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2.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1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Lst>
  <p:notesMasterIdLst>
    <p:notesMasterId r:id="rId30"/>
  </p:notesMasterIdLst>
  <p:sldIdLst>
    <p:sldId id="289" r:id="rId3"/>
    <p:sldId id="288" r:id="rId4"/>
    <p:sldId id="290" r:id="rId5"/>
    <p:sldId id="296" r:id="rId6"/>
    <p:sldId id="305" r:id="rId7"/>
    <p:sldId id="307" r:id="rId8"/>
    <p:sldId id="308" r:id="rId9"/>
    <p:sldId id="297" r:id="rId10"/>
    <p:sldId id="291" r:id="rId11"/>
    <p:sldId id="300" r:id="rId12"/>
    <p:sldId id="312" r:id="rId13"/>
    <p:sldId id="314" r:id="rId14"/>
    <p:sldId id="301" r:id="rId15"/>
    <p:sldId id="310" r:id="rId16"/>
    <p:sldId id="292" r:id="rId17"/>
    <p:sldId id="302" r:id="rId18"/>
    <p:sldId id="306" r:id="rId19"/>
    <p:sldId id="304" r:id="rId20"/>
    <p:sldId id="294" r:id="rId21"/>
    <p:sldId id="309" r:id="rId22"/>
    <p:sldId id="293" r:id="rId23"/>
    <p:sldId id="295" r:id="rId24"/>
    <p:sldId id="298" r:id="rId25"/>
    <p:sldId id="299" r:id="rId26"/>
    <p:sldId id="303" r:id="rId27"/>
    <p:sldId id="313" r:id="rId28"/>
    <p:sldId id="315" r:id="rId29"/>
  </p:sldIdLst>
  <p:sldSz cx="9144000" cy="5143500" type="screen16x9"/>
  <p:notesSz cx="6858000" cy="9144000"/>
  <p:custDataLst>
    <p:tags r:id="rId31"/>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94D4D"/>
    <a:srgbClr val="55375F"/>
    <a:srgbClr val="442C4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5" d="100"/>
          <a:sy n="115" d="100"/>
        </p:scale>
        <p:origin x="684" y="102"/>
      </p:cViewPr>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gs" Target="tags/tag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6.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___3.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___4.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___5.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___6.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Sheet1!$B$1</c:f>
              <c:strCache>
                <c:ptCount val="1"/>
                <c:pt idx="0">
                  <c:v>DATA</c:v>
                </c:pt>
              </c:strCache>
            </c:strRef>
          </c:tx>
          <c:dPt>
            <c:idx val="0"/>
            <c:bubble3D val="0"/>
            <c:spPr>
              <a:solidFill>
                <a:schemeClr val="accent2"/>
              </a:solidFill>
              <a:ln>
                <a:noFill/>
              </a:ln>
              <a:effectLst/>
              <a:sp3d/>
            </c:spPr>
            <c:extLst xmlns:c16r2="http://schemas.microsoft.com/office/drawing/2015/06/chart">
              <c:ext xmlns:c16="http://schemas.microsoft.com/office/drawing/2014/chart" uri="{C3380CC4-5D6E-409C-BE32-E72D297353CC}">
                <c16:uniqueId val="{00000001-B211-4E49-A2CE-B55E8FD29CD4}"/>
              </c:ext>
            </c:extLst>
          </c:dPt>
          <c:dPt>
            <c:idx val="1"/>
            <c:bubble3D val="0"/>
            <c:explosion val="42"/>
            <c:spPr>
              <a:solidFill>
                <a:schemeClr val="accent3"/>
              </a:solidFill>
              <a:ln>
                <a:noFill/>
              </a:ln>
              <a:effectLst/>
              <a:sp3d/>
            </c:spPr>
            <c:extLst xmlns:c16r2="http://schemas.microsoft.com/office/drawing/2015/06/chart">
              <c:ext xmlns:c16="http://schemas.microsoft.com/office/drawing/2014/chart" uri="{C3380CC4-5D6E-409C-BE32-E72D297353CC}">
                <c16:uniqueId val="{00000003-B211-4E49-A2CE-B55E8FD29CD4}"/>
              </c:ext>
            </c:extLst>
          </c:dPt>
          <c:dPt>
            <c:idx val="2"/>
            <c:bubble3D val="0"/>
            <c:spPr>
              <a:solidFill>
                <a:schemeClr val="accent4"/>
              </a:solidFill>
              <a:ln>
                <a:noFill/>
              </a:ln>
              <a:effectLst/>
              <a:sp3d/>
            </c:spPr>
            <c:extLst xmlns:c16r2="http://schemas.microsoft.com/office/drawing/2015/06/chart">
              <c:ext xmlns:c16="http://schemas.microsoft.com/office/drawing/2014/chart" uri="{C3380CC4-5D6E-409C-BE32-E72D297353CC}">
                <c16:uniqueId val="{00000005-B211-4E49-A2CE-B55E8FD29CD4}"/>
              </c:ext>
            </c:extLst>
          </c:dPt>
          <c:dPt>
            <c:idx val="3"/>
            <c:bubble3D val="0"/>
            <c:spPr>
              <a:solidFill>
                <a:schemeClr val="accent5"/>
              </a:solidFill>
              <a:ln>
                <a:noFill/>
              </a:ln>
              <a:effectLst/>
              <a:sp3d/>
            </c:spPr>
            <c:extLst xmlns:c16r2="http://schemas.microsoft.com/office/drawing/2015/06/chart">
              <c:ext xmlns:c16="http://schemas.microsoft.com/office/drawing/2014/chart" uri="{C3380CC4-5D6E-409C-BE32-E72D297353CC}">
                <c16:uniqueId val="{00000007-B211-4E49-A2CE-B55E8FD29CD4}"/>
              </c:ext>
            </c:extLst>
          </c:dPt>
          <c:dLbls>
            <c:dLbl>
              <c:idx val="0"/>
              <c:tx>
                <c:rich>
                  <a:bodyPr/>
                  <a:lstStyle/>
                  <a:p>
                    <a:fld id="{1ECAFA3E-2464-43C6-A8F6-A9C29079C6D3}" type="CATEGORYNAME">
                      <a:rPr lang="en-US" altLang="zh-CN">
                        <a:solidFill>
                          <a:schemeClr val="bg1">
                            <a:lumMod val="50000"/>
                          </a:schemeClr>
                        </a:solidFill>
                        <a:latin typeface="Roboto" panose="02000000000000000000" pitchFamily="2" charset="0"/>
                        <a:ea typeface="Roboto" panose="02000000000000000000" pitchFamily="2" charset="0"/>
                      </a:rPr>
                      <a:pPr/>
                      <a:t>[类别名称]</a:t>
                    </a:fld>
                    <a:endParaRPr lang="zh-CN" altLang="en-US"/>
                  </a:p>
                </c:rich>
              </c:tx>
              <c:dLblPos val="outEnd"/>
              <c:showLegendKey val="0"/>
              <c:showVal val="0"/>
              <c:showCatName val="1"/>
              <c:showSerName val="0"/>
              <c:showPercent val="0"/>
              <c:showBubbleSize val="0"/>
              <c:extLst xmlns:c16r2="http://schemas.microsoft.com/office/drawing/2015/06/chart">
                <c:ext xmlns:c16="http://schemas.microsoft.com/office/drawing/2014/chart" uri="{C3380CC4-5D6E-409C-BE32-E72D297353CC}">
                  <c16:uniqueId val="{00000001-B211-4E49-A2CE-B55E8FD29CD4}"/>
                </c:ext>
                <c:ext xmlns:c15="http://schemas.microsoft.com/office/drawing/2012/chart" uri="{CE6537A1-D6FC-4f65-9D91-7224C49458BB}">
                  <c15:dlblFieldTable/>
                  <c15:showDataLabelsRange val="0"/>
                </c:ext>
              </c:extLst>
            </c:dLbl>
            <c:dLbl>
              <c:idx val="1"/>
              <c:tx>
                <c:rich>
                  <a:bodyPr/>
                  <a:lstStyle/>
                  <a:p>
                    <a:fld id="{858951D3-573B-4376-BAC5-60F8C92AF0A7}" type="CATEGORYNAME">
                      <a:rPr lang="en-US" altLang="zh-CN">
                        <a:solidFill>
                          <a:schemeClr val="bg1">
                            <a:lumMod val="50000"/>
                          </a:schemeClr>
                        </a:solidFill>
                        <a:latin typeface="Roboto" panose="02000000000000000000" pitchFamily="2" charset="0"/>
                        <a:ea typeface="Roboto" panose="02000000000000000000" pitchFamily="2" charset="0"/>
                      </a:rPr>
                      <a:pPr/>
                      <a:t>[类别名称]</a:t>
                    </a:fld>
                    <a:endParaRPr lang="zh-CN" altLang="en-US"/>
                  </a:p>
                </c:rich>
              </c:tx>
              <c:dLblPos val="outEnd"/>
              <c:showLegendKey val="0"/>
              <c:showVal val="0"/>
              <c:showCatName val="1"/>
              <c:showSerName val="0"/>
              <c:showPercent val="0"/>
              <c:showBubbleSize val="0"/>
              <c:extLst xmlns:c16r2="http://schemas.microsoft.com/office/drawing/2015/06/chart">
                <c:ext xmlns:c16="http://schemas.microsoft.com/office/drawing/2014/chart" uri="{C3380CC4-5D6E-409C-BE32-E72D297353CC}">
                  <c16:uniqueId val="{00000003-B211-4E49-A2CE-B55E8FD29CD4}"/>
                </c:ext>
                <c:ext xmlns:c15="http://schemas.microsoft.com/office/drawing/2012/chart" uri="{CE6537A1-D6FC-4f65-9D91-7224C49458BB}">
                  <c15:dlblFieldTable/>
                  <c15:showDataLabelsRange val="0"/>
                </c:ext>
              </c:extLst>
            </c:dLbl>
            <c:dLbl>
              <c:idx val="2"/>
              <c:tx>
                <c:rich>
                  <a:bodyPr/>
                  <a:lstStyle/>
                  <a:p>
                    <a:fld id="{DF55A548-431C-40E6-9A3E-691B6B25CB15}" type="CATEGORYNAME">
                      <a:rPr lang="en-US" altLang="zh-CN">
                        <a:solidFill>
                          <a:schemeClr val="bg1">
                            <a:lumMod val="50000"/>
                          </a:schemeClr>
                        </a:solidFill>
                        <a:latin typeface="Roboto" panose="02000000000000000000" pitchFamily="2" charset="0"/>
                        <a:ea typeface="Roboto" panose="02000000000000000000" pitchFamily="2" charset="0"/>
                      </a:rPr>
                      <a:pPr/>
                      <a:t>[类别名称]</a:t>
                    </a:fld>
                    <a:endParaRPr lang="zh-CN" altLang="en-US"/>
                  </a:p>
                </c:rich>
              </c:tx>
              <c:dLblPos val="outEnd"/>
              <c:showLegendKey val="0"/>
              <c:showVal val="0"/>
              <c:showCatName val="1"/>
              <c:showSerName val="0"/>
              <c:showPercent val="0"/>
              <c:showBubbleSize val="0"/>
              <c:extLst xmlns:c16r2="http://schemas.microsoft.com/office/drawing/2015/06/chart">
                <c:ext xmlns:c16="http://schemas.microsoft.com/office/drawing/2014/chart" uri="{C3380CC4-5D6E-409C-BE32-E72D297353CC}">
                  <c16:uniqueId val="{00000005-B211-4E49-A2CE-B55E8FD29CD4}"/>
                </c:ext>
                <c:ext xmlns:c15="http://schemas.microsoft.com/office/drawing/2012/chart" uri="{CE6537A1-D6FC-4f65-9D91-7224C49458BB}">
                  <c15:dlblFieldTable/>
                  <c15:showDataLabelsRange val="0"/>
                </c:ext>
              </c:extLst>
            </c:dLbl>
            <c:dLbl>
              <c:idx val="3"/>
              <c:tx>
                <c:rich>
                  <a:bodyPr/>
                  <a:lstStyle/>
                  <a:p>
                    <a:fld id="{73034F33-19FE-4371-8322-E7DAC6797C86}" type="CATEGORYNAME">
                      <a:rPr lang="en-US" altLang="zh-CN">
                        <a:solidFill>
                          <a:schemeClr val="bg1">
                            <a:lumMod val="50000"/>
                          </a:schemeClr>
                        </a:solidFill>
                        <a:latin typeface="Roboto" panose="02000000000000000000" pitchFamily="2" charset="0"/>
                        <a:ea typeface="Roboto" panose="02000000000000000000" pitchFamily="2" charset="0"/>
                      </a:rPr>
                      <a:pPr/>
                      <a:t>[类别名称]</a:t>
                    </a:fld>
                    <a:endParaRPr lang="zh-CN" altLang="en-US"/>
                  </a:p>
                </c:rich>
              </c:tx>
              <c:dLblPos val="outEnd"/>
              <c:showLegendKey val="0"/>
              <c:showVal val="0"/>
              <c:showCatName val="1"/>
              <c:showSerName val="0"/>
              <c:showPercent val="0"/>
              <c:showBubbleSize val="0"/>
              <c:extLst xmlns:c16r2="http://schemas.microsoft.com/office/drawing/2015/06/chart">
                <c:ext xmlns:c16="http://schemas.microsoft.com/office/drawing/2014/chart" uri="{C3380CC4-5D6E-409C-BE32-E72D297353CC}">
                  <c16:uniqueId val="{00000007-B211-4E49-A2CE-B55E8FD29CD4}"/>
                </c:ext>
                <c:ext xmlns:c15="http://schemas.microsoft.com/office/drawing/2012/chart" uri="{CE6537A1-D6FC-4f65-9D91-7224C49458BB}">
                  <c15:dlblFieldTable/>
                  <c15:showDataLabelsRange val="0"/>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2">
                        <a:lumMod val="50000"/>
                      </a:schemeClr>
                    </a:solidFill>
                    <a:latin typeface="+mn-lt"/>
                    <a:ea typeface="+mn-ea"/>
                    <a:cs typeface="+mn-cs"/>
                  </a:defRPr>
                </a:pPr>
                <a:endParaRPr lang="zh-CN"/>
              </a:p>
            </c:txPr>
            <c:dLblPos val="outEnd"/>
            <c:showLegendKey val="0"/>
            <c:showVal val="0"/>
            <c:showCatName val="1"/>
            <c:showSerName val="0"/>
            <c:showPercent val="0"/>
            <c:showBubbleSize val="0"/>
            <c:showLeaderLines val="1"/>
            <c:leaderLines>
              <c:spPr>
                <a:ln w="9525">
                  <a:solidFill>
                    <a:schemeClr val="tx2">
                      <a:lumMod val="35000"/>
                      <a:lumOff val="65000"/>
                    </a:schemeClr>
                  </a:solidFill>
                </a:ln>
                <a:effectLst/>
              </c:spPr>
            </c:leaderLines>
            <c:extLst xmlns:c16r2="http://schemas.microsoft.com/office/drawing/2015/06/chart">
              <c:ext xmlns:c15="http://schemas.microsoft.com/office/drawing/2012/chart" uri="{CE6537A1-D6FC-4f65-9D91-7224C49458BB}"/>
            </c:extLst>
          </c:dLbls>
          <c:cat>
            <c:strRef>
              <c:f>Sheet1!$A$2:$A$5</c:f>
              <c:strCache>
                <c:ptCount val="4"/>
                <c:pt idx="0">
                  <c:v>One</c:v>
                </c:pt>
                <c:pt idx="1">
                  <c:v>Two</c:v>
                </c:pt>
                <c:pt idx="2">
                  <c:v>Three</c:v>
                </c:pt>
                <c:pt idx="3">
                  <c:v>Four</c:v>
                </c:pt>
              </c:strCache>
            </c:strRef>
          </c:cat>
          <c:val>
            <c:numRef>
              <c:f>Sheet1!$B$2:$B$5</c:f>
              <c:numCache>
                <c:formatCode>General</c:formatCode>
                <c:ptCount val="4"/>
                <c:pt idx="0">
                  <c:v>8</c:v>
                </c:pt>
                <c:pt idx="1">
                  <c:v>5</c:v>
                </c:pt>
                <c:pt idx="2">
                  <c:v>5</c:v>
                </c:pt>
                <c:pt idx="3">
                  <c:v>3</c:v>
                </c:pt>
              </c:numCache>
            </c:numRef>
          </c:val>
          <c:extLst xmlns:c16r2="http://schemas.microsoft.com/office/drawing/2015/06/chart">
            <c:ext xmlns:c16="http://schemas.microsoft.com/office/drawing/2014/chart" uri="{C3380CC4-5D6E-409C-BE32-E72D297353CC}">
              <c16:uniqueId val="{00000008-B211-4E49-A2CE-B55E8FD29CD4}"/>
            </c:ext>
          </c:extLst>
        </c:ser>
        <c:dLbls>
          <c:dLblPos val="outEnd"/>
          <c:showLegendKey val="0"/>
          <c:showVal val="0"/>
          <c:showCatName val="1"/>
          <c:showSerName val="0"/>
          <c:showPercent val="0"/>
          <c:showBubbleSize val="0"/>
          <c:showLeaderLines val="1"/>
        </c:dLbls>
      </c:pie3DChart>
      <c:spPr>
        <a:noFill/>
        <a:ln>
          <a:noFill/>
        </a:ln>
        <a:effectLst/>
      </c:spPr>
    </c:plotArea>
    <c:legend>
      <c:legendPos val="r"/>
      <c:legendEntry>
        <c:idx val="0"/>
        <c:txPr>
          <a:bodyPr rot="0" spcFirstLastPara="1" vertOverflow="ellipsis" vert="horz" wrap="square" anchor="ctr" anchorCtr="1"/>
          <a:lstStyle/>
          <a:p>
            <a:pPr>
              <a:defRPr sz="1197" b="0" i="0" u="none" strike="noStrike" kern="1200" baseline="0">
                <a:solidFill>
                  <a:schemeClr val="accent2"/>
                </a:solidFill>
                <a:latin typeface="+mn-lt"/>
                <a:ea typeface="+mn-ea"/>
                <a:cs typeface="+mn-cs"/>
              </a:defRPr>
            </a:pPr>
            <a:endParaRPr lang="zh-CN"/>
          </a:p>
        </c:txPr>
      </c:legendEntry>
      <c:legendEntry>
        <c:idx val="1"/>
        <c:txPr>
          <a:bodyPr rot="0" spcFirstLastPara="1" vertOverflow="ellipsis" vert="horz" wrap="square" anchor="ctr" anchorCtr="1"/>
          <a:lstStyle/>
          <a:p>
            <a:pPr>
              <a:defRPr sz="1197" b="0" i="0" u="none" strike="noStrike" kern="1200" baseline="0">
                <a:solidFill>
                  <a:schemeClr val="accent1"/>
                </a:solidFill>
                <a:latin typeface="+mn-lt"/>
                <a:ea typeface="+mn-ea"/>
                <a:cs typeface="+mn-cs"/>
              </a:defRPr>
            </a:pPr>
            <a:endParaRPr lang="zh-CN"/>
          </a:p>
        </c:txPr>
      </c:legendEntry>
      <c:legendEntry>
        <c:idx val="2"/>
        <c:txPr>
          <a:bodyPr rot="0" spcFirstLastPara="1" vertOverflow="ellipsis" vert="horz" wrap="square" anchor="ctr" anchorCtr="1"/>
          <a:lstStyle/>
          <a:p>
            <a:pPr>
              <a:defRPr sz="1197" b="0" i="0" u="none" strike="noStrike" kern="1200" baseline="0">
                <a:solidFill>
                  <a:schemeClr val="accent4"/>
                </a:solidFill>
                <a:latin typeface="+mn-lt"/>
                <a:ea typeface="+mn-ea"/>
                <a:cs typeface="+mn-cs"/>
              </a:defRPr>
            </a:pPr>
            <a:endParaRPr lang="zh-CN"/>
          </a:p>
        </c:txPr>
      </c:legendEntry>
      <c:legendEntry>
        <c:idx val="3"/>
        <c:txPr>
          <a:bodyPr rot="0" spcFirstLastPara="1" vertOverflow="ellipsis" vert="horz" wrap="square" anchor="ctr" anchorCtr="1"/>
          <a:lstStyle/>
          <a:p>
            <a:pPr>
              <a:defRPr sz="1197" b="0" i="0" u="none" strike="noStrike" kern="1200" baseline="0">
                <a:solidFill>
                  <a:schemeClr val="accent5"/>
                </a:solidFill>
                <a:latin typeface="+mn-lt"/>
                <a:ea typeface="+mn-ea"/>
                <a:cs typeface="+mn-cs"/>
              </a:defRPr>
            </a:pPr>
            <a:endParaRPr lang="zh-CN"/>
          </a:p>
        </c:txPr>
      </c:legendEntry>
      <c:layout>
        <c:manualLayout>
          <c:xMode val="edge"/>
          <c:yMode val="edge"/>
          <c:x val="0.80320913556847706"/>
          <c:y val="0.17581477753128072"/>
          <c:w val="9.7734242262338858E-2"/>
          <c:h val="0.70244165163868233"/>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ln>
              <a:solidFill>
                <a:schemeClr val="bg1">
                  <a:lumMod val="95000"/>
                </a:schemeClr>
              </a:solidFill>
            </a:ln>
          </c:spPr>
          <c:dPt>
            <c:idx val="0"/>
            <c:bubble3D val="0"/>
            <c:spPr>
              <a:solidFill>
                <a:schemeClr val="accent1"/>
              </a:solidFill>
              <a:ln w="19050">
                <a:noFill/>
              </a:ln>
              <a:effectLst/>
            </c:spPr>
            <c:extLst xmlns:c16r2="http://schemas.microsoft.com/office/drawing/2015/06/chart">
              <c:ext xmlns:c16="http://schemas.microsoft.com/office/drawing/2014/chart" uri="{C3380CC4-5D6E-409C-BE32-E72D297353CC}">
                <c16:uniqueId val="{00000001-2669-4F29-AE76-157CE708F33A}"/>
              </c:ext>
            </c:extLst>
          </c:dPt>
          <c:dPt>
            <c:idx val="1"/>
            <c:bubble3D val="0"/>
            <c:spPr>
              <a:pattFill prst="pct25">
                <a:fgClr>
                  <a:schemeClr val="bg1"/>
                </a:fgClr>
                <a:bgClr>
                  <a:schemeClr val="bg1">
                    <a:lumMod val="85000"/>
                  </a:schemeClr>
                </a:bgClr>
              </a:pattFill>
              <a:ln w="19050">
                <a:noFill/>
              </a:ln>
              <a:effectLst/>
            </c:spPr>
            <c:extLst xmlns:c16r2="http://schemas.microsoft.com/office/drawing/2015/06/chart">
              <c:ext xmlns:c16="http://schemas.microsoft.com/office/drawing/2014/chart" uri="{C3380CC4-5D6E-409C-BE32-E72D297353CC}">
                <c16:uniqueId val="{00000003-2669-4F29-AE76-157CE708F33A}"/>
              </c:ext>
            </c:extLst>
          </c:dPt>
          <c:dPt>
            <c:idx val="2"/>
            <c:bubble3D val="0"/>
            <c:spPr>
              <a:solidFill>
                <a:schemeClr val="accent3"/>
              </a:solidFill>
              <a:ln w="19050">
                <a:solidFill>
                  <a:schemeClr val="bg1">
                    <a:lumMod val="95000"/>
                  </a:schemeClr>
                </a:solidFill>
              </a:ln>
              <a:effectLst/>
            </c:spPr>
            <c:extLst xmlns:c16r2="http://schemas.microsoft.com/office/drawing/2015/06/chart">
              <c:ext xmlns:c16="http://schemas.microsoft.com/office/drawing/2014/chart" uri="{C3380CC4-5D6E-409C-BE32-E72D297353CC}">
                <c16:uniqueId val="{00000005-2669-4F29-AE76-157CE708F33A}"/>
              </c:ext>
            </c:extLst>
          </c:dPt>
          <c:dPt>
            <c:idx val="3"/>
            <c:bubble3D val="0"/>
            <c:spPr>
              <a:solidFill>
                <a:schemeClr val="accent4"/>
              </a:solidFill>
              <a:ln w="19050">
                <a:solidFill>
                  <a:schemeClr val="bg1">
                    <a:lumMod val="95000"/>
                  </a:schemeClr>
                </a:solidFill>
              </a:ln>
              <a:effectLst/>
            </c:spPr>
            <c:extLst xmlns:c16r2="http://schemas.microsoft.com/office/drawing/2015/06/chart">
              <c:ext xmlns:c16="http://schemas.microsoft.com/office/drawing/2014/chart" uri="{C3380CC4-5D6E-409C-BE32-E72D297353CC}">
                <c16:uniqueId val="{00000007-2669-4F29-AE76-157CE708F33A}"/>
              </c:ext>
            </c:extLst>
          </c:dPt>
          <c:cat>
            <c:strRef>
              <c:f>Sheet1!$A$2:$A$5</c:f>
              <c:strCache>
                <c:ptCount val="2"/>
                <c:pt idx="0">
                  <c:v>1st Qtr</c:v>
                </c:pt>
                <c:pt idx="1">
                  <c:v>2nd Qtr</c:v>
                </c:pt>
              </c:strCache>
            </c:strRef>
          </c:cat>
          <c:val>
            <c:numRef>
              <c:f>Sheet1!$B$2:$B$5</c:f>
              <c:numCache>
                <c:formatCode>General</c:formatCode>
                <c:ptCount val="4"/>
                <c:pt idx="0">
                  <c:v>40</c:v>
                </c:pt>
                <c:pt idx="1">
                  <c:v>60</c:v>
                </c:pt>
              </c:numCache>
            </c:numRef>
          </c:val>
          <c:extLst xmlns:c16r2="http://schemas.microsoft.com/office/drawing/2015/06/chart">
            <c:ext xmlns:c16="http://schemas.microsoft.com/office/drawing/2014/chart" uri="{C3380CC4-5D6E-409C-BE32-E72D297353CC}">
              <c16:uniqueId val="{00000008-2669-4F29-AE76-157CE708F33A}"/>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sz="1000">
          <a:latin typeface="+mn-lt"/>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ln>
              <a:solidFill>
                <a:schemeClr val="bg1">
                  <a:lumMod val="95000"/>
                </a:schemeClr>
              </a:solidFill>
            </a:ln>
          </c:spPr>
          <c:dPt>
            <c:idx val="0"/>
            <c:bubble3D val="0"/>
            <c:spPr>
              <a:solidFill>
                <a:schemeClr val="accent2"/>
              </a:solidFill>
              <a:ln w="19050">
                <a:noFill/>
              </a:ln>
              <a:effectLst/>
            </c:spPr>
            <c:extLst xmlns:c16r2="http://schemas.microsoft.com/office/drawing/2015/06/chart">
              <c:ext xmlns:c16="http://schemas.microsoft.com/office/drawing/2014/chart" uri="{C3380CC4-5D6E-409C-BE32-E72D297353CC}">
                <c16:uniqueId val="{00000001-10D7-4426-9BA8-04BDF1286BA9}"/>
              </c:ext>
            </c:extLst>
          </c:dPt>
          <c:dPt>
            <c:idx val="1"/>
            <c:bubble3D val="0"/>
            <c:spPr>
              <a:pattFill prst="pct25">
                <a:fgClr>
                  <a:schemeClr val="bg1"/>
                </a:fgClr>
                <a:bgClr>
                  <a:schemeClr val="bg1">
                    <a:lumMod val="85000"/>
                  </a:schemeClr>
                </a:bgClr>
              </a:pattFill>
              <a:ln w="19050">
                <a:noFill/>
              </a:ln>
              <a:effectLst/>
            </c:spPr>
            <c:extLst xmlns:c16r2="http://schemas.microsoft.com/office/drawing/2015/06/chart">
              <c:ext xmlns:c16="http://schemas.microsoft.com/office/drawing/2014/chart" uri="{C3380CC4-5D6E-409C-BE32-E72D297353CC}">
                <c16:uniqueId val="{00000003-10D7-4426-9BA8-04BDF1286BA9}"/>
              </c:ext>
            </c:extLst>
          </c:dPt>
          <c:dPt>
            <c:idx val="2"/>
            <c:bubble3D val="0"/>
            <c:spPr>
              <a:solidFill>
                <a:schemeClr val="accent3"/>
              </a:solidFill>
              <a:ln w="19050">
                <a:solidFill>
                  <a:schemeClr val="bg1">
                    <a:lumMod val="95000"/>
                  </a:schemeClr>
                </a:solidFill>
              </a:ln>
              <a:effectLst/>
            </c:spPr>
            <c:extLst xmlns:c16r2="http://schemas.microsoft.com/office/drawing/2015/06/chart">
              <c:ext xmlns:c16="http://schemas.microsoft.com/office/drawing/2014/chart" uri="{C3380CC4-5D6E-409C-BE32-E72D297353CC}">
                <c16:uniqueId val="{00000005-10D7-4426-9BA8-04BDF1286BA9}"/>
              </c:ext>
            </c:extLst>
          </c:dPt>
          <c:dPt>
            <c:idx val="3"/>
            <c:bubble3D val="0"/>
            <c:spPr>
              <a:solidFill>
                <a:schemeClr val="accent4"/>
              </a:solidFill>
              <a:ln w="19050">
                <a:solidFill>
                  <a:schemeClr val="bg1">
                    <a:lumMod val="95000"/>
                  </a:schemeClr>
                </a:solidFill>
              </a:ln>
              <a:effectLst/>
            </c:spPr>
            <c:extLst xmlns:c16r2="http://schemas.microsoft.com/office/drawing/2015/06/chart">
              <c:ext xmlns:c16="http://schemas.microsoft.com/office/drawing/2014/chart" uri="{C3380CC4-5D6E-409C-BE32-E72D297353CC}">
                <c16:uniqueId val="{00000007-10D7-4426-9BA8-04BDF1286BA9}"/>
              </c:ext>
            </c:extLst>
          </c:dPt>
          <c:cat>
            <c:strRef>
              <c:f>Sheet1!$A$2:$A$5</c:f>
              <c:strCache>
                <c:ptCount val="2"/>
                <c:pt idx="0">
                  <c:v>1st Qtr</c:v>
                </c:pt>
                <c:pt idx="1">
                  <c:v>2nd Qtr</c:v>
                </c:pt>
              </c:strCache>
            </c:strRef>
          </c:cat>
          <c:val>
            <c:numRef>
              <c:f>Sheet1!$B$2:$B$5</c:f>
              <c:numCache>
                <c:formatCode>General</c:formatCode>
                <c:ptCount val="4"/>
                <c:pt idx="0">
                  <c:v>50</c:v>
                </c:pt>
                <c:pt idx="1">
                  <c:v>50</c:v>
                </c:pt>
              </c:numCache>
            </c:numRef>
          </c:val>
          <c:extLst xmlns:c16r2="http://schemas.microsoft.com/office/drawing/2015/06/chart">
            <c:ext xmlns:c16="http://schemas.microsoft.com/office/drawing/2014/chart" uri="{C3380CC4-5D6E-409C-BE32-E72D297353CC}">
              <c16:uniqueId val="{00000008-10D7-4426-9BA8-04BDF1286BA9}"/>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sz="1000">
          <a:latin typeface="+mn-lt"/>
        </a:defRPr>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ln>
              <a:solidFill>
                <a:schemeClr val="bg1">
                  <a:lumMod val="95000"/>
                </a:schemeClr>
              </a:solidFill>
            </a:ln>
          </c:spPr>
          <c:dPt>
            <c:idx val="0"/>
            <c:bubble3D val="0"/>
            <c:spPr>
              <a:solidFill>
                <a:schemeClr val="accent3"/>
              </a:solidFill>
              <a:ln w="19050">
                <a:noFill/>
              </a:ln>
              <a:effectLst/>
            </c:spPr>
            <c:extLst xmlns:c16r2="http://schemas.microsoft.com/office/drawing/2015/06/chart">
              <c:ext xmlns:c16="http://schemas.microsoft.com/office/drawing/2014/chart" uri="{C3380CC4-5D6E-409C-BE32-E72D297353CC}">
                <c16:uniqueId val="{00000001-132A-4D28-BE8F-163E6CB3EAFA}"/>
              </c:ext>
            </c:extLst>
          </c:dPt>
          <c:dPt>
            <c:idx val="1"/>
            <c:bubble3D val="0"/>
            <c:spPr>
              <a:pattFill prst="pct25">
                <a:fgClr>
                  <a:schemeClr val="bg1"/>
                </a:fgClr>
                <a:bgClr>
                  <a:schemeClr val="bg1">
                    <a:lumMod val="85000"/>
                  </a:schemeClr>
                </a:bgClr>
              </a:pattFill>
              <a:ln w="19050">
                <a:noFill/>
              </a:ln>
              <a:effectLst/>
            </c:spPr>
            <c:extLst xmlns:c16r2="http://schemas.microsoft.com/office/drawing/2015/06/chart">
              <c:ext xmlns:c16="http://schemas.microsoft.com/office/drawing/2014/chart" uri="{C3380CC4-5D6E-409C-BE32-E72D297353CC}">
                <c16:uniqueId val="{00000003-132A-4D28-BE8F-163E6CB3EAFA}"/>
              </c:ext>
            </c:extLst>
          </c:dPt>
          <c:dPt>
            <c:idx val="2"/>
            <c:bubble3D val="0"/>
            <c:spPr>
              <a:solidFill>
                <a:schemeClr val="accent3"/>
              </a:solidFill>
              <a:ln w="19050">
                <a:solidFill>
                  <a:schemeClr val="bg1">
                    <a:lumMod val="95000"/>
                  </a:schemeClr>
                </a:solidFill>
              </a:ln>
              <a:effectLst/>
            </c:spPr>
            <c:extLst xmlns:c16r2="http://schemas.microsoft.com/office/drawing/2015/06/chart">
              <c:ext xmlns:c16="http://schemas.microsoft.com/office/drawing/2014/chart" uri="{C3380CC4-5D6E-409C-BE32-E72D297353CC}">
                <c16:uniqueId val="{00000005-132A-4D28-BE8F-163E6CB3EAFA}"/>
              </c:ext>
            </c:extLst>
          </c:dPt>
          <c:dPt>
            <c:idx val="3"/>
            <c:bubble3D val="0"/>
            <c:spPr>
              <a:solidFill>
                <a:schemeClr val="accent4"/>
              </a:solidFill>
              <a:ln w="19050">
                <a:solidFill>
                  <a:schemeClr val="bg1">
                    <a:lumMod val="95000"/>
                  </a:schemeClr>
                </a:solidFill>
              </a:ln>
              <a:effectLst/>
            </c:spPr>
            <c:extLst xmlns:c16r2="http://schemas.microsoft.com/office/drawing/2015/06/chart">
              <c:ext xmlns:c16="http://schemas.microsoft.com/office/drawing/2014/chart" uri="{C3380CC4-5D6E-409C-BE32-E72D297353CC}">
                <c16:uniqueId val="{00000007-132A-4D28-BE8F-163E6CB3EAFA}"/>
              </c:ext>
            </c:extLst>
          </c:dPt>
          <c:cat>
            <c:strRef>
              <c:f>Sheet1!$A$2:$A$5</c:f>
              <c:strCache>
                <c:ptCount val="2"/>
                <c:pt idx="0">
                  <c:v>1st Qtr</c:v>
                </c:pt>
                <c:pt idx="1">
                  <c:v>2nd Qtr</c:v>
                </c:pt>
              </c:strCache>
            </c:strRef>
          </c:cat>
          <c:val>
            <c:numRef>
              <c:f>Sheet1!$B$2:$B$5</c:f>
              <c:numCache>
                <c:formatCode>General</c:formatCode>
                <c:ptCount val="4"/>
                <c:pt idx="0">
                  <c:v>60</c:v>
                </c:pt>
                <c:pt idx="1">
                  <c:v>40</c:v>
                </c:pt>
              </c:numCache>
            </c:numRef>
          </c:val>
          <c:extLst xmlns:c16r2="http://schemas.microsoft.com/office/drawing/2015/06/chart">
            <c:ext xmlns:c16="http://schemas.microsoft.com/office/drawing/2014/chart" uri="{C3380CC4-5D6E-409C-BE32-E72D297353CC}">
              <c16:uniqueId val="{00000008-132A-4D28-BE8F-163E6CB3EAFA}"/>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sz="1000">
          <a:latin typeface="+mn-lt"/>
        </a:defRPr>
      </a:pPr>
      <a:endParaRPr lang="zh-CN"/>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Column1</c:v>
                </c:pt>
              </c:strCache>
            </c:strRef>
          </c:tx>
          <c:spPr>
            <a:ln>
              <a:solidFill>
                <a:schemeClr val="bg1">
                  <a:lumMod val="95000"/>
                </a:schemeClr>
              </a:solidFill>
            </a:ln>
          </c:spPr>
          <c:dPt>
            <c:idx val="0"/>
            <c:bubble3D val="0"/>
            <c:spPr>
              <a:solidFill>
                <a:schemeClr val="accent5"/>
              </a:solidFill>
              <a:ln w="19050">
                <a:noFill/>
              </a:ln>
              <a:effectLst/>
            </c:spPr>
            <c:extLst xmlns:c16r2="http://schemas.microsoft.com/office/drawing/2015/06/chart">
              <c:ext xmlns:c16="http://schemas.microsoft.com/office/drawing/2014/chart" uri="{C3380CC4-5D6E-409C-BE32-E72D297353CC}">
                <c16:uniqueId val="{00000001-8C31-44F9-88A0-6EFB1DE467A2}"/>
              </c:ext>
            </c:extLst>
          </c:dPt>
          <c:dPt>
            <c:idx val="1"/>
            <c:bubble3D val="0"/>
            <c:spPr>
              <a:pattFill prst="pct25">
                <a:fgClr>
                  <a:schemeClr val="bg1"/>
                </a:fgClr>
                <a:bgClr>
                  <a:schemeClr val="bg1">
                    <a:lumMod val="85000"/>
                  </a:schemeClr>
                </a:bgClr>
              </a:pattFill>
              <a:ln w="19050">
                <a:noFill/>
              </a:ln>
              <a:effectLst/>
            </c:spPr>
            <c:extLst xmlns:c16r2="http://schemas.microsoft.com/office/drawing/2015/06/chart">
              <c:ext xmlns:c16="http://schemas.microsoft.com/office/drawing/2014/chart" uri="{C3380CC4-5D6E-409C-BE32-E72D297353CC}">
                <c16:uniqueId val="{00000003-8C31-44F9-88A0-6EFB1DE467A2}"/>
              </c:ext>
            </c:extLst>
          </c:dPt>
          <c:dPt>
            <c:idx val="2"/>
            <c:bubble3D val="0"/>
            <c:spPr>
              <a:solidFill>
                <a:schemeClr val="accent3"/>
              </a:solidFill>
              <a:ln w="19050">
                <a:solidFill>
                  <a:schemeClr val="bg1">
                    <a:lumMod val="95000"/>
                  </a:schemeClr>
                </a:solidFill>
              </a:ln>
              <a:effectLst/>
            </c:spPr>
            <c:extLst xmlns:c16r2="http://schemas.microsoft.com/office/drawing/2015/06/chart">
              <c:ext xmlns:c16="http://schemas.microsoft.com/office/drawing/2014/chart" uri="{C3380CC4-5D6E-409C-BE32-E72D297353CC}">
                <c16:uniqueId val="{00000005-8C31-44F9-88A0-6EFB1DE467A2}"/>
              </c:ext>
            </c:extLst>
          </c:dPt>
          <c:dPt>
            <c:idx val="3"/>
            <c:bubble3D val="0"/>
            <c:spPr>
              <a:solidFill>
                <a:schemeClr val="accent4"/>
              </a:solidFill>
              <a:ln w="19050">
                <a:solidFill>
                  <a:schemeClr val="bg1">
                    <a:lumMod val="95000"/>
                  </a:schemeClr>
                </a:solidFill>
              </a:ln>
              <a:effectLst/>
            </c:spPr>
            <c:extLst xmlns:c16r2="http://schemas.microsoft.com/office/drawing/2015/06/chart">
              <c:ext xmlns:c16="http://schemas.microsoft.com/office/drawing/2014/chart" uri="{C3380CC4-5D6E-409C-BE32-E72D297353CC}">
                <c16:uniqueId val="{00000007-8C31-44F9-88A0-6EFB1DE467A2}"/>
              </c:ext>
            </c:extLst>
          </c:dPt>
          <c:cat>
            <c:strRef>
              <c:f>Sheet1!$A$2:$A$5</c:f>
              <c:strCache>
                <c:ptCount val="2"/>
                <c:pt idx="0">
                  <c:v>1st Qtr</c:v>
                </c:pt>
                <c:pt idx="1">
                  <c:v>2nd Qtr</c:v>
                </c:pt>
              </c:strCache>
            </c:strRef>
          </c:cat>
          <c:val>
            <c:numRef>
              <c:f>Sheet1!$B$2:$B$5</c:f>
              <c:numCache>
                <c:formatCode>General</c:formatCode>
                <c:ptCount val="4"/>
                <c:pt idx="0">
                  <c:v>80</c:v>
                </c:pt>
                <c:pt idx="1">
                  <c:v>20</c:v>
                </c:pt>
              </c:numCache>
            </c:numRef>
          </c:val>
          <c:extLst xmlns:c16r2="http://schemas.microsoft.com/office/drawing/2015/06/chart">
            <c:ext xmlns:c16="http://schemas.microsoft.com/office/drawing/2014/chart" uri="{C3380CC4-5D6E-409C-BE32-E72D297353CC}">
              <c16:uniqueId val="{00000008-8C31-44F9-88A0-6EFB1DE467A2}"/>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sz="1000">
          <a:latin typeface="+mn-lt"/>
        </a:defRPr>
      </a:pPr>
      <a:endParaRPr lang="zh-CN"/>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ln>
              <a:solidFill>
                <a:schemeClr val="bg1">
                  <a:lumMod val="95000"/>
                </a:schemeClr>
              </a:solidFill>
            </a:ln>
          </c:spPr>
          <c:dPt>
            <c:idx val="0"/>
            <c:bubble3D val="0"/>
            <c:spPr>
              <a:solidFill>
                <a:schemeClr val="accent4"/>
              </a:solidFill>
              <a:ln w="19050">
                <a:noFill/>
              </a:ln>
              <a:effectLst/>
            </c:spPr>
            <c:extLst xmlns:c16r2="http://schemas.microsoft.com/office/drawing/2015/06/chart">
              <c:ext xmlns:c16="http://schemas.microsoft.com/office/drawing/2014/chart" uri="{C3380CC4-5D6E-409C-BE32-E72D297353CC}">
                <c16:uniqueId val="{00000001-6D05-42C4-84C1-E98686BAFF95}"/>
              </c:ext>
            </c:extLst>
          </c:dPt>
          <c:dPt>
            <c:idx val="1"/>
            <c:bubble3D val="0"/>
            <c:spPr>
              <a:pattFill prst="pct25">
                <a:fgClr>
                  <a:schemeClr val="bg1"/>
                </a:fgClr>
                <a:bgClr>
                  <a:schemeClr val="bg1">
                    <a:lumMod val="85000"/>
                  </a:schemeClr>
                </a:bgClr>
              </a:pattFill>
              <a:ln w="19050">
                <a:noFill/>
              </a:ln>
              <a:effectLst/>
            </c:spPr>
            <c:extLst xmlns:c16r2="http://schemas.microsoft.com/office/drawing/2015/06/chart">
              <c:ext xmlns:c16="http://schemas.microsoft.com/office/drawing/2014/chart" uri="{C3380CC4-5D6E-409C-BE32-E72D297353CC}">
                <c16:uniqueId val="{00000003-6D05-42C4-84C1-E98686BAFF95}"/>
              </c:ext>
            </c:extLst>
          </c:dPt>
          <c:dPt>
            <c:idx val="2"/>
            <c:bubble3D val="0"/>
            <c:spPr>
              <a:solidFill>
                <a:schemeClr val="accent3"/>
              </a:solidFill>
              <a:ln w="19050">
                <a:solidFill>
                  <a:schemeClr val="bg1">
                    <a:lumMod val="95000"/>
                  </a:schemeClr>
                </a:solidFill>
              </a:ln>
              <a:effectLst/>
            </c:spPr>
            <c:extLst xmlns:c16r2="http://schemas.microsoft.com/office/drawing/2015/06/chart">
              <c:ext xmlns:c16="http://schemas.microsoft.com/office/drawing/2014/chart" uri="{C3380CC4-5D6E-409C-BE32-E72D297353CC}">
                <c16:uniqueId val="{00000005-6D05-42C4-84C1-E98686BAFF95}"/>
              </c:ext>
            </c:extLst>
          </c:dPt>
          <c:dPt>
            <c:idx val="3"/>
            <c:bubble3D val="0"/>
            <c:spPr>
              <a:solidFill>
                <a:schemeClr val="accent4"/>
              </a:solidFill>
              <a:ln w="19050">
                <a:solidFill>
                  <a:schemeClr val="bg1">
                    <a:lumMod val="95000"/>
                  </a:schemeClr>
                </a:solidFill>
              </a:ln>
              <a:effectLst/>
            </c:spPr>
            <c:extLst xmlns:c16r2="http://schemas.microsoft.com/office/drawing/2015/06/chart">
              <c:ext xmlns:c16="http://schemas.microsoft.com/office/drawing/2014/chart" uri="{C3380CC4-5D6E-409C-BE32-E72D297353CC}">
                <c16:uniqueId val="{00000007-6D05-42C4-84C1-E98686BAFF95}"/>
              </c:ext>
            </c:extLst>
          </c:dPt>
          <c:cat>
            <c:strRef>
              <c:f>Sheet1!$A$2:$A$5</c:f>
              <c:strCache>
                <c:ptCount val="2"/>
                <c:pt idx="0">
                  <c:v>1st Qtr</c:v>
                </c:pt>
                <c:pt idx="1">
                  <c:v>2nd Qtr</c:v>
                </c:pt>
              </c:strCache>
            </c:strRef>
          </c:cat>
          <c:val>
            <c:numRef>
              <c:f>Sheet1!$B$2:$B$5</c:f>
              <c:numCache>
                <c:formatCode>General</c:formatCode>
                <c:ptCount val="4"/>
                <c:pt idx="0">
                  <c:v>70</c:v>
                </c:pt>
                <c:pt idx="1">
                  <c:v>30</c:v>
                </c:pt>
              </c:numCache>
            </c:numRef>
          </c:val>
          <c:extLst xmlns:c16r2="http://schemas.microsoft.com/office/drawing/2015/06/chart">
            <c:ext xmlns:c16="http://schemas.microsoft.com/office/drawing/2014/chart" uri="{C3380CC4-5D6E-409C-BE32-E72D297353CC}">
              <c16:uniqueId val="{00000008-6D05-42C4-84C1-E98686BAFF95}"/>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sz="1000">
          <a:latin typeface="+mn-lt"/>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6">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E8BE76-29C8-41AB-8544-889D89FA4F96}" type="datetimeFigureOut">
              <a:rPr lang="zh-CN" altLang="en-US" smtClean="0"/>
              <a:t>2018/7/25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3AD677-048F-409F-AACD-0A0B5EF61C8C}" type="slidenum">
              <a:rPr lang="zh-CN" altLang="en-US" smtClean="0"/>
              <a:t>‹#›</a:t>
            </a:fld>
            <a:endParaRPr lang="zh-CN" altLang="en-US"/>
          </a:p>
        </p:txBody>
      </p:sp>
    </p:spTree>
    <p:extLst>
      <p:ext uri="{BB962C8B-B14F-4D97-AF65-F5344CB8AC3E}">
        <p14:creationId xmlns:p14="http://schemas.microsoft.com/office/powerpoint/2010/main" val="32823667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1</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3784964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2</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0119912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3</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9433322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幻灯片图像占位符 1"/>
          <p:cNvSpPr>
            <a:spLocks noGrp="1" noRot="1" noChangeAspect="1" noChangeArrowheads="1"/>
          </p:cNvSpPr>
          <p:nvPr>
            <p:ph type="sldImg" idx="4294967295"/>
          </p:nvPr>
        </p:nvSpPr>
        <p:spPr>
          <a:ln>
            <a:miter lim="800000"/>
          </a:ln>
        </p:spPr>
      </p:sp>
      <p:sp>
        <p:nvSpPr>
          <p:cNvPr id="19458" name="备注占位符 2"/>
          <p:cNvSpPr>
            <a:spLocks noGrp="1" noChangeArrowheads="1"/>
          </p:cNvSpPr>
          <p:nvPr>
            <p:ph type="body" idx="4294967295"/>
          </p:nvPr>
        </p:nvSpPr>
        <p:spPr/>
        <p:txBody>
          <a:bodyPr/>
          <a:lstStyle/>
          <a:p>
            <a:endParaRPr lang="zh-CN" altLang="en-US" smtClean="0">
              <a:ea typeface="宋体" panose="02010600030101010101" pitchFamily="2" charset="-122"/>
            </a:endParaRPr>
          </a:p>
        </p:txBody>
      </p:sp>
      <p:sp>
        <p:nvSpPr>
          <p:cNvPr id="19459"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DDFEDE8-142C-4694-A6C1-32D6CC847C49}" type="slidenum">
              <a:rPr kumimoji="0" lang="zh-CN" altLang="en-US" sz="1200" b="0" i="0" u="none" strike="noStrike" kern="1200" cap="none" spc="0" normalizeH="0" baseline="0" noProof="0">
                <a:ln>
                  <a:noFill/>
                </a:ln>
                <a:solidFill>
                  <a:prstClr val="black"/>
                </a:solidFill>
                <a:effectLst/>
                <a:uLnTx/>
                <a:uFillTx/>
                <a:latin typeface="等线" charset="0"/>
                <a:ea typeface="宋体" panose="02010600030101010101" pitchFamily="2" charset="-122"/>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zh-CN" altLang="en-US" sz="1200" b="0" i="0" u="none" strike="noStrike" kern="1200" cap="none" spc="0" normalizeH="0" baseline="0" noProof="0">
              <a:ln>
                <a:noFill/>
              </a:ln>
              <a:solidFill>
                <a:prstClr val="black"/>
              </a:solidFill>
              <a:effectLst/>
              <a:uLnTx/>
              <a:uFillTx/>
              <a:latin typeface="等线" charset="0"/>
              <a:ea typeface="宋体" panose="02010600030101010101" pitchFamily="2" charset="-122"/>
            </a:endParaRPr>
          </a:p>
        </p:txBody>
      </p:sp>
    </p:spTree>
    <p:extLst>
      <p:ext uri="{BB962C8B-B14F-4D97-AF65-F5344CB8AC3E}">
        <p14:creationId xmlns:p14="http://schemas.microsoft.com/office/powerpoint/2010/main" val="20028394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幻灯片图像占位符 1"/>
          <p:cNvSpPr>
            <a:spLocks noGrp="1" noRot="1" noChangeAspect="1" noChangeArrowheads="1"/>
          </p:cNvSpPr>
          <p:nvPr>
            <p:ph type="sldImg" idx="4294967295"/>
          </p:nvPr>
        </p:nvSpPr>
        <p:spPr>
          <a:ln>
            <a:miter lim="800000"/>
          </a:ln>
        </p:spPr>
      </p:sp>
      <p:sp>
        <p:nvSpPr>
          <p:cNvPr id="44034" name="备注占位符 2"/>
          <p:cNvSpPr>
            <a:spLocks noGrp="1" noChangeArrowheads="1"/>
          </p:cNvSpPr>
          <p:nvPr>
            <p:ph type="body" idx="4294967295"/>
          </p:nvPr>
        </p:nvSpPr>
        <p:spPr/>
        <p:txBody>
          <a:bodyPr/>
          <a:lstStyle/>
          <a:p>
            <a:endParaRPr lang="zh-CN" altLang="en-US" smtClean="0">
              <a:ea typeface="宋体" panose="02010600030101010101" pitchFamily="2" charset="-122"/>
            </a:endParaRPr>
          </a:p>
        </p:txBody>
      </p:sp>
      <p:sp>
        <p:nvSpPr>
          <p:cNvPr id="4403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2B86F2A-35F7-4469-BB39-DD0D09FF937F}" type="slidenum">
              <a:rPr kumimoji="0" lang="zh-CN" altLang="en-US" sz="1200" b="0" i="0" u="none" strike="noStrike" kern="1200" cap="none" spc="0" normalizeH="0" baseline="0" noProof="0">
                <a:ln>
                  <a:noFill/>
                </a:ln>
                <a:solidFill>
                  <a:prstClr val="black"/>
                </a:solidFill>
                <a:effectLst/>
                <a:uLnTx/>
                <a:uFillTx/>
                <a:latin typeface="等线" charset="0"/>
                <a:ea typeface="宋体" panose="02010600030101010101" pitchFamily="2" charset="-122"/>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zh-CN" altLang="en-US" sz="1200" b="0" i="0" u="none" strike="noStrike" kern="1200" cap="none" spc="0" normalizeH="0" baseline="0" noProof="0">
              <a:ln>
                <a:noFill/>
              </a:ln>
              <a:solidFill>
                <a:prstClr val="black"/>
              </a:solidFill>
              <a:effectLst/>
              <a:uLnTx/>
              <a:uFillTx/>
              <a:latin typeface="等线" charset="0"/>
              <a:ea typeface="宋体" panose="02010600030101010101" pitchFamily="2" charset="-122"/>
            </a:endParaRPr>
          </a:p>
        </p:txBody>
      </p:sp>
    </p:spTree>
    <p:extLst>
      <p:ext uri="{BB962C8B-B14F-4D97-AF65-F5344CB8AC3E}">
        <p14:creationId xmlns:p14="http://schemas.microsoft.com/office/powerpoint/2010/main" val="1975950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幻灯片图像占位符 1"/>
          <p:cNvSpPr>
            <a:spLocks noGrp="1" noRot="1" noChangeAspect="1" noChangeArrowheads="1"/>
          </p:cNvSpPr>
          <p:nvPr>
            <p:ph type="sldImg" idx="4294967295"/>
          </p:nvPr>
        </p:nvSpPr>
        <p:spPr>
          <a:ln>
            <a:miter lim="800000"/>
          </a:ln>
        </p:spPr>
      </p:sp>
      <p:sp>
        <p:nvSpPr>
          <p:cNvPr id="48130" name="备注占位符 2"/>
          <p:cNvSpPr>
            <a:spLocks noGrp="1" noChangeArrowheads="1"/>
          </p:cNvSpPr>
          <p:nvPr>
            <p:ph type="body" idx="4294967295"/>
          </p:nvPr>
        </p:nvSpPr>
        <p:spPr/>
        <p:txBody>
          <a:bodyPr/>
          <a:lstStyle/>
          <a:p>
            <a:endParaRPr lang="zh-CN" altLang="en-US" smtClean="0">
              <a:ea typeface="宋体" panose="02010600030101010101" pitchFamily="2" charset="-122"/>
            </a:endParaRPr>
          </a:p>
        </p:txBody>
      </p:sp>
      <p:sp>
        <p:nvSpPr>
          <p:cNvPr id="48131"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6EA5FD3-681B-4B2A-9FA2-38B19B9DB307}" type="slidenum">
              <a:rPr kumimoji="0" lang="zh-CN" altLang="en-US" sz="1200" b="0" i="0" u="none" strike="noStrike" kern="1200" cap="none" spc="0" normalizeH="0" baseline="0" noProof="0">
                <a:ln>
                  <a:noFill/>
                </a:ln>
                <a:solidFill>
                  <a:prstClr val="black"/>
                </a:solidFill>
                <a:effectLst/>
                <a:uLnTx/>
                <a:uFillTx/>
                <a:latin typeface="等线" charset="0"/>
                <a:ea typeface="宋体" panose="02010600030101010101" pitchFamily="2" charset="-122"/>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zh-CN" altLang="en-US" sz="1200" b="0" i="0" u="none" strike="noStrike" kern="1200" cap="none" spc="0" normalizeH="0" baseline="0" noProof="0">
              <a:ln>
                <a:noFill/>
              </a:ln>
              <a:solidFill>
                <a:prstClr val="black"/>
              </a:solidFill>
              <a:effectLst/>
              <a:uLnTx/>
              <a:uFillTx/>
              <a:latin typeface="等线" charset="0"/>
              <a:ea typeface="宋体" panose="02010600030101010101" pitchFamily="2" charset="-122"/>
            </a:endParaRPr>
          </a:p>
        </p:txBody>
      </p:sp>
    </p:spTree>
    <p:extLst>
      <p:ext uri="{BB962C8B-B14F-4D97-AF65-F5344CB8AC3E}">
        <p14:creationId xmlns:p14="http://schemas.microsoft.com/office/powerpoint/2010/main" val="13175534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幻灯片图像占位符 1"/>
          <p:cNvSpPr>
            <a:spLocks noGrp="1" noRot="1" noChangeAspect="1" noChangeArrowheads="1"/>
          </p:cNvSpPr>
          <p:nvPr>
            <p:ph type="sldImg" idx="4294967295"/>
          </p:nvPr>
        </p:nvSpPr>
        <p:spPr>
          <a:ln>
            <a:miter lim="800000"/>
          </a:ln>
        </p:spPr>
      </p:sp>
      <p:sp>
        <p:nvSpPr>
          <p:cNvPr id="17410" name="备注占位符 2"/>
          <p:cNvSpPr>
            <a:spLocks noGrp="1" noChangeArrowheads="1"/>
          </p:cNvSpPr>
          <p:nvPr>
            <p:ph type="body" idx="4294967295"/>
          </p:nvPr>
        </p:nvSpPr>
        <p:spPr/>
        <p:txBody>
          <a:bodyPr/>
          <a:lstStyle/>
          <a:p>
            <a:endParaRPr lang="zh-CN" altLang="en-US" smtClean="0">
              <a:ea typeface="宋体" panose="02010600030101010101" pitchFamily="2" charset="-122"/>
            </a:endParaRPr>
          </a:p>
        </p:txBody>
      </p:sp>
      <p:sp>
        <p:nvSpPr>
          <p:cNvPr id="17411"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9F68BAB-1599-40A5-8ED9-165F74FE16DA}" type="slidenum">
              <a:rPr kumimoji="0" lang="zh-CN" altLang="en-US" sz="1200" b="0" i="0" u="none" strike="noStrike" kern="1200" cap="none" spc="0" normalizeH="0" baseline="0" noProof="0">
                <a:ln>
                  <a:noFill/>
                </a:ln>
                <a:solidFill>
                  <a:prstClr val="black"/>
                </a:solidFill>
                <a:effectLst/>
                <a:uLnTx/>
                <a:uFillTx/>
                <a:latin typeface="等线" charset="0"/>
                <a:ea typeface="宋体" panose="02010600030101010101" pitchFamily="2" charset="-122"/>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zh-CN" altLang="en-US" sz="1200" b="0" i="0" u="none" strike="noStrike" kern="1200" cap="none" spc="0" normalizeH="0" baseline="0" noProof="0">
              <a:ln>
                <a:noFill/>
              </a:ln>
              <a:solidFill>
                <a:prstClr val="black"/>
              </a:solidFill>
              <a:effectLst/>
              <a:uLnTx/>
              <a:uFillTx/>
              <a:latin typeface="等线" charset="0"/>
              <a:ea typeface="宋体" panose="02010600030101010101" pitchFamily="2" charset="-122"/>
            </a:endParaRPr>
          </a:p>
        </p:txBody>
      </p:sp>
    </p:spTree>
    <p:extLst>
      <p:ext uri="{BB962C8B-B14F-4D97-AF65-F5344CB8AC3E}">
        <p14:creationId xmlns:p14="http://schemas.microsoft.com/office/powerpoint/2010/main" val="33216906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幻灯片图像占位符 1"/>
          <p:cNvSpPr>
            <a:spLocks noGrp="1" noRot="1" noChangeAspect="1" noChangeArrowheads="1"/>
          </p:cNvSpPr>
          <p:nvPr>
            <p:ph type="sldImg" idx="4294967295"/>
          </p:nvPr>
        </p:nvSpPr>
        <p:spPr>
          <a:ln>
            <a:miter lim="800000"/>
          </a:ln>
        </p:spPr>
      </p:sp>
      <p:sp>
        <p:nvSpPr>
          <p:cNvPr id="21506" name="备注占位符 2"/>
          <p:cNvSpPr>
            <a:spLocks noGrp="1" noChangeArrowheads="1"/>
          </p:cNvSpPr>
          <p:nvPr>
            <p:ph type="body" idx="4294967295"/>
          </p:nvPr>
        </p:nvSpPr>
        <p:spPr/>
        <p:txBody>
          <a:bodyPr/>
          <a:lstStyle/>
          <a:p>
            <a:endParaRPr lang="zh-CN" altLang="en-US" smtClean="0">
              <a:ea typeface="宋体" panose="02010600030101010101" pitchFamily="2" charset="-122"/>
            </a:endParaRPr>
          </a:p>
        </p:txBody>
      </p:sp>
      <p:sp>
        <p:nvSpPr>
          <p:cNvPr id="21507"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8EBAF7B-F847-458E-B485-CC424211B3AF}" type="slidenum">
              <a:rPr kumimoji="0" lang="zh-CN" altLang="en-US" sz="1200" b="0" i="0" u="none" strike="noStrike" kern="1200" cap="none" spc="0" normalizeH="0" baseline="0" noProof="0">
                <a:ln>
                  <a:noFill/>
                </a:ln>
                <a:solidFill>
                  <a:prstClr val="black"/>
                </a:solidFill>
                <a:effectLst/>
                <a:uLnTx/>
                <a:uFillTx/>
                <a:latin typeface="等线" charset="0"/>
                <a:ea typeface="宋体" panose="02010600030101010101" pitchFamily="2" charset="-122"/>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zh-CN" altLang="en-US" sz="1200" b="0" i="0" u="none" strike="noStrike" kern="1200" cap="none" spc="0" normalizeH="0" baseline="0" noProof="0">
              <a:ln>
                <a:noFill/>
              </a:ln>
              <a:solidFill>
                <a:prstClr val="black"/>
              </a:solidFill>
              <a:effectLst/>
              <a:uLnTx/>
              <a:uFillTx/>
              <a:latin typeface="等线" charset="0"/>
              <a:ea typeface="宋体" panose="02010600030101010101" pitchFamily="2" charset="-122"/>
            </a:endParaRPr>
          </a:p>
        </p:txBody>
      </p:sp>
    </p:spTree>
    <p:extLst>
      <p:ext uri="{BB962C8B-B14F-4D97-AF65-F5344CB8AC3E}">
        <p14:creationId xmlns:p14="http://schemas.microsoft.com/office/powerpoint/2010/main" val="3541669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9</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895963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幻灯片图像占位符 1"/>
          <p:cNvSpPr>
            <a:spLocks noGrp="1" noRot="1" noChangeAspect="1" noChangeArrowheads="1"/>
          </p:cNvSpPr>
          <p:nvPr>
            <p:ph type="sldImg" idx="4294967295"/>
          </p:nvPr>
        </p:nvSpPr>
        <p:spPr>
          <a:ln>
            <a:miter lim="800000"/>
          </a:ln>
        </p:spPr>
      </p:sp>
      <p:sp>
        <p:nvSpPr>
          <p:cNvPr id="27650" name="备注占位符 2"/>
          <p:cNvSpPr>
            <a:spLocks noGrp="1" noChangeArrowheads="1"/>
          </p:cNvSpPr>
          <p:nvPr>
            <p:ph type="body" idx="4294967295"/>
          </p:nvPr>
        </p:nvSpPr>
        <p:spPr/>
        <p:txBody>
          <a:bodyPr/>
          <a:lstStyle/>
          <a:p>
            <a:endParaRPr lang="zh-CN" altLang="en-US" smtClean="0">
              <a:ea typeface="宋体" panose="02010600030101010101" pitchFamily="2" charset="-122"/>
            </a:endParaRPr>
          </a:p>
        </p:txBody>
      </p:sp>
      <p:sp>
        <p:nvSpPr>
          <p:cNvPr id="27651"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BCF9A68-E98B-4A0F-86B3-DF8741993621}" type="slidenum">
              <a:rPr kumimoji="0" lang="zh-CN" altLang="en-US" sz="1200" b="0" i="0" u="none" strike="noStrike" kern="1200" cap="none" spc="0" normalizeH="0" baseline="0" noProof="0">
                <a:ln>
                  <a:noFill/>
                </a:ln>
                <a:solidFill>
                  <a:prstClr val="black"/>
                </a:solidFill>
                <a:effectLst/>
                <a:uLnTx/>
                <a:uFillTx/>
                <a:latin typeface="等线" charset="0"/>
                <a:ea typeface="宋体" panose="02010600030101010101" pitchFamily="2" charset="-122"/>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zh-CN" altLang="en-US" sz="1200" b="0" i="0" u="none" strike="noStrike" kern="1200" cap="none" spc="0" normalizeH="0" baseline="0" noProof="0">
              <a:ln>
                <a:noFill/>
              </a:ln>
              <a:solidFill>
                <a:prstClr val="black"/>
              </a:solidFill>
              <a:effectLst/>
              <a:uLnTx/>
              <a:uFillTx/>
              <a:latin typeface="等线" charset="0"/>
              <a:ea typeface="宋体" panose="02010600030101010101" pitchFamily="2" charset="-122"/>
            </a:endParaRPr>
          </a:p>
        </p:txBody>
      </p:sp>
    </p:spTree>
    <p:extLst>
      <p:ext uri="{BB962C8B-B14F-4D97-AF65-F5344CB8AC3E}">
        <p14:creationId xmlns:p14="http://schemas.microsoft.com/office/powerpoint/2010/main" val="13139864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幻灯片图像占位符 1"/>
          <p:cNvSpPr>
            <a:spLocks noGrp="1" noRot="1" noChangeAspect="1" noChangeArrowheads="1"/>
          </p:cNvSpPr>
          <p:nvPr>
            <p:ph type="sldImg" idx="4294967295"/>
          </p:nvPr>
        </p:nvSpPr>
        <p:spPr>
          <a:ln>
            <a:miter lim="800000"/>
          </a:ln>
        </p:spPr>
      </p:sp>
      <p:sp>
        <p:nvSpPr>
          <p:cNvPr id="29698" name="备注占位符 2"/>
          <p:cNvSpPr>
            <a:spLocks noGrp="1" noChangeArrowheads="1"/>
          </p:cNvSpPr>
          <p:nvPr>
            <p:ph type="body" idx="4294967295"/>
          </p:nvPr>
        </p:nvSpPr>
        <p:spPr/>
        <p:txBody>
          <a:bodyPr/>
          <a:lstStyle/>
          <a:p>
            <a:endParaRPr lang="zh-CN" altLang="en-US" smtClean="0">
              <a:ea typeface="宋体" panose="02010600030101010101" pitchFamily="2" charset="-122"/>
            </a:endParaRPr>
          </a:p>
        </p:txBody>
      </p:sp>
      <p:sp>
        <p:nvSpPr>
          <p:cNvPr id="29699"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862FF87E-85C3-4621-9DF8-132B89F8532B}" type="slidenum">
              <a:rPr lang="zh-CN" altLang="en-US"/>
              <a:pPr/>
              <a:t>11</a:t>
            </a:fld>
            <a:endParaRPr lang="zh-CN" altLang="en-US"/>
          </a:p>
        </p:txBody>
      </p:sp>
    </p:spTree>
    <p:extLst>
      <p:ext uri="{BB962C8B-B14F-4D97-AF65-F5344CB8AC3E}">
        <p14:creationId xmlns:p14="http://schemas.microsoft.com/office/powerpoint/2010/main" val="26790174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幻灯片图像占位符 1"/>
          <p:cNvSpPr>
            <a:spLocks noGrp="1" noRot="1" noChangeAspect="1" noChangeArrowheads="1"/>
          </p:cNvSpPr>
          <p:nvPr>
            <p:ph type="sldImg" idx="4294967295"/>
          </p:nvPr>
        </p:nvSpPr>
        <p:spPr>
          <a:ln>
            <a:miter lim="800000"/>
          </a:ln>
        </p:spPr>
      </p:sp>
      <p:sp>
        <p:nvSpPr>
          <p:cNvPr id="37890" name="备注占位符 2"/>
          <p:cNvSpPr>
            <a:spLocks noGrp="1" noChangeArrowheads="1"/>
          </p:cNvSpPr>
          <p:nvPr>
            <p:ph type="body" idx="4294967295"/>
          </p:nvPr>
        </p:nvSpPr>
        <p:spPr/>
        <p:txBody>
          <a:bodyPr/>
          <a:lstStyle/>
          <a:p>
            <a:endParaRPr lang="zh-CN" altLang="en-US" smtClean="0">
              <a:ea typeface="宋体" panose="02010600030101010101" pitchFamily="2" charset="-122"/>
            </a:endParaRPr>
          </a:p>
        </p:txBody>
      </p:sp>
      <p:sp>
        <p:nvSpPr>
          <p:cNvPr id="37891"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D4645834-9520-4775-8102-9E7F4244BD34}" type="slidenum">
              <a:rPr lang="zh-CN" altLang="en-US"/>
              <a:pPr/>
              <a:t>12</a:t>
            </a:fld>
            <a:endParaRPr lang="zh-CN" altLang="en-US"/>
          </a:p>
        </p:txBody>
      </p:sp>
    </p:spTree>
    <p:extLst>
      <p:ext uri="{BB962C8B-B14F-4D97-AF65-F5344CB8AC3E}">
        <p14:creationId xmlns:p14="http://schemas.microsoft.com/office/powerpoint/2010/main" val="21757110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幻灯片图像占位符 1"/>
          <p:cNvSpPr>
            <a:spLocks noGrp="1" noRot="1" noChangeAspect="1" noChangeArrowheads="1"/>
          </p:cNvSpPr>
          <p:nvPr>
            <p:ph type="sldImg" idx="4294967295"/>
          </p:nvPr>
        </p:nvSpPr>
        <p:spPr>
          <a:ln>
            <a:miter lim="800000"/>
          </a:ln>
        </p:spPr>
      </p:sp>
      <p:sp>
        <p:nvSpPr>
          <p:cNvPr id="33794" name="备注占位符 2"/>
          <p:cNvSpPr>
            <a:spLocks noGrp="1" noChangeArrowheads="1"/>
          </p:cNvSpPr>
          <p:nvPr>
            <p:ph type="body" idx="4294967295"/>
          </p:nvPr>
        </p:nvSpPr>
        <p:spPr/>
        <p:txBody>
          <a:bodyPr/>
          <a:lstStyle/>
          <a:p>
            <a:endParaRPr lang="zh-CN" altLang="en-US" smtClean="0">
              <a:ea typeface="宋体" panose="02010600030101010101" pitchFamily="2" charset="-122"/>
            </a:endParaRPr>
          </a:p>
        </p:txBody>
      </p:sp>
      <p:sp>
        <p:nvSpPr>
          <p:cNvPr id="3379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4D19C4B-301A-40D3-86F3-D2F1A84936A4}" type="slidenum">
              <a:rPr kumimoji="0" lang="zh-CN" altLang="en-US" sz="1200" b="0" i="0" u="none" strike="noStrike" kern="1200" cap="none" spc="0" normalizeH="0" baseline="0" noProof="0">
                <a:ln>
                  <a:noFill/>
                </a:ln>
                <a:solidFill>
                  <a:prstClr val="black"/>
                </a:solidFill>
                <a:effectLst/>
                <a:uLnTx/>
                <a:uFillTx/>
                <a:latin typeface="等线" charset="0"/>
                <a:ea typeface="宋体" panose="02010600030101010101" pitchFamily="2" charset="-122"/>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zh-CN" altLang="en-US" sz="1200" b="0" i="0" u="none" strike="noStrike" kern="1200" cap="none" spc="0" normalizeH="0" baseline="0" noProof="0">
              <a:ln>
                <a:noFill/>
              </a:ln>
              <a:solidFill>
                <a:prstClr val="black"/>
              </a:solidFill>
              <a:effectLst/>
              <a:uLnTx/>
              <a:uFillTx/>
              <a:latin typeface="等线" charset="0"/>
              <a:ea typeface="宋体" panose="02010600030101010101" pitchFamily="2" charset="-122"/>
            </a:endParaRPr>
          </a:p>
        </p:txBody>
      </p:sp>
    </p:spTree>
    <p:extLst>
      <p:ext uri="{BB962C8B-B14F-4D97-AF65-F5344CB8AC3E}">
        <p14:creationId xmlns:p14="http://schemas.microsoft.com/office/powerpoint/2010/main" val="11258667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幻灯片图像占位符 1"/>
          <p:cNvSpPr>
            <a:spLocks noGrp="1" noRot="1" noChangeAspect="1" noChangeArrowheads="1"/>
          </p:cNvSpPr>
          <p:nvPr>
            <p:ph type="sldImg" idx="4294967295"/>
          </p:nvPr>
        </p:nvSpPr>
        <p:spPr>
          <a:ln>
            <a:miter lim="800000"/>
          </a:ln>
        </p:spPr>
      </p:sp>
      <p:sp>
        <p:nvSpPr>
          <p:cNvPr id="50178" name="备注占位符 2"/>
          <p:cNvSpPr>
            <a:spLocks noGrp="1" noChangeArrowheads="1"/>
          </p:cNvSpPr>
          <p:nvPr>
            <p:ph type="body" idx="4294967295"/>
          </p:nvPr>
        </p:nvSpPr>
        <p:spPr/>
        <p:txBody>
          <a:bodyPr/>
          <a:lstStyle/>
          <a:p>
            <a:endParaRPr lang="zh-CN" altLang="en-US" smtClean="0">
              <a:ea typeface="宋体" panose="02010600030101010101" pitchFamily="2" charset="-122"/>
            </a:endParaRPr>
          </a:p>
        </p:txBody>
      </p:sp>
      <p:sp>
        <p:nvSpPr>
          <p:cNvPr id="50179"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72F04794-E082-44C5-AF27-5C3A3EFF1F13}" type="slidenum">
              <a:rPr lang="zh-CN" altLang="en-US"/>
              <a:pPr/>
              <a:t>14</a:t>
            </a:fld>
            <a:endParaRPr lang="zh-CN" altLang="en-US"/>
          </a:p>
        </p:txBody>
      </p:sp>
    </p:spTree>
    <p:extLst>
      <p:ext uri="{BB962C8B-B14F-4D97-AF65-F5344CB8AC3E}">
        <p14:creationId xmlns:p14="http://schemas.microsoft.com/office/powerpoint/2010/main" val="21758903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15</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3567497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幻灯片图像占位符 1"/>
          <p:cNvSpPr>
            <a:spLocks noGrp="1" noRot="1" noChangeAspect="1" noChangeArrowheads="1"/>
          </p:cNvSpPr>
          <p:nvPr>
            <p:ph type="sldImg" idx="4294967295"/>
          </p:nvPr>
        </p:nvSpPr>
        <p:spPr>
          <a:ln>
            <a:miter lim="800000"/>
          </a:ln>
        </p:spPr>
      </p:sp>
      <p:sp>
        <p:nvSpPr>
          <p:cNvPr id="35842" name="备注占位符 2"/>
          <p:cNvSpPr>
            <a:spLocks noGrp="1" noChangeArrowheads="1"/>
          </p:cNvSpPr>
          <p:nvPr>
            <p:ph type="body" idx="4294967295"/>
          </p:nvPr>
        </p:nvSpPr>
        <p:spPr/>
        <p:txBody>
          <a:bodyPr/>
          <a:lstStyle/>
          <a:p>
            <a:endParaRPr lang="zh-CN" altLang="en-US" smtClean="0">
              <a:ea typeface="宋体" panose="02010600030101010101" pitchFamily="2" charset="-122"/>
            </a:endParaRPr>
          </a:p>
        </p:txBody>
      </p:sp>
      <p:sp>
        <p:nvSpPr>
          <p:cNvPr id="35843"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32E750A-1D46-4FC8-91D5-F23A027BEE29}" type="slidenum">
              <a:rPr kumimoji="0" lang="zh-CN" altLang="en-US" sz="1200" b="0" i="0" u="none" strike="noStrike" kern="1200" cap="none" spc="0" normalizeH="0" baseline="0" noProof="0">
                <a:ln>
                  <a:noFill/>
                </a:ln>
                <a:solidFill>
                  <a:prstClr val="black"/>
                </a:solidFill>
                <a:effectLst/>
                <a:uLnTx/>
                <a:uFillTx/>
                <a:latin typeface="等线" charset="0"/>
                <a:ea typeface="宋体" panose="02010600030101010101" pitchFamily="2" charset="-122"/>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zh-CN" altLang="en-US" sz="1200" b="0" i="0" u="none" strike="noStrike" kern="1200" cap="none" spc="0" normalizeH="0" baseline="0" noProof="0">
              <a:ln>
                <a:noFill/>
              </a:ln>
              <a:solidFill>
                <a:prstClr val="black"/>
              </a:solidFill>
              <a:effectLst/>
              <a:uLnTx/>
              <a:uFillTx/>
              <a:latin typeface="等线" charset="0"/>
              <a:ea typeface="宋体" panose="02010600030101010101" pitchFamily="2" charset="-122"/>
            </a:endParaRPr>
          </a:p>
        </p:txBody>
      </p:sp>
    </p:spTree>
    <p:extLst>
      <p:ext uri="{BB962C8B-B14F-4D97-AF65-F5344CB8AC3E}">
        <p14:creationId xmlns:p14="http://schemas.microsoft.com/office/powerpoint/2010/main" val="39716641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幻灯片图像占位符 1"/>
          <p:cNvSpPr>
            <a:spLocks noGrp="1" noRot="1" noChangeAspect="1" noChangeArrowheads="1"/>
          </p:cNvSpPr>
          <p:nvPr>
            <p:ph type="sldImg" idx="4294967295"/>
          </p:nvPr>
        </p:nvSpPr>
        <p:spPr>
          <a:ln>
            <a:miter lim="800000"/>
          </a:ln>
        </p:spPr>
      </p:sp>
      <p:sp>
        <p:nvSpPr>
          <p:cNvPr id="46082" name="备注占位符 2"/>
          <p:cNvSpPr>
            <a:spLocks noGrp="1" noChangeArrowheads="1"/>
          </p:cNvSpPr>
          <p:nvPr>
            <p:ph type="body" idx="4294967295"/>
          </p:nvPr>
        </p:nvSpPr>
        <p:spPr/>
        <p:txBody>
          <a:bodyPr/>
          <a:lstStyle/>
          <a:p>
            <a:endParaRPr lang="zh-CN" altLang="en-US" smtClean="0">
              <a:ea typeface="宋体" panose="02010600030101010101" pitchFamily="2" charset="-122"/>
            </a:endParaRPr>
          </a:p>
        </p:txBody>
      </p:sp>
      <p:sp>
        <p:nvSpPr>
          <p:cNvPr id="46083"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B1B1B1E-F362-4F0C-930E-9A9FD8E6A7B7}" type="slidenum">
              <a:rPr kumimoji="0" lang="zh-CN" altLang="en-US" sz="1200" b="0" i="0" u="none" strike="noStrike" kern="1200" cap="none" spc="0" normalizeH="0" baseline="0" noProof="0">
                <a:ln>
                  <a:noFill/>
                </a:ln>
                <a:solidFill>
                  <a:prstClr val="black"/>
                </a:solidFill>
                <a:effectLst/>
                <a:uLnTx/>
                <a:uFillTx/>
                <a:latin typeface="等线" charset="0"/>
                <a:ea typeface="宋体" panose="02010600030101010101" pitchFamily="2" charset="-122"/>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zh-CN" altLang="en-US" sz="1200" b="0" i="0" u="none" strike="noStrike" kern="1200" cap="none" spc="0" normalizeH="0" baseline="0" noProof="0">
              <a:ln>
                <a:noFill/>
              </a:ln>
              <a:solidFill>
                <a:prstClr val="black"/>
              </a:solidFill>
              <a:effectLst/>
              <a:uLnTx/>
              <a:uFillTx/>
              <a:latin typeface="等线" charset="0"/>
              <a:ea typeface="宋体" panose="02010600030101010101" pitchFamily="2" charset="-122"/>
            </a:endParaRPr>
          </a:p>
        </p:txBody>
      </p:sp>
    </p:spTree>
    <p:extLst>
      <p:ext uri="{BB962C8B-B14F-4D97-AF65-F5344CB8AC3E}">
        <p14:creationId xmlns:p14="http://schemas.microsoft.com/office/powerpoint/2010/main" val="9865124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幻灯片图像占位符 1"/>
          <p:cNvSpPr>
            <a:spLocks noGrp="1" noRot="1" noChangeAspect="1" noChangeArrowheads="1"/>
          </p:cNvSpPr>
          <p:nvPr>
            <p:ph type="sldImg" idx="4294967295"/>
          </p:nvPr>
        </p:nvSpPr>
        <p:spPr>
          <a:ln>
            <a:miter lim="800000"/>
          </a:ln>
        </p:spPr>
      </p:sp>
      <p:sp>
        <p:nvSpPr>
          <p:cNvPr id="41986" name="备注占位符 2"/>
          <p:cNvSpPr>
            <a:spLocks noGrp="1" noChangeArrowheads="1"/>
          </p:cNvSpPr>
          <p:nvPr>
            <p:ph type="body" idx="4294967295"/>
          </p:nvPr>
        </p:nvSpPr>
        <p:spPr/>
        <p:txBody>
          <a:bodyPr/>
          <a:lstStyle/>
          <a:p>
            <a:endParaRPr lang="zh-CN" altLang="en-US" smtClean="0">
              <a:ea typeface="宋体" panose="02010600030101010101" pitchFamily="2" charset="-122"/>
            </a:endParaRPr>
          </a:p>
        </p:txBody>
      </p:sp>
      <p:sp>
        <p:nvSpPr>
          <p:cNvPr id="41987"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EF6DF10-692D-462C-8231-9DB5AC4FEB59}" type="slidenum">
              <a:rPr kumimoji="0" lang="zh-CN" altLang="en-US" sz="1200" b="0" i="0" u="none" strike="noStrike" kern="1200" cap="none" spc="0" normalizeH="0" baseline="0" noProof="0">
                <a:ln>
                  <a:noFill/>
                </a:ln>
                <a:solidFill>
                  <a:prstClr val="black"/>
                </a:solidFill>
                <a:effectLst/>
                <a:uLnTx/>
                <a:uFillTx/>
                <a:latin typeface="等线" charset="0"/>
                <a:ea typeface="宋体" panose="02010600030101010101" pitchFamily="2" charset="-122"/>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zh-CN" altLang="en-US" sz="1200" b="0" i="0" u="none" strike="noStrike" kern="1200" cap="none" spc="0" normalizeH="0" baseline="0" noProof="0">
              <a:ln>
                <a:noFill/>
              </a:ln>
              <a:solidFill>
                <a:prstClr val="black"/>
              </a:solidFill>
              <a:effectLst/>
              <a:uLnTx/>
              <a:uFillTx/>
              <a:latin typeface="等线" charset="0"/>
              <a:ea typeface="宋体" panose="02010600030101010101" pitchFamily="2" charset="-122"/>
            </a:endParaRPr>
          </a:p>
        </p:txBody>
      </p:sp>
    </p:spTree>
    <p:extLst>
      <p:ext uri="{BB962C8B-B14F-4D97-AF65-F5344CB8AC3E}">
        <p14:creationId xmlns:p14="http://schemas.microsoft.com/office/powerpoint/2010/main" val="22413562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幻灯片图像占位符 1"/>
          <p:cNvSpPr>
            <a:spLocks noGrp="1" noRot="1" noChangeAspect="1" noChangeArrowheads="1"/>
          </p:cNvSpPr>
          <p:nvPr>
            <p:ph type="sldImg" idx="4294967295"/>
          </p:nvPr>
        </p:nvSpPr>
        <p:spPr>
          <a:ln>
            <a:miter lim="800000"/>
          </a:ln>
        </p:spPr>
      </p:sp>
      <p:sp>
        <p:nvSpPr>
          <p:cNvPr id="11266" name="备注占位符 2"/>
          <p:cNvSpPr>
            <a:spLocks noGrp="1" noChangeArrowheads="1"/>
          </p:cNvSpPr>
          <p:nvPr>
            <p:ph type="body" idx="4294967295"/>
          </p:nvPr>
        </p:nvSpPr>
        <p:spPr/>
        <p:txBody>
          <a:bodyPr/>
          <a:lstStyle/>
          <a:p>
            <a:endParaRPr lang="zh-CN" altLang="en-US" smtClean="0">
              <a:ea typeface="宋体" panose="02010600030101010101" pitchFamily="2" charset="-122"/>
            </a:endParaRPr>
          </a:p>
        </p:txBody>
      </p:sp>
      <p:sp>
        <p:nvSpPr>
          <p:cNvPr id="11267"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5F8ADB4-D8E0-45BB-8DF9-378C642027EE}" type="slidenum">
              <a:rPr kumimoji="0" lang="zh-CN" altLang="en-US" sz="1200" b="0" i="0" u="none" strike="noStrike" kern="1200" cap="none" spc="0" normalizeH="0" baseline="0" noProof="0">
                <a:ln>
                  <a:noFill/>
                </a:ln>
                <a:solidFill>
                  <a:prstClr val="black"/>
                </a:solidFill>
                <a:effectLst/>
                <a:uLnTx/>
                <a:uFillTx/>
                <a:latin typeface="等线" charset="0"/>
                <a:ea typeface="宋体" panose="02010600030101010101" pitchFamily="2" charset="-122"/>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zh-CN" altLang="en-US" sz="1200" b="0" i="0" u="none" strike="noStrike" kern="1200" cap="none" spc="0" normalizeH="0" baseline="0" noProof="0">
              <a:ln>
                <a:noFill/>
              </a:ln>
              <a:solidFill>
                <a:prstClr val="black"/>
              </a:solidFill>
              <a:effectLst/>
              <a:uLnTx/>
              <a:uFillTx/>
              <a:latin typeface="等线" charset="0"/>
              <a:ea typeface="宋体" panose="02010600030101010101" pitchFamily="2" charset="-122"/>
            </a:endParaRPr>
          </a:p>
        </p:txBody>
      </p:sp>
    </p:spTree>
    <p:extLst>
      <p:ext uri="{BB962C8B-B14F-4D97-AF65-F5344CB8AC3E}">
        <p14:creationId xmlns:p14="http://schemas.microsoft.com/office/powerpoint/2010/main" val="8948824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幻灯片图像占位符 1"/>
          <p:cNvSpPr>
            <a:spLocks noGrp="1" noRot="1" noChangeAspect="1" noChangeArrowheads="1"/>
          </p:cNvSpPr>
          <p:nvPr>
            <p:ph type="sldImg" idx="4294967295"/>
          </p:nvPr>
        </p:nvSpPr>
        <p:spPr>
          <a:ln>
            <a:miter lim="800000"/>
          </a:ln>
        </p:spPr>
      </p:sp>
      <p:sp>
        <p:nvSpPr>
          <p:cNvPr id="50178" name="备注占位符 2"/>
          <p:cNvSpPr>
            <a:spLocks noGrp="1" noChangeArrowheads="1"/>
          </p:cNvSpPr>
          <p:nvPr>
            <p:ph type="body" idx="4294967295"/>
          </p:nvPr>
        </p:nvSpPr>
        <p:spPr/>
        <p:txBody>
          <a:bodyPr/>
          <a:lstStyle/>
          <a:p>
            <a:endParaRPr lang="zh-CN" altLang="en-US" smtClean="0">
              <a:ea typeface="宋体" panose="02010600030101010101" pitchFamily="2" charset="-122"/>
            </a:endParaRPr>
          </a:p>
        </p:txBody>
      </p:sp>
      <p:sp>
        <p:nvSpPr>
          <p:cNvPr id="50179"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2F04794-E082-44C5-AF27-5C3A3EFF1F13}" type="slidenum">
              <a:rPr kumimoji="0" lang="zh-CN" altLang="en-US" sz="1200" b="0" i="0" u="none" strike="noStrike" kern="1200" cap="none" spc="0" normalizeH="0" baseline="0" noProof="0">
                <a:ln>
                  <a:noFill/>
                </a:ln>
                <a:solidFill>
                  <a:prstClr val="black"/>
                </a:solidFill>
                <a:effectLst/>
                <a:uLnTx/>
                <a:uFillTx/>
                <a:latin typeface="等线" charset="0"/>
                <a:ea typeface="宋体" panose="02010600030101010101" pitchFamily="2" charset="-122"/>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zh-CN" altLang="en-US" sz="1200" b="0" i="0" u="none" strike="noStrike" kern="1200" cap="none" spc="0" normalizeH="0" baseline="0" noProof="0">
              <a:ln>
                <a:noFill/>
              </a:ln>
              <a:solidFill>
                <a:prstClr val="black"/>
              </a:solidFill>
              <a:effectLst/>
              <a:uLnTx/>
              <a:uFillTx/>
              <a:latin typeface="等线" charset="0"/>
              <a:ea typeface="宋体" panose="02010600030101010101" pitchFamily="2" charset="-122"/>
            </a:endParaRPr>
          </a:p>
        </p:txBody>
      </p:sp>
    </p:spTree>
    <p:extLst>
      <p:ext uri="{BB962C8B-B14F-4D97-AF65-F5344CB8AC3E}">
        <p14:creationId xmlns:p14="http://schemas.microsoft.com/office/powerpoint/2010/main" val="39302648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21</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8925096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幻灯片图像占位符 1"/>
          <p:cNvSpPr>
            <a:spLocks noGrp="1" noRot="1" noChangeAspect="1" noChangeArrowheads="1"/>
          </p:cNvSpPr>
          <p:nvPr>
            <p:ph type="sldImg" idx="4294967295"/>
          </p:nvPr>
        </p:nvSpPr>
        <p:spPr>
          <a:ln>
            <a:miter lim="800000"/>
          </a:ln>
        </p:spPr>
      </p:sp>
      <p:sp>
        <p:nvSpPr>
          <p:cNvPr id="15362" name="备注占位符 2"/>
          <p:cNvSpPr>
            <a:spLocks noGrp="1" noChangeArrowheads="1"/>
          </p:cNvSpPr>
          <p:nvPr>
            <p:ph type="body" idx="4294967295"/>
          </p:nvPr>
        </p:nvSpPr>
        <p:spPr/>
        <p:txBody>
          <a:bodyPr/>
          <a:lstStyle/>
          <a:p>
            <a:endParaRPr lang="zh-CN" altLang="en-US" smtClean="0">
              <a:ea typeface="宋体" panose="02010600030101010101" pitchFamily="2" charset="-122"/>
            </a:endParaRPr>
          </a:p>
        </p:txBody>
      </p:sp>
      <p:sp>
        <p:nvSpPr>
          <p:cNvPr id="15363"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4F876EF-5833-43A8-A02C-067B4D3B83F4}" type="slidenum">
              <a:rPr kumimoji="0" lang="zh-CN" altLang="en-US" sz="1200" b="0" i="0" u="none" strike="noStrike" kern="1200" cap="none" spc="0" normalizeH="0" baseline="0" noProof="0">
                <a:ln>
                  <a:noFill/>
                </a:ln>
                <a:solidFill>
                  <a:prstClr val="black"/>
                </a:solidFill>
                <a:effectLst/>
                <a:uLnTx/>
                <a:uFillTx/>
                <a:latin typeface="等线" charset="0"/>
                <a:ea typeface="宋体" panose="02010600030101010101" pitchFamily="2" charset="-122"/>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zh-CN" altLang="en-US" sz="1200" b="0" i="0" u="none" strike="noStrike" kern="1200" cap="none" spc="0" normalizeH="0" baseline="0" noProof="0">
              <a:ln>
                <a:noFill/>
              </a:ln>
              <a:solidFill>
                <a:prstClr val="black"/>
              </a:solidFill>
              <a:effectLst/>
              <a:uLnTx/>
              <a:uFillTx/>
              <a:latin typeface="等线" charset="0"/>
              <a:ea typeface="宋体" panose="02010600030101010101" pitchFamily="2" charset="-122"/>
            </a:endParaRPr>
          </a:p>
        </p:txBody>
      </p:sp>
    </p:spTree>
    <p:extLst>
      <p:ext uri="{BB962C8B-B14F-4D97-AF65-F5344CB8AC3E}">
        <p14:creationId xmlns:p14="http://schemas.microsoft.com/office/powerpoint/2010/main" val="6012121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幻灯片图像占位符 1"/>
          <p:cNvSpPr>
            <a:spLocks noGrp="1" noRot="1" noChangeAspect="1" noChangeArrowheads="1"/>
          </p:cNvSpPr>
          <p:nvPr>
            <p:ph type="sldImg" idx="4294967295"/>
          </p:nvPr>
        </p:nvSpPr>
        <p:spPr>
          <a:ln>
            <a:miter lim="800000"/>
          </a:ln>
        </p:spPr>
      </p:sp>
      <p:sp>
        <p:nvSpPr>
          <p:cNvPr id="23554" name="备注占位符 2"/>
          <p:cNvSpPr>
            <a:spLocks noGrp="1" noChangeArrowheads="1"/>
          </p:cNvSpPr>
          <p:nvPr>
            <p:ph type="body" idx="4294967295"/>
          </p:nvPr>
        </p:nvSpPr>
        <p:spPr/>
        <p:txBody>
          <a:bodyPr/>
          <a:lstStyle/>
          <a:p>
            <a:endParaRPr lang="zh-CN" altLang="en-US" smtClean="0">
              <a:ea typeface="宋体" panose="02010600030101010101" pitchFamily="2" charset="-122"/>
            </a:endParaRPr>
          </a:p>
        </p:txBody>
      </p:sp>
      <p:sp>
        <p:nvSpPr>
          <p:cNvPr id="2355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D072088-B775-40C7-9FE7-3C049BAD1363}" type="slidenum">
              <a:rPr kumimoji="0" lang="zh-CN" altLang="en-US" sz="1200" b="0" i="0" u="none" strike="noStrike" kern="1200" cap="none" spc="0" normalizeH="0" baseline="0" noProof="0">
                <a:ln>
                  <a:noFill/>
                </a:ln>
                <a:solidFill>
                  <a:prstClr val="black"/>
                </a:solidFill>
                <a:effectLst/>
                <a:uLnTx/>
                <a:uFillTx/>
                <a:latin typeface="等线" charset="0"/>
                <a:ea typeface="宋体" panose="02010600030101010101" pitchFamily="2" charset="-122"/>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zh-CN" altLang="en-US" sz="1200" b="0" i="0" u="none" strike="noStrike" kern="1200" cap="none" spc="0" normalizeH="0" baseline="0" noProof="0">
              <a:ln>
                <a:noFill/>
              </a:ln>
              <a:solidFill>
                <a:prstClr val="black"/>
              </a:solidFill>
              <a:effectLst/>
              <a:uLnTx/>
              <a:uFillTx/>
              <a:latin typeface="等线" charset="0"/>
              <a:ea typeface="宋体" panose="02010600030101010101" pitchFamily="2" charset="-122"/>
            </a:endParaRPr>
          </a:p>
        </p:txBody>
      </p:sp>
    </p:spTree>
    <p:extLst>
      <p:ext uri="{BB962C8B-B14F-4D97-AF65-F5344CB8AC3E}">
        <p14:creationId xmlns:p14="http://schemas.microsoft.com/office/powerpoint/2010/main" val="14967915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幻灯片图像占位符 1"/>
          <p:cNvSpPr>
            <a:spLocks noGrp="1" noRot="1" noChangeAspect="1" noChangeArrowheads="1"/>
          </p:cNvSpPr>
          <p:nvPr>
            <p:ph type="sldImg" idx="4294967295"/>
          </p:nvPr>
        </p:nvSpPr>
        <p:spPr>
          <a:ln>
            <a:miter lim="800000"/>
          </a:ln>
        </p:spPr>
      </p:sp>
      <p:sp>
        <p:nvSpPr>
          <p:cNvPr id="25602" name="备注占位符 2"/>
          <p:cNvSpPr>
            <a:spLocks noGrp="1" noChangeArrowheads="1"/>
          </p:cNvSpPr>
          <p:nvPr>
            <p:ph type="body" idx="4294967295"/>
          </p:nvPr>
        </p:nvSpPr>
        <p:spPr/>
        <p:txBody>
          <a:bodyPr/>
          <a:lstStyle/>
          <a:p>
            <a:endParaRPr lang="zh-CN" altLang="en-US" smtClean="0">
              <a:ea typeface="宋体" panose="02010600030101010101" pitchFamily="2" charset="-122"/>
            </a:endParaRPr>
          </a:p>
        </p:txBody>
      </p:sp>
      <p:sp>
        <p:nvSpPr>
          <p:cNvPr id="25603"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5B12CC5-E260-439F-8918-264AE4286E31}" type="slidenum">
              <a:rPr kumimoji="0" lang="zh-CN" altLang="en-US" sz="1200" b="0" i="0" u="none" strike="noStrike" kern="1200" cap="none" spc="0" normalizeH="0" baseline="0" noProof="0">
                <a:ln>
                  <a:noFill/>
                </a:ln>
                <a:solidFill>
                  <a:prstClr val="black"/>
                </a:solidFill>
                <a:effectLst/>
                <a:uLnTx/>
                <a:uFillTx/>
                <a:latin typeface="等线" charset="0"/>
                <a:ea typeface="宋体" panose="02010600030101010101" pitchFamily="2" charset="-122"/>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0" lang="zh-CN" altLang="en-US" sz="1200" b="0" i="0" u="none" strike="noStrike" kern="1200" cap="none" spc="0" normalizeH="0" baseline="0" noProof="0">
              <a:ln>
                <a:noFill/>
              </a:ln>
              <a:solidFill>
                <a:prstClr val="black"/>
              </a:solidFill>
              <a:effectLst/>
              <a:uLnTx/>
              <a:uFillTx/>
              <a:latin typeface="等线" charset="0"/>
              <a:ea typeface="宋体" panose="02010600030101010101" pitchFamily="2" charset="-122"/>
            </a:endParaRPr>
          </a:p>
        </p:txBody>
      </p:sp>
    </p:spTree>
    <p:extLst>
      <p:ext uri="{BB962C8B-B14F-4D97-AF65-F5344CB8AC3E}">
        <p14:creationId xmlns:p14="http://schemas.microsoft.com/office/powerpoint/2010/main" val="41260345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幻灯片图像占位符 1"/>
          <p:cNvSpPr>
            <a:spLocks noGrp="1" noRot="1" noChangeAspect="1" noChangeArrowheads="1"/>
          </p:cNvSpPr>
          <p:nvPr>
            <p:ph type="sldImg" idx="4294967295"/>
          </p:nvPr>
        </p:nvSpPr>
        <p:spPr>
          <a:ln>
            <a:miter lim="800000"/>
          </a:ln>
        </p:spPr>
      </p:sp>
      <p:sp>
        <p:nvSpPr>
          <p:cNvPr id="39938" name="备注占位符 2"/>
          <p:cNvSpPr>
            <a:spLocks noGrp="1" noChangeArrowheads="1"/>
          </p:cNvSpPr>
          <p:nvPr>
            <p:ph type="body" idx="4294967295"/>
          </p:nvPr>
        </p:nvSpPr>
        <p:spPr/>
        <p:txBody>
          <a:bodyPr/>
          <a:lstStyle/>
          <a:p>
            <a:endParaRPr lang="zh-CN" altLang="en-US" smtClean="0">
              <a:ea typeface="宋体" panose="02010600030101010101" pitchFamily="2" charset="-122"/>
            </a:endParaRPr>
          </a:p>
        </p:txBody>
      </p:sp>
      <p:sp>
        <p:nvSpPr>
          <p:cNvPr id="39939"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282D841-063E-413F-B0FA-B88163D9E8F4}" type="slidenum">
              <a:rPr kumimoji="0" lang="zh-CN" altLang="en-US" sz="1200" b="0" i="0" u="none" strike="noStrike" kern="1200" cap="none" spc="0" normalizeH="0" baseline="0" noProof="0">
                <a:ln>
                  <a:noFill/>
                </a:ln>
                <a:solidFill>
                  <a:prstClr val="black"/>
                </a:solidFill>
                <a:effectLst/>
                <a:uLnTx/>
                <a:uFillTx/>
                <a:latin typeface="等线" charset="0"/>
                <a:ea typeface="宋体" panose="02010600030101010101" pitchFamily="2" charset="-122"/>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zh-CN" altLang="en-US" sz="1200" b="0" i="0" u="none" strike="noStrike" kern="1200" cap="none" spc="0" normalizeH="0" baseline="0" noProof="0">
              <a:ln>
                <a:noFill/>
              </a:ln>
              <a:solidFill>
                <a:prstClr val="black"/>
              </a:solidFill>
              <a:effectLst/>
              <a:uLnTx/>
              <a:uFillTx/>
              <a:latin typeface="等线" charset="0"/>
              <a:ea typeface="宋体" panose="02010600030101010101" pitchFamily="2" charset="-122"/>
            </a:endParaRPr>
          </a:p>
        </p:txBody>
      </p:sp>
    </p:spTree>
    <p:extLst>
      <p:ext uri="{BB962C8B-B14F-4D97-AF65-F5344CB8AC3E}">
        <p14:creationId xmlns:p14="http://schemas.microsoft.com/office/powerpoint/2010/main" val="151011034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幻灯片图像占位符 1"/>
          <p:cNvSpPr>
            <a:spLocks noGrp="1" noRot="1" noChangeAspect="1" noChangeArrowheads="1"/>
          </p:cNvSpPr>
          <p:nvPr>
            <p:ph type="sldImg" idx="4294967295"/>
          </p:nvPr>
        </p:nvSpPr>
        <p:spPr>
          <a:ln>
            <a:miter lim="800000"/>
          </a:ln>
        </p:spPr>
      </p:sp>
      <p:sp>
        <p:nvSpPr>
          <p:cNvPr id="31746" name="备注占位符 2"/>
          <p:cNvSpPr>
            <a:spLocks noGrp="1" noChangeArrowheads="1"/>
          </p:cNvSpPr>
          <p:nvPr>
            <p:ph type="body" idx="4294967295"/>
          </p:nvPr>
        </p:nvSpPr>
        <p:spPr/>
        <p:txBody>
          <a:bodyPr/>
          <a:lstStyle/>
          <a:p>
            <a:endParaRPr lang="zh-CN" altLang="en-US" smtClean="0">
              <a:ea typeface="宋体" panose="02010600030101010101" pitchFamily="2" charset="-122"/>
            </a:endParaRPr>
          </a:p>
        </p:txBody>
      </p:sp>
      <p:sp>
        <p:nvSpPr>
          <p:cNvPr id="31747"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155D7C16-FFFA-443D-B0A8-4D65B344672E}" type="slidenum">
              <a:rPr lang="zh-CN" altLang="en-US"/>
              <a:pPr/>
              <a:t>26</a:t>
            </a:fld>
            <a:endParaRPr lang="zh-CN" altLang="en-US"/>
          </a:p>
        </p:txBody>
      </p:sp>
    </p:spTree>
    <p:extLst>
      <p:ext uri="{BB962C8B-B14F-4D97-AF65-F5344CB8AC3E}">
        <p14:creationId xmlns:p14="http://schemas.microsoft.com/office/powerpoint/2010/main" val="109027199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fld id="{8E734D7E-DDC1-43BA-BA84-4A1CFE3D3418}" type="slidenum">
              <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27</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19209424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2018/7/25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9237467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2018/7/25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24461035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编辑母版文本样式</a:t>
            </a:r>
          </a:p>
        </p:txBody>
      </p:sp>
      <p:sp>
        <p:nvSpPr>
          <p:cNvPr id="4" name="Date Placeholder 3"/>
          <p:cNvSpPr>
            <a:spLocks noGrp="1"/>
          </p:cNvSpPr>
          <p:nvPr>
            <p:ph type="dt" sz="half" idx="10"/>
          </p:nvPr>
        </p:nvSpPr>
        <p:spPr/>
        <p:txBody>
          <a:bodyPr/>
          <a:lstStyle/>
          <a:p>
            <a:fld id="{ACA37975-6AF7-4301-9DC5-87C074AA59D1}" type="datetimeFigureOut">
              <a:rPr lang="zh-CN" altLang="en-US" smtClean="0"/>
              <a:t>2018/7/25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85790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ACA37975-6AF7-4301-9DC5-87C074AA59D1}" type="datetimeFigureOut">
              <a:rPr lang="zh-CN" altLang="en-US" smtClean="0"/>
              <a:t>2018/7/25</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6351592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ACA37975-6AF7-4301-9DC5-87C074AA59D1}" type="datetimeFigureOut">
              <a:rPr lang="zh-CN" altLang="en-US" smtClean="0"/>
              <a:t>2018/7/25</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54922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ACA37975-6AF7-4301-9DC5-87C074AA59D1}" type="datetimeFigureOut">
              <a:rPr lang="zh-CN" altLang="en-US" smtClean="0"/>
              <a:t>2018/7/25</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23890579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A37975-6AF7-4301-9DC5-87C074AA59D1}" type="datetimeFigureOut">
              <a:rPr lang="zh-CN" altLang="en-US" smtClean="0"/>
              <a:t>2018/7/25</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40404289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fld id="{ACA37975-6AF7-4301-9DC5-87C074AA59D1}" type="datetimeFigureOut">
              <a:rPr lang="zh-CN" altLang="en-US" smtClean="0"/>
              <a:t>2018/7/25</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5268638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fld id="{ACA37975-6AF7-4301-9DC5-87C074AA59D1}" type="datetimeFigureOut">
              <a:rPr lang="zh-CN" altLang="en-US" smtClean="0"/>
              <a:t>2018/7/25</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4272013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2018/7/25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18598277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2018/7/25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4688466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46437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833668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grpSp>
        <p:nvGrpSpPr>
          <p:cNvPr id="5" name="组合 4"/>
          <p:cNvGrpSpPr/>
          <p:nvPr userDrawn="1"/>
        </p:nvGrpSpPr>
        <p:grpSpPr>
          <a:xfrm>
            <a:off x="-1" y="0"/>
            <a:ext cx="9144001" cy="5143500"/>
            <a:chOff x="-1" y="0"/>
            <a:chExt cx="9144001" cy="5143500"/>
          </a:xfrm>
        </p:grpSpPr>
        <p:pic>
          <p:nvPicPr>
            <p:cNvPr id="3" name="图片 2"/>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144000" cy="3759200"/>
            </a:xfrm>
            <a:prstGeom prst="rect">
              <a:avLst/>
            </a:prstGeom>
          </p:spPr>
        </p:pic>
        <p:pic>
          <p:nvPicPr>
            <p:cNvPr id="4" name="图片 3"/>
            <p:cNvPicPr>
              <a:picLocks noChangeAspect="1"/>
            </p:cNvPicPr>
            <p:nvPr userDrawn="1"/>
          </p:nvPicPr>
          <p:blipFill rotWithShape="1">
            <a:blip r:embed="rId3" cstate="print">
              <a:extLst>
                <a:ext uri="{28A0092B-C50C-407E-A947-70E740481C1C}">
                  <a14:useLocalDpi xmlns:a14="http://schemas.microsoft.com/office/drawing/2010/main" val="0"/>
                </a:ext>
              </a:extLst>
            </a:blip>
            <a:srcRect l="1590" t="-2838" r="156" b="1738"/>
            <a:stretch/>
          </p:blipFill>
          <p:spPr>
            <a:xfrm>
              <a:off x="-1" y="2927718"/>
              <a:ext cx="9144000" cy="2215782"/>
            </a:xfrm>
            <a:prstGeom prst="rect">
              <a:avLst/>
            </a:prstGeom>
          </p:spPr>
        </p:pic>
      </p:grpSp>
      <p:sp>
        <p:nvSpPr>
          <p:cNvPr id="6" name="矩形 5"/>
          <p:cNvSpPr/>
          <p:nvPr userDrawn="1"/>
        </p:nvSpPr>
        <p:spPr>
          <a:xfrm>
            <a:off x="0" y="551543"/>
            <a:ext cx="9144000" cy="43833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userDrawn="1"/>
        </p:nvSpPr>
        <p:spPr>
          <a:xfrm>
            <a:off x="159657" y="151433"/>
            <a:ext cx="3262432" cy="400110"/>
          </a:xfrm>
          <a:prstGeom prst="rect">
            <a:avLst/>
          </a:prstGeom>
          <a:noFill/>
        </p:spPr>
        <p:txBody>
          <a:bodyPr wrap="none" rtlCol="0">
            <a:spAutoFit/>
          </a:bodyPr>
          <a:lstStyle/>
          <a:p>
            <a:r>
              <a:rPr lang="zh-CN" altLang="en-US" sz="2000" b="1" dirty="0" smtClean="0">
                <a:latin typeface="微软雅黑" panose="020B0503020204020204" pitchFamily="34" charset="-122"/>
                <a:ea typeface="微软雅黑" panose="020B0503020204020204" pitchFamily="34" charset="-122"/>
              </a:rPr>
              <a:t>单击此处添加文字标题内容</a:t>
            </a:r>
            <a:endParaRPr lang="zh-CN" altLang="en-US" sz="20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2552955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2" name="图片 1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7859" y="0"/>
            <a:ext cx="9148763"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08628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ACA37975-6AF7-4301-9DC5-87C074AA59D1}" type="datetimeFigureOut">
              <a:rPr lang="zh-CN" altLang="en-US" smtClean="0"/>
              <a:t>2018/7/25</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18818591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noChangeArrowheads="1"/>
          </p:cNvSpPr>
          <p:nvPr>
            <p:ph type="title" idx="4294967295"/>
          </p:nvPr>
        </p:nvSpPr>
        <p:spPr bwMode="auto">
          <a:xfrm>
            <a:off x="628650" y="273844"/>
            <a:ext cx="7886700" cy="994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1027" name="文本占位符 2"/>
          <p:cNvSpPr>
            <a:spLocks noGrp="1" noChangeArrowheads="1"/>
          </p:cNvSpPr>
          <p:nvPr>
            <p:ph type="body" idx="4294967295"/>
          </p:nvPr>
        </p:nvSpPr>
        <p:spPr bwMode="auto">
          <a:xfrm>
            <a:off x="628650" y="1369219"/>
            <a:ext cx="7886700" cy="3263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4" name="日期占位符 3"/>
          <p:cNvSpPr>
            <a:spLocks noGrp="1"/>
          </p:cNvSpPr>
          <p:nvPr>
            <p:ph type="dt" sz="half" idx="2"/>
          </p:nvPr>
        </p:nvSpPr>
        <p:spPr>
          <a:xfrm>
            <a:off x="628650" y="4767263"/>
            <a:ext cx="2057400" cy="273844"/>
          </a:xfrm>
          <a:prstGeom prst="rect">
            <a:avLst/>
          </a:prstGeom>
        </p:spPr>
        <p:txBody>
          <a:bodyPr vert="horz" wrap="square" lIns="91440" tIns="45720" rIns="91440" bIns="45720" numCol="1" anchor="ctr" anchorCtr="0" compatLnSpc="1">
            <a:prstTxWarp prst="textNoShape">
              <a:avLst/>
            </a:prstTxWarp>
          </a:bodyPr>
          <a:lstStyle>
            <a:lvl1pPr>
              <a:defRPr sz="900">
                <a:solidFill>
                  <a:srgbClr val="898989"/>
                </a:solidFill>
                <a:ea typeface="宋体" panose="02010600030101010101" pitchFamily="2" charset="-122"/>
              </a:defRPr>
            </a:lvl1pPr>
          </a:lstStyle>
          <a:p>
            <a:pPr fontAlgn="base">
              <a:spcBef>
                <a:spcPct val="0"/>
              </a:spcBef>
              <a:spcAft>
                <a:spcPct val="0"/>
              </a:spcAft>
            </a:pPr>
            <a:fld id="{1C9AA32D-16D8-43CF-A32B-E78F0605A509}" type="datetime1">
              <a:rPr lang="zh-CN" altLang="en-US" smtClean="0"/>
              <a:pPr fontAlgn="base">
                <a:spcBef>
                  <a:spcPct val="0"/>
                </a:spcBef>
                <a:spcAft>
                  <a:spcPct val="0"/>
                </a:spcAft>
              </a:pPr>
              <a:t>2018/7/25</a:t>
            </a:fld>
            <a:endParaRPr lang="zh-CN" altLang="en-US"/>
          </a:p>
        </p:txBody>
      </p:sp>
      <p:sp>
        <p:nvSpPr>
          <p:cNvPr id="5" name="页脚占位符 4"/>
          <p:cNvSpPr>
            <a:spLocks noGrp="1"/>
          </p:cNvSpPr>
          <p:nvPr>
            <p:ph type="ftr" sz="quarter" idx="3"/>
          </p:nvPr>
        </p:nvSpPr>
        <p:spPr>
          <a:xfrm>
            <a:off x="3028950" y="4767263"/>
            <a:ext cx="3086100" cy="273844"/>
          </a:xfrm>
          <a:prstGeom prst="rect">
            <a:avLst/>
          </a:prstGeom>
        </p:spPr>
        <p:txBody>
          <a:bodyPr vert="horz" wrap="square" lIns="91440" tIns="45720" rIns="91440" bIns="45720" numCol="1" anchor="ctr" anchorCtr="0" compatLnSpc="1">
            <a:prstTxWarp prst="textNoShape">
              <a:avLst/>
            </a:prstTxWarp>
          </a:bodyPr>
          <a:lstStyle>
            <a:lvl1pPr algn="ctr">
              <a:defRPr sz="900">
                <a:solidFill>
                  <a:srgbClr val="898989"/>
                </a:solidFill>
                <a:ea typeface="宋体" panose="02010600030101010101" pitchFamily="2" charset="-122"/>
              </a:defRPr>
            </a:lvl1pPr>
          </a:lstStyle>
          <a:p>
            <a:pPr fontAlgn="base">
              <a:spcBef>
                <a:spcPct val="0"/>
              </a:spcBef>
              <a:spcAft>
                <a:spcPct val="0"/>
              </a:spcAft>
            </a:pPr>
            <a:endParaRPr lang="zh-CN" altLang="en-US"/>
          </a:p>
        </p:txBody>
      </p:sp>
      <p:sp>
        <p:nvSpPr>
          <p:cNvPr id="6" name="灯片编号占位符 5"/>
          <p:cNvSpPr>
            <a:spLocks noGrp="1"/>
          </p:cNvSpPr>
          <p:nvPr>
            <p:ph type="sldNum" sz="quarter" idx="4"/>
          </p:nvPr>
        </p:nvSpPr>
        <p:spPr>
          <a:xfrm>
            <a:off x="6457950" y="4767263"/>
            <a:ext cx="2057400" cy="273844"/>
          </a:xfrm>
          <a:prstGeom prst="rect">
            <a:avLst/>
          </a:prstGeom>
        </p:spPr>
        <p:txBody>
          <a:bodyPr vert="horz" wrap="square" lIns="91440" tIns="45720" rIns="91440" bIns="45720" numCol="1" anchor="ctr" anchorCtr="0" compatLnSpc="1">
            <a:prstTxWarp prst="textNoShape">
              <a:avLst/>
            </a:prstTxWarp>
          </a:bodyPr>
          <a:lstStyle>
            <a:lvl1pPr algn="r">
              <a:defRPr sz="900">
                <a:solidFill>
                  <a:srgbClr val="898989"/>
                </a:solidFill>
                <a:ea typeface="宋体" panose="02010600030101010101" pitchFamily="2" charset="-122"/>
              </a:defRPr>
            </a:lvl1pPr>
          </a:lstStyle>
          <a:p>
            <a:pPr fontAlgn="base">
              <a:spcBef>
                <a:spcPct val="0"/>
              </a:spcBef>
              <a:spcAft>
                <a:spcPct val="0"/>
              </a:spcAft>
            </a:pPr>
            <a:fld id="{08778709-7F3F-4D53-9263-D447EAC5BA26}" type="slidenum">
              <a:rPr lang="zh-CN" altLang="en-US" smtClean="0"/>
              <a:pPr fontAlgn="base">
                <a:spcBef>
                  <a:spcPct val="0"/>
                </a:spcBef>
                <a:spcAft>
                  <a:spcPct val="0"/>
                </a:spcAft>
              </a:pPr>
              <a:t>‹#›</a:t>
            </a:fld>
            <a:endParaRPr lang="zh-CN" altLang="en-US"/>
          </a:p>
        </p:txBody>
      </p:sp>
    </p:spTree>
    <p:extLst>
      <p:ext uri="{BB962C8B-B14F-4D97-AF65-F5344CB8AC3E}">
        <p14:creationId xmlns:p14="http://schemas.microsoft.com/office/powerpoint/2010/main" val="3369590550"/>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Lst>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par>
    </p:tnLst>
  </p:timing>
  <p:txStyles>
    <p:titleStyle>
      <a:lvl1pPr algn="l" rtl="0" fontAlgn="base">
        <a:lnSpc>
          <a:spcPct val="90000"/>
        </a:lnSpc>
        <a:spcBef>
          <a:spcPct val="0"/>
        </a:spcBef>
        <a:spcAft>
          <a:spcPct val="0"/>
        </a:spcAft>
        <a:defRPr sz="3300" kern="1200">
          <a:solidFill>
            <a:schemeClr val="tx1"/>
          </a:solidFill>
          <a:latin typeface="+mj-lt"/>
          <a:ea typeface="+mj-ea"/>
          <a:cs typeface="等线 Light" charset="0"/>
        </a:defRPr>
      </a:lvl1pPr>
      <a:lvl2pPr algn="l" rtl="0" fontAlgn="base">
        <a:lnSpc>
          <a:spcPct val="90000"/>
        </a:lnSpc>
        <a:spcBef>
          <a:spcPct val="0"/>
        </a:spcBef>
        <a:spcAft>
          <a:spcPct val="0"/>
        </a:spcAft>
        <a:defRPr sz="3300">
          <a:solidFill>
            <a:schemeClr val="tx1"/>
          </a:solidFill>
          <a:latin typeface="等线 Light" charset="0"/>
          <a:ea typeface="等线 Light" charset="0"/>
          <a:cs typeface="等线 Light" charset="0"/>
        </a:defRPr>
      </a:lvl2pPr>
      <a:lvl3pPr algn="l" rtl="0" fontAlgn="base">
        <a:lnSpc>
          <a:spcPct val="90000"/>
        </a:lnSpc>
        <a:spcBef>
          <a:spcPct val="0"/>
        </a:spcBef>
        <a:spcAft>
          <a:spcPct val="0"/>
        </a:spcAft>
        <a:defRPr sz="3300">
          <a:solidFill>
            <a:schemeClr val="tx1"/>
          </a:solidFill>
          <a:latin typeface="等线 Light" charset="0"/>
          <a:ea typeface="等线 Light" charset="0"/>
          <a:cs typeface="等线 Light" charset="0"/>
        </a:defRPr>
      </a:lvl3pPr>
      <a:lvl4pPr algn="l" rtl="0" fontAlgn="base">
        <a:lnSpc>
          <a:spcPct val="90000"/>
        </a:lnSpc>
        <a:spcBef>
          <a:spcPct val="0"/>
        </a:spcBef>
        <a:spcAft>
          <a:spcPct val="0"/>
        </a:spcAft>
        <a:defRPr sz="3300">
          <a:solidFill>
            <a:schemeClr val="tx1"/>
          </a:solidFill>
          <a:latin typeface="等线 Light" charset="0"/>
          <a:ea typeface="等线 Light" charset="0"/>
          <a:cs typeface="等线 Light" charset="0"/>
        </a:defRPr>
      </a:lvl4pPr>
      <a:lvl5pPr algn="l" rtl="0" fontAlgn="base">
        <a:lnSpc>
          <a:spcPct val="90000"/>
        </a:lnSpc>
        <a:spcBef>
          <a:spcPct val="0"/>
        </a:spcBef>
        <a:spcAft>
          <a:spcPct val="0"/>
        </a:spcAft>
        <a:defRPr sz="3300">
          <a:solidFill>
            <a:schemeClr val="tx1"/>
          </a:solidFill>
          <a:latin typeface="等线 Light" charset="0"/>
          <a:ea typeface="等线 Light" charset="0"/>
          <a:cs typeface="等线 Light" charset="0"/>
        </a:defRPr>
      </a:lvl5pPr>
      <a:lvl6pPr marL="342900" algn="l" rtl="0" fontAlgn="base">
        <a:lnSpc>
          <a:spcPct val="90000"/>
        </a:lnSpc>
        <a:spcBef>
          <a:spcPct val="0"/>
        </a:spcBef>
        <a:spcAft>
          <a:spcPct val="0"/>
        </a:spcAft>
        <a:defRPr sz="3300">
          <a:solidFill>
            <a:schemeClr val="tx1"/>
          </a:solidFill>
          <a:latin typeface="等线 Light" charset="0"/>
          <a:ea typeface="等线 Light" charset="0"/>
          <a:cs typeface="等线 Light" charset="0"/>
        </a:defRPr>
      </a:lvl6pPr>
      <a:lvl7pPr marL="685800" algn="l" rtl="0" fontAlgn="base">
        <a:lnSpc>
          <a:spcPct val="90000"/>
        </a:lnSpc>
        <a:spcBef>
          <a:spcPct val="0"/>
        </a:spcBef>
        <a:spcAft>
          <a:spcPct val="0"/>
        </a:spcAft>
        <a:defRPr sz="3300">
          <a:solidFill>
            <a:schemeClr val="tx1"/>
          </a:solidFill>
          <a:latin typeface="等线 Light" charset="0"/>
          <a:ea typeface="等线 Light" charset="0"/>
          <a:cs typeface="等线 Light" charset="0"/>
        </a:defRPr>
      </a:lvl7pPr>
      <a:lvl8pPr marL="1028700" algn="l" rtl="0" fontAlgn="base">
        <a:lnSpc>
          <a:spcPct val="90000"/>
        </a:lnSpc>
        <a:spcBef>
          <a:spcPct val="0"/>
        </a:spcBef>
        <a:spcAft>
          <a:spcPct val="0"/>
        </a:spcAft>
        <a:defRPr sz="3300">
          <a:solidFill>
            <a:schemeClr val="tx1"/>
          </a:solidFill>
          <a:latin typeface="等线 Light" charset="0"/>
          <a:ea typeface="等线 Light" charset="0"/>
          <a:cs typeface="等线 Light" charset="0"/>
        </a:defRPr>
      </a:lvl8pPr>
      <a:lvl9pPr marL="1371600" algn="l" rtl="0" fontAlgn="base">
        <a:lnSpc>
          <a:spcPct val="90000"/>
        </a:lnSpc>
        <a:spcBef>
          <a:spcPct val="0"/>
        </a:spcBef>
        <a:spcAft>
          <a:spcPct val="0"/>
        </a:spcAft>
        <a:defRPr sz="3300">
          <a:solidFill>
            <a:schemeClr val="tx1"/>
          </a:solidFill>
          <a:latin typeface="等线 Light" charset="0"/>
          <a:ea typeface="等线 Light" charset="0"/>
          <a:cs typeface="等线 Light" charset="0"/>
        </a:defRPr>
      </a:lvl9pPr>
    </p:titleStyle>
    <p:bodyStyle>
      <a:lvl1pPr marL="171450" indent="-171450" algn="l" rtl="0" fontAlgn="base">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等线" charset="0"/>
        </a:defRPr>
      </a:lvl1pPr>
      <a:lvl2pPr marL="514350" indent="-171450" algn="l" rtl="0" fontAlgn="base">
        <a:lnSpc>
          <a:spcPct val="90000"/>
        </a:lnSpc>
        <a:spcBef>
          <a:spcPts val="375"/>
        </a:spcBef>
        <a:spcAft>
          <a:spcPct val="0"/>
        </a:spcAft>
        <a:buFont typeface="Arial" panose="020B0604020202020204" pitchFamily="34" charset="0"/>
        <a:buChar char="•"/>
        <a:defRPr sz="1800" kern="1200">
          <a:solidFill>
            <a:schemeClr val="tx1"/>
          </a:solidFill>
          <a:latin typeface="+mn-lt"/>
          <a:ea typeface="+mn-ea"/>
          <a:cs typeface="等线" charset="0"/>
        </a:defRPr>
      </a:lvl2pPr>
      <a:lvl3pPr marL="857250" indent="-171450" algn="l" rtl="0" fontAlgn="base">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等线" charset="0"/>
        </a:defRPr>
      </a:lvl3pPr>
      <a:lvl4pPr marL="1200150" indent="-171450" algn="l" rtl="0" fontAlgn="base">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等线" charset="0"/>
        </a:defRPr>
      </a:lvl4pPr>
      <a:lvl5pPr marL="1543050" indent="-171450" algn="l" rtl="0" fontAlgn="base">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等线" charset="0"/>
        </a:defRPr>
      </a:lvl5pPr>
      <a:lvl6pPr marL="18859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7.xml"/><Relationship Id="rId7" Type="http://schemas.openxmlformats.org/officeDocument/2006/relationships/image" Target="../media/image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4.xml"/><Relationship Id="rId7" Type="http://schemas.openxmlformats.org/officeDocument/2006/relationships/image" Target="../media/image1.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notesSlide" Target="../notesSlides/notesSlide2.xml"/><Relationship Id="rId5" Type="http://schemas.openxmlformats.org/officeDocument/2006/relationships/slideLayout" Target="../slideLayouts/slideLayout7.xml"/><Relationship Id="rId4" Type="http://schemas.openxmlformats.org/officeDocument/2006/relationships/tags" Target="../tags/tag5.xml"/></Relationships>
</file>

<file path=ppt/slides/_rels/slide3.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tags" Target="../tags/tag8.xml"/><Relationship Id="rId7" Type="http://schemas.openxmlformats.org/officeDocument/2006/relationships/notesSlide" Target="../notesSlides/notesSlide3.xml"/><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slideLayout" Target="../slideLayouts/slideLayout7.xml"/><Relationship Id="rId5" Type="http://schemas.openxmlformats.org/officeDocument/2006/relationships/tags" Target="../tags/tag10.xml"/><Relationship Id="rId4" Type="http://schemas.openxmlformats.org/officeDocument/2006/relationships/tags" Target="../tags/tag9.xml"/><Relationship Id="rId9"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tags" Target="../tags/tag13.xml"/><Relationship Id="rId7" Type="http://schemas.openxmlformats.org/officeDocument/2006/relationships/notesSlide" Target="../notesSlides/notesSlide9.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slideLayout" Target="../slideLayouts/slideLayout7.xml"/><Relationship Id="rId5" Type="http://schemas.openxmlformats.org/officeDocument/2006/relationships/tags" Target="../tags/tag15.xml"/><Relationship Id="rId4" Type="http://schemas.openxmlformats.org/officeDocument/2006/relationships/tags" Target="../tags/tag14.xml"/><Relationship Id="rId9" Type="http://schemas.openxmlformats.org/officeDocument/2006/relationships/image" Target="../media/image2.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chart" Target="../charts/chart2.xml"/><Relationship Id="rId7" Type="http://schemas.openxmlformats.org/officeDocument/2006/relationships/chart" Target="../charts/chart6.xml"/><Relationship Id="rId2" Type="http://schemas.openxmlformats.org/officeDocument/2006/relationships/notesSlide" Target="../notesSlides/notesSlide12.xml"/><Relationship Id="rId1" Type="http://schemas.openxmlformats.org/officeDocument/2006/relationships/slideLayout" Target="../slideLayouts/slideLayout14.xml"/><Relationship Id="rId6" Type="http://schemas.openxmlformats.org/officeDocument/2006/relationships/chart" Target="../charts/chart5.xml"/><Relationship Id="rId5" Type="http://schemas.openxmlformats.org/officeDocument/2006/relationships/chart" Target="../charts/chart4.xml"/><Relationship Id="rId4" Type="http://schemas.openxmlformats.org/officeDocument/2006/relationships/chart" Target="../charts/chart3.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tags" Target="../tags/tag18.xml"/><Relationship Id="rId7" Type="http://schemas.openxmlformats.org/officeDocument/2006/relationships/notesSlide" Target="../notesSlides/notesSlide15.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slideLayout" Target="../slideLayouts/slideLayout7.xml"/><Relationship Id="rId5" Type="http://schemas.openxmlformats.org/officeDocument/2006/relationships/tags" Target="../tags/tag20.xml"/><Relationship Id="rId4" Type="http://schemas.openxmlformats.org/officeDocument/2006/relationships/tags" Target="../tags/tag19.xml"/><Relationship Id="rId9" Type="http://schemas.openxmlformats.org/officeDocument/2006/relationships/image" Target="../media/image2.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tags" Target="../tags/tag23.xml"/><Relationship Id="rId7" Type="http://schemas.openxmlformats.org/officeDocument/2006/relationships/notesSlide" Target="../notesSlides/notesSlide21.xml"/><Relationship Id="rId2" Type="http://schemas.openxmlformats.org/officeDocument/2006/relationships/tags" Target="../tags/tag22.xml"/><Relationship Id="rId1" Type="http://schemas.openxmlformats.org/officeDocument/2006/relationships/tags" Target="../tags/tag21.xml"/><Relationship Id="rId6" Type="http://schemas.openxmlformats.org/officeDocument/2006/relationships/slideLayout" Target="../slideLayouts/slideLayout7.xml"/><Relationship Id="rId5" Type="http://schemas.openxmlformats.org/officeDocument/2006/relationships/tags" Target="../tags/tag25.xml"/><Relationship Id="rId4" Type="http://schemas.openxmlformats.org/officeDocument/2006/relationships/tags" Target="../tags/tag24.xml"/><Relationship Id="rId9" Type="http://schemas.openxmlformats.org/officeDocument/2006/relationships/image" Target="../media/image2.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7.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0" y="0"/>
            <a:ext cx="9144000" cy="3759200"/>
          </a:xfrm>
          <a:prstGeom prst="rect">
            <a:avLst/>
          </a:prstGeom>
        </p:spPr>
      </p:pic>
      <p:pic>
        <p:nvPicPr>
          <p:cNvPr id="2" name="图片 1"/>
          <p:cNvPicPr>
            <a:picLocks noChangeAspect="1"/>
          </p:cNvPicPr>
          <p:nvPr/>
        </p:nvPicPr>
        <p:blipFill rotWithShape="1">
          <a:blip r:embed="rId6" cstate="print">
            <a:extLst>
              <a:ext uri="{28A0092B-C50C-407E-A947-70E740481C1C}">
                <a14:useLocalDpi xmlns:a14="http://schemas.microsoft.com/office/drawing/2010/main" val="0"/>
              </a:ext>
            </a:extLst>
          </a:blip>
          <a:srcRect l="1590" t="-2838" r="156" b="1738"/>
          <a:stretch/>
        </p:blipFill>
        <p:spPr>
          <a:xfrm>
            <a:off x="-1" y="2927718"/>
            <a:ext cx="9144000" cy="2215782"/>
          </a:xfrm>
          <a:prstGeom prst="rect">
            <a:avLst/>
          </a:prstGeom>
        </p:spPr>
      </p:pic>
      <p:pic>
        <p:nvPicPr>
          <p:cNvPr id="3" name="图片 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177140" y="844162"/>
            <a:ext cx="5080002" cy="1795106"/>
          </a:xfrm>
          <a:prstGeom prst="rect">
            <a:avLst/>
          </a:prstGeom>
        </p:spPr>
      </p:pic>
      <p:pic>
        <p:nvPicPr>
          <p:cNvPr id="4" name="儿童歌曲-采蘑菇的小姑娘(伴奏版)">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914400" y="-1373932"/>
            <a:ext cx="609600" cy="609600"/>
          </a:xfrm>
          <a:prstGeom prst="rect">
            <a:avLst/>
          </a:prstGeom>
        </p:spPr>
      </p:pic>
      <p:sp>
        <p:nvSpPr>
          <p:cNvPr id="6" name="文本框 5"/>
          <p:cNvSpPr txBox="1"/>
          <p:nvPr/>
        </p:nvSpPr>
        <p:spPr>
          <a:xfrm>
            <a:off x="3308465" y="2784764"/>
            <a:ext cx="3158837" cy="307777"/>
          </a:xfrm>
          <a:prstGeom prst="rect">
            <a:avLst/>
          </a:prstGeom>
          <a:noFill/>
        </p:spPr>
        <p:txBody>
          <a:bodyPr wrap="square" rtlCol="0">
            <a:spAutoFit/>
          </a:bodyPr>
          <a:lstStyle/>
          <a:p>
            <a:pPr algn="ctr"/>
            <a:r>
              <a:rPr lang="zh-CN" altLang="en-US" sz="1400" dirty="0"/>
              <a:t>小学暑期招生</a:t>
            </a:r>
            <a:r>
              <a:rPr lang="en-US" altLang="zh-CN" sz="1400" dirty="0" err="1"/>
              <a:t>ppt</a:t>
            </a:r>
            <a:r>
              <a:rPr lang="zh-CN" altLang="en-US" sz="1400" dirty="0"/>
              <a:t>模板</a:t>
            </a:r>
          </a:p>
        </p:txBody>
      </p:sp>
    </p:spTree>
    <p:extLst>
      <p:ext uri="{BB962C8B-B14F-4D97-AF65-F5344CB8AC3E}">
        <p14:creationId xmlns:p14="http://schemas.microsoft.com/office/powerpoint/2010/main" val="4596525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4"/>
                                        </p:tgtEl>
                                      </p:cBhvr>
                                    </p:cmd>
                                  </p:childTnLst>
                                </p:cTn>
                              </p:par>
                              <p:par>
                                <p:cTn id="7" presetID="22" presetClass="entr" presetSubtype="2" fill="hold" nodeType="withEffect">
                                  <p:stCondLst>
                                    <p:cond delay="0"/>
                                  </p:stCondLst>
                                  <p:childTnLst>
                                    <p:set>
                                      <p:cBhvr>
                                        <p:cTn id="8" dur="1" fill="hold">
                                          <p:stCondLst>
                                            <p:cond delay="0"/>
                                          </p:stCondLst>
                                        </p:cTn>
                                        <p:tgtEl>
                                          <p:spTgt spid="2"/>
                                        </p:tgtEl>
                                        <p:attrNameLst>
                                          <p:attrName>style.visibility</p:attrName>
                                        </p:attrNameLst>
                                      </p:cBhvr>
                                      <p:to>
                                        <p:strVal val="visible"/>
                                      </p:to>
                                    </p:set>
                                    <p:animEffect transition="in" filter="wipe(right)">
                                      <p:cBhvr>
                                        <p:cTn id="9" dur="1000"/>
                                        <p:tgtEl>
                                          <p:spTgt spid="2"/>
                                        </p:tgtEl>
                                      </p:cBhvr>
                                    </p:animEffect>
                                  </p:childTnLst>
                                </p:cTn>
                              </p:par>
                            </p:childTnLst>
                          </p:cTn>
                        </p:par>
                        <p:par>
                          <p:cTn id="10" fill="hold">
                            <p:stCondLst>
                              <p:cond delay="1000"/>
                            </p:stCondLst>
                            <p:childTnLst>
                              <p:par>
                                <p:cTn id="11" presetID="50" presetClass="entr" presetSubtype="0" decel="10000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1000" fill="hold"/>
                                        <p:tgtEl>
                                          <p:spTgt spid="5"/>
                                        </p:tgtEl>
                                        <p:attrNameLst>
                                          <p:attrName>ppt_w</p:attrName>
                                        </p:attrNameLst>
                                      </p:cBhvr>
                                      <p:tavLst>
                                        <p:tav tm="0">
                                          <p:val>
                                            <p:strVal val="#ppt_w+.3"/>
                                          </p:val>
                                        </p:tav>
                                        <p:tav tm="100000">
                                          <p:val>
                                            <p:strVal val="#ppt_w"/>
                                          </p:val>
                                        </p:tav>
                                      </p:tavLst>
                                    </p:anim>
                                    <p:anim calcmode="lin" valueType="num">
                                      <p:cBhvr>
                                        <p:cTn id="14" dur="1000" fill="hold"/>
                                        <p:tgtEl>
                                          <p:spTgt spid="5"/>
                                        </p:tgtEl>
                                        <p:attrNameLst>
                                          <p:attrName>ppt_h</p:attrName>
                                        </p:attrNameLst>
                                      </p:cBhvr>
                                      <p:tavLst>
                                        <p:tav tm="0">
                                          <p:val>
                                            <p:strVal val="#ppt_h"/>
                                          </p:val>
                                        </p:tav>
                                        <p:tav tm="100000">
                                          <p:val>
                                            <p:strVal val="#ppt_h"/>
                                          </p:val>
                                        </p:tav>
                                      </p:tavLst>
                                    </p:anim>
                                    <p:animEffect transition="in" filter="fade">
                                      <p:cBhvr>
                                        <p:cTn id="15" dur="1000"/>
                                        <p:tgtEl>
                                          <p:spTgt spid="5"/>
                                        </p:tgtEl>
                                      </p:cBhvr>
                                    </p:animEffect>
                                  </p:childTnLst>
                                </p:cTn>
                              </p:par>
                            </p:childTnLst>
                          </p:cTn>
                        </p:par>
                        <p:par>
                          <p:cTn id="16" fill="hold">
                            <p:stCondLst>
                              <p:cond delay="2000"/>
                            </p:stCondLst>
                            <p:childTnLst>
                              <p:par>
                                <p:cTn id="17" presetID="47" presetClass="entr" presetSubtype="0"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2"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1" y="0"/>
            <a:ext cx="9144001" cy="5143500"/>
            <a:chOff x="-1" y="0"/>
            <a:chExt cx="9144001" cy="5143500"/>
          </a:xfrm>
        </p:grpSpPr>
        <p:pic>
          <p:nvPicPr>
            <p:cNvPr id="5" name="图片 4"/>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0" y="0"/>
              <a:ext cx="9144000" cy="3759200"/>
            </a:xfrm>
            <a:prstGeom prst="rect">
              <a:avLst/>
            </a:prstGeom>
          </p:spPr>
        </p:pic>
        <p:pic>
          <p:nvPicPr>
            <p:cNvPr id="2" name="图片 1"/>
            <p:cNvPicPr>
              <a:picLocks noChangeAspect="1"/>
            </p:cNvPicPr>
            <p:nvPr/>
          </p:nvPicPr>
          <p:blipFill rotWithShape="1">
            <a:blip r:embed="rId8" cstate="print">
              <a:extLst>
                <a:ext uri="{28A0092B-C50C-407E-A947-70E740481C1C}">
                  <a14:useLocalDpi xmlns:a14="http://schemas.microsoft.com/office/drawing/2010/main" val="0"/>
                </a:ext>
              </a:extLst>
            </a:blip>
            <a:srcRect l="1590" t="-2838" r="156" b="1738"/>
            <a:stretch/>
          </p:blipFill>
          <p:spPr>
            <a:xfrm>
              <a:off x="-1" y="2927718"/>
              <a:ext cx="9144000" cy="2215782"/>
            </a:xfrm>
            <a:prstGeom prst="rect">
              <a:avLst/>
            </a:prstGeom>
          </p:spPr>
        </p:pic>
      </p:grpSp>
      <p:sp>
        <p:nvSpPr>
          <p:cNvPr id="7" name="圆角矩形 195"/>
          <p:cNvSpPr/>
          <p:nvPr>
            <p:custDataLst>
              <p:tags r:id="rId1"/>
            </p:custDataLst>
          </p:nvPr>
        </p:nvSpPr>
        <p:spPr>
          <a:xfrm rot="21437769">
            <a:off x="3024869" y="505957"/>
            <a:ext cx="2568179" cy="550069"/>
          </a:xfrm>
          <a:custGeom>
            <a:avLst/>
            <a:gdLst>
              <a:gd name="connsiteX0" fmla="*/ 0 w 1782331"/>
              <a:gd name="connsiteY0" fmla="*/ 76468 h 343228"/>
              <a:gd name="connsiteX1" fmla="*/ 76468 w 1782331"/>
              <a:gd name="connsiteY1" fmla="*/ 0 h 343228"/>
              <a:gd name="connsiteX2" fmla="*/ 1705863 w 1782331"/>
              <a:gd name="connsiteY2" fmla="*/ 0 h 343228"/>
              <a:gd name="connsiteX3" fmla="*/ 1782331 w 1782331"/>
              <a:gd name="connsiteY3" fmla="*/ 76468 h 343228"/>
              <a:gd name="connsiteX4" fmla="*/ 1782331 w 1782331"/>
              <a:gd name="connsiteY4" fmla="*/ 266760 h 343228"/>
              <a:gd name="connsiteX5" fmla="*/ 1705863 w 1782331"/>
              <a:gd name="connsiteY5" fmla="*/ 343228 h 343228"/>
              <a:gd name="connsiteX6" fmla="*/ 76468 w 1782331"/>
              <a:gd name="connsiteY6" fmla="*/ 343228 h 343228"/>
              <a:gd name="connsiteX7" fmla="*/ 0 w 1782331"/>
              <a:gd name="connsiteY7" fmla="*/ 266760 h 343228"/>
              <a:gd name="connsiteX8" fmla="*/ 0 w 1782331"/>
              <a:gd name="connsiteY8" fmla="*/ 76468 h 343228"/>
              <a:gd name="connsiteX0" fmla="*/ 0 w 1782331"/>
              <a:gd name="connsiteY0" fmla="*/ 76481 h 343241"/>
              <a:gd name="connsiteX1" fmla="*/ 76468 w 1782331"/>
              <a:gd name="connsiteY1" fmla="*/ 13 h 343241"/>
              <a:gd name="connsiteX2" fmla="*/ 892773 w 1782331"/>
              <a:gd name="connsiteY2" fmla="*/ 64307 h 343241"/>
              <a:gd name="connsiteX3" fmla="*/ 1705863 w 1782331"/>
              <a:gd name="connsiteY3" fmla="*/ 13 h 343241"/>
              <a:gd name="connsiteX4" fmla="*/ 1782331 w 1782331"/>
              <a:gd name="connsiteY4" fmla="*/ 76481 h 343241"/>
              <a:gd name="connsiteX5" fmla="*/ 1782331 w 1782331"/>
              <a:gd name="connsiteY5" fmla="*/ 266773 h 343241"/>
              <a:gd name="connsiteX6" fmla="*/ 1705863 w 1782331"/>
              <a:gd name="connsiteY6" fmla="*/ 343241 h 343241"/>
              <a:gd name="connsiteX7" fmla="*/ 76468 w 1782331"/>
              <a:gd name="connsiteY7" fmla="*/ 343241 h 343241"/>
              <a:gd name="connsiteX8" fmla="*/ 0 w 1782331"/>
              <a:gd name="connsiteY8" fmla="*/ 266773 h 343241"/>
              <a:gd name="connsiteX9" fmla="*/ 0 w 1782331"/>
              <a:gd name="connsiteY9" fmla="*/ 76481 h 343241"/>
              <a:gd name="connsiteX0" fmla="*/ 0 w 1782331"/>
              <a:gd name="connsiteY0" fmla="*/ 76481 h 343241"/>
              <a:gd name="connsiteX1" fmla="*/ 76468 w 1782331"/>
              <a:gd name="connsiteY1" fmla="*/ 13 h 343241"/>
              <a:gd name="connsiteX2" fmla="*/ 892773 w 1782331"/>
              <a:gd name="connsiteY2" fmla="*/ 64307 h 343241"/>
              <a:gd name="connsiteX3" fmla="*/ 1705863 w 1782331"/>
              <a:gd name="connsiteY3" fmla="*/ 13 h 343241"/>
              <a:gd name="connsiteX4" fmla="*/ 1782331 w 1782331"/>
              <a:gd name="connsiteY4" fmla="*/ 76481 h 343241"/>
              <a:gd name="connsiteX5" fmla="*/ 1782331 w 1782331"/>
              <a:gd name="connsiteY5" fmla="*/ 266773 h 343241"/>
              <a:gd name="connsiteX6" fmla="*/ 1705863 w 1782331"/>
              <a:gd name="connsiteY6" fmla="*/ 343241 h 343241"/>
              <a:gd name="connsiteX7" fmla="*/ 847677 w 1782331"/>
              <a:gd name="connsiteY7" fmla="*/ 308828 h 343241"/>
              <a:gd name="connsiteX8" fmla="*/ 76468 w 1782331"/>
              <a:gd name="connsiteY8" fmla="*/ 343241 h 343241"/>
              <a:gd name="connsiteX9" fmla="*/ 0 w 1782331"/>
              <a:gd name="connsiteY9" fmla="*/ 266773 h 343241"/>
              <a:gd name="connsiteX10" fmla="*/ 0 w 1782331"/>
              <a:gd name="connsiteY10" fmla="*/ 76481 h 343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82331" h="343241">
                <a:moveTo>
                  <a:pt x="0" y="76481"/>
                </a:moveTo>
                <a:cubicBezTo>
                  <a:pt x="0" y="34249"/>
                  <a:pt x="34236" y="13"/>
                  <a:pt x="76468" y="13"/>
                </a:cubicBezTo>
                <a:cubicBezTo>
                  <a:pt x="346416" y="-1078"/>
                  <a:pt x="622825" y="65398"/>
                  <a:pt x="892773" y="64307"/>
                </a:cubicBezTo>
                <a:cubicBezTo>
                  <a:pt x="1165957" y="65398"/>
                  <a:pt x="1432679" y="-1078"/>
                  <a:pt x="1705863" y="13"/>
                </a:cubicBezTo>
                <a:cubicBezTo>
                  <a:pt x="1748095" y="13"/>
                  <a:pt x="1782331" y="34249"/>
                  <a:pt x="1782331" y="76481"/>
                </a:cubicBezTo>
                <a:lnTo>
                  <a:pt x="1782331" y="266773"/>
                </a:lnTo>
                <a:cubicBezTo>
                  <a:pt x="1782331" y="309005"/>
                  <a:pt x="1748095" y="343241"/>
                  <a:pt x="1705863" y="343241"/>
                </a:cubicBezTo>
                <a:cubicBezTo>
                  <a:pt x="1420927" y="342504"/>
                  <a:pt x="1132613" y="309565"/>
                  <a:pt x="847677" y="308828"/>
                </a:cubicBezTo>
                <a:lnTo>
                  <a:pt x="76468" y="343241"/>
                </a:lnTo>
                <a:cubicBezTo>
                  <a:pt x="34236" y="343241"/>
                  <a:pt x="0" y="309005"/>
                  <a:pt x="0" y="266773"/>
                </a:cubicBezTo>
                <a:lnTo>
                  <a:pt x="0" y="76481"/>
                </a:lnTo>
                <a:close/>
              </a:path>
            </a:pathLst>
          </a:custGeom>
          <a:solidFill>
            <a:srgbClr val="F76CB7"/>
          </a:solidFill>
          <a:ln w="19050">
            <a:solidFill>
              <a:srgbClr val="FFFFFF"/>
            </a:solidFill>
          </a:ln>
          <a:effectLst>
            <a:outerShdw blurRad="762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zh-CN" altLang="en-US" sz="1800" dirty="0" smtClean="0">
                <a:solidFill>
                  <a:srgbClr val="FFFFFF"/>
                </a:solidFill>
                <a:latin typeface="华文细黑" panose="02010600040101010101" pitchFamily="2" charset="-122"/>
                <a:ea typeface="华文细黑" panose="02010600040101010101" pitchFamily="2" charset="-122"/>
              </a:rPr>
              <a:t>单击此处添加文字标题</a:t>
            </a:r>
            <a:endParaRPr lang="zh-CN" altLang="en-US" sz="1800" dirty="0">
              <a:solidFill>
                <a:srgbClr val="FFFFFF"/>
              </a:solidFill>
              <a:latin typeface="华文细黑" panose="02010600040101010101" pitchFamily="2" charset="-122"/>
              <a:ea typeface="华文细黑" panose="02010600040101010101" pitchFamily="2" charset="-122"/>
            </a:endParaRPr>
          </a:p>
        </p:txBody>
      </p:sp>
      <p:sp>
        <p:nvSpPr>
          <p:cNvPr id="8" name="圆角矩形 195"/>
          <p:cNvSpPr/>
          <p:nvPr>
            <p:custDataLst>
              <p:tags r:id="rId2"/>
            </p:custDataLst>
          </p:nvPr>
        </p:nvSpPr>
        <p:spPr>
          <a:xfrm rot="338432" flipH="1">
            <a:off x="3202273" y="1240573"/>
            <a:ext cx="2568178" cy="550069"/>
          </a:xfrm>
          <a:custGeom>
            <a:avLst/>
            <a:gdLst>
              <a:gd name="connsiteX0" fmla="*/ 0 w 1782331"/>
              <a:gd name="connsiteY0" fmla="*/ 76468 h 343228"/>
              <a:gd name="connsiteX1" fmla="*/ 76468 w 1782331"/>
              <a:gd name="connsiteY1" fmla="*/ 0 h 343228"/>
              <a:gd name="connsiteX2" fmla="*/ 1705863 w 1782331"/>
              <a:gd name="connsiteY2" fmla="*/ 0 h 343228"/>
              <a:gd name="connsiteX3" fmla="*/ 1782331 w 1782331"/>
              <a:gd name="connsiteY3" fmla="*/ 76468 h 343228"/>
              <a:gd name="connsiteX4" fmla="*/ 1782331 w 1782331"/>
              <a:gd name="connsiteY4" fmla="*/ 266760 h 343228"/>
              <a:gd name="connsiteX5" fmla="*/ 1705863 w 1782331"/>
              <a:gd name="connsiteY5" fmla="*/ 343228 h 343228"/>
              <a:gd name="connsiteX6" fmla="*/ 76468 w 1782331"/>
              <a:gd name="connsiteY6" fmla="*/ 343228 h 343228"/>
              <a:gd name="connsiteX7" fmla="*/ 0 w 1782331"/>
              <a:gd name="connsiteY7" fmla="*/ 266760 h 343228"/>
              <a:gd name="connsiteX8" fmla="*/ 0 w 1782331"/>
              <a:gd name="connsiteY8" fmla="*/ 76468 h 343228"/>
              <a:gd name="connsiteX0" fmla="*/ 0 w 1782331"/>
              <a:gd name="connsiteY0" fmla="*/ 76481 h 343241"/>
              <a:gd name="connsiteX1" fmla="*/ 76468 w 1782331"/>
              <a:gd name="connsiteY1" fmla="*/ 13 h 343241"/>
              <a:gd name="connsiteX2" fmla="*/ 892773 w 1782331"/>
              <a:gd name="connsiteY2" fmla="*/ 64307 h 343241"/>
              <a:gd name="connsiteX3" fmla="*/ 1705863 w 1782331"/>
              <a:gd name="connsiteY3" fmla="*/ 13 h 343241"/>
              <a:gd name="connsiteX4" fmla="*/ 1782331 w 1782331"/>
              <a:gd name="connsiteY4" fmla="*/ 76481 h 343241"/>
              <a:gd name="connsiteX5" fmla="*/ 1782331 w 1782331"/>
              <a:gd name="connsiteY5" fmla="*/ 266773 h 343241"/>
              <a:gd name="connsiteX6" fmla="*/ 1705863 w 1782331"/>
              <a:gd name="connsiteY6" fmla="*/ 343241 h 343241"/>
              <a:gd name="connsiteX7" fmla="*/ 76468 w 1782331"/>
              <a:gd name="connsiteY7" fmla="*/ 343241 h 343241"/>
              <a:gd name="connsiteX8" fmla="*/ 0 w 1782331"/>
              <a:gd name="connsiteY8" fmla="*/ 266773 h 343241"/>
              <a:gd name="connsiteX9" fmla="*/ 0 w 1782331"/>
              <a:gd name="connsiteY9" fmla="*/ 76481 h 343241"/>
              <a:gd name="connsiteX0" fmla="*/ 0 w 1782331"/>
              <a:gd name="connsiteY0" fmla="*/ 76481 h 343241"/>
              <a:gd name="connsiteX1" fmla="*/ 76468 w 1782331"/>
              <a:gd name="connsiteY1" fmla="*/ 13 h 343241"/>
              <a:gd name="connsiteX2" fmla="*/ 892773 w 1782331"/>
              <a:gd name="connsiteY2" fmla="*/ 64307 h 343241"/>
              <a:gd name="connsiteX3" fmla="*/ 1705863 w 1782331"/>
              <a:gd name="connsiteY3" fmla="*/ 13 h 343241"/>
              <a:gd name="connsiteX4" fmla="*/ 1782331 w 1782331"/>
              <a:gd name="connsiteY4" fmla="*/ 76481 h 343241"/>
              <a:gd name="connsiteX5" fmla="*/ 1782331 w 1782331"/>
              <a:gd name="connsiteY5" fmla="*/ 266773 h 343241"/>
              <a:gd name="connsiteX6" fmla="*/ 1705863 w 1782331"/>
              <a:gd name="connsiteY6" fmla="*/ 343241 h 343241"/>
              <a:gd name="connsiteX7" fmla="*/ 847677 w 1782331"/>
              <a:gd name="connsiteY7" fmla="*/ 308828 h 343241"/>
              <a:gd name="connsiteX8" fmla="*/ 76468 w 1782331"/>
              <a:gd name="connsiteY8" fmla="*/ 343241 h 343241"/>
              <a:gd name="connsiteX9" fmla="*/ 0 w 1782331"/>
              <a:gd name="connsiteY9" fmla="*/ 266773 h 343241"/>
              <a:gd name="connsiteX10" fmla="*/ 0 w 1782331"/>
              <a:gd name="connsiteY10" fmla="*/ 76481 h 343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82331" h="343241">
                <a:moveTo>
                  <a:pt x="0" y="76481"/>
                </a:moveTo>
                <a:cubicBezTo>
                  <a:pt x="0" y="34249"/>
                  <a:pt x="34236" y="13"/>
                  <a:pt x="76468" y="13"/>
                </a:cubicBezTo>
                <a:cubicBezTo>
                  <a:pt x="346416" y="-1078"/>
                  <a:pt x="622825" y="65398"/>
                  <a:pt x="892773" y="64307"/>
                </a:cubicBezTo>
                <a:cubicBezTo>
                  <a:pt x="1165957" y="65398"/>
                  <a:pt x="1432679" y="-1078"/>
                  <a:pt x="1705863" y="13"/>
                </a:cubicBezTo>
                <a:cubicBezTo>
                  <a:pt x="1748095" y="13"/>
                  <a:pt x="1782331" y="34249"/>
                  <a:pt x="1782331" y="76481"/>
                </a:cubicBezTo>
                <a:lnTo>
                  <a:pt x="1782331" y="266773"/>
                </a:lnTo>
                <a:cubicBezTo>
                  <a:pt x="1782331" y="309005"/>
                  <a:pt x="1748095" y="343241"/>
                  <a:pt x="1705863" y="343241"/>
                </a:cubicBezTo>
                <a:cubicBezTo>
                  <a:pt x="1420927" y="342504"/>
                  <a:pt x="1132613" y="309565"/>
                  <a:pt x="847677" y="308828"/>
                </a:cubicBezTo>
                <a:lnTo>
                  <a:pt x="76468" y="343241"/>
                </a:lnTo>
                <a:cubicBezTo>
                  <a:pt x="34236" y="343241"/>
                  <a:pt x="0" y="309005"/>
                  <a:pt x="0" y="266773"/>
                </a:cubicBezTo>
                <a:lnTo>
                  <a:pt x="0" y="76481"/>
                </a:lnTo>
                <a:close/>
              </a:path>
            </a:pathLst>
          </a:custGeom>
          <a:solidFill>
            <a:srgbClr val="B2D62E"/>
          </a:solidFill>
          <a:ln w="19050">
            <a:solidFill>
              <a:srgbClr val="FFFFFF"/>
            </a:solidFill>
          </a:ln>
          <a:effectLst>
            <a:outerShdw blurRad="762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zh-CN" altLang="en-US" sz="1800" dirty="0">
                <a:solidFill>
                  <a:srgbClr val="FFFFFF"/>
                </a:solidFill>
                <a:latin typeface="华文细黑" panose="02010600040101010101" pitchFamily="2" charset="-122"/>
                <a:ea typeface="华文细黑" panose="02010600040101010101" pitchFamily="2" charset="-122"/>
              </a:rPr>
              <a:t>单击此处添加文字标题</a:t>
            </a:r>
          </a:p>
        </p:txBody>
      </p:sp>
      <p:sp>
        <p:nvSpPr>
          <p:cNvPr id="9" name="圆角矩形 195"/>
          <p:cNvSpPr/>
          <p:nvPr>
            <p:custDataLst>
              <p:tags r:id="rId3"/>
            </p:custDataLst>
          </p:nvPr>
        </p:nvSpPr>
        <p:spPr>
          <a:xfrm rot="21437769">
            <a:off x="3024869" y="1909704"/>
            <a:ext cx="2568179" cy="550069"/>
          </a:xfrm>
          <a:custGeom>
            <a:avLst/>
            <a:gdLst>
              <a:gd name="connsiteX0" fmla="*/ 0 w 1782331"/>
              <a:gd name="connsiteY0" fmla="*/ 76468 h 343228"/>
              <a:gd name="connsiteX1" fmla="*/ 76468 w 1782331"/>
              <a:gd name="connsiteY1" fmla="*/ 0 h 343228"/>
              <a:gd name="connsiteX2" fmla="*/ 1705863 w 1782331"/>
              <a:gd name="connsiteY2" fmla="*/ 0 h 343228"/>
              <a:gd name="connsiteX3" fmla="*/ 1782331 w 1782331"/>
              <a:gd name="connsiteY3" fmla="*/ 76468 h 343228"/>
              <a:gd name="connsiteX4" fmla="*/ 1782331 w 1782331"/>
              <a:gd name="connsiteY4" fmla="*/ 266760 h 343228"/>
              <a:gd name="connsiteX5" fmla="*/ 1705863 w 1782331"/>
              <a:gd name="connsiteY5" fmla="*/ 343228 h 343228"/>
              <a:gd name="connsiteX6" fmla="*/ 76468 w 1782331"/>
              <a:gd name="connsiteY6" fmla="*/ 343228 h 343228"/>
              <a:gd name="connsiteX7" fmla="*/ 0 w 1782331"/>
              <a:gd name="connsiteY7" fmla="*/ 266760 h 343228"/>
              <a:gd name="connsiteX8" fmla="*/ 0 w 1782331"/>
              <a:gd name="connsiteY8" fmla="*/ 76468 h 343228"/>
              <a:gd name="connsiteX0" fmla="*/ 0 w 1782331"/>
              <a:gd name="connsiteY0" fmla="*/ 76481 h 343241"/>
              <a:gd name="connsiteX1" fmla="*/ 76468 w 1782331"/>
              <a:gd name="connsiteY1" fmla="*/ 13 h 343241"/>
              <a:gd name="connsiteX2" fmla="*/ 892773 w 1782331"/>
              <a:gd name="connsiteY2" fmla="*/ 64307 h 343241"/>
              <a:gd name="connsiteX3" fmla="*/ 1705863 w 1782331"/>
              <a:gd name="connsiteY3" fmla="*/ 13 h 343241"/>
              <a:gd name="connsiteX4" fmla="*/ 1782331 w 1782331"/>
              <a:gd name="connsiteY4" fmla="*/ 76481 h 343241"/>
              <a:gd name="connsiteX5" fmla="*/ 1782331 w 1782331"/>
              <a:gd name="connsiteY5" fmla="*/ 266773 h 343241"/>
              <a:gd name="connsiteX6" fmla="*/ 1705863 w 1782331"/>
              <a:gd name="connsiteY6" fmla="*/ 343241 h 343241"/>
              <a:gd name="connsiteX7" fmla="*/ 76468 w 1782331"/>
              <a:gd name="connsiteY7" fmla="*/ 343241 h 343241"/>
              <a:gd name="connsiteX8" fmla="*/ 0 w 1782331"/>
              <a:gd name="connsiteY8" fmla="*/ 266773 h 343241"/>
              <a:gd name="connsiteX9" fmla="*/ 0 w 1782331"/>
              <a:gd name="connsiteY9" fmla="*/ 76481 h 343241"/>
              <a:gd name="connsiteX0" fmla="*/ 0 w 1782331"/>
              <a:gd name="connsiteY0" fmla="*/ 76481 h 343241"/>
              <a:gd name="connsiteX1" fmla="*/ 76468 w 1782331"/>
              <a:gd name="connsiteY1" fmla="*/ 13 h 343241"/>
              <a:gd name="connsiteX2" fmla="*/ 892773 w 1782331"/>
              <a:gd name="connsiteY2" fmla="*/ 64307 h 343241"/>
              <a:gd name="connsiteX3" fmla="*/ 1705863 w 1782331"/>
              <a:gd name="connsiteY3" fmla="*/ 13 h 343241"/>
              <a:gd name="connsiteX4" fmla="*/ 1782331 w 1782331"/>
              <a:gd name="connsiteY4" fmla="*/ 76481 h 343241"/>
              <a:gd name="connsiteX5" fmla="*/ 1782331 w 1782331"/>
              <a:gd name="connsiteY5" fmla="*/ 266773 h 343241"/>
              <a:gd name="connsiteX6" fmla="*/ 1705863 w 1782331"/>
              <a:gd name="connsiteY6" fmla="*/ 343241 h 343241"/>
              <a:gd name="connsiteX7" fmla="*/ 847677 w 1782331"/>
              <a:gd name="connsiteY7" fmla="*/ 308828 h 343241"/>
              <a:gd name="connsiteX8" fmla="*/ 76468 w 1782331"/>
              <a:gd name="connsiteY8" fmla="*/ 343241 h 343241"/>
              <a:gd name="connsiteX9" fmla="*/ 0 w 1782331"/>
              <a:gd name="connsiteY9" fmla="*/ 266773 h 343241"/>
              <a:gd name="connsiteX10" fmla="*/ 0 w 1782331"/>
              <a:gd name="connsiteY10" fmla="*/ 76481 h 343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82331" h="343241">
                <a:moveTo>
                  <a:pt x="0" y="76481"/>
                </a:moveTo>
                <a:cubicBezTo>
                  <a:pt x="0" y="34249"/>
                  <a:pt x="34236" y="13"/>
                  <a:pt x="76468" y="13"/>
                </a:cubicBezTo>
                <a:cubicBezTo>
                  <a:pt x="346416" y="-1078"/>
                  <a:pt x="622825" y="65398"/>
                  <a:pt x="892773" y="64307"/>
                </a:cubicBezTo>
                <a:cubicBezTo>
                  <a:pt x="1165957" y="65398"/>
                  <a:pt x="1432679" y="-1078"/>
                  <a:pt x="1705863" y="13"/>
                </a:cubicBezTo>
                <a:cubicBezTo>
                  <a:pt x="1748095" y="13"/>
                  <a:pt x="1782331" y="34249"/>
                  <a:pt x="1782331" y="76481"/>
                </a:cubicBezTo>
                <a:lnTo>
                  <a:pt x="1782331" y="266773"/>
                </a:lnTo>
                <a:cubicBezTo>
                  <a:pt x="1782331" y="309005"/>
                  <a:pt x="1748095" y="343241"/>
                  <a:pt x="1705863" y="343241"/>
                </a:cubicBezTo>
                <a:cubicBezTo>
                  <a:pt x="1420927" y="342504"/>
                  <a:pt x="1132613" y="309565"/>
                  <a:pt x="847677" y="308828"/>
                </a:cubicBezTo>
                <a:lnTo>
                  <a:pt x="76468" y="343241"/>
                </a:lnTo>
                <a:cubicBezTo>
                  <a:pt x="34236" y="343241"/>
                  <a:pt x="0" y="309005"/>
                  <a:pt x="0" y="266773"/>
                </a:cubicBezTo>
                <a:lnTo>
                  <a:pt x="0" y="76481"/>
                </a:lnTo>
                <a:close/>
              </a:path>
            </a:pathLst>
          </a:custGeom>
          <a:solidFill>
            <a:srgbClr val="F39B43"/>
          </a:solidFill>
          <a:ln w="19050">
            <a:solidFill>
              <a:srgbClr val="FFFFFF"/>
            </a:solidFill>
          </a:ln>
          <a:effectLst>
            <a:outerShdw blurRad="762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zh-CN" altLang="en-US" sz="1800" dirty="0">
                <a:solidFill>
                  <a:srgbClr val="FFFFFF"/>
                </a:solidFill>
                <a:latin typeface="华文细黑" panose="02010600040101010101" pitchFamily="2" charset="-122"/>
                <a:ea typeface="华文细黑" panose="02010600040101010101" pitchFamily="2" charset="-122"/>
              </a:rPr>
              <a:t>单击此处添加文字标题</a:t>
            </a:r>
          </a:p>
        </p:txBody>
      </p:sp>
      <p:sp>
        <p:nvSpPr>
          <p:cNvPr id="10" name="圆角矩形 195"/>
          <p:cNvSpPr/>
          <p:nvPr>
            <p:custDataLst>
              <p:tags r:id="rId4"/>
            </p:custDataLst>
          </p:nvPr>
        </p:nvSpPr>
        <p:spPr>
          <a:xfrm rot="338432" flipH="1">
            <a:off x="3202273" y="2644319"/>
            <a:ext cx="2568178" cy="550069"/>
          </a:xfrm>
          <a:custGeom>
            <a:avLst/>
            <a:gdLst>
              <a:gd name="connsiteX0" fmla="*/ 0 w 1782331"/>
              <a:gd name="connsiteY0" fmla="*/ 76468 h 343228"/>
              <a:gd name="connsiteX1" fmla="*/ 76468 w 1782331"/>
              <a:gd name="connsiteY1" fmla="*/ 0 h 343228"/>
              <a:gd name="connsiteX2" fmla="*/ 1705863 w 1782331"/>
              <a:gd name="connsiteY2" fmla="*/ 0 h 343228"/>
              <a:gd name="connsiteX3" fmla="*/ 1782331 w 1782331"/>
              <a:gd name="connsiteY3" fmla="*/ 76468 h 343228"/>
              <a:gd name="connsiteX4" fmla="*/ 1782331 w 1782331"/>
              <a:gd name="connsiteY4" fmla="*/ 266760 h 343228"/>
              <a:gd name="connsiteX5" fmla="*/ 1705863 w 1782331"/>
              <a:gd name="connsiteY5" fmla="*/ 343228 h 343228"/>
              <a:gd name="connsiteX6" fmla="*/ 76468 w 1782331"/>
              <a:gd name="connsiteY6" fmla="*/ 343228 h 343228"/>
              <a:gd name="connsiteX7" fmla="*/ 0 w 1782331"/>
              <a:gd name="connsiteY7" fmla="*/ 266760 h 343228"/>
              <a:gd name="connsiteX8" fmla="*/ 0 w 1782331"/>
              <a:gd name="connsiteY8" fmla="*/ 76468 h 343228"/>
              <a:gd name="connsiteX0" fmla="*/ 0 w 1782331"/>
              <a:gd name="connsiteY0" fmla="*/ 76481 h 343241"/>
              <a:gd name="connsiteX1" fmla="*/ 76468 w 1782331"/>
              <a:gd name="connsiteY1" fmla="*/ 13 h 343241"/>
              <a:gd name="connsiteX2" fmla="*/ 892773 w 1782331"/>
              <a:gd name="connsiteY2" fmla="*/ 64307 h 343241"/>
              <a:gd name="connsiteX3" fmla="*/ 1705863 w 1782331"/>
              <a:gd name="connsiteY3" fmla="*/ 13 h 343241"/>
              <a:gd name="connsiteX4" fmla="*/ 1782331 w 1782331"/>
              <a:gd name="connsiteY4" fmla="*/ 76481 h 343241"/>
              <a:gd name="connsiteX5" fmla="*/ 1782331 w 1782331"/>
              <a:gd name="connsiteY5" fmla="*/ 266773 h 343241"/>
              <a:gd name="connsiteX6" fmla="*/ 1705863 w 1782331"/>
              <a:gd name="connsiteY6" fmla="*/ 343241 h 343241"/>
              <a:gd name="connsiteX7" fmla="*/ 76468 w 1782331"/>
              <a:gd name="connsiteY7" fmla="*/ 343241 h 343241"/>
              <a:gd name="connsiteX8" fmla="*/ 0 w 1782331"/>
              <a:gd name="connsiteY8" fmla="*/ 266773 h 343241"/>
              <a:gd name="connsiteX9" fmla="*/ 0 w 1782331"/>
              <a:gd name="connsiteY9" fmla="*/ 76481 h 343241"/>
              <a:gd name="connsiteX0" fmla="*/ 0 w 1782331"/>
              <a:gd name="connsiteY0" fmla="*/ 76481 h 343241"/>
              <a:gd name="connsiteX1" fmla="*/ 76468 w 1782331"/>
              <a:gd name="connsiteY1" fmla="*/ 13 h 343241"/>
              <a:gd name="connsiteX2" fmla="*/ 892773 w 1782331"/>
              <a:gd name="connsiteY2" fmla="*/ 64307 h 343241"/>
              <a:gd name="connsiteX3" fmla="*/ 1705863 w 1782331"/>
              <a:gd name="connsiteY3" fmla="*/ 13 h 343241"/>
              <a:gd name="connsiteX4" fmla="*/ 1782331 w 1782331"/>
              <a:gd name="connsiteY4" fmla="*/ 76481 h 343241"/>
              <a:gd name="connsiteX5" fmla="*/ 1782331 w 1782331"/>
              <a:gd name="connsiteY5" fmla="*/ 266773 h 343241"/>
              <a:gd name="connsiteX6" fmla="*/ 1705863 w 1782331"/>
              <a:gd name="connsiteY6" fmla="*/ 343241 h 343241"/>
              <a:gd name="connsiteX7" fmla="*/ 847677 w 1782331"/>
              <a:gd name="connsiteY7" fmla="*/ 308828 h 343241"/>
              <a:gd name="connsiteX8" fmla="*/ 76468 w 1782331"/>
              <a:gd name="connsiteY8" fmla="*/ 343241 h 343241"/>
              <a:gd name="connsiteX9" fmla="*/ 0 w 1782331"/>
              <a:gd name="connsiteY9" fmla="*/ 266773 h 343241"/>
              <a:gd name="connsiteX10" fmla="*/ 0 w 1782331"/>
              <a:gd name="connsiteY10" fmla="*/ 76481 h 343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82331" h="343241">
                <a:moveTo>
                  <a:pt x="0" y="76481"/>
                </a:moveTo>
                <a:cubicBezTo>
                  <a:pt x="0" y="34249"/>
                  <a:pt x="34236" y="13"/>
                  <a:pt x="76468" y="13"/>
                </a:cubicBezTo>
                <a:cubicBezTo>
                  <a:pt x="346416" y="-1078"/>
                  <a:pt x="622825" y="65398"/>
                  <a:pt x="892773" y="64307"/>
                </a:cubicBezTo>
                <a:cubicBezTo>
                  <a:pt x="1165957" y="65398"/>
                  <a:pt x="1432679" y="-1078"/>
                  <a:pt x="1705863" y="13"/>
                </a:cubicBezTo>
                <a:cubicBezTo>
                  <a:pt x="1748095" y="13"/>
                  <a:pt x="1782331" y="34249"/>
                  <a:pt x="1782331" y="76481"/>
                </a:cubicBezTo>
                <a:lnTo>
                  <a:pt x="1782331" y="266773"/>
                </a:lnTo>
                <a:cubicBezTo>
                  <a:pt x="1782331" y="309005"/>
                  <a:pt x="1748095" y="343241"/>
                  <a:pt x="1705863" y="343241"/>
                </a:cubicBezTo>
                <a:cubicBezTo>
                  <a:pt x="1420927" y="342504"/>
                  <a:pt x="1132613" y="309565"/>
                  <a:pt x="847677" y="308828"/>
                </a:cubicBezTo>
                <a:lnTo>
                  <a:pt x="76468" y="343241"/>
                </a:lnTo>
                <a:cubicBezTo>
                  <a:pt x="34236" y="343241"/>
                  <a:pt x="0" y="309005"/>
                  <a:pt x="0" y="266773"/>
                </a:cubicBezTo>
                <a:lnTo>
                  <a:pt x="0" y="76481"/>
                </a:lnTo>
                <a:close/>
              </a:path>
            </a:pathLst>
          </a:custGeom>
          <a:solidFill>
            <a:srgbClr val="91D0F3"/>
          </a:solidFill>
          <a:ln w="19050">
            <a:solidFill>
              <a:srgbClr val="FFFFFF"/>
            </a:solidFill>
          </a:ln>
          <a:effectLst>
            <a:outerShdw blurRad="762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zh-CN" altLang="en-US" sz="1800" dirty="0">
                <a:solidFill>
                  <a:srgbClr val="FFFFFF"/>
                </a:solidFill>
                <a:latin typeface="华文细黑" panose="02010600040101010101" pitchFamily="2" charset="-122"/>
                <a:ea typeface="华文细黑" panose="02010600040101010101" pitchFamily="2" charset="-122"/>
              </a:rPr>
              <a:t>单击此处添加文字标题</a:t>
            </a:r>
          </a:p>
        </p:txBody>
      </p:sp>
    </p:spTree>
    <p:extLst>
      <p:ext uri="{BB962C8B-B14F-4D97-AF65-F5344CB8AC3E}">
        <p14:creationId xmlns:p14="http://schemas.microsoft.com/office/powerpoint/2010/main" val="24126386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trips(downLeft)">
                                      <p:cBhvr>
                                        <p:cTn id="7" dur="750"/>
                                        <p:tgtEl>
                                          <p:spTgt spid="7"/>
                                        </p:tgtEl>
                                      </p:cBhvr>
                                    </p:animEffect>
                                  </p:childTnLst>
                                </p:cTn>
                              </p:par>
                            </p:childTnLst>
                          </p:cTn>
                        </p:par>
                        <p:par>
                          <p:cTn id="8" fill="hold">
                            <p:stCondLst>
                              <p:cond delay="750"/>
                            </p:stCondLst>
                            <p:childTnLst>
                              <p:par>
                                <p:cTn id="9" presetID="18" presetClass="entr" presetSubtype="6"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strips(downRight)">
                                      <p:cBhvr>
                                        <p:cTn id="11" dur="750"/>
                                        <p:tgtEl>
                                          <p:spTgt spid="8"/>
                                        </p:tgtEl>
                                      </p:cBhvr>
                                    </p:animEffect>
                                  </p:childTnLst>
                                </p:cTn>
                              </p:par>
                            </p:childTnLst>
                          </p:cTn>
                        </p:par>
                        <p:par>
                          <p:cTn id="12" fill="hold">
                            <p:stCondLst>
                              <p:cond delay="1500"/>
                            </p:stCondLst>
                            <p:childTnLst>
                              <p:par>
                                <p:cTn id="13" presetID="18" presetClass="entr" presetSubtype="12"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strips(downLeft)">
                                      <p:cBhvr>
                                        <p:cTn id="15" dur="750"/>
                                        <p:tgtEl>
                                          <p:spTgt spid="9"/>
                                        </p:tgtEl>
                                      </p:cBhvr>
                                    </p:animEffect>
                                  </p:childTnLst>
                                </p:cTn>
                              </p:par>
                            </p:childTnLst>
                          </p:cTn>
                        </p:par>
                        <p:par>
                          <p:cTn id="16" fill="hold">
                            <p:stCondLst>
                              <p:cond delay="2250"/>
                            </p:stCondLst>
                            <p:childTnLst>
                              <p:par>
                                <p:cTn id="17" presetID="18" presetClass="entr" presetSubtype="6"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strips(downRight)">
                                      <p:cBhvr>
                                        <p:cTn id="19" dur="7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1" y="0"/>
            <a:ext cx="9144001" cy="5143500"/>
            <a:chOff x="-1" y="0"/>
            <a:chExt cx="9144001" cy="5143500"/>
          </a:xfrm>
        </p:grpSpPr>
        <p:pic>
          <p:nvPicPr>
            <p:cNvPr id="5" name="图片 4"/>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0" y="0"/>
              <a:ext cx="9144000" cy="3759200"/>
            </a:xfrm>
            <a:prstGeom prst="rect">
              <a:avLst/>
            </a:prstGeom>
          </p:spPr>
        </p:pic>
        <p:pic>
          <p:nvPicPr>
            <p:cNvPr id="2" name="图片 1"/>
            <p:cNvPicPr>
              <a:picLocks noChangeAspect="1"/>
            </p:cNvPicPr>
            <p:nvPr/>
          </p:nvPicPr>
          <p:blipFill rotWithShape="1">
            <a:blip r:embed="rId9" cstate="print">
              <a:extLst>
                <a:ext uri="{28A0092B-C50C-407E-A947-70E740481C1C}">
                  <a14:useLocalDpi xmlns:a14="http://schemas.microsoft.com/office/drawing/2010/main" val="0"/>
                </a:ext>
              </a:extLst>
            </a:blip>
            <a:srcRect l="1590" t="-2838" r="156" b="1738"/>
            <a:stretch/>
          </p:blipFill>
          <p:spPr>
            <a:xfrm>
              <a:off x="-1" y="2927718"/>
              <a:ext cx="9144000" cy="2215782"/>
            </a:xfrm>
            <a:prstGeom prst="rect">
              <a:avLst/>
            </a:prstGeom>
          </p:spPr>
        </p:pic>
      </p:grpSp>
      <p:cxnSp>
        <p:nvCxnSpPr>
          <p:cNvPr id="11" name="直接连接符 3"/>
          <p:cNvCxnSpPr>
            <a:cxnSpLocks noChangeShapeType="1"/>
          </p:cNvCxnSpPr>
          <p:nvPr>
            <p:custDataLst>
              <p:tags r:id="rId1"/>
            </p:custDataLst>
          </p:nvPr>
        </p:nvCxnSpPr>
        <p:spPr bwMode="auto">
          <a:xfrm>
            <a:off x="2304143" y="2008953"/>
            <a:ext cx="4586288" cy="0"/>
          </a:xfrm>
          <a:prstGeom prst="line">
            <a:avLst/>
          </a:prstGeom>
          <a:noFill/>
          <a:ln w="19050" algn="ctr">
            <a:solidFill>
              <a:srgbClr val="C94D4D"/>
            </a:solidFill>
            <a:miter lim="800000"/>
            <a:headEnd/>
            <a:tailEnd/>
          </a:ln>
          <a:extLst>
            <a:ext uri="{909E8E84-426E-40DD-AFC4-6F175D3DCCD1}">
              <a14:hiddenFill xmlns:a14="http://schemas.microsoft.com/office/drawing/2010/main">
                <a:noFill/>
              </a14:hiddenFill>
            </a:ext>
          </a:extLst>
        </p:spPr>
      </p:cxnSp>
      <p:cxnSp>
        <p:nvCxnSpPr>
          <p:cNvPr id="12" name="直接连接符 4"/>
          <p:cNvCxnSpPr>
            <a:cxnSpLocks noChangeShapeType="1"/>
          </p:cNvCxnSpPr>
          <p:nvPr>
            <p:custDataLst>
              <p:tags r:id="rId2"/>
            </p:custDataLst>
          </p:nvPr>
        </p:nvCxnSpPr>
        <p:spPr bwMode="auto">
          <a:xfrm>
            <a:off x="5158071" y="2075628"/>
            <a:ext cx="4004072" cy="0"/>
          </a:xfrm>
          <a:prstGeom prst="line">
            <a:avLst/>
          </a:prstGeom>
          <a:noFill/>
          <a:ln w="19050" algn="ctr">
            <a:solidFill>
              <a:srgbClr val="C94D4D"/>
            </a:solidFill>
            <a:miter lim="800000"/>
            <a:headEnd/>
            <a:tailEnd/>
          </a:ln>
          <a:extLst>
            <a:ext uri="{909E8E84-426E-40DD-AFC4-6F175D3DCCD1}">
              <a14:hiddenFill xmlns:a14="http://schemas.microsoft.com/office/drawing/2010/main">
                <a:noFill/>
              </a14:hiddenFill>
            </a:ext>
          </a:extLst>
        </p:spPr>
      </p:cxnSp>
      <p:sp>
        <p:nvSpPr>
          <p:cNvPr id="13" name="标题 5"/>
          <p:cNvSpPr txBox="1">
            <a:spLocks/>
          </p:cNvSpPr>
          <p:nvPr>
            <p:custDataLst>
              <p:tags r:id="rId3"/>
            </p:custDataLst>
          </p:nvPr>
        </p:nvSpPr>
        <p:spPr bwMode="auto">
          <a:xfrm>
            <a:off x="3375706" y="1543418"/>
            <a:ext cx="3765323" cy="465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bIns="0" anchor="b"/>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zh-CN" altLang="en-US" sz="2700" b="1" dirty="0" smtClean="0">
                <a:solidFill>
                  <a:srgbClr val="C94D4D"/>
                </a:solidFill>
                <a:latin typeface="Arial Black" panose="020B0A04020102020204" pitchFamily="34" charset="0"/>
                <a:ea typeface="微软雅黑" panose="020B0503020204020204" pitchFamily="34" charset="-122"/>
              </a:rPr>
              <a:t>单击此处添加标题内容</a:t>
            </a:r>
            <a:endParaRPr lang="zh-CN" altLang="en-US" sz="2700" b="1" dirty="0">
              <a:solidFill>
                <a:srgbClr val="C94D4D"/>
              </a:solidFill>
              <a:latin typeface="Arial Black" panose="020B0A04020102020204" pitchFamily="34" charset="0"/>
              <a:ea typeface="微软雅黑" panose="020B0503020204020204" pitchFamily="34" charset="-122"/>
            </a:endParaRPr>
          </a:p>
        </p:txBody>
      </p:sp>
      <p:sp>
        <p:nvSpPr>
          <p:cNvPr id="14" name="文本占位符 6"/>
          <p:cNvSpPr txBox="1">
            <a:spLocks/>
          </p:cNvSpPr>
          <p:nvPr>
            <p:custDataLst>
              <p:tags r:id="rId4"/>
            </p:custDataLst>
          </p:nvPr>
        </p:nvSpPr>
        <p:spPr bwMode="auto">
          <a:xfrm>
            <a:off x="5158071" y="2182896"/>
            <a:ext cx="2519986" cy="260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00000"/>
              </a:lnSpc>
              <a:spcBef>
                <a:spcPts val="1350"/>
              </a:spcBef>
              <a:buClr>
                <a:srgbClr val="C94D4D"/>
              </a:buClr>
              <a:buSzPct val="60000"/>
              <a:buNone/>
            </a:pPr>
            <a:r>
              <a:rPr lang="zh-CN" altLang="en-US" sz="1800" dirty="0" smtClean="0">
                <a:solidFill>
                  <a:srgbClr val="C94D4D"/>
                </a:solidFill>
                <a:latin typeface="Arial" panose="020B0604020202020204" pitchFamily="34" charset="0"/>
                <a:ea typeface="微软雅黑" panose="020B0503020204020204" pitchFamily="34" charset="-122"/>
              </a:rPr>
              <a:t>单击此处添加文字内容</a:t>
            </a:r>
            <a:endParaRPr lang="en-US" altLang="zh-CN" sz="1800" dirty="0">
              <a:solidFill>
                <a:srgbClr val="C94D4D"/>
              </a:solidFill>
              <a:latin typeface="Arial" panose="020B0604020202020204" pitchFamily="34" charset="0"/>
              <a:ea typeface="微软雅黑" panose="020B0503020204020204" pitchFamily="34" charset="-122"/>
            </a:endParaRPr>
          </a:p>
        </p:txBody>
      </p:sp>
      <p:sp>
        <p:nvSpPr>
          <p:cNvPr id="15" name="文本占位符 4"/>
          <p:cNvSpPr txBox="1">
            <a:spLocks/>
          </p:cNvSpPr>
          <p:nvPr>
            <p:custDataLst>
              <p:tags r:id="rId5"/>
            </p:custDataLst>
          </p:nvPr>
        </p:nvSpPr>
        <p:spPr bwMode="auto">
          <a:xfrm>
            <a:off x="2286000" y="724268"/>
            <a:ext cx="1039415" cy="187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357188"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just">
              <a:lnSpc>
                <a:spcPct val="100000"/>
              </a:lnSpc>
              <a:spcBef>
                <a:spcPts val="1350"/>
              </a:spcBef>
              <a:buClr>
                <a:srgbClr val="C94D4D"/>
              </a:buClr>
              <a:buSzPct val="60000"/>
              <a:buNone/>
            </a:pPr>
            <a:r>
              <a:rPr lang="en-US" altLang="zh-CN" sz="14925" i="1" dirty="0">
                <a:solidFill>
                  <a:srgbClr val="C94D4D"/>
                </a:solidFill>
                <a:latin typeface="Arial" panose="020B0604020202020204" pitchFamily="34" charset="0"/>
                <a:ea typeface="微软雅黑" panose="020B0503020204020204" pitchFamily="34" charset="-122"/>
              </a:rPr>
              <a:t>1</a:t>
            </a:r>
            <a:endParaRPr lang="zh-CN" altLang="en-US" sz="14925" i="1" dirty="0">
              <a:solidFill>
                <a:srgbClr val="C94D4D"/>
              </a:solidFill>
              <a:latin typeface="Arial" panose="020B0604020202020204" pitchFamily="34" charset="0"/>
              <a:ea typeface="微软雅黑" panose="020B0503020204020204" pitchFamily="34" charset="-122"/>
            </a:endParaRPr>
          </a:p>
        </p:txBody>
      </p:sp>
    </p:spTree>
    <p:extLst>
      <p:ext uri="{BB962C8B-B14F-4D97-AF65-F5344CB8AC3E}">
        <p14:creationId xmlns:p14="http://schemas.microsoft.com/office/powerpoint/2010/main" val="40571514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1+#ppt_w/2"/>
                                          </p:val>
                                        </p:tav>
                                        <p:tav tm="100000">
                                          <p:val>
                                            <p:strVal val="#ppt_x"/>
                                          </p:val>
                                        </p:tav>
                                      </p:tavLst>
                                    </p:anim>
                                    <p:anim calcmode="lin" valueType="num">
                                      <p:cBhvr additive="base">
                                        <p:cTn id="12" dur="500" fill="hold"/>
                                        <p:tgtEl>
                                          <p:spTgt spid="12"/>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p:cTn id="16" dur="500" fill="hold"/>
                                        <p:tgtEl>
                                          <p:spTgt spid="15"/>
                                        </p:tgtEl>
                                        <p:attrNameLst>
                                          <p:attrName>ppt_w</p:attrName>
                                        </p:attrNameLst>
                                      </p:cBhvr>
                                      <p:tavLst>
                                        <p:tav tm="0">
                                          <p:val>
                                            <p:fltVal val="0"/>
                                          </p:val>
                                        </p:tav>
                                        <p:tav tm="100000">
                                          <p:val>
                                            <p:strVal val="#ppt_w"/>
                                          </p:val>
                                        </p:tav>
                                      </p:tavLst>
                                    </p:anim>
                                    <p:anim calcmode="lin" valueType="num">
                                      <p:cBhvr>
                                        <p:cTn id="17" dur="500" fill="hold"/>
                                        <p:tgtEl>
                                          <p:spTgt spid="15"/>
                                        </p:tgtEl>
                                        <p:attrNameLst>
                                          <p:attrName>ppt_h</p:attrName>
                                        </p:attrNameLst>
                                      </p:cBhvr>
                                      <p:tavLst>
                                        <p:tav tm="0">
                                          <p:val>
                                            <p:fltVal val="0"/>
                                          </p:val>
                                        </p:tav>
                                        <p:tav tm="100000">
                                          <p:val>
                                            <p:strVal val="#ppt_h"/>
                                          </p:val>
                                        </p:tav>
                                      </p:tavLst>
                                    </p:anim>
                                    <p:animEffect transition="in" filter="fade">
                                      <p:cBhvr>
                                        <p:cTn id="18" dur="500"/>
                                        <p:tgtEl>
                                          <p:spTgt spid="15"/>
                                        </p:tgtEl>
                                      </p:cBhvr>
                                    </p:animEffect>
                                  </p:childTnLst>
                                </p:cTn>
                              </p:par>
                            </p:childTnLst>
                          </p:cTn>
                        </p:par>
                        <p:par>
                          <p:cTn id="19" fill="hold">
                            <p:stCondLst>
                              <p:cond delay="1000"/>
                            </p:stCondLst>
                            <p:childTnLst>
                              <p:par>
                                <p:cTn id="20" presetID="10" presetClass="entr" presetSubtype="0" fill="hold" grpId="0" nodeType="afterEffect">
                                  <p:stCondLst>
                                    <p:cond delay="0"/>
                                  </p:stCondLst>
                                  <p:iterate type="lt">
                                    <p:tmPct val="14000"/>
                                  </p:iterate>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par>
                          <p:cTn id="23" fill="hold">
                            <p:stCondLst>
                              <p:cond delay="2130"/>
                            </p:stCondLst>
                            <p:childTnLst>
                              <p:par>
                                <p:cTn id="24" presetID="42" presetClass="entr" presetSubtype="0"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1000"/>
                                        <p:tgtEl>
                                          <p:spTgt spid="14"/>
                                        </p:tgtEl>
                                      </p:cBhvr>
                                    </p:animEffect>
                                    <p:anim calcmode="lin" valueType="num">
                                      <p:cBhvr>
                                        <p:cTn id="27" dur="1000" fill="hold"/>
                                        <p:tgtEl>
                                          <p:spTgt spid="14"/>
                                        </p:tgtEl>
                                        <p:attrNameLst>
                                          <p:attrName>ppt_x</p:attrName>
                                        </p:attrNameLst>
                                      </p:cBhvr>
                                      <p:tavLst>
                                        <p:tav tm="0">
                                          <p:val>
                                            <p:strVal val="#ppt_x"/>
                                          </p:val>
                                        </p:tav>
                                        <p:tav tm="100000">
                                          <p:val>
                                            <p:strVal val="#ppt_x"/>
                                          </p:val>
                                        </p:tav>
                                      </p:tavLst>
                                    </p:anim>
                                    <p:anim calcmode="lin" valueType="num">
                                      <p:cBhvr>
                                        <p:cTn id="28"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17" name="组合 16"/>
          <p:cNvGrpSpPr>
            <a:grpSpLocks/>
          </p:cNvGrpSpPr>
          <p:nvPr/>
        </p:nvGrpSpPr>
        <p:grpSpPr bwMode="auto">
          <a:xfrm>
            <a:off x="6255544" y="3421855"/>
            <a:ext cx="1777604" cy="655197"/>
            <a:chOff x="3106598" y="5073134"/>
            <a:chExt cx="2370017" cy="874379"/>
          </a:xfrm>
        </p:grpSpPr>
        <p:sp>
          <p:nvSpPr>
            <p:cNvPr id="18434" name="矩形 17"/>
            <p:cNvSpPr>
              <a:spLocks noChangeArrowheads="1"/>
            </p:cNvSpPr>
            <p:nvPr/>
          </p:nvSpPr>
          <p:spPr bwMode="auto">
            <a:xfrm>
              <a:off x="3106598" y="5073134"/>
              <a:ext cx="1936757" cy="400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pPr>
              <a:r>
                <a:rPr lang="en-US" altLang="zh-CN">
                  <a:solidFill>
                    <a:srgbClr val="3B3838"/>
                  </a:solidFill>
                  <a:latin typeface="等线" charset="0"/>
                  <a:ea typeface="宋体" panose="02010600030101010101" pitchFamily="2" charset="-122"/>
                </a:rPr>
                <a:t>CLICK ADD TITLE</a:t>
              </a:r>
              <a:endParaRPr lang="zh-CN" altLang="en-US">
                <a:solidFill>
                  <a:srgbClr val="3B3838"/>
                </a:solidFill>
                <a:latin typeface="等线" charset="0"/>
                <a:ea typeface="宋体" panose="02010600030101010101" pitchFamily="2" charset="-122"/>
              </a:endParaRPr>
            </a:p>
          </p:txBody>
        </p:sp>
        <p:sp>
          <p:nvSpPr>
            <p:cNvPr id="19" name="矩形 18"/>
            <p:cNvSpPr/>
            <p:nvPr/>
          </p:nvSpPr>
          <p:spPr>
            <a:xfrm>
              <a:off x="3106598" y="5403630"/>
              <a:ext cx="2370017" cy="543883"/>
            </a:xfrm>
            <a:prstGeom prst="rect">
              <a:avLst/>
            </a:prstGeom>
          </p:spPr>
          <p:txBody>
            <a:bodyPr>
              <a:spAutoFit/>
            </a:bodyPr>
            <a:lstStyle/>
            <a:p>
              <a:pPr>
                <a:lnSpc>
                  <a:spcPct val="130000"/>
                </a:lnSpc>
                <a:spcBef>
                  <a:spcPct val="0"/>
                </a:spcBef>
                <a:spcAft>
                  <a:spcPct val="0"/>
                </a:spcAft>
              </a:pPr>
              <a:r>
                <a:rPr lang="zh-CN" altLang="en-US" sz="788" noProof="1">
                  <a:solidFill>
                    <a:srgbClr val="E7E6E6">
                      <a:lumMod val="50000"/>
                    </a:srgbClr>
                  </a:solidFill>
                  <a:latin typeface="等线" panose="02010600030101010101" pitchFamily="2" charset="-122"/>
                  <a:ea typeface="等线" panose="02010600030101010101" pitchFamily="2" charset="-122"/>
                </a:rPr>
                <a:t>Hunan magic rain Advertising CoLtd.professional professional team</a:t>
              </a:r>
              <a:endParaRPr lang="zh-CN" altLang="en-US" sz="788" noProof="1">
                <a:solidFill>
                  <a:srgbClr val="E7E6E6">
                    <a:lumMod val="50000"/>
                  </a:srgbClr>
                </a:solidFill>
                <a:latin typeface="等线" panose="02010600030101010101" pitchFamily="2" charset="-122"/>
                <a:ea typeface="等线" charset="0"/>
              </a:endParaRPr>
            </a:p>
          </p:txBody>
        </p:sp>
      </p:grpSp>
      <p:grpSp>
        <p:nvGrpSpPr>
          <p:cNvPr id="20" name="组合 19"/>
          <p:cNvGrpSpPr>
            <a:grpSpLocks/>
          </p:cNvGrpSpPr>
          <p:nvPr/>
        </p:nvGrpSpPr>
        <p:grpSpPr bwMode="auto">
          <a:xfrm>
            <a:off x="1110854" y="3421856"/>
            <a:ext cx="1777603" cy="655197"/>
            <a:chOff x="1221767" y="2192338"/>
            <a:chExt cx="2370017" cy="874379"/>
          </a:xfrm>
        </p:grpSpPr>
        <p:sp>
          <p:nvSpPr>
            <p:cNvPr id="18437" name="矩形 20"/>
            <p:cNvSpPr>
              <a:spLocks noChangeArrowheads="1"/>
            </p:cNvSpPr>
            <p:nvPr/>
          </p:nvSpPr>
          <p:spPr bwMode="auto">
            <a:xfrm>
              <a:off x="1655026" y="2192338"/>
              <a:ext cx="1936758" cy="400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fontAlgn="base">
                <a:spcBef>
                  <a:spcPct val="0"/>
                </a:spcBef>
                <a:spcAft>
                  <a:spcPct val="0"/>
                </a:spcAft>
              </a:pPr>
              <a:r>
                <a:rPr lang="en-US" altLang="zh-CN">
                  <a:solidFill>
                    <a:srgbClr val="3B3838"/>
                  </a:solidFill>
                  <a:latin typeface="等线" charset="0"/>
                  <a:ea typeface="宋体" panose="02010600030101010101" pitchFamily="2" charset="-122"/>
                </a:rPr>
                <a:t>CLICK ADD TITLE</a:t>
              </a:r>
              <a:endParaRPr lang="zh-CN" altLang="en-US">
                <a:solidFill>
                  <a:srgbClr val="3B3838"/>
                </a:solidFill>
                <a:latin typeface="等线" charset="0"/>
                <a:ea typeface="宋体" panose="02010600030101010101" pitchFamily="2" charset="-122"/>
              </a:endParaRPr>
            </a:p>
          </p:txBody>
        </p:sp>
        <p:sp>
          <p:nvSpPr>
            <p:cNvPr id="22" name="矩形 21"/>
            <p:cNvSpPr/>
            <p:nvPr/>
          </p:nvSpPr>
          <p:spPr>
            <a:xfrm>
              <a:off x="1221767" y="2522834"/>
              <a:ext cx="2370017" cy="543883"/>
            </a:xfrm>
            <a:prstGeom prst="rect">
              <a:avLst/>
            </a:prstGeom>
          </p:spPr>
          <p:txBody>
            <a:bodyPr>
              <a:spAutoFit/>
            </a:bodyPr>
            <a:lstStyle/>
            <a:p>
              <a:pPr algn="r">
                <a:lnSpc>
                  <a:spcPct val="130000"/>
                </a:lnSpc>
                <a:spcBef>
                  <a:spcPct val="0"/>
                </a:spcBef>
                <a:spcAft>
                  <a:spcPct val="0"/>
                </a:spcAft>
              </a:pPr>
              <a:r>
                <a:rPr lang="zh-CN" altLang="en-US" sz="788" noProof="1">
                  <a:solidFill>
                    <a:srgbClr val="E7E6E6">
                      <a:lumMod val="50000"/>
                    </a:srgbClr>
                  </a:solidFill>
                  <a:latin typeface="等线" panose="02010600030101010101" pitchFamily="2" charset="-122"/>
                  <a:ea typeface="等线" panose="02010600030101010101" pitchFamily="2" charset="-122"/>
                </a:rPr>
                <a:t>Hunan magic rain Advertising CoLtd.professional professional team</a:t>
              </a:r>
              <a:endParaRPr lang="zh-CN" altLang="en-US" sz="788" noProof="1">
                <a:solidFill>
                  <a:srgbClr val="E7E6E6">
                    <a:lumMod val="50000"/>
                  </a:srgbClr>
                </a:solidFill>
                <a:latin typeface="等线" panose="02010600030101010101" pitchFamily="2" charset="-122"/>
                <a:ea typeface="等线" charset="0"/>
              </a:endParaRPr>
            </a:p>
          </p:txBody>
        </p:sp>
      </p:grpSp>
      <p:grpSp>
        <p:nvGrpSpPr>
          <p:cNvPr id="23" name="组合 22"/>
          <p:cNvGrpSpPr>
            <a:grpSpLocks/>
          </p:cNvGrpSpPr>
          <p:nvPr/>
        </p:nvGrpSpPr>
        <p:grpSpPr bwMode="auto">
          <a:xfrm>
            <a:off x="6255544" y="2516980"/>
            <a:ext cx="1777604" cy="655197"/>
            <a:chOff x="3106598" y="5073134"/>
            <a:chExt cx="2370017" cy="874379"/>
          </a:xfrm>
        </p:grpSpPr>
        <p:sp>
          <p:nvSpPr>
            <p:cNvPr id="18440" name="矩形 23"/>
            <p:cNvSpPr>
              <a:spLocks noChangeArrowheads="1"/>
            </p:cNvSpPr>
            <p:nvPr/>
          </p:nvSpPr>
          <p:spPr bwMode="auto">
            <a:xfrm>
              <a:off x="3106598" y="5073134"/>
              <a:ext cx="1936757" cy="400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pPr>
              <a:r>
                <a:rPr lang="en-US" altLang="zh-CN">
                  <a:solidFill>
                    <a:srgbClr val="3B3838"/>
                  </a:solidFill>
                  <a:latin typeface="等线" charset="0"/>
                  <a:ea typeface="宋体" panose="02010600030101010101" pitchFamily="2" charset="-122"/>
                </a:rPr>
                <a:t>CLICK ADD TITLE</a:t>
              </a:r>
              <a:endParaRPr lang="zh-CN" altLang="en-US">
                <a:solidFill>
                  <a:srgbClr val="3B3838"/>
                </a:solidFill>
                <a:latin typeface="等线" charset="0"/>
                <a:ea typeface="宋体" panose="02010600030101010101" pitchFamily="2" charset="-122"/>
              </a:endParaRPr>
            </a:p>
          </p:txBody>
        </p:sp>
        <p:sp>
          <p:nvSpPr>
            <p:cNvPr id="25" name="矩形 24"/>
            <p:cNvSpPr/>
            <p:nvPr/>
          </p:nvSpPr>
          <p:spPr>
            <a:xfrm>
              <a:off x="3106598" y="5403630"/>
              <a:ext cx="2370017" cy="543883"/>
            </a:xfrm>
            <a:prstGeom prst="rect">
              <a:avLst/>
            </a:prstGeom>
          </p:spPr>
          <p:txBody>
            <a:bodyPr>
              <a:spAutoFit/>
            </a:bodyPr>
            <a:lstStyle/>
            <a:p>
              <a:pPr>
                <a:lnSpc>
                  <a:spcPct val="130000"/>
                </a:lnSpc>
                <a:spcBef>
                  <a:spcPct val="0"/>
                </a:spcBef>
                <a:spcAft>
                  <a:spcPct val="0"/>
                </a:spcAft>
              </a:pPr>
              <a:r>
                <a:rPr lang="zh-CN" altLang="en-US" sz="788" noProof="1">
                  <a:solidFill>
                    <a:srgbClr val="E7E6E6">
                      <a:lumMod val="50000"/>
                    </a:srgbClr>
                  </a:solidFill>
                  <a:latin typeface="等线" panose="02010600030101010101" pitchFamily="2" charset="-122"/>
                  <a:ea typeface="等线" panose="02010600030101010101" pitchFamily="2" charset="-122"/>
                </a:rPr>
                <a:t>Hunan magic rain Advertising CoLtd.professional professional team</a:t>
              </a:r>
              <a:endParaRPr lang="zh-CN" altLang="en-US" sz="788" noProof="1">
                <a:solidFill>
                  <a:srgbClr val="E7E6E6">
                    <a:lumMod val="50000"/>
                  </a:srgbClr>
                </a:solidFill>
                <a:latin typeface="等线" panose="02010600030101010101" pitchFamily="2" charset="-122"/>
                <a:ea typeface="等线" charset="0"/>
              </a:endParaRPr>
            </a:p>
          </p:txBody>
        </p:sp>
      </p:grpSp>
      <p:grpSp>
        <p:nvGrpSpPr>
          <p:cNvPr id="26" name="组合 25"/>
          <p:cNvGrpSpPr>
            <a:grpSpLocks/>
          </p:cNvGrpSpPr>
          <p:nvPr/>
        </p:nvGrpSpPr>
        <p:grpSpPr bwMode="auto">
          <a:xfrm>
            <a:off x="1110854" y="2516981"/>
            <a:ext cx="1777603" cy="655197"/>
            <a:chOff x="1221767" y="2192338"/>
            <a:chExt cx="2370017" cy="874379"/>
          </a:xfrm>
        </p:grpSpPr>
        <p:sp>
          <p:nvSpPr>
            <p:cNvPr id="18443" name="矩形 26"/>
            <p:cNvSpPr>
              <a:spLocks noChangeArrowheads="1"/>
            </p:cNvSpPr>
            <p:nvPr/>
          </p:nvSpPr>
          <p:spPr bwMode="auto">
            <a:xfrm>
              <a:off x="1655026" y="2192338"/>
              <a:ext cx="1936758" cy="400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fontAlgn="base">
                <a:spcBef>
                  <a:spcPct val="0"/>
                </a:spcBef>
                <a:spcAft>
                  <a:spcPct val="0"/>
                </a:spcAft>
              </a:pPr>
              <a:r>
                <a:rPr lang="en-US" altLang="zh-CN">
                  <a:solidFill>
                    <a:srgbClr val="3B3838"/>
                  </a:solidFill>
                  <a:latin typeface="等线" charset="0"/>
                  <a:ea typeface="宋体" panose="02010600030101010101" pitchFamily="2" charset="-122"/>
                </a:rPr>
                <a:t>CLICK ADD TITLE</a:t>
              </a:r>
              <a:endParaRPr lang="zh-CN" altLang="en-US">
                <a:solidFill>
                  <a:srgbClr val="3B3838"/>
                </a:solidFill>
                <a:latin typeface="等线" charset="0"/>
                <a:ea typeface="宋体" panose="02010600030101010101" pitchFamily="2" charset="-122"/>
              </a:endParaRPr>
            </a:p>
          </p:txBody>
        </p:sp>
        <p:sp>
          <p:nvSpPr>
            <p:cNvPr id="28" name="矩形 27"/>
            <p:cNvSpPr/>
            <p:nvPr/>
          </p:nvSpPr>
          <p:spPr>
            <a:xfrm>
              <a:off x="1221767" y="2522834"/>
              <a:ext cx="2370017" cy="543883"/>
            </a:xfrm>
            <a:prstGeom prst="rect">
              <a:avLst/>
            </a:prstGeom>
          </p:spPr>
          <p:txBody>
            <a:bodyPr>
              <a:spAutoFit/>
            </a:bodyPr>
            <a:lstStyle/>
            <a:p>
              <a:pPr algn="r">
                <a:lnSpc>
                  <a:spcPct val="130000"/>
                </a:lnSpc>
                <a:spcBef>
                  <a:spcPct val="0"/>
                </a:spcBef>
                <a:spcAft>
                  <a:spcPct val="0"/>
                </a:spcAft>
              </a:pPr>
              <a:r>
                <a:rPr lang="zh-CN" altLang="en-US" sz="788" noProof="1">
                  <a:solidFill>
                    <a:srgbClr val="E7E6E6">
                      <a:lumMod val="50000"/>
                    </a:srgbClr>
                  </a:solidFill>
                  <a:latin typeface="等线" panose="02010600030101010101" pitchFamily="2" charset="-122"/>
                  <a:ea typeface="等线" panose="02010600030101010101" pitchFamily="2" charset="-122"/>
                </a:rPr>
                <a:t>Hunan magic rain Advertising CoLtd.professional professional team</a:t>
              </a:r>
              <a:endParaRPr lang="zh-CN" altLang="en-US" sz="788" noProof="1">
                <a:solidFill>
                  <a:srgbClr val="E7E6E6">
                    <a:lumMod val="50000"/>
                  </a:srgbClr>
                </a:solidFill>
                <a:latin typeface="等线" panose="02010600030101010101" pitchFamily="2" charset="-122"/>
                <a:ea typeface="等线" charset="0"/>
              </a:endParaRPr>
            </a:p>
          </p:txBody>
        </p:sp>
      </p:grpSp>
      <p:grpSp>
        <p:nvGrpSpPr>
          <p:cNvPr id="29" name="组合 28"/>
          <p:cNvGrpSpPr>
            <a:grpSpLocks/>
          </p:cNvGrpSpPr>
          <p:nvPr/>
        </p:nvGrpSpPr>
        <p:grpSpPr bwMode="auto">
          <a:xfrm>
            <a:off x="6255544" y="1612105"/>
            <a:ext cx="1777604" cy="655197"/>
            <a:chOff x="3106598" y="5073134"/>
            <a:chExt cx="2370017" cy="874379"/>
          </a:xfrm>
        </p:grpSpPr>
        <p:sp>
          <p:nvSpPr>
            <p:cNvPr id="18446" name="矩形 29"/>
            <p:cNvSpPr>
              <a:spLocks noChangeArrowheads="1"/>
            </p:cNvSpPr>
            <p:nvPr/>
          </p:nvSpPr>
          <p:spPr bwMode="auto">
            <a:xfrm>
              <a:off x="3106598" y="5073134"/>
              <a:ext cx="1936757" cy="400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pPr>
              <a:r>
                <a:rPr lang="en-US" altLang="zh-CN">
                  <a:solidFill>
                    <a:srgbClr val="3B3838"/>
                  </a:solidFill>
                  <a:latin typeface="等线" charset="0"/>
                  <a:ea typeface="宋体" panose="02010600030101010101" pitchFamily="2" charset="-122"/>
                </a:rPr>
                <a:t>CLICK ADD TITLE</a:t>
              </a:r>
              <a:endParaRPr lang="zh-CN" altLang="en-US">
                <a:solidFill>
                  <a:srgbClr val="3B3838"/>
                </a:solidFill>
                <a:latin typeface="等线" charset="0"/>
                <a:ea typeface="宋体" panose="02010600030101010101" pitchFamily="2" charset="-122"/>
              </a:endParaRPr>
            </a:p>
          </p:txBody>
        </p:sp>
        <p:sp>
          <p:nvSpPr>
            <p:cNvPr id="31" name="矩形 30"/>
            <p:cNvSpPr/>
            <p:nvPr/>
          </p:nvSpPr>
          <p:spPr>
            <a:xfrm>
              <a:off x="3106598" y="5403630"/>
              <a:ext cx="2370017" cy="543883"/>
            </a:xfrm>
            <a:prstGeom prst="rect">
              <a:avLst/>
            </a:prstGeom>
          </p:spPr>
          <p:txBody>
            <a:bodyPr>
              <a:spAutoFit/>
            </a:bodyPr>
            <a:lstStyle/>
            <a:p>
              <a:pPr>
                <a:lnSpc>
                  <a:spcPct val="130000"/>
                </a:lnSpc>
                <a:spcBef>
                  <a:spcPct val="0"/>
                </a:spcBef>
                <a:spcAft>
                  <a:spcPct val="0"/>
                </a:spcAft>
              </a:pPr>
              <a:r>
                <a:rPr lang="zh-CN" altLang="en-US" sz="788" noProof="1">
                  <a:solidFill>
                    <a:srgbClr val="E7E6E6">
                      <a:lumMod val="50000"/>
                    </a:srgbClr>
                  </a:solidFill>
                  <a:latin typeface="等线" panose="02010600030101010101" pitchFamily="2" charset="-122"/>
                  <a:ea typeface="等线" panose="02010600030101010101" pitchFamily="2" charset="-122"/>
                </a:rPr>
                <a:t>Hunan magic rain Advertising CoLtd.professional professional team</a:t>
              </a:r>
              <a:endParaRPr lang="zh-CN" altLang="en-US" sz="788" noProof="1">
                <a:solidFill>
                  <a:srgbClr val="E7E6E6">
                    <a:lumMod val="50000"/>
                  </a:srgbClr>
                </a:solidFill>
                <a:latin typeface="等线" panose="02010600030101010101" pitchFamily="2" charset="-122"/>
                <a:ea typeface="等线" charset="0"/>
              </a:endParaRPr>
            </a:p>
          </p:txBody>
        </p:sp>
      </p:grpSp>
      <p:grpSp>
        <p:nvGrpSpPr>
          <p:cNvPr id="32" name="组合 31"/>
          <p:cNvGrpSpPr>
            <a:grpSpLocks/>
          </p:cNvGrpSpPr>
          <p:nvPr/>
        </p:nvGrpSpPr>
        <p:grpSpPr bwMode="auto">
          <a:xfrm>
            <a:off x="1110854" y="1612106"/>
            <a:ext cx="1777603" cy="655197"/>
            <a:chOff x="1221767" y="2192338"/>
            <a:chExt cx="2370017" cy="874379"/>
          </a:xfrm>
        </p:grpSpPr>
        <p:sp>
          <p:nvSpPr>
            <p:cNvPr id="18449" name="矩形 32"/>
            <p:cNvSpPr>
              <a:spLocks noChangeArrowheads="1"/>
            </p:cNvSpPr>
            <p:nvPr/>
          </p:nvSpPr>
          <p:spPr bwMode="auto">
            <a:xfrm>
              <a:off x="1655026" y="2192338"/>
              <a:ext cx="1936758" cy="400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fontAlgn="base">
                <a:spcBef>
                  <a:spcPct val="0"/>
                </a:spcBef>
                <a:spcAft>
                  <a:spcPct val="0"/>
                </a:spcAft>
              </a:pPr>
              <a:r>
                <a:rPr lang="en-US" altLang="zh-CN">
                  <a:solidFill>
                    <a:srgbClr val="3B3838"/>
                  </a:solidFill>
                  <a:latin typeface="等线" charset="0"/>
                  <a:ea typeface="宋体" panose="02010600030101010101" pitchFamily="2" charset="-122"/>
                </a:rPr>
                <a:t>CLICK ADD TITLE</a:t>
              </a:r>
              <a:endParaRPr lang="zh-CN" altLang="en-US">
                <a:solidFill>
                  <a:srgbClr val="3B3838"/>
                </a:solidFill>
                <a:latin typeface="等线" charset="0"/>
                <a:ea typeface="宋体" panose="02010600030101010101" pitchFamily="2" charset="-122"/>
              </a:endParaRPr>
            </a:p>
          </p:txBody>
        </p:sp>
        <p:sp>
          <p:nvSpPr>
            <p:cNvPr id="34" name="矩形 33"/>
            <p:cNvSpPr/>
            <p:nvPr/>
          </p:nvSpPr>
          <p:spPr>
            <a:xfrm>
              <a:off x="1221767" y="2522834"/>
              <a:ext cx="2370017" cy="543883"/>
            </a:xfrm>
            <a:prstGeom prst="rect">
              <a:avLst/>
            </a:prstGeom>
          </p:spPr>
          <p:txBody>
            <a:bodyPr>
              <a:spAutoFit/>
            </a:bodyPr>
            <a:lstStyle/>
            <a:p>
              <a:pPr algn="r">
                <a:lnSpc>
                  <a:spcPct val="130000"/>
                </a:lnSpc>
                <a:spcBef>
                  <a:spcPct val="0"/>
                </a:spcBef>
                <a:spcAft>
                  <a:spcPct val="0"/>
                </a:spcAft>
              </a:pPr>
              <a:r>
                <a:rPr lang="zh-CN" altLang="en-US" sz="788" noProof="1">
                  <a:solidFill>
                    <a:srgbClr val="E7E6E6">
                      <a:lumMod val="50000"/>
                    </a:srgbClr>
                  </a:solidFill>
                  <a:latin typeface="等线" panose="02010600030101010101" pitchFamily="2" charset="-122"/>
                  <a:ea typeface="等线" panose="02010600030101010101" pitchFamily="2" charset="-122"/>
                </a:rPr>
                <a:t>Hunan magic rain Advertising CoLtd.professional professional team</a:t>
              </a:r>
              <a:endParaRPr lang="zh-CN" altLang="en-US" sz="788" noProof="1">
                <a:solidFill>
                  <a:srgbClr val="E7E6E6">
                    <a:lumMod val="50000"/>
                  </a:srgbClr>
                </a:solidFill>
                <a:latin typeface="等线" panose="02010600030101010101" pitchFamily="2" charset="-122"/>
                <a:ea typeface="等线" charset="0"/>
              </a:endParaRPr>
            </a:p>
          </p:txBody>
        </p:sp>
      </p:grpSp>
      <p:grpSp>
        <p:nvGrpSpPr>
          <p:cNvPr id="3" name="组合 2"/>
          <p:cNvGrpSpPr>
            <a:grpSpLocks/>
          </p:cNvGrpSpPr>
          <p:nvPr/>
        </p:nvGrpSpPr>
        <p:grpSpPr bwMode="auto">
          <a:xfrm>
            <a:off x="4568429" y="2464594"/>
            <a:ext cx="1410890" cy="1458516"/>
            <a:chOff x="6091073" y="3285727"/>
            <a:chExt cx="1881927" cy="1944327"/>
          </a:xfrm>
        </p:grpSpPr>
        <p:sp>
          <p:nvSpPr>
            <p:cNvPr id="13" name="Freeform 8"/>
            <p:cNvSpPr/>
            <p:nvPr/>
          </p:nvSpPr>
          <p:spPr bwMode="auto">
            <a:xfrm>
              <a:off x="6091073" y="3285727"/>
              <a:ext cx="1881927" cy="1944327"/>
            </a:xfrm>
            <a:custGeom>
              <a:avLst/>
              <a:gdLst>
                <a:gd name="T0" fmla="*/ 14 w 304"/>
                <a:gd name="T1" fmla="*/ 314 h 314"/>
                <a:gd name="T2" fmla="*/ 264 w 304"/>
                <a:gd name="T3" fmla="*/ 2 h 314"/>
                <a:gd name="T4" fmla="*/ 296 w 304"/>
                <a:gd name="T5" fmla="*/ 31 h 314"/>
                <a:gd name="T6" fmla="*/ 291 w 304"/>
                <a:gd name="T7" fmla="*/ 114 h 314"/>
                <a:gd name="T8" fmla="*/ 220 w 304"/>
                <a:gd name="T9" fmla="*/ 139 h 314"/>
                <a:gd name="T10" fmla="*/ 30 w 304"/>
                <a:gd name="T11" fmla="*/ 287 h 314"/>
                <a:gd name="T12" fmla="*/ 14 w 304"/>
                <a:gd name="T13" fmla="*/ 314 h 314"/>
              </a:gdLst>
              <a:ahLst/>
              <a:cxnLst>
                <a:cxn ang="0">
                  <a:pos x="T0" y="T1"/>
                </a:cxn>
                <a:cxn ang="0">
                  <a:pos x="T2" y="T3"/>
                </a:cxn>
                <a:cxn ang="0">
                  <a:pos x="T4" y="T5"/>
                </a:cxn>
                <a:cxn ang="0">
                  <a:pos x="T6" y="T7"/>
                </a:cxn>
                <a:cxn ang="0">
                  <a:pos x="T8" y="T9"/>
                </a:cxn>
                <a:cxn ang="0">
                  <a:pos x="T10" y="T11"/>
                </a:cxn>
                <a:cxn ang="0">
                  <a:pos x="T12" y="T13"/>
                </a:cxn>
              </a:cxnLst>
              <a:rect l="0" t="0" r="r" b="b"/>
              <a:pathLst>
                <a:path w="304" h="314">
                  <a:moveTo>
                    <a:pt x="14" y="314"/>
                  </a:moveTo>
                  <a:cubicBezTo>
                    <a:pt x="0" y="164"/>
                    <a:pt x="123" y="16"/>
                    <a:pt x="264" y="2"/>
                  </a:cubicBezTo>
                  <a:cubicBezTo>
                    <a:pt x="287" y="0"/>
                    <a:pt x="297" y="6"/>
                    <a:pt x="296" y="31"/>
                  </a:cubicBezTo>
                  <a:cubicBezTo>
                    <a:pt x="294" y="59"/>
                    <a:pt x="304" y="93"/>
                    <a:pt x="291" y="114"/>
                  </a:cubicBezTo>
                  <a:cubicBezTo>
                    <a:pt x="281" y="131"/>
                    <a:pt x="244" y="131"/>
                    <a:pt x="220" y="139"/>
                  </a:cubicBezTo>
                  <a:cubicBezTo>
                    <a:pt x="138" y="164"/>
                    <a:pt x="74" y="213"/>
                    <a:pt x="30" y="287"/>
                  </a:cubicBezTo>
                  <a:cubicBezTo>
                    <a:pt x="26" y="294"/>
                    <a:pt x="21" y="301"/>
                    <a:pt x="14" y="314"/>
                  </a:cubicBezTo>
                  <a:close/>
                </a:path>
              </a:pathLst>
            </a:custGeom>
            <a:gradFill>
              <a:gsLst>
                <a:gs pos="0">
                  <a:srgbClr val="6DA400"/>
                </a:gs>
                <a:gs pos="100000">
                  <a:srgbClr val="B0EB2F"/>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zh-CN" altLang="en-US">
                <a:solidFill>
                  <a:srgbClr val="FFFFFF"/>
                </a:solidFill>
                <a:latin typeface="等线"/>
                <a:ea typeface="宋体" panose="02010600030101010101" pitchFamily="2" charset="-122"/>
              </a:endParaRPr>
            </a:p>
          </p:txBody>
        </p:sp>
        <p:sp>
          <p:nvSpPr>
            <p:cNvPr id="18453" name="Freeform 172"/>
            <p:cNvSpPr>
              <a:spLocks noChangeAspect="1" noEditPoints="1" noChangeArrowheads="1"/>
            </p:cNvSpPr>
            <p:nvPr/>
          </p:nvSpPr>
          <p:spPr bwMode="auto">
            <a:xfrm>
              <a:off x="7519061" y="3571692"/>
              <a:ext cx="240570" cy="255605"/>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zh-CN" altLang="en-US">
                <a:solidFill>
                  <a:prstClr val="black"/>
                </a:solidFill>
                <a:latin typeface="等线" charset="0"/>
                <a:ea typeface="宋体" panose="02010600030101010101" pitchFamily="2" charset="-122"/>
              </a:endParaRPr>
            </a:p>
          </p:txBody>
        </p:sp>
      </p:grpSp>
      <p:grpSp>
        <p:nvGrpSpPr>
          <p:cNvPr id="7" name="组合 6"/>
          <p:cNvGrpSpPr>
            <a:grpSpLocks/>
          </p:cNvGrpSpPr>
          <p:nvPr/>
        </p:nvGrpSpPr>
        <p:grpSpPr bwMode="auto">
          <a:xfrm>
            <a:off x="3158728" y="3220641"/>
            <a:ext cx="1347788" cy="1435894"/>
            <a:chOff x="4212431" y="4294017"/>
            <a:chExt cx="1796535" cy="1914769"/>
          </a:xfrm>
        </p:grpSpPr>
        <p:sp>
          <p:nvSpPr>
            <p:cNvPr id="10" name="Freeform 5"/>
            <p:cNvSpPr/>
            <p:nvPr/>
          </p:nvSpPr>
          <p:spPr bwMode="auto">
            <a:xfrm>
              <a:off x="4212431" y="4294017"/>
              <a:ext cx="1796535" cy="1914769"/>
            </a:xfrm>
            <a:custGeom>
              <a:avLst/>
              <a:gdLst>
                <a:gd name="T0" fmla="*/ 284 w 290"/>
                <a:gd name="T1" fmla="*/ 309 h 309"/>
                <a:gd name="T2" fmla="*/ 93 w 290"/>
                <a:gd name="T3" fmla="*/ 146 h 309"/>
                <a:gd name="T4" fmla="*/ 35 w 290"/>
                <a:gd name="T5" fmla="*/ 132 h 309"/>
                <a:gd name="T6" fmla="*/ 2 w 290"/>
                <a:gd name="T7" fmla="*/ 94 h 309"/>
                <a:gd name="T8" fmla="*/ 2 w 290"/>
                <a:gd name="T9" fmla="*/ 35 h 309"/>
                <a:gd name="T10" fmla="*/ 38 w 290"/>
                <a:gd name="T11" fmla="*/ 5 h 309"/>
                <a:gd name="T12" fmla="*/ 222 w 290"/>
                <a:gd name="T13" fmla="*/ 112 h 309"/>
                <a:gd name="T14" fmla="*/ 284 w 290"/>
                <a:gd name="T15" fmla="*/ 309 h 3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309">
                  <a:moveTo>
                    <a:pt x="284" y="309"/>
                  </a:moveTo>
                  <a:cubicBezTo>
                    <a:pt x="239" y="232"/>
                    <a:pt x="178" y="174"/>
                    <a:pt x="93" y="146"/>
                  </a:cubicBezTo>
                  <a:cubicBezTo>
                    <a:pt x="75" y="139"/>
                    <a:pt x="55" y="133"/>
                    <a:pt x="35" y="132"/>
                  </a:cubicBezTo>
                  <a:cubicBezTo>
                    <a:pt x="10" y="130"/>
                    <a:pt x="0" y="120"/>
                    <a:pt x="2" y="94"/>
                  </a:cubicBezTo>
                  <a:cubicBezTo>
                    <a:pt x="4" y="75"/>
                    <a:pt x="4" y="54"/>
                    <a:pt x="2" y="35"/>
                  </a:cubicBezTo>
                  <a:cubicBezTo>
                    <a:pt x="0" y="6"/>
                    <a:pt x="14" y="0"/>
                    <a:pt x="38" y="5"/>
                  </a:cubicBezTo>
                  <a:cubicBezTo>
                    <a:pt x="113" y="18"/>
                    <a:pt x="175" y="53"/>
                    <a:pt x="222" y="112"/>
                  </a:cubicBezTo>
                  <a:cubicBezTo>
                    <a:pt x="267" y="169"/>
                    <a:pt x="290" y="234"/>
                    <a:pt x="284" y="309"/>
                  </a:cubicBezTo>
                  <a:close/>
                </a:path>
              </a:pathLst>
            </a:custGeom>
            <a:gradFill>
              <a:gsLst>
                <a:gs pos="0">
                  <a:srgbClr val="0076CF"/>
                </a:gs>
                <a:gs pos="100000">
                  <a:srgbClr val="1CCCF8"/>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zh-CN" altLang="en-US">
                <a:solidFill>
                  <a:srgbClr val="FFFFFF"/>
                </a:solidFill>
                <a:latin typeface="等线"/>
                <a:ea typeface="宋体" panose="02010600030101010101" pitchFamily="2" charset="-122"/>
              </a:endParaRPr>
            </a:p>
          </p:txBody>
        </p:sp>
        <p:sp>
          <p:nvSpPr>
            <p:cNvPr id="18456" name="Freeform 157"/>
            <p:cNvSpPr>
              <a:spLocks noChangeAspect="1" noEditPoints="1" noChangeArrowheads="1"/>
            </p:cNvSpPr>
            <p:nvPr/>
          </p:nvSpPr>
          <p:spPr bwMode="auto">
            <a:xfrm>
              <a:off x="4440566" y="4632909"/>
              <a:ext cx="270757" cy="298723"/>
            </a:xfrm>
            <a:custGeom>
              <a:avLst/>
              <a:gdLst>
                <a:gd name="T0" fmla="*/ 25 w 99"/>
                <a:gd name="T1" fmla="*/ 58 h 109"/>
                <a:gd name="T2" fmla="*/ 15 w 99"/>
                <a:gd name="T3" fmla="*/ 61 h 109"/>
                <a:gd name="T4" fmla="*/ 51 w 99"/>
                <a:gd name="T5" fmla="*/ 55 h 109"/>
                <a:gd name="T6" fmla="*/ 63 w 99"/>
                <a:gd name="T7" fmla="*/ 46 h 109"/>
                <a:gd name="T8" fmla="*/ 56 w 99"/>
                <a:gd name="T9" fmla="*/ 59 h 109"/>
                <a:gd name="T10" fmla="*/ 51 w 99"/>
                <a:gd name="T11" fmla="*/ 67 h 109"/>
                <a:gd name="T12" fmla="*/ 46 w 99"/>
                <a:gd name="T13" fmla="*/ 57 h 109"/>
                <a:gd name="T14" fmla="*/ 38 w 99"/>
                <a:gd name="T15" fmla="*/ 37 h 109"/>
                <a:gd name="T16" fmla="*/ 51 w 99"/>
                <a:gd name="T17" fmla="*/ 55 h 109"/>
                <a:gd name="T18" fmla="*/ 42 w 99"/>
                <a:gd name="T19" fmla="*/ 33 h 109"/>
                <a:gd name="T20" fmla="*/ 42 w 99"/>
                <a:gd name="T21" fmla="*/ 0 h 109"/>
                <a:gd name="T22" fmla="*/ 15 w 99"/>
                <a:gd name="T23" fmla="*/ 25 h 109"/>
                <a:gd name="T24" fmla="*/ 15 w 99"/>
                <a:gd name="T25" fmla="*/ 94 h 109"/>
                <a:gd name="T26" fmla="*/ 84 w 99"/>
                <a:gd name="T27" fmla="*/ 94 h 109"/>
                <a:gd name="T28" fmla="*/ 97 w 99"/>
                <a:gd name="T29" fmla="*/ 73 h 109"/>
                <a:gd name="T30" fmla="*/ 85 w 99"/>
                <a:gd name="T31" fmla="*/ 71 h 109"/>
                <a:gd name="T32" fmla="*/ 49 w 99"/>
                <a:gd name="T33" fmla="*/ 97 h 109"/>
                <a:gd name="T34" fmla="*/ 12 w 99"/>
                <a:gd name="T35" fmla="*/ 60 h 109"/>
                <a:gd name="T36" fmla="*/ 42 w 99"/>
                <a:gd name="T37" fmla="*/ 22 h 109"/>
                <a:gd name="T38" fmla="*/ 85 w 99"/>
                <a:gd name="T39" fmla="*/ 47 h 109"/>
                <a:gd name="T40" fmla="*/ 95 w 99"/>
                <a:gd name="T41" fmla="*/ 41 h 109"/>
                <a:gd name="T42" fmla="*/ 98 w 99"/>
                <a:gd name="T43" fmla="*/ 53 h 109"/>
                <a:gd name="T44" fmla="*/ 87 w 99"/>
                <a:gd name="T45" fmla="*/ 56 h 109"/>
                <a:gd name="T46" fmla="*/ 87 w 99"/>
                <a:gd name="T47" fmla="*/ 67 h 109"/>
                <a:gd name="T48" fmla="*/ 87 w 99"/>
                <a:gd name="T49" fmla="*/ 59 h 109"/>
                <a:gd name="T50" fmla="*/ 99 w 99"/>
                <a:gd name="T51" fmla="*/ 57 h 109"/>
                <a:gd name="T52" fmla="*/ 99 w 99"/>
                <a:gd name="T53" fmla="*/ 60 h 109"/>
                <a:gd name="T54" fmla="*/ 97 w 99"/>
                <a:gd name="T55" fmla="*/ 71 h 109"/>
                <a:gd name="T56" fmla="*/ 87 w 99"/>
                <a:gd name="T57" fmla="*/ 67 h 109"/>
                <a:gd name="T58" fmla="*/ 80 w 99"/>
                <a:gd name="T59" fmla="*/ 37 h 109"/>
                <a:gd name="T60" fmla="*/ 88 w 99"/>
                <a:gd name="T61" fmla="*/ 28 h 109"/>
                <a:gd name="T62" fmla="*/ 94 w 99"/>
                <a:gd name="T63" fmla="*/ 38 h 109"/>
                <a:gd name="T64" fmla="*/ 84 w 99"/>
                <a:gd name="T65" fmla="*/ 44 h 109"/>
                <a:gd name="T66" fmla="*/ 77 w 99"/>
                <a:gd name="T67" fmla="*/ 34 h 109"/>
                <a:gd name="T68" fmla="*/ 71 w 99"/>
                <a:gd name="T69" fmla="*/ 28 h 109"/>
                <a:gd name="T70" fmla="*/ 76 w 99"/>
                <a:gd name="T71" fmla="*/ 18 h 109"/>
                <a:gd name="T72" fmla="*/ 84 w 99"/>
                <a:gd name="T73" fmla="*/ 25 h 109"/>
                <a:gd name="T74" fmla="*/ 86 w 99"/>
                <a:gd name="T75" fmla="*/ 27 h 109"/>
                <a:gd name="T76" fmla="*/ 50 w 99"/>
                <a:gd name="T77" fmla="*/ 93 h 109"/>
                <a:gd name="T78" fmla="*/ 53 w 99"/>
                <a:gd name="T79" fmla="*/ 83 h 109"/>
                <a:gd name="T80" fmla="*/ 50 w 99"/>
                <a:gd name="T81" fmla="*/ 93 h 109"/>
                <a:gd name="T82" fmla="*/ 67 w 99"/>
                <a:gd name="T83" fmla="*/ 76 h 109"/>
                <a:gd name="T84" fmla="*/ 77 w 99"/>
                <a:gd name="T85" fmla="*/ 81 h 109"/>
                <a:gd name="T86" fmla="*/ 25 w 99"/>
                <a:gd name="T87" fmla="*/ 83 h 109"/>
                <a:gd name="T88" fmla="*/ 34 w 99"/>
                <a:gd name="T89" fmla="*/ 78 h 109"/>
                <a:gd name="T90" fmla="*/ 25 w 99"/>
                <a:gd name="T91" fmla="*/ 83 h 109"/>
                <a:gd name="T92" fmla="*/ 33 w 99"/>
                <a:gd name="T93" fmla="*/ 40 h 109"/>
                <a:gd name="T94" fmla="*/ 23 w 99"/>
                <a:gd name="T95" fmla="*/ 36 h 109"/>
                <a:gd name="T96" fmla="*/ 75 w 99"/>
                <a:gd name="T97" fmla="*/ 34 h 109"/>
                <a:gd name="T98" fmla="*/ 66 w 99"/>
                <a:gd name="T99" fmla="*/ 39 h 109"/>
                <a:gd name="T100" fmla="*/ 75 w 99"/>
                <a:gd name="T101" fmla="*/ 34 h 109"/>
                <a:gd name="T102" fmla="*/ 75 w 99"/>
                <a:gd name="T103" fmla="*/ 59 h 109"/>
                <a:gd name="T104" fmla="*/ 85 w 99"/>
                <a:gd name="T105" fmla="*/ 5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9" h="109">
                  <a:moveTo>
                    <a:pt x="15" y="58"/>
                  </a:moveTo>
                  <a:cubicBezTo>
                    <a:pt x="25" y="58"/>
                    <a:pt x="25" y="58"/>
                    <a:pt x="25" y="58"/>
                  </a:cubicBezTo>
                  <a:cubicBezTo>
                    <a:pt x="25" y="61"/>
                    <a:pt x="25" y="61"/>
                    <a:pt x="25" y="61"/>
                  </a:cubicBezTo>
                  <a:cubicBezTo>
                    <a:pt x="15" y="61"/>
                    <a:pt x="15" y="61"/>
                    <a:pt x="15" y="61"/>
                  </a:cubicBezTo>
                  <a:cubicBezTo>
                    <a:pt x="15" y="58"/>
                    <a:pt x="15" y="58"/>
                    <a:pt x="15" y="58"/>
                  </a:cubicBezTo>
                  <a:close/>
                  <a:moveTo>
                    <a:pt x="51" y="55"/>
                  </a:moveTo>
                  <a:cubicBezTo>
                    <a:pt x="52" y="55"/>
                    <a:pt x="52" y="55"/>
                    <a:pt x="53" y="55"/>
                  </a:cubicBezTo>
                  <a:cubicBezTo>
                    <a:pt x="56" y="52"/>
                    <a:pt x="60" y="48"/>
                    <a:pt x="63" y="46"/>
                  </a:cubicBezTo>
                  <a:cubicBezTo>
                    <a:pt x="64" y="46"/>
                    <a:pt x="65" y="47"/>
                    <a:pt x="66" y="48"/>
                  </a:cubicBezTo>
                  <a:cubicBezTo>
                    <a:pt x="63" y="53"/>
                    <a:pt x="60" y="56"/>
                    <a:pt x="56" y="59"/>
                  </a:cubicBezTo>
                  <a:cubicBezTo>
                    <a:pt x="57" y="60"/>
                    <a:pt x="57" y="60"/>
                    <a:pt x="57" y="61"/>
                  </a:cubicBezTo>
                  <a:cubicBezTo>
                    <a:pt x="57" y="64"/>
                    <a:pt x="54" y="67"/>
                    <a:pt x="51" y="67"/>
                  </a:cubicBezTo>
                  <a:cubicBezTo>
                    <a:pt x="47" y="67"/>
                    <a:pt x="45" y="64"/>
                    <a:pt x="45" y="61"/>
                  </a:cubicBezTo>
                  <a:cubicBezTo>
                    <a:pt x="45" y="59"/>
                    <a:pt x="45" y="58"/>
                    <a:pt x="46" y="57"/>
                  </a:cubicBezTo>
                  <a:cubicBezTo>
                    <a:pt x="41" y="51"/>
                    <a:pt x="38" y="45"/>
                    <a:pt x="35" y="38"/>
                  </a:cubicBezTo>
                  <a:cubicBezTo>
                    <a:pt x="36" y="38"/>
                    <a:pt x="37" y="37"/>
                    <a:pt x="38" y="37"/>
                  </a:cubicBezTo>
                  <a:cubicBezTo>
                    <a:pt x="42" y="42"/>
                    <a:pt x="46" y="49"/>
                    <a:pt x="49" y="55"/>
                  </a:cubicBezTo>
                  <a:cubicBezTo>
                    <a:pt x="49" y="55"/>
                    <a:pt x="50" y="55"/>
                    <a:pt x="51" y="55"/>
                  </a:cubicBezTo>
                  <a:close/>
                  <a:moveTo>
                    <a:pt x="42" y="22"/>
                  </a:moveTo>
                  <a:cubicBezTo>
                    <a:pt x="42" y="33"/>
                    <a:pt x="42" y="33"/>
                    <a:pt x="42" y="33"/>
                  </a:cubicBezTo>
                  <a:cubicBezTo>
                    <a:pt x="70" y="17"/>
                    <a:pt x="70" y="17"/>
                    <a:pt x="70" y="17"/>
                  </a:cubicBezTo>
                  <a:cubicBezTo>
                    <a:pt x="42" y="0"/>
                    <a:pt x="42" y="0"/>
                    <a:pt x="42" y="0"/>
                  </a:cubicBezTo>
                  <a:cubicBezTo>
                    <a:pt x="42" y="11"/>
                    <a:pt x="42" y="11"/>
                    <a:pt x="42" y="11"/>
                  </a:cubicBezTo>
                  <a:cubicBezTo>
                    <a:pt x="32" y="12"/>
                    <a:pt x="22" y="17"/>
                    <a:pt x="15" y="25"/>
                  </a:cubicBezTo>
                  <a:cubicBezTo>
                    <a:pt x="5" y="34"/>
                    <a:pt x="0" y="46"/>
                    <a:pt x="0" y="60"/>
                  </a:cubicBezTo>
                  <a:cubicBezTo>
                    <a:pt x="0" y="73"/>
                    <a:pt x="5" y="85"/>
                    <a:pt x="15" y="94"/>
                  </a:cubicBezTo>
                  <a:cubicBezTo>
                    <a:pt x="24" y="104"/>
                    <a:pt x="36" y="109"/>
                    <a:pt x="49" y="109"/>
                  </a:cubicBezTo>
                  <a:cubicBezTo>
                    <a:pt x="63" y="109"/>
                    <a:pt x="75" y="104"/>
                    <a:pt x="84" y="94"/>
                  </a:cubicBezTo>
                  <a:cubicBezTo>
                    <a:pt x="90" y="89"/>
                    <a:pt x="94" y="82"/>
                    <a:pt x="96" y="75"/>
                  </a:cubicBezTo>
                  <a:cubicBezTo>
                    <a:pt x="97" y="73"/>
                    <a:pt x="97" y="73"/>
                    <a:pt x="97" y="73"/>
                  </a:cubicBezTo>
                  <a:cubicBezTo>
                    <a:pt x="86" y="70"/>
                    <a:pt x="86" y="70"/>
                    <a:pt x="86" y="70"/>
                  </a:cubicBezTo>
                  <a:cubicBezTo>
                    <a:pt x="85" y="71"/>
                    <a:pt x="85" y="71"/>
                    <a:pt x="85" y="71"/>
                  </a:cubicBezTo>
                  <a:cubicBezTo>
                    <a:pt x="84" y="77"/>
                    <a:pt x="80" y="82"/>
                    <a:pt x="76" y="86"/>
                  </a:cubicBezTo>
                  <a:cubicBezTo>
                    <a:pt x="69" y="93"/>
                    <a:pt x="60" y="97"/>
                    <a:pt x="49" y="97"/>
                  </a:cubicBezTo>
                  <a:cubicBezTo>
                    <a:pt x="39" y="97"/>
                    <a:pt x="30" y="93"/>
                    <a:pt x="23" y="86"/>
                  </a:cubicBezTo>
                  <a:cubicBezTo>
                    <a:pt x="16" y="79"/>
                    <a:pt x="12" y="70"/>
                    <a:pt x="12" y="60"/>
                  </a:cubicBezTo>
                  <a:cubicBezTo>
                    <a:pt x="12" y="50"/>
                    <a:pt x="16" y="40"/>
                    <a:pt x="23" y="33"/>
                  </a:cubicBezTo>
                  <a:cubicBezTo>
                    <a:pt x="28" y="28"/>
                    <a:pt x="35" y="24"/>
                    <a:pt x="42" y="22"/>
                  </a:cubicBezTo>
                  <a:close/>
                  <a:moveTo>
                    <a:pt x="87" y="54"/>
                  </a:moveTo>
                  <a:cubicBezTo>
                    <a:pt x="87" y="52"/>
                    <a:pt x="86" y="49"/>
                    <a:pt x="85" y="47"/>
                  </a:cubicBezTo>
                  <a:cubicBezTo>
                    <a:pt x="84" y="45"/>
                    <a:pt x="84" y="45"/>
                    <a:pt x="84" y="45"/>
                  </a:cubicBezTo>
                  <a:cubicBezTo>
                    <a:pt x="95" y="41"/>
                    <a:pt x="95" y="41"/>
                    <a:pt x="95" y="41"/>
                  </a:cubicBezTo>
                  <a:cubicBezTo>
                    <a:pt x="96" y="43"/>
                    <a:pt x="96" y="43"/>
                    <a:pt x="96" y="43"/>
                  </a:cubicBezTo>
                  <a:cubicBezTo>
                    <a:pt x="97" y="46"/>
                    <a:pt x="98" y="50"/>
                    <a:pt x="98" y="53"/>
                  </a:cubicBezTo>
                  <a:cubicBezTo>
                    <a:pt x="99" y="55"/>
                    <a:pt x="99" y="55"/>
                    <a:pt x="99" y="55"/>
                  </a:cubicBezTo>
                  <a:cubicBezTo>
                    <a:pt x="87" y="56"/>
                    <a:pt x="87" y="56"/>
                    <a:pt x="87" y="56"/>
                  </a:cubicBezTo>
                  <a:cubicBezTo>
                    <a:pt x="87" y="54"/>
                    <a:pt x="87" y="54"/>
                    <a:pt x="87" y="54"/>
                  </a:cubicBezTo>
                  <a:close/>
                  <a:moveTo>
                    <a:pt x="87" y="67"/>
                  </a:moveTo>
                  <a:cubicBezTo>
                    <a:pt x="87" y="64"/>
                    <a:pt x="87" y="62"/>
                    <a:pt x="87" y="60"/>
                  </a:cubicBezTo>
                  <a:cubicBezTo>
                    <a:pt x="87" y="59"/>
                    <a:pt x="87" y="59"/>
                    <a:pt x="87" y="59"/>
                  </a:cubicBezTo>
                  <a:cubicBezTo>
                    <a:pt x="87" y="57"/>
                    <a:pt x="87" y="57"/>
                    <a:pt x="87" y="57"/>
                  </a:cubicBezTo>
                  <a:cubicBezTo>
                    <a:pt x="99" y="57"/>
                    <a:pt x="99" y="57"/>
                    <a:pt x="99" y="57"/>
                  </a:cubicBezTo>
                  <a:cubicBezTo>
                    <a:pt x="99" y="59"/>
                    <a:pt x="99" y="59"/>
                    <a:pt x="99" y="59"/>
                  </a:cubicBezTo>
                  <a:cubicBezTo>
                    <a:pt x="99" y="59"/>
                    <a:pt x="99" y="59"/>
                    <a:pt x="99" y="60"/>
                  </a:cubicBezTo>
                  <a:cubicBezTo>
                    <a:pt x="99" y="63"/>
                    <a:pt x="99" y="66"/>
                    <a:pt x="98" y="69"/>
                  </a:cubicBezTo>
                  <a:cubicBezTo>
                    <a:pt x="97" y="71"/>
                    <a:pt x="97" y="71"/>
                    <a:pt x="97" y="71"/>
                  </a:cubicBezTo>
                  <a:cubicBezTo>
                    <a:pt x="86" y="68"/>
                    <a:pt x="86" y="68"/>
                    <a:pt x="86" y="68"/>
                  </a:cubicBezTo>
                  <a:cubicBezTo>
                    <a:pt x="87" y="67"/>
                    <a:pt x="87" y="67"/>
                    <a:pt x="87" y="67"/>
                  </a:cubicBezTo>
                  <a:close/>
                  <a:moveTo>
                    <a:pt x="83" y="42"/>
                  </a:moveTo>
                  <a:cubicBezTo>
                    <a:pt x="82" y="40"/>
                    <a:pt x="81" y="38"/>
                    <a:pt x="80" y="37"/>
                  </a:cubicBezTo>
                  <a:cubicBezTo>
                    <a:pt x="78" y="35"/>
                    <a:pt x="78" y="35"/>
                    <a:pt x="78" y="35"/>
                  </a:cubicBezTo>
                  <a:cubicBezTo>
                    <a:pt x="88" y="28"/>
                    <a:pt x="88" y="28"/>
                    <a:pt x="88" y="28"/>
                  </a:cubicBezTo>
                  <a:cubicBezTo>
                    <a:pt x="89" y="30"/>
                    <a:pt x="89" y="30"/>
                    <a:pt x="89" y="30"/>
                  </a:cubicBezTo>
                  <a:cubicBezTo>
                    <a:pt x="91" y="32"/>
                    <a:pt x="92" y="35"/>
                    <a:pt x="94" y="38"/>
                  </a:cubicBezTo>
                  <a:cubicBezTo>
                    <a:pt x="95" y="40"/>
                    <a:pt x="95" y="40"/>
                    <a:pt x="95" y="40"/>
                  </a:cubicBezTo>
                  <a:cubicBezTo>
                    <a:pt x="84" y="44"/>
                    <a:pt x="84" y="44"/>
                    <a:pt x="84" y="44"/>
                  </a:cubicBezTo>
                  <a:cubicBezTo>
                    <a:pt x="83" y="42"/>
                    <a:pt x="83" y="42"/>
                    <a:pt x="83" y="42"/>
                  </a:cubicBezTo>
                  <a:close/>
                  <a:moveTo>
                    <a:pt x="77" y="34"/>
                  </a:moveTo>
                  <a:cubicBezTo>
                    <a:pt x="76" y="33"/>
                    <a:pt x="76" y="33"/>
                    <a:pt x="76" y="33"/>
                  </a:cubicBezTo>
                  <a:cubicBezTo>
                    <a:pt x="75" y="31"/>
                    <a:pt x="73" y="30"/>
                    <a:pt x="71" y="28"/>
                  </a:cubicBezTo>
                  <a:cubicBezTo>
                    <a:pt x="69" y="27"/>
                    <a:pt x="69" y="27"/>
                    <a:pt x="69" y="27"/>
                  </a:cubicBezTo>
                  <a:cubicBezTo>
                    <a:pt x="76" y="18"/>
                    <a:pt x="76" y="18"/>
                    <a:pt x="76" y="18"/>
                  </a:cubicBezTo>
                  <a:cubicBezTo>
                    <a:pt x="78" y="19"/>
                    <a:pt x="78" y="19"/>
                    <a:pt x="78" y="19"/>
                  </a:cubicBezTo>
                  <a:cubicBezTo>
                    <a:pt x="80" y="21"/>
                    <a:pt x="82" y="23"/>
                    <a:pt x="84" y="25"/>
                  </a:cubicBezTo>
                  <a:cubicBezTo>
                    <a:pt x="85" y="25"/>
                    <a:pt x="85" y="25"/>
                    <a:pt x="85" y="25"/>
                  </a:cubicBezTo>
                  <a:cubicBezTo>
                    <a:pt x="86" y="27"/>
                    <a:pt x="86" y="27"/>
                    <a:pt x="86" y="27"/>
                  </a:cubicBezTo>
                  <a:cubicBezTo>
                    <a:pt x="77" y="34"/>
                    <a:pt x="77" y="34"/>
                    <a:pt x="77" y="34"/>
                  </a:cubicBezTo>
                  <a:close/>
                  <a:moveTo>
                    <a:pt x="50" y="93"/>
                  </a:moveTo>
                  <a:cubicBezTo>
                    <a:pt x="50" y="83"/>
                    <a:pt x="50" y="83"/>
                    <a:pt x="50" y="83"/>
                  </a:cubicBezTo>
                  <a:cubicBezTo>
                    <a:pt x="53" y="83"/>
                    <a:pt x="53" y="83"/>
                    <a:pt x="53" y="83"/>
                  </a:cubicBezTo>
                  <a:cubicBezTo>
                    <a:pt x="53" y="93"/>
                    <a:pt x="53" y="93"/>
                    <a:pt x="53" y="93"/>
                  </a:cubicBezTo>
                  <a:cubicBezTo>
                    <a:pt x="50" y="93"/>
                    <a:pt x="50" y="93"/>
                    <a:pt x="50" y="93"/>
                  </a:cubicBezTo>
                  <a:close/>
                  <a:moveTo>
                    <a:pt x="74" y="83"/>
                  </a:moveTo>
                  <a:cubicBezTo>
                    <a:pt x="67" y="76"/>
                    <a:pt x="67" y="76"/>
                    <a:pt x="67" y="76"/>
                  </a:cubicBezTo>
                  <a:cubicBezTo>
                    <a:pt x="70" y="74"/>
                    <a:pt x="70" y="74"/>
                    <a:pt x="70" y="74"/>
                  </a:cubicBezTo>
                  <a:cubicBezTo>
                    <a:pt x="77" y="81"/>
                    <a:pt x="77" y="81"/>
                    <a:pt x="77" y="81"/>
                  </a:cubicBezTo>
                  <a:cubicBezTo>
                    <a:pt x="74" y="83"/>
                    <a:pt x="74" y="83"/>
                    <a:pt x="74" y="83"/>
                  </a:cubicBezTo>
                  <a:close/>
                  <a:moveTo>
                    <a:pt x="25" y="83"/>
                  </a:moveTo>
                  <a:cubicBezTo>
                    <a:pt x="32" y="76"/>
                    <a:pt x="32" y="76"/>
                    <a:pt x="32" y="76"/>
                  </a:cubicBezTo>
                  <a:cubicBezTo>
                    <a:pt x="34" y="78"/>
                    <a:pt x="34" y="78"/>
                    <a:pt x="34" y="78"/>
                  </a:cubicBezTo>
                  <a:cubicBezTo>
                    <a:pt x="27" y="85"/>
                    <a:pt x="27" y="85"/>
                    <a:pt x="27" y="85"/>
                  </a:cubicBezTo>
                  <a:cubicBezTo>
                    <a:pt x="25" y="83"/>
                    <a:pt x="25" y="83"/>
                    <a:pt x="25" y="83"/>
                  </a:cubicBezTo>
                  <a:close/>
                  <a:moveTo>
                    <a:pt x="26" y="33"/>
                  </a:moveTo>
                  <a:cubicBezTo>
                    <a:pt x="33" y="40"/>
                    <a:pt x="33" y="40"/>
                    <a:pt x="33" y="40"/>
                  </a:cubicBezTo>
                  <a:cubicBezTo>
                    <a:pt x="30" y="43"/>
                    <a:pt x="30" y="43"/>
                    <a:pt x="30" y="43"/>
                  </a:cubicBezTo>
                  <a:cubicBezTo>
                    <a:pt x="23" y="36"/>
                    <a:pt x="23" y="36"/>
                    <a:pt x="23" y="36"/>
                  </a:cubicBezTo>
                  <a:cubicBezTo>
                    <a:pt x="26" y="33"/>
                    <a:pt x="26" y="33"/>
                    <a:pt x="26" y="33"/>
                  </a:cubicBezTo>
                  <a:close/>
                  <a:moveTo>
                    <a:pt x="75" y="34"/>
                  </a:moveTo>
                  <a:cubicBezTo>
                    <a:pt x="73" y="32"/>
                    <a:pt x="73" y="32"/>
                    <a:pt x="73" y="32"/>
                  </a:cubicBezTo>
                  <a:cubicBezTo>
                    <a:pt x="66" y="39"/>
                    <a:pt x="66" y="39"/>
                    <a:pt x="66" y="39"/>
                  </a:cubicBezTo>
                  <a:cubicBezTo>
                    <a:pt x="68" y="41"/>
                    <a:pt x="68" y="41"/>
                    <a:pt x="68" y="41"/>
                  </a:cubicBezTo>
                  <a:cubicBezTo>
                    <a:pt x="75" y="34"/>
                    <a:pt x="75" y="34"/>
                    <a:pt x="75" y="34"/>
                  </a:cubicBezTo>
                  <a:close/>
                  <a:moveTo>
                    <a:pt x="85" y="59"/>
                  </a:moveTo>
                  <a:cubicBezTo>
                    <a:pt x="75" y="59"/>
                    <a:pt x="75" y="59"/>
                    <a:pt x="75" y="59"/>
                  </a:cubicBezTo>
                  <a:cubicBezTo>
                    <a:pt x="75" y="56"/>
                    <a:pt x="75" y="56"/>
                    <a:pt x="75" y="56"/>
                  </a:cubicBezTo>
                  <a:cubicBezTo>
                    <a:pt x="85" y="56"/>
                    <a:pt x="85" y="56"/>
                    <a:pt x="85" y="56"/>
                  </a:cubicBezTo>
                  <a:lnTo>
                    <a:pt x="85" y="5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zh-CN" altLang="en-US">
                <a:solidFill>
                  <a:prstClr val="black"/>
                </a:solidFill>
                <a:latin typeface="等线" charset="0"/>
                <a:ea typeface="宋体" panose="02010600030101010101" pitchFamily="2" charset="-122"/>
              </a:endParaRPr>
            </a:p>
          </p:txBody>
        </p:sp>
      </p:grpSp>
      <p:grpSp>
        <p:nvGrpSpPr>
          <p:cNvPr id="2" name="组合 1"/>
          <p:cNvGrpSpPr>
            <a:grpSpLocks/>
          </p:cNvGrpSpPr>
          <p:nvPr/>
        </p:nvGrpSpPr>
        <p:grpSpPr bwMode="auto">
          <a:xfrm>
            <a:off x="4605338" y="3218260"/>
            <a:ext cx="1373981" cy="1475184"/>
            <a:chOff x="6140339" y="4290734"/>
            <a:chExt cx="1832661" cy="1967318"/>
          </a:xfrm>
        </p:grpSpPr>
        <p:sp>
          <p:nvSpPr>
            <p:cNvPr id="11" name="Freeform 6"/>
            <p:cNvSpPr/>
            <p:nvPr/>
          </p:nvSpPr>
          <p:spPr bwMode="auto">
            <a:xfrm>
              <a:off x="6140339" y="4290734"/>
              <a:ext cx="1832661" cy="1967318"/>
            </a:xfrm>
            <a:custGeom>
              <a:avLst/>
              <a:gdLst>
                <a:gd name="T0" fmla="*/ 4 w 296"/>
                <a:gd name="T1" fmla="*/ 318 h 318"/>
                <a:gd name="T2" fmla="*/ 41 w 296"/>
                <a:gd name="T3" fmla="*/ 154 h 318"/>
                <a:gd name="T4" fmla="*/ 251 w 296"/>
                <a:gd name="T5" fmla="*/ 6 h 318"/>
                <a:gd name="T6" fmla="*/ 288 w 296"/>
                <a:gd name="T7" fmla="*/ 38 h 318"/>
                <a:gd name="T8" fmla="*/ 283 w 296"/>
                <a:gd name="T9" fmla="*/ 118 h 318"/>
                <a:gd name="T10" fmla="*/ 210 w 296"/>
                <a:gd name="T11" fmla="*/ 142 h 318"/>
                <a:gd name="T12" fmla="*/ 23 w 296"/>
                <a:gd name="T13" fmla="*/ 288 h 318"/>
                <a:gd name="T14" fmla="*/ 4 w 296"/>
                <a:gd name="T15" fmla="*/ 318 h 3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6" h="318">
                  <a:moveTo>
                    <a:pt x="4" y="318"/>
                  </a:moveTo>
                  <a:cubicBezTo>
                    <a:pt x="0" y="253"/>
                    <a:pt x="14" y="202"/>
                    <a:pt x="41" y="154"/>
                  </a:cubicBezTo>
                  <a:cubicBezTo>
                    <a:pt x="88" y="72"/>
                    <a:pt x="159" y="23"/>
                    <a:pt x="251" y="6"/>
                  </a:cubicBezTo>
                  <a:cubicBezTo>
                    <a:pt x="278" y="0"/>
                    <a:pt x="291" y="8"/>
                    <a:pt x="288" y="38"/>
                  </a:cubicBezTo>
                  <a:cubicBezTo>
                    <a:pt x="285" y="65"/>
                    <a:pt x="296" y="99"/>
                    <a:pt x="283" y="118"/>
                  </a:cubicBezTo>
                  <a:cubicBezTo>
                    <a:pt x="271" y="135"/>
                    <a:pt x="235" y="135"/>
                    <a:pt x="210" y="142"/>
                  </a:cubicBezTo>
                  <a:cubicBezTo>
                    <a:pt x="129" y="167"/>
                    <a:pt x="67" y="216"/>
                    <a:pt x="23" y="288"/>
                  </a:cubicBezTo>
                  <a:cubicBezTo>
                    <a:pt x="18" y="296"/>
                    <a:pt x="13" y="303"/>
                    <a:pt x="4" y="318"/>
                  </a:cubicBezTo>
                  <a:close/>
                </a:path>
              </a:pathLst>
            </a:custGeom>
            <a:gradFill>
              <a:gsLst>
                <a:gs pos="0">
                  <a:srgbClr val="DC4A0C"/>
                </a:gs>
                <a:gs pos="100000">
                  <a:srgbClr val="FA891B"/>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zh-CN" altLang="en-US">
                <a:solidFill>
                  <a:srgbClr val="FFFFFF"/>
                </a:solidFill>
                <a:latin typeface="等线"/>
                <a:ea typeface="宋体" panose="02010600030101010101" pitchFamily="2" charset="-122"/>
              </a:endParaRPr>
            </a:p>
          </p:txBody>
        </p:sp>
        <p:grpSp>
          <p:nvGrpSpPr>
            <p:cNvPr id="41" name="组合 40"/>
            <p:cNvGrpSpPr>
              <a:grpSpLocks noChangeAspect="1"/>
            </p:cNvGrpSpPr>
            <p:nvPr/>
          </p:nvGrpSpPr>
          <p:grpSpPr>
            <a:xfrm>
              <a:off x="7482903" y="4619881"/>
              <a:ext cx="312886" cy="311751"/>
              <a:chOff x="3618897" y="2279040"/>
              <a:chExt cx="706229" cy="703668"/>
            </a:xfrm>
            <a:solidFill>
              <a:schemeClr val="bg1"/>
            </a:solidFill>
          </p:grpSpPr>
          <p:sp>
            <p:nvSpPr>
              <p:cNvPr id="42" name="Freeform 9"/>
              <p:cNvSpPr>
                <a:spLocks noEditPoints="1"/>
              </p:cNvSpPr>
              <p:nvPr/>
            </p:nvSpPr>
            <p:spPr bwMode="auto">
              <a:xfrm>
                <a:off x="3713987" y="2279040"/>
                <a:ext cx="516048" cy="703668"/>
              </a:xfrm>
              <a:custGeom>
                <a:avLst/>
                <a:gdLst>
                  <a:gd name="T0" fmla="*/ 222 w 597"/>
                  <a:gd name="T1" fmla="*/ 575 h 814"/>
                  <a:gd name="T2" fmla="*/ 253 w 597"/>
                  <a:gd name="T3" fmla="*/ 598 h 814"/>
                  <a:gd name="T4" fmla="*/ 344 w 597"/>
                  <a:gd name="T5" fmla="*/ 598 h 814"/>
                  <a:gd name="T6" fmla="*/ 375 w 597"/>
                  <a:gd name="T7" fmla="*/ 575 h 814"/>
                  <a:gd name="T8" fmla="*/ 414 w 597"/>
                  <a:gd name="T9" fmla="*/ 509 h 814"/>
                  <a:gd name="T10" fmla="*/ 539 w 597"/>
                  <a:gd name="T11" fmla="*/ 298 h 814"/>
                  <a:gd name="T12" fmla="*/ 298 w 597"/>
                  <a:gd name="T13" fmla="*/ 57 h 814"/>
                  <a:gd name="T14" fmla="*/ 57 w 597"/>
                  <a:gd name="T15" fmla="*/ 298 h 814"/>
                  <a:gd name="T16" fmla="*/ 183 w 597"/>
                  <a:gd name="T17" fmla="*/ 509 h 814"/>
                  <a:gd name="T18" fmla="*/ 222 w 597"/>
                  <a:gd name="T19" fmla="*/ 575 h 814"/>
                  <a:gd name="T20" fmla="*/ 354 w 597"/>
                  <a:gd name="T21" fmla="*/ 782 h 814"/>
                  <a:gd name="T22" fmla="*/ 314 w 597"/>
                  <a:gd name="T23" fmla="*/ 814 h 814"/>
                  <a:gd name="T24" fmla="*/ 282 w 597"/>
                  <a:gd name="T25" fmla="*/ 814 h 814"/>
                  <a:gd name="T26" fmla="*/ 242 w 597"/>
                  <a:gd name="T27" fmla="*/ 782 h 814"/>
                  <a:gd name="T28" fmla="*/ 226 w 597"/>
                  <a:gd name="T29" fmla="*/ 782 h 814"/>
                  <a:gd name="T30" fmla="*/ 165 w 597"/>
                  <a:gd name="T31" fmla="*/ 722 h 814"/>
                  <a:gd name="T32" fmla="*/ 165 w 597"/>
                  <a:gd name="T33" fmla="*/ 576 h 814"/>
                  <a:gd name="T34" fmla="*/ 155 w 597"/>
                  <a:gd name="T35" fmla="*/ 559 h 814"/>
                  <a:gd name="T36" fmla="*/ 0 w 597"/>
                  <a:gd name="T37" fmla="*/ 298 h 814"/>
                  <a:gd name="T38" fmla="*/ 298 w 597"/>
                  <a:gd name="T39" fmla="*/ 0 h 814"/>
                  <a:gd name="T40" fmla="*/ 597 w 597"/>
                  <a:gd name="T41" fmla="*/ 298 h 814"/>
                  <a:gd name="T42" fmla="*/ 441 w 597"/>
                  <a:gd name="T43" fmla="*/ 559 h 814"/>
                  <a:gd name="T44" fmla="*/ 431 w 597"/>
                  <a:gd name="T45" fmla="*/ 576 h 814"/>
                  <a:gd name="T46" fmla="*/ 432 w 597"/>
                  <a:gd name="T47" fmla="*/ 722 h 814"/>
                  <a:gd name="T48" fmla="*/ 371 w 597"/>
                  <a:gd name="T49" fmla="*/ 782 h 814"/>
                  <a:gd name="T50" fmla="*/ 354 w 597"/>
                  <a:gd name="T51" fmla="*/ 782 h 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97" h="814">
                    <a:moveTo>
                      <a:pt x="222" y="575"/>
                    </a:moveTo>
                    <a:cubicBezTo>
                      <a:pt x="224" y="589"/>
                      <a:pt x="238" y="598"/>
                      <a:pt x="253" y="598"/>
                    </a:cubicBezTo>
                    <a:cubicBezTo>
                      <a:pt x="344" y="598"/>
                      <a:pt x="344" y="598"/>
                      <a:pt x="344" y="598"/>
                    </a:cubicBezTo>
                    <a:cubicBezTo>
                      <a:pt x="358" y="598"/>
                      <a:pt x="373" y="589"/>
                      <a:pt x="375" y="575"/>
                    </a:cubicBezTo>
                    <a:cubicBezTo>
                      <a:pt x="377" y="547"/>
                      <a:pt x="390" y="523"/>
                      <a:pt x="414" y="509"/>
                    </a:cubicBezTo>
                    <a:cubicBezTo>
                      <a:pt x="491" y="467"/>
                      <a:pt x="539" y="386"/>
                      <a:pt x="539" y="298"/>
                    </a:cubicBezTo>
                    <a:cubicBezTo>
                      <a:pt x="539" y="165"/>
                      <a:pt x="431" y="57"/>
                      <a:pt x="298" y="57"/>
                    </a:cubicBezTo>
                    <a:cubicBezTo>
                      <a:pt x="165" y="57"/>
                      <a:pt x="57" y="165"/>
                      <a:pt x="57" y="298"/>
                    </a:cubicBezTo>
                    <a:cubicBezTo>
                      <a:pt x="57" y="386"/>
                      <a:pt x="105" y="467"/>
                      <a:pt x="183" y="509"/>
                    </a:cubicBezTo>
                    <a:cubicBezTo>
                      <a:pt x="207" y="523"/>
                      <a:pt x="219" y="547"/>
                      <a:pt x="222" y="575"/>
                    </a:cubicBezTo>
                    <a:close/>
                    <a:moveTo>
                      <a:pt x="354" y="782"/>
                    </a:moveTo>
                    <a:cubicBezTo>
                      <a:pt x="350" y="800"/>
                      <a:pt x="334" y="814"/>
                      <a:pt x="314" y="814"/>
                    </a:cubicBezTo>
                    <a:cubicBezTo>
                      <a:pt x="282" y="814"/>
                      <a:pt x="282" y="814"/>
                      <a:pt x="282" y="814"/>
                    </a:cubicBezTo>
                    <a:cubicBezTo>
                      <a:pt x="263" y="814"/>
                      <a:pt x="247" y="800"/>
                      <a:pt x="242" y="782"/>
                    </a:cubicBezTo>
                    <a:cubicBezTo>
                      <a:pt x="226" y="782"/>
                      <a:pt x="226" y="782"/>
                      <a:pt x="226" y="782"/>
                    </a:cubicBezTo>
                    <a:cubicBezTo>
                      <a:pt x="193" y="782"/>
                      <a:pt x="165" y="755"/>
                      <a:pt x="165" y="722"/>
                    </a:cubicBezTo>
                    <a:cubicBezTo>
                      <a:pt x="165" y="576"/>
                      <a:pt x="165" y="576"/>
                      <a:pt x="165" y="576"/>
                    </a:cubicBezTo>
                    <a:cubicBezTo>
                      <a:pt x="165" y="569"/>
                      <a:pt x="162" y="563"/>
                      <a:pt x="155" y="559"/>
                    </a:cubicBezTo>
                    <a:cubicBezTo>
                      <a:pt x="60" y="507"/>
                      <a:pt x="0" y="407"/>
                      <a:pt x="0" y="298"/>
                    </a:cubicBezTo>
                    <a:cubicBezTo>
                      <a:pt x="0" y="133"/>
                      <a:pt x="134" y="0"/>
                      <a:pt x="298" y="0"/>
                    </a:cubicBezTo>
                    <a:cubicBezTo>
                      <a:pt x="463" y="0"/>
                      <a:pt x="597" y="133"/>
                      <a:pt x="597" y="298"/>
                    </a:cubicBezTo>
                    <a:cubicBezTo>
                      <a:pt x="597" y="407"/>
                      <a:pt x="537" y="507"/>
                      <a:pt x="441" y="559"/>
                    </a:cubicBezTo>
                    <a:cubicBezTo>
                      <a:pt x="435" y="563"/>
                      <a:pt x="431" y="569"/>
                      <a:pt x="431" y="576"/>
                    </a:cubicBezTo>
                    <a:cubicBezTo>
                      <a:pt x="432" y="722"/>
                      <a:pt x="432" y="722"/>
                      <a:pt x="432" y="722"/>
                    </a:cubicBezTo>
                    <a:cubicBezTo>
                      <a:pt x="432" y="755"/>
                      <a:pt x="404" y="782"/>
                      <a:pt x="371" y="782"/>
                    </a:cubicBezTo>
                    <a:cubicBezTo>
                      <a:pt x="354" y="782"/>
                      <a:pt x="354" y="782"/>
                      <a:pt x="354" y="78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spcBef>
                    <a:spcPct val="0"/>
                  </a:spcBef>
                  <a:spcAft>
                    <a:spcPct val="0"/>
                  </a:spcAft>
                </a:pPr>
                <a:endParaRPr lang="zh-CN" altLang="en-US" noProof="1">
                  <a:solidFill>
                    <a:prstClr val="black"/>
                  </a:solidFill>
                  <a:latin typeface="等线" charset="0"/>
                  <a:ea typeface="等线" charset="0"/>
                </a:endParaRPr>
              </a:p>
            </p:txBody>
          </p:sp>
          <p:sp>
            <p:nvSpPr>
              <p:cNvPr id="43" name="Freeform 10"/>
              <p:cNvSpPr>
                <a:spLocks noEditPoints="1"/>
              </p:cNvSpPr>
              <p:nvPr/>
            </p:nvSpPr>
            <p:spPr bwMode="auto">
              <a:xfrm>
                <a:off x="3618897" y="2347432"/>
                <a:ext cx="706229" cy="373412"/>
              </a:xfrm>
              <a:custGeom>
                <a:avLst/>
                <a:gdLst>
                  <a:gd name="T0" fmla="*/ 699 w 817"/>
                  <a:gd name="T1" fmla="*/ 406 h 432"/>
                  <a:gd name="T2" fmla="*/ 692 w 817"/>
                  <a:gd name="T3" fmla="*/ 380 h 432"/>
                  <a:gd name="T4" fmla="*/ 718 w 817"/>
                  <a:gd name="T5" fmla="*/ 373 h 432"/>
                  <a:gd name="T6" fmla="*/ 755 w 817"/>
                  <a:gd name="T7" fmla="*/ 394 h 432"/>
                  <a:gd name="T8" fmla="*/ 762 w 817"/>
                  <a:gd name="T9" fmla="*/ 420 h 432"/>
                  <a:gd name="T10" fmla="*/ 736 w 817"/>
                  <a:gd name="T11" fmla="*/ 427 h 432"/>
                  <a:gd name="T12" fmla="*/ 699 w 817"/>
                  <a:gd name="T13" fmla="*/ 406 h 432"/>
                  <a:gd name="T14" fmla="*/ 718 w 817"/>
                  <a:gd name="T15" fmla="*/ 59 h 432"/>
                  <a:gd name="T16" fmla="*/ 692 w 817"/>
                  <a:gd name="T17" fmla="*/ 52 h 432"/>
                  <a:gd name="T18" fmla="*/ 699 w 817"/>
                  <a:gd name="T19" fmla="*/ 26 h 432"/>
                  <a:gd name="T20" fmla="*/ 736 w 817"/>
                  <a:gd name="T21" fmla="*/ 5 h 432"/>
                  <a:gd name="T22" fmla="*/ 762 w 817"/>
                  <a:gd name="T23" fmla="*/ 12 h 432"/>
                  <a:gd name="T24" fmla="*/ 755 w 817"/>
                  <a:gd name="T25" fmla="*/ 38 h 432"/>
                  <a:gd name="T26" fmla="*/ 718 w 817"/>
                  <a:gd name="T27" fmla="*/ 59 h 432"/>
                  <a:gd name="T28" fmla="*/ 755 w 817"/>
                  <a:gd name="T29" fmla="*/ 235 h 432"/>
                  <a:gd name="T30" fmla="*/ 736 w 817"/>
                  <a:gd name="T31" fmla="*/ 216 h 432"/>
                  <a:gd name="T32" fmla="*/ 755 w 817"/>
                  <a:gd name="T33" fmla="*/ 197 h 432"/>
                  <a:gd name="T34" fmla="*/ 798 w 817"/>
                  <a:gd name="T35" fmla="*/ 197 h 432"/>
                  <a:gd name="T36" fmla="*/ 817 w 817"/>
                  <a:gd name="T37" fmla="*/ 216 h 432"/>
                  <a:gd name="T38" fmla="*/ 798 w 817"/>
                  <a:gd name="T39" fmla="*/ 235 h 432"/>
                  <a:gd name="T40" fmla="*/ 755 w 817"/>
                  <a:gd name="T41" fmla="*/ 235 h 432"/>
                  <a:gd name="T42" fmla="*/ 118 w 817"/>
                  <a:gd name="T43" fmla="*/ 26 h 432"/>
                  <a:gd name="T44" fmla="*/ 124 w 817"/>
                  <a:gd name="T45" fmla="*/ 52 h 432"/>
                  <a:gd name="T46" fmla="*/ 98 w 817"/>
                  <a:gd name="T47" fmla="*/ 59 h 432"/>
                  <a:gd name="T48" fmla="*/ 62 w 817"/>
                  <a:gd name="T49" fmla="*/ 38 h 432"/>
                  <a:gd name="T50" fmla="*/ 55 w 817"/>
                  <a:gd name="T51" fmla="*/ 12 h 432"/>
                  <a:gd name="T52" fmla="*/ 81 w 817"/>
                  <a:gd name="T53" fmla="*/ 5 h 432"/>
                  <a:gd name="T54" fmla="*/ 118 w 817"/>
                  <a:gd name="T55" fmla="*/ 26 h 432"/>
                  <a:gd name="T56" fmla="*/ 98 w 817"/>
                  <a:gd name="T57" fmla="*/ 373 h 432"/>
                  <a:gd name="T58" fmla="*/ 124 w 817"/>
                  <a:gd name="T59" fmla="*/ 380 h 432"/>
                  <a:gd name="T60" fmla="*/ 118 w 817"/>
                  <a:gd name="T61" fmla="*/ 406 h 432"/>
                  <a:gd name="T62" fmla="*/ 81 w 817"/>
                  <a:gd name="T63" fmla="*/ 427 h 432"/>
                  <a:gd name="T64" fmla="*/ 55 w 817"/>
                  <a:gd name="T65" fmla="*/ 420 h 432"/>
                  <a:gd name="T66" fmla="*/ 62 w 817"/>
                  <a:gd name="T67" fmla="*/ 394 h 432"/>
                  <a:gd name="T68" fmla="*/ 98 w 817"/>
                  <a:gd name="T69" fmla="*/ 373 h 432"/>
                  <a:gd name="T70" fmla="*/ 62 w 817"/>
                  <a:gd name="T71" fmla="*/ 197 h 432"/>
                  <a:gd name="T72" fmla="*/ 81 w 817"/>
                  <a:gd name="T73" fmla="*/ 216 h 432"/>
                  <a:gd name="T74" fmla="*/ 62 w 817"/>
                  <a:gd name="T75" fmla="*/ 235 h 432"/>
                  <a:gd name="T76" fmla="*/ 19 w 817"/>
                  <a:gd name="T77" fmla="*/ 235 h 432"/>
                  <a:gd name="T78" fmla="*/ 0 w 817"/>
                  <a:gd name="T79" fmla="*/ 216 h 432"/>
                  <a:gd name="T80" fmla="*/ 19 w 817"/>
                  <a:gd name="T81" fmla="*/ 197 h 432"/>
                  <a:gd name="T82" fmla="*/ 62 w 817"/>
                  <a:gd name="T83" fmla="*/ 197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17" h="432">
                    <a:moveTo>
                      <a:pt x="699" y="406"/>
                    </a:moveTo>
                    <a:cubicBezTo>
                      <a:pt x="690" y="401"/>
                      <a:pt x="687" y="389"/>
                      <a:pt x="692" y="380"/>
                    </a:cubicBezTo>
                    <a:cubicBezTo>
                      <a:pt x="698" y="371"/>
                      <a:pt x="709" y="368"/>
                      <a:pt x="718" y="373"/>
                    </a:cubicBezTo>
                    <a:cubicBezTo>
                      <a:pt x="755" y="394"/>
                      <a:pt x="755" y="394"/>
                      <a:pt x="755" y="394"/>
                    </a:cubicBezTo>
                    <a:cubicBezTo>
                      <a:pt x="764" y="399"/>
                      <a:pt x="767" y="411"/>
                      <a:pt x="762" y="420"/>
                    </a:cubicBezTo>
                    <a:cubicBezTo>
                      <a:pt x="757" y="429"/>
                      <a:pt x="745" y="432"/>
                      <a:pt x="736" y="427"/>
                    </a:cubicBezTo>
                    <a:cubicBezTo>
                      <a:pt x="699" y="406"/>
                      <a:pt x="699" y="406"/>
                      <a:pt x="699" y="406"/>
                    </a:cubicBezTo>
                    <a:close/>
                    <a:moveTo>
                      <a:pt x="718" y="59"/>
                    </a:moveTo>
                    <a:cubicBezTo>
                      <a:pt x="709" y="64"/>
                      <a:pt x="698" y="61"/>
                      <a:pt x="692" y="52"/>
                    </a:cubicBezTo>
                    <a:cubicBezTo>
                      <a:pt x="687" y="43"/>
                      <a:pt x="690" y="31"/>
                      <a:pt x="699" y="26"/>
                    </a:cubicBezTo>
                    <a:cubicBezTo>
                      <a:pt x="736" y="5"/>
                      <a:pt x="736" y="5"/>
                      <a:pt x="736" y="5"/>
                    </a:cubicBezTo>
                    <a:cubicBezTo>
                      <a:pt x="745" y="0"/>
                      <a:pt x="757" y="3"/>
                      <a:pt x="762" y="12"/>
                    </a:cubicBezTo>
                    <a:cubicBezTo>
                      <a:pt x="767" y="21"/>
                      <a:pt x="764" y="32"/>
                      <a:pt x="755" y="38"/>
                    </a:cubicBezTo>
                    <a:cubicBezTo>
                      <a:pt x="718" y="59"/>
                      <a:pt x="718" y="59"/>
                      <a:pt x="718" y="59"/>
                    </a:cubicBezTo>
                    <a:close/>
                    <a:moveTo>
                      <a:pt x="755" y="235"/>
                    </a:moveTo>
                    <a:cubicBezTo>
                      <a:pt x="745" y="235"/>
                      <a:pt x="736" y="226"/>
                      <a:pt x="736" y="216"/>
                    </a:cubicBezTo>
                    <a:cubicBezTo>
                      <a:pt x="736" y="205"/>
                      <a:pt x="745" y="197"/>
                      <a:pt x="755" y="197"/>
                    </a:cubicBezTo>
                    <a:cubicBezTo>
                      <a:pt x="798" y="197"/>
                      <a:pt x="798" y="197"/>
                      <a:pt x="798" y="197"/>
                    </a:cubicBezTo>
                    <a:cubicBezTo>
                      <a:pt x="808" y="197"/>
                      <a:pt x="817" y="205"/>
                      <a:pt x="817" y="216"/>
                    </a:cubicBezTo>
                    <a:cubicBezTo>
                      <a:pt x="817" y="226"/>
                      <a:pt x="808" y="235"/>
                      <a:pt x="798" y="235"/>
                    </a:cubicBezTo>
                    <a:cubicBezTo>
                      <a:pt x="755" y="235"/>
                      <a:pt x="755" y="235"/>
                      <a:pt x="755" y="235"/>
                    </a:cubicBezTo>
                    <a:close/>
                    <a:moveTo>
                      <a:pt x="118" y="26"/>
                    </a:moveTo>
                    <a:cubicBezTo>
                      <a:pt x="127" y="31"/>
                      <a:pt x="130" y="43"/>
                      <a:pt x="124" y="52"/>
                    </a:cubicBezTo>
                    <a:cubicBezTo>
                      <a:pt x="119" y="61"/>
                      <a:pt x="108" y="64"/>
                      <a:pt x="98" y="59"/>
                    </a:cubicBezTo>
                    <a:cubicBezTo>
                      <a:pt x="62" y="38"/>
                      <a:pt x="62" y="38"/>
                      <a:pt x="62" y="38"/>
                    </a:cubicBezTo>
                    <a:cubicBezTo>
                      <a:pt x="53" y="32"/>
                      <a:pt x="49" y="21"/>
                      <a:pt x="55" y="12"/>
                    </a:cubicBezTo>
                    <a:cubicBezTo>
                      <a:pt x="60" y="3"/>
                      <a:pt x="72" y="0"/>
                      <a:pt x="81" y="5"/>
                    </a:cubicBezTo>
                    <a:cubicBezTo>
                      <a:pt x="118" y="26"/>
                      <a:pt x="118" y="26"/>
                      <a:pt x="118" y="26"/>
                    </a:cubicBezTo>
                    <a:close/>
                    <a:moveTo>
                      <a:pt x="98" y="373"/>
                    </a:moveTo>
                    <a:cubicBezTo>
                      <a:pt x="108" y="368"/>
                      <a:pt x="119" y="371"/>
                      <a:pt x="124" y="380"/>
                    </a:cubicBezTo>
                    <a:cubicBezTo>
                      <a:pt x="130" y="389"/>
                      <a:pt x="127" y="401"/>
                      <a:pt x="118" y="406"/>
                    </a:cubicBezTo>
                    <a:cubicBezTo>
                      <a:pt x="81" y="427"/>
                      <a:pt x="81" y="427"/>
                      <a:pt x="81" y="427"/>
                    </a:cubicBezTo>
                    <a:cubicBezTo>
                      <a:pt x="72" y="432"/>
                      <a:pt x="60" y="429"/>
                      <a:pt x="55" y="420"/>
                    </a:cubicBezTo>
                    <a:cubicBezTo>
                      <a:pt x="49" y="411"/>
                      <a:pt x="53" y="399"/>
                      <a:pt x="62" y="394"/>
                    </a:cubicBezTo>
                    <a:cubicBezTo>
                      <a:pt x="98" y="373"/>
                      <a:pt x="98" y="373"/>
                      <a:pt x="98" y="373"/>
                    </a:cubicBezTo>
                    <a:close/>
                    <a:moveTo>
                      <a:pt x="62" y="197"/>
                    </a:moveTo>
                    <a:cubicBezTo>
                      <a:pt x="72" y="197"/>
                      <a:pt x="81" y="205"/>
                      <a:pt x="81" y="216"/>
                    </a:cubicBezTo>
                    <a:cubicBezTo>
                      <a:pt x="81" y="226"/>
                      <a:pt x="72" y="235"/>
                      <a:pt x="62" y="235"/>
                    </a:cubicBezTo>
                    <a:cubicBezTo>
                      <a:pt x="19" y="235"/>
                      <a:pt x="19" y="235"/>
                      <a:pt x="19" y="235"/>
                    </a:cubicBezTo>
                    <a:cubicBezTo>
                      <a:pt x="9" y="235"/>
                      <a:pt x="0" y="226"/>
                      <a:pt x="0" y="216"/>
                    </a:cubicBezTo>
                    <a:cubicBezTo>
                      <a:pt x="0" y="205"/>
                      <a:pt x="9" y="197"/>
                      <a:pt x="19" y="197"/>
                    </a:cubicBezTo>
                    <a:cubicBezTo>
                      <a:pt x="62" y="197"/>
                      <a:pt x="62" y="197"/>
                      <a:pt x="62" y="19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spcBef>
                    <a:spcPct val="0"/>
                  </a:spcBef>
                  <a:spcAft>
                    <a:spcPct val="0"/>
                  </a:spcAft>
                </a:pPr>
                <a:endParaRPr lang="zh-CN" altLang="en-US" noProof="1">
                  <a:solidFill>
                    <a:prstClr val="black"/>
                  </a:solidFill>
                  <a:latin typeface="等线" charset="0"/>
                  <a:ea typeface="等线" charset="0"/>
                </a:endParaRPr>
              </a:p>
            </p:txBody>
          </p:sp>
          <p:sp>
            <p:nvSpPr>
              <p:cNvPr id="44" name="Freeform 11"/>
              <p:cNvSpPr/>
              <p:nvPr/>
            </p:nvSpPr>
            <p:spPr bwMode="auto">
              <a:xfrm>
                <a:off x="3845651" y="2427528"/>
                <a:ext cx="253087" cy="253452"/>
              </a:xfrm>
              <a:custGeom>
                <a:avLst/>
                <a:gdLst>
                  <a:gd name="T0" fmla="*/ 3 w 293"/>
                  <a:gd name="T1" fmla="*/ 38 h 293"/>
                  <a:gd name="T2" fmla="*/ 16 w 293"/>
                  <a:gd name="T3" fmla="*/ 15 h 293"/>
                  <a:gd name="T4" fmla="*/ 39 w 293"/>
                  <a:gd name="T5" fmla="*/ 28 h 293"/>
                  <a:gd name="T6" fmla="*/ 50 w 293"/>
                  <a:gd name="T7" fmla="*/ 65 h 293"/>
                  <a:gd name="T8" fmla="*/ 91 w 293"/>
                  <a:gd name="T9" fmla="*/ 53 h 293"/>
                  <a:gd name="T10" fmla="*/ 91 w 293"/>
                  <a:gd name="T11" fmla="*/ 53 h 293"/>
                  <a:gd name="T12" fmla="*/ 127 w 293"/>
                  <a:gd name="T13" fmla="*/ 48 h 293"/>
                  <a:gd name="T14" fmla="*/ 127 w 293"/>
                  <a:gd name="T15" fmla="*/ 19 h 293"/>
                  <a:gd name="T16" fmla="*/ 146 w 293"/>
                  <a:gd name="T17" fmla="*/ 0 h 293"/>
                  <a:gd name="T18" fmla="*/ 165 w 293"/>
                  <a:gd name="T19" fmla="*/ 19 h 293"/>
                  <a:gd name="T20" fmla="*/ 165 w 293"/>
                  <a:gd name="T21" fmla="*/ 48 h 293"/>
                  <a:gd name="T22" fmla="*/ 202 w 293"/>
                  <a:gd name="T23" fmla="*/ 53 h 293"/>
                  <a:gd name="T24" fmla="*/ 202 w 293"/>
                  <a:gd name="T25" fmla="*/ 53 h 293"/>
                  <a:gd name="T26" fmla="*/ 202 w 293"/>
                  <a:gd name="T27" fmla="*/ 53 h 293"/>
                  <a:gd name="T28" fmla="*/ 242 w 293"/>
                  <a:gd name="T29" fmla="*/ 65 h 293"/>
                  <a:gd name="T30" fmla="*/ 253 w 293"/>
                  <a:gd name="T31" fmla="*/ 28 h 293"/>
                  <a:gd name="T32" fmla="*/ 277 w 293"/>
                  <a:gd name="T33" fmla="*/ 15 h 293"/>
                  <a:gd name="T34" fmla="*/ 290 w 293"/>
                  <a:gd name="T35" fmla="*/ 38 h 293"/>
                  <a:gd name="T36" fmla="*/ 220 w 293"/>
                  <a:gd name="T37" fmla="*/ 278 h 293"/>
                  <a:gd name="T38" fmla="*/ 196 w 293"/>
                  <a:gd name="T39" fmla="*/ 290 h 293"/>
                  <a:gd name="T40" fmla="*/ 183 w 293"/>
                  <a:gd name="T41" fmla="*/ 267 h 293"/>
                  <a:gd name="T42" fmla="*/ 232 w 293"/>
                  <a:gd name="T43" fmla="*/ 102 h 293"/>
                  <a:gd name="T44" fmla="*/ 194 w 293"/>
                  <a:gd name="T45" fmla="*/ 90 h 293"/>
                  <a:gd name="T46" fmla="*/ 194 w 293"/>
                  <a:gd name="T47" fmla="*/ 90 h 293"/>
                  <a:gd name="T48" fmla="*/ 165 w 293"/>
                  <a:gd name="T49" fmla="*/ 86 h 293"/>
                  <a:gd name="T50" fmla="*/ 165 w 293"/>
                  <a:gd name="T51" fmla="*/ 132 h 293"/>
                  <a:gd name="T52" fmla="*/ 146 w 293"/>
                  <a:gd name="T53" fmla="*/ 151 h 293"/>
                  <a:gd name="T54" fmla="*/ 127 w 293"/>
                  <a:gd name="T55" fmla="*/ 132 h 293"/>
                  <a:gd name="T56" fmla="*/ 127 w 293"/>
                  <a:gd name="T57" fmla="*/ 86 h 293"/>
                  <a:gd name="T58" fmla="*/ 99 w 293"/>
                  <a:gd name="T59" fmla="*/ 90 h 293"/>
                  <a:gd name="T60" fmla="*/ 99 w 293"/>
                  <a:gd name="T61" fmla="*/ 90 h 293"/>
                  <a:gd name="T62" fmla="*/ 61 w 293"/>
                  <a:gd name="T63" fmla="*/ 102 h 293"/>
                  <a:gd name="T64" fmla="*/ 109 w 293"/>
                  <a:gd name="T65" fmla="*/ 267 h 293"/>
                  <a:gd name="T66" fmla="*/ 96 w 293"/>
                  <a:gd name="T67" fmla="*/ 290 h 293"/>
                  <a:gd name="T68" fmla="*/ 73 w 293"/>
                  <a:gd name="T69" fmla="*/ 278 h 293"/>
                  <a:gd name="T70" fmla="*/ 3 w 293"/>
                  <a:gd name="T71" fmla="*/ 38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93" h="293">
                    <a:moveTo>
                      <a:pt x="3" y="38"/>
                    </a:moveTo>
                    <a:cubicBezTo>
                      <a:pt x="0" y="28"/>
                      <a:pt x="6" y="18"/>
                      <a:pt x="16" y="15"/>
                    </a:cubicBezTo>
                    <a:cubicBezTo>
                      <a:pt x="26" y="12"/>
                      <a:pt x="37" y="18"/>
                      <a:pt x="39" y="28"/>
                    </a:cubicBezTo>
                    <a:cubicBezTo>
                      <a:pt x="50" y="65"/>
                      <a:pt x="50" y="65"/>
                      <a:pt x="50" y="65"/>
                    </a:cubicBezTo>
                    <a:cubicBezTo>
                      <a:pt x="63" y="60"/>
                      <a:pt x="77" y="56"/>
                      <a:pt x="91" y="53"/>
                    </a:cubicBezTo>
                    <a:cubicBezTo>
                      <a:pt x="91" y="53"/>
                      <a:pt x="91" y="53"/>
                      <a:pt x="91" y="53"/>
                    </a:cubicBezTo>
                    <a:cubicBezTo>
                      <a:pt x="103" y="50"/>
                      <a:pt x="115" y="49"/>
                      <a:pt x="127" y="48"/>
                    </a:cubicBezTo>
                    <a:cubicBezTo>
                      <a:pt x="127" y="19"/>
                      <a:pt x="127" y="19"/>
                      <a:pt x="127" y="19"/>
                    </a:cubicBezTo>
                    <a:cubicBezTo>
                      <a:pt x="127" y="8"/>
                      <a:pt x="136" y="0"/>
                      <a:pt x="146" y="0"/>
                    </a:cubicBezTo>
                    <a:cubicBezTo>
                      <a:pt x="157" y="0"/>
                      <a:pt x="165" y="8"/>
                      <a:pt x="165" y="19"/>
                    </a:cubicBezTo>
                    <a:cubicBezTo>
                      <a:pt x="165" y="48"/>
                      <a:pt x="165" y="48"/>
                      <a:pt x="165" y="48"/>
                    </a:cubicBezTo>
                    <a:cubicBezTo>
                      <a:pt x="178" y="49"/>
                      <a:pt x="190" y="50"/>
                      <a:pt x="202" y="53"/>
                    </a:cubicBezTo>
                    <a:cubicBezTo>
                      <a:pt x="202" y="53"/>
                      <a:pt x="202" y="53"/>
                      <a:pt x="202" y="53"/>
                    </a:cubicBezTo>
                    <a:cubicBezTo>
                      <a:pt x="202" y="53"/>
                      <a:pt x="202" y="53"/>
                      <a:pt x="202" y="53"/>
                    </a:cubicBezTo>
                    <a:cubicBezTo>
                      <a:pt x="216" y="56"/>
                      <a:pt x="229" y="60"/>
                      <a:pt x="242" y="65"/>
                    </a:cubicBezTo>
                    <a:cubicBezTo>
                      <a:pt x="253" y="28"/>
                      <a:pt x="253" y="28"/>
                      <a:pt x="253" y="28"/>
                    </a:cubicBezTo>
                    <a:cubicBezTo>
                      <a:pt x="256" y="18"/>
                      <a:pt x="267" y="12"/>
                      <a:pt x="277" y="15"/>
                    </a:cubicBezTo>
                    <a:cubicBezTo>
                      <a:pt x="287" y="18"/>
                      <a:pt x="293" y="28"/>
                      <a:pt x="290" y="38"/>
                    </a:cubicBezTo>
                    <a:cubicBezTo>
                      <a:pt x="220" y="278"/>
                      <a:pt x="220" y="278"/>
                      <a:pt x="220" y="278"/>
                    </a:cubicBezTo>
                    <a:cubicBezTo>
                      <a:pt x="217" y="288"/>
                      <a:pt x="206" y="293"/>
                      <a:pt x="196" y="290"/>
                    </a:cubicBezTo>
                    <a:cubicBezTo>
                      <a:pt x="186" y="288"/>
                      <a:pt x="180" y="277"/>
                      <a:pt x="183" y="267"/>
                    </a:cubicBezTo>
                    <a:cubicBezTo>
                      <a:pt x="232" y="102"/>
                      <a:pt x="232" y="102"/>
                      <a:pt x="232" y="102"/>
                    </a:cubicBezTo>
                    <a:cubicBezTo>
                      <a:pt x="220" y="97"/>
                      <a:pt x="207" y="93"/>
                      <a:pt x="194" y="90"/>
                    </a:cubicBezTo>
                    <a:cubicBezTo>
                      <a:pt x="194" y="90"/>
                      <a:pt x="194" y="90"/>
                      <a:pt x="194" y="90"/>
                    </a:cubicBezTo>
                    <a:cubicBezTo>
                      <a:pt x="185" y="88"/>
                      <a:pt x="175" y="87"/>
                      <a:pt x="165" y="86"/>
                    </a:cubicBezTo>
                    <a:cubicBezTo>
                      <a:pt x="165" y="132"/>
                      <a:pt x="165" y="132"/>
                      <a:pt x="165" y="132"/>
                    </a:cubicBezTo>
                    <a:cubicBezTo>
                      <a:pt x="165" y="143"/>
                      <a:pt x="157" y="151"/>
                      <a:pt x="146" y="151"/>
                    </a:cubicBezTo>
                    <a:cubicBezTo>
                      <a:pt x="136" y="151"/>
                      <a:pt x="127" y="143"/>
                      <a:pt x="127" y="132"/>
                    </a:cubicBezTo>
                    <a:cubicBezTo>
                      <a:pt x="127" y="86"/>
                      <a:pt x="127" y="86"/>
                      <a:pt x="127" y="86"/>
                    </a:cubicBezTo>
                    <a:cubicBezTo>
                      <a:pt x="118" y="87"/>
                      <a:pt x="108" y="88"/>
                      <a:pt x="99" y="90"/>
                    </a:cubicBezTo>
                    <a:cubicBezTo>
                      <a:pt x="99" y="90"/>
                      <a:pt x="99" y="90"/>
                      <a:pt x="99" y="90"/>
                    </a:cubicBezTo>
                    <a:cubicBezTo>
                      <a:pt x="85" y="93"/>
                      <a:pt x="73" y="97"/>
                      <a:pt x="61" y="102"/>
                    </a:cubicBezTo>
                    <a:cubicBezTo>
                      <a:pt x="109" y="267"/>
                      <a:pt x="109" y="267"/>
                      <a:pt x="109" y="267"/>
                    </a:cubicBezTo>
                    <a:cubicBezTo>
                      <a:pt x="112" y="277"/>
                      <a:pt x="106" y="288"/>
                      <a:pt x="96" y="290"/>
                    </a:cubicBezTo>
                    <a:cubicBezTo>
                      <a:pt x="86" y="293"/>
                      <a:pt x="76" y="288"/>
                      <a:pt x="73" y="278"/>
                    </a:cubicBezTo>
                    <a:cubicBezTo>
                      <a:pt x="3" y="38"/>
                      <a:pt x="3" y="38"/>
                      <a:pt x="3"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spcBef>
                    <a:spcPct val="0"/>
                  </a:spcBef>
                  <a:spcAft>
                    <a:spcPct val="0"/>
                  </a:spcAft>
                </a:pPr>
                <a:endParaRPr lang="zh-CN" altLang="en-US" noProof="1">
                  <a:solidFill>
                    <a:prstClr val="black"/>
                  </a:solidFill>
                  <a:latin typeface="等线" charset="0"/>
                  <a:ea typeface="等线" charset="0"/>
                </a:endParaRPr>
              </a:p>
            </p:txBody>
          </p:sp>
        </p:grpSp>
      </p:grpSp>
      <p:grpSp>
        <p:nvGrpSpPr>
          <p:cNvPr id="6" name="组合 5"/>
          <p:cNvGrpSpPr>
            <a:grpSpLocks/>
          </p:cNvGrpSpPr>
          <p:nvPr/>
        </p:nvGrpSpPr>
        <p:grpSpPr bwMode="auto">
          <a:xfrm>
            <a:off x="3164682" y="2459832"/>
            <a:ext cx="1337072" cy="1431131"/>
            <a:chOff x="4219000" y="3279159"/>
            <a:chExt cx="1783397" cy="1908200"/>
          </a:xfrm>
        </p:grpSpPr>
        <p:sp>
          <p:nvSpPr>
            <p:cNvPr id="12" name="Freeform 7"/>
            <p:cNvSpPr/>
            <p:nvPr/>
          </p:nvSpPr>
          <p:spPr bwMode="auto">
            <a:xfrm>
              <a:off x="4219000" y="3279159"/>
              <a:ext cx="1783397" cy="1908200"/>
            </a:xfrm>
            <a:custGeom>
              <a:avLst/>
              <a:gdLst>
                <a:gd name="T0" fmla="*/ 283 w 288"/>
                <a:gd name="T1" fmla="*/ 308 h 308"/>
                <a:gd name="T2" fmla="*/ 107 w 288"/>
                <a:gd name="T3" fmla="*/ 150 h 308"/>
                <a:gd name="T4" fmla="*/ 24 w 288"/>
                <a:gd name="T5" fmla="*/ 130 h 308"/>
                <a:gd name="T6" fmla="*/ 2 w 288"/>
                <a:gd name="T7" fmla="*/ 103 h 308"/>
                <a:gd name="T8" fmla="*/ 1 w 288"/>
                <a:gd name="T9" fmla="*/ 31 h 308"/>
                <a:gd name="T10" fmla="*/ 34 w 288"/>
                <a:gd name="T11" fmla="*/ 4 h 308"/>
                <a:gd name="T12" fmla="*/ 241 w 288"/>
                <a:gd name="T13" fmla="*/ 140 h 308"/>
                <a:gd name="T14" fmla="*/ 283 w 288"/>
                <a:gd name="T15" fmla="*/ 308 h 3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8" h="308">
                  <a:moveTo>
                    <a:pt x="283" y="308"/>
                  </a:moveTo>
                  <a:cubicBezTo>
                    <a:pt x="240" y="236"/>
                    <a:pt x="185" y="180"/>
                    <a:pt x="107" y="150"/>
                  </a:cubicBezTo>
                  <a:cubicBezTo>
                    <a:pt x="80" y="140"/>
                    <a:pt x="52" y="134"/>
                    <a:pt x="24" y="130"/>
                  </a:cubicBezTo>
                  <a:cubicBezTo>
                    <a:pt x="6" y="127"/>
                    <a:pt x="1" y="120"/>
                    <a:pt x="2" y="103"/>
                  </a:cubicBezTo>
                  <a:cubicBezTo>
                    <a:pt x="2" y="79"/>
                    <a:pt x="3" y="55"/>
                    <a:pt x="1" y="31"/>
                  </a:cubicBezTo>
                  <a:cubicBezTo>
                    <a:pt x="0" y="5"/>
                    <a:pt x="13" y="0"/>
                    <a:pt x="34" y="4"/>
                  </a:cubicBezTo>
                  <a:cubicBezTo>
                    <a:pt x="123" y="19"/>
                    <a:pt x="193" y="64"/>
                    <a:pt x="241" y="140"/>
                  </a:cubicBezTo>
                  <a:cubicBezTo>
                    <a:pt x="274" y="191"/>
                    <a:pt x="288" y="247"/>
                    <a:pt x="283" y="308"/>
                  </a:cubicBezTo>
                  <a:close/>
                </a:path>
              </a:pathLst>
            </a:custGeom>
            <a:gradFill>
              <a:gsLst>
                <a:gs pos="0">
                  <a:srgbClr val="BA013F"/>
                </a:gs>
                <a:gs pos="100000">
                  <a:srgbClr val="FB4182"/>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zh-CN" altLang="en-US">
                <a:solidFill>
                  <a:srgbClr val="FFFFFF"/>
                </a:solidFill>
                <a:latin typeface="等线"/>
                <a:ea typeface="宋体" panose="02010600030101010101" pitchFamily="2" charset="-122"/>
              </a:endParaRPr>
            </a:p>
          </p:txBody>
        </p:sp>
        <p:grpSp>
          <p:nvGrpSpPr>
            <p:cNvPr id="45" name="组合 44"/>
            <p:cNvGrpSpPr>
              <a:grpSpLocks noChangeAspect="1"/>
            </p:cNvGrpSpPr>
            <p:nvPr/>
          </p:nvGrpSpPr>
          <p:grpSpPr>
            <a:xfrm>
              <a:off x="4455659" y="3580467"/>
              <a:ext cx="240570" cy="324277"/>
              <a:chOff x="3722033" y="3714538"/>
              <a:chExt cx="500321" cy="674410"/>
            </a:xfrm>
            <a:solidFill>
              <a:schemeClr val="bg1"/>
            </a:solidFill>
          </p:grpSpPr>
          <p:sp>
            <p:nvSpPr>
              <p:cNvPr id="46" name="Freeform 27"/>
              <p:cNvSpPr>
                <a:spLocks noEditPoints="1"/>
              </p:cNvSpPr>
              <p:nvPr/>
            </p:nvSpPr>
            <p:spPr bwMode="auto">
              <a:xfrm>
                <a:off x="3818586" y="4203888"/>
                <a:ext cx="306118" cy="185060"/>
              </a:xfrm>
              <a:custGeom>
                <a:avLst/>
                <a:gdLst>
                  <a:gd name="T0" fmla="*/ 317 w 354"/>
                  <a:gd name="T1" fmla="*/ 5 h 214"/>
                  <a:gd name="T2" fmla="*/ 354 w 354"/>
                  <a:gd name="T3" fmla="*/ 186 h 214"/>
                  <a:gd name="T4" fmla="*/ 294 w 354"/>
                  <a:gd name="T5" fmla="*/ 171 h 214"/>
                  <a:gd name="T6" fmla="*/ 250 w 354"/>
                  <a:gd name="T7" fmla="*/ 214 h 214"/>
                  <a:gd name="T8" fmla="*/ 215 w 354"/>
                  <a:gd name="T9" fmla="*/ 44 h 214"/>
                  <a:gd name="T10" fmla="*/ 230 w 354"/>
                  <a:gd name="T11" fmla="*/ 46 h 214"/>
                  <a:gd name="T12" fmla="*/ 241 w 354"/>
                  <a:gd name="T13" fmla="*/ 45 h 214"/>
                  <a:gd name="T14" fmla="*/ 287 w 354"/>
                  <a:gd name="T15" fmla="*/ 7 h 214"/>
                  <a:gd name="T16" fmla="*/ 292 w 354"/>
                  <a:gd name="T17" fmla="*/ 0 h 214"/>
                  <a:gd name="T18" fmla="*/ 300 w 354"/>
                  <a:gd name="T19" fmla="*/ 2 h 214"/>
                  <a:gd name="T20" fmla="*/ 317 w 354"/>
                  <a:gd name="T21" fmla="*/ 5 h 214"/>
                  <a:gd name="T22" fmla="*/ 140 w 354"/>
                  <a:gd name="T23" fmla="*/ 44 h 214"/>
                  <a:gd name="T24" fmla="*/ 105 w 354"/>
                  <a:gd name="T25" fmla="*/ 214 h 214"/>
                  <a:gd name="T26" fmla="*/ 60 w 354"/>
                  <a:gd name="T27" fmla="*/ 171 h 214"/>
                  <a:gd name="T28" fmla="*/ 0 w 354"/>
                  <a:gd name="T29" fmla="*/ 186 h 214"/>
                  <a:gd name="T30" fmla="*/ 38 w 354"/>
                  <a:gd name="T31" fmla="*/ 5 h 214"/>
                  <a:gd name="T32" fmla="*/ 55 w 354"/>
                  <a:gd name="T33" fmla="*/ 2 h 214"/>
                  <a:gd name="T34" fmla="*/ 63 w 354"/>
                  <a:gd name="T35" fmla="*/ 0 h 214"/>
                  <a:gd name="T36" fmla="*/ 67 w 354"/>
                  <a:gd name="T37" fmla="*/ 7 h 214"/>
                  <a:gd name="T38" fmla="*/ 103 w 354"/>
                  <a:gd name="T39" fmla="*/ 42 h 214"/>
                  <a:gd name="T40" fmla="*/ 114 w 354"/>
                  <a:gd name="T41" fmla="*/ 45 h 214"/>
                  <a:gd name="T42" fmla="*/ 140 w 354"/>
                  <a:gd name="T43" fmla="*/ 44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4" h="214">
                    <a:moveTo>
                      <a:pt x="317" y="5"/>
                    </a:moveTo>
                    <a:cubicBezTo>
                      <a:pt x="354" y="186"/>
                      <a:pt x="354" y="186"/>
                      <a:pt x="354" y="186"/>
                    </a:cubicBezTo>
                    <a:cubicBezTo>
                      <a:pt x="294" y="171"/>
                      <a:pt x="294" y="171"/>
                      <a:pt x="294" y="171"/>
                    </a:cubicBezTo>
                    <a:cubicBezTo>
                      <a:pt x="250" y="214"/>
                      <a:pt x="250" y="214"/>
                      <a:pt x="250" y="214"/>
                    </a:cubicBezTo>
                    <a:cubicBezTo>
                      <a:pt x="215" y="44"/>
                      <a:pt x="215" y="44"/>
                      <a:pt x="215" y="44"/>
                    </a:cubicBezTo>
                    <a:cubicBezTo>
                      <a:pt x="220" y="45"/>
                      <a:pt x="225" y="46"/>
                      <a:pt x="230" y="46"/>
                    </a:cubicBezTo>
                    <a:cubicBezTo>
                      <a:pt x="234" y="46"/>
                      <a:pt x="238" y="46"/>
                      <a:pt x="241" y="45"/>
                    </a:cubicBezTo>
                    <a:cubicBezTo>
                      <a:pt x="264" y="40"/>
                      <a:pt x="276" y="25"/>
                      <a:pt x="287" y="7"/>
                    </a:cubicBezTo>
                    <a:cubicBezTo>
                      <a:pt x="289" y="5"/>
                      <a:pt x="290" y="2"/>
                      <a:pt x="292" y="0"/>
                    </a:cubicBezTo>
                    <a:cubicBezTo>
                      <a:pt x="295" y="0"/>
                      <a:pt x="298" y="1"/>
                      <a:pt x="300" y="2"/>
                    </a:cubicBezTo>
                    <a:cubicBezTo>
                      <a:pt x="306" y="3"/>
                      <a:pt x="311" y="4"/>
                      <a:pt x="317" y="5"/>
                    </a:cubicBezTo>
                    <a:close/>
                    <a:moveTo>
                      <a:pt x="140" y="44"/>
                    </a:moveTo>
                    <a:cubicBezTo>
                      <a:pt x="105" y="214"/>
                      <a:pt x="105" y="214"/>
                      <a:pt x="105" y="214"/>
                    </a:cubicBezTo>
                    <a:cubicBezTo>
                      <a:pt x="60" y="171"/>
                      <a:pt x="60" y="171"/>
                      <a:pt x="60" y="171"/>
                    </a:cubicBezTo>
                    <a:cubicBezTo>
                      <a:pt x="0" y="186"/>
                      <a:pt x="0" y="186"/>
                      <a:pt x="0" y="186"/>
                    </a:cubicBezTo>
                    <a:cubicBezTo>
                      <a:pt x="38" y="5"/>
                      <a:pt x="38" y="5"/>
                      <a:pt x="38" y="5"/>
                    </a:cubicBezTo>
                    <a:cubicBezTo>
                      <a:pt x="43" y="4"/>
                      <a:pt x="49" y="3"/>
                      <a:pt x="55" y="2"/>
                    </a:cubicBezTo>
                    <a:cubicBezTo>
                      <a:pt x="57" y="1"/>
                      <a:pt x="60" y="1"/>
                      <a:pt x="63" y="0"/>
                    </a:cubicBezTo>
                    <a:cubicBezTo>
                      <a:pt x="65" y="2"/>
                      <a:pt x="66" y="5"/>
                      <a:pt x="67" y="7"/>
                    </a:cubicBezTo>
                    <a:cubicBezTo>
                      <a:pt x="77" y="21"/>
                      <a:pt x="86" y="35"/>
                      <a:pt x="103" y="42"/>
                    </a:cubicBezTo>
                    <a:cubicBezTo>
                      <a:pt x="106" y="43"/>
                      <a:pt x="110" y="44"/>
                      <a:pt x="114" y="45"/>
                    </a:cubicBezTo>
                    <a:cubicBezTo>
                      <a:pt x="123" y="47"/>
                      <a:pt x="131" y="46"/>
                      <a:pt x="140" y="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spcBef>
                    <a:spcPct val="0"/>
                  </a:spcBef>
                  <a:spcAft>
                    <a:spcPct val="0"/>
                  </a:spcAft>
                </a:pPr>
                <a:endParaRPr lang="zh-CN" altLang="en-US" noProof="1">
                  <a:solidFill>
                    <a:prstClr val="black"/>
                  </a:solidFill>
                  <a:latin typeface="等线" charset="0"/>
                  <a:ea typeface="等线" charset="0"/>
                </a:endParaRPr>
              </a:p>
            </p:txBody>
          </p:sp>
          <p:sp>
            <p:nvSpPr>
              <p:cNvPr id="47" name="Freeform 28"/>
              <p:cNvSpPr>
                <a:spLocks noEditPoints="1"/>
              </p:cNvSpPr>
              <p:nvPr/>
            </p:nvSpPr>
            <p:spPr bwMode="auto">
              <a:xfrm>
                <a:off x="3722033" y="3714538"/>
                <a:ext cx="500321" cy="500687"/>
              </a:xfrm>
              <a:custGeom>
                <a:avLst/>
                <a:gdLst>
                  <a:gd name="T0" fmla="*/ 289 w 579"/>
                  <a:gd name="T1" fmla="*/ 28 h 579"/>
                  <a:gd name="T2" fmla="*/ 346 w 579"/>
                  <a:gd name="T3" fmla="*/ 4 h 579"/>
                  <a:gd name="T4" fmla="*/ 390 w 579"/>
                  <a:gd name="T5" fmla="*/ 48 h 579"/>
                  <a:gd name="T6" fmla="*/ 451 w 579"/>
                  <a:gd name="T7" fmla="*/ 48 h 579"/>
                  <a:gd name="T8" fmla="*/ 475 w 579"/>
                  <a:gd name="T9" fmla="*/ 105 h 579"/>
                  <a:gd name="T10" fmla="*/ 532 w 579"/>
                  <a:gd name="T11" fmla="*/ 128 h 579"/>
                  <a:gd name="T12" fmla="*/ 531 w 579"/>
                  <a:gd name="T13" fmla="*/ 190 h 579"/>
                  <a:gd name="T14" fmla="*/ 575 w 579"/>
                  <a:gd name="T15" fmla="*/ 233 h 579"/>
                  <a:gd name="T16" fmla="*/ 551 w 579"/>
                  <a:gd name="T17" fmla="*/ 290 h 579"/>
                  <a:gd name="T18" fmla="*/ 575 w 579"/>
                  <a:gd name="T19" fmla="*/ 347 h 579"/>
                  <a:gd name="T20" fmla="*/ 531 w 579"/>
                  <a:gd name="T21" fmla="*/ 390 h 579"/>
                  <a:gd name="T22" fmla="*/ 532 w 579"/>
                  <a:gd name="T23" fmla="*/ 452 h 579"/>
                  <a:gd name="T24" fmla="*/ 475 w 579"/>
                  <a:gd name="T25" fmla="*/ 475 h 579"/>
                  <a:gd name="T26" fmla="*/ 451 w 579"/>
                  <a:gd name="T27" fmla="*/ 532 h 579"/>
                  <a:gd name="T28" fmla="*/ 390 w 579"/>
                  <a:gd name="T29" fmla="*/ 532 h 579"/>
                  <a:gd name="T30" fmla="*/ 346 w 579"/>
                  <a:gd name="T31" fmla="*/ 575 h 579"/>
                  <a:gd name="T32" fmla="*/ 289 w 579"/>
                  <a:gd name="T33" fmla="*/ 552 h 579"/>
                  <a:gd name="T34" fmla="*/ 233 w 579"/>
                  <a:gd name="T35" fmla="*/ 575 h 579"/>
                  <a:gd name="T36" fmla="*/ 189 w 579"/>
                  <a:gd name="T37" fmla="*/ 532 h 579"/>
                  <a:gd name="T38" fmla="*/ 128 w 579"/>
                  <a:gd name="T39" fmla="*/ 532 h 579"/>
                  <a:gd name="T40" fmla="*/ 104 w 579"/>
                  <a:gd name="T41" fmla="*/ 475 h 579"/>
                  <a:gd name="T42" fmla="*/ 47 w 579"/>
                  <a:gd name="T43" fmla="*/ 452 h 579"/>
                  <a:gd name="T44" fmla="*/ 47 w 579"/>
                  <a:gd name="T45" fmla="*/ 390 h 579"/>
                  <a:gd name="T46" fmla="*/ 4 w 579"/>
                  <a:gd name="T47" fmla="*/ 347 h 579"/>
                  <a:gd name="T48" fmla="*/ 27 w 579"/>
                  <a:gd name="T49" fmla="*/ 290 h 579"/>
                  <a:gd name="T50" fmla="*/ 4 w 579"/>
                  <a:gd name="T51" fmla="*/ 233 h 579"/>
                  <a:gd name="T52" fmla="*/ 47 w 579"/>
                  <a:gd name="T53" fmla="*/ 190 h 579"/>
                  <a:gd name="T54" fmla="*/ 47 w 579"/>
                  <a:gd name="T55" fmla="*/ 128 h 579"/>
                  <a:gd name="T56" fmla="*/ 104 w 579"/>
                  <a:gd name="T57" fmla="*/ 105 h 579"/>
                  <a:gd name="T58" fmla="*/ 128 w 579"/>
                  <a:gd name="T59" fmla="*/ 48 h 579"/>
                  <a:gd name="T60" fmla="*/ 189 w 579"/>
                  <a:gd name="T61" fmla="*/ 48 h 579"/>
                  <a:gd name="T62" fmla="*/ 233 w 579"/>
                  <a:gd name="T63" fmla="*/ 4 h 579"/>
                  <a:gd name="T64" fmla="*/ 289 w 579"/>
                  <a:gd name="T65" fmla="*/ 28 h 579"/>
                  <a:gd name="T66" fmla="*/ 367 w 579"/>
                  <a:gd name="T67" fmla="*/ 103 h 579"/>
                  <a:gd name="T68" fmla="*/ 87 w 579"/>
                  <a:gd name="T69" fmla="*/ 288 h 579"/>
                  <a:gd name="T70" fmla="*/ 367 w 579"/>
                  <a:gd name="T71" fmla="*/ 477 h 579"/>
                  <a:gd name="T72" fmla="*/ 431 w 579"/>
                  <a:gd name="T73" fmla="*/ 146 h 579"/>
                  <a:gd name="T74" fmla="*/ 367 w 579"/>
                  <a:gd name="T75" fmla="*/ 103 h 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79" h="579">
                    <a:moveTo>
                      <a:pt x="289" y="28"/>
                    </a:moveTo>
                    <a:cubicBezTo>
                      <a:pt x="308" y="29"/>
                      <a:pt x="327" y="0"/>
                      <a:pt x="346" y="4"/>
                    </a:cubicBezTo>
                    <a:cubicBezTo>
                      <a:pt x="365" y="8"/>
                      <a:pt x="371" y="42"/>
                      <a:pt x="390" y="48"/>
                    </a:cubicBezTo>
                    <a:cubicBezTo>
                      <a:pt x="407" y="56"/>
                      <a:pt x="435" y="37"/>
                      <a:pt x="451" y="48"/>
                    </a:cubicBezTo>
                    <a:cubicBezTo>
                      <a:pt x="467" y="58"/>
                      <a:pt x="460" y="92"/>
                      <a:pt x="475" y="105"/>
                    </a:cubicBezTo>
                    <a:cubicBezTo>
                      <a:pt x="487" y="119"/>
                      <a:pt x="521" y="112"/>
                      <a:pt x="532" y="128"/>
                    </a:cubicBezTo>
                    <a:cubicBezTo>
                      <a:pt x="542" y="144"/>
                      <a:pt x="523" y="172"/>
                      <a:pt x="531" y="190"/>
                    </a:cubicBezTo>
                    <a:cubicBezTo>
                      <a:pt x="537" y="208"/>
                      <a:pt x="571" y="214"/>
                      <a:pt x="575" y="233"/>
                    </a:cubicBezTo>
                    <a:cubicBezTo>
                      <a:pt x="579" y="252"/>
                      <a:pt x="550" y="271"/>
                      <a:pt x="551" y="290"/>
                    </a:cubicBezTo>
                    <a:cubicBezTo>
                      <a:pt x="550" y="309"/>
                      <a:pt x="579" y="328"/>
                      <a:pt x="575" y="347"/>
                    </a:cubicBezTo>
                    <a:cubicBezTo>
                      <a:pt x="571" y="366"/>
                      <a:pt x="538" y="372"/>
                      <a:pt x="531" y="390"/>
                    </a:cubicBezTo>
                    <a:cubicBezTo>
                      <a:pt x="523" y="407"/>
                      <a:pt x="542" y="436"/>
                      <a:pt x="532" y="452"/>
                    </a:cubicBezTo>
                    <a:cubicBezTo>
                      <a:pt x="521" y="468"/>
                      <a:pt x="487" y="461"/>
                      <a:pt x="475" y="475"/>
                    </a:cubicBezTo>
                    <a:cubicBezTo>
                      <a:pt x="460" y="488"/>
                      <a:pt x="467" y="521"/>
                      <a:pt x="451" y="532"/>
                    </a:cubicBezTo>
                    <a:cubicBezTo>
                      <a:pt x="435" y="543"/>
                      <a:pt x="407" y="523"/>
                      <a:pt x="390" y="532"/>
                    </a:cubicBezTo>
                    <a:cubicBezTo>
                      <a:pt x="372" y="538"/>
                      <a:pt x="365" y="572"/>
                      <a:pt x="346" y="575"/>
                    </a:cubicBezTo>
                    <a:cubicBezTo>
                      <a:pt x="327" y="579"/>
                      <a:pt x="309" y="550"/>
                      <a:pt x="289" y="552"/>
                    </a:cubicBezTo>
                    <a:cubicBezTo>
                      <a:pt x="270" y="550"/>
                      <a:pt x="252" y="579"/>
                      <a:pt x="233" y="575"/>
                    </a:cubicBezTo>
                    <a:cubicBezTo>
                      <a:pt x="214" y="572"/>
                      <a:pt x="207" y="538"/>
                      <a:pt x="189" y="532"/>
                    </a:cubicBezTo>
                    <a:cubicBezTo>
                      <a:pt x="172" y="523"/>
                      <a:pt x="144" y="543"/>
                      <a:pt x="128" y="532"/>
                    </a:cubicBezTo>
                    <a:cubicBezTo>
                      <a:pt x="112" y="521"/>
                      <a:pt x="119" y="488"/>
                      <a:pt x="104" y="475"/>
                    </a:cubicBezTo>
                    <a:cubicBezTo>
                      <a:pt x="92" y="461"/>
                      <a:pt x="58" y="468"/>
                      <a:pt x="47" y="452"/>
                    </a:cubicBezTo>
                    <a:cubicBezTo>
                      <a:pt x="36" y="436"/>
                      <a:pt x="56" y="407"/>
                      <a:pt x="47" y="390"/>
                    </a:cubicBezTo>
                    <a:cubicBezTo>
                      <a:pt x="41" y="372"/>
                      <a:pt x="8" y="366"/>
                      <a:pt x="4" y="347"/>
                    </a:cubicBezTo>
                    <a:cubicBezTo>
                      <a:pt x="0" y="328"/>
                      <a:pt x="29" y="309"/>
                      <a:pt x="27" y="290"/>
                    </a:cubicBezTo>
                    <a:cubicBezTo>
                      <a:pt x="29" y="271"/>
                      <a:pt x="0" y="252"/>
                      <a:pt x="4" y="233"/>
                    </a:cubicBezTo>
                    <a:cubicBezTo>
                      <a:pt x="8" y="214"/>
                      <a:pt x="41" y="208"/>
                      <a:pt x="47" y="190"/>
                    </a:cubicBezTo>
                    <a:cubicBezTo>
                      <a:pt x="56" y="172"/>
                      <a:pt x="36" y="144"/>
                      <a:pt x="47" y="128"/>
                    </a:cubicBezTo>
                    <a:cubicBezTo>
                      <a:pt x="58" y="112"/>
                      <a:pt x="92" y="119"/>
                      <a:pt x="104" y="105"/>
                    </a:cubicBezTo>
                    <a:cubicBezTo>
                      <a:pt x="119" y="92"/>
                      <a:pt x="112" y="58"/>
                      <a:pt x="128" y="48"/>
                    </a:cubicBezTo>
                    <a:cubicBezTo>
                      <a:pt x="144" y="37"/>
                      <a:pt x="172" y="56"/>
                      <a:pt x="189" y="48"/>
                    </a:cubicBezTo>
                    <a:cubicBezTo>
                      <a:pt x="207" y="42"/>
                      <a:pt x="214" y="8"/>
                      <a:pt x="233" y="4"/>
                    </a:cubicBezTo>
                    <a:cubicBezTo>
                      <a:pt x="252" y="0"/>
                      <a:pt x="270" y="29"/>
                      <a:pt x="289" y="28"/>
                    </a:cubicBezTo>
                    <a:close/>
                    <a:moveTo>
                      <a:pt x="367" y="103"/>
                    </a:moveTo>
                    <a:cubicBezTo>
                      <a:pt x="234" y="48"/>
                      <a:pt x="88" y="145"/>
                      <a:pt x="87" y="288"/>
                    </a:cubicBezTo>
                    <a:cubicBezTo>
                      <a:pt x="86" y="433"/>
                      <a:pt x="233" y="532"/>
                      <a:pt x="367" y="477"/>
                    </a:cubicBezTo>
                    <a:cubicBezTo>
                      <a:pt x="501" y="421"/>
                      <a:pt x="534" y="247"/>
                      <a:pt x="431" y="146"/>
                    </a:cubicBezTo>
                    <a:cubicBezTo>
                      <a:pt x="413" y="127"/>
                      <a:pt x="391" y="113"/>
                      <a:pt x="367" y="10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spcBef>
                    <a:spcPct val="0"/>
                  </a:spcBef>
                  <a:spcAft>
                    <a:spcPct val="0"/>
                  </a:spcAft>
                </a:pPr>
                <a:endParaRPr lang="zh-CN" altLang="en-US" noProof="1">
                  <a:solidFill>
                    <a:prstClr val="black"/>
                  </a:solidFill>
                  <a:latin typeface="等线" charset="0"/>
                  <a:ea typeface="等线" charset="0"/>
                </a:endParaRPr>
              </a:p>
            </p:txBody>
          </p:sp>
          <p:sp>
            <p:nvSpPr>
              <p:cNvPr id="48" name="Freeform 29"/>
              <p:cNvSpPr>
                <a:spLocks noEditPoints="1"/>
              </p:cNvSpPr>
              <p:nvPr/>
            </p:nvSpPr>
            <p:spPr bwMode="auto">
              <a:xfrm>
                <a:off x="3829192" y="3821698"/>
                <a:ext cx="286002" cy="287100"/>
              </a:xfrm>
              <a:custGeom>
                <a:avLst/>
                <a:gdLst>
                  <a:gd name="T0" fmla="*/ 165 w 331"/>
                  <a:gd name="T1" fmla="*/ 0 h 332"/>
                  <a:gd name="T2" fmla="*/ 331 w 331"/>
                  <a:gd name="T3" fmla="*/ 166 h 332"/>
                  <a:gd name="T4" fmla="*/ 165 w 331"/>
                  <a:gd name="T5" fmla="*/ 332 h 332"/>
                  <a:gd name="T6" fmla="*/ 0 w 331"/>
                  <a:gd name="T7" fmla="*/ 166 h 332"/>
                  <a:gd name="T8" fmla="*/ 165 w 331"/>
                  <a:gd name="T9" fmla="*/ 0 h 332"/>
                  <a:gd name="T10" fmla="*/ 176 w 331"/>
                  <a:gd name="T11" fmla="*/ 50 h 332"/>
                  <a:gd name="T12" fmla="*/ 205 w 331"/>
                  <a:gd name="T13" fmla="*/ 111 h 332"/>
                  <a:gd name="T14" fmla="*/ 272 w 331"/>
                  <a:gd name="T15" fmla="*/ 119 h 332"/>
                  <a:gd name="T16" fmla="*/ 282 w 331"/>
                  <a:gd name="T17" fmla="*/ 127 h 332"/>
                  <a:gd name="T18" fmla="*/ 279 w 331"/>
                  <a:gd name="T19" fmla="*/ 140 h 332"/>
                  <a:gd name="T20" fmla="*/ 229 w 331"/>
                  <a:gd name="T21" fmla="*/ 186 h 332"/>
                  <a:gd name="T22" fmla="*/ 242 w 331"/>
                  <a:gd name="T23" fmla="*/ 252 h 332"/>
                  <a:gd name="T24" fmla="*/ 237 w 331"/>
                  <a:gd name="T25" fmla="*/ 265 h 332"/>
                  <a:gd name="T26" fmla="*/ 224 w 331"/>
                  <a:gd name="T27" fmla="*/ 265 h 332"/>
                  <a:gd name="T28" fmla="*/ 165 w 331"/>
                  <a:gd name="T29" fmla="*/ 232 h 332"/>
                  <a:gd name="T30" fmla="*/ 106 w 331"/>
                  <a:gd name="T31" fmla="*/ 265 h 332"/>
                  <a:gd name="T32" fmla="*/ 93 w 331"/>
                  <a:gd name="T33" fmla="*/ 265 h 332"/>
                  <a:gd name="T34" fmla="*/ 89 w 331"/>
                  <a:gd name="T35" fmla="*/ 252 h 332"/>
                  <a:gd name="T36" fmla="*/ 102 w 331"/>
                  <a:gd name="T37" fmla="*/ 186 h 332"/>
                  <a:gd name="T38" fmla="*/ 52 w 331"/>
                  <a:gd name="T39" fmla="*/ 140 h 332"/>
                  <a:gd name="T40" fmla="*/ 49 w 331"/>
                  <a:gd name="T41" fmla="*/ 127 h 332"/>
                  <a:gd name="T42" fmla="*/ 59 w 331"/>
                  <a:gd name="T43" fmla="*/ 119 h 332"/>
                  <a:gd name="T44" fmla="*/ 126 w 331"/>
                  <a:gd name="T45" fmla="*/ 111 h 332"/>
                  <a:gd name="T46" fmla="*/ 154 w 331"/>
                  <a:gd name="T47" fmla="*/ 50 h 332"/>
                  <a:gd name="T48" fmla="*/ 165 w 331"/>
                  <a:gd name="T49" fmla="*/ 43 h 332"/>
                  <a:gd name="T50" fmla="*/ 176 w 331"/>
                  <a:gd name="T51" fmla="*/ 50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1" h="332">
                    <a:moveTo>
                      <a:pt x="165" y="0"/>
                    </a:moveTo>
                    <a:cubicBezTo>
                      <a:pt x="257" y="0"/>
                      <a:pt x="331" y="74"/>
                      <a:pt x="331" y="166"/>
                    </a:cubicBezTo>
                    <a:cubicBezTo>
                      <a:pt x="331" y="257"/>
                      <a:pt x="257" y="332"/>
                      <a:pt x="165" y="332"/>
                    </a:cubicBezTo>
                    <a:cubicBezTo>
                      <a:pt x="74" y="332"/>
                      <a:pt x="0" y="257"/>
                      <a:pt x="0" y="166"/>
                    </a:cubicBezTo>
                    <a:cubicBezTo>
                      <a:pt x="0" y="74"/>
                      <a:pt x="74" y="0"/>
                      <a:pt x="165" y="0"/>
                    </a:cubicBezTo>
                    <a:close/>
                    <a:moveTo>
                      <a:pt x="176" y="50"/>
                    </a:moveTo>
                    <a:cubicBezTo>
                      <a:pt x="205" y="111"/>
                      <a:pt x="205" y="111"/>
                      <a:pt x="205" y="111"/>
                    </a:cubicBezTo>
                    <a:cubicBezTo>
                      <a:pt x="272" y="119"/>
                      <a:pt x="272" y="119"/>
                      <a:pt x="272" y="119"/>
                    </a:cubicBezTo>
                    <a:cubicBezTo>
                      <a:pt x="277" y="120"/>
                      <a:pt x="281" y="123"/>
                      <a:pt x="282" y="127"/>
                    </a:cubicBezTo>
                    <a:cubicBezTo>
                      <a:pt x="284" y="132"/>
                      <a:pt x="282" y="137"/>
                      <a:pt x="279" y="140"/>
                    </a:cubicBezTo>
                    <a:cubicBezTo>
                      <a:pt x="229" y="186"/>
                      <a:pt x="229" y="186"/>
                      <a:pt x="229" y="186"/>
                    </a:cubicBezTo>
                    <a:cubicBezTo>
                      <a:pt x="242" y="252"/>
                      <a:pt x="242" y="252"/>
                      <a:pt x="242" y="252"/>
                    </a:cubicBezTo>
                    <a:cubicBezTo>
                      <a:pt x="243" y="257"/>
                      <a:pt x="241" y="262"/>
                      <a:pt x="237" y="265"/>
                    </a:cubicBezTo>
                    <a:cubicBezTo>
                      <a:pt x="234" y="267"/>
                      <a:pt x="229" y="268"/>
                      <a:pt x="224" y="265"/>
                    </a:cubicBezTo>
                    <a:cubicBezTo>
                      <a:pt x="165" y="232"/>
                      <a:pt x="165" y="232"/>
                      <a:pt x="165" y="232"/>
                    </a:cubicBezTo>
                    <a:cubicBezTo>
                      <a:pt x="106" y="265"/>
                      <a:pt x="106" y="265"/>
                      <a:pt x="106" y="265"/>
                    </a:cubicBezTo>
                    <a:cubicBezTo>
                      <a:pt x="102" y="268"/>
                      <a:pt x="97" y="267"/>
                      <a:pt x="93" y="265"/>
                    </a:cubicBezTo>
                    <a:cubicBezTo>
                      <a:pt x="89" y="262"/>
                      <a:pt x="88" y="257"/>
                      <a:pt x="89" y="252"/>
                    </a:cubicBezTo>
                    <a:cubicBezTo>
                      <a:pt x="102" y="186"/>
                      <a:pt x="102" y="186"/>
                      <a:pt x="102" y="186"/>
                    </a:cubicBezTo>
                    <a:cubicBezTo>
                      <a:pt x="52" y="140"/>
                      <a:pt x="52" y="140"/>
                      <a:pt x="52" y="140"/>
                    </a:cubicBezTo>
                    <a:cubicBezTo>
                      <a:pt x="48" y="137"/>
                      <a:pt x="47" y="132"/>
                      <a:pt x="49" y="127"/>
                    </a:cubicBezTo>
                    <a:cubicBezTo>
                      <a:pt x="50" y="123"/>
                      <a:pt x="54" y="120"/>
                      <a:pt x="59" y="119"/>
                    </a:cubicBezTo>
                    <a:cubicBezTo>
                      <a:pt x="126" y="111"/>
                      <a:pt x="126" y="111"/>
                      <a:pt x="126" y="111"/>
                    </a:cubicBezTo>
                    <a:cubicBezTo>
                      <a:pt x="154" y="50"/>
                      <a:pt x="154" y="50"/>
                      <a:pt x="154" y="50"/>
                    </a:cubicBezTo>
                    <a:cubicBezTo>
                      <a:pt x="156" y="45"/>
                      <a:pt x="161" y="43"/>
                      <a:pt x="165" y="43"/>
                    </a:cubicBezTo>
                    <a:cubicBezTo>
                      <a:pt x="170" y="43"/>
                      <a:pt x="174" y="45"/>
                      <a:pt x="176" y="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spcBef>
                    <a:spcPct val="0"/>
                  </a:spcBef>
                  <a:spcAft>
                    <a:spcPct val="0"/>
                  </a:spcAft>
                </a:pPr>
                <a:endParaRPr lang="zh-CN" altLang="en-US" noProof="1">
                  <a:solidFill>
                    <a:prstClr val="black"/>
                  </a:solidFill>
                  <a:latin typeface="等线" charset="0"/>
                  <a:ea typeface="等线" charset="0"/>
                </a:endParaRPr>
              </a:p>
            </p:txBody>
          </p:sp>
        </p:grpSp>
      </p:grpSp>
      <p:grpSp>
        <p:nvGrpSpPr>
          <p:cNvPr id="4" name="组合 3"/>
          <p:cNvGrpSpPr>
            <a:grpSpLocks/>
          </p:cNvGrpSpPr>
          <p:nvPr/>
        </p:nvGrpSpPr>
        <p:grpSpPr bwMode="auto">
          <a:xfrm>
            <a:off x="4552951" y="1702594"/>
            <a:ext cx="1432322" cy="1453754"/>
            <a:chOff x="6071367" y="2270867"/>
            <a:chExt cx="1908202" cy="1937758"/>
          </a:xfrm>
        </p:grpSpPr>
        <p:sp>
          <p:nvSpPr>
            <p:cNvPr id="15" name="Freeform 10"/>
            <p:cNvSpPr/>
            <p:nvPr/>
          </p:nvSpPr>
          <p:spPr bwMode="auto">
            <a:xfrm>
              <a:off x="6071367" y="2270867"/>
              <a:ext cx="1908202" cy="1937758"/>
            </a:xfrm>
            <a:custGeom>
              <a:avLst/>
              <a:gdLst>
                <a:gd name="T0" fmla="*/ 17 w 308"/>
                <a:gd name="T1" fmla="*/ 313 h 313"/>
                <a:gd name="T2" fmla="*/ 269 w 308"/>
                <a:gd name="T3" fmla="*/ 1 h 313"/>
                <a:gd name="T4" fmla="*/ 299 w 308"/>
                <a:gd name="T5" fmla="*/ 29 h 313"/>
                <a:gd name="T6" fmla="*/ 295 w 308"/>
                <a:gd name="T7" fmla="*/ 112 h 313"/>
                <a:gd name="T8" fmla="*/ 220 w 308"/>
                <a:gd name="T9" fmla="*/ 139 h 313"/>
                <a:gd name="T10" fmla="*/ 17 w 308"/>
                <a:gd name="T11" fmla="*/ 313 h 313"/>
              </a:gdLst>
              <a:ahLst/>
              <a:cxnLst>
                <a:cxn ang="0">
                  <a:pos x="T0" y="T1"/>
                </a:cxn>
                <a:cxn ang="0">
                  <a:pos x="T2" y="T3"/>
                </a:cxn>
                <a:cxn ang="0">
                  <a:pos x="T4" y="T5"/>
                </a:cxn>
                <a:cxn ang="0">
                  <a:pos x="T6" y="T7"/>
                </a:cxn>
                <a:cxn ang="0">
                  <a:pos x="T8" y="T9"/>
                </a:cxn>
                <a:cxn ang="0">
                  <a:pos x="T10" y="T11"/>
                </a:cxn>
              </a:cxnLst>
              <a:rect l="0" t="0" r="r" b="b"/>
              <a:pathLst>
                <a:path w="308" h="313">
                  <a:moveTo>
                    <a:pt x="17" y="313"/>
                  </a:moveTo>
                  <a:cubicBezTo>
                    <a:pt x="0" y="166"/>
                    <a:pt x="129" y="11"/>
                    <a:pt x="269" y="1"/>
                  </a:cubicBezTo>
                  <a:cubicBezTo>
                    <a:pt x="291" y="0"/>
                    <a:pt x="300" y="6"/>
                    <a:pt x="299" y="29"/>
                  </a:cubicBezTo>
                  <a:cubicBezTo>
                    <a:pt x="297" y="57"/>
                    <a:pt x="308" y="92"/>
                    <a:pt x="295" y="112"/>
                  </a:cubicBezTo>
                  <a:cubicBezTo>
                    <a:pt x="283" y="130"/>
                    <a:pt x="246" y="131"/>
                    <a:pt x="220" y="139"/>
                  </a:cubicBezTo>
                  <a:cubicBezTo>
                    <a:pt x="130" y="167"/>
                    <a:pt x="65" y="224"/>
                    <a:pt x="17" y="313"/>
                  </a:cubicBezTo>
                  <a:close/>
                </a:path>
              </a:pathLst>
            </a:custGeom>
            <a:gradFill>
              <a:gsLst>
                <a:gs pos="0">
                  <a:srgbClr val="DC4A0C"/>
                </a:gs>
                <a:gs pos="100000">
                  <a:srgbClr val="FA891B"/>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zh-CN" altLang="en-US">
                <a:solidFill>
                  <a:srgbClr val="FFFFFF"/>
                </a:solidFill>
                <a:latin typeface="等线"/>
                <a:ea typeface="宋体" panose="02010600030101010101" pitchFamily="2" charset="-122"/>
              </a:endParaRPr>
            </a:p>
          </p:txBody>
        </p:sp>
        <p:grpSp>
          <p:nvGrpSpPr>
            <p:cNvPr id="49" name="组合 48"/>
            <p:cNvGrpSpPr>
              <a:grpSpLocks noChangeAspect="1"/>
            </p:cNvGrpSpPr>
            <p:nvPr/>
          </p:nvGrpSpPr>
          <p:grpSpPr>
            <a:xfrm>
              <a:off x="7482903" y="2532040"/>
              <a:ext cx="312886" cy="266228"/>
              <a:chOff x="7909299" y="3772690"/>
              <a:chExt cx="667095" cy="567616"/>
            </a:xfrm>
            <a:solidFill>
              <a:schemeClr val="bg1"/>
            </a:solidFill>
          </p:grpSpPr>
          <p:sp>
            <p:nvSpPr>
              <p:cNvPr id="50" name="Freeform 16"/>
              <p:cNvSpPr>
                <a:spLocks noEditPoints="1"/>
              </p:cNvSpPr>
              <p:nvPr/>
            </p:nvSpPr>
            <p:spPr bwMode="auto">
              <a:xfrm>
                <a:off x="7909299" y="3772690"/>
                <a:ext cx="623207" cy="567616"/>
              </a:xfrm>
              <a:custGeom>
                <a:avLst/>
                <a:gdLst>
                  <a:gd name="T0" fmla="*/ 499 w 721"/>
                  <a:gd name="T1" fmla="*/ 196 h 657"/>
                  <a:gd name="T2" fmla="*/ 637 w 721"/>
                  <a:gd name="T3" fmla="*/ 322 h 657"/>
                  <a:gd name="T4" fmla="*/ 646 w 721"/>
                  <a:gd name="T5" fmla="*/ 329 h 657"/>
                  <a:gd name="T6" fmla="*/ 672 w 721"/>
                  <a:gd name="T7" fmla="*/ 353 h 657"/>
                  <a:gd name="T8" fmla="*/ 686 w 721"/>
                  <a:gd name="T9" fmla="*/ 367 h 657"/>
                  <a:gd name="T10" fmla="*/ 669 w 721"/>
                  <a:gd name="T11" fmla="*/ 472 h 657"/>
                  <a:gd name="T12" fmla="*/ 611 w 721"/>
                  <a:gd name="T13" fmla="*/ 550 h 657"/>
                  <a:gd name="T14" fmla="*/ 539 w 721"/>
                  <a:gd name="T15" fmla="*/ 598 h 657"/>
                  <a:gd name="T16" fmla="*/ 439 w 721"/>
                  <a:gd name="T17" fmla="*/ 633 h 657"/>
                  <a:gd name="T18" fmla="*/ 433 w 721"/>
                  <a:gd name="T19" fmla="*/ 629 h 657"/>
                  <a:gd name="T20" fmla="*/ 449 w 721"/>
                  <a:gd name="T21" fmla="*/ 594 h 657"/>
                  <a:gd name="T22" fmla="*/ 481 w 721"/>
                  <a:gd name="T23" fmla="*/ 606 h 657"/>
                  <a:gd name="T24" fmla="*/ 501 w 721"/>
                  <a:gd name="T25" fmla="*/ 591 h 657"/>
                  <a:gd name="T26" fmla="*/ 501 w 721"/>
                  <a:gd name="T27" fmla="*/ 577 h 657"/>
                  <a:gd name="T28" fmla="*/ 452 w 721"/>
                  <a:gd name="T29" fmla="*/ 538 h 657"/>
                  <a:gd name="T30" fmla="*/ 449 w 721"/>
                  <a:gd name="T31" fmla="*/ 511 h 657"/>
                  <a:gd name="T32" fmla="*/ 475 w 721"/>
                  <a:gd name="T33" fmla="*/ 508 h 657"/>
                  <a:gd name="T34" fmla="*/ 530 w 721"/>
                  <a:gd name="T35" fmla="*/ 551 h 657"/>
                  <a:gd name="T36" fmla="*/ 567 w 721"/>
                  <a:gd name="T37" fmla="*/ 557 h 657"/>
                  <a:gd name="T38" fmla="*/ 572 w 721"/>
                  <a:gd name="T39" fmla="*/ 549 h 657"/>
                  <a:gd name="T40" fmla="*/ 570 w 721"/>
                  <a:gd name="T41" fmla="*/ 532 h 657"/>
                  <a:gd name="T42" fmla="*/ 506 w 721"/>
                  <a:gd name="T43" fmla="*/ 481 h 657"/>
                  <a:gd name="T44" fmla="*/ 503 w 721"/>
                  <a:gd name="T45" fmla="*/ 455 h 657"/>
                  <a:gd name="T46" fmla="*/ 529 w 721"/>
                  <a:gd name="T47" fmla="*/ 451 h 657"/>
                  <a:gd name="T48" fmla="*/ 596 w 721"/>
                  <a:gd name="T49" fmla="*/ 504 h 657"/>
                  <a:gd name="T50" fmla="*/ 598 w 721"/>
                  <a:gd name="T51" fmla="*/ 505 h 657"/>
                  <a:gd name="T52" fmla="*/ 620 w 721"/>
                  <a:gd name="T53" fmla="*/ 467 h 657"/>
                  <a:gd name="T54" fmla="*/ 549 w 721"/>
                  <a:gd name="T55" fmla="*/ 414 h 657"/>
                  <a:gd name="T56" fmla="*/ 546 w 721"/>
                  <a:gd name="T57" fmla="*/ 388 h 657"/>
                  <a:gd name="T58" fmla="*/ 572 w 721"/>
                  <a:gd name="T59" fmla="*/ 384 h 657"/>
                  <a:gd name="T60" fmla="*/ 642 w 721"/>
                  <a:gd name="T61" fmla="*/ 437 h 657"/>
                  <a:gd name="T62" fmla="*/ 663 w 721"/>
                  <a:gd name="T63" fmla="*/ 429 h 657"/>
                  <a:gd name="T64" fmla="*/ 659 w 721"/>
                  <a:gd name="T65" fmla="*/ 394 h 657"/>
                  <a:gd name="T66" fmla="*/ 645 w 721"/>
                  <a:gd name="T67" fmla="*/ 379 h 657"/>
                  <a:gd name="T68" fmla="*/ 457 w 721"/>
                  <a:gd name="T69" fmla="*/ 209 h 657"/>
                  <a:gd name="T70" fmla="*/ 462 w 721"/>
                  <a:gd name="T71" fmla="*/ 198 h 657"/>
                  <a:gd name="T72" fmla="*/ 496 w 721"/>
                  <a:gd name="T73" fmla="*/ 196 h 657"/>
                  <a:gd name="T74" fmla="*/ 499 w 721"/>
                  <a:gd name="T75" fmla="*/ 196 h 657"/>
                  <a:gd name="T76" fmla="*/ 86 w 721"/>
                  <a:gd name="T77" fmla="*/ 355 h 657"/>
                  <a:gd name="T78" fmla="*/ 59 w 721"/>
                  <a:gd name="T79" fmla="*/ 262 h 657"/>
                  <a:gd name="T80" fmla="*/ 35 w 721"/>
                  <a:gd name="T81" fmla="*/ 239 h 657"/>
                  <a:gd name="T82" fmla="*/ 0 w 721"/>
                  <a:gd name="T83" fmla="*/ 176 h 657"/>
                  <a:gd name="T84" fmla="*/ 16 w 721"/>
                  <a:gd name="T85" fmla="*/ 135 h 657"/>
                  <a:gd name="T86" fmla="*/ 116 w 721"/>
                  <a:gd name="T87" fmla="*/ 27 h 657"/>
                  <a:gd name="T88" fmla="*/ 199 w 721"/>
                  <a:gd name="T89" fmla="*/ 20 h 657"/>
                  <a:gd name="T90" fmla="*/ 242 w 721"/>
                  <a:gd name="T91" fmla="*/ 46 h 657"/>
                  <a:gd name="T92" fmla="*/ 254 w 721"/>
                  <a:gd name="T93" fmla="*/ 50 h 657"/>
                  <a:gd name="T94" fmla="*/ 350 w 721"/>
                  <a:gd name="T95" fmla="*/ 33 h 657"/>
                  <a:gd name="T96" fmla="*/ 284 w 721"/>
                  <a:gd name="T97" fmla="*/ 82 h 657"/>
                  <a:gd name="T98" fmla="*/ 260 w 721"/>
                  <a:gd name="T99" fmla="*/ 87 h 657"/>
                  <a:gd name="T100" fmla="*/ 195 w 721"/>
                  <a:gd name="T101" fmla="*/ 64 h 657"/>
                  <a:gd name="T102" fmla="*/ 176 w 721"/>
                  <a:gd name="T103" fmla="*/ 50 h 657"/>
                  <a:gd name="T104" fmla="*/ 144 w 721"/>
                  <a:gd name="T105" fmla="*/ 53 h 657"/>
                  <a:gd name="T106" fmla="*/ 44 w 721"/>
                  <a:gd name="T107" fmla="*/ 161 h 657"/>
                  <a:gd name="T108" fmla="*/ 44 w 721"/>
                  <a:gd name="T109" fmla="*/ 193 h 657"/>
                  <a:gd name="T110" fmla="*/ 69 w 721"/>
                  <a:gd name="T111" fmla="*/ 220 h 657"/>
                  <a:gd name="T112" fmla="*/ 97 w 721"/>
                  <a:gd name="T113" fmla="*/ 257 h 657"/>
                  <a:gd name="T114" fmla="*/ 115 w 721"/>
                  <a:gd name="T115" fmla="*/ 330 h 657"/>
                  <a:gd name="T116" fmla="*/ 86 w 721"/>
                  <a:gd name="T117" fmla="*/ 355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21" h="657">
                    <a:moveTo>
                      <a:pt x="499" y="196"/>
                    </a:moveTo>
                    <a:cubicBezTo>
                      <a:pt x="545" y="237"/>
                      <a:pt x="592" y="279"/>
                      <a:pt x="637" y="322"/>
                    </a:cubicBezTo>
                    <a:cubicBezTo>
                      <a:pt x="640" y="325"/>
                      <a:pt x="643" y="327"/>
                      <a:pt x="646" y="329"/>
                    </a:cubicBezTo>
                    <a:cubicBezTo>
                      <a:pt x="672" y="353"/>
                      <a:pt x="672" y="353"/>
                      <a:pt x="672" y="353"/>
                    </a:cubicBezTo>
                    <a:cubicBezTo>
                      <a:pt x="686" y="367"/>
                      <a:pt x="686" y="367"/>
                      <a:pt x="686" y="367"/>
                    </a:cubicBezTo>
                    <a:cubicBezTo>
                      <a:pt x="721" y="403"/>
                      <a:pt x="707" y="456"/>
                      <a:pt x="669" y="472"/>
                    </a:cubicBezTo>
                    <a:cubicBezTo>
                      <a:pt x="685" y="513"/>
                      <a:pt x="652" y="552"/>
                      <a:pt x="611" y="550"/>
                    </a:cubicBezTo>
                    <a:cubicBezTo>
                      <a:pt x="606" y="584"/>
                      <a:pt x="574" y="607"/>
                      <a:pt x="539" y="598"/>
                    </a:cubicBezTo>
                    <a:cubicBezTo>
                      <a:pt x="529" y="641"/>
                      <a:pt x="479" y="657"/>
                      <a:pt x="439" y="633"/>
                    </a:cubicBezTo>
                    <a:cubicBezTo>
                      <a:pt x="433" y="629"/>
                      <a:pt x="433" y="629"/>
                      <a:pt x="433" y="629"/>
                    </a:cubicBezTo>
                    <a:cubicBezTo>
                      <a:pt x="441" y="619"/>
                      <a:pt x="446" y="607"/>
                      <a:pt x="449" y="594"/>
                    </a:cubicBezTo>
                    <a:cubicBezTo>
                      <a:pt x="460" y="601"/>
                      <a:pt x="468" y="607"/>
                      <a:pt x="481" y="606"/>
                    </a:cubicBezTo>
                    <a:cubicBezTo>
                      <a:pt x="490" y="605"/>
                      <a:pt x="499" y="600"/>
                      <a:pt x="501" y="591"/>
                    </a:cubicBezTo>
                    <a:cubicBezTo>
                      <a:pt x="502" y="587"/>
                      <a:pt x="502" y="583"/>
                      <a:pt x="501" y="577"/>
                    </a:cubicBezTo>
                    <a:cubicBezTo>
                      <a:pt x="452" y="538"/>
                      <a:pt x="452" y="538"/>
                      <a:pt x="452" y="538"/>
                    </a:cubicBezTo>
                    <a:cubicBezTo>
                      <a:pt x="444" y="531"/>
                      <a:pt x="442" y="519"/>
                      <a:pt x="449" y="511"/>
                    </a:cubicBezTo>
                    <a:cubicBezTo>
                      <a:pt x="455" y="503"/>
                      <a:pt x="467" y="502"/>
                      <a:pt x="475" y="508"/>
                    </a:cubicBezTo>
                    <a:cubicBezTo>
                      <a:pt x="530" y="551"/>
                      <a:pt x="530" y="551"/>
                      <a:pt x="530" y="551"/>
                    </a:cubicBezTo>
                    <a:cubicBezTo>
                      <a:pt x="543" y="562"/>
                      <a:pt x="556" y="566"/>
                      <a:pt x="567" y="557"/>
                    </a:cubicBezTo>
                    <a:cubicBezTo>
                      <a:pt x="569" y="555"/>
                      <a:pt x="571" y="552"/>
                      <a:pt x="572" y="549"/>
                    </a:cubicBezTo>
                    <a:cubicBezTo>
                      <a:pt x="574" y="544"/>
                      <a:pt x="576" y="536"/>
                      <a:pt x="570" y="532"/>
                    </a:cubicBezTo>
                    <a:cubicBezTo>
                      <a:pt x="506" y="481"/>
                      <a:pt x="506" y="481"/>
                      <a:pt x="506" y="481"/>
                    </a:cubicBezTo>
                    <a:cubicBezTo>
                      <a:pt x="498" y="475"/>
                      <a:pt x="496" y="463"/>
                      <a:pt x="503" y="455"/>
                    </a:cubicBezTo>
                    <a:cubicBezTo>
                      <a:pt x="509" y="446"/>
                      <a:pt x="521" y="445"/>
                      <a:pt x="529" y="451"/>
                    </a:cubicBezTo>
                    <a:cubicBezTo>
                      <a:pt x="596" y="504"/>
                      <a:pt x="596" y="504"/>
                      <a:pt x="596" y="504"/>
                    </a:cubicBezTo>
                    <a:cubicBezTo>
                      <a:pt x="597" y="504"/>
                      <a:pt x="597" y="505"/>
                      <a:pt x="598" y="505"/>
                    </a:cubicBezTo>
                    <a:cubicBezTo>
                      <a:pt x="620" y="525"/>
                      <a:pt x="656" y="496"/>
                      <a:pt x="620" y="467"/>
                    </a:cubicBezTo>
                    <a:cubicBezTo>
                      <a:pt x="549" y="414"/>
                      <a:pt x="549" y="414"/>
                      <a:pt x="549" y="414"/>
                    </a:cubicBezTo>
                    <a:cubicBezTo>
                      <a:pt x="541" y="408"/>
                      <a:pt x="539" y="396"/>
                      <a:pt x="546" y="388"/>
                    </a:cubicBezTo>
                    <a:cubicBezTo>
                      <a:pt x="552" y="379"/>
                      <a:pt x="564" y="378"/>
                      <a:pt x="572" y="384"/>
                    </a:cubicBezTo>
                    <a:cubicBezTo>
                      <a:pt x="642" y="437"/>
                      <a:pt x="642" y="437"/>
                      <a:pt x="642" y="437"/>
                    </a:cubicBezTo>
                    <a:cubicBezTo>
                      <a:pt x="649" y="441"/>
                      <a:pt x="659" y="436"/>
                      <a:pt x="663" y="429"/>
                    </a:cubicBezTo>
                    <a:cubicBezTo>
                      <a:pt x="671" y="419"/>
                      <a:pt x="670" y="405"/>
                      <a:pt x="659" y="394"/>
                    </a:cubicBezTo>
                    <a:cubicBezTo>
                      <a:pt x="645" y="379"/>
                      <a:pt x="645" y="379"/>
                      <a:pt x="645" y="379"/>
                    </a:cubicBezTo>
                    <a:cubicBezTo>
                      <a:pt x="457" y="209"/>
                      <a:pt x="457" y="209"/>
                      <a:pt x="457" y="209"/>
                    </a:cubicBezTo>
                    <a:cubicBezTo>
                      <a:pt x="453" y="205"/>
                      <a:pt x="456" y="198"/>
                      <a:pt x="462" y="198"/>
                    </a:cubicBezTo>
                    <a:cubicBezTo>
                      <a:pt x="473" y="198"/>
                      <a:pt x="485" y="198"/>
                      <a:pt x="496" y="196"/>
                    </a:cubicBezTo>
                    <a:cubicBezTo>
                      <a:pt x="497" y="196"/>
                      <a:pt x="498" y="196"/>
                      <a:pt x="499" y="196"/>
                    </a:cubicBezTo>
                    <a:close/>
                    <a:moveTo>
                      <a:pt x="86" y="355"/>
                    </a:moveTo>
                    <a:cubicBezTo>
                      <a:pt x="66" y="330"/>
                      <a:pt x="64" y="295"/>
                      <a:pt x="59" y="262"/>
                    </a:cubicBezTo>
                    <a:cubicBezTo>
                      <a:pt x="35" y="239"/>
                      <a:pt x="35" y="239"/>
                      <a:pt x="35" y="239"/>
                    </a:cubicBezTo>
                    <a:cubicBezTo>
                      <a:pt x="17" y="219"/>
                      <a:pt x="0" y="205"/>
                      <a:pt x="0" y="176"/>
                    </a:cubicBezTo>
                    <a:cubicBezTo>
                      <a:pt x="0" y="161"/>
                      <a:pt x="6" y="147"/>
                      <a:pt x="16" y="135"/>
                    </a:cubicBezTo>
                    <a:cubicBezTo>
                      <a:pt x="116" y="27"/>
                      <a:pt x="116" y="27"/>
                      <a:pt x="116" y="27"/>
                    </a:cubicBezTo>
                    <a:cubicBezTo>
                      <a:pt x="138" y="3"/>
                      <a:pt x="174" y="0"/>
                      <a:pt x="199" y="20"/>
                    </a:cubicBezTo>
                    <a:cubicBezTo>
                      <a:pt x="215" y="31"/>
                      <a:pt x="221" y="38"/>
                      <a:pt x="242" y="46"/>
                    </a:cubicBezTo>
                    <a:cubicBezTo>
                      <a:pt x="248" y="48"/>
                      <a:pt x="253" y="50"/>
                      <a:pt x="254" y="50"/>
                    </a:cubicBezTo>
                    <a:cubicBezTo>
                      <a:pt x="284" y="46"/>
                      <a:pt x="316" y="32"/>
                      <a:pt x="350" y="33"/>
                    </a:cubicBezTo>
                    <a:cubicBezTo>
                      <a:pt x="337" y="42"/>
                      <a:pt x="286" y="82"/>
                      <a:pt x="284" y="82"/>
                    </a:cubicBezTo>
                    <a:cubicBezTo>
                      <a:pt x="276" y="84"/>
                      <a:pt x="268" y="86"/>
                      <a:pt x="260" y="87"/>
                    </a:cubicBezTo>
                    <a:cubicBezTo>
                      <a:pt x="241" y="90"/>
                      <a:pt x="208" y="74"/>
                      <a:pt x="195" y="64"/>
                    </a:cubicBezTo>
                    <a:cubicBezTo>
                      <a:pt x="176" y="50"/>
                      <a:pt x="176" y="50"/>
                      <a:pt x="176" y="50"/>
                    </a:cubicBezTo>
                    <a:cubicBezTo>
                      <a:pt x="166" y="42"/>
                      <a:pt x="152" y="44"/>
                      <a:pt x="144" y="53"/>
                    </a:cubicBezTo>
                    <a:cubicBezTo>
                      <a:pt x="44" y="161"/>
                      <a:pt x="44" y="161"/>
                      <a:pt x="44" y="161"/>
                    </a:cubicBezTo>
                    <a:cubicBezTo>
                      <a:pt x="36" y="170"/>
                      <a:pt x="36" y="184"/>
                      <a:pt x="44" y="193"/>
                    </a:cubicBezTo>
                    <a:cubicBezTo>
                      <a:pt x="53" y="203"/>
                      <a:pt x="59" y="210"/>
                      <a:pt x="69" y="220"/>
                    </a:cubicBezTo>
                    <a:cubicBezTo>
                      <a:pt x="80" y="230"/>
                      <a:pt x="95" y="244"/>
                      <a:pt x="97" y="257"/>
                    </a:cubicBezTo>
                    <a:cubicBezTo>
                      <a:pt x="100" y="280"/>
                      <a:pt x="102" y="313"/>
                      <a:pt x="115" y="330"/>
                    </a:cubicBezTo>
                    <a:cubicBezTo>
                      <a:pt x="102" y="337"/>
                      <a:pt x="95" y="344"/>
                      <a:pt x="86" y="3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spcBef>
                    <a:spcPct val="0"/>
                  </a:spcBef>
                  <a:spcAft>
                    <a:spcPct val="0"/>
                  </a:spcAft>
                </a:pPr>
                <a:endParaRPr lang="zh-CN" altLang="en-US" noProof="1">
                  <a:solidFill>
                    <a:prstClr val="black"/>
                  </a:solidFill>
                  <a:latin typeface="等线" charset="0"/>
                  <a:ea typeface="等线" charset="0"/>
                </a:endParaRPr>
              </a:p>
            </p:txBody>
          </p:sp>
          <p:sp>
            <p:nvSpPr>
              <p:cNvPr id="51" name="Freeform 17"/>
              <p:cNvSpPr>
                <a:spLocks noEditPoints="1"/>
              </p:cNvSpPr>
              <p:nvPr/>
            </p:nvSpPr>
            <p:spPr bwMode="auto">
              <a:xfrm>
                <a:off x="7980982" y="3772690"/>
                <a:ext cx="595412" cy="551158"/>
              </a:xfrm>
              <a:custGeom>
                <a:avLst/>
                <a:gdLst>
                  <a:gd name="T0" fmla="*/ 319 w 689"/>
                  <a:gd name="T1" fmla="*/ 543 h 638"/>
                  <a:gd name="T2" fmla="*/ 262 w 689"/>
                  <a:gd name="T3" fmla="*/ 538 h 638"/>
                  <a:gd name="T4" fmla="*/ 258 w 689"/>
                  <a:gd name="T5" fmla="*/ 538 h 638"/>
                  <a:gd name="T6" fmla="*/ 257 w 689"/>
                  <a:gd name="T7" fmla="*/ 535 h 638"/>
                  <a:gd name="T8" fmla="*/ 241 w 689"/>
                  <a:gd name="T9" fmla="*/ 489 h 638"/>
                  <a:gd name="T10" fmla="*/ 241 w 689"/>
                  <a:gd name="T11" fmla="*/ 489 h 638"/>
                  <a:gd name="T12" fmla="*/ 185 w 689"/>
                  <a:gd name="T13" fmla="*/ 484 h 638"/>
                  <a:gd name="T14" fmla="*/ 181 w 689"/>
                  <a:gd name="T15" fmla="*/ 484 h 638"/>
                  <a:gd name="T16" fmla="*/ 180 w 689"/>
                  <a:gd name="T17" fmla="*/ 481 h 638"/>
                  <a:gd name="T18" fmla="*/ 164 w 689"/>
                  <a:gd name="T19" fmla="*/ 435 h 638"/>
                  <a:gd name="T20" fmla="*/ 164 w 689"/>
                  <a:gd name="T21" fmla="*/ 435 h 638"/>
                  <a:gd name="T22" fmla="*/ 117 w 689"/>
                  <a:gd name="T23" fmla="*/ 425 h 638"/>
                  <a:gd name="T24" fmla="*/ 113 w 689"/>
                  <a:gd name="T25" fmla="*/ 425 h 638"/>
                  <a:gd name="T26" fmla="*/ 113 w 689"/>
                  <a:gd name="T27" fmla="*/ 421 h 638"/>
                  <a:gd name="T28" fmla="*/ 100 w 689"/>
                  <a:gd name="T29" fmla="*/ 365 h 638"/>
                  <a:gd name="T30" fmla="*/ 100 w 689"/>
                  <a:gd name="T31" fmla="*/ 365 h 638"/>
                  <a:gd name="T32" fmla="*/ 32 w 689"/>
                  <a:gd name="T33" fmla="*/ 370 h 638"/>
                  <a:gd name="T34" fmla="*/ 18 w 689"/>
                  <a:gd name="T35" fmla="*/ 386 h 638"/>
                  <a:gd name="T36" fmla="*/ 23 w 689"/>
                  <a:gd name="T37" fmla="*/ 455 h 638"/>
                  <a:gd name="T38" fmla="*/ 23 w 689"/>
                  <a:gd name="T39" fmla="*/ 455 h 638"/>
                  <a:gd name="T40" fmla="*/ 66 w 689"/>
                  <a:gd name="T41" fmla="*/ 465 h 638"/>
                  <a:gd name="T42" fmla="*/ 70 w 689"/>
                  <a:gd name="T43" fmla="*/ 466 h 638"/>
                  <a:gd name="T44" fmla="*/ 69 w 689"/>
                  <a:gd name="T45" fmla="*/ 470 h 638"/>
                  <a:gd name="T46" fmla="*/ 76 w 689"/>
                  <a:gd name="T47" fmla="*/ 536 h 638"/>
                  <a:gd name="T48" fmla="*/ 76 w 689"/>
                  <a:gd name="T49" fmla="*/ 536 h 638"/>
                  <a:gd name="T50" fmla="*/ 142 w 689"/>
                  <a:gd name="T51" fmla="*/ 534 h 638"/>
                  <a:gd name="T52" fmla="*/ 145 w 689"/>
                  <a:gd name="T53" fmla="*/ 534 h 638"/>
                  <a:gd name="T54" fmla="*/ 147 w 689"/>
                  <a:gd name="T55" fmla="*/ 537 h 638"/>
                  <a:gd name="T56" fmla="*/ 164 w 689"/>
                  <a:gd name="T57" fmla="*/ 578 h 638"/>
                  <a:gd name="T58" fmla="*/ 164 w 689"/>
                  <a:gd name="T59" fmla="*/ 578 h 638"/>
                  <a:gd name="T60" fmla="*/ 230 w 689"/>
                  <a:gd name="T61" fmla="*/ 576 h 638"/>
                  <a:gd name="T62" fmla="*/ 233 w 689"/>
                  <a:gd name="T63" fmla="*/ 576 h 638"/>
                  <a:gd name="T64" fmla="*/ 235 w 689"/>
                  <a:gd name="T65" fmla="*/ 579 h 638"/>
                  <a:gd name="T66" fmla="*/ 252 w 689"/>
                  <a:gd name="T67" fmla="*/ 621 h 638"/>
                  <a:gd name="T68" fmla="*/ 320 w 689"/>
                  <a:gd name="T69" fmla="*/ 615 h 638"/>
                  <a:gd name="T70" fmla="*/ 324 w 689"/>
                  <a:gd name="T71" fmla="*/ 611 h 638"/>
                  <a:gd name="T72" fmla="*/ 319 w 689"/>
                  <a:gd name="T73" fmla="*/ 543 h 638"/>
                  <a:gd name="T74" fmla="*/ 449 w 689"/>
                  <a:gd name="T75" fmla="*/ 177 h 638"/>
                  <a:gd name="T76" fmla="*/ 576 w 689"/>
                  <a:gd name="T77" fmla="*/ 299 h 638"/>
                  <a:gd name="T78" fmla="*/ 597 w 689"/>
                  <a:gd name="T79" fmla="*/ 306 h 638"/>
                  <a:gd name="T80" fmla="*/ 616 w 689"/>
                  <a:gd name="T81" fmla="*/ 293 h 638"/>
                  <a:gd name="T82" fmla="*/ 636 w 689"/>
                  <a:gd name="T83" fmla="*/ 234 h 638"/>
                  <a:gd name="T84" fmla="*/ 649 w 689"/>
                  <a:gd name="T85" fmla="*/ 209 h 638"/>
                  <a:gd name="T86" fmla="*/ 671 w 689"/>
                  <a:gd name="T87" fmla="*/ 186 h 638"/>
                  <a:gd name="T88" fmla="*/ 672 w 689"/>
                  <a:gd name="T89" fmla="*/ 121 h 638"/>
                  <a:gd name="T90" fmla="*/ 580 w 689"/>
                  <a:gd name="T91" fmla="*/ 21 h 638"/>
                  <a:gd name="T92" fmla="*/ 515 w 689"/>
                  <a:gd name="T93" fmla="*/ 16 h 638"/>
                  <a:gd name="T94" fmla="*/ 493 w 689"/>
                  <a:gd name="T95" fmla="*/ 34 h 638"/>
                  <a:gd name="T96" fmla="*/ 457 w 689"/>
                  <a:gd name="T97" fmla="*/ 44 h 638"/>
                  <a:gd name="T98" fmla="*/ 390 w 689"/>
                  <a:gd name="T99" fmla="*/ 36 h 638"/>
                  <a:gd name="T100" fmla="*/ 274 w 689"/>
                  <a:gd name="T101" fmla="*/ 67 h 638"/>
                  <a:gd name="T102" fmla="*/ 139 w 689"/>
                  <a:gd name="T103" fmla="*/ 171 h 638"/>
                  <a:gd name="T104" fmla="*/ 203 w 689"/>
                  <a:gd name="T105" fmla="*/ 222 h 638"/>
                  <a:gd name="T106" fmla="*/ 301 w 689"/>
                  <a:gd name="T107" fmla="*/ 161 h 638"/>
                  <a:gd name="T108" fmla="*/ 346 w 689"/>
                  <a:gd name="T109" fmla="*/ 158 h 638"/>
                  <a:gd name="T110" fmla="*/ 408 w 689"/>
                  <a:gd name="T111" fmla="*/ 165 h 638"/>
                  <a:gd name="T112" fmla="*/ 449 w 689"/>
                  <a:gd name="T113" fmla="*/ 177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89" h="638">
                    <a:moveTo>
                      <a:pt x="319" y="543"/>
                    </a:moveTo>
                    <a:cubicBezTo>
                      <a:pt x="302" y="529"/>
                      <a:pt x="279" y="528"/>
                      <a:pt x="262" y="538"/>
                    </a:cubicBezTo>
                    <a:cubicBezTo>
                      <a:pt x="261" y="539"/>
                      <a:pt x="259" y="539"/>
                      <a:pt x="258" y="538"/>
                    </a:cubicBezTo>
                    <a:cubicBezTo>
                      <a:pt x="257" y="537"/>
                      <a:pt x="257" y="536"/>
                      <a:pt x="257" y="535"/>
                    </a:cubicBezTo>
                    <a:cubicBezTo>
                      <a:pt x="260" y="518"/>
                      <a:pt x="255" y="500"/>
                      <a:pt x="241" y="489"/>
                    </a:cubicBezTo>
                    <a:cubicBezTo>
                      <a:pt x="241" y="489"/>
                      <a:pt x="241" y="489"/>
                      <a:pt x="241" y="489"/>
                    </a:cubicBezTo>
                    <a:cubicBezTo>
                      <a:pt x="225" y="475"/>
                      <a:pt x="202" y="473"/>
                      <a:pt x="185" y="484"/>
                    </a:cubicBezTo>
                    <a:cubicBezTo>
                      <a:pt x="183" y="485"/>
                      <a:pt x="182" y="484"/>
                      <a:pt x="181" y="484"/>
                    </a:cubicBezTo>
                    <a:cubicBezTo>
                      <a:pt x="180" y="483"/>
                      <a:pt x="180" y="482"/>
                      <a:pt x="180" y="481"/>
                    </a:cubicBezTo>
                    <a:cubicBezTo>
                      <a:pt x="183" y="464"/>
                      <a:pt x="177" y="446"/>
                      <a:pt x="164" y="435"/>
                    </a:cubicBezTo>
                    <a:cubicBezTo>
                      <a:pt x="164" y="435"/>
                      <a:pt x="164" y="435"/>
                      <a:pt x="164" y="435"/>
                    </a:cubicBezTo>
                    <a:cubicBezTo>
                      <a:pt x="150" y="423"/>
                      <a:pt x="132" y="420"/>
                      <a:pt x="117" y="425"/>
                    </a:cubicBezTo>
                    <a:cubicBezTo>
                      <a:pt x="115" y="426"/>
                      <a:pt x="114" y="425"/>
                      <a:pt x="113" y="425"/>
                    </a:cubicBezTo>
                    <a:cubicBezTo>
                      <a:pt x="112" y="424"/>
                      <a:pt x="112" y="422"/>
                      <a:pt x="113" y="421"/>
                    </a:cubicBezTo>
                    <a:cubicBezTo>
                      <a:pt x="121" y="402"/>
                      <a:pt x="116" y="379"/>
                      <a:pt x="100" y="365"/>
                    </a:cubicBezTo>
                    <a:cubicBezTo>
                      <a:pt x="100" y="365"/>
                      <a:pt x="100" y="365"/>
                      <a:pt x="100" y="365"/>
                    </a:cubicBezTo>
                    <a:cubicBezTo>
                      <a:pt x="80" y="347"/>
                      <a:pt x="49" y="350"/>
                      <a:pt x="32" y="370"/>
                    </a:cubicBezTo>
                    <a:cubicBezTo>
                      <a:pt x="18" y="386"/>
                      <a:pt x="18" y="386"/>
                      <a:pt x="18" y="386"/>
                    </a:cubicBezTo>
                    <a:cubicBezTo>
                      <a:pt x="0" y="406"/>
                      <a:pt x="2" y="437"/>
                      <a:pt x="23" y="455"/>
                    </a:cubicBezTo>
                    <a:cubicBezTo>
                      <a:pt x="23" y="455"/>
                      <a:pt x="23" y="455"/>
                      <a:pt x="23" y="455"/>
                    </a:cubicBezTo>
                    <a:cubicBezTo>
                      <a:pt x="35" y="465"/>
                      <a:pt x="51" y="469"/>
                      <a:pt x="66" y="465"/>
                    </a:cubicBezTo>
                    <a:cubicBezTo>
                      <a:pt x="68" y="465"/>
                      <a:pt x="69" y="465"/>
                      <a:pt x="70" y="466"/>
                    </a:cubicBezTo>
                    <a:cubicBezTo>
                      <a:pt x="70" y="467"/>
                      <a:pt x="70" y="469"/>
                      <a:pt x="69" y="470"/>
                    </a:cubicBezTo>
                    <a:cubicBezTo>
                      <a:pt x="54" y="490"/>
                      <a:pt x="57" y="519"/>
                      <a:pt x="76" y="536"/>
                    </a:cubicBezTo>
                    <a:cubicBezTo>
                      <a:pt x="76" y="536"/>
                      <a:pt x="76" y="536"/>
                      <a:pt x="76" y="536"/>
                    </a:cubicBezTo>
                    <a:cubicBezTo>
                      <a:pt x="95" y="553"/>
                      <a:pt x="124" y="552"/>
                      <a:pt x="142" y="534"/>
                    </a:cubicBezTo>
                    <a:cubicBezTo>
                      <a:pt x="143" y="533"/>
                      <a:pt x="144" y="533"/>
                      <a:pt x="145" y="534"/>
                    </a:cubicBezTo>
                    <a:cubicBezTo>
                      <a:pt x="147" y="534"/>
                      <a:pt x="147" y="535"/>
                      <a:pt x="147" y="537"/>
                    </a:cubicBezTo>
                    <a:cubicBezTo>
                      <a:pt x="146" y="552"/>
                      <a:pt x="151" y="568"/>
                      <a:pt x="164" y="578"/>
                    </a:cubicBezTo>
                    <a:cubicBezTo>
                      <a:pt x="164" y="578"/>
                      <a:pt x="164" y="578"/>
                      <a:pt x="164" y="578"/>
                    </a:cubicBezTo>
                    <a:cubicBezTo>
                      <a:pt x="183" y="595"/>
                      <a:pt x="212" y="594"/>
                      <a:pt x="230" y="576"/>
                    </a:cubicBezTo>
                    <a:cubicBezTo>
                      <a:pt x="231" y="575"/>
                      <a:pt x="232" y="575"/>
                      <a:pt x="233" y="576"/>
                    </a:cubicBezTo>
                    <a:cubicBezTo>
                      <a:pt x="234" y="576"/>
                      <a:pt x="235" y="577"/>
                      <a:pt x="235" y="579"/>
                    </a:cubicBezTo>
                    <a:cubicBezTo>
                      <a:pt x="233" y="594"/>
                      <a:pt x="239" y="610"/>
                      <a:pt x="252" y="621"/>
                    </a:cubicBezTo>
                    <a:cubicBezTo>
                      <a:pt x="272" y="638"/>
                      <a:pt x="303" y="636"/>
                      <a:pt x="320" y="615"/>
                    </a:cubicBezTo>
                    <a:cubicBezTo>
                      <a:pt x="324" y="611"/>
                      <a:pt x="324" y="611"/>
                      <a:pt x="324" y="611"/>
                    </a:cubicBezTo>
                    <a:cubicBezTo>
                      <a:pt x="341" y="591"/>
                      <a:pt x="339" y="560"/>
                      <a:pt x="319" y="543"/>
                    </a:cubicBezTo>
                    <a:close/>
                    <a:moveTo>
                      <a:pt x="449" y="177"/>
                    </a:moveTo>
                    <a:cubicBezTo>
                      <a:pt x="489" y="216"/>
                      <a:pt x="535" y="260"/>
                      <a:pt x="576" y="299"/>
                    </a:cubicBezTo>
                    <a:cubicBezTo>
                      <a:pt x="582" y="305"/>
                      <a:pt x="589" y="307"/>
                      <a:pt x="597" y="306"/>
                    </a:cubicBezTo>
                    <a:cubicBezTo>
                      <a:pt x="605" y="305"/>
                      <a:pt x="612" y="300"/>
                      <a:pt x="616" y="293"/>
                    </a:cubicBezTo>
                    <a:cubicBezTo>
                      <a:pt x="626" y="275"/>
                      <a:pt x="632" y="256"/>
                      <a:pt x="636" y="234"/>
                    </a:cubicBezTo>
                    <a:cubicBezTo>
                      <a:pt x="638" y="224"/>
                      <a:pt x="642" y="216"/>
                      <a:pt x="649" y="209"/>
                    </a:cubicBezTo>
                    <a:cubicBezTo>
                      <a:pt x="671" y="186"/>
                      <a:pt x="671" y="186"/>
                      <a:pt x="671" y="186"/>
                    </a:cubicBezTo>
                    <a:cubicBezTo>
                      <a:pt x="688" y="168"/>
                      <a:pt x="689" y="139"/>
                      <a:pt x="672" y="121"/>
                    </a:cubicBezTo>
                    <a:cubicBezTo>
                      <a:pt x="580" y="21"/>
                      <a:pt x="580" y="21"/>
                      <a:pt x="580" y="21"/>
                    </a:cubicBezTo>
                    <a:cubicBezTo>
                      <a:pt x="563" y="3"/>
                      <a:pt x="534" y="0"/>
                      <a:pt x="515" y="16"/>
                    </a:cubicBezTo>
                    <a:cubicBezTo>
                      <a:pt x="493" y="34"/>
                      <a:pt x="493" y="34"/>
                      <a:pt x="493" y="34"/>
                    </a:cubicBezTo>
                    <a:cubicBezTo>
                      <a:pt x="483" y="42"/>
                      <a:pt x="471" y="45"/>
                      <a:pt x="457" y="44"/>
                    </a:cubicBezTo>
                    <a:cubicBezTo>
                      <a:pt x="435" y="41"/>
                      <a:pt x="412" y="38"/>
                      <a:pt x="390" y="36"/>
                    </a:cubicBezTo>
                    <a:cubicBezTo>
                      <a:pt x="347" y="30"/>
                      <a:pt x="308" y="41"/>
                      <a:pt x="274" y="67"/>
                    </a:cubicBezTo>
                    <a:cubicBezTo>
                      <a:pt x="229" y="101"/>
                      <a:pt x="184" y="136"/>
                      <a:pt x="139" y="171"/>
                    </a:cubicBezTo>
                    <a:cubicBezTo>
                      <a:pt x="95" y="207"/>
                      <a:pt x="151" y="255"/>
                      <a:pt x="203" y="222"/>
                    </a:cubicBezTo>
                    <a:cubicBezTo>
                      <a:pt x="301" y="161"/>
                      <a:pt x="301" y="161"/>
                      <a:pt x="301" y="161"/>
                    </a:cubicBezTo>
                    <a:cubicBezTo>
                      <a:pt x="315" y="153"/>
                      <a:pt x="331" y="152"/>
                      <a:pt x="346" y="158"/>
                    </a:cubicBezTo>
                    <a:cubicBezTo>
                      <a:pt x="364" y="167"/>
                      <a:pt x="388" y="168"/>
                      <a:pt x="408" y="165"/>
                    </a:cubicBezTo>
                    <a:cubicBezTo>
                      <a:pt x="423" y="162"/>
                      <a:pt x="437" y="166"/>
                      <a:pt x="449" y="17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spcBef>
                    <a:spcPct val="0"/>
                  </a:spcBef>
                  <a:spcAft>
                    <a:spcPct val="0"/>
                  </a:spcAft>
                </a:pPr>
                <a:endParaRPr lang="zh-CN" altLang="en-US" noProof="1">
                  <a:solidFill>
                    <a:prstClr val="black"/>
                  </a:solidFill>
                  <a:latin typeface="等线" charset="0"/>
                  <a:ea typeface="等线" charset="0"/>
                </a:endParaRPr>
              </a:p>
            </p:txBody>
          </p:sp>
        </p:grpSp>
      </p:grpSp>
      <p:grpSp>
        <p:nvGrpSpPr>
          <p:cNvPr id="5" name="组合 4"/>
          <p:cNvGrpSpPr>
            <a:grpSpLocks/>
          </p:cNvGrpSpPr>
          <p:nvPr/>
        </p:nvGrpSpPr>
        <p:grpSpPr bwMode="auto">
          <a:xfrm>
            <a:off x="3158729" y="1697832"/>
            <a:ext cx="1368028" cy="1435894"/>
            <a:chOff x="4212431" y="2264298"/>
            <a:chExt cx="1822809" cy="1914769"/>
          </a:xfrm>
        </p:grpSpPr>
        <p:sp>
          <p:nvSpPr>
            <p:cNvPr id="14" name="Freeform 9"/>
            <p:cNvSpPr/>
            <p:nvPr/>
          </p:nvSpPr>
          <p:spPr bwMode="auto">
            <a:xfrm>
              <a:off x="4212431" y="2264298"/>
              <a:ext cx="1822809" cy="1914769"/>
            </a:xfrm>
            <a:custGeom>
              <a:avLst/>
              <a:gdLst>
                <a:gd name="T0" fmla="*/ 286 w 294"/>
                <a:gd name="T1" fmla="*/ 309 h 309"/>
                <a:gd name="T2" fmla="*/ 219 w 294"/>
                <a:gd name="T3" fmla="*/ 223 h 309"/>
                <a:gd name="T4" fmla="*/ 30 w 294"/>
                <a:gd name="T5" fmla="*/ 130 h 309"/>
                <a:gd name="T6" fmla="*/ 3 w 294"/>
                <a:gd name="T7" fmla="*/ 98 h 309"/>
                <a:gd name="T8" fmla="*/ 2 w 294"/>
                <a:gd name="T9" fmla="*/ 31 h 309"/>
                <a:gd name="T10" fmla="*/ 37 w 294"/>
                <a:gd name="T11" fmla="*/ 3 h 309"/>
                <a:gd name="T12" fmla="*/ 286 w 294"/>
                <a:gd name="T13" fmla="*/ 309 h 309"/>
              </a:gdLst>
              <a:ahLst/>
              <a:cxnLst>
                <a:cxn ang="0">
                  <a:pos x="T0" y="T1"/>
                </a:cxn>
                <a:cxn ang="0">
                  <a:pos x="T2" y="T3"/>
                </a:cxn>
                <a:cxn ang="0">
                  <a:pos x="T4" y="T5"/>
                </a:cxn>
                <a:cxn ang="0">
                  <a:pos x="T6" y="T7"/>
                </a:cxn>
                <a:cxn ang="0">
                  <a:pos x="T8" y="T9"/>
                </a:cxn>
                <a:cxn ang="0">
                  <a:pos x="T10" y="T11"/>
                </a:cxn>
                <a:cxn ang="0">
                  <a:pos x="T12" y="T13"/>
                </a:cxn>
              </a:cxnLst>
              <a:rect l="0" t="0" r="r" b="b"/>
              <a:pathLst>
                <a:path w="294" h="309">
                  <a:moveTo>
                    <a:pt x="286" y="309"/>
                  </a:moveTo>
                  <a:cubicBezTo>
                    <a:pt x="262" y="279"/>
                    <a:pt x="243" y="249"/>
                    <a:pt x="219" y="223"/>
                  </a:cubicBezTo>
                  <a:cubicBezTo>
                    <a:pt x="168" y="169"/>
                    <a:pt x="104" y="139"/>
                    <a:pt x="30" y="130"/>
                  </a:cubicBezTo>
                  <a:cubicBezTo>
                    <a:pt x="9" y="127"/>
                    <a:pt x="1" y="119"/>
                    <a:pt x="3" y="98"/>
                  </a:cubicBezTo>
                  <a:cubicBezTo>
                    <a:pt x="4" y="76"/>
                    <a:pt x="4" y="53"/>
                    <a:pt x="2" y="31"/>
                  </a:cubicBezTo>
                  <a:cubicBezTo>
                    <a:pt x="0" y="4"/>
                    <a:pt x="14" y="0"/>
                    <a:pt x="37" y="3"/>
                  </a:cubicBezTo>
                  <a:cubicBezTo>
                    <a:pt x="180" y="22"/>
                    <a:pt x="294" y="160"/>
                    <a:pt x="286" y="309"/>
                  </a:cubicBezTo>
                  <a:close/>
                </a:path>
              </a:pathLst>
            </a:custGeom>
            <a:gradFill>
              <a:gsLst>
                <a:gs pos="0">
                  <a:srgbClr val="0076CF"/>
                </a:gs>
                <a:gs pos="100000">
                  <a:srgbClr val="1CCCF8"/>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zh-CN" altLang="en-US">
                <a:solidFill>
                  <a:srgbClr val="FFFFFF"/>
                </a:solidFill>
                <a:latin typeface="等线"/>
                <a:ea typeface="宋体" panose="02010600030101010101" pitchFamily="2" charset="-122"/>
              </a:endParaRPr>
            </a:p>
          </p:txBody>
        </p:sp>
        <p:grpSp>
          <p:nvGrpSpPr>
            <p:cNvPr id="52" name="组合 51"/>
            <p:cNvGrpSpPr/>
            <p:nvPr/>
          </p:nvGrpSpPr>
          <p:grpSpPr>
            <a:xfrm>
              <a:off x="4428132" y="2573456"/>
              <a:ext cx="295624" cy="295912"/>
              <a:chOff x="5240338" y="2657475"/>
              <a:chExt cx="1630363" cy="1631951"/>
            </a:xfrm>
            <a:solidFill>
              <a:schemeClr val="bg1"/>
            </a:solidFill>
          </p:grpSpPr>
          <p:sp>
            <p:nvSpPr>
              <p:cNvPr id="53" name="Freeform 5"/>
              <p:cNvSpPr/>
              <p:nvPr/>
            </p:nvSpPr>
            <p:spPr bwMode="auto">
              <a:xfrm>
                <a:off x="5240338" y="2735263"/>
                <a:ext cx="1552575" cy="1554163"/>
              </a:xfrm>
              <a:custGeom>
                <a:avLst/>
                <a:gdLst>
                  <a:gd name="T0" fmla="*/ 391 w 517"/>
                  <a:gd name="T1" fmla="*/ 73 h 519"/>
                  <a:gd name="T2" fmla="*/ 346 w 517"/>
                  <a:gd name="T3" fmla="*/ 101 h 519"/>
                  <a:gd name="T4" fmla="*/ 325 w 517"/>
                  <a:gd name="T5" fmla="*/ 98 h 519"/>
                  <a:gd name="T6" fmla="*/ 122 w 517"/>
                  <a:gd name="T7" fmla="*/ 151 h 519"/>
                  <a:gd name="T8" fmla="*/ 125 w 517"/>
                  <a:gd name="T9" fmla="*/ 369 h 519"/>
                  <a:gd name="T10" fmla="*/ 332 w 517"/>
                  <a:gd name="T11" fmla="*/ 416 h 519"/>
                  <a:gd name="T12" fmla="*/ 421 w 517"/>
                  <a:gd name="T13" fmla="*/ 197 h 519"/>
                  <a:gd name="T14" fmla="*/ 425 w 517"/>
                  <a:gd name="T15" fmla="*/ 155 h 519"/>
                  <a:gd name="T16" fmla="*/ 443 w 517"/>
                  <a:gd name="T17" fmla="*/ 127 h 519"/>
                  <a:gd name="T18" fmla="*/ 444 w 517"/>
                  <a:gd name="T19" fmla="*/ 398 h 519"/>
                  <a:gd name="T20" fmla="*/ 113 w 517"/>
                  <a:gd name="T21" fmla="*/ 438 h 519"/>
                  <a:gd name="T22" fmla="*/ 88 w 517"/>
                  <a:gd name="T23" fmla="*/ 101 h 519"/>
                  <a:gd name="T24" fmla="*/ 391 w 517"/>
                  <a:gd name="T25" fmla="*/ 73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7" h="519">
                    <a:moveTo>
                      <a:pt x="391" y="73"/>
                    </a:moveTo>
                    <a:cubicBezTo>
                      <a:pt x="376" y="83"/>
                      <a:pt x="361" y="93"/>
                      <a:pt x="346" y="101"/>
                    </a:cubicBezTo>
                    <a:cubicBezTo>
                      <a:pt x="340" y="103"/>
                      <a:pt x="331" y="100"/>
                      <a:pt x="325" y="98"/>
                    </a:cubicBezTo>
                    <a:cubicBezTo>
                      <a:pt x="252" y="68"/>
                      <a:pt x="166" y="91"/>
                      <a:pt x="122" y="151"/>
                    </a:cubicBezTo>
                    <a:cubicBezTo>
                      <a:pt x="72" y="219"/>
                      <a:pt x="73" y="305"/>
                      <a:pt x="125" y="369"/>
                    </a:cubicBezTo>
                    <a:cubicBezTo>
                      <a:pt x="174" y="429"/>
                      <a:pt x="261" y="449"/>
                      <a:pt x="332" y="416"/>
                    </a:cubicBezTo>
                    <a:cubicBezTo>
                      <a:pt x="413" y="379"/>
                      <a:pt x="454" y="279"/>
                      <a:pt x="421" y="197"/>
                    </a:cubicBezTo>
                    <a:cubicBezTo>
                      <a:pt x="414" y="181"/>
                      <a:pt x="415" y="169"/>
                      <a:pt x="425" y="155"/>
                    </a:cubicBezTo>
                    <a:cubicBezTo>
                      <a:pt x="432" y="146"/>
                      <a:pt x="437" y="136"/>
                      <a:pt x="443" y="127"/>
                    </a:cubicBezTo>
                    <a:cubicBezTo>
                      <a:pt x="491" y="165"/>
                      <a:pt x="517" y="302"/>
                      <a:pt x="444" y="398"/>
                    </a:cubicBezTo>
                    <a:cubicBezTo>
                      <a:pt x="366" y="501"/>
                      <a:pt x="209" y="519"/>
                      <a:pt x="113" y="438"/>
                    </a:cubicBezTo>
                    <a:cubicBezTo>
                      <a:pt x="0" y="343"/>
                      <a:pt x="9" y="187"/>
                      <a:pt x="88" y="101"/>
                    </a:cubicBezTo>
                    <a:cubicBezTo>
                      <a:pt x="181" y="0"/>
                      <a:pt x="336" y="17"/>
                      <a:pt x="391" y="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spcBef>
                    <a:spcPct val="0"/>
                  </a:spcBef>
                  <a:spcAft>
                    <a:spcPct val="0"/>
                  </a:spcAft>
                </a:pPr>
                <a:endParaRPr lang="zh-CN" altLang="en-US" noProof="1">
                  <a:solidFill>
                    <a:prstClr val="black"/>
                  </a:solidFill>
                  <a:latin typeface="等线" charset="0"/>
                  <a:ea typeface="等线" charset="0"/>
                </a:endParaRPr>
              </a:p>
            </p:txBody>
          </p:sp>
          <p:sp>
            <p:nvSpPr>
              <p:cNvPr id="54" name="Freeform 6"/>
              <p:cNvSpPr/>
              <p:nvPr/>
            </p:nvSpPr>
            <p:spPr bwMode="auto">
              <a:xfrm>
                <a:off x="5618163" y="3103563"/>
                <a:ext cx="793750" cy="793750"/>
              </a:xfrm>
              <a:custGeom>
                <a:avLst/>
                <a:gdLst>
                  <a:gd name="T0" fmla="*/ 132 w 264"/>
                  <a:gd name="T1" fmla="*/ 265 h 265"/>
                  <a:gd name="T2" fmla="*/ 3 w 264"/>
                  <a:gd name="T3" fmla="*/ 128 h 265"/>
                  <a:gd name="T4" fmla="*/ 141 w 264"/>
                  <a:gd name="T5" fmla="*/ 5 h 265"/>
                  <a:gd name="T6" fmla="*/ 161 w 264"/>
                  <a:gd name="T7" fmla="*/ 8 h 265"/>
                  <a:gd name="T8" fmla="*/ 168 w 264"/>
                  <a:gd name="T9" fmla="*/ 27 h 265"/>
                  <a:gd name="T10" fmla="*/ 156 w 264"/>
                  <a:gd name="T11" fmla="*/ 50 h 265"/>
                  <a:gd name="T12" fmla="*/ 135 w 264"/>
                  <a:gd name="T13" fmla="*/ 63 h 265"/>
                  <a:gd name="T14" fmla="*/ 60 w 264"/>
                  <a:gd name="T15" fmla="*/ 131 h 265"/>
                  <a:gd name="T16" fmla="*/ 124 w 264"/>
                  <a:gd name="T17" fmla="*/ 207 h 265"/>
                  <a:gd name="T18" fmla="*/ 205 w 264"/>
                  <a:gd name="T19" fmla="*/ 136 h 265"/>
                  <a:gd name="T20" fmla="*/ 224 w 264"/>
                  <a:gd name="T21" fmla="*/ 110 h 265"/>
                  <a:gd name="T22" fmla="*/ 226 w 264"/>
                  <a:gd name="T23" fmla="*/ 109 h 265"/>
                  <a:gd name="T24" fmla="*/ 254 w 264"/>
                  <a:gd name="T25" fmla="*/ 97 h 265"/>
                  <a:gd name="T26" fmla="*/ 263 w 264"/>
                  <a:gd name="T27" fmla="*/ 135 h 265"/>
                  <a:gd name="T28" fmla="*/ 132 w 264"/>
                  <a:gd name="T29"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4" h="265">
                    <a:moveTo>
                      <a:pt x="132" y="265"/>
                    </a:moveTo>
                    <a:cubicBezTo>
                      <a:pt x="57" y="265"/>
                      <a:pt x="0" y="205"/>
                      <a:pt x="3" y="128"/>
                    </a:cubicBezTo>
                    <a:cubicBezTo>
                      <a:pt x="5" y="58"/>
                      <a:pt x="70" y="0"/>
                      <a:pt x="141" y="5"/>
                    </a:cubicBezTo>
                    <a:cubicBezTo>
                      <a:pt x="148" y="6"/>
                      <a:pt x="155" y="7"/>
                      <a:pt x="161" y="8"/>
                    </a:cubicBezTo>
                    <a:cubicBezTo>
                      <a:pt x="173" y="11"/>
                      <a:pt x="175" y="17"/>
                      <a:pt x="168" y="27"/>
                    </a:cubicBezTo>
                    <a:cubicBezTo>
                      <a:pt x="164" y="34"/>
                      <a:pt x="159" y="42"/>
                      <a:pt x="156" y="50"/>
                    </a:cubicBezTo>
                    <a:cubicBezTo>
                      <a:pt x="152" y="60"/>
                      <a:pt x="147" y="63"/>
                      <a:pt x="135" y="63"/>
                    </a:cubicBezTo>
                    <a:cubicBezTo>
                      <a:pt x="94" y="63"/>
                      <a:pt x="63" y="92"/>
                      <a:pt x="60" y="131"/>
                    </a:cubicBezTo>
                    <a:cubicBezTo>
                      <a:pt x="57" y="167"/>
                      <a:pt x="85" y="200"/>
                      <a:pt x="124" y="207"/>
                    </a:cubicBezTo>
                    <a:cubicBezTo>
                      <a:pt x="164" y="214"/>
                      <a:pt x="204" y="180"/>
                      <a:pt x="205" y="136"/>
                    </a:cubicBezTo>
                    <a:cubicBezTo>
                      <a:pt x="205" y="120"/>
                      <a:pt x="209" y="113"/>
                      <a:pt x="224" y="110"/>
                    </a:cubicBezTo>
                    <a:cubicBezTo>
                      <a:pt x="225" y="110"/>
                      <a:pt x="225" y="109"/>
                      <a:pt x="226" y="109"/>
                    </a:cubicBezTo>
                    <a:cubicBezTo>
                      <a:pt x="235" y="105"/>
                      <a:pt x="244" y="101"/>
                      <a:pt x="254" y="97"/>
                    </a:cubicBezTo>
                    <a:cubicBezTo>
                      <a:pt x="257" y="109"/>
                      <a:pt x="263" y="122"/>
                      <a:pt x="263" y="135"/>
                    </a:cubicBezTo>
                    <a:cubicBezTo>
                      <a:pt x="264" y="207"/>
                      <a:pt x="205" y="265"/>
                      <a:pt x="132" y="2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spcBef>
                    <a:spcPct val="0"/>
                  </a:spcBef>
                  <a:spcAft>
                    <a:spcPct val="0"/>
                  </a:spcAft>
                </a:pPr>
                <a:endParaRPr lang="zh-CN" altLang="en-US" noProof="1">
                  <a:solidFill>
                    <a:prstClr val="black"/>
                  </a:solidFill>
                  <a:latin typeface="等线" charset="0"/>
                  <a:ea typeface="等线" charset="0"/>
                </a:endParaRPr>
              </a:p>
            </p:txBody>
          </p:sp>
          <p:sp>
            <p:nvSpPr>
              <p:cNvPr id="55" name="Freeform 7"/>
              <p:cNvSpPr/>
              <p:nvPr/>
            </p:nvSpPr>
            <p:spPr bwMode="auto">
              <a:xfrm>
                <a:off x="6018213" y="2657475"/>
                <a:ext cx="852488" cy="850900"/>
              </a:xfrm>
              <a:custGeom>
                <a:avLst/>
                <a:gdLst>
                  <a:gd name="T0" fmla="*/ 0 w 284"/>
                  <a:gd name="T1" fmla="*/ 280 h 284"/>
                  <a:gd name="T2" fmla="*/ 10 w 284"/>
                  <a:gd name="T3" fmla="*/ 266 h 284"/>
                  <a:gd name="T4" fmla="*/ 31 w 284"/>
                  <a:gd name="T5" fmla="*/ 214 h 284"/>
                  <a:gd name="T6" fmla="*/ 68 w 284"/>
                  <a:gd name="T7" fmla="*/ 156 h 284"/>
                  <a:gd name="T8" fmla="*/ 165 w 284"/>
                  <a:gd name="T9" fmla="*/ 97 h 284"/>
                  <a:gd name="T10" fmla="*/ 186 w 284"/>
                  <a:gd name="T11" fmla="*/ 62 h 284"/>
                  <a:gd name="T12" fmla="*/ 186 w 284"/>
                  <a:gd name="T13" fmla="*/ 41 h 284"/>
                  <a:gd name="T14" fmla="*/ 216 w 284"/>
                  <a:gd name="T15" fmla="*/ 2 h 284"/>
                  <a:gd name="T16" fmla="*/ 249 w 284"/>
                  <a:gd name="T17" fmla="*/ 34 h 284"/>
                  <a:gd name="T18" fmla="*/ 282 w 284"/>
                  <a:gd name="T19" fmla="*/ 68 h 284"/>
                  <a:gd name="T20" fmla="*/ 243 w 284"/>
                  <a:gd name="T21" fmla="*/ 97 h 284"/>
                  <a:gd name="T22" fmla="*/ 175 w 284"/>
                  <a:gd name="T23" fmla="*/ 142 h 284"/>
                  <a:gd name="T24" fmla="*/ 102 w 284"/>
                  <a:gd name="T25" fmla="*/ 240 h 284"/>
                  <a:gd name="T26" fmla="*/ 69 w 284"/>
                  <a:gd name="T27" fmla="*/ 253 h 284"/>
                  <a:gd name="T28" fmla="*/ 19 w 284"/>
                  <a:gd name="T29" fmla="*/ 273 h 284"/>
                  <a:gd name="T30" fmla="*/ 4 w 284"/>
                  <a:gd name="T31" fmla="*/ 284 h 284"/>
                  <a:gd name="T32" fmla="*/ 0 w 284"/>
                  <a:gd name="T33" fmla="*/ 28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4" h="284">
                    <a:moveTo>
                      <a:pt x="0" y="280"/>
                    </a:moveTo>
                    <a:cubicBezTo>
                      <a:pt x="4" y="275"/>
                      <a:pt x="6" y="270"/>
                      <a:pt x="10" y="266"/>
                    </a:cubicBezTo>
                    <a:cubicBezTo>
                      <a:pt x="23" y="251"/>
                      <a:pt x="31" y="236"/>
                      <a:pt x="31" y="214"/>
                    </a:cubicBezTo>
                    <a:cubicBezTo>
                      <a:pt x="31" y="189"/>
                      <a:pt x="48" y="169"/>
                      <a:pt x="68" y="156"/>
                    </a:cubicBezTo>
                    <a:cubicBezTo>
                      <a:pt x="100" y="134"/>
                      <a:pt x="132" y="115"/>
                      <a:pt x="165" y="97"/>
                    </a:cubicBezTo>
                    <a:cubicBezTo>
                      <a:pt x="180" y="89"/>
                      <a:pt x="188" y="79"/>
                      <a:pt x="186" y="62"/>
                    </a:cubicBezTo>
                    <a:cubicBezTo>
                      <a:pt x="185" y="55"/>
                      <a:pt x="185" y="48"/>
                      <a:pt x="186" y="41"/>
                    </a:cubicBezTo>
                    <a:cubicBezTo>
                      <a:pt x="187" y="17"/>
                      <a:pt x="198" y="4"/>
                      <a:pt x="216" y="2"/>
                    </a:cubicBezTo>
                    <a:cubicBezTo>
                      <a:pt x="234" y="0"/>
                      <a:pt x="243" y="9"/>
                      <a:pt x="249" y="34"/>
                    </a:cubicBezTo>
                    <a:cubicBezTo>
                      <a:pt x="274" y="40"/>
                      <a:pt x="284" y="50"/>
                      <a:pt x="282" y="68"/>
                    </a:cubicBezTo>
                    <a:cubicBezTo>
                      <a:pt x="280" y="86"/>
                      <a:pt x="266" y="100"/>
                      <a:pt x="243" y="97"/>
                    </a:cubicBezTo>
                    <a:cubicBezTo>
                      <a:pt x="205" y="92"/>
                      <a:pt x="189" y="111"/>
                      <a:pt x="175" y="142"/>
                    </a:cubicBezTo>
                    <a:cubicBezTo>
                      <a:pt x="159" y="181"/>
                      <a:pt x="137" y="215"/>
                      <a:pt x="102" y="240"/>
                    </a:cubicBezTo>
                    <a:cubicBezTo>
                      <a:pt x="92" y="246"/>
                      <a:pt x="80" y="253"/>
                      <a:pt x="69" y="253"/>
                    </a:cubicBezTo>
                    <a:cubicBezTo>
                      <a:pt x="49" y="252"/>
                      <a:pt x="33" y="259"/>
                      <a:pt x="19" y="273"/>
                    </a:cubicBezTo>
                    <a:cubicBezTo>
                      <a:pt x="15" y="277"/>
                      <a:pt x="9" y="280"/>
                      <a:pt x="4" y="284"/>
                    </a:cubicBezTo>
                    <a:cubicBezTo>
                      <a:pt x="3" y="283"/>
                      <a:pt x="1" y="281"/>
                      <a:pt x="0" y="2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spcBef>
                    <a:spcPct val="0"/>
                  </a:spcBef>
                  <a:spcAft>
                    <a:spcPct val="0"/>
                  </a:spcAft>
                </a:pPr>
                <a:endParaRPr lang="zh-CN" altLang="en-US" noProof="1">
                  <a:solidFill>
                    <a:prstClr val="black"/>
                  </a:solidFill>
                  <a:latin typeface="等线" charset="0"/>
                  <a:ea typeface="等线" charset="0"/>
                </a:endParaRPr>
              </a:p>
            </p:txBody>
          </p:sp>
          <p:sp>
            <p:nvSpPr>
              <p:cNvPr id="56" name="Freeform 8"/>
              <p:cNvSpPr/>
              <p:nvPr/>
            </p:nvSpPr>
            <p:spPr bwMode="auto">
              <a:xfrm>
                <a:off x="5907088" y="3403600"/>
                <a:ext cx="222250" cy="219075"/>
              </a:xfrm>
              <a:custGeom>
                <a:avLst/>
                <a:gdLst>
                  <a:gd name="T0" fmla="*/ 39 w 74"/>
                  <a:gd name="T1" fmla="*/ 3 h 73"/>
                  <a:gd name="T2" fmla="*/ 30 w 74"/>
                  <a:gd name="T3" fmla="*/ 43 h 73"/>
                  <a:gd name="T4" fmla="*/ 69 w 74"/>
                  <a:gd name="T5" fmla="*/ 35 h 73"/>
                  <a:gd name="T6" fmla="*/ 58 w 74"/>
                  <a:gd name="T7" fmla="*/ 62 h 73"/>
                  <a:gd name="T8" fmla="*/ 15 w 74"/>
                  <a:gd name="T9" fmla="*/ 63 h 73"/>
                  <a:gd name="T10" fmla="*/ 6 w 74"/>
                  <a:gd name="T11" fmla="*/ 21 h 73"/>
                  <a:gd name="T12" fmla="*/ 39 w 74"/>
                  <a:gd name="T13" fmla="*/ 3 h 73"/>
                </a:gdLst>
                <a:ahLst/>
                <a:cxnLst>
                  <a:cxn ang="0">
                    <a:pos x="T0" y="T1"/>
                  </a:cxn>
                  <a:cxn ang="0">
                    <a:pos x="T2" y="T3"/>
                  </a:cxn>
                  <a:cxn ang="0">
                    <a:pos x="T4" y="T5"/>
                  </a:cxn>
                  <a:cxn ang="0">
                    <a:pos x="T6" y="T7"/>
                  </a:cxn>
                  <a:cxn ang="0">
                    <a:pos x="T8" y="T9"/>
                  </a:cxn>
                  <a:cxn ang="0">
                    <a:pos x="T10" y="T11"/>
                  </a:cxn>
                  <a:cxn ang="0">
                    <a:pos x="T12" y="T13"/>
                  </a:cxn>
                </a:cxnLst>
                <a:rect l="0" t="0" r="r" b="b"/>
                <a:pathLst>
                  <a:path w="74" h="73">
                    <a:moveTo>
                      <a:pt x="39" y="3"/>
                    </a:moveTo>
                    <a:cubicBezTo>
                      <a:pt x="40" y="19"/>
                      <a:pt x="14" y="29"/>
                      <a:pt x="30" y="43"/>
                    </a:cubicBezTo>
                    <a:cubicBezTo>
                      <a:pt x="37" y="48"/>
                      <a:pt x="54" y="38"/>
                      <a:pt x="69" y="35"/>
                    </a:cubicBezTo>
                    <a:cubicBezTo>
                      <a:pt x="74" y="46"/>
                      <a:pt x="68" y="56"/>
                      <a:pt x="58" y="62"/>
                    </a:cubicBezTo>
                    <a:cubicBezTo>
                      <a:pt x="44" y="72"/>
                      <a:pt x="29" y="73"/>
                      <a:pt x="15" y="63"/>
                    </a:cubicBezTo>
                    <a:cubicBezTo>
                      <a:pt x="1" y="52"/>
                      <a:pt x="0" y="36"/>
                      <a:pt x="6" y="21"/>
                    </a:cubicBezTo>
                    <a:cubicBezTo>
                      <a:pt x="11" y="7"/>
                      <a:pt x="22" y="0"/>
                      <a:pt x="39"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spcBef>
                    <a:spcPct val="0"/>
                  </a:spcBef>
                  <a:spcAft>
                    <a:spcPct val="0"/>
                  </a:spcAft>
                </a:pPr>
                <a:endParaRPr lang="zh-CN" altLang="en-US" noProof="1">
                  <a:solidFill>
                    <a:prstClr val="black"/>
                  </a:solidFill>
                  <a:latin typeface="等线" charset="0"/>
                  <a:ea typeface="等线" charset="0"/>
                </a:endParaRPr>
              </a:p>
            </p:txBody>
          </p:sp>
        </p:grpSp>
      </p:grpSp>
    </p:spTree>
    <p:extLst>
      <p:ext uri="{BB962C8B-B14F-4D97-AF65-F5344CB8AC3E}">
        <p14:creationId xmlns:p14="http://schemas.microsoft.com/office/powerpoint/2010/main" val="35622921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accel="12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100000">
                                          <p:val>
                                            <p:strVal val="#ppt_x"/>
                                          </p:val>
                                        </p:tav>
                                      </p:tavLst>
                                    </p:anim>
                                    <p:anim calcmode="lin" valueType="num">
                                      <p:cBhvr>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accel="12000" fill="hold" nodeType="withEffect">
                                  <p:stCondLst>
                                    <p:cond delay="200"/>
                                  </p:stCondLst>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ppt_x</p:attrName>
                                        </p:attrNameLst>
                                      </p:cBhvr>
                                      <p:tavLst>
                                        <p:tav tm="0">
                                          <p:val>
                                            <p:strVal val="#ppt_x"/>
                                          </p:val>
                                        </p:tav>
                                        <p:tav tm="100000">
                                          <p:val>
                                            <p:strVal val="#ppt_x"/>
                                          </p:val>
                                        </p:tav>
                                      </p:tavLst>
                                    </p:anim>
                                    <p:anim calcmode="lin" valueType="num">
                                      <p:cBhvr>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accel="12000" fill="hold" nodeType="withEffect">
                                  <p:stCondLst>
                                    <p:cond delay="300"/>
                                  </p:stCondLst>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ppt_x</p:attrName>
                                        </p:attrNameLst>
                                      </p:cBhvr>
                                      <p:tavLst>
                                        <p:tav tm="0">
                                          <p:val>
                                            <p:strVal val="#ppt_x"/>
                                          </p:val>
                                        </p:tav>
                                        <p:tav tm="100000">
                                          <p:val>
                                            <p:strVal val="#ppt_x"/>
                                          </p:val>
                                        </p:tav>
                                      </p:tavLst>
                                    </p:anim>
                                    <p:anim calcmode="lin" valueType="num">
                                      <p:cBhvr>
                                        <p:cTn id="16" dur="500" fill="hold"/>
                                        <p:tgtEl>
                                          <p:spTgt spid="3"/>
                                        </p:tgtEl>
                                        <p:attrNameLst>
                                          <p:attrName>ppt_y</p:attrName>
                                        </p:attrNameLst>
                                      </p:cBhvr>
                                      <p:tavLst>
                                        <p:tav tm="0">
                                          <p:val>
                                            <p:strVal val="1+#ppt_h/2"/>
                                          </p:val>
                                        </p:tav>
                                        <p:tav tm="100000">
                                          <p:val>
                                            <p:strVal val="#ppt_y"/>
                                          </p:val>
                                        </p:tav>
                                      </p:tavLst>
                                    </p:anim>
                                  </p:childTnLst>
                                </p:cTn>
                              </p:par>
                              <p:par>
                                <p:cTn id="17" presetID="2" presetClass="entr" presetSubtype="4" accel="12000" fill="hold" nodeType="withEffect">
                                  <p:stCondLst>
                                    <p:cond delay="50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ppt_x</p:attrName>
                                        </p:attrNameLst>
                                      </p:cBhvr>
                                      <p:tavLst>
                                        <p:tav tm="0">
                                          <p:val>
                                            <p:strVal val="#ppt_x"/>
                                          </p:val>
                                        </p:tav>
                                        <p:tav tm="100000">
                                          <p:val>
                                            <p:strVal val="#ppt_x"/>
                                          </p:val>
                                        </p:tav>
                                      </p:tavLst>
                                    </p:anim>
                                    <p:anim calcmode="lin" valueType="num">
                                      <p:cBhvr>
                                        <p:cTn id="20" dur="500" fill="hold"/>
                                        <p:tgtEl>
                                          <p:spTgt spid="6"/>
                                        </p:tgtEl>
                                        <p:attrNameLst>
                                          <p:attrName>ppt_y</p:attrName>
                                        </p:attrNameLst>
                                      </p:cBhvr>
                                      <p:tavLst>
                                        <p:tav tm="0">
                                          <p:val>
                                            <p:strVal val="1+#ppt_h/2"/>
                                          </p:val>
                                        </p:tav>
                                        <p:tav tm="100000">
                                          <p:val>
                                            <p:strVal val="#ppt_y"/>
                                          </p:val>
                                        </p:tav>
                                      </p:tavLst>
                                    </p:anim>
                                  </p:childTnLst>
                                </p:cTn>
                              </p:par>
                              <p:par>
                                <p:cTn id="21" presetID="2" presetClass="entr" presetSubtype="4" accel="12000" fill="hold" nodeType="withEffect">
                                  <p:stCondLst>
                                    <p:cond delay="600"/>
                                  </p:stCondLst>
                                  <p:childTnLst>
                                    <p:set>
                                      <p:cBhvr>
                                        <p:cTn id="22" dur="1" fill="hold">
                                          <p:stCondLst>
                                            <p:cond delay="0"/>
                                          </p:stCondLst>
                                        </p:cTn>
                                        <p:tgtEl>
                                          <p:spTgt spid="4"/>
                                        </p:tgtEl>
                                        <p:attrNameLst>
                                          <p:attrName>style.visibility</p:attrName>
                                        </p:attrNameLst>
                                      </p:cBhvr>
                                      <p:to>
                                        <p:strVal val="visible"/>
                                      </p:to>
                                    </p:set>
                                    <p:anim calcmode="lin" valueType="num">
                                      <p:cBhvr>
                                        <p:cTn id="23" dur="500" fill="hold"/>
                                        <p:tgtEl>
                                          <p:spTgt spid="4"/>
                                        </p:tgtEl>
                                        <p:attrNameLst>
                                          <p:attrName>ppt_x</p:attrName>
                                        </p:attrNameLst>
                                      </p:cBhvr>
                                      <p:tavLst>
                                        <p:tav tm="0">
                                          <p:val>
                                            <p:strVal val="#ppt_x"/>
                                          </p:val>
                                        </p:tav>
                                        <p:tav tm="100000">
                                          <p:val>
                                            <p:strVal val="#ppt_x"/>
                                          </p:val>
                                        </p:tav>
                                      </p:tavLst>
                                    </p:anim>
                                    <p:anim calcmode="lin" valueType="num">
                                      <p:cBhvr>
                                        <p:cTn id="24" dur="500" fill="hold"/>
                                        <p:tgtEl>
                                          <p:spTgt spid="4"/>
                                        </p:tgtEl>
                                        <p:attrNameLst>
                                          <p:attrName>ppt_y</p:attrName>
                                        </p:attrNameLst>
                                      </p:cBhvr>
                                      <p:tavLst>
                                        <p:tav tm="0">
                                          <p:val>
                                            <p:strVal val="1+#ppt_h/2"/>
                                          </p:val>
                                        </p:tav>
                                        <p:tav tm="100000">
                                          <p:val>
                                            <p:strVal val="#ppt_y"/>
                                          </p:val>
                                        </p:tav>
                                      </p:tavLst>
                                    </p:anim>
                                  </p:childTnLst>
                                </p:cTn>
                              </p:par>
                              <p:par>
                                <p:cTn id="25" presetID="2" presetClass="entr" presetSubtype="4" accel="12000" fill="hold" nodeType="withEffect">
                                  <p:stCondLst>
                                    <p:cond delay="800"/>
                                  </p:stCondLst>
                                  <p:childTnLst>
                                    <p:set>
                                      <p:cBhvr>
                                        <p:cTn id="26" dur="1" fill="hold">
                                          <p:stCondLst>
                                            <p:cond delay="0"/>
                                          </p:stCondLst>
                                        </p:cTn>
                                        <p:tgtEl>
                                          <p:spTgt spid="5"/>
                                        </p:tgtEl>
                                        <p:attrNameLst>
                                          <p:attrName>style.visibility</p:attrName>
                                        </p:attrNameLst>
                                      </p:cBhvr>
                                      <p:to>
                                        <p:strVal val="visible"/>
                                      </p:to>
                                    </p:set>
                                    <p:anim calcmode="lin" valueType="num">
                                      <p:cBhvr>
                                        <p:cTn id="27" dur="500" fill="hold"/>
                                        <p:tgtEl>
                                          <p:spTgt spid="5"/>
                                        </p:tgtEl>
                                        <p:attrNameLst>
                                          <p:attrName>ppt_x</p:attrName>
                                        </p:attrNameLst>
                                      </p:cBhvr>
                                      <p:tavLst>
                                        <p:tav tm="0">
                                          <p:val>
                                            <p:strVal val="#ppt_x"/>
                                          </p:val>
                                        </p:tav>
                                        <p:tav tm="100000">
                                          <p:val>
                                            <p:strVal val="#ppt_x"/>
                                          </p:val>
                                        </p:tav>
                                      </p:tavLst>
                                    </p:anim>
                                    <p:anim calcmode="lin" valueType="num">
                                      <p:cBhvr>
                                        <p:cTn id="28" dur="500" fill="hold"/>
                                        <p:tgtEl>
                                          <p:spTgt spid="5"/>
                                        </p:tgtEl>
                                        <p:attrNameLst>
                                          <p:attrName>ppt_y</p:attrName>
                                        </p:attrNameLst>
                                      </p:cBhvr>
                                      <p:tavLst>
                                        <p:tav tm="0">
                                          <p:val>
                                            <p:strVal val="1+#ppt_h/2"/>
                                          </p:val>
                                        </p:tav>
                                        <p:tav tm="100000">
                                          <p:val>
                                            <p:strVal val="#ppt_y"/>
                                          </p:val>
                                        </p:tav>
                                      </p:tavLst>
                                    </p:anim>
                                  </p:childTnLst>
                                </p:cTn>
                              </p:par>
                            </p:childTnLst>
                          </p:cTn>
                        </p:par>
                        <p:par>
                          <p:cTn id="29" fill="hold" nodeType="afterGroup">
                            <p:stCondLst>
                              <p:cond delay="1300"/>
                            </p:stCondLst>
                            <p:childTnLst>
                              <p:par>
                                <p:cTn id="30" presetID="10" presetClass="entr" presetSubtype="0" fill="hold" nodeType="after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fade">
                                      <p:cBhvr>
                                        <p:cTn id="32" dur="250"/>
                                        <p:tgtEl>
                                          <p:spTgt spid="32"/>
                                        </p:tgtEl>
                                      </p:cBhvr>
                                    </p:animEffect>
                                  </p:childTnLst>
                                </p:cTn>
                              </p:par>
                            </p:childTnLst>
                          </p:cTn>
                        </p:par>
                        <p:par>
                          <p:cTn id="33" fill="hold" nodeType="afterGroup">
                            <p:stCondLst>
                              <p:cond delay="1550"/>
                            </p:stCondLst>
                            <p:childTnLst>
                              <p:par>
                                <p:cTn id="34" presetID="10" presetClass="entr" presetSubtype="0" fill="hold" nodeType="afterEffect">
                                  <p:stCondLst>
                                    <p:cond delay="0"/>
                                  </p:stCondLst>
                                  <p:childTnLst>
                                    <p:set>
                                      <p:cBhvr>
                                        <p:cTn id="35" dur="1" fill="hold">
                                          <p:stCondLst>
                                            <p:cond delay="0"/>
                                          </p:stCondLst>
                                        </p:cTn>
                                        <p:tgtEl>
                                          <p:spTgt spid="29"/>
                                        </p:tgtEl>
                                        <p:attrNameLst>
                                          <p:attrName>style.visibility</p:attrName>
                                        </p:attrNameLst>
                                      </p:cBhvr>
                                      <p:to>
                                        <p:strVal val="visible"/>
                                      </p:to>
                                    </p:set>
                                    <p:animEffect transition="in" filter="fade">
                                      <p:cBhvr>
                                        <p:cTn id="36" dur="250"/>
                                        <p:tgtEl>
                                          <p:spTgt spid="29"/>
                                        </p:tgtEl>
                                      </p:cBhvr>
                                    </p:animEffect>
                                  </p:childTnLst>
                                </p:cTn>
                              </p:par>
                            </p:childTnLst>
                          </p:cTn>
                        </p:par>
                        <p:par>
                          <p:cTn id="37" fill="hold" nodeType="afterGroup">
                            <p:stCondLst>
                              <p:cond delay="1800"/>
                            </p:stCondLst>
                            <p:childTnLst>
                              <p:par>
                                <p:cTn id="38" presetID="10" presetClass="entr" presetSubtype="0" fill="hold" nodeType="afterEffect">
                                  <p:stCondLst>
                                    <p:cond delay="0"/>
                                  </p:stCondLst>
                                  <p:childTnLst>
                                    <p:set>
                                      <p:cBhvr>
                                        <p:cTn id="39" dur="1" fill="hold">
                                          <p:stCondLst>
                                            <p:cond delay="0"/>
                                          </p:stCondLst>
                                        </p:cTn>
                                        <p:tgtEl>
                                          <p:spTgt spid="26"/>
                                        </p:tgtEl>
                                        <p:attrNameLst>
                                          <p:attrName>style.visibility</p:attrName>
                                        </p:attrNameLst>
                                      </p:cBhvr>
                                      <p:to>
                                        <p:strVal val="visible"/>
                                      </p:to>
                                    </p:set>
                                    <p:animEffect transition="in" filter="fade">
                                      <p:cBhvr>
                                        <p:cTn id="40" dur="250"/>
                                        <p:tgtEl>
                                          <p:spTgt spid="26"/>
                                        </p:tgtEl>
                                      </p:cBhvr>
                                    </p:animEffect>
                                  </p:childTnLst>
                                </p:cTn>
                              </p:par>
                            </p:childTnLst>
                          </p:cTn>
                        </p:par>
                        <p:par>
                          <p:cTn id="41" fill="hold" nodeType="afterGroup">
                            <p:stCondLst>
                              <p:cond delay="2050"/>
                            </p:stCondLst>
                            <p:childTnLst>
                              <p:par>
                                <p:cTn id="42" presetID="10" presetClass="entr" presetSubtype="0" fill="hold" nodeType="after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fade">
                                      <p:cBhvr>
                                        <p:cTn id="44" dur="250"/>
                                        <p:tgtEl>
                                          <p:spTgt spid="23"/>
                                        </p:tgtEl>
                                      </p:cBhvr>
                                    </p:animEffect>
                                  </p:childTnLst>
                                </p:cTn>
                              </p:par>
                            </p:childTnLst>
                          </p:cTn>
                        </p:par>
                        <p:par>
                          <p:cTn id="45" fill="hold" nodeType="afterGroup">
                            <p:stCondLst>
                              <p:cond delay="2300"/>
                            </p:stCondLst>
                            <p:childTnLst>
                              <p:par>
                                <p:cTn id="46" presetID="10" presetClass="entr" presetSubtype="0" fill="hold" nodeType="after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fade">
                                      <p:cBhvr>
                                        <p:cTn id="48" dur="250"/>
                                        <p:tgtEl>
                                          <p:spTgt spid="20"/>
                                        </p:tgtEl>
                                      </p:cBhvr>
                                    </p:animEffect>
                                  </p:childTnLst>
                                </p:cTn>
                              </p:par>
                            </p:childTnLst>
                          </p:cTn>
                        </p:par>
                        <p:par>
                          <p:cTn id="49" fill="hold" nodeType="afterGroup">
                            <p:stCondLst>
                              <p:cond delay="2550"/>
                            </p:stCondLst>
                            <p:childTnLst>
                              <p:par>
                                <p:cTn id="50" presetID="10" presetClass="entr" presetSubtype="0" fill="hold" nodeType="after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2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79" name="Group 4"/>
          <p:cNvGrpSpPr/>
          <p:nvPr/>
        </p:nvGrpSpPr>
        <p:grpSpPr>
          <a:xfrm>
            <a:off x="603745" y="2011001"/>
            <a:ext cx="4761569" cy="1485000"/>
            <a:chOff x="601797" y="3450594"/>
            <a:chExt cx="6348759" cy="1581368"/>
          </a:xfrm>
        </p:grpSpPr>
        <p:sp>
          <p:nvSpPr>
            <p:cNvPr id="80" name="Isosceles Triangle 26"/>
            <p:cNvSpPr/>
            <p:nvPr/>
          </p:nvSpPr>
          <p:spPr>
            <a:xfrm>
              <a:off x="601797" y="3734606"/>
              <a:ext cx="2613015" cy="1297355"/>
            </a:xfrm>
            <a:custGeom>
              <a:avLst/>
              <a:gdLst>
                <a:gd name="connsiteX0" fmla="*/ 0 w 1523036"/>
                <a:gd name="connsiteY0" fmla="*/ 1312962 h 1312962"/>
                <a:gd name="connsiteX1" fmla="*/ 761518 w 1523036"/>
                <a:gd name="connsiteY1" fmla="*/ 0 h 1312962"/>
                <a:gd name="connsiteX2" fmla="*/ 1523036 w 1523036"/>
                <a:gd name="connsiteY2" fmla="*/ 1312962 h 1312962"/>
                <a:gd name="connsiteX3" fmla="*/ 0 w 1523036"/>
                <a:gd name="connsiteY3" fmla="*/ 1312962 h 1312962"/>
                <a:gd name="connsiteX0" fmla="*/ 0 w 1523036"/>
                <a:gd name="connsiteY0" fmla="*/ 1122131 h 1122131"/>
                <a:gd name="connsiteX1" fmla="*/ 761518 w 1523036"/>
                <a:gd name="connsiteY1" fmla="*/ 0 h 1122131"/>
                <a:gd name="connsiteX2" fmla="*/ 1523036 w 1523036"/>
                <a:gd name="connsiteY2" fmla="*/ 1122131 h 1122131"/>
                <a:gd name="connsiteX3" fmla="*/ 0 w 1523036"/>
                <a:gd name="connsiteY3" fmla="*/ 1122131 h 1122131"/>
                <a:gd name="connsiteX0" fmla="*/ 0 w 1523036"/>
                <a:gd name="connsiteY0" fmla="*/ 1122198 h 1122198"/>
                <a:gd name="connsiteX1" fmla="*/ 761518 w 1523036"/>
                <a:gd name="connsiteY1" fmla="*/ 67 h 1122198"/>
                <a:gd name="connsiteX2" fmla="*/ 1523036 w 1523036"/>
                <a:gd name="connsiteY2" fmla="*/ 1122198 h 1122198"/>
                <a:gd name="connsiteX3" fmla="*/ 0 w 1523036"/>
                <a:gd name="connsiteY3" fmla="*/ 1122198 h 1122198"/>
                <a:gd name="connsiteX0" fmla="*/ 0 w 1523036"/>
                <a:gd name="connsiteY0" fmla="*/ 1678761 h 1678761"/>
                <a:gd name="connsiteX1" fmla="*/ 769469 w 1523036"/>
                <a:gd name="connsiteY1" fmla="*/ 39 h 1678761"/>
                <a:gd name="connsiteX2" fmla="*/ 1523036 w 1523036"/>
                <a:gd name="connsiteY2" fmla="*/ 1678761 h 1678761"/>
                <a:gd name="connsiteX3" fmla="*/ 0 w 1523036"/>
                <a:gd name="connsiteY3" fmla="*/ 1678761 h 1678761"/>
                <a:gd name="connsiteX0" fmla="*/ 0 w 1523036"/>
                <a:gd name="connsiteY0" fmla="*/ 1678756 h 1678756"/>
                <a:gd name="connsiteX1" fmla="*/ 769469 w 1523036"/>
                <a:gd name="connsiteY1" fmla="*/ 34 h 1678756"/>
                <a:gd name="connsiteX2" fmla="*/ 1523036 w 1523036"/>
                <a:gd name="connsiteY2" fmla="*/ 1678756 h 1678756"/>
                <a:gd name="connsiteX3" fmla="*/ 0 w 1523036"/>
                <a:gd name="connsiteY3" fmla="*/ 1678756 h 1678756"/>
              </a:gdLst>
              <a:ahLst/>
              <a:cxnLst>
                <a:cxn ang="0">
                  <a:pos x="connsiteX0" y="connsiteY0"/>
                </a:cxn>
                <a:cxn ang="0">
                  <a:pos x="connsiteX1" y="connsiteY1"/>
                </a:cxn>
                <a:cxn ang="0">
                  <a:pos x="connsiteX2" y="connsiteY2"/>
                </a:cxn>
                <a:cxn ang="0">
                  <a:pos x="connsiteX3" y="connsiteY3"/>
                </a:cxn>
              </a:cxnLst>
              <a:rect l="l" t="t" r="r" b="b"/>
              <a:pathLst>
                <a:path w="1523036" h="1678756">
                  <a:moveTo>
                    <a:pt x="0" y="1678756"/>
                  </a:moveTo>
                  <a:cubicBezTo>
                    <a:pt x="253839" y="1304712"/>
                    <a:pt x="634900" y="7652"/>
                    <a:pt x="769469" y="34"/>
                  </a:cubicBezTo>
                  <a:cubicBezTo>
                    <a:pt x="904038" y="-7584"/>
                    <a:pt x="1269197" y="1304712"/>
                    <a:pt x="1523036" y="1678756"/>
                  </a:cubicBezTo>
                  <a:lnTo>
                    <a:pt x="0" y="1678756"/>
                  </a:lnTo>
                  <a:close/>
                </a:path>
              </a:pathLst>
            </a:custGeom>
            <a:solidFill>
              <a:srgbClr val="202F3D">
                <a:alpha val="80000"/>
              </a:srgbClr>
            </a:solidFill>
            <a:ln w="12700" cap="flat" cmpd="sng" algn="ctr">
              <a:noFill/>
              <a:prstDash val="solid"/>
              <a:miter lim="800000"/>
            </a:ln>
            <a:effectLst/>
          </p:spPr>
          <p:txBody>
            <a:bodyPr rtlCol="0" anchor="ctr"/>
            <a:lstStyle/>
            <a:p>
              <a:pPr algn="ctr">
                <a:defRPr/>
              </a:pPr>
              <a:endParaRPr lang="en-US" sz="1500" kern="0" dirty="0">
                <a:solidFill>
                  <a:prstClr val="white">
                    <a:lumMod val="65000"/>
                  </a:prstClr>
                </a:solidFill>
                <a:latin typeface="Calibri" panose="020F0502020204030204"/>
                <a:ea typeface="等线" charset="0"/>
              </a:endParaRPr>
            </a:p>
          </p:txBody>
        </p:sp>
        <p:sp>
          <p:nvSpPr>
            <p:cNvPr id="81" name="Isosceles Triangle 26"/>
            <p:cNvSpPr/>
            <p:nvPr/>
          </p:nvSpPr>
          <p:spPr>
            <a:xfrm>
              <a:off x="1348946" y="3450594"/>
              <a:ext cx="2613015" cy="1581367"/>
            </a:xfrm>
            <a:custGeom>
              <a:avLst/>
              <a:gdLst>
                <a:gd name="connsiteX0" fmla="*/ 0 w 1523036"/>
                <a:gd name="connsiteY0" fmla="*/ 1312962 h 1312962"/>
                <a:gd name="connsiteX1" fmla="*/ 761518 w 1523036"/>
                <a:gd name="connsiteY1" fmla="*/ 0 h 1312962"/>
                <a:gd name="connsiteX2" fmla="*/ 1523036 w 1523036"/>
                <a:gd name="connsiteY2" fmla="*/ 1312962 h 1312962"/>
                <a:gd name="connsiteX3" fmla="*/ 0 w 1523036"/>
                <a:gd name="connsiteY3" fmla="*/ 1312962 h 1312962"/>
                <a:gd name="connsiteX0" fmla="*/ 0 w 1523036"/>
                <a:gd name="connsiteY0" fmla="*/ 1122131 h 1122131"/>
                <a:gd name="connsiteX1" fmla="*/ 761518 w 1523036"/>
                <a:gd name="connsiteY1" fmla="*/ 0 h 1122131"/>
                <a:gd name="connsiteX2" fmla="*/ 1523036 w 1523036"/>
                <a:gd name="connsiteY2" fmla="*/ 1122131 h 1122131"/>
                <a:gd name="connsiteX3" fmla="*/ 0 w 1523036"/>
                <a:gd name="connsiteY3" fmla="*/ 1122131 h 1122131"/>
                <a:gd name="connsiteX0" fmla="*/ 0 w 1523036"/>
                <a:gd name="connsiteY0" fmla="*/ 1122198 h 1122198"/>
                <a:gd name="connsiteX1" fmla="*/ 761518 w 1523036"/>
                <a:gd name="connsiteY1" fmla="*/ 67 h 1122198"/>
                <a:gd name="connsiteX2" fmla="*/ 1523036 w 1523036"/>
                <a:gd name="connsiteY2" fmla="*/ 1122198 h 1122198"/>
                <a:gd name="connsiteX3" fmla="*/ 0 w 1523036"/>
                <a:gd name="connsiteY3" fmla="*/ 1122198 h 1122198"/>
                <a:gd name="connsiteX0" fmla="*/ 0 w 1523036"/>
                <a:gd name="connsiteY0" fmla="*/ 1678761 h 1678761"/>
                <a:gd name="connsiteX1" fmla="*/ 769469 w 1523036"/>
                <a:gd name="connsiteY1" fmla="*/ 39 h 1678761"/>
                <a:gd name="connsiteX2" fmla="*/ 1523036 w 1523036"/>
                <a:gd name="connsiteY2" fmla="*/ 1678761 h 1678761"/>
                <a:gd name="connsiteX3" fmla="*/ 0 w 1523036"/>
                <a:gd name="connsiteY3" fmla="*/ 1678761 h 1678761"/>
                <a:gd name="connsiteX0" fmla="*/ 0 w 1523036"/>
                <a:gd name="connsiteY0" fmla="*/ 1678756 h 1678756"/>
                <a:gd name="connsiteX1" fmla="*/ 769469 w 1523036"/>
                <a:gd name="connsiteY1" fmla="*/ 34 h 1678756"/>
                <a:gd name="connsiteX2" fmla="*/ 1523036 w 1523036"/>
                <a:gd name="connsiteY2" fmla="*/ 1678756 h 1678756"/>
                <a:gd name="connsiteX3" fmla="*/ 0 w 1523036"/>
                <a:gd name="connsiteY3" fmla="*/ 1678756 h 1678756"/>
              </a:gdLst>
              <a:ahLst/>
              <a:cxnLst>
                <a:cxn ang="0">
                  <a:pos x="connsiteX0" y="connsiteY0"/>
                </a:cxn>
                <a:cxn ang="0">
                  <a:pos x="connsiteX1" y="connsiteY1"/>
                </a:cxn>
                <a:cxn ang="0">
                  <a:pos x="connsiteX2" y="connsiteY2"/>
                </a:cxn>
                <a:cxn ang="0">
                  <a:pos x="connsiteX3" y="connsiteY3"/>
                </a:cxn>
              </a:cxnLst>
              <a:rect l="l" t="t" r="r" b="b"/>
              <a:pathLst>
                <a:path w="1523036" h="1678756">
                  <a:moveTo>
                    <a:pt x="0" y="1678756"/>
                  </a:moveTo>
                  <a:cubicBezTo>
                    <a:pt x="253839" y="1304712"/>
                    <a:pt x="634900" y="7652"/>
                    <a:pt x="769469" y="34"/>
                  </a:cubicBezTo>
                  <a:cubicBezTo>
                    <a:pt x="904038" y="-7584"/>
                    <a:pt x="1269197" y="1304712"/>
                    <a:pt x="1523036" y="1678756"/>
                  </a:cubicBezTo>
                  <a:lnTo>
                    <a:pt x="0" y="1678756"/>
                  </a:lnTo>
                  <a:close/>
                </a:path>
              </a:pathLst>
            </a:custGeom>
            <a:solidFill>
              <a:srgbClr val="1C9494">
                <a:alpha val="80000"/>
              </a:srgbClr>
            </a:solidFill>
            <a:ln w="12700" cap="flat" cmpd="sng" algn="ctr">
              <a:noFill/>
              <a:prstDash val="solid"/>
              <a:miter lim="800000"/>
            </a:ln>
            <a:effectLst/>
          </p:spPr>
          <p:txBody>
            <a:bodyPr rtlCol="0" anchor="ctr"/>
            <a:lstStyle/>
            <a:p>
              <a:pPr algn="ctr">
                <a:defRPr/>
              </a:pPr>
              <a:endParaRPr lang="en-US" sz="1500" kern="0" dirty="0">
                <a:solidFill>
                  <a:prstClr val="white">
                    <a:lumMod val="65000"/>
                  </a:prstClr>
                </a:solidFill>
                <a:latin typeface="Calibri" panose="020F0502020204030204"/>
                <a:ea typeface="等线" charset="0"/>
              </a:endParaRPr>
            </a:p>
          </p:txBody>
        </p:sp>
        <p:sp>
          <p:nvSpPr>
            <p:cNvPr id="82" name="Isosceles Triangle 26"/>
            <p:cNvSpPr/>
            <p:nvPr/>
          </p:nvSpPr>
          <p:spPr>
            <a:xfrm>
              <a:off x="2096094" y="3822538"/>
              <a:ext cx="2613015" cy="1209424"/>
            </a:xfrm>
            <a:custGeom>
              <a:avLst/>
              <a:gdLst>
                <a:gd name="connsiteX0" fmla="*/ 0 w 1523036"/>
                <a:gd name="connsiteY0" fmla="*/ 1312962 h 1312962"/>
                <a:gd name="connsiteX1" fmla="*/ 761518 w 1523036"/>
                <a:gd name="connsiteY1" fmla="*/ 0 h 1312962"/>
                <a:gd name="connsiteX2" fmla="*/ 1523036 w 1523036"/>
                <a:gd name="connsiteY2" fmla="*/ 1312962 h 1312962"/>
                <a:gd name="connsiteX3" fmla="*/ 0 w 1523036"/>
                <a:gd name="connsiteY3" fmla="*/ 1312962 h 1312962"/>
                <a:gd name="connsiteX0" fmla="*/ 0 w 1523036"/>
                <a:gd name="connsiteY0" fmla="*/ 1122131 h 1122131"/>
                <a:gd name="connsiteX1" fmla="*/ 761518 w 1523036"/>
                <a:gd name="connsiteY1" fmla="*/ 0 h 1122131"/>
                <a:gd name="connsiteX2" fmla="*/ 1523036 w 1523036"/>
                <a:gd name="connsiteY2" fmla="*/ 1122131 h 1122131"/>
                <a:gd name="connsiteX3" fmla="*/ 0 w 1523036"/>
                <a:gd name="connsiteY3" fmla="*/ 1122131 h 1122131"/>
                <a:gd name="connsiteX0" fmla="*/ 0 w 1523036"/>
                <a:gd name="connsiteY0" fmla="*/ 1122198 h 1122198"/>
                <a:gd name="connsiteX1" fmla="*/ 761518 w 1523036"/>
                <a:gd name="connsiteY1" fmla="*/ 67 h 1122198"/>
                <a:gd name="connsiteX2" fmla="*/ 1523036 w 1523036"/>
                <a:gd name="connsiteY2" fmla="*/ 1122198 h 1122198"/>
                <a:gd name="connsiteX3" fmla="*/ 0 w 1523036"/>
                <a:gd name="connsiteY3" fmla="*/ 1122198 h 1122198"/>
                <a:gd name="connsiteX0" fmla="*/ 0 w 1523036"/>
                <a:gd name="connsiteY0" fmla="*/ 1678761 h 1678761"/>
                <a:gd name="connsiteX1" fmla="*/ 769469 w 1523036"/>
                <a:gd name="connsiteY1" fmla="*/ 39 h 1678761"/>
                <a:gd name="connsiteX2" fmla="*/ 1523036 w 1523036"/>
                <a:gd name="connsiteY2" fmla="*/ 1678761 h 1678761"/>
                <a:gd name="connsiteX3" fmla="*/ 0 w 1523036"/>
                <a:gd name="connsiteY3" fmla="*/ 1678761 h 1678761"/>
                <a:gd name="connsiteX0" fmla="*/ 0 w 1523036"/>
                <a:gd name="connsiteY0" fmla="*/ 1678756 h 1678756"/>
                <a:gd name="connsiteX1" fmla="*/ 769469 w 1523036"/>
                <a:gd name="connsiteY1" fmla="*/ 34 h 1678756"/>
                <a:gd name="connsiteX2" fmla="*/ 1523036 w 1523036"/>
                <a:gd name="connsiteY2" fmla="*/ 1678756 h 1678756"/>
                <a:gd name="connsiteX3" fmla="*/ 0 w 1523036"/>
                <a:gd name="connsiteY3" fmla="*/ 1678756 h 1678756"/>
              </a:gdLst>
              <a:ahLst/>
              <a:cxnLst>
                <a:cxn ang="0">
                  <a:pos x="connsiteX0" y="connsiteY0"/>
                </a:cxn>
                <a:cxn ang="0">
                  <a:pos x="connsiteX1" y="connsiteY1"/>
                </a:cxn>
                <a:cxn ang="0">
                  <a:pos x="connsiteX2" y="connsiteY2"/>
                </a:cxn>
                <a:cxn ang="0">
                  <a:pos x="connsiteX3" y="connsiteY3"/>
                </a:cxn>
              </a:cxnLst>
              <a:rect l="l" t="t" r="r" b="b"/>
              <a:pathLst>
                <a:path w="1523036" h="1678756">
                  <a:moveTo>
                    <a:pt x="0" y="1678756"/>
                  </a:moveTo>
                  <a:cubicBezTo>
                    <a:pt x="253839" y="1304712"/>
                    <a:pt x="634900" y="7652"/>
                    <a:pt x="769469" y="34"/>
                  </a:cubicBezTo>
                  <a:cubicBezTo>
                    <a:pt x="904038" y="-7584"/>
                    <a:pt x="1269197" y="1304712"/>
                    <a:pt x="1523036" y="1678756"/>
                  </a:cubicBezTo>
                  <a:lnTo>
                    <a:pt x="0" y="1678756"/>
                  </a:lnTo>
                  <a:close/>
                </a:path>
              </a:pathLst>
            </a:custGeom>
            <a:solidFill>
              <a:srgbClr val="7CB554">
                <a:alpha val="80000"/>
              </a:srgbClr>
            </a:solidFill>
            <a:ln w="12700" cap="flat" cmpd="sng" algn="ctr">
              <a:noFill/>
              <a:prstDash val="solid"/>
              <a:miter lim="800000"/>
            </a:ln>
            <a:effectLst/>
          </p:spPr>
          <p:txBody>
            <a:bodyPr rtlCol="0" anchor="ctr"/>
            <a:lstStyle/>
            <a:p>
              <a:pPr algn="ctr">
                <a:defRPr/>
              </a:pPr>
              <a:endParaRPr lang="en-US" sz="1500" kern="0" dirty="0">
                <a:solidFill>
                  <a:prstClr val="white">
                    <a:lumMod val="65000"/>
                  </a:prstClr>
                </a:solidFill>
                <a:latin typeface="Calibri" panose="020F0502020204030204"/>
                <a:ea typeface="等线" charset="0"/>
              </a:endParaRPr>
            </a:p>
          </p:txBody>
        </p:sp>
        <p:sp>
          <p:nvSpPr>
            <p:cNvPr id="83" name="Isosceles Triangle 26"/>
            <p:cNvSpPr/>
            <p:nvPr/>
          </p:nvSpPr>
          <p:spPr>
            <a:xfrm>
              <a:off x="2843243" y="4415807"/>
              <a:ext cx="2613015" cy="616154"/>
            </a:xfrm>
            <a:custGeom>
              <a:avLst/>
              <a:gdLst>
                <a:gd name="connsiteX0" fmla="*/ 0 w 1523036"/>
                <a:gd name="connsiteY0" fmla="*/ 1312962 h 1312962"/>
                <a:gd name="connsiteX1" fmla="*/ 761518 w 1523036"/>
                <a:gd name="connsiteY1" fmla="*/ 0 h 1312962"/>
                <a:gd name="connsiteX2" fmla="*/ 1523036 w 1523036"/>
                <a:gd name="connsiteY2" fmla="*/ 1312962 h 1312962"/>
                <a:gd name="connsiteX3" fmla="*/ 0 w 1523036"/>
                <a:gd name="connsiteY3" fmla="*/ 1312962 h 1312962"/>
                <a:gd name="connsiteX0" fmla="*/ 0 w 1523036"/>
                <a:gd name="connsiteY0" fmla="*/ 1122131 h 1122131"/>
                <a:gd name="connsiteX1" fmla="*/ 761518 w 1523036"/>
                <a:gd name="connsiteY1" fmla="*/ 0 h 1122131"/>
                <a:gd name="connsiteX2" fmla="*/ 1523036 w 1523036"/>
                <a:gd name="connsiteY2" fmla="*/ 1122131 h 1122131"/>
                <a:gd name="connsiteX3" fmla="*/ 0 w 1523036"/>
                <a:gd name="connsiteY3" fmla="*/ 1122131 h 1122131"/>
                <a:gd name="connsiteX0" fmla="*/ 0 w 1523036"/>
                <a:gd name="connsiteY0" fmla="*/ 1122198 h 1122198"/>
                <a:gd name="connsiteX1" fmla="*/ 761518 w 1523036"/>
                <a:gd name="connsiteY1" fmla="*/ 67 h 1122198"/>
                <a:gd name="connsiteX2" fmla="*/ 1523036 w 1523036"/>
                <a:gd name="connsiteY2" fmla="*/ 1122198 h 1122198"/>
                <a:gd name="connsiteX3" fmla="*/ 0 w 1523036"/>
                <a:gd name="connsiteY3" fmla="*/ 1122198 h 1122198"/>
                <a:gd name="connsiteX0" fmla="*/ 0 w 1523036"/>
                <a:gd name="connsiteY0" fmla="*/ 1678761 h 1678761"/>
                <a:gd name="connsiteX1" fmla="*/ 769469 w 1523036"/>
                <a:gd name="connsiteY1" fmla="*/ 39 h 1678761"/>
                <a:gd name="connsiteX2" fmla="*/ 1523036 w 1523036"/>
                <a:gd name="connsiteY2" fmla="*/ 1678761 h 1678761"/>
                <a:gd name="connsiteX3" fmla="*/ 0 w 1523036"/>
                <a:gd name="connsiteY3" fmla="*/ 1678761 h 1678761"/>
                <a:gd name="connsiteX0" fmla="*/ 0 w 1523036"/>
                <a:gd name="connsiteY0" fmla="*/ 1678756 h 1678756"/>
                <a:gd name="connsiteX1" fmla="*/ 769469 w 1523036"/>
                <a:gd name="connsiteY1" fmla="*/ 34 h 1678756"/>
                <a:gd name="connsiteX2" fmla="*/ 1523036 w 1523036"/>
                <a:gd name="connsiteY2" fmla="*/ 1678756 h 1678756"/>
                <a:gd name="connsiteX3" fmla="*/ 0 w 1523036"/>
                <a:gd name="connsiteY3" fmla="*/ 1678756 h 1678756"/>
              </a:gdLst>
              <a:ahLst/>
              <a:cxnLst>
                <a:cxn ang="0">
                  <a:pos x="connsiteX0" y="connsiteY0"/>
                </a:cxn>
                <a:cxn ang="0">
                  <a:pos x="connsiteX1" y="connsiteY1"/>
                </a:cxn>
                <a:cxn ang="0">
                  <a:pos x="connsiteX2" y="connsiteY2"/>
                </a:cxn>
                <a:cxn ang="0">
                  <a:pos x="connsiteX3" y="connsiteY3"/>
                </a:cxn>
              </a:cxnLst>
              <a:rect l="l" t="t" r="r" b="b"/>
              <a:pathLst>
                <a:path w="1523036" h="1678756">
                  <a:moveTo>
                    <a:pt x="0" y="1678756"/>
                  </a:moveTo>
                  <a:cubicBezTo>
                    <a:pt x="253839" y="1304712"/>
                    <a:pt x="634900" y="7652"/>
                    <a:pt x="769469" y="34"/>
                  </a:cubicBezTo>
                  <a:cubicBezTo>
                    <a:pt x="904038" y="-7584"/>
                    <a:pt x="1269197" y="1304712"/>
                    <a:pt x="1523036" y="1678756"/>
                  </a:cubicBezTo>
                  <a:lnTo>
                    <a:pt x="0" y="1678756"/>
                  </a:lnTo>
                  <a:close/>
                </a:path>
              </a:pathLst>
            </a:custGeom>
            <a:solidFill>
              <a:srgbClr val="FAC14D">
                <a:alpha val="80000"/>
              </a:srgbClr>
            </a:solidFill>
            <a:ln w="12700" cap="flat" cmpd="sng" algn="ctr">
              <a:noFill/>
              <a:prstDash val="solid"/>
              <a:miter lim="800000"/>
            </a:ln>
            <a:effectLst/>
          </p:spPr>
          <p:txBody>
            <a:bodyPr rtlCol="0" anchor="ctr"/>
            <a:lstStyle/>
            <a:p>
              <a:pPr algn="ctr">
                <a:defRPr/>
              </a:pPr>
              <a:endParaRPr lang="en-US" sz="1500" kern="0" dirty="0">
                <a:solidFill>
                  <a:prstClr val="white">
                    <a:lumMod val="65000"/>
                  </a:prstClr>
                </a:solidFill>
                <a:latin typeface="Calibri" panose="020F0502020204030204"/>
                <a:ea typeface="等线" charset="0"/>
              </a:endParaRPr>
            </a:p>
          </p:txBody>
        </p:sp>
        <p:sp>
          <p:nvSpPr>
            <p:cNvPr id="84" name="Isosceles Triangle 26"/>
            <p:cNvSpPr/>
            <p:nvPr/>
          </p:nvSpPr>
          <p:spPr>
            <a:xfrm>
              <a:off x="3590391" y="4241277"/>
              <a:ext cx="2613015" cy="790685"/>
            </a:xfrm>
            <a:custGeom>
              <a:avLst/>
              <a:gdLst>
                <a:gd name="connsiteX0" fmla="*/ 0 w 1523036"/>
                <a:gd name="connsiteY0" fmla="*/ 1312962 h 1312962"/>
                <a:gd name="connsiteX1" fmla="*/ 761518 w 1523036"/>
                <a:gd name="connsiteY1" fmla="*/ 0 h 1312962"/>
                <a:gd name="connsiteX2" fmla="*/ 1523036 w 1523036"/>
                <a:gd name="connsiteY2" fmla="*/ 1312962 h 1312962"/>
                <a:gd name="connsiteX3" fmla="*/ 0 w 1523036"/>
                <a:gd name="connsiteY3" fmla="*/ 1312962 h 1312962"/>
                <a:gd name="connsiteX0" fmla="*/ 0 w 1523036"/>
                <a:gd name="connsiteY0" fmla="*/ 1122131 h 1122131"/>
                <a:gd name="connsiteX1" fmla="*/ 761518 w 1523036"/>
                <a:gd name="connsiteY1" fmla="*/ 0 h 1122131"/>
                <a:gd name="connsiteX2" fmla="*/ 1523036 w 1523036"/>
                <a:gd name="connsiteY2" fmla="*/ 1122131 h 1122131"/>
                <a:gd name="connsiteX3" fmla="*/ 0 w 1523036"/>
                <a:gd name="connsiteY3" fmla="*/ 1122131 h 1122131"/>
                <a:gd name="connsiteX0" fmla="*/ 0 w 1523036"/>
                <a:gd name="connsiteY0" fmla="*/ 1122198 h 1122198"/>
                <a:gd name="connsiteX1" fmla="*/ 761518 w 1523036"/>
                <a:gd name="connsiteY1" fmla="*/ 67 h 1122198"/>
                <a:gd name="connsiteX2" fmla="*/ 1523036 w 1523036"/>
                <a:gd name="connsiteY2" fmla="*/ 1122198 h 1122198"/>
                <a:gd name="connsiteX3" fmla="*/ 0 w 1523036"/>
                <a:gd name="connsiteY3" fmla="*/ 1122198 h 1122198"/>
                <a:gd name="connsiteX0" fmla="*/ 0 w 1523036"/>
                <a:gd name="connsiteY0" fmla="*/ 1678761 h 1678761"/>
                <a:gd name="connsiteX1" fmla="*/ 769469 w 1523036"/>
                <a:gd name="connsiteY1" fmla="*/ 39 h 1678761"/>
                <a:gd name="connsiteX2" fmla="*/ 1523036 w 1523036"/>
                <a:gd name="connsiteY2" fmla="*/ 1678761 h 1678761"/>
                <a:gd name="connsiteX3" fmla="*/ 0 w 1523036"/>
                <a:gd name="connsiteY3" fmla="*/ 1678761 h 1678761"/>
                <a:gd name="connsiteX0" fmla="*/ 0 w 1523036"/>
                <a:gd name="connsiteY0" fmla="*/ 1678756 h 1678756"/>
                <a:gd name="connsiteX1" fmla="*/ 769469 w 1523036"/>
                <a:gd name="connsiteY1" fmla="*/ 34 h 1678756"/>
                <a:gd name="connsiteX2" fmla="*/ 1523036 w 1523036"/>
                <a:gd name="connsiteY2" fmla="*/ 1678756 h 1678756"/>
                <a:gd name="connsiteX3" fmla="*/ 0 w 1523036"/>
                <a:gd name="connsiteY3" fmla="*/ 1678756 h 1678756"/>
              </a:gdLst>
              <a:ahLst/>
              <a:cxnLst>
                <a:cxn ang="0">
                  <a:pos x="connsiteX0" y="connsiteY0"/>
                </a:cxn>
                <a:cxn ang="0">
                  <a:pos x="connsiteX1" y="connsiteY1"/>
                </a:cxn>
                <a:cxn ang="0">
                  <a:pos x="connsiteX2" y="connsiteY2"/>
                </a:cxn>
                <a:cxn ang="0">
                  <a:pos x="connsiteX3" y="connsiteY3"/>
                </a:cxn>
              </a:cxnLst>
              <a:rect l="l" t="t" r="r" b="b"/>
              <a:pathLst>
                <a:path w="1523036" h="1678756">
                  <a:moveTo>
                    <a:pt x="0" y="1678756"/>
                  </a:moveTo>
                  <a:cubicBezTo>
                    <a:pt x="253839" y="1304712"/>
                    <a:pt x="634900" y="7652"/>
                    <a:pt x="769469" y="34"/>
                  </a:cubicBezTo>
                  <a:cubicBezTo>
                    <a:pt x="904038" y="-7584"/>
                    <a:pt x="1269197" y="1304712"/>
                    <a:pt x="1523036" y="1678756"/>
                  </a:cubicBezTo>
                  <a:lnTo>
                    <a:pt x="0" y="1678756"/>
                  </a:lnTo>
                  <a:close/>
                </a:path>
              </a:pathLst>
            </a:custGeom>
            <a:solidFill>
              <a:srgbClr val="F95647">
                <a:alpha val="80000"/>
              </a:srgbClr>
            </a:solidFill>
            <a:ln w="12700" cap="flat" cmpd="sng" algn="ctr">
              <a:noFill/>
              <a:prstDash val="solid"/>
              <a:miter lim="800000"/>
            </a:ln>
            <a:effectLst/>
          </p:spPr>
          <p:txBody>
            <a:bodyPr rtlCol="0" anchor="ctr"/>
            <a:lstStyle/>
            <a:p>
              <a:pPr algn="ctr">
                <a:defRPr/>
              </a:pPr>
              <a:endParaRPr lang="en-US" sz="1500" kern="0" dirty="0">
                <a:solidFill>
                  <a:prstClr val="white">
                    <a:lumMod val="65000"/>
                  </a:prstClr>
                </a:solidFill>
                <a:latin typeface="Calibri" panose="020F0502020204030204"/>
                <a:ea typeface="等线" charset="0"/>
              </a:endParaRPr>
            </a:p>
          </p:txBody>
        </p:sp>
        <p:sp>
          <p:nvSpPr>
            <p:cNvPr id="85" name="Isosceles Triangle 26"/>
            <p:cNvSpPr/>
            <p:nvPr/>
          </p:nvSpPr>
          <p:spPr>
            <a:xfrm>
              <a:off x="4337541" y="4119173"/>
              <a:ext cx="2613015" cy="912789"/>
            </a:xfrm>
            <a:custGeom>
              <a:avLst/>
              <a:gdLst>
                <a:gd name="connsiteX0" fmla="*/ 0 w 1523036"/>
                <a:gd name="connsiteY0" fmla="*/ 1312962 h 1312962"/>
                <a:gd name="connsiteX1" fmla="*/ 761518 w 1523036"/>
                <a:gd name="connsiteY1" fmla="*/ 0 h 1312962"/>
                <a:gd name="connsiteX2" fmla="*/ 1523036 w 1523036"/>
                <a:gd name="connsiteY2" fmla="*/ 1312962 h 1312962"/>
                <a:gd name="connsiteX3" fmla="*/ 0 w 1523036"/>
                <a:gd name="connsiteY3" fmla="*/ 1312962 h 1312962"/>
                <a:gd name="connsiteX0" fmla="*/ 0 w 1523036"/>
                <a:gd name="connsiteY0" fmla="*/ 1122131 h 1122131"/>
                <a:gd name="connsiteX1" fmla="*/ 761518 w 1523036"/>
                <a:gd name="connsiteY1" fmla="*/ 0 h 1122131"/>
                <a:gd name="connsiteX2" fmla="*/ 1523036 w 1523036"/>
                <a:gd name="connsiteY2" fmla="*/ 1122131 h 1122131"/>
                <a:gd name="connsiteX3" fmla="*/ 0 w 1523036"/>
                <a:gd name="connsiteY3" fmla="*/ 1122131 h 1122131"/>
                <a:gd name="connsiteX0" fmla="*/ 0 w 1523036"/>
                <a:gd name="connsiteY0" fmla="*/ 1122198 h 1122198"/>
                <a:gd name="connsiteX1" fmla="*/ 761518 w 1523036"/>
                <a:gd name="connsiteY1" fmla="*/ 67 h 1122198"/>
                <a:gd name="connsiteX2" fmla="*/ 1523036 w 1523036"/>
                <a:gd name="connsiteY2" fmla="*/ 1122198 h 1122198"/>
                <a:gd name="connsiteX3" fmla="*/ 0 w 1523036"/>
                <a:gd name="connsiteY3" fmla="*/ 1122198 h 1122198"/>
                <a:gd name="connsiteX0" fmla="*/ 0 w 1523036"/>
                <a:gd name="connsiteY0" fmla="*/ 1678761 h 1678761"/>
                <a:gd name="connsiteX1" fmla="*/ 769469 w 1523036"/>
                <a:gd name="connsiteY1" fmla="*/ 39 h 1678761"/>
                <a:gd name="connsiteX2" fmla="*/ 1523036 w 1523036"/>
                <a:gd name="connsiteY2" fmla="*/ 1678761 h 1678761"/>
                <a:gd name="connsiteX3" fmla="*/ 0 w 1523036"/>
                <a:gd name="connsiteY3" fmla="*/ 1678761 h 1678761"/>
                <a:gd name="connsiteX0" fmla="*/ 0 w 1523036"/>
                <a:gd name="connsiteY0" fmla="*/ 1678756 h 1678756"/>
                <a:gd name="connsiteX1" fmla="*/ 769469 w 1523036"/>
                <a:gd name="connsiteY1" fmla="*/ 34 h 1678756"/>
                <a:gd name="connsiteX2" fmla="*/ 1523036 w 1523036"/>
                <a:gd name="connsiteY2" fmla="*/ 1678756 h 1678756"/>
                <a:gd name="connsiteX3" fmla="*/ 0 w 1523036"/>
                <a:gd name="connsiteY3" fmla="*/ 1678756 h 1678756"/>
              </a:gdLst>
              <a:ahLst/>
              <a:cxnLst>
                <a:cxn ang="0">
                  <a:pos x="connsiteX0" y="connsiteY0"/>
                </a:cxn>
                <a:cxn ang="0">
                  <a:pos x="connsiteX1" y="connsiteY1"/>
                </a:cxn>
                <a:cxn ang="0">
                  <a:pos x="connsiteX2" y="connsiteY2"/>
                </a:cxn>
                <a:cxn ang="0">
                  <a:pos x="connsiteX3" y="connsiteY3"/>
                </a:cxn>
              </a:cxnLst>
              <a:rect l="l" t="t" r="r" b="b"/>
              <a:pathLst>
                <a:path w="1523036" h="1678756">
                  <a:moveTo>
                    <a:pt x="0" y="1678756"/>
                  </a:moveTo>
                  <a:cubicBezTo>
                    <a:pt x="253839" y="1304712"/>
                    <a:pt x="634900" y="7652"/>
                    <a:pt x="769469" y="34"/>
                  </a:cubicBezTo>
                  <a:cubicBezTo>
                    <a:pt x="904038" y="-7584"/>
                    <a:pt x="1269197" y="1304712"/>
                    <a:pt x="1523036" y="1678756"/>
                  </a:cubicBezTo>
                  <a:lnTo>
                    <a:pt x="0" y="1678756"/>
                  </a:lnTo>
                  <a:close/>
                </a:path>
              </a:pathLst>
            </a:custGeom>
            <a:solidFill>
              <a:srgbClr val="002672">
                <a:alpha val="80000"/>
              </a:srgbClr>
            </a:solidFill>
            <a:ln w="12700" cap="flat" cmpd="sng" algn="ctr">
              <a:noFill/>
              <a:prstDash val="solid"/>
              <a:miter lim="800000"/>
            </a:ln>
            <a:effectLst/>
          </p:spPr>
          <p:txBody>
            <a:bodyPr rtlCol="0" anchor="ctr"/>
            <a:lstStyle/>
            <a:p>
              <a:pPr algn="ctr">
                <a:defRPr/>
              </a:pPr>
              <a:endParaRPr lang="en-US" sz="1500" kern="0" dirty="0">
                <a:solidFill>
                  <a:prstClr val="white">
                    <a:lumMod val="65000"/>
                  </a:prstClr>
                </a:solidFill>
                <a:latin typeface="Calibri" panose="020F0502020204030204"/>
                <a:ea typeface="等线" charset="0"/>
              </a:endParaRPr>
            </a:p>
          </p:txBody>
        </p:sp>
      </p:grpSp>
      <p:grpSp>
        <p:nvGrpSpPr>
          <p:cNvPr id="86" name="Group 11"/>
          <p:cNvGrpSpPr/>
          <p:nvPr/>
        </p:nvGrpSpPr>
        <p:grpSpPr>
          <a:xfrm>
            <a:off x="1424764" y="1717464"/>
            <a:ext cx="317716" cy="392791"/>
            <a:chOff x="779287" y="2176759"/>
            <a:chExt cx="375375" cy="464074"/>
          </a:xfrm>
        </p:grpSpPr>
        <p:sp>
          <p:nvSpPr>
            <p:cNvPr id="87"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rgbClr val="202F3D"/>
            </a:solidFill>
            <a:ln>
              <a:noFill/>
            </a:ln>
          </p:spPr>
          <p:txBody>
            <a:bodyPr vert="horz" wrap="square" lIns="68580" tIns="34290" rIns="68580" bIns="34290" numCol="1" anchor="t" anchorCtr="0" compatLnSpc="1">
              <a:prstTxWarp prst="textNoShape">
                <a:avLst/>
              </a:prstTxWarp>
            </a:bodyPr>
            <a:lstStyle/>
            <a:p>
              <a:pPr>
                <a:defRPr/>
              </a:pPr>
              <a:endParaRPr lang="en-US" sz="1200" b="1" kern="0" dirty="0">
                <a:solidFill>
                  <a:prstClr val="black">
                    <a:lumMod val="65000"/>
                    <a:lumOff val="35000"/>
                  </a:prstClr>
                </a:solidFill>
                <a:latin typeface="Calibri" panose="020F0502020204030204"/>
                <a:ea typeface="Roboto" panose="02000000000000000000" pitchFamily="2" charset="0"/>
              </a:endParaRPr>
            </a:p>
          </p:txBody>
        </p:sp>
        <p:sp>
          <p:nvSpPr>
            <p:cNvPr id="88" name="TextBox 13"/>
            <p:cNvSpPr txBox="1"/>
            <p:nvPr/>
          </p:nvSpPr>
          <p:spPr>
            <a:xfrm>
              <a:off x="779287" y="2216099"/>
              <a:ext cx="375375" cy="218179"/>
            </a:xfrm>
            <a:prstGeom prst="rect">
              <a:avLst/>
            </a:prstGeom>
            <a:noFill/>
          </p:spPr>
          <p:txBody>
            <a:bodyPr wrap="none" rtlCol="0">
              <a:spAutoFit/>
            </a:bodyPr>
            <a:lstStyle/>
            <a:p>
              <a:pPr algn="ctr">
                <a:defRPr/>
              </a:pPr>
              <a:r>
                <a:rPr lang="en-US" sz="600" b="1" kern="0" dirty="0">
                  <a:solidFill>
                    <a:prstClr val="black">
                      <a:lumMod val="65000"/>
                      <a:lumOff val="35000"/>
                    </a:prstClr>
                  </a:solidFill>
                  <a:latin typeface="Calibri" panose="020F0502020204030204"/>
                  <a:ea typeface="Roboto" panose="02000000000000000000" pitchFamily="2" charset="0"/>
                </a:rPr>
                <a:t>39%</a:t>
              </a:r>
            </a:p>
          </p:txBody>
        </p:sp>
      </p:grpSp>
      <p:grpSp>
        <p:nvGrpSpPr>
          <p:cNvPr id="89" name="Group 14"/>
          <p:cNvGrpSpPr/>
          <p:nvPr/>
        </p:nvGrpSpPr>
        <p:grpSpPr>
          <a:xfrm>
            <a:off x="1984530" y="1559534"/>
            <a:ext cx="317716" cy="392791"/>
            <a:chOff x="779287" y="2176759"/>
            <a:chExt cx="375375" cy="464074"/>
          </a:xfrm>
        </p:grpSpPr>
        <p:sp>
          <p:nvSpPr>
            <p:cNvPr id="90"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rgbClr val="1C9494"/>
            </a:solidFill>
            <a:ln>
              <a:noFill/>
            </a:ln>
          </p:spPr>
          <p:txBody>
            <a:bodyPr vert="horz" wrap="square" lIns="68580" tIns="34290" rIns="68580" bIns="34290" numCol="1" anchor="t" anchorCtr="0" compatLnSpc="1">
              <a:prstTxWarp prst="textNoShape">
                <a:avLst/>
              </a:prstTxWarp>
            </a:bodyPr>
            <a:lstStyle/>
            <a:p>
              <a:pPr>
                <a:defRPr/>
              </a:pPr>
              <a:endParaRPr lang="en-US" sz="1200" b="1" kern="0" dirty="0">
                <a:solidFill>
                  <a:prstClr val="black">
                    <a:lumMod val="65000"/>
                    <a:lumOff val="35000"/>
                  </a:prstClr>
                </a:solidFill>
                <a:latin typeface="Calibri" panose="020F0502020204030204"/>
                <a:ea typeface="Roboto" panose="02000000000000000000" pitchFamily="2" charset="0"/>
              </a:endParaRPr>
            </a:p>
          </p:txBody>
        </p:sp>
        <p:sp>
          <p:nvSpPr>
            <p:cNvPr id="91" name="TextBox 16"/>
            <p:cNvSpPr txBox="1"/>
            <p:nvPr/>
          </p:nvSpPr>
          <p:spPr>
            <a:xfrm>
              <a:off x="779287" y="2216099"/>
              <a:ext cx="375375" cy="218179"/>
            </a:xfrm>
            <a:prstGeom prst="rect">
              <a:avLst/>
            </a:prstGeom>
            <a:noFill/>
          </p:spPr>
          <p:txBody>
            <a:bodyPr wrap="none" rtlCol="0">
              <a:spAutoFit/>
            </a:bodyPr>
            <a:lstStyle/>
            <a:p>
              <a:pPr algn="ctr">
                <a:defRPr/>
              </a:pPr>
              <a:r>
                <a:rPr lang="en-US" sz="600" b="1" kern="0" dirty="0">
                  <a:solidFill>
                    <a:prstClr val="black">
                      <a:lumMod val="65000"/>
                      <a:lumOff val="35000"/>
                    </a:prstClr>
                  </a:solidFill>
                  <a:latin typeface="Calibri" panose="020F0502020204030204"/>
                  <a:ea typeface="Roboto" panose="02000000000000000000" pitchFamily="2" charset="0"/>
                </a:rPr>
                <a:t>39%</a:t>
              </a:r>
            </a:p>
          </p:txBody>
        </p:sp>
      </p:grpSp>
      <p:grpSp>
        <p:nvGrpSpPr>
          <p:cNvPr id="92" name="Group 17"/>
          <p:cNvGrpSpPr/>
          <p:nvPr/>
        </p:nvGrpSpPr>
        <p:grpSpPr>
          <a:xfrm>
            <a:off x="2562059" y="1856004"/>
            <a:ext cx="317716" cy="392791"/>
            <a:chOff x="779287" y="2176759"/>
            <a:chExt cx="375375" cy="464074"/>
          </a:xfrm>
        </p:grpSpPr>
        <p:sp>
          <p:nvSpPr>
            <p:cNvPr id="93"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rgbClr val="7CB554"/>
            </a:solidFill>
            <a:ln>
              <a:noFill/>
            </a:ln>
          </p:spPr>
          <p:txBody>
            <a:bodyPr vert="horz" wrap="square" lIns="68580" tIns="34290" rIns="68580" bIns="34290" numCol="1" anchor="t" anchorCtr="0" compatLnSpc="1">
              <a:prstTxWarp prst="textNoShape">
                <a:avLst/>
              </a:prstTxWarp>
            </a:bodyPr>
            <a:lstStyle/>
            <a:p>
              <a:pPr>
                <a:defRPr/>
              </a:pPr>
              <a:endParaRPr lang="en-US" sz="1200" b="1" kern="0" dirty="0">
                <a:solidFill>
                  <a:prstClr val="black">
                    <a:lumMod val="65000"/>
                    <a:lumOff val="35000"/>
                  </a:prstClr>
                </a:solidFill>
                <a:latin typeface="Calibri" panose="020F0502020204030204"/>
                <a:ea typeface="Roboto" panose="02000000000000000000" pitchFamily="2" charset="0"/>
              </a:endParaRPr>
            </a:p>
          </p:txBody>
        </p:sp>
        <p:sp>
          <p:nvSpPr>
            <p:cNvPr id="94" name="TextBox 19"/>
            <p:cNvSpPr txBox="1"/>
            <p:nvPr/>
          </p:nvSpPr>
          <p:spPr>
            <a:xfrm>
              <a:off x="779287" y="2216099"/>
              <a:ext cx="375375" cy="218179"/>
            </a:xfrm>
            <a:prstGeom prst="rect">
              <a:avLst/>
            </a:prstGeom>
            <a:noFill/>
          </p:spPr>
          <p:txBody>
            <a:bodyPr wrap="none" rtlCol="0">
              <a:spAutoFit/>
            </a:bodyPr>
            <a:lstStyle/>
            <a:p>
              <a:pPr algn="ctr">
                <a:defRPr/>
              </a:pPr>
              <a:r>
                <a:rPr lang="en-US" sz="600" b="1" kern="0" dirty="0">
                  <a:solidFill>
                    <a:prstClr val="black">
                      <a:lumMod val="65000"/>
                      <a:lumOff val="35000"/>
                    </a:prstClr>
                  </a:solidFill>
                  <a:latin typeface="Calibri" panose="020F0502020204030204"/>
                  <a:ea typeface="Roboto" panose="02000000000000000000" pitchFamily="2" charset="0"/>
                </a:rPr>
                <a:t>39%</a:t>
              </a:r>
            </a:p>
          </p:txBody>
        </p:sp>
      </p:grpSp>
      <p:grpSp>
        <p:nvGrpSpPr>
          <p:cNvPr id="95" name="Group 20"/>
          <p:cNvGrpSpPr/>
          <p:nvPr/>
        </p:nvGrpSpPr>
        <p:grpSpPr>
          <a:xfrm>
            <a:off x="3138726" y="2296813"/>
            <a:ext cx="317716" cy="392791"/>
            <a:chOff x="779287" y="2176759"/>
            <a:chExt cx="375375" cy="464074"/>
          </a:xfrm>
        </p:grpSpPr>
        <p:sp>
          <p:nvSpPr>
            <p:cNvPr id="96"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rgbClr val="FAC14D"/>
            </a:solidFill>
            <a:ln>
              <a:noFill/>
            </a:ln>
          </p:spPr>
          <p:txBody>
            <a:bodyPr vert="horz" wrap="square" lIns="68580" tIns="34290" rIns="68580" bIns="34290" numCol="1" anchor="t" anchorCtr="0" compatLnSpc="1">
              <a:prstTxWarp prst="textNoShape">
                <a:avLst/>
              </a:prstTxWarp>
            </a:bodyPr>
            <a:lstStyle/>
            <a:p>
              <a:pPr>
                <a:defRPr/>
              </a:pPr>
              <a:endParaRPr lang="en-US" sz="1200" b="1" kern="0" dirty="0">
                <a:solidFill>
                  <a:prstClr val="black">
                    <a:lumMod val="65000"/>
                    <a:lumOff val="35000"/>
                  </a:prstClr>
                </a:solidFill>
                <a:latin typeface="Calibri" panose="020F0502020204030204"/>
                <a:ea typeface="Roboto" panose="02000000000000000000" pitchFamily="2" charset="0"/>
              </a:endParaRPr>
            </a:p>
          </p:txBody>
        </p:sp>
        <p:sp>
          <p:nvSpPr>
            <p:cNvPr id="97" name="TextBox 22"/>
            <p:cNvSpPr txBox="1"/>
            <p:nvPr/>
          </p:nvSpPr>
          <p:spPr>
            <a:xfrm>
              <a:off x="779287" y="2216099"/>
              <a:ext cx="375375" cy="218179"/>
            </a:xfrm>
            <a:prstGeom prst="rect">
              <a:avLst/>
            </a:prstGeom>
            <a:noFill/>
          </p:spPr>
          <p:txBody>
            <a:bodyPr wrap="none" rtlCol="0">
              <a:spAutoFit/>
            </a:bodyPr>
            <a:lstStyle/>
            <a:p>
              <a:pPr algn="ctr">
                <a:defRPr/>
              </a:pPr>
              <a:r>
                <a:rPr lang="en-US" sz="600" b="1" kern="0" dirty="0">
                  <a:solidFill>
                    <a:prstClr val="black">
                      <a:lumMod val="65000"/>
                      <a:lumOff val="35000"/>
                    </a:prstClr>
                  </a:solidFill>
                  <a:latin typeface="Calibri" panose="020F0502020204030204"/>
                  <a:ea typeface="Roboto" panose="02000000000000000000" pitchFamily="2" charset="0"/>
                </a:rPr>
                <a:t>39%</a:t>
              </a:r>
            </a:p>
          </p:txBody>
        </p:sp>
      </p:grpSp>
      <p:grpSp>
        <p:nvGrpSpPr>
          <p:cNvPr id="98" name="Group 23"/>
          <p:cNvGrpSpPr/>
          <p:nvPr/>
        </p:nvGrpSpPr>
        <p:grpSpPr>
          <a:xfrm>
            <a:off x="3669338" y="2198670"/>
            <a:ext cx="317716" cy="392791"/>
            <a:chOff x="779287" y="2176759"/>
            <a:chExt cx="375375" cy="464074"/>
          </a:xfrm>
        </p:grpSpPr>
        <p:sp>
          <p:nvSpPr>
            <p:cNvPr id="99"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rgbClr val="F95647"/>
            </a:solidFill>
            <a:ln>
              <a:noFill/>
            </a:ln>
          </p:spPr>
          <p:txBody>
            <a:bodyPr vert="horz" wrap="square" lIns="68580" tIns="34290" rIns="68580" bIns="34290" numCol="1" anchor="t" anchorCtr="0" compatLnSpc="1">
              <a:prstTxWarp prst="textNoShape">
                <a:avLst/>
              </a:prstTxWarp>
            </a:bodyPr>
            <a:lstStyle/>
            <a:p>
              <a:pPr>
                <a:defRPr/>
              </a:pPr>
              <a:endParaRPr lang="en-US" sz="1200" b="1" kern="0" dirty="0">
                <a:solidFill>
                  <a:prstClr val="black">
                    <a:lumMod val="65000"/>
                    <a:lumOff val="35000"/>
                  </a:prstClr>
                </a:solidFill>
                <a:latin typeface="Calibri" panose="020F0502020204030204"/>
                <a:ea typeface="Roboto" panose="02000000000000000000" pitchFamily="2" charset="0"/>
              </a:endParaRPr>
            </a:p>
          </p:txBody>
        </p:sp>
        <p:sp>
          <p:nvSpPr>
            <p:cNvPr id="100" name="TextBox 25"/>
            <p:cNvSpPr txBox="1"/>
            <p:nvPr/>
          </p:nvSpPr>
          <p:spPr>
            <a:xfrm>
              <a:off x="779287" y="2216099"/>
              <a:ext cx="375375" cy="218179"/>
            </a:xfrm>
            <a:prstGeom prst="rect">
              <a:avLst/>
            </a:prstGeom>
            <a:noFill/>
          </p:spPr>
          <p:txBody>
            <a:bodyPr wrap="none" rtlCol="0">
              <a:spAutoFit/>
            </a:bodyPr>
            <a:lstStyle/>
            <a:p>
              <a:pPr algn="ctr">
                <a:defRPr/>
              </a:pPr>
              <a:r>
                <a:rPr lang="en-US" sz="600" b="1" kern="0" dirty="0">
                  <a:solidFill>
                    <a:prstClr val="black">
                      <a:lumMod val="65000"/>
                      <a:lumOff val="35000"/>
                    </a:prstClr>
                  </a:solidFill>
                  <a:latin typeface="Calibri" panose="020F0502020204030204"/>
                  <a:ea typeface="Roboto" panose="02000000000000000000" pitchFamily="2" charset="0"/>
                </a:rPr>
                <a:t>39%</a:t>
              </a:r>
            </a:p>
          </p:txBody>
        </p:sp>
      </p:grpSp>
      <p:grpSp>
        <p:nvGrpSpPr>
          <p:cNvPr id="101" name="Group 26"/>
          <p:cNvGrpSpPr/>
          <p:nvPr/>
        </p:nvGrpSpPr>
        <p:grpSpPr>
          <a:xfrm>
            <a:off x="4226572" y="2075497"/>
            <a:ext cx="317716" cy="392791"/>
            <a:chOff x="779287" y="2176759"/>
            <a:chExt cx="375375" cy="464074"/>
          </a:xfrm>
        </p:grpSpPr>
        <p:sp>
          <p:nvSpPr>
            <p:cNvPr id="102"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rgbClr val="002672"/>
            </a:solidFill>
            <a:ln>
              <a:noFill/>
            </a:ln>
          </p:spPr>
          <p:txBody>
            <a:bodyPr vert="horz" wrap="square" lIns="68580" tIns="34290" rIns="68580" bIns="34290" numCol="1" anchor="t" anchorCtr="0" compatLnSpc="1">
              <a:prstTxWarp prst="textNoShape">
                <a:avLst/>
              </a:prstTxWarp>
            </a:bodyPr>
            <a:lstStyle/>
            <a:p>
              <a:pPr>
                <a:defRPr/>
              </a:pPr>
              <a:endParaRPr lang="en-US" sz="1200" b="1" kern="0" dirty="0">
                <a:solidFill>
                  <a:prstClr val="black">
                    <a:lumMod val="65000"/>
                    <a:lumOff val="35000"/>
                  </a:prstClr>
                </a:solidFill>
                <a:latin typeface="Calibri" panose="020F0502020204030204"/>
                <a:ea typeface="Roboto" panose="02000000000000000000" pitchFamily="2" charset="0"/>
              </a:endParaRPr>
            </a:p>
          </p:txBody>
        </p:sp>
        <p:sp>
          <p:nvSpPr>
            <p:cNvPr id="103" name="TextBox 28"/>
            <p:cNvSpPr txBox="1"/>
            <p:nvPr/>
          </p:nvSpPr>
          <p:spPr>
            <a:xfrm>
              <a:off x="779287" y="2216099"/>
              <a:ext cx="375375" cy="218179"/>
            </a:xfrm>
            <a:prstGeom prst="rect">
              <a:avLst/>
            </a:prstGeom>
            <a:noFill/>
          </p:spPr>
          <p:txBody>
            <a:bodyPr wrap="none" rtlCol="0">
              <a:spAutoFit/>
            </a:bodyPr>
            <a:lstStyle/>
            <a:p>
              <a:pPr algn="ctr">
                <a:defRPr/>
              </a:pPr>
              <a:r>
                <a:rPr lang="en-US" sz="600" b="1" kern="0" dirty="0">
                  <a:solidFill>
                    <a:prstClr val="black">
                      <a:lumMod val="65000"/>
                      <a:lumOff val="35000"/>
                    </a:prstClr>
                  </a:solidFill>
                  <a:latin typeface="Calibri" panose="020F0502020204030204"/>
                  <a:ea typeface="Roboto" panose="02000000000000000000" pitchFamily="2" charset="0"/>
                </a:rPr>
                <a:t>39%</a:t>
              </a:r>
            </a:p>
          </p:txBody>
        </p:sp>
      </p:grpSp>
      <p:grpSp>
        <p:nvGrpSpPr>
          <p:cNvPr id="104" name="Group 29"/>
          <p:cNvGrpSpPr/>
          <p:nvPr/>
        </p:nvGrpSpPr>
        <p:grpSpPr>
          <a:xfrm>
            <a:off x="603745" y="3766664"/>
            <a:ext cx="4711336" cy="121252"/>
            <a:chOff x="344560" y="4334808"/>
            <a:chExt cx="6281781" cy="161670"/>
          </a:xfrm>
        </p:grpSpPr>
        <p:grpSp>
          <p:nvGrpSpPr>
            <p:cNvPr id="105" name="Group 30"/>
            <p:cNvGrpSpPr/>
            <p:nvPr/>
          </p:nvGrpSpPr>
          <p:grpSpPr>
            <a:xfrm>
              <a:off x="344560" y="4334808"/>
              <a:ext cx="558602" cy="161670"/>
              <a:chOff x="344560" y="4334808"/>
              <a:chExt cx="558602" cy="161670"/>
            </a:xfrm>
          </p:grpSpPr>
          <p:sp>
            <p:nvSpPr>
              <p:cNvPr id="121" name="Oval 46"/>
              <p:cNvSpPr/>
              <p:nvPr/>
            </p:nvSpPr>
            <p:spPr>
              <a:xfrm>
                <a:off x="344560" y="4340781"/>
                <a:ext cx="141942" cy="141942"/>
              </a:xfrm>
              <a:prstGeom prst="ellipse">
                <a:avLst/>
              </a:prstGeom>
              <a:solidFill>
                <a:srgbClr val="202F3D">
                  <a:lumMod val="75000"/>
                  <a:alpha val="85000"/>
                </a:srgbClr>
              </a:solidFill>
              <a:ln w="12700" cap="flat" cmpd="sng" algn="ctr">
                <a:noFill/>
                <a:prstDash val="solid"/>
                <a:miter lim="800000"/>
              </a:ln>
              <a:effectLst/>
            </p:spPr>
            <p:txBody>
              <a:bodyPr rtlCol="0" anchor="ctr"/>
              <a:lstStyle/>
              <a:p>
                <a:pPr algn="ctr">
                  <a:defRPr/>
                </a:pPr>
                <a:endParaRPr lang="en-US" sz="1500" kern="0" dirty="0">
                  <a:solidFill>
                    <a:prstClr val="white">
                      <a:lumMod val="65000"/>
                    </a:prstClr>
                  </a:solidFill>
                  <a:latin typeface="Calibri" panose="020F0502020204030204"/>
                  <a:ea typeface="Roboto" panose="02000000000000000000" pitchFamily="2" charset="0"/>
                </a:endParaRPr>
              </a:p>
            </p:txBody>
          </p:sp>
          <p:sp>
            <p:nvSpPr>
              <p:cNvPr id="122" name="Rectangle 1436"/>
              <p:cNvSpPr>
                <a:spLocks noChangeArrowheads="1"/>
              </p:cNvSpPr>
              <p:nvPr/>
            </p:nvSpPr>
            <p:spPr bwMode="auto">
              <a:xfrm>
                <a:off x="541951" y="4334808"/>
                <a:ext cx="361211" cy="161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a:defRPr/>
                </a:pPr>
                <a:r>
                  <a:rPr lang="id-ID" sz="788" kern="0" dirty="0">
                    <a:solidFill>
                      <a:prstClr val="white">
                        <a:lumMod val="65000"/>
                      </a:prstClr>
                    </a:solidFill>
                    <a:latin typeface="Calibri" panose="020F0502020204030204"/>
                    <a:ea typeface="Roboto" panose="02000000000000000000" pitchFamily="2" charset="0"/>
                    <a:cs typeface="Arial" pitchFamily="34" charset="0"/>
                  </a:rPr>
                  <a:t>T-Shirt</a:t>
                </a:r>
                <a:endParaRPr lang="en-US" sz="1800" kern="0" dirty="0">
                  <a:solidFill>
                    <a:prstClr val="white">
                      <a:lumMod val="65000"/>
                    </a:prstClr>
                  </a:solidFill>
                  <a:latin typeface="Calibri" panose="020F0502020204030204"/>
                  <a:ea typeface="Roboto" panose="02000000000000000000" pitchFamily="2" charset="0"/>
                  <a:cs typeface="Arial" pitchFamily="34" charset="0"/>
                </a:endParaRPr>
              </a:p>
            </p:txBody>
          </p:sp>
        </p:grpSp>
        <p:grpSp>
          <p:nvGrpSpPr>
            <p:cNvPr id="106" name="Group 31"/>
            <p:cNvGrpSpPr/>
            <p:nvPr/>
          </p:nvGrpSpPr>
          <p:grpSpPr>
            <a:xfrm>
              <a:off x="1528317" y="4334808"/>
              <a:ext cx="535089" cy="161670"/>
              <a:chOff x="2044588" y="4334808"/>
              <a:chExt cx="535089" cy="161670"/>
            </a:xfrm>
          </p:grpSpPr>
          <p:sp>
            <p:nvSpPr>
              <p:cNvPr id="119" name="Oval 44"/>
              <p:cNvSpPr/>
              <p:nvPr/>
            </p:nvSpPr>
            <p:spPr>
              <a:xfrm>
                <a:off x="2044588" y="4340781"/>
                <a:ext cx="141942" cy="141942"/>
              </a:xfrm>
              <a:prstGeom prst="ellipse">
                <a:avLst/>
              </a:prstGeom>
              <a:solidFill>
                <a:srgbClr val="1C9494">
                  <a:lumMod val="75000"/>
                  <a:alpha val="85000"/>
                </a:srgbClr>
              </a:solidFill>
              <a:ln w="12700" cap="flat" cmpd="sng" algn="ctr">
                <a:noFill/>
                <a:prstDash val="solid"/>
                <a:miter lim="800000"/>
              </a:ln>
              <a:effectLst/>
            </p:spPr>
            <p:txBody>
              <a:bodyPr rtlCol="0" anchor="ctr"/>
              <a:lstStyle/>
              <a:p>
                <a:pPr algn="ctr">
                  <a:defRPr/>
                </a:pPr>
                <a:endParaRPr lang="en-US" sz="1500" kern="0" dirty="0">
                  <a:solidFill>
                    <a:prstClr val="white">
                      <a:lumMod val="65000"/>
                    </a:prstClr>
                  </a:solidFill>
                  <a:latin typeface="Calibri" panose="020F0502020204030204"/>
                  <a:ea typeface="Roboto" panose="02000000000000000000" pitchFamily="2" charset="0"/>
                </a:endParaRPr>
              </a:p>
            </p:txBody>
          </p:sp>
          <p:sp>
            <p:nvSpPr>
              <p:cNvPr id="120" name="Rectangle 1436"/>
              <p:cNvSpPr>
                <a:spLocks noChangeArrowheads="1"/>
              </p:cNvSpPr>
              <p:nvPr/>
            </p:nvSpPr>
            <p:spPr bwMode="auto">
              <a:xfrm>
                <a:off x="2241979" y="4334808"/>
                <a:ext cx="337698" cy="161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a:defRPr/>
                </a:pPr>
                <a:r>
                  <a:rPr lang="id-ID" sz="788" kern="0" dirty="0">
                    <a:solidFill>
                      <a:prstClr val="white">
                        <a:lumMod val="65000"/>
                      </a:prstClr>
                    </a:solidFill>
                    <a:latin typeface="Calibri" panose="020F0502020204030204"/>
                    <a:ea typeface="Roboto" panose="02000000000000000000" pitchFamily="2" charset="0"/>
                    <a:cs typeface="Arial" pitchFamily="34" charset="0"/>
                  </a:rPr>
                  <a:t>Jacket</a:t>
                </a:r>
                <a:endParaRPr lang="en-US" sz="1800" kern="0" dirty="0">
                  <a:solidFill>
                    <a:prstClr val="white">
                      <a:lumMod val="65000"/>
                    </a:prstClr>
                  </a:solidFill>
                  <a:latin typeface="Calibri" panose="020F0502020204030204"/>
                  <a:ea typeface="Roboto" panose="02000000000000000000" pitchFamily="2" charset="0"/>
                  <a:cs typeface="Arial" pitchFamily="34" charset="0"/>
                </a:endParaRPr>
              </a:p>
            </p:txBody>
          </p:sp>
        </p:grpSp>
        <p:grpSp>
          <p:nvGrpSpPr>
            <p:cNvPr id="107" name="Group 32"/>
            <p:cNvGrpSpPr/>
            <p:nvPr/>
          </p:nvGrpSpPr>
          <p:grpSpPr>
            <a:xfrm>
              <a:off x="2712655" y="4334808"/>
              <a:ext cx="494481" cy="161670"/>
              <a:chOff x="3082599" y="4334808"/>
              <a:chExt cx="494481" cy="161670"/>
            </a:xfrm>
          </p:grpSpPr>
          <p:sp>
            <p:nvSpPr>
              <p:cNvPr id="117" name="Oval 42"/>
              <p:cNvSpPr/>
              <p:nvPr/>
            </p:nvSpPr>
            <p:spPr>
              <a:xfrm>
                <a:off x="3082599" y="4340781"/>
                <a:ext cx="141942" cy="141942"/>
              </a:xfrm>
              <a:prstGeom prst="ellipse">
                <a:avLst/>
              </a:prstGeom>
              <a:solidFill>
                <a:srgbClr val="7CB554">
                  <a:lumMod val="75000"/>
                  <a:alpha val="85000"/>
                </a:srgbClr>
              </a:solidFill>
              <a:ln w="12700" cap="flat" cmpd="sng" algn="ctr">
                <a:noFill/>
                <a:prstDash val="solid"/>
                <a:miter lim="800000"/>
              </a:ln>
              <a:effectLst/>
            </p:spPr>
            <p:txBody>
              <a:bodyPr rtlCol="0" anchor="ctr"/>
              <a:lstStyle/>
              <a:p>
                <a:pPr algn="ctr">
                  <a:defRPr/>
                </a:pPr>
                <a:endParaRPr lang="en-US" sz="1500" kern="0" dirty="0">
                  <a:solidFill>
                    <a:prstClr val="white">
                      <a:lumMod val="65000"/>
                    </a:prstClr>
                  </a:solidFill>
                  <a:latin typeface="Calibri" panose="020F0502020204030204"/>
                  <a:ea typeface="Roboto" panose="02000000000000000000" pitchFamily="2" charset="0"/>
                </a:endParaRPr>
              </a:p>
            </p:txBody>
          </p:sp>
          <p:sp>
            <p:nvSpPr>
              <p:cNvPr id="118" name="Rectangle 1436"/>
              <p:cNvSpPr>
                <a:spLocks noChangeArrowheads="1"/>
              </p:cNvSpPr>
              <p:nvPr/>
            </p:nvSpPr>
            <p:spPr bwMode="auto">
              <a:xfrm>
                <a:off x="3279990" y="4334808"/>
                <a:ext cx="297090" cy="161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a:defRPr/>
                </a:pPr>
                <a:r>
                  <a:rPr lang="id-ID" sz="788" kern="0" dirty="0">
                    <a:solidFill>
                      <a:prstClr val="white">
                        <a:lumMod val="65000"/>
                      </a:prstClr>
                    </a:solidFill>
                    <a:latin typeface="Calibri" panose="020F0502020204030204"/>
                    <a:ea typeface="Roboto" panose="02000000000000000000" pitchFamily="2" charset="0"/>
                    <a:cs typeface="Arial" pitchFamily="34" charset="0"/>
                  </a:rPr>
                  <a:t>Jeans</a:t>
                </a:r>
                <a:endParaRPr lang="en-US" sz="1800" kern="0" dirty="0">
                  <a:solidFill>
                    <a:prstClr val="white">
                      <a:lumMod val="65000"/>
                    </a:prstClr>
                  </a:solidFill>
                  <a:latin typeface="Calibri" panose="020F0502020204030204"/>
                  <a:ea typeface="Roboto" panose="02000000000000000000" pitchFamily="2" charset="0"/>
                  <a:cs typeface="Arial" pitchFamily="34" charset="0"/>
                </a:endParaRPr>
              </a:p>
            </p:txBody>
          </p:sp>
        </p:grpSp>
        <p:grpSp>
          <p:nvGrpSpPr>
            <p:cNvPr id="108" name="Group 33"/>
            <p:cNvGrpSpPr/>
            <p:nvPr/>
          </p:nvGrpSpPr>
          <p:grpSpPr>
            <a:xfrm>
              <a:off x="3866068" y="4334808"/>
              <a:ext cx="404714" cy="161670"/>
              <a:chOff x="4417443" y="4334808"/>
              <a:chExt cx="404714" cy="161670"/>
            </a:xfrm>
          </p:grpSpPr>
          <p:sp>
            <p:nvSpPr>
              <p:cNvPr id="115" name="Oval 40"/>
              <p:cNvSpPr/>
              <p:nvPr/>
            </p:nvSpPr>
            <p:spPr>
              <a:xfrm>
                <a:off x="4417443" y="4340781"/>
                <a:ext cx="141942" cy="141942"/>
              </a:xfrm>
              <a:prstGeom prst="ellipse">
                <a:avLst/>
              </a:prstGeom>
              <a:solidFill>
                <a:srgbClr val="FAC14D">
                  <a:lumMod val="75000"/>
                  <a:alpha val="85000"/>
                </a:srgbClr>
              </a:solidFill>
              <a:ln w="12700" cap="flat" cmpd="sng" algn="ctr">
                <a:noFill/>
                <a:prstDash val="solid"/>
                <a:miter lim="800000"/>
              </a:ln>
              <a:effectLst/>
            </p:spPr>
            <p:txBody>
              <a:bodyPr rtlCol="0" anchor="ctr"/>
              <a:lstStyle/>
              <a:p>
                <a:pPr algn="ctr">
                  <a:defRPr/>
                </a:pPr>
                <a:endParaRPr lang="en-US" sz="1500" kern="0" dirty="0">
                  <a:solidFill>
                    <a:prstClr val="white">
                      <a:lumMod val="65000"/>
                    </a:prstClr>
                  </a:solidFill>
                  <a:latin typeface="Calibri" panose="020F0502020204030204"/>
                  <a:ea typeface="Roboto" panose="02000000000000000000" pitchFamily="2" charset="0"/>
                </a:endParaRPr>
              </a:p>
            </p:txBody>
          </p:sp>
          <p:sp>
            <p:nvSpPr>
              <p:cNvPr id="116" name="Rectangle 1436"/>
              <p:cNvSpPr>
                <a:spLocks noChangeArrowheads="1"/>
              </p:cNvSpPr>
              <p:nvPr/>
            </p:nvSpPr>
            <p:spPr bwMode="auto">
              <a:xfrm>
                <a:off x="4614834" y="4334808"/>
                <a:ext cx="207323" cy="161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a:defRPr/>
                </a:pPr>
                <a:r>
                  <a:rPr lang="id-ID" sz="788" kern="0" dirty="0">
                    <a:solidFill>
                      <a:prstClr val="white">
                        <a:lumMod val="65000"/>
                      </a:prstClr>
                    </a:solidFill>
                    <a:latin typeface="Calibri" panose="020F0502020204030204"/>
                    <a:ea typeface="Roboto" panose="02000000000000000000" pitchFamily="2" charset="0"/>
                    <a:cs typeface="Arial" pitchFamily="34" charset="0"/>
                  </a:rPr>
                  <a:t>Cap</a:t>
                </a:r>
                <a:endParaRPr lang="en-US" sz="1800" kern="0" dirty="0">
                  <a:solidFill>
                    <a:prstClr val="white">
                      <a:lumMod val="65000"/>
                    </a:prstClr>
                  </a:solidFill>
                  <a:latin typeface="Calibri" panose="020F0502020204030204"/>
                  <a:ea typeface="Roboto" panose="02000000000000000000" pitchFamily="2" charset="0"/>
                  <a:cs typeface="Arial" pitchFamily="34" charset="0"/>
                </a:endParaRPr>
              </a:p>
            </p:txBody>
          </p:sp>
        </p:grpSp>
        <p:grpSp>
          <p:nvGrpSpPr>
            <p:cNvPr id="109" name="Group 34"/>
            <p:cNvGrpSpPr/>
            <p:nvPr/>
          </p:nvGrpSpPr>
          <p:grpSpPr>
            <a:xfrm>
              <a:off x="6003620" y="4334808"/>
              <a:ext cx="622721" cy="161670"/>
              <a:chOff x="6003620" y="4334808"/>
              <a:chExt cx="622721" cy="161670"/>
            </a:xfrm>
          </p:grpSpPr>
          <p:sp>
            <p:nvSpPr>
              <p:cNvPr id="113" name="Oval 38"/>
              <p:cNvSpPr/>
              <p:nvPr/>
            </p:nvSpPr>
            <p:spPr>
              <a:xfrm>
                <a:off x="6003620" y="4340781"/>
                <a:ext cx="141942" cy="141942"/>
              </a:xfrm>
              <a:prstGeom prst="ellipse">
                <a:avLst/>
              </a:prstGeom>
              <a:solidFill>
                <a:srgbClr val="002672">
                  <a:lumMod val="75000"/>
                  <a:alpha val="85000"/>
                </a:srgbClr>
              </a:solidFill>
              <a:ln w="12700" cap="flat" cmpd="sng" algn="ctr">
                <a:noFill/>
                <a:prstDash val="solid"/>
                <a:miter lim="800000"/>
              </a:ln>
              <a:effectLst/>
            </p:spPr>
            <p:txBody>
              <a:bodyPr rtlCol="0" anchor="ctr"/>
              <a:lstStyle/>
              <a:p>
                <a:pPr algn="ctr">
                  <a:defRPr/>
                </a:pPr>
                <a:endParaRPr lang="en-US" sz="1500" kern="0" dirty="0">
                  <a:solidFill>
                    <a:prstClr val="white">
                      <a:lumMod val="65000"/>
                    </a:prstClr>
                  </a:solidFill>
                  <a:latin typeface="Calibri" panose="020F0502020204030204"/>
                  <a:ea typeface="Roboto" panose="02000000000000000000" pitchFamily="2" charset="0"/>
                </a:endParaRPr>
              </a:p>
            </p:txBody>
          </p:sp>
          <p:sp>
            <p:nvSpPr>
              <p:cNvPr id="114" name="Rectangle 1436"/>
              <p:cNvSpPr>
                <a:spLocks noChangeArrowheads="1"/>
              </p:cNvSpPr>
              <p:nvPr/>
            </p:nvSpPr>
            <p:spPr bwMode="auto">
              <a:xfrm>
                <a:off x="6201011" y="4334808"/>
                <a:ext cx="425330" cy="161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a:defRPr/>
                </a:pPr>
                <a:r>
                  <a:rPr lang="id-ID" sz="788" kern="0" dirty="0">
                    <a:solidFill>
                      <a:prstClr val="white">
                        <a:lumMod val="65000"/>
                      </a:prstClr>
                    </a:solidFill>
                    <a:latin typeface="Calibri" panose="020F0502020204030204"/>
                    <a:ea typeface="Roboto" panose="02000000000000000000" pitchFamily="2" charset="0"/>
                    <a:cs typeface="Arial" pitchFamily="34" charset="0"/>
                  </a:rPr>
                  <a:t>Apparel</a:t>
                </a:r>
                <a:endParaRPr lang="en-US" sz="1800" kern="0" dirty="0">
                  <a:solidFill>
                    <a:prstClr val="white">
                      <a:lumMod val="65000"/>
                    </a:prstClr>
                  </a:solidFill>
                  <a:latin typeface="Calibri" panose="020F0502020204030204"/>
                  <a:ea typeface="Roboto" panose="02000000000000000000" pitchFamily="2" charset="0"/>
                  <a:cs typeface="Arial" pitchFamily="34" charset="0"/>
                </a:endParaRPr>
              </a:p>
            </p:txBody>
          </p:sp>
        </p:grpSp>
        <p:grpSp>
          <p:nvGrpSpPr>
            <p:cNvPr id="110" name="Group 35"/>
            <p:cNvGrpSpPr/>
            <p:nvPr/>
          </p:nvGrpSpPr>
          <p:grpSpPr>
            <a:xfrm>
              <a:off x="4853616" y="4334808"/>
              <a:ext cx="520129" cy="161670"/>
              <a:chOff x="5184072" y="4334808"/>
              <a:chExt cx="520129" cy="161670"/>
            </a:xfrm>
          </p:grpSpPr>
          <p:sp>
            <p:nvSpPr>
              <p:cNvPr id="111" name="Oval 36"/>
              <p:cNvSpPr/>
              <p:nvPr/>
            </p:nvSpPr>
            <p:spPr>
              <a:xfrm>
                <a:off x="5184072" y="4340781"/>
                <a:ext cx="141942" cy="141942"/>
              </a:xfrm>
              <a:prstGeom prst="ellipse">
                <a:avLst/>
              </a:prstGeom>
              <a:solidFill>
                <a:srgbClr val="F95647">
                  <a:lumMod val="75000"/>
                  <a:alpha val="85000"/>
                </a:srgbClr>
              </a:solidFill>
              <a:ln w="12700" cap="flat" cmpd="sng" algn="ctr">
                <a:noFill/>
                <a:prstDash val="solid"/>
                <a:miter lim="800000"/>
              </a:ln>
              <a:effectLst/>
            </p:spPr>
            <p:txBody>
              <a:bodyPr rtlCol="0" anchor="ctr"/>
              <a:lstStyle/>
              <a:p>
                <a:pPr algn="ctr">
                  <a:defRPr/>
                </a:pPr>
                <a:endParaRPr lang="en-US" sz="1500" kern="0" dirty="0">
                  <a:solidFill>
                    <a:prstClr val="white">
                      <a:lumMod val="65000"/>
                    </a:prstClr>
                  </a:solidFill>
                  <a:latin typeface="Calibri" panose="020F0502020204030204"/>
                  <a:ea typeface="Roboto" panose="02000000000000000000" pitchFamily="2" charset="0"/>
                </a:endParaRPr>
              </a:p>
            </p:txBody>
          </p:sp>
          <p:sp>
            <p:nvSpPr>
              <p:cNvPr id="112" name="Rectangle 1436"/>
              <p:cNvSpPr>
                <a:spLocks noChangeArrowheads="1"/>
              </p:cNvSpPr>
              <p:nvPr/>
            </p:nvSpPr>
            <p:spPr bwMode="auto">
              <a:xfrm>
                <a:off x="5381463" y="4334808"/>
                <a:ext cx="322738" cy="161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a:defRPr/>
                </a:pPr>
                <a:r>
                  <a:rPr lang="id-ID" sz="788" kern="0" dirty="0">
                    <a:solidFill>
                      <a:prstClr val="white">
                        <a:lumMod val="65000"/>
                      </a:prstClr>
                    </a:solidFill>
                    <a:latin typeface="Calibri" panose="020F0502020204030204"/>
                    <a:ea typeface="Roboto" panose="02000000000000000000" pitchFamily="2" charset="0"/>
                    <a:cs typeface="Arial" pitchFamily="34" charset="0"/>
                  </a:rPr>
                  <a:t>Shoes</a:t>
                </a:r>
                <a:endParaRPr lang="en-US" sz="1800" kern="0" dirty="0">
                  <a:solidFill>
                    <a:prstClr val="white">
                      <a:lumMod val="65000"/>
                    </a:prstClr>
                  </a:solidFill>
                  <a:latin typeface="Calibri" panose="020F0502020204030204"/>
                  <a:ea typeface="Roboto" panose="02000000000000000000" pitchFamily="2" charset="0"/>
                  <a:cs typeface="Arial" pitchFamily="34" charset="0"/>
                </a:endParaRPr>
              </a:p>
            </p:txBody>
          </p:sp>
        </p:grpSp>
      </p:grpSp>
      <p:sp>
        <p:nvSpPr>
          <p:cNvPr id="123" name="TextBox 48"/>
          <p:cNvSpPr txBox="1"/>
          <p:nvPr/>
        </p:nvSpPr>
        <p:spPr>
          <a:xfrm>
            <a:off x="5627915" y="1638550"/>
            <a:ext cx="2927410" cy="1943173"/>
          </a:xfrm>
          <a:prstGeom prst="rect">
            <a:avLst/>
          </a:prstGeom>
          <a:noFill/>
        </p:spPr>
        <p:txBody>
          <a:bodyPr wrap="square" rIns="108000" bIns="27000" numCol="1" spcCol="360000">
            <a:spAutoFit/>
          </a:bodyPr>
          <a:lstStyle/>
          <a:p>
            <a:pPr>
              <a:lnSpc>
                <a:spcPct val="150000"/>
              </a:lnSpc>
              <a:defRPr/>
            </a:pPr>
            <a:r>
              <a:rPr lang="id-ID" sz="1500" dirty="0">
                <a:solidFill>
                  <a:prstClr val="white">
                    <a:lumMod val="50000"/>
                  </a:prstClr>
                </a:solidFill>
                <a:latin typeface="Calibri" panose="020F0502020204030204"/>
                <a:ea typeface="Roboto" panose="02000000000000000000" pitchFamily="2" charset="0"/>
              </a:rPr>
              <a:t>Short Description</a:t>
            </a:r>
          </a:p>
          <a:p>
            <a:pPr>
              <a:lnSpc>
                <a:spcPct val="150000"/>
              </a:lnSpc>
              <a:defRPr/>
            </a:pPr>
            <a:endParaRPr lang="id-ID" sz="825" dirty="0">
              <a:solidFill>
                <a:prstClr val="white">
                  <a:lumMod val="65000"/>
                </a:prstClr>
              </a:solidFill>
              <a:latin typeface="Calibri" panose="020F0502020204030204"/>
              <a:ea typeface="Roboto" panose="02000000000000000000" pitchFamily="2" charset="0"/>
            </a:endParaRPr>
          </a:p>
          <a:p>
            <a:pPr>
              <a:lnSpc>
                <a:spcPct val="150000"/>
              </a:lnSpc>
              <a:defRPr/>
            </a:pPr>
            <a:r>
              <a:rPr lang="en-US" sz="825" dirty="0">
                <a:solidFill>
                  <a:prstClr val="white">
                    <a:lumMod val="65000"/>
                  </a:prstClr>
                </a:solidFill>
                <a:latin typeface="Calibri" panose="020F0502020204030204"/>
                <a:ea typeface="Roboto" panose="02000000000000000000" pitchFamily="2" charset="0"/>
              </a:rPr>
              <a:t>The generated Lorem Ipsum is therefore always free from repetition, injected humor, or non-characteristic words. Contrary to popular belief It has roots in a piece of classical Latin literature from 45 BC. There are many variations of passages of Lorem Ipsum available, but the majority have suffered alteration in some form, by injected humor, or randomized words which don't look even slightly believable.</a:t>
            </a:r>
          </a:p>
        </p:txBody>
      </p:sp>
      <p:sp>
        <p:nvSpPr>
          <p:cNvPr id="124" name="Rectangle 49"/>
          <p:cNvSpPr/>
          <p:nvPr/>
        </p:nvSpPr>
        <p:spPr>
          <a:xfrm>
            <a:off x="5694029" y="3813732"/>
            <a:ext cx="540000" cy="37800"/>
          </a:xfrm>
          <a:prstGeom prst="rect">
            <a:avLst/>
          </a:prstGeom>
          <a:solidFill>
            <a:srgbClr val="1C9494"/>
          </a:solidFill>
          <a:ln w="6350" cap="flat" cmpd="sng" algn="ctr">
            <a:noFill/>
            <a:prstDash val="solid"/>
            <a:miter lim="800000"/>
          </a:ln>
          <a:effectLst/>
        </p:spPr>
        <p:txBody>
          <a:bodyPr rtlCol="0" anchor="ctr"/>
          <a:lstStyle/>
          <a:p>
            <a:pPr algn="ctr">
              <a:defRPr/>
            </a:pPr>
            <a:endParaRPr lang="en-US" sz="1050" kern="0">
              <a:solidFill>
                <a:prstClr val="white">
                  <a:lumMod val="65000"/>
                </a:prstClr>
              </a:solidFill>
              <a:latin typeface="Calibri" panose="020F0502020204030204"/>
              <a:ea typeface="Roboto" panose="02000000000000000000" pitchFamily="2" charset="0"/>
              <a:cs typeface="Helvetica Neue"/>
            </a:endParaRPr>
          </a:p>
        </p:txBody>
      </p:sp>
      <p:sp>
        <p:nvSpPr>
          <p:cNvPr id="125" name="Rectangle 50"/>
          <p:cNvSpPr/>
          <p:nvPr/>
        </p:nvSpPr>
        <p:spPr>
          <a:xfrm>
            <a:off x="6242671" y="3813732"/>
            <a:ext cx="540000" cy="37800"/>
          </a:xfrm>
          <a:prstGeom prst="rect">
            <a:avLst/>
          </a:prstGeom>
          <a:solidFill>
            <a:srgbClr val="7CB554"/>
          </a:solidFill>
          <a:ln w="6350" cap="flat" cmpd="sng" algn="ctr">
            <a:noFill/>
            <a:prstDash val="solid"/>
            <a:miter lim="800000"/>
          </a:ln>
          <a:effectLst/>
        </p:spPr>
        <p:txBody>
          <a:bodyPr rtlCol="0" anchor="ctr"/>
          <a:lstStyle/>
          <a:p>
            <a:pPr algn="ctr">
              <a:defRPr/>
            </a:pPr>
            <a:endParaRPr lang="en-US" sz="1050" kern="0">
              <a:solidFill>
                <a:prstClr val="white">
                  <a:lumMod val="65000"/>
                </a:prstClr>
              </a:solidFill>
              <a:latin typeface="Calibri" panose="020F0502020204030204"/>
              <a:ea typeface="Roboto" panose="02000000000000000000" pitchFamily="2" charset="0"/>
              <a:cs typeface="Helvetica Neue"/>
            </a:endParaRPr>
          </a:p>
        </p:txBody>
      </p:sp>
      <p:sp>
        <p:nvSpPr>
          <p:cNvPr id="126" name="Rectangle 51"/>
          <p:cNvSpPr/>
          <p:nvPr/>
        </p:nvSpPr>
        <p:spPr>
          <a:xfrm>
            <a:off x="6780424" y="3813732"/>
            <a:ext cx="540000" cy="37800"/>
          </a:xfrm>
          <a:prstGeom prst="rect">
            <a:avLst/>
          </a:prstGeom>
          <a:solidFill>
            <a:srgbClr val="FAC14D"/>
          </a:solidFill>
          <a:ln w="6350" cap="flat" cmpd="sng" algn="ctr">
            <a:noFill/>
            <a:prstDash val="solid"/>
            <a:miter lim="800000"/>
          </a:ln>
          <a:effectLst/>
        </p:spPr>
        <p:txBody>
          <a:bodyPr rtlCol="0" anchor="ctr"/>
          <a:lstStyle/>
          <a:p>
            <a:pPr algn="ctr">
              <a:defRPr/>
            </a:pPr>
            <a:endParaRPr lang="en-US" sz="1050" kern="0">
              <a:solidFill>
                <a:prstClr val="white">
                  <a:lumMod val="65000"/>
                </a:prstClr>
              </a:solidFill>
              <a:latin typeface="Calibri" panose="020F0502020204030204"/>
              <a:ea typeface="Roboto" panose="02000000000000000000" pitchFamily="2" charset="0"/>
              <a:cs typeface="Helvetica Neue"/>
            </a:endParaRPr>
          </a:p>
        </p:txBody>
      </p:sp>
      <p:sp>
        <p:nvSpPr>
          <p:cNvPr id="127" name="Rectangle 52"/>
          <p:cNvSpPr/>
          <p:nvPr/>
        </p:nvSpPr>
        <p:spPr>
          <a:xfrm>
            <a:off x="7318177" y="3813732"/>
            <a:ext cx="540000" cy="37800"/>
          </a:xfrm>
          <a:prstGeom prst="rect">
            <a:avLst/>
          </a:prstGeom>
          <a:solidFill>
            <a:srgbClr val="F95647"/>
          </a:solidFill>
          <a:ln w="6350" cap="flat" cmpd="sng" algn="ctr">
            <a:noFill/>
            <a:prstDash val="solid"/>
            <a:miter lim="800000"/>
          </a:ln>
          <a:effectLst/>
        </p:spPr>
        <p:txBody>
          <a:bodyPr rtlCol="0" anchor="ctr"/>
          <a:lstStyle/>
          <a:p>
            <a:pPr algn="ctr">
              <a:defRPr/>
            </a:pPr>
            <a:endParaRPr lang="en-US" sz="1050" kern="0">
              <a:solidFill>
                <a:prstClr val="white">
                  <a:lumMod val="65000"/>
                </a:prstClr>
              </a:solidFill>
              <a:latin typeface="Calibri" panose="020F0502020204030204"/>
              <a:ea typeface="Roboto" panose="02000000000000000000" pitchFamily="2" charset="0"/>
              <a:cs typeface="Helvetica Neue"/>
            </a:endParaRPr>
          </a:p>
        </p:txBody>
      </p:sp>
      <p:sp>
        <p:nvSpPr>
          <p:cNvPr id="128" name="Rectangle 53"/>
          <p:cNvSpPr/>
          <p:nvPr/>
        </p:nvSpPr>
        <p:spPr>
          <a:xfrm>
            <a:off x="7861324" y="3814988"/>
            <a:ext cx="540000" cy="37800"/>
          </a:xfrm>
          <a:prstGeom prst="rect">
            <a:avLst/>
          </a:prstGeom>
          <a:solidFill>
            <a:srgbClr val="002672"/>
          </a:solidFill>
          <a:ln w="6350" cap="flat" cmpd="sng" algn="ctr">
            <a:noFill/>
            <a:prstDash val="solid"/>
            <a:miter lim="800000"/>
          </a:ln>
          <a:effectLst/>
        </p:spPr>
        <p:txBody>
          <a:bodyPr rtlCol="0" anchor="ctr"/>
          <a:lstStyle/>
          <a:p>
            <a:pPr algn="ctr">
              <a:defRPr/>
            </a:pPr>
            <a:endParaRPr lang="en-US" sz="1050" kern="0">
              <a:solidFill>
                <a:prstClr val="white">
                  <a:lumMod val="65000"/>
                </a:prstClr>
              </a:solidFill>
              <a:latin typeface="Calibri" panose="020F0502020204030204"/>
              <a:ea typeface="Roboto" panose="02000000000000000000" pitchFamily="2" charset="0"/>
              <a:cs typeface="Helvetica Neue"/>
            </a:endParaRPr>
          </a:p>
        </p:txBody>
      </p:sp>
    </p:spTree>
    <p:extLst>
      <p:ext uri="{BB962C8B-B14F-4D97-AF65-F5344CB8AC3E}">
        <p14:creationId xmlns:p14="http://schemas.microsoft.com/office/powerpoint/2010/main" val="4517948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1500"/>
                                  </p:stCondLst>
                                  <p:childTnLst>
                                    <p:set>
                                      <p:cBhvr>
                                        <p:cTn id="6" dur="1" fill="hold">
                                          <p:stCondLst>
                                            <p:cond delay="0"/>
                                          </p:stCondLst>
                                        </p:cTn>
                                        <p:tgtEl>
                                          <p:spTgt spid="79"/>
                                        </p:tgtEl>
                                        <p:attrNameLst>
                                          <p:attrName>style.visibility</p:attrName>
                                        </p:attrNameLst>
                                      </p:cBhvr>
                                      <p:to>
                                        <p:strVal val="visible"/>
                                      </p:to>
                                    </p:set>
                                    <p:animEffect transition="in" filter="wipe(down)">
                                      <p:cBhvr>
                                        <p:cTn id="7" dur="1000"/>
                                        <p:tgtEl>
                                          <p:spTgt spid="79"/>
                                        </p:tgtEl>
                                      </p:cBhvr>
                                    </p:animEffect>
                                  </p:childTnLst>
                                </p:cTn>
                              </p:par>
                              <p:par>
                                <p:cTn id="8" presetID="42" presetClass="entr" presetSubtype="0" fill="hold" nodeType="withEffect">
                                  <p:stCondLst>
                                    <p:cond delay="2500"/>
                                  </p:stCondLst>
                                  <p:childTnLst>
                                    <p:set>
                                      <p:cBhvr>
                                        <p:cTn id="9" dur="1" fill="hold">
                                          <p:stCondLst>
                                            <p:cond delay="0"/>
                                          </p:stCondLst>
                                        </p:cTn>
                                        <p:tgtEl>
                                          <p:spTgt spid="86"/>
                                        </p:tgtEl>
                                        <p:attrNameLst>
                                          <p:attrName>style.visibility</p:attrName>
                                        </p:attrNameLst>
                                      </p:cBhvr>
                                      <p:to>
                                        <p:strVal val="visible"/>
                                      </p:to>
                                    </p:set>
                                    <p:animEffect transition="in" filter="fade">
                                      <p:cBhvr>
                                        <p:cTn id="10" dur="1000"/>
                                        <p:tgtEl>
                                          <p:spTgt spid="86"/>
                                        </p:tgtEl>
                                      </p:cBhvr>
                                    </p:animEffect>
                                    <p:anim calcmode="lin" valueType="num">
                                      <p:cBhvr>
                                        <p:cTn id="11" dur="1000" fill="hold"/>
                                        <p:tgtEl>
                                          <p:spTgt spid="86"/>
                                        </p:tgtEl>
                                        <p:attrNameLst>
                                          <p:attrName>ppt_x</p:attrName>
                                        </p:attrNameLst>
                                      </p:cBhvr>
                                      <p:tavLst>
                                        <p:tav tm="0">
                                          <p:val>
                                            <p:strVal val="#ppt_x"/>
                                          </p:val>
                                        </p:tav>
                                        <p:tav tm="100000">
                                          <p:val>
                                            <p:strVal val="#ppt_x"/>
                                          </p:val>
                                        </p:tav>
                                      </p:tavLst>
                                    </p:anim>
                                    <p:anim calcmode="lin" valueType="num">
                                      <p:cBhvr>
                                        <p:cTn id="12" dur="1000" fill="hold"/>
                                        <p:tgtEl>
                                          <p:spTgt spid="86"/>
                                        </p:tgtEl>
                                        <p:attrNameLst>
                                          <p:attrName>ppt_y</p:attrName>
                                        </p:attrNameLst>
                                      </p:cBhvr>
                                      <p:tavLst>
                                        <p:tav tm="0">
                                          <p:val>
                                            <p:strVal val="#ppt_y+.1"/>
                                          </p:val>
                                        </p:tav>
                                        <p:tav tm="100000">
                                          <p:val>
                                            <p:strVal val="#ppt_y"/>
                                          </p:val>
                                        </p:tav>
                                      </p:tavLst>
                                    </p:anim>
                                  </p:childTnLst>
                                </p:cTn>
                              </p:par>
                              <p:par>
                                <p:cTn id="13" presetID="42" presetClass="entr" presetSubtype="0" fill="hold" nodeType="withEffect">
                                  <p:stCondLst>
                                    <p:cond delay="2500"/>
                                  </p:stCondLst>
                                  <p:childTnLst>
                                    <p:set>
                                      <p:cBhvr>
                                        <p:cTn id="14" dur="1" fill="hold">
                                          <p:stCondLst>
                                            <p:cond delay="0"/>
                                          </p:stCondLst>
                                        </p:cTn>
                                        <p:tgtEl>
                                          <p:spTgt spid="89"/>
                                        </p:tgtEl>
                                        <p:attrNameLst>
                                          <p:attrName>style.visibility</p:attrName>
                                        </p:attrNameLst>
                                      </p:cBhvr>
                                      <p:to>
                                        <p:strVal val="visible"/>
                                      </p:to>
                                    </p:set>
                                    <p:animEffect transition="in" filter="fade">
                                      <p:cBhvr>
                                        <p:cTn id="15" dur="1000"/>
                                        <p:tgtEl>
                                          <p:spTgt spid="89"/>
                                        </p:tgtEl>
                                      </p:cBhvr>
                                    </p:animEffect>
                                    <p:anim calcmode="lin" valueType="num">
                                      <p:cBhvr>
                                        <p:cTn id="16" dur="1000" fill="hold"/>
                                        <p:tgtEl>
                                          <p:spTgt spid="89"/>
                                        </p:tgtEl>
                                        <p:attrNameLst>
                                          <p:attrName>ppt_x</p:attrName>
                                        </p:attrNameLst>
                                      </p:cBhvr>
                                      <p:tavLst>
                                        <p:tav tm="0">
                                          <p:val>
                                            <p:strVal val="#ppt_x"/>
                                          </p:val>
                                        </p:tav>
                                        <p:tav tm="100000">
                                          <p:val>
                                            <p:strVal val="#ppt_x"/>
                                          </p:val>
                                        </p:tav>
                                      </p:tavLst>
                                    </p:anim>
                                    <p:anim calcmode="lin" valueType="num">
                                      <p:cBhvr>
                                        <p:cTn id="17" dur="1000" fill="hold"/>
                                        <p:tgtEl>
                                          <p:spTgt spid="89"/>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2500"/>
                                  </p:stCondLst>
                                  <p:childTnLst>
                                    <p:set>
                                      <p:cBhvr>
                                        <p:cTn id="19" dur="1" fill="hold">
                                          <p:stCondLst>
                                            <p:cond delay="0"/>
                                          </p:stCondLst>
                                        </p:cTn>
                                        <p:tgtEl>
                                          <p:spTgt spid="92"/>
                                        </p:tgtEl>
                                        <p:attrNameLst>
                                          <p:attrName>style.visibility</p:attrName>
                                        </p:attrNameLst>
                                      </p:cBhvr>
                                      <p:to>
                                        <p:strVal val="visible"/>
                                      </p:to>
                                    </p:set>
                                    <p:animEffect transition="in" filter="fade">
                                      <p:cBhvr>
                                        <p:cTn id="20" dur="1000"/>
                                        <p:tgtEl>
                                          <p:spTgt spid="92"/>
                                        </p:tgtEl>
                                      </p:cBhvr>
                                    </p:animEffect>
                                    <p:anim calcmode="lin" valueType="num">
                                      <p:cBhvr>
                                        <p:cTn id="21" dur="1000" fill="hold"/>
                                        <p:tgtEl>
                                          <p:spTgt spid="92"/>
                                        </p:tgtEl>
                                        <p:attrNameLst>
                                          <p:attrName>ppt_x</p:attrName>
                                        </p:attrNameLst>
                                      </p:cBhvr>
                                      <p:tavLst>
                                        <p:tav tm="0">
                                          <p:val>
                                            <p:strVal val="#ppt_x"/>
                                          </p:val>
                                        </p:tav>
                                        <p:tav tm="100000">
                                          <p:val>
                                            <p:strVal val="#ppt_x"/>
                                          </p:val>
                                        </p:tav>
                                      </p:tavLst>
                                    </p:anim>
                                    <p:anim calcmode="lin" valueType="num">
                                      <p:cBhvr>
                                        <p:cTn id="22" dur="1000" fill="hold"/>
                                        <p:tgtEl>
                                          <p:spTgt spid="92"/>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2500"/>
                                  </p:stCondLst>
                                  <p:childTnLst>
                                    <p:set>
                                      <p:cBhvr>
                                        <p:cTn id="24" dur="1" fill="hold">
                                          <p:stCondLst>
                                            <p:cond delay="0"/>
                                          </p:stCondLst>
                                        </p:cTn>
                                        <p:tgtEl>
                                          <p:spTgt spid="95"/>
                                        </p:tgtEl>
                                        <p:attrNameLst>
                                          <p:attrName>style.visibility</p:attrName>
                                        </p:attrNameLst>
                                      </p:cBhvr>
                                      <p:to>
                                        <p:strVal val="visible"/>
                                      </p:to>
                                    </p:set>
                                    <p:animEffect transition="in" filter="fade">
                                      <p:cBhvr>
                                        <p:cTn id="25" dur="1000"/>
                                        <p:tgtEl>
                                          <p:spTgt spid="95"/>
                                        </p:tgtEl>
                                      </p:cBhvr>
                                    </p:animEffect>
                                    <p:anim calcmode="lin" valueType="num">
                                      <p:cBhvr>
                                        <p:cTn id="26" dur="1000" fill="hold"/>
                                        <p:tgtEl>
                                          <p:spTgt spid="95"/>
                                        </p:tgtEl>
                                        <p:attrNameLst>
                                          <p:attrName>ppt_x</p:attrName>
                                        </p:attrNameLst>
                                      </p:cBhvr>
                                      <p:tavLst>
                                        <p:tav tm="0">
                                          <p:val>
                                            <p:strVal val="#ppt_x"/>
                                          </p:val>
                                        </p:tav>
                                        <p:tav tm="100000">
                                          <p:val>
                                            <p:strVal val="#ppt_x"/>
                                          </p:val>
                                        </p:tav>
                                      </p:tavLst>
                                    </p:anim>
                                    <p:anim calcmode="lin" valueType="num">
                                      <p:cBhvr>
                                        <p:cTn id="27" dur="1000" fill="hold"/>
                                        <p:tgtEl>
                                          <p:spTgt spid="95"/>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2500"/>
                                  </p:stCondLst>
                                  <p:childTnLst>
                                    <p:set>
                                      <p:cBhvr>
                                        <p:cTn id="29" dur="1" fill="hold">
                                          <p:stCondLst>
                                            <p:cond delay="0"/>
                                          </p:stCondLst>
                                        </p:cTn>
                                        <p:tgtEl>
                                          <p:spTgt spid="98"/>
                                        </p:tgtEl>
                                        <p:attrNameLst>
                                          <p:attrName>style.visibility</p:attrName>
                                        </p:attrNameLst>
                                      </p:cBhvr>
                                      <p:to>
                                        <p:strVal val="visible"/>
                                      </p:to>
                                    </p:set>
                                    <p:animEffect transition="in" filter="fade">
                                      <p:cBhvr>
                                        <p:cTn id="30" dur="1000"/>
                                        <p:tgtEl>
                                          <p:spTgt spid="98"/>
                                        </p:tgtEl>
                                      </p:cBhvr>
                                    </p:animEffect>
                                    <p:anim calcmode="lin" valueType="num">
                                      <p:cBhvr>
                                        <p:cTn id="31" dur="1000" fill="hold"/>
                                        <p:tgtEl>
                                          <p:spTgt spid="98"/>
                                        </p:tgtEl>
                                        <p:attrNameLst>
                                          <p:attrName>ppt_x</p:attrName>
                                        </p:attrNameLst>
                                      </p:cBhvr>
                                      <p:tavLst>
                                        <p:tav tm="0">
                                          <p:val>
                                            <p:strVal val="#ppt_x"/>
                                          </p:val>
                                        </p:tav>
                                        <p:tav tm="100000">
                                          <p:val>
                                            <p:strVal val="#ppt_x"/>
                                          </p:val>
                                        </p:tav>
                                      </p:tavLst>
                                    </p:anim>
                                    <p:anim calcmode="lin" valueType="num">
                                      <p:cBhvr>
                                        <p:cTn id="32" dur="1000" fill="hold"/>
                                        <p:tgtEl>
                                          <p:spTgt spid="98"/>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2500"/>
                                  </p:stCondLst>
                                  <p:childTnLst>
                                    <p:set>
                                      <p:cBhvr>
                                        <p:cTn id="34" dur="1" fill="hold">
                                          <p:stCondLst>
                                            <p:cond delay="0"/>
                                          </p:stCondLst>
                                        </p:cTn>
                                        <p:tgtEl>
                                          <p:spTgt spid="101"/>
                                        </p:tgtEl>
                                        <p:attrNameLst>
                                          <p:attrName>style.visibility</p:attrName>
                                        </p:attrNameLst>
                                      </p:cBhvr>
                                      <p:to>
                                        <p:strVal val="visible"/>
                                      </p:to>
                                    </p:set>
                                    <p:animEffect transition="in" filter="fade">
                                      <p:cBhvr>
                                        <p:cTn id="35" dur="1000"/>
                                        <p:tgtEl>
                                          <p:spTgt spid="101"/>
                                        </p:tgtEl>
                                      </p:cBhvr>
                                    </p:animEffect>
                                    <p:anim calcmode="lin" valueType="num">
                                      <p:cBhvr>
                                        <p:cTn id="36" dur="1000" fill="hold"/>
                                        <p:tgtEl>
                                          <p:spTgt spid="101"/>
                                        </p:tgtEl>
                                        <p:attrNameLst>
                                          <p:attrName>ppt_x</p:attrName>
                                        </p:attrNameLst>
                                      </p:cBhvr>
                                      <p:tavLst>
                                        <p:tav tm="0">
                                          <p:val>
                                            <p:strVal val="#ppt_x"/>
                                          </p:val>
                                        </p:tav>
                                        <p:tav tm="100000">
                                          <p:val>
                                            <p:strVal val="#ppt_x"/>
                                          </p:val>
                                        </p:tav>
                                      </p:tavLst>
                                    </p:anim>
                                    <p:anim calcmode="lin" valueType="num">
                                      <p:cBhvr>
                                        <p:cTn id="37" dur="1000" fill="hold"/>
                                        <p:tgtEl>
                                          <p:spTgt spid="101"/>
                                        </p:tgtEl>
                                        <p:attrNameLst>
                                          <p:attrName>ppt_y</p:attrName>
                                        </p:attrNameLst>
                                      </p:cBhvr>
                                      <p:tavLst>
                                        <p:tav tm="0">
                                          <p:val>
                                            <p:strVal val="#ppt_y+.1"/>
                                          </p:val>
                                        </p:tav>
                                        <p:tav tm="100000">
                                          <p:val>
                                            <p:strVal val="#ppt_y"/>
                                          </p:val>
                                        </p:tav>
                                      </p:tavLst>
                                    </p:anim>
                                  </p:childTnLst>
                                </p:cTn>
                              </p:par>
                            </p:childTnLst>
                          </p:cTn>
                        </p:par>
                        <p:par>
                          <p:cTn id="38" fill="hold">
                            <p:stCondLst>
                              <p:cond delay="3500"/>
                            </p:stCondLst>
                            <p:childTnLst>
                              <p:par>
                                <p:cTn id="39" presetID="10" presetClass="entr" presetSubtype="0" fill="hold" nodeType="afterEffect">
                                  <p:stCondLst>
                                    <p:cond delay="0"/>
                                  </p:stCondLst>
                                  <p:childTnLst>
                                    <p:set>
                                      <p:cBhvr>
                                        <p:cTn id="40" dur="1" fill="hold">
                                          <p:stCondLst>
                                            <p:cond delay="0"/>
                                          </p:stCondLst>
                                        </p:cTn>
                                        <p:tgtEl>
                                          <p:spTgt spid="104"/>
                                        </p:tgtEl>
                                        <p:attrNameLst>
                                          <p:attrName>style.visibility</p:attrName>
                                        </p:attrNameLst>
                                      </p:cBhvr>
                                      <p:to>
                                        <p:strVal val="visible"/>
                                      </p:to>
                                    </p:set>
                                    <p:animEffect transition="in" filter="fade">
                                      <p:cBhvr>
                                        <p:cTn id="41" dur="500"/>
                                        <p:tgtEl>
                                          <p:spTgt spid="104"/>
                                        </p:tgtEl>
                                      </p:cBhvr>
                                    </p:animEffect>
                                  </p:childTnLst>
                                </p:cTn>
                              </p:par>
                              <p:par>
                                <p:cTn id="42" presetID="2" presetClass="entr" presetSubtype="4" fill="hold" grpId="0" nodeType="withEffect">
                                  <p:stCondLst>
                                    <p:cond delay="1000"/>
                                  </p:stCondLst>
                                  <p:childTnLst>
                                    <p:set>
                                      <p:cBhvr>
                                        <p:cTn id="43" dur="1" fill="hold">
                                          <p:stCondLst>
                                            <p:cond delay="0"/>
                                          </p:stCondLst>
                                        </p:cTn>
                                        <p:tgtEl>
                                          <p:spTgt spid="123"/>
                                        </p:tgtEl>
                                        <p:attrNameLst>
                                          <p:attrName>style.visibility</p:attrName>
                                        </p:attrNameLst>
                                      </p:cBhvr>
                                      <p:to>
                                        <p:strVal val="visible"/>
                                      </p:to>
                                    </p:set>
                                    <p:anim calcmode="lin" valueType="num">
                                      <p:cBhvr additive="base">
                                        <p:cTn id="44" dur="500" fill="hold"/>
                                        <p:tgtEl>
                                          <p:spTgt spid="123"/>
                                        </p:tgtEl>
                                        <p:attrNameLst>
                                          <p:attrName>ppt_x</p:attrName>
                                        </p:attrNameLst>
                                      </p:cBhvr>
                                      <p:tavLst>
                                        <p:tav tm="0">
                                          <p:val>
                                            <p:strVal val="#ppt_x"/>
                                          </p:val>
                                        </p:tav>
                                        <p:tav tm="100000">
                                          <p:val>
                                            <p:strVal val="#ppt_x"/>
                                          </p:val>
                                        </p:tav>
                                      </p:tavLst>
                                    </p:anim>
                                    <p:anim calcmode="lin" valueType="num">
                                      <p:cBhvr additive="base">
                                        <p:cTn id="45" dur="500" fill="hold"/>
                                        <p:tgtEl>
                                          <p:spTgt spid="123"/>
                                        </p:tgtEl>
                                        <p:attrNameLst>
                                          <p:attrName>ppt_y</p:attrName>
                                        </p:attrNameLst>
                                      </p:cBhvr>
                                      <p:tavLst>
                                        <p:tav tm="0">
                                          <p:val>
                                            <p:strVal val="1+#ppt_h/2"/>
                                          </p:val>
                                        </p:tav>
                                        <p:tav tm="100000">
                                          <p:val>
                                            <p:strVal val="#ppt_y"/>
                                          </p:val>
                                        </p:tav>
                                      </p:tavLst>
                                    </p:anim>
                                  </p:childTnLst>
                                </p:cTn>
                              </p:par>
                            </p:childTnLst>
                          </p:cTn>
                        </p:par>
                        <p:par>
                          <p:cTn id="46" fill="hold">
                            <p:stCondLst>
                              <p:cond delay="5000"/>
                            </p:stCondLst>
                            <p:childTnLst>
                              <p:par>
                                <p:cTn id="47" presetID="10" presetClass="entr" presetSubtype="0" fill="hold" grpId="0" nodeType="afterEffect">
                                  <p:stCondLst>
                                    <p:cond delay="0"/>
                                  </p:stCondLst>
                                  <p:childTnLst>
                                    <p:set>
                                      <p:cBhvr>
                                        <p:cTn id="48" dur="1" fill="hold">
                                          <p:stCondLst>
                                            <p:cond delay="0"/>
                                          </p:stCondLst>
                                        </p:cTn>
                                        <p:tgtEl>
                                          <p:spTgt spid="124"/>
                                        </p:tgtEl>
                                        <p:attrNameLst>
                                          <p:attrName>style.visibility</p:attrName>
                                        </p:attrNameLst>
                                      </p:cBhvr>
                                      <p:to>
                                        <p:strVal val="visible"/>
                                      </p:to>
                                    </p:set>
                                    <p:animEffect transition="in" filter="fade">
                                      <p:cBhvr>
                                        <p:cTn id="49" dur="500"/>
                                        <p:tgtEl>
                                          <p:spTgt spid="124"/>
                                        </p:tgtEl>
                                      </p:cBhvr>
                                    </p:animEffect>
                                  </p:childTnLst>
                                </p:cTn>
                              </p:par>
                            </p:childTnLst>
                          </p:cTn>
                        </p:par>
                        <p:par>
                          <p:cTn id="50" fill="hold">
                            <p:stCondLst>
                              <p:cond delay="5500"/>
                            </p:stCondLst>
                            <p:childTnLst>
                              <p:par>
                                <p:cTn id="51" presetID="10" presetClass="entr" presetSubtype="0" fill="hold" grpId="0" nodeType="afterEffect">
                                  <p:stCondLst>
                                    <p:cond delay="0"/>
                                  </p:stCondLst>
                                  <p:childTnLst>
                                    <p:set>
                                      <p:cBhvr>
                                        <p:cTn id="52" dur="1" fill="hold">
                                          <p:stCondLst>
                                            <p:cond delay="0"/>
                                          </p:stCondLst>
                                        </p:cTn>
                                        <p:tgtEl>
                                          <p:spTgt spid="125"/>
                                        </p:tgtEl>
                                        <p:attrNameLst>
                                          <p:attrName>style.visibility</p:attrName>
                                        </p:attrNameLst>
                                      </p:cBhvr>
                                      <p:to>
                                        <p:strVal val="visible"/>
                                      </p:to>
                                    </p:set>
                                    <p:animEffect transition="in" filter="fade">
                                      <p:cBhvr>
                                        <p:cTn id="53" dur="500"/>
                                        <p:tgtEl>
                                          <p:spTgt spid="125"/>
                                        </p:tgtEl>
                                      </p:cBhvr>
                                    </p:animEffect>
                                  </p:childTnLst>
                                </p:cTn>
                              </p:par>
                            </p:childTnLst>
                          </p:cTn>
                        </p:par>
                        <p:par>
                          <p:cTn id="54" fill="hold">
                            <p:stCondLst>
                              <p:cond delay="6000"/>
                            </p:stCondLst>
                            <p:childTnLst>
                              <p:par>
                                <p:cTn id="55" presetID="10" presetClass="entr" presetSubtype="0" fill="hold" grpId="0" nodeType="afterEffect">
                                  <p:stCondLst>
                                    <p:cond delay="0"/>
                                  </p:stCondLst>
                                  <p:childTnLst>
                                    <p:set>
                                      <p:cBhvr>
                                        <p:cTn id="56" dur="1" fill="hold">
                                          <p:stCondLst>
                                            <p:cond delay="0"/>
                                          </p:stCondLst>
                                        </p:cTn>
                                        <p:tgtEl>
                                          <p:spTgt spid="126"/>
                                        </p:tgtEl>
                                        <p:attrNameLst>
                                          <p:attrName>style.visibility</p:attrName>
                                        </p:attrNameLst>
                                      </p:cBhvr>
                                      <p:to>
                                        <p:strVal val="visible"/>
                                      </p:to>
                                    </p:set>
                                    <p:animEffect transition="in" filter="fade">
                                      <p:cBhvr>
                                        <p:cTn id="57" dur="500"/>
                                        <p:tgtEl>
                                          <p:spTgt spid="126"/>
                                        </p:tgtEl>
                                      </p:cBhvr>
                                    </p:animEffect>
                                  </p:childTnLst>
                                </p:cTn>
                              </p:par>
                            </p:childTnLst>
                          </p:cTn>
                        </p:par>
                        <p:par>
                          <p:cTn id="58" fill="hold">
                            <p:stCondLst>
                              <p:cond delay="6500"/>
                            </p:stCondLst>
                            <p:childTnLst>
                              <p:par>
                                <p:cTn id="59" presetID="10" presetClass="entr" presetSubtype="0" fill="hold" grpId="0" nodeType="afterEffect">
                                  <p:stCondLst>
                                    <p:cond delay="0"/>
                                  </p:stCondLst>
                                  <p:childTnLst>
                                    <p:set>
                                      <p:cBhvr>
                                        <p:cTn id="60" dur="1" fill="hold">
                                          <p:stCondLst>
                                            <p:cond delay="0"/>
                                          </p:stCondLst>
                                        </p:cTn>
                                        <p:tgtEl>
                                          <p:spTgt spid="127"/>
                                        </p:tgtEl>
                                        <p:attrNameLst>
                                          <p:attrName>style.visibility</p:attrName>
                                        </p:attrNameLst>
                                      </p:cBhvr>
                                      <p:to>
                                        <p:strVal val="visible"/>
                                      </p:to>
                                    </p:set>
                                    <p:animEffect transition="in" filter="fade">
                                      <p:cBhvr>
                                        <p:cTn id="61" dur="500"/>
                                        <p:tgtEl>
                                          <p:spTgt spid="127"/>
                                        </p:tgtEl>
                                      </p:cBhvr>
                                    </p:animEffect>
                                  </p:childTnLst>
                                </p:cTn>
                              </p:par>
                            </p:childTnLst>
                          </p:cTn>
                        </p:par>
                        <p:par>
                          <p:cTn id="62" fill="hold">
                            <p:stCondLst>
                              <p:cond delay="7000"/>
                            </p:stCondLst>
                            <p:childTnLst>
                              <p:par>
                                <p:cTn id="63" presetID="10" presetClass="entr" presetSubtype="0" fill="hold" grpId="0" nodeType="afterEffect">
                                  <p:stCondLst>
                                    <p:cond delay="0"/>
                                  </p:stCondLst>
                                  <p:childTnLst>
                                    <p:set>
                                      <p:cBhvr>
                                        <p:cTn id="64" dur="1" fill="hold">
                                          <p:stCondLst>
                                            <p:cond delay="0"/>
                                          </p:stCondLst>
                                        </p:cTn>
                                        <p:tgtEl>
                                          <p:spTgt spid="128"/>
                                        </p:tgtEl>
                                        <p:attrNameLst>
                                          <p:attrName>style.visibility</p:attrName>
                                        </p:attrNameLst>
                                      </p:cBhvr>
                                      <p:to>
                                        <p:strVal val="visible"/>
                                      </p:to>
                                    </p:set>
                                    <p:animEffect transition="in" filter="fade">
                                      <p:cBhvr>
                                        <p:cTn id="65" dur="500"/>
                                        <p:tgtEl>
                                          <p:spTgt spid="1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 grpId="0"/>
      <p:bldP spid="124" grpId="0" animBg="1"/>
      <p:bldP spid="125" grpId="0" animBg="1"/>
      <p:bldP spid="126" grpId="0" animBg="1"/>
      <p:bldP spid="127" grpId="0" animBg="1"/>
      <p:bldP spid="128" grpId="0" animBg="1"/>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14" name="组合 13"/>
          <p:cNvGrpSpPr>
            <a:grpSpLocks/>
          </p:cNvGrpSpPr>
          <p:nvPr/>
        </p:nvGrpSpPr>
        <p:grpSpPr bwMode="auto">
          <a:xfrm>
            <a:off x="553641" y="3513533"/>
            <a:ext cx="1777603" cy="656387"/>
            <a:chOff x="8707919" y="4585130"/>
            <a:chExt cx="2370017" cy="874320"/>
          </a:xfrm>
        </p:grpSpPr>
        <p:sp>
          <p:nvSpPr>
            <p:cNvPr id="47106" name="矩形 14"/>
            <p:cNvSpPr>
              <a:spLocks noChangeArrowheads="1"/>
            </p:cNvSpPr>
            <p:nvPr/>
          </p:nvSpPr>
          <p:spPr bwMode="auto">
            <a:xfrm>
              <a:off x="8924549" y="4585130"/>
              <a:ext cx="1936758" cy="399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fontAlgn="base">
                <a:spcBef>
                  <a:spcPct val="0"/>
                </a:spcBef>
                <a:spcAft>
                  <a:spcPct val="0"/>
                </a:spcAft>
              </a:pPr>
              <a:r>
                <a:rPr lang="en-US" altLang="zh-CN">
                  <a:solidFill>
                    <a:srgbClr val="3B3838"/>
                  </a:solidFill>
                  <a:latin typeface="等线" charset="0"/>
                  <a:ea typeface="宋体" panose="02010600030101010101" pitchFamily="2" charset="-122"/>
                </a:rPr>
                <a:t>CLICK ADD TITLE</a:t>
              </a:r>
              <a:endParaRPr lang="zh-CN" altLang="en-US">
                <a:solidFill>
                  <a:srgbClr val="3B3838"/>
                </a:solidFill>
                <a:latin typeface="等线" charset="0"/>
                <a:ea typeface="宋体" panose="02010600030101010101" pitchFamily="2" charset="-122"/>
              </a:endParaRPr>
            </a:p>
          </p:txBody>
        </p:sp>
        <p:sp>
          <p:nvSpPr>
            <p:cNvPr id="16" name="矩形 15"/>
            <p:cNvSpPr/>
            <p:nvPr/>
          </p:nvSpPr>
          <p:spPr>
            <a:xfrm>
              <a:off x="8707919" y="4916590"/>
              <a:ext cx="2370017" cy="542860"/>
            </a:xfrm>
            <a:prstGeom prst="rect">
              <a:avLst/>
            </a:prstGeom>
          </p:spPr>
          <p:txBody>
            <a:bodyPr>
              <a:spAutoFit/>
            </a:bodyPr>
            <a:lstStyle/>
            <a:p>
              <a:pPr algn="ctr">
                <a:lnSpc>
                  <a:spcPct val="130000"/>
                </a:lnSpc>
                <a:spcBef>
                  <a:spcPct val="0"/>
                </a:spcBef>
                <a:spcAft>
                  <a:spcPct val="0"/>
                </a:spcAft>
              </a:pPr>
              <a:r>
                <a:rPr lang="zh-CN" altLang="en-US" sz="788" noProof="1">
                  <a:solidFill>
                    <a:srgbClr val="E7E6E6">
                      <a:lumMod val="50000"/>
                    </a:srgbClr>
                  </a:solidFill>
                  <a:latin typeface="等线" panose="02010600030101010101" pitchFamily="2" charset="-122"/>
                  <a:ea typeface="等线" panose="02010600030101010101" pitchFamily="2" charset="-122"/>
                </a:rPr>
                <a:t>Hunan magic rain Advertising CoLtd.professional professional team</a:t>
              </a:r>
              <a:endParaRPr lang="zh-CN" altLang="en-US" sz="788" noProof="1">
                <a:solidFill>
                  <a:srgbClr val="E7E6E6">
                    <a:lumMod val="50000"/>
                  </a:srgbClr>
                </a:solidFill>
                <a:latin typeface="等线" panose="02010600030101010101" pitchFamily="2" charset="-122"/>
                <a:ea typeface="等线" charset="0"/>
              </a:endParaRPr>
            </a:p>
          </p:txBody>
        </p:sp>
      </p:grpSp>
      <p:grpSp>
        <p:nvGrpSpPr>
          <p:cNvPr id="26" name="组合 25"/>
          <p:cNvGrpSpPr>
            <a:grpSpLocks/>
          </p:cNvGrpSpPr>
          <p:nvPr/>
        </p:nvGrpSpPr>
        <p:grpSpPr bwMode="auto">
          <a:xfrm>
            <a:off x="2655094" y="3513533"/>
            <a:ext cx="1777604" cy="656387"/>
            <a:chOff x="8707919" y="4585130"/>
            <a:chExt cx="2370017" cy="874320"/>
          </a:xfrm>
        </p:grpSpPr>
        <p:sp>
          <p:nvSpPr>
            <p:cNvPr id="47109" name="矩形 26"/>
            <p:cNvSpPr>
              <a:spLocks noChangeArrowheads="1"/>
            </p:cNvSpPr>
            <p:nvPr/>
          </p:nvSpPr>
          <p:spPr bwMode="auto">
            <a:xfrm>
              <a:off x="8924551" y="4585130"/>
              <a:ext cx="1936757" cy="399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fontAlgn="base">
                <a:spcBef>
                  <a:spcPct val="0"/>
                </a:spcBef>
                <a:spcAft>
                  <a:spcPct val="0"/>
                </a:spcAft>
              </a:pPr>
              <a:r>
                <a:rPr lang="en-US" altLang="zh-CN">
                  <a:solidFill>
                    <a:srgbClr val="3B3838"/>
                  </a:solidFill>
                  <a:latin typeface="等线" charset="0"/>
                  <a:ea typeface="宋体" panose="02010600030101010101" pitchFamily="2" charset="-122"/>
                </a:rPr>
                <a:t>CLICK ADD TITLE</a:t>
              </a:r>
              <a:endParaRPr lang="zh-CN" altLang="en-US">
                <a:solidFill>
                  <a:srgbClr val="3B3838"/>
                </a:solidFill>
                <a:latin typeface="等线" charset="0"/>
                <a:ea typeface="宋体" panose="02010600030101010101" pitchFamily="2" charset="-122"/>
              </a:endParaRPr>
            </a:p>
          </p:txBody>
        </p:sp>
        <p:sp>
          <p:nvSpPr>
            <p:cNvPr id="28" name="矩形 27"/>
            <p:cNvSpPr/>
            <p:nvPr/>
          </p:nvSpPr>
          <p:spPr>
            <a:xfrm>
              <a:off x="8707919" y="4916590"/>
              <a:ext cx="2370017" cy="542860"/>
            </a:xfrm>
            <a:prstGeom prst="rect">
              <a:avLst/>
            </a:prstGeom>
          </p:spPr>
          <p:txBody>
            <a:bodyPr>
              <a:spAutoFit/>
            </a:bodyPr>
            <a:lstStyle/>
            <a:p>
              <a:pPr algn="ctr">
                <a:lnSpc>
                  <a:spcPct val="130000"/>
                </a:lnSpc>
                <a:spcBef>
                  <a:spcPct val="0"/>
                </a:spcBef>
                <a:spcAft>
                  <a:spcPct val="0"/>
                </a:spcAft>
              </a:pPr>
              <a:r>
                <a:rPr lang="zh-CN" altLang="en-US" sz="788" noProof="1">
                  <a:solidFill>
                    <a:srgbClr val="E7E6E6">
                      <a:lumMod val="50000"/>
                    </a:srgbClr>
                  </a:solidFill>
                  <a:latin typeface="等线" panose="02010600030101010101" pitchFamily="2" charset="-122"/>
                  <a:ea typeface="等线" panose="02010600030101010101" pitchFamily="2" charset="-122"/>
                </a:rPr>
                <a:t>Hunan magic rain Advertising CoLtd.professional professional team</a:t>
              </a:r>
              <a:endParaRPr lang="zh-CN" altLang="en-US" sz="788" noProof="1">
                <a:solidFill>
                  <a:srgbClr val="E7E6E6">
                    <a:lumMod val="50000"/>
                  </a:srgbClr>
                </a:solidFill>
                <a:latin typeface="等线" panose="02010600030101010101" pitchFamily="2" charset="-122"/>
                <a:ea typeface="等线" charset="0"/>
              </a:endParaRPr>
            </a:p>
          </p:txBody>
        </p:sp>
      </p:grpSp>
      <p:grpSp>
        <p:nvGrpSpPr>
          <p:cNvPr id="29" name="组合 28"/>
          <p:cNvGrpSpPr>
            <a:grpSpLocks/>
          </p:cNvGrpSpPr>
          <p:nvPr/>
        </p:nvGrpSpPr>
        <p:grpSpPr bwMode="auto">
          <a:xfrm>
            <a:off x="4776787" y="3513533"/>
            <a:ext cx="1777604" cy="656387"/>
            <a:chOff x="8707919" y="4585130"/>
            <a:chExt cx="2370017" cy="874320"/>
          </a:xfrm>
        </p:grpSpPr>
        <p:sp>
          <p:nvSpPr>
            <p:cNvPr id="47112" name="矩形 29"/>
            <p:cNvSpPr>
              <a:spLocks noChangeArrowheads="1"/>
            </p:cNvSpPr>
            <p:nvPr/>
          </p:nvSpPr>
          <p:spPr bwMode="auto">
            <a:xfrm>
              <a:off x="8924551" y="4585130"/>
              <a:ext cx="1936757" cy="399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fontAlgn="base">
                <a:spcBef>
                  <a:spcPct val="0"/>
                </a:spcBef>
                <a:spcAft>
                  <a:spcPct val="0"/>
                </a:spcAft>
              </a:pPr>
              <a:r>
                <a:rPr lang="en-US" altLang="zh-CN">
                  <a:solidFill>
                    <a:srgbClr val="3B3838"/>
                  </a:solidFill>
                  <a:latin typeface="等线" charset="0"/>
                  <a:ea typeface="宋体" panose="02010600030101010101" pitchFamily="2" charset="-122"/>
                </a:rPr>
                <a:t>CLICK ADD TITLE</a:t>
              </a:r>
              <a:endParaRPr lang="zh-CN" altLang="en-US">
                <a:solidFill>
                  <a:srgbClr val="3B3838"/>
                </a:solidFill>
                <a:latin typeface="等线" charset="0"/>
                <a:ea typeface="宋体" panose="02010600030101010101" pitchFamily="2" charset="-122"/>
              </a:endParaRPr>
            </a:p>
          </p:txBody>
        </p:sp>
        <p:sp>
          <p:nvSpPr>
            <p:cNvPr id="31" name="矩形 30"/>
            <p:cNvSpPr/>
            <p:nvPr/>
          </p:nvSpPr>
          <p:spPr>
            <a:xfrm>
              <a:off x="8707919" y="4916590"/>
              <a:ext cx="2370017" cy="542860"/>
            </a:xfrm>
            <a:prstGeom prst="rect">
              <a:avLst/>
            </a:prstGeom>
          </p:spPr>
          <p:txBody>
            <a:bodyPr>
              <a:spAutoFit/>
            </a:bodyPr>
            <a:lstStyle/>
            <a:p>
              <a:pPr algn="ctr">
                <a:lnSpc>
                  <a:spcPct val="130000"/>
                </a:lnSpc>
                <a:spcBef>
                  <a:spcPct val="0"/>
                </a:spcBef>
                <a:spcAft>
                  <a:spcPct val="0"/>
                </a:spcAft>
              </a:pPr>
              <a:r>
                <a:rPr lang="zh-CN" altLang="en-US" sz="788" noProof="1">
                  <a:solidFill>
                    <a:srgbClr val="E7E6E6">
                      <a:lumMod val="50000"/>
                    </a:srgbClr>
                  </a:solidFill>
                  <a:latin typeface="等线" panose="02010600030101010101" pitchFamily="2" charset="-122"/>
                  <a:ea typeface="等线" panose="02010600030101010101" pitchFamily="2" charset="-122"/>
                </a:rPr>
                <a:t>Hunan magic rain Advertising CoLtd.professional professional team</a:t>
              </a:r>
              <a:endParaRPr lang="zh-CN" altLang="en-US" sz="788" noProof="1">
                <a:solidFill>
                  <a:srgbClr val="E7E6E6">
                    <a:lumMod val="50000"/>
                  </a:srgbClr>
                </a:solidFill>
                <a:latin typeface="等线" panose="02010600030101010101" pitchFamily="2" charset="-122"/>
                <a:ea typeface="等线" charset="0"/>
              </a:endParaRPr>
            </a:p>
          </p:txBody>
        </p:sp>
      </p:grpSp>
      <p:grpSp>
        <p:nvGrpSpPr>
          <p:cNvPr id="32" name="组合 31"/>
          <p:cNvGrpSpPr>
            <a:grpSpLocks/>
          </p:cNvGrpSpPr>
          <p:nvPr/>
        </p:nvGrpSpPr>
        <p:grpSpPr bwMode="auto">
          <a:xfrm>
            <a:off x="6812756" y="3513533"/>
            <a:ext cx="1777604" cy="656387"/>
            <a:chOff x="8707919" y="4585130"/>
            <a:chExt cx="2370017" cy="874320"/>
          </a:xfrm>
        </p:grpSpPr>
        <p:sp>
          <p:nvSpPr>
            <p:cNvPr id="47115" name="矩形 32"/>
            <p:cNvSpPr>
              <a:spLocks noChangeArrowheads="1"/>
            </p:cNvSpPr>
            <p:nvPr/>
          </p:nvSpPr>
          <p:spPr bwMode="auto">
            <a:xfrm>
              <a:off x="8924551" y="4585130"/>
              <a:ext cx="1936757" cy="399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fontAlgn="base">
                <a:spcBef>
                  <a:spcPct val="0"/>
                </a:spcBef>
                <a:spcAft>
                  <a:spcPct val="0"/>
                </a:spcAft>
              </a:pPr>
              <a:r>
                <a:rPr lang="en-US" altLang="zh-CN">
                  <a:solidFill>
                    <a:srgbClr val="3B3838"/>
                  </a:solidFill>
                  <a:latin typeface="等线" charset="0"/>
                  <a:ea typeface="宋体" panose="02010600030101010101" pitchFamily="2" charset="-122"/>
                </a:rPr>
                <a:t>CLICK ADD TITLE</a:t>
              </a:r>
              <a:endParaRPr lang="zh-CN" altLang="en-US">
                <a:solidFill>
                  <a:srgbClr val="3B3838"/>
                </a:solidFill>
                <a:latin typeface="等线" charset="0"/>
                <a:ea typeface="宋体" panose="02010600030101010101" pitchFamily="2" charset="-122"/>
              </a:endParaRPr>
            </a:p>
          </p:txBody>
        </p:sp>
        <p:sp>
          <p:nvSpPr>
            <p:cNvPr id="34" name="矩形 33"/>
            <p:cNvSpPr/>
            <p:nvPr/>
          </p:nvSpPr>
          <p:spPr>
            <a:xfrm>
              <a:off x="8707919" y="4916590"/>
              <a:ext cx="2370017" cy="542860"/>
            </a:xfrm>
            <a:prstGeom prst="rect">
              <a:avLst/>
            </a:prstGeom>
          </p:spPr>
          <p:txBody>
            <a:bodyPr>
              <a:spAutoFit/>
            </a:bodyPr>
            <a:lstStyle/>
            <a:p>
              <a:pPr algn="ctr">
                <a:lnSpc>
                  <a:spcPct val="130000"/>
                </a:lnSpc>
                <a:spcBef>
                  <a:spcPct val="0"/>
                </a:spcBef>
                <a:spcAft>
                  <a:spcPct val="0"/>
                </a:spcAft>
              </a:pPr>
              <a:r>
                <a:rPr lang="zh-CN" altLang="en-US" sz="788" noProof="1">
                  <a:solidFill>
                    <a:srgbClr val="E7E6E6">
                      <a:lumMod val="50000"/>
                    </a:srgbClr>
                  </a:solidFill>
                  <a:latin typeface="等线" panose="02010600030101010101" pitchFamily="2" charset="-122"/>
                  <a:ea typeface="等线" panose="02010600030101010101" pitchFamily="2" charset="-122"/>
                </a:rPr>
                <a:t>Hunan magic rain Advertising CoLtd.professional professional team</a:t>
              </a:r>
              <a:endParaRPr lang="zh-CN" altLang="en-US" sz="788" noProof="1">
                <a:solidFill>
                  <a:srgbClr val="E7E6E6">
                    <a:lumMod val="50000"/>
                  </a:srgbClr>
                </a:solidFill>
                <a:latin typeface="等线" panose="02010600030101010101" pitchFamily="2" charset="-122"/>
                <a:ea typeface="等线" charset="0"/>
              </a:endParaRPr>
            </a:p>
          </p:txBody>
        </p:sp>
      </p:grpSp>
      <p:grpSp>
        <p:nvGrpSpPr>
          <p:cNvPr id="2" name="组合 1"/>
          <p:cNvGrpSpPr>
            <a:grpSpLocks/>
          </p:cNvGrpSpPr>
          <p:nvPr/>
        </p:nvGrpSpPr>
        <p:grpSpPr bwMode="auto">
          <a:xfrm>
            <a:off x="750094" y="1814513"/>
            <a:ext cx="1384697" cy="1412081"/>
            <a:chOff x="1000707" y="2419350"/>
            <a:chExt cx="1845984" cy="1882776"/>
          </a:xfrm>
        </p:grpSpPr>
        <p:sp>
          <p:nvSpPr>
            <p:cNvPr id="10" name="Freeform 5"/>
            <p:cNvSpPr>
              <a:spLocks noEditPoints="1"/>
            </p:cNvSpPr>
            <p:nvPr/>
          </p:nvSpPr>
          <p:spPr bwMode="auto">
            <a:xfrm>
              <a:off x="1000707" y="2419350"/>
              <a:ext cx="1845984" cy="1882776"/>
            </a:xfrm>
            <a:custGeom>
              <a:avLst/>
              <a:gdLst>
                <a:gd name="T0" fmla="*/ 715 w 772"/>
                <a:gd name="T1" fmla="*/ 270 h 788"/>
                <a:gd name="T2" fmla="*/ 706 w 772"/>
                <a:gd name="T3" fmla="*/ 245 h 788"/>
                <a:gd name="T4" fmla="*/ 529 w 772"/>
                <a:gd name="T5" fmla="*/ 71 h 788"/>
                <a:gd name="T6" fmla="*/ 505 w 772"/>
                <a:gd name="T7" fmla="*/ 60 h 788"/>
                <a:gd name="T8" fmla="*/ 260 w 772"/>
                <a:gd name="T9" fmla="*/ 60 h 788"/>
                <a:gd name="T10" fmla="*/ 233 w 772"/>
                <a:gd name="T11" fmla="*/ 71 h 788"/>
                <a:gd name="T12" fmla="*/ 59 w 772"/>
                <a:gd name="T13" fmla="*/ 246 h 788"/>
                <a:gd name="T14" fmla="*/ 48 w 772"/>
                <a:gd name="T15" fmla="*/ 272 h 788"/>
                <a:gd name="T16" fmla="*/ 0 w 772"/>
                <a:gd name="T17" fmla="*/ 399 h 788"/>
                <a:gd name="T18" fmla="*/ 6 w 772"/>
                <a:gd name="T19" fmla="*/ 434 h 788"/>
                <a:gd name="T20" fmla="*/ 51 w 772"/>
                <a:gd name="T21" fmla="*/ 520 h 788"/>
                <a:gd name="T22" fmla="*/ 59 w 772"/>
                <a:gd name="T23" fmla="*/ 540 h 788"/>
                <a:gd name="T24" fmla="*/ 234 w 772"/>
                <a:gd name="T25" fmla="*/ 717 h 788"/>
                <a:gd name="T26" fmla="*/ 259 w 772"/>
                <a:gd name="T27" fmla="*/ 728 h 788"/>
                <a:gd name="T28" fmla="*/ 506 w 772"/>
                <a:gd name="T29" fmla="*/ 728 h 788"/>
                <a:gd name="T30" fmla="*/ 528 w 772"/>
                <a:gd name="T31" fmla="*/ 718 h 788"/>
                <a:gd name="T32" fmla="*/ 706 w 772"/>
                <a:gd name="T33" fmla="*/ 542 h 788"/>
                <a:gd name="T34" fmla="*/ 716 w 772"/>
                <a:gd name="T35" fmla="*/ 517 h 788"/>
                <a:gd name="T36" fmla="*/ 750 w 772"/>
                <a:gd name="T37" fmla="*/ 463 h 788"/>
                <a:gd name="T38" fmla="*/ 715 w 772"/>
                <a:gd name="T39" fmla="*/ 270 h 788"/>
                <a:gd name="T40" fmla="*/ 541 w 772"/>
                <a:gd name="T41" fmla="*/ 474 h 788"/>
                <a:gd name="T42" fmla="*/ 455 w 772"/>
                <a:gd name="T43" fmla="*/ 556 h 788"/>
                <a:gd name="T44" fmla="*/ 401 w 772"/>
                <a:gd name="T45" fmla="*/ 566 h 788"/>
                <a:gd name="T46" fmla="*/ 381 w 772"/>
                <a:gd name="T47" fmla="*/ 567 h 788"/>
                <a:gd name="T48" fmla="*/ 208 w 772"/>
                <a:gd name="T49" fmla="*/ 394 h 788"/>
                <a:gd name="T50" fmla="*/ 381 w 772"/>
                <a:gd name="T51" fmla="*/ 222 h 788"/>
                <a:gd name="T52" fmla="*/ 396 w 772"/>
                <a:gd name="T53" fmla="*/ 222 h 788"/>
                <a:gd name="T54" fmla="*/ 396 w 772"/>
                <a:gd name="T55" fmla="*/ 222 h 788"/>
                <a:gd name="T56" fmla="*/ 414 w 772"/>
                <a:gd name="T57" fmla="*/ 223 h 788"/>
                <a:gd name="T58" fmla="*/ 514 w 772"/>
                <a:gd name="T59" fmla="*/ 272 h 788"/>
                <a:gd name="T60" fmla="*/ 537 w 772"/>
                <a:gd name="T61" fmla="*/ 313 h 788"/>
                <a:gd name="T62" fmla="*/ 538 w 772"/>
                <a:gd name="T63" fmla="*/ 322 h 788"/>
                <a:gd name="T64" fmla="*/ 518 w 772"/>
                <a:gd name="T65" fmla="*/ 353 h 788"/>
                <a:gd name="T66" fmla="*/ 484 w 772"/>
                <a:gd name="T67" fmla="*/ 355 h 788"/>
                <a:gd name="T68" fmla="*/ 381 w 772"/>
                <a:gd name="T69" fmla="*/ 284 h 788"/>
                <a:gd name="T70" fmla="*/ 271 w 772"/>
                <a:gd name="T71" fmla="*/ 394 h 788"/>
                <a:gd name="T72" fmla="*/ 381 w 772"/>
                <a:gd name="T73" fmla="*/ 504 h 788"/>
                <a:gd name="T74" fmla="*/ 485 w 772"/>
                <a:gd name="T75" fmla="*/ 432 h 788"/>
                <a:gd name="T76" fmla="*/ 515 w 772"/>
                <a:gd name="T77" fmla="*/ 428 h 788"/>
                <a:gd name="T78" fmla="*/ 542 w 772"/>
                <a:gd name="T79" fmla="*/ 458 h 788"/>
                <a:gd name="T80" fmla="*/ 541 w 772"/>
                <a:gd name="T81" fmla="*/ 474 h 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72" h="788">
                  <a:moveTo>
                    <a:pt x="715" y="270"/>
                  </a:moveTo>
                  <a:cubicBezTo>
                    <a:pt x="710" y="264"/>
                    <a:pt x="707" y="254"/>
                    <a:pt x="706" y="245"/>
                  </a:cubicBezTo>
                  <a:cubicBezTo>
                    <a:pt x="692" y="146"/>
                    <a:pt x="628" y="83"/>
                    <a:pt x="529" y="71"/>
                  </a:cubicBezTo>
                  <a:cubicBezTo>
                    <a:pt x="521" y="70"/>
                    <a:pt x="511" y="65"/>
                    <a:pt x="505" y="60"/>
                  </a:cubicBezTo>
                  <a:cubicBezTo>
                    <a:pt x="429" y="0"/>
                    <a:pt x="335" y="0"/>
                    <a:pt x="260" y="60"/>
                  </a:cubicBezTo>
                  <a:cubicBezTo>
                    <a:pt x="253" y="66"/>
                    <a:pt x="243" y="70"/>
                    <a:pt x="233" y="71"/>
                  </a:cubicBezTo>
                  <a:cubicBezTo>
                    <a:pt x="136" y="84"/>
                    <a:pt x="72" y="148"/>
                    <a:pt x="59" y="246"/>
                  </a:cubicBezTo>
                  <a:cubicBezTo>
                    <a:pt x="58" y="255"/>
                    <a:pt x="54" y="265"/>
                    <a:pt x="48" y="272"/>
                  </a:cubicBezTo>
                  <a:cubicBezTo>
                    <a:pt x="21" y="309"/>
                    <a:pt x="2" y="348"/>
                    <a:pt x="0" y="399"/>
                  </a:cubicBezTo>
                  <a:cubicBezTo>
                    <a:pt x="2" y="408"/>
                    <a:pt x="1" y="422"/>
                    <a:pt x="6" y="434"/>
                  </a:cubicBezTo>
                  <a:cubicBezTo>
                    <a:pt x="20" y="463"/>
                    <a:pt x="36" y="491"/>
                    <a:pt x="51" y="520"/>
                  </a:cubicBezTo>
                  <a:cubicBezTo>
                    <a:pt x="55" y="526"/>
                    <a:pt x="58" y="533"/>
                    <a:pt x="59" y="540"/>
                  </a:cubicBezTo>
                  <a:cubicBezTo>
                    <a:pt x="72" y="641"/>
                    <a:pt x="134" y="704"/>
                    <a:pt x="234" y="717"/>
                  </a:cubicBezTo>
                  <a:cubicBezTo>
                    <a:pt x="243" y="718"/>
                    <a:pt x="252" y="722"/>
                    <a:pt x="259" y="728"/>
                  </a:cubicBezTo>
                  <a:cubicBezTo>
                    <a:pt x="336" y="788"/>
                    <a:pt x="429" y="788"/>
                    <a:pt x="506" y="728"/>
                  </a:cubicBezTo>
                  <a:cubicBezTo>
                    <a:pt x="512" y="723"/>
                    <a:pt x="520" y="719"/>
                    <a:pt x="528" y="718"/>
                  </a:cubicBezTo>
                  <a:cubicBezTo>
                    <a:pt x="627" y="706"/>
                    <a:pt x="693" y="641"/>
                    <a:pt x="706" y="542"/>
                  </a:cubicBezTo>
                  <a:cubicBezTo>
                    <a:pt x="707" y="533"/>
                    <a:pt x="712" y="525"/>
                    <a:pt x="716" y="517"/>
                  </a:cubicBezTo>
                  <a:cubicBezTo>
                    <a:pt x="727" y="499"/>
                    <a:pt x="743" y="483"/>
                    <a:pt x="750" y="463"/>
                  </a:cubicBezTo>
                  <a:cubicBezTo>
                    <a:pt x="772" y="394"/>
                    <a:pt x="763" y="328"/>
                    <a:pt x="715" y="270"/>
                  </a:cubicBezTo>
                  <a:close/>
                  <a:moveTo>
                    <a:pt x="541" y="474"/>
                  </a:moveTo>
                  <a:cubicBezTo>
                    <a:pt x="529" y="518"/>
                    <a:pt x="496" y="542"/>
                    <a:pt x="455" y="556"/>
                  </a:cubicBezTo>
                  <a:cubicBezTo>
                    <a:pt x="437" y="562"/>
                    <a:pt x="419" y="565"/>
                    <a:pt x="401" y="566"/>
                  </a:cubicBezTo>
                  <a:cubicBezTo>
                    <a:pt x="395" y="567"/>
                    <a:pt x="388" y="567"/>
                    <a:pt x="381" y="567"/>
                  </a:cubicBezTo>
                  <a:cubicBezTo>
                    <a:pt x="286" y="567"/>
                    <a:pt x="208" y="490"/>
                    <a:pt x="208" y="394"/>
                  </a:cubicBezTo>
                  <a:cubicBezTo>
                    <a:pt x="208" y="299"/>
                    <a:pt x="286" y="222"/>
                    <a:pt x="381" y="222"/>
                  </a:cubicBezTo>
                  <a:cubicBezTo>
                    <a:pt x="386" y="222"/>
                    <a:pt x="391" y="222"/>
                    <a:pt x="396" y="222"/>
                  </a:cubicBezTo>
                  <a:cubicBezTo>
                    <a:pt x="396" y="222"/>
                    <a:pt x="396" y="222"/>
                    <a:pt x="396" y="222"/>
                  </a:cubicBezTo>
                  <a:cubicBezTo>
                    <a:pt x="402" y="222"/>
                    <a:pt x="408" y="223"/>
                    <a:pt x="414" y="223"/>
                  </a:cubicBezTo>
                  <a:cubicBezTo>
                    <a:pt x="453" y="228"/>
                    <a:pt x="488" y="242"/>
                    <a:pt x="514" y="272"/>
                  </a:cubicBezTo>
                  <a:cubicBezTo>
                    <a:pt x="524" y="284"/>
                    <a:pt x="532" y="299"/>
                    <a:pt x="537" y="313"/>
                  </a:cubicBezTo>
                  <a:cubicBezTo>
                    <a:pt x="538" y="317"/>
                    <a:pt x="538" y="320"/>
                    <a:pt x="538" y="322"/>
                  </a:cubicBezTo>
                  <a:cubicBezTo>
                    <a:pt x="539" y="336"/>
                    <a:pt x="531" y="346"/>
                    <a:pt x="518" y="353"/>
                  </a:cubicBezTo>
                  <a:cubicBezTo>
                    <a:pt x="506" y="360"/>
                    <a:pt x="494" y="361"/>
                    <a:pt x="484" y="355"/>
                  </a:cubicBezTo>
                  <a:cubicBezTo>
                    <a:pt x="468" y="313"/>
                    <a:pt x="428" y="284"/>
                    <a:pt x="381" y="284"/>
                  </a:cubicBezTo>
                  <a:cubicBezTo>
                    <a:pt x="320" y="284"/>
                    <a:pt x="271" y="333"/>
                    <a:pt x="271" y="394"/>
                  </a:cubicBezTo>
                  <a:cubicBezTo>
                    <a:pt x="271" y="455"/>
                    <a:pt x="320" y="504"/>
                    <a:pt x="381" y="504"/>
                  </a:cubicBezTo>
                  <a:cubicBezTo>
                    <a:pt x="429" y="504"/>
                    <a:pt x="469" y="474"/>
                    <a:pt x="485" y="432"/>
                  </a:cubicBezTo>
                  <a:cubicBezTo>
                    <a:pt x="493" y="425"/>
                    <a:pt x="503" y="424"/>
                    <a:pt x="515" y="428"/>
                  </a:cubicBezTo>
                  <a:cubicBezTo>
                    <a:pt x="529" y="433"/>
                    <a:pt x="539" y="445"/>
                    <a:pt x="542" y="458"/>
                  </a:cubicBezTo>
                  <a:cubicBezTo>
                    <a:pt x="542" y="463"/>
                    <a:pt x="542" y="469"/>
                    <a:pt x="541" y="474"/>
                  </a:cubicBezTo>
                  <a:close/>
                </a:path>
              </a:pathLst>
            </a:custGeom>
            <a:gradFill>
              <a:gsLst>
                <a:gs pos="0">
                  <a:srgbClr val="0076CF"/>
                </a:gs>
                <a:gs pos="100000">
                  <a:srgbClr val="1CCCF8"/>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zh-CN" altLang="en-US">
                <a:solidFill>
                  <a:srgbClr val="FFFFFF"/>
                </a:solidFill>
                <a:latin typeface="等线"/>
                <a:ea typeface="宋体" panose="02010600030101010101" pitchFamily="2" charset="-122"/>
              </a:endParaRPr>
            </a:p>
          </p:txBody>
        </p:sp>
        <p:sp>
          <p:nvSpPr>
            <p:cNvPr id="40" name="任意多边形 39"/>
            <p:cNvSpPr/>
            <p:nvPr/>
          </p:nvSpPr>
          <p:spPr>
            <a:xfrm>
              <a:off x="1862590" y="3286125"/>
              <a:ext cx="55554" cy="160338"/>
            </a:xfrm>
            <a:custGeom>
              <a:avLst/>
              <a:gdLst/>
              <a:ahLst/>
              <a:cxnLst/>
              <a:rect l="l" t="t" r="r" b="b"/>
              <a:pathLst>
                <a:path w="56257" h="160734">
                  <a:moveTo>
                    <a:pt x="44648" y="0"/>
                  </a:moveTo>
                  <a:lnTo>
                    <a:pt x="56257" y="0"/>
                  </a:lnTo>
                  <a:lnTo>
                    <a:pt x="56257" y="160734"/>
                  </a:lnTo>
                  <a:lnTo>
                    <a:pt x="41077" y="160734"/>
                  </a:lnTo>
                  <a:lnTo>
                    <a:pt x="41077" y="41076"/>
                  </a:lnTo>
                  <a:lnTo>
                    <a:pt x="0" y="41076"/>
                  </a:lnTo>
                  <a:lnTo>
                    <a:pt x="0" y="31254"/>
                  </a:lnTo>
                  <a:cubicBezTo>
                    <a:pt x="26789" y="31849"/>
                    <a:pt x="41672" y="21431"/>
                    <a:pt x="4464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zh-CN" altLang="en-US">
                <a:solidFill>
                  <a:prstClr val="black"/>
                </a:solidFill>
                <a:latin typeface="等线"/>
                <a:ea typeface="宋体" panose="02010600030101010101" pitchFamily="2" charset="-122"/>
              </a:endParaRPr>
            </a:p>
          </p:txBody>
        </p:sp>
      </p:grpSp>
      <p:grpSp>
        <p:nvGrpSpPr>
          <p:cNvPr id="3" name="组合 2"/>
          <p:cNvGrpSpPr>
            <a:grpSpLocks/>
          </p:cNvGrpSpPr>
          <p:nvPr/>
        </p:nvGrpSpPr>
        <p:grpSpPr bwMode="auto">
          <a:xfrm>
            <a:off x="2851547" y="1814513"/>
            <a:ext cx="1384697" cy="1412081"/>
            <a:chOff x="4087511" y="2419350"/>
            <a:chExt cx="1845984" cy="1882776"/>
          </a:xfrm>
        </p:grpSpPr>
        <p:sp>
          <p:nvSpPr>
            <p:cNvPr id="11" name="Freeform 5"/>
            <p:cNvSpPr>
              <a:spLocks noEditPoints="1"/>
            </p:cNvSpPr>
            <p:nvPr/>
          </p:nvSpPr>
          <p:spPr bwMode="auto">
            <a:xfrm>
              <a:off x="4087511" y="2419350"/>
              <a:ext cx="1845984" cy="1882776"/>
            </a:xfrm>
            <a:custGeom>
              <a:avLst/>
              <a:gdLst>
                <a:gd name="T0" fmla="*/ 715 w 772"/>
                <a:gd name="T1" fmla="*/ 270 h 788"/>
                <a:gd name="T2" fmla="*/ 706 w 772"/>
                <a:gd name="T3" fmla="*/ 245 h 788"/>
                <a:gd name="T4" fmla="*/ 529 w 772"/>
                <a:gd name="T5" fmla="*/ 71 h 788"/>
                <a:gd name="T6" fmla="*/ 505 w 772"/>
                <a:gd name="T7" fmla="*/ 60 h 788"/>
                <a:gd name="T8" fmla="*/ 260 w 772"/>
                <a:gd name="T9" fmla="*/ 60 h 788"/>
                <a:gd name="T10" fmla="*/ 233 w 772"/>
                <a:gd name="T11" fmla="*/ 71 h 788"/>
                <a:gd name="T12" fmla="*/ 59 w 772"/>
                <a:gd name="T13" fmla="*/ 246 h 788"/>
                <a:gd name="T14" fmla="*/ 48 w 772"/>
                <a:gd name="T15" fmla="*/ 272 h 788"/>
                <a:gd name="T16" fmla="*/ 0 w 772"/>
                <a:gd name="T17" fmla="*/ 399 h 788"/>
                <a:gd name="T18" fmla="*/ 6 w 772"/>
                <a:gd name="T19" fmla="*/ 434 h 788"/>
                <a:gd name="T20" fmla="*/ 51 w 772"/>
                <a:gd name="T21" fmla="*/ 520 h 788"/>
                <a:gd name="T22" fmla="*/ 59 w 772"/>
                <a:gd name="T23" fmla="*/ 540 h 788"/>
                <a:gd name="T24" fmla="*/ 234 w 772"/>
                <a:gd name="T25" fmla="*/ 717 h 788"/>
                <a:gd name="T26" fmla="*/ 259 w 772"/>
                <a:gd name="T27" fmla="*/ 728 h 788"/>
                <a:gd name="T28" fmla="*/ 506 w 772"/>
                <a:gd name="T29" fmla="*/ 728 h 788"/>
                <a:gd name="T30" fmla="*/ 528 w 772"/>
                <a:gd name="T31" fmla="*/ 718 h 788"/>
                <a:gd name="T32" fmla="*/ 706 w 772"/>
                <a:gd name="T33" fmla="*/ 542 h 788"/>
                <a:gd name="T34" fmla="*/ 716 w 772"/>
                <a:gd name="T35" fmla="*/ 517 h 788"/>
                <a:gd name="T36" fmla="*/ 750 w 772"/>
                <a:gd name="T37" fmla="*/ 463 h 788"/>
                <a:gd name="T38" fmla="*/ 715 w 772"/>
                <a:gd name="T39" fmla="*/ 270 h 788"/>
                <a:gd name="T40" fmla="*/ 541 w 772"/>
                <a:gd name="T41" fmla="*/ 474 h 788"/>
                <a:gd name="T42" fmla="*/ 455 w 772"/>
                <a:gd name="T43" fmla="*/ 556 h 788"/>
                <a:gd name="T44" fmla="*/ 401 w 772"/>
                <a:gd name="T45" fmla="*/ 566 h 788"/>
                <a:gd name="T46" fmla="*/ 381 w 772"/>
                <a:gd name="T47" fmla="*/ 567 h 788"/>
                <a:gd name="T48" fmla="*/ 208 w 772"/>
                <a:gd name="T49" fmla="*/ 394 h 788"/>
                <a:gd name="T50" fmla="*/ 381 w 772"/>
                <a:gd name="T51" fmla="*/ 222 h 788"/>
                <a:gd name="T52" fmla="*/ 396 w 772"/>
                <a:gd name="T53" fmla="*/ 222 h 788"/>
                <a:gd name="T54" fmla="*/ 396 w 772"/>
                <a:gd name="T55" fmla="*/ 222 h 788"/>
                <a:gd name="T56" fmla="*/ 414 w 772"/>
                <a:gd name="T57" fmla="*/ 223 h 788"/>
                <a:gd name="T58" fmla="*/ 514 w 772"/>
                <a:gd name="T59" fmla="*/ 272 h 788"/>
                <a:gd name="T60" fmla="*/ 537 w 772"/>
                <a:gd name="T61" fmla="*/ 313 h 788"/>
                <a:gd name="T62" fmla="*/ 538 w 772"/>
                <a:gd name="T63" fmla="*/ 322 h 788"/>
                <a:gd name="T64" fmla="*/ 518 w 772"/>
                <a:gd name="T65" fmla="*/ 353 h 788"/>
                <a:gd name="T66" fmla="*/ 484 w 772"/>
                <a:gd name="T67" fmla="*/ 355 h 788"/>
                <a:gd name="T68" fmla="*/ 381 w 772"/>
                <a:gd name="T69" fmla="*/ 284 h 788"/>
                <a:gd name="T70" fmla="*/ 271 w 772"/>
                <a:gd name="T71" fmla="*/ 394 h 788"/>
                <a:gd name="T72" fmla="*/ 381 w 772"/>
                <a:gd name="T73" fmla="*/ 504 h 788"/>
                <a:gd name="T74" fmla="*/ 485 w 772"/>
                <a:gd name="T75" fmla="*/ 432 h 788"/>
                <a:gd name="T76" fmla="*/ 515 w 772"/>
                <a:gd name="T77" fmla="*/ 428 h 788"/>
                <a:gd name="T78" fmla="*/ 542 w 772"/>
                <a:gd name="T79" fmla="*/ 458 h 788"/>
                <a:gd name="T80" fmla="*/ 541 w 772"/>
                <a:gd name="T81" fmla="*/ 474 h 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72" h="788">
                  <a:moveTo>
                    <a:pt x="715" y="270"/>
                  </a:moveTo>
                  <a:cubicBezTo>
                    <a:pt x="710" y="264"/>
                    <a:pt x="707" y="254"/>
                    <a:pt x="706" y="245"/>
                  </a:cubicBezTo>
                  <a:cubicBezTo>
                    <a:pt x="692" y="146"/>
                    <a:pt x="628" y="83"/>
                    <a:pt x="529" y="71"/>
                  </a:cubicBezTo>
                  <a:cubicBezTo>
                    <a:pt x="521" y="70"/>
                    <a:pt x="511" y="65"/>
                    <a:pt x="505" y="60"/>
                  </a:cubicBezTo>
                  <a:cubicBezTo>
                    <a:pt x="429" y="0"/>
                    <a:pt x="335" y="0"/>
                    <a:pt x="260" y="60"/>
                  </a:cubicBezTo>
                  <a:cubicBezTo>
                    <a:pt x="253" y="66"/>
                    <a:pt x="243" y="70"/>
                    <a:pt x="233" y="71"/>
                  </a:cubicBezTo>
                  <a:cubicBezTo>
                    <a:pt x="136" y="84"/>
                    <a:pt x="72" y="148"/>
                    <a:pt x="59" y="246"/>
                  </a:cubicBezTo>
                  <a:cubicBezTo>
                    <a:pt x="58" y="255"/>
                    <a:pt x="54" y="265"/>
                    <a:pt x="48" y="272"/>
                  </a:cubicBezTo>
                  <a:cubicBezTo>
                    <a:pt x="21" y="309"/>
                    <a:pt x="2" y="348"/>
                    <a:pt x="0" y="399"/>
                  </a:cubicBezTo>
                  <a:cubicBezTo>
                    <a:pt x="2" y="408"/>
                    <a:pt x="1" y="422"/>
                    <a:pt x="6" y="434"/>
                  </a:cubicBezTo>
                  <a:cubicBezTo>
                    <a:pt x="20" y="463"/>
                    <a:pt x="36" y="491"/>
                    <a:pt x="51" y="520"/>
                  </a:cubicBezTo>
                  <a:cubicBezTo>
                    <a:pt x="55" y="526"/>
                    <a:pt x="58" y="533"/>
                    <a:pt x="59" y="540"/>
                  </a:cubicBezTo>
                  <a:cubicBezTo>
                    <a:pt x="72" y="641"/>
                    <a:pt x="134" y="704"/>
                    <a:pt x="234" y="717"/>
                  </a:cubicBezTo>
                  <a:cubicBezTo>
                    <a:pt x="243" y="718"/>
                    <a:pt x="252" y="722"/>
                    <a:pt x="259" y="728"/>
                  </a:cubicBezTo>
                  <a:cubicBezTo>
                    <a:pt x="336" y="788"/>
                    <a:pt x="429" y="788"/>
                    <a:pt x="506" y="728"/>
                  </a:cubicBezTo>
                  <a:cubicBezTo>
                    <a:pt x="512" y="723"/>
                    <a:pt x="520" y="719"/>
                    <a:pt x="528" y="718"/>
                  </a:cubicBezTo>
                  <a:cubicBezTo>
                    <a:pt x="627" y="706"/>
                    <a:pt x="693" y="641"/>
                    <a:pt x="706" y="542"/>
                  </a:cubicBezTo>
                  <a:cubicBezTo>
                    <a:pt x="707" y="533"/>
                    <a:pt x="712" y="525"/>
                    <a:pt x="716" y="517"/>
                  </a:cubicBezTo>
                  <a:cubicBezTo>
                    <a:pt x="727" y="499"/>
                    <a:pt x="743" y="483"/>
                    <a:pt x="750" y="463"/>
                  </a:cubicBezTo>
                  <a:cubicBezTo>
                    <a:pt x="772" y="394"/>
                    <a:pt x="763" y="328"/>
                    <a:pt x="715" y="270"/>
                  </a:cubicBezTo>
                  <a:close/>
                  <a:moveTo>
                    <a:pt x="541" y="474"/>
                  </a:moveTo>
                  <a:cubicBezTo>
                    <a:pt x="529" y="518"/>
                    <a:pt x="496" y="542"/>
                    <a:pt x="455" y="556"/>
                  </a:cubicBezTo>
                  <a:cubicBezTo>
                    <a:pt x="437" y="562"/>
                    <a:pt x="419" y="565"/>
                    <a:pt x="401" y="566"/>
                  </a:cubicBezTo>
                  <a:cubicBezTo>
                    <a:pt x="395" y="567"/>
                    <a:pt x="388" y="567"/>
                    <a:pt x="381" y="567"/>
                  </a:cubicBezTo>
                  <a:cubicBezTo>
                    <a:pt x="286" y="567"/>
                    <a:pt x="208" y="490"/>
                    <a:pt x="208" y="394"/>
                  </a:cubicBezTo>
                  <a:cubicBezTo>
                    <a:pt x="208" y="299"/>
                    <a:pt x="286" y="222"/>
                    <a:pt x="381" y="222"/>
                  </a:cubicBezTo>
                  <a:cubicBezTo>
                    <a:pt x="386" y="222"/>
                    <a:pt x="391" y="222"/>
                    <a:pt x="396" y="222"/>
                  </a:cubicBezTo>
                  <a:cubicBezTo>
                    <a:pt x="396" y="222"/>
                    <a:pt x="396" y="222"/>
                    <a:pt x="396" y="222"/>
                  </a:cubicBezTo>
                  <a:cubicBezTo>
                    <a:pt x="402" y="222"/>
                    <a:pt x="408" y="223"/>
                    <a:pt x="414" y="223"/>
                  </a:cubicBezTo>
                  <a:cubicBezTo>
                    <a:pt x="453" y="228"/>
                    <a:pt x="488" y="242"/>
                    <a:pt x="514" y="272"/>
                  </a:cubicBezTo>
                  <a:cubicBezTo>
                    <a:pt x="524" y="284"/>
                    <a:pt x="532" y="299"/>
                    <a:pt x="537" y="313"/>
                  </a:cubicBezTo>
                  <a:cubicBezTo>
                    <a:pt x="538" y="317"/>
                    <a:pt x="538" y="320"/>
                    <a:pt x="538" y="322"/>
                  </a:cubicBezTo>
                  <a:cubicBezTo>
                    <a:pt x="539" y="336"/>
                    <a:pt x="531" y="346"/>
                    <a:pt x="518" y="353"/>
                  </a:cubicBezTo>
                  <a:cubicBezTo>
                    <a:pt x="506" y="360"/>
                    <a:pt x="494" y="361"/>
                    <a:pt x="484" y="355"/>
                  </a:cubicBezTo>
                  <a:cubicBezTo>
                    <a:pt x="468" y="313"/>
                    <a:pt x="428" y="284"/>
                    <a:pt x="381" y="284"/>
                  </a:cubicBezTo>
                  <a:cubicBezTo>
                    <a:pt x="320" y="284"/>
                    <a:pt x="271" y="333"/>
                    <a:pt x="271" y="394"/>
                  </a:cubicBezTo>
                  <a:cubicBezTo>
                    <a:pt x="271" y="455"/>
                    <a:pt x="320" y="504"/>
                    <a:pt x="381" y="504"/>
                  </a:cubicBezTo>
                  <a:cubicBezTo>
                    <a:pt x="429" y="504"/>
                    <a:pt x="469" y="474"/>
                    <a:pt x="485" y="432"/>
                  </a:cubicBezTo>
                  <a:cubicBezTo>
                    <a:pt x="493" y="425"/>
                    <a:pt x="503" y="424"/>
                    <a:pt x="515" y="428"/>
                  </a:cubicBezTo>
                  <a:cubicBezTo>
                    <a:pt x="529" y="433"/>
                    <a:pt x="539" y="445"/>
                    <a:pt x="542" y="458"/>
                  </a:cubicBezTo>
                  <a:cubicBezTo>
                    <a:pt x="542" y="463"/>
                    <a:pt x="542" y="469"/>
                    <a:pt x="541" y="474"/>
                  </a:cubicBezTo>
                  <a:close/>
                </a:path>
              </a:pathLst>
            </a:custGeom>
            <a:gradFill>
              <a:gsLst>
                <a:gs pos="0">
                  <a:srgbClr val="DC4A0C"/>
                </a:gs>
                <a:gs pos="100000">
                  <a:srgbClr val="FA891B"/>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zh-CN" altLang="en-US">
                <a:solidFill>
                  <a:prstClr val="black"/>
                </a:solidFill>
                <a:latin typeface="等线"/>
                <a:ea typeface="宋体" panose="02010600030101010101" pitchFamily="2" charset="-122"/>
              </a:endParaRPr>
            </a:p>
          </p:txBody>
        </p:sp>
        <p:sp>
          <p:nvSpPr>
            <p:cNvPr id="41" name="任意多边形 40"/>
            <p:cNvSpPr/>
            <p:nvPr/>
          </p:nvSpPr>
          <p:spPr>
            <a:xfrm>
              <a:off x="4957330" y="3279775"/>
              <a:ext cx="106346" cy="161925"/>
            </a:xfrm>
            <a:custGeom>
              <a:avLst/>
              <a:gdLst/>
              <a:ahLst/>
              <a:cxnLst/>
              <a:rect l="l" t="t" r="r" b="b"/>
              <a:pathLst>
                <a:path w="107156" h="160734">
                  <a:moveTo>
                    <a:pt x="57150" y="0"/>
                  </a:moveTo>
                  <a:cubicBezTo>
                    <a:pt x="88701" y="1190"/>
                    <a:pt x="105370" y="15775"/>
                    <a:pt x="107156" y="43755"/>
                  </a:cubicBezTo>
                  <a:cubicBezTo>
                    <a:pt x="107156" y="65186"/>
                    <a:pt x="90785" y="84832"/>
                    <a:pt x="58043" y="102691"/>
                  </a:cubicBezTo>
                  <a:cubicBezTo>
                    <a:pt x="47922" y="108644"/>
                    <a:pt x="40779" y="113109"/>
                    <a:pt x="36611" y="116086"/>
                  </a:cubicBezTo>
                  <a:cubicBezTo>
                    <a:pt x="22324" y="126206"/>
                    <a:pt x="15478" y="136922"/>
                    <a:pt x="16073" y="148233"/>
                  </a:cubicBezTo>
                  <a:lnTo>
                    <a:pt x="105370" y="148233"/>
                  </a:lnTo>
                  <a:lnTo>
                    <a:pt x="105370" y="160734"/>
                  </a:lnTo>
                  <a:lnTo>
                    <a:pt x="0" y="160734"/>
                  </a:lnTo>
                  <a:cubicBezTo>
                    <a:pt x="0" y="143470"/>
                    <a:pt x="4167" y="130373"/>
                    <a:pt x="12501" y="121443"/>
                  </a:cubicBezTo>
                  <a:cubicBezTo>
                    <a:pt x="21431" y="110728"/>
                    <a:pt x="36016" y="99715"/>
                    <a:pt x="56257" y="88404"/>
                  </a:cubicBezTo>
                  <a:cubicBezTo>
                    <a:pt x="80664" y="75902"/>
                    <a:pt x="92273" y="61317"/>
                    <a:pt x="91082" y="44648"/>
                  </a:cubicBezTo>
                  <a:cubicBezTo>
                    <a:pt x="89892" y="24408"/>
                    <a:pt x="77986" y="13394"/>
                    <a:pt x="55364" y="11608"/>
                  </a:cubicBezTo>
                  <a:cubicBezTo>
                    <a:pt x="32742" y="13990"/>
                    <a:pt x="21133" y="27682"/>
                    <a:pt x="20538" y="52685"/>
                  </a:cubicBezTo>
                  <a:lnTo>
                    <a:pt x="5357" y="52685"/>
                  </a:lnTo>
                  <a:cubicBezTo>
                    <a:pt x="6548" y="19347"/>
                    <a:pt x="23812" y="1786"/>
                    <a:pt x="5715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zh-CN" altLang="en-US">
                <a:solidFill>
                  <a:prstClr val="black"/>
                </a:solidFill>
                <a:latin typeface="等线"/>
                <a:ea typeface="宋体" panose="02010600030101010101" pitchFamily="2" charset="-122"/>
              </a:endParaRPr>
            </a:p>
          </p:txBody>
        </p:sp>
      </p:grpSp>
      <p:grpSp>
        <p:nvGrpSpPr>
          <p:cNvPr id="4" name="组合 3"/>
          <p:cNvGrpSpPr>
            <a:grpSpLocks/>
          </p:cNvGrpSpPr>
          <p:nvPr/>
        </p:nvGrpSpPr>
        <p:grpSpPr bwMode="auto">
          <a:xfrm>
            <a:off x="4973241" y="1814513"/>
            <a:ext cx="1384697" cy="1412081"/>
            <a:chOff x="6716411" y="2419350"/>
            <a:chExt cx="1845984" cy="1882776"/>
          </a:xfrm>
        </p:grpSpPr>
        <p:sp>
          <p:nvSpPr>
            <p:cNvPr id="12" name="Freeform 5"/>
            <p:cNvSpPr>
              <a:spLocks noEditPoints="1"/>
            </p:cNvSpPr>
            <p:nvPr/>
          </p:nvSpPr>
          <p:spPr bwMode="auto">
            <a:xfrm>
              <a:off x="6716411" y="2419350"/>
              <a:ext cx="1845984" cy="1882776"/>
            </a:xfrm>
            <a:custGeom>
              <a:avLst/>
              <a:gdLst>
                <a:gd name="T0" fmla="*/ 715 w 772"/>
                <a:gd name="T1" fmla="*/ 270 h 788"/>
                <a:gd name="T2" fmla="*/ 706 w 772"/>
                <a:gd name="T3" fmla="*/ 245 h 788"/>
                <a:gd name="T4" fmla="*/ 529 w 772"/>
                <a:gd name="T5" fmla="*/ 71 h 788"/>
                <a:gd name="T6" fmla="*/ 505 w 772"/>
                <a:gd name="T7" fmla="*/ 60 h 788"/>
                <a:gd name="T8" fmla="*/ 260 w 772"/>
                <a:gd name="T9" fmla="*/ 60 h 788"/>
                <a:gd name="T10" fmla="*/ 233 w 772"/>
                <a:gd name="T11" fmla="*/ 71 h 788"/>
                <a:gd name="T12" fmla="*/ 59 w 772"/>
                <a:gd name="T13" fmla="*/ 246 h 788"/>
                <a:gd name="T14" fmla="*/ 48 w 772"/>
                <a:gd name="T15" fmla="*/ 272 h 788"/>
                <a:gd name="T16" fmla="*/ 0 w 772"/>
                <a:gd name="T17" fmla="*/ 399 h 788"/>
                <a:gd name="T18" fmla="*/ 6 w 772"/>
                <a:gd name="T19" fmla="*/ 434 h 788"/>
                <a:gd name="T20" fmla="*/ 51 w 772"/>
                <a:gd name="T21" fmla="*/ 520 h 788"/>
                <a:gd name="T22" fmla="*/ 59 w 772"/>
                <a:gd name="T23" fmla="*/ 540 h 788"/>
                <a:gd name="T24" fmla="*/ 234 w 772"/>
                <a:gd name="T25" fmla="*/ 717 h 788"/>
                <a:gd name="T26" fmla="*/ 259 w 772"/>
                <a:gd name="T27" fmla="*/ 728 h 788"/>
                <a:gd name="T28" fmla="*/ 506 w 772"/>
                <a:gd name="T29" fmla="*/ 728 h 788"/>
                <a:gd name="T30" fmla="*/ 528 w 772"/>
                <a:gd name="T31" fmla="*/ 718 h 788"/>
                <a:gd name="T32" fmla="*/ 706 w 772"/>
                <a:gd name="T33" fmla="*/ 542 h 788"/>
                <a:gd name="T34" fmla="*/ 716 w 772"/>
                <a:gd name="T35" fmla="*/ 517 h 788"/>
                <a:gd name="T36" fmla="*/ 750 w 772"/>
                <a:gd name="T37" fmla="*/ 463 h 788"/>
                <a:gd name="T38" fmla="*/ 715 w 772"/>
                <a:gd name="T39" fmla="*/ 270 h 788"/>
                <a:gd name="T40" fmla="*/ 541 w 772"/>
                <a:gd name="T41" fmla="*/ 474 h 788"/>
                <a:gd name="T42" fmla="*/ 455 w 772"/>
                <a:gd name="T43" fmla="*/ 556 h 788"/>
                <a:gd name="T44" fmla="*/ 401 w 772"/>
                <a:gd name="T45" fmla="*/ 566 h 788"/>
                <a:gd name="T46" fmla="*/ 381 w 772"/>
                <a:gd name="T47" fmla="*/ 567 h 788"/>
                <a:gd name="T48" fmla="*/ 208 w 772"/>
                <a:gd name="T49" fmla="*/ 394 h 788"/>
                <a:gd name="T50" fmla="*/ 381 w 772"/>
                <a:gd name="T51" fmla="*/ 222 h 788"/>
                <a:gd name="T52" fmla="*/ 396 w 772"/>
                <a:gd name="T53" fmla="*/ 222 h 788"/>
                <a:gd name="T54" fmla="*/ 396 w 772"/>
                <a:gd name="T55" fmla="*/ 222 h 788"/>
                <a:gd name="T56" fmla="*/ 414 w 772"/>
                <a:gd name="T57" fmla="*/ 223 h 788"/>
                <a:gd name="T58" fmla="*/ 514 w 772"/>
                <a:gd name="T59" fmla="*/ 272 h 788"/>
                <a:gd name="T60" fmla="*/ 537 w 772"/>
                <a:gd name="T61" fmla="*/ 313 h 788"/>
                <a:gd name="T62" fmla="*/ 538 w 772"/>
                <a:gd name="T63" fmla="*/ 322 h 788"/>
                <a:gd name="T64" fmla="*/ 518 w 772"/>
                <a:gd name="T65" fmla="*/ 353 h 788"/>
                <a:gd name="T66" fmla="*/ 484 w 772"/>
                <a:gd name="T67" fmla="*/ 355 h 788"/>
                <a:gd name="T68" fmla="*/ 381 w 772"/>
                <a:gd name="T69" fmla="*/ 284 h 788"/>
                <a:gd name="T70" fmla="*/ 271 w 772"/>
                <a:gd name="T71" fmla="*/ 394 h 788"/>
                <a:gd name="T72" fmla="*/ 381 w 772"/>
                <a:gd name="T73" fmla="*/ 504 h 788"/>
                <a:gd name="T74" fmla="*/ 485 w 772"/>
                <a:gd name="T75" fmla="*/ 432 h 788"/>
                <a:gd name="T76" fmla="*/ 515 w 772"/>
                <a:gd name="T77" fmla="*/ 428 h 788"/>
                <a:gd name="T78" fmla="*/ 542 w 772"/>
                <a:gd name="T79" fmla="*/ 458 h 788"/>
                <a:gd name="T80" fmla="*/ 541 w 772"/>
                <a:gd name="T81" fmla="*/ 474 h 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72" h="788">
                  <a:moveTo>
                    <a:pt x="715" y="270"/>
                  </a:moveTo>
                  <a:cubicBezTo>
                    <a:pt x="710" y="264"/>
                    <a:pt x="707" y="254"/>
                    <a:pt x="706" y="245"/>
                  </a:cubicBezTo>
                  <a:cubicBezTo>
                    <a:pt x="692" y="146"/>
                    <a:pt x="628" y="83"/>
                    <a:pt x="529" y="71"/>
                  </a:cubicBezTo>
                  <a:cubicBezTo>
                    <a:pt x="521" y="70"/>
                    <a:pt x="511" y="65"/>
                    <a:pt x="505" y="60"/>
                  </a:cubicBezTo>
                  <a:cubicBezTo>
                    <a:pt x="429" y="0"/>
                    <a:pt x="335" y="0"/>
                    <a:pt x="260" y="60"/>
                  </a:cubicBezTo>
                  <a:cubicBezTo>
                    <a:pt x="253" y="66"/>
                    <a:pt x="243" y="70"/>
                    <a:pt x="233" y="71"/>
                  </a:cubicBezTo>
                  <a:cubicBezTo>
                    <a:pt x="136" y="84"/>
                    <a:pt x="72" y="148"/>
                    <a:pt x="59" y="246"/>
                  </a:cubicBezTo>
                  <a:cubicBezTo>
                    <a:pt x="58" y="255"/>
                    <a:pt x="54" y="265"/>
                    <a:pt x="48" y="272"/>
                  </a:cubicBezTo>
                  <a:cubicBezTo>
                    <a:pt x="21" y="309"/>
                    <a:pt x="2" y="348"/>
                    <a:pt x="0" y="399"/>
                  </a:cubicBezTo>
                  <a:cubicBezTo>
                    <a:pt x="2" y="408"/>
                    <a:pt x="1" y="422"/>
                    <a:pt x="6" y="434"/>
                  </a:cubicBezTo>
                  <a:cubicBezTo>
                    <a:pt x="20" y="463"/>
                    <a:pt x="36" y="491"/>
                    <a:pt x="51" y="520"/>
                  </a:cubicBezTo>
                  <a:cubicBezTo>
                    <a:pt x="55" y="526"/>
                    <a:pt x="58" y="533"/>
                    <a:pt x="59" y="540"/>
                  </a:cubicBezTo>
                  <a:cubicBezTo>
                    <a:pt x="72" y="641"/>
                    <a:pt x="134" y="704"/>
                    <a:pt x="234" y="717"/>
                  </a:cubicBezTo>
                  <a:cubicBezTo>
                    <a:pt x="243" y="718"/>
                    <a:pt x="252" y="722"/>
                    <a:pt x="259" y="728"/>
                  </a:cubicBezTo>
                  <a:cubicBezTo>
                    <a:pt x="336" y="788"/>
                    <a:pt x="429" y="788"/>
                    <a:pt x="506" y="728"/>
                  </a:cubicBezTo>
                  <a:cubicBezTo>
                    <a:pt x="512" y="723"/>
                    <a:pt x="520" y="719"/>
                    <a:pt x="528" y="718"/>
                  </a:cubicBezTo>
                  <a:cubicBezTo>
                    <a:pt x="627" y="706"/>
                    <a:pt x="693" y="641"/>
                    <a:pt x="706" y="542"/>
                  </a:cubicBezTo>
                  <a:cubicBezTo>
                    <a:pt x="707" y="533"/>
                    <a:pt x="712" y="525"/>
                    <a:pt x="716" y="517"/>
                  </a:cubicBezTo>
                  <a:cubicBezTo>
                    <a:pt x="727" y="499"/>
                    <a:pt x="743" y="483"/>
                    <a:pt x="750" y="463"/>
                  </a:cubicBezTo>
                  <a:cubicBezTo>
                    <a:pt x="772" y="394"/>
                    <a:pt x="763" y="328"/>
                    <a:pt x="715" y="270"/>
                  </a:cubicBezTo>
                  <a:close/>
                  <a:moveTo>
                    <a:pt x="541" y="474"/>
                  </a:moveTo>
                  <a:cubicBezTo>
                    <a:pt x="529" y="518"/>
                    <a:pt x="496" y="542"/>
                    <a:pt x="455" y="556"/>
                  </a:cubicBezTo>
                  <a:cubicBezTo>
                    <a:pt x="437" y="562"/>
                    <a:pt x="419" y="565"/>
                    <a:pt x="401" y="566"/>
                  </a:cubicBezTo>
                  <a:cubicBezTo>
                    <a:pt x="395" y="567"/>
                    <a:pt x="388" y="567"/>
                    <a:pt x="381" y="567"/>
                  </a:cubicBezTo>
                  <a:cubicBezTo>
                    <a:pt x="286" y="567"/>
                    <a:pt x="208" y="490"/>
                    <a:pt x="208" y="394"/>
                  </a:cubicBezTo>
                  <a:cubicBezTo>
                    <a:pt x="208" y="299"/>
                    <a:pt x="286" y="222"/>
                    <a:pt x="381" y="222"/>
                  </a:cubicBezTo>
                  <a:cubicBezTo>
                    <a:pt x="386" y="222"/>
                    <a:pt x="391" y="222"/>
                    <a:pt x="396" y="222"/>
                  </a:cubicBezTo>
                  <a:cubicBezTo>
                    <a:pt x="396" y="222"/>
                    <a:pt x="396" y="222"/>
                    <a:pt x="396" y="222"/>
                  </a:cubicBezTo>
                  <a:cubicBezTo>
                    <a:pt x="402" y="222"/>
                    <a:pt x="408" y="223"/>
                    <a:pt x="414" y="223"/>
                  </a:cubicBezTo>
                  <a:cubicBezTo>
                    <a:pt x="453" y="228"/>
                    <a:pt x="488" y="242"/>
                    <a:pt x="514" y="272"/>
                  </a:cubicBezTo>
                  <a:cubicBezTo>
                    <a:pt x="524" y="284"/>
                    <a:pt x="532" y="299"/>
                    <a:pt x="537" y="313"/>
                  </a:cubicBezTo>
                  <a:cubicBezTo>
                    <a:pt x="538" y="317"/>
                    <a:pt x="538" y="320"/>
                    <a:pt x="538" y="322"/>
                  </a:cubicBezTo>
                  <a:cubicBezTo>
                    <a:pt x="539" y="336"/>
                    <a:pt x="531" y="346"/>
                    <a:pt x="518" y="353"/>
                  </a:cubicBezTo>
                  <a:cubicBezTo>
                    <a:pt x="506" y="360"/>
                    <a:pt x="494" y="361"/>
                    <a:pt x="484" y="355"/>
                  </a:cubicBezTo>
                  <a:cubicBezTo>
                    <a:pt x="468" y="313"/>
                    <a:pt x="428" y="284"/>
                    <a:pt x="381" y="284"/>
                  </a:cubicBezTo>
                  <a:cubicBezTo>
                    <a:pt x="320" y="284"/>
                    <a:pt x="271" y="333"/>
                    <a:pt x="271" y="394"/>
                  </a:cubicBezTo>
                  <a:cubicBezTo>
                    <a:pt x="271" y="455"/>
                    <a:pt x="320" y="504"/>
                    <a:pt x="381" y="504"/>
                  </a:cubicBezTo>
                  <a:cubicBezTo>
                    <a:pt x="429" y="504"/>
                    <a:pt x="469" y="474"/>
                    <a:pt x="485" y="432"/>
                  </a:cubicBezTo>
                  <a:cubicBezTo>
                    <a:pt x="493" y="425"/>
                    <a:pt x="503" y="424"/>
                    <a:pt x="515" y="428"/>
                  </a:cubicBezTo>
                  <a:cubicBezTo>
                    <a:pt x="529" y="433"/>
                    <a:pt x="539" y="445"/>
                    <a:pt x="542" y="458"/>
                  </a:cubicBezTo>
                  <a:cubicBezTo>
                    <a:pt x="542" y="463"/>
                    <a:pt x="542" y="469"/>
                    <a:pt x="541" y="474"/>
                  </a:cubicBezTo>
                  <a:close/>
                </a:path>
              </a:pathLst>
            </a:custGeom>
            <a:gradFill>
              <a:gsLst>
                <a:gs pos="0">
                  <a:srgbClr val="BA013F"/>
                </a:gs>
                <a:gs pos="100000">
                  <a:srgbClr val="FB4182"/>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zh-CN" altLang="en-US">
                <a:solidFill>
                  <a:prstClr val="black"/>
                </a:solidFill>
                <a:latin typeface="等线"/>
                <a:ea typeface="宋体" panose="02010600030101010101" pitchFamily="2" charset="-122"/>
              </a:endParaRPr>
            </a:p>
          </p:txBody>
        </p:sp>
        <p:sp>
          <p:nvSpPr>
            <p:cNvPr id="42" name="任意多边形 41"/>
            <p:cNvSpPr/>
            <p:nvPr/>
          </p:nvSpPr>
          <p:spPr>
            <a:xfrm>
              <a:off x="7565595" y="3259138"/>
              <a:ext cx="109522" cy="163512"/>
            </a:xfrm>
            <a:custGeom>
              <a:avLst/>
              <a:gdLst/>
              <a:ahLst/>
              <a:cxnLst/>
              <a:rect l="l" t="t" r="r" b="b"/>
              <a:pathLst>
                <a:path w="108942" h="162653">
                  <a:moveTo>
                    <a:pt x="57150" y="0"/>
                  </a:moveTo>
                  <a:cubicBezTo>
                    <a:pt x="86915" y="1190"/>
                    <a:pt x="102393" y="14287"/>
                    <a:pt x="103584" y="39290"/>
                  </a:cubicBezTo>
                  <a:cubicBezTo>
                    <a:pt x="102989" y="56554"/>
                    <a:pt x="95250" y="68461"/>
                    <a:pt x="80367" y="75009"/>
                  </a:cubicBezTo>
                  <a:cubicBezTo>
                    <a:pt x="98822" y="80962"/>
                    <a:pt x="108347" y="94357"/>
                    <a:pt x="108942" y="115193"/>
                  </a:cubicBezTo>
                  <a:cubicBezTo>
                    <a:pt x="106561" y="145554"/>
                    <a:pt x="89297" y="161329"/>
                    <a:pt x="57150" y="162520"/>
                  </a:cubicBezTo>
                  <a:cubicBezTo>
                    <a:pt x="20240" y="164306"/>
                    <a:pt x="1190" y="148233"/>
                    <a:pt x="0" y="114300"/>
                  </a:cubicBezTo>
                  <a:lnTo>
                    <a:pt x="14287" y="114300"/>
                  </a:lnTo>
                  <a:cubicBezTo>
                    <a:pt x="14883" y="138708"/>
                    <a:pt x="28277" y="151209"/>
                    <a:pt x="54471" y="151804"/>
                  </a:cubicBezTo>
                  <a:cubicBezTo>
                    <a:pt x="78879" y="150018"/>
                    <a:pt x="92273" y="137815"/>
                    <a:pt x="94654" y="115193"/>
                  </a:cubicBezTo>
                  <a:cubicBezTo>
                    <a:pt x="92868" y="92571"/>
                    <a:pt x="75604" y="81855"/>
                    <a:pt x="42862" y="83046"/>
                  </a:cubicBezTo>
                  <a:lnTo>
                    <a:pt x="42862" y="71437"/>
                  </a:lnTo>
                  <a:cubicBezTo>
                    <a:pt x="73223" y="72628"/>
                    <a:pt x="88404" y="62210"/>
                    <a:pt x="88404" y="40183"/>
                  </a:cubicBezTo>
                  <a:cubicBezTo>
                    <a:pt x="87213" y="22324"/>
                    <a:pt x="75902" y="12799"/>
                    <a:pt x="54471" y="11608"/>
                  </a:cubicBezTo>
                  <a:cubicBezTo>
                    <a:pt x="32444" y="13394"/>
                    <a:pt x="20836" y="25003"/>
                    <a:pt x="19645" y="46434"/>
                  </a:cubicBezTo>
                  <a:lnTo>
                    <a:pt x="5358" y="46434"/>
                  </a:lnTo>
                  <a:cubicBezTo>
                    <a:pt x="4762" y="32742"/>
                    <a:pt x="9822" y="20836"/>
                    <a:pt x="20538" y="10715"/>
                  </a:cubicBezTo>
                  <a:cubicBezTo>
                    <a:pt x="28277" y="3572"/>
                    <a:pt x="40481" y="0"/>
                    <a:pt x="5715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zh-CN" altLang="en-US">
                <a:solidFill>
                  <a:prstClr val="black"/>
                </a:solidFill>
                <a:latin typeface="等线"/>
                <a:ea typeface="宋体" panose="02010600030101010101" pitchFamily="2" charset="-122"/>
              </a:endParaRPr>
            </a:p>
          </p:txBody>
        </p:sp>
      </p:grpSp>
      <p:grpSp>
        <p:nvGrpSpPr>
          <p:cNvPr id="5" name="组合 4"/>
          <p:cNvGrpSpPr>
            <a:grpSpLocks/>
          </p:cNvGrpSpPr>
          <p:nvPr/>
        </p:nvGrpSpPr>
        <p:grpSpPr bwMode="auto">
          <a:xfrm>
            <a:off x="7009210" y="1814513"/>
            <a:ext cx="1384697" cy="1412081"/>
            <a:chOff x="9345311" y="2419350"/>
            <a:chExt cx="1845984" cy="1882776"/>
          </a:xfrm>
        </p:grpSpPr>
        <p:sp>
          <p:nvSpPr>
            <p:cNvPr id="13" name="Freeform 5"/>
            <p:cNvSpPr>
              <a:spLocks noEditPoints="1"/>
            </p:cNvSpPr>
            <p:nvPr/>
          </p:nvSpPr>
          <p:spPr bwMode="auto">
            <a:xfrm>
              <a:off x="9345311" y="2419350"/>
              <a:ext cx="1845984" cy="1882776"/>
            </a:xfrm>
            <a:custGeom>
              <a:avLst/>
              <a:gdLst>
                <a:gd name="T0" fmla="*/ 715 w 772"/>
                <a:gd name="T1" fmla="*/ 270 h 788"/>
                <a:gd name="T2" fmla="*/ 706 w 772"/>
                <a:gd name="T3" fmla="*/ 245 h 788"/>
                <a:gd name="T4" fmla="*/ 529 w 772"/>
                <a:gd name="T5" fmla="*/ 71 h 788"/>
                <a:gd name="T6" fmla="*/ 505 w 772"/>
                <a:gd name="T7" fmla="*/ 60 h 788"/>
                <a:gd name="T8" fmla="*/ 260 w 772"/>
                <a:gd name="T9" fmla="*/ 60 h 788"/>
                <a:gd name="T10" fmla="*/ 233 w 772"/>
                <a:gd name="T11" fmla="*/ 71 h 788"/>
                <a:gd name="T12" fmla="*/ 59 w 772"/>
                <a:gd name="T13" fmla="*/ 246 h 788"/>
                <a:gd name="T14" fmla="*/ 48 w 772"/>
                <a:gd name="T15" fmla="*/ 272 h 788"/>
                <a:gd name="T16" fmla="*/ 0 w 772"/>
                <a:gd name="T17" fmla="*/ 399 h 788"/>
                <a:gd name="T18" fmla="*/ 6 w 772"/>
                <a:gd name="T19" fmla="*/ 434 h 788"/>
                <a:gd name="T20" fmla="*/ 51 w 772"/>
                <a:gd name="T21" fmla="*/ 520 h 788"/>
                <a:gd name="T22" fmla="*/ 59 w 772"/>
                <a:gd name="T23" fmla="*/ 540 h 788"/>
                <a:gd name="T24" fmla="*/ 234 w 772"/>
                <a:gd name="T25" fmla="*/ 717 h 788"/>
                <a:gd name="T26" fmla="*/ 259 w 772"/>
                <a:gd name="T27" fmla="*/ 728 h 788"/>
                <a:gd name="T28" fmla="*/ 506 w 772"/>
                <a:gd name="T29" fmla="*/ 728 h 788"/>
                <a:gd name="T30" fmla="*/ 528 w 772"/>
                <a:gd name="T31" fmla="*/ 718 h 788"/>
                <a:gd name="T32" fmla="*/ 706 w 772"/>
                <a:gd name="T33" fmla="*/ 542 h 788"/>
                <a:gd name="T34" fmla="*/ 716 w 772"/>
                <a:gd name="T35" fmla="*/ 517 h 788"/>
                <a:gd name="T36" fmla="*/ 750 w 772"/>
                <a:gd name="T37" fmla="*/ 463 h 788"/>
                <a:gd name="T38" fmla="*/ 715 w 772"/>
                <a:gd name="T39" fmla="*/ 270 h 788"/>
                <a:gd name="T40" fmla="*/ 541 w 772"/>
                <a:gd name="T41" fmla="*/ 474 h 788"/>
                <a:gd name="T42" fmla="*/ 455 w 772"/>
                <a:gd name="T43" fmla="*/ 556 h 788"/>
                <a:gd name="T44" fmla="*/ 401 w 772"/>
                <a:gd name="T45" fmla="*/ 566 h 788"/>
                <a:gd name="T46" fmla="*/ 381 w 772"/>
                <a:gd name="T47" fmla="*/ 567 h 788"/>
                <a:gd name="T48" fmla="*/ 208 w 772"/>
                <a:gd name="T49" fmla="*/ 394 h 788"/>
                <a:gd name="T50" fmla="*/ 381 w 772"/>
                <a:gd name="T51" fmla="*/ 222 h 788"/>
                <a:gd name="T52" fmla="*/ 396 w 772"/>
                <a:gd name="T53" fmla="*/ 222 h 788"/>
                <a:gd name="T54" fmla="*/ 396 w 772"/>
                <a:gd name="T55" fmla="*/ 222 h 788"/>
                <a:gd name="T56" fmla="*/ 414 w 772"/>
                <a:gd name="T57" fmla="*/ 223 h 788"/>
                <a:gd name="T58" fmla="*/ 514 w 772"/>
                <a:gd name="T59" fmla="*/ 272 h 788"/>
                <a:gd name="T60" fmla="*/ 537 w 772"/>
                <a:gd name="T61" fmla="*/ 313 h 788"/>
                <a:gd name="T62" fmla="*/ 538 w 772"/>
                <a:gd name="T63" fmla="*/ 322 h 788"/>
                <a:gd name="T64" fmla="*/ 518 w 772"/>
                <a:gd name="T65" fmla="*/ 353 h 788"/>
                <a:gd name="T66" fmla="*/ 484 w 772"/>
                <a:gd name="T67" fmla="*/ 355 h 788"/>
                <a:gd name="T68" fmla="*/ 381 w 772"/>
                <a:gd name="T69" fmla="*/ 284 h 788"/>
                <a:gd name="T70" fmla="*/ 271 w 772"/>
                <a:gd name="T71" fmla="*/ 394 h 788"/>
                <a:gd name="T72" fmla="*/ 381 w 772"/>
                <a:gd name="T73" fmla="*/ 504 h 788"/>
                <a:gd name="T74" fmla="*/ 485 w 772"/>
                <a:gd name="T75" fmla="*/ 432 h 788"/>
                <a:gd name="T76" fmla="*/ 515 w 772"/>
                <a:gd name="T77" fmla="*/ 428 h 788"/>
                <a:gd name="T78" fmla="*/ 542 w 772"/>
                <a:gd name="T79" fmla="*/ 458 h 788"/>
                <a:gd name="T80" fmla="*/ 541 w 772"/>
                <a:gd name="T81" fmla="*/ 474 h 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72" h="788">
                  <a:moveTo>
                    <a:pt x="715" y="270"/>
                  </a:moveTo>
                  <a:cubicBezTo>
                    <a:pt x="710" y="264"/>
                    <a:pt x="707" y="254"/>
                    <a:pt x="706" y="245"/>
                  </a:cubicBezTo>
                  <a:cubicBezTo>
                    <a:pt x="692" y="146"/>
                    <a:pt x="628" y="83"/>
                    <a:pt x="529" y="71"/>
                  </a:cubicBezTo>
                  <a:cubicBezTo>
                    <a:pt x="521" y="70"/>
                    <a:pt x="511" y="65"/>
                    <a:pt x="505" y="60"/>
                  </a:cubicBezTo>
                  <a:cubicBezTo>
                    <a:pt x="429" y="0"/>
                    <a:pt x="335" y="0"/>
                    <a:pt x="260" y="60"/>
                  </a:cubicBezTo>
                  <a:cubicBezTo>
                    <a:pt x="253" y="66"/>
                    <a:pt x="243" y="70"/>
                    <a:pt x="233" y="71"/>
                  </a:cubicBezTo>
                  <a:cubicBezTo>
                    <a:pt x="136" y="84"/>
                    <a:pt x="72" y="148"/>
                    <a:pt x="59" y="246"/>
                  </a:cubicBezTo>
                  <a:cubicBezTo>
                    <a:pt x="58" y="255"/>
                    <a:pt x="54" y="265"/>
                    <a:pt x="48" y="272"/>
                  </a:cubicBezTo>
                  <a:cubicBezTo>
                    <a:pt x="21" y="309"/>
                    <a:pt x="2" y="348"/>
                    <a:pt x="0" y="399"/>
                  </a:cubicBezTo>
                  <a:cubicBezTo>
                    <a:pt x="2" y="408"/>
                    <a:pt x="1" y="422"/>
                    <a:pt x="6" y="434"/>
                  </a:cubicBezTo>
                  <a:cubicBezTo>
                    <a:pt x="20" y="463"/>
                    <a:pt x="36" y="491"/>
                    <a:pt x="51" y="520"/>
                  </a:cubicBezTo>
                  <a:cubicBezTo>
                    <a:pt x="55" y="526"/>
                    <a:pt x="58" y="533"/>
                    <a:pt x="59" y="540"/>
                  </a:cubicBezTo>
                  <a:cubicBezTo>
                    <a:pt x="72" y="641"/>
                    <a:pt x="134" y="704"/>
                    <a:pt x="234" y="717"/>
                  </a:cubicBezTo>
                  <a:cubicBezTo>
                    <a:pt x="243" y="718"/>
                    <a:pt x="252" y="722"/>
                    <a:pt x="259" y="728"/>
                  </a:cubicBezTo>
                  <a:cubicBezTo>
                    <a:pt x="336" y="788"/>
                    <a:pt x="429" y="788"/>
                    <a:pt x="506" y="728"/>
                  </a:cubicBezTo>
                  <a:cubicBezTo>
                    <a:pt x="512" y="723"/>
                    <a:pt x="520" y="719"/>
                    <a:pt x="528" y="718"/>
                  </a:cubicBezTo>
                  <a:cubicBezTo>
                    <a:pt x="627" y="706"/>
                    <a:pt x="693" y="641"/>
                    <a:pt x="706" y="542"/>
                  </a:cubicBezTo>
                  <a:cubicBezTo>
                    <a:pt x="707" y="533"/>
                    <a:pt x="712" y="525"/>
                    <a:pt x="716" y="517"/>
                  </a:cubicBezTo>
                  <a:cubicBezTo>
                    <a:pt x="727" y="499"/>
                    <a:pt x="743" y="483"/>
                    <a:pt x="750" y="463"/>
                  </a:cubicBezTo>
                  <a:cubicBezTo>
                    <a:pt x="772" y="394"/>
                    <a:pt x="763" y="328"/>
                    <a:pt x="715" y="270"/>
                  </a:cubicBezTo>
                  <a:close/>
                  <a:moveTo>
                    <a:pt x="541" y="474"/>
                  </a:moveTo>
                  <a:cubicBezTo>
                    <a:pt x="529" y="518"/>
                    <a:pt x="496" y="542"/>
                    <a:pt x="455" y="556"/>
                  </a:cubicBezTo>
                  <a:cubicBezTo>
                    <a:pt x="437" y="562"/>
                    <a:pt x="419" y="565"/>
                    <a:pt x="401" y="566"/>
                  </a:cubicBezTo>
                  <a:cubicBezTo>
                    <a:pt x="395" y="567"/>
                    <a:pt x="388" y="567"/>
                    <a:pt x="381" y="567"/>
                  </a:cubicBezTo>
                  <a:cubicBezTo>
                    <a:pt x="286" y="567"/>
                    <a:pt x="208" y="490"/>
                    <a:pt x="208" y="394"/>
                  </a:cubicBezTo>
                  <a:cubicBezTo>
                    <a:pt x="208" y="299"/>
                    <a:pt x="286" y="222"/>
                    <a:pt x="381" y="222"/>
                  </a:cubicBezTo>
                  <a:cubicBezTo>
                    <a:pt x="386" y="222"/>
                    <a:pt x="391" y="222"/>
                    <a:pt x="396" y="222"/>
                  </a:cubicBezTo>
                  <a:cubicBezTo>
                    <a:pt x="396" y="222"/>
                    <a:pt x="396" y="222"/>
                    <a:pt x="396" y="222"/>
                  </a:cubicBezTo>
                  <a:cubicBezTo>
                    <a:pt x="402" y="222"/>
                    <a:pt x="408" y="223"/>
                    <a:pt x="414" y="223"/>
                  </a:cubicBezTo>
                  <a:cubicBezTo>
                    <a:pt x="453" y="228"/>
                    <a:pt x="488" y="242"/>
                    <a:pt x="514" y="272"/>
                  </a:cubicBezTo>
                  <a:cubicBezTo>
                    <a:pt x="524" y="284"/>
                    <a:pt x="532" y="299"/>
                    <a:pt x="537" y="313"/>
                  </a:cubicBezTo>
                  <a:cubicBezTo>
                    <a:pt x="538" y="317"/>
                    <a:pt x="538" y="320"/>
                    <a:pt x="538" y="322"/>
                  </a:cubicBezTo>
                  <a:cubicBezTo>
                    <a:pt x="539" y="336"/>
                    <a:pt x="531" y="346"/>
                    <a:pt x="518" y="353"/>
                  </a:cubicBezTo>
                  <a:cubicBezTo>
                    <a:pt x="506" y="360"/>
                    <a:pt x="494" y="361"/>
                    <a:pt x="484" y="355"/>
                  </a:cubicBezTo>
                  <a:cubicBezTo>
                    <a:pt x="468" y="313"/>
                    <a:pt x="428" y="284"/>
                    <a:pt x="381" y="284"/>
                  </a:cubicBezTo>
                  <a:cubicBezTo>
                    <a:pt x="320" y="284"/>
                    <a:pt x="271" y="333"/>
                    <a:pt x="271" y="394"/>
                  </a:cubicBezTo>
                  <a:cubicBezTo>
                    <a:pt x="271" y="455"/>
                    <a:pt x="320" y="504"/>
                    <a:pt x="381" y="504"/>
                  </a:cubicBezTo>
                  <a:cubicBezTo>
                    <a:pt x="429" y="504"/>
                    <a:pt x="469" y="474"/>
                    <a:pt x="485" y="432"/>
                  </a:cubicBezTo>
                  <a:cubicBezTo>
                    <a:pt x="493" y="425"/>
                    <a:pt x="503" y="424"/>
                    <a:pt x="515" y="428"/>
                  </a:cubicBezTo>
                  <a:cubicBezTo>
                    <a:pt x="529" y="433"/>
                    <a:pt x="539" y="445"/>
                    <a:pt x="542" y="458"/>
                  </a:cubicBezTo>
                  <a:cubicBezTo>
                    <a:pt x="542" y="463"/>
                    <a:pt x="542" y="469"/>
                    <a:pt x="541" y="474"/>
                  </a:cubicBezTo>
                  <a:close/>
                </a:path>
              </a:pathLst>
            </a:custGeom>
            <a:gradFill>
              <a:gsLst>
                <a:gs pos="0">
                  <a:srgbClr val="6DA400"/>
                </a:gs>
                <a:gs pos="100000">
                  <a:srgbClr val="B0EB2F"/>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zh-CN" altLang="en-US">
                <a:solidFill>
                  <a:prstClr val="black"/>
                </a:solidFill>
                <a:latin typeface="等线"/>
                <a:ea typeface="宋体" panose="02010600030101010101" pitchFamily="2" charset="-122"/>
              </a:endParaRPr>
            </a:p>
          </p:txBody>
        </p:sp>
        <p:sp>
          <p:nvSpPr>
            <p:cNvPr id="43" name="任意多边形 42"/>
            <p:cNvSpPr/>
            <p:nvPr/>
          </p:nvSpPr>
          <p:spPr>
            <a:xfrm>
              <a:off x="10194495" y="3259138"/>
              <a:ext cx="109522" cy="160337"/>
            </a:xfrm>
            <a:custGeom>
              <a:avLst/>
              <a:gdLst/>
              <a:ahLst/>
              <a:cxnLst/>
              <a:rect l="l" t="t" r="r" b="b"/>
              <a:pathLst>
                <a:path w="110728" h="159841">
                  <a:moveTo>
                    <a:pt x="75009" y="0"/>
                  </a:moveTo>
                  <a:lnTo>
                    <a:pt x="88404" y="0"/>
                  </a:lnTo>
                  <a:lnTo>
                    <a:pt x="88404" y="108049"/>
                  </a:lnTo>
                  <a:lnTo>
                    <a:pt x="110728" y="108049"/>
                  </a:lnTo>
                  <a:lnTo>
                    <a:pt x="110728" y="119657"/>
                  </a:lnTo>
                  <a:lnTo>
                    <a:pt x="88404" y="119657"/>
                  </a:lnTo>
                  <a:lnTo>
                    <a:pt x="88404" y="159841"/>
                  </a:lnTo>
                  <a:lnTo>
                    <a:pt x="74116" y="159841"/>
                  </a:lnTo>
                  <a:lnTo>
                    <a:pt x="74116" y="119657"/>
                  </a:lnTo>
                  <a:lnTo>
                    <a:pt x="0" y="119657"/>
                  </a:lnTo>
                  <a:lnTo>
                    <a:pt x="0" y="107156"/>
                  </a:lnTo>
                  <a:lnTo>
                    <a:pt x="75009" y="0"/>
                  </a:lnTo>
                  <a:close/>
                  <a:moveTo>
                    <a:pt x="74116" y="22324"/>
                  </a:moveTo>
                  <a:lnTo>
                    <a:pt x="14287" y="108049"/>
                  </a:lnTo>
                  <a:lnTo>
                    <a:pt x="74116" y="108049"/>
                  </a:lnTo>
                  <a:lnTo>
                    <a:pt x="74116" y="2232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zh-CN" altLang="en-US">
                <a:solidFill>
                  <a:prstClr val="black"/>
                </a:solidFill>
                <a:latin typeface="等线"/>
                <a:ea typeface="宋体" panose="02010600030101010101" pitchFamily="2" charset="-122"/>
              </a:endParaRPr>
            </a:p>
          </p:txBody>
        </p:sp>
      </p:grpSp>
    </p:spTree>
    <p:extLst>
      <p:ext uri="{BB962C8B-B14F-4D97-AF65-F5344CB8AC3E}">
        <p14:creationId xmlns:p14="http://schemas.microsoft.com/office/powerpoint/2010/main" val="23489597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nodeType="afterGroup">
                            <p:stCondLst>
                              <p:cond delay="500"/>
                            </p:stCondLst>
                            <p:childTnLst>
                              <p:par>
                                <p:cTn id="11" presetID="53" presetClass="entr" presetSubtype="16"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nodeType="afterGroup">
                            <p:stCondLst>
                              <p:cond delay="1000"/>
                            </p:stCondLst>
                            <p:childTnLst>
                              <p:par>
                                <p:cTn id="17" presetID="53" presetClass="entr" presetSubtype="16"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childTnLst>
                                </p:cTn>
                              </p:par>
                            </p:childTnLst>
                          </p:cTn>
                        </p:par>
                        <p:par>
                          <p:cTn id="22" fill="hold" nodeType="afterGroup">
                            <p:stCondLst>
                              <p:cond delay="1500"/>
                            </p:stCondLst>
                            <p:childTnLst>
                              <p:par>
                                <p:cTn id="23" presetID="53" presetClass="entr" presetSubtype="16"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Effect transition="in" filter="fade">
                                      <p:cBhvr>
                                        <p:cTn id="27" dur="500"/>
                                        <p:tgtEl>
                                          <p:spTgt spid="5"/>
                                        </p:tgtEl>
                                      </p:cBhvr>
                                    </p:animEffect>
                                  </p:childTnLst>
                                </p:cTn>
                              </p:par>
                            </p:childTnLst>
                          </p:cTn>
                        </p:par>
                        <p:par>
                          <p:cTn id="28" fill="hold" nodeType="afterGroup">
                            <p:stCondLst>
                              <p:cond delay="2000"/>
                            </p:stCondLst>
                            <p:childTnLst>
                              <p:par>
                                <p:cTn id="29" presetID="10" presetClass="entr" presetSubtype="0" fill="hold" nodeType="after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250"/>
                                        <p:tgtEl>
                                          <p:spTgt spid="14"/>
                                        </p:tgtEl>
                                      </p:cBhvr>
                                    </p:animEffect>
                                  </p:childTnLst>
                                </p:cTn>
                              </p:par>
                            </p:childTnLst>
                          </p:cTn>
                        </p:par>
                        <p:par>
                          <p:cTn id="32" fill="hold" nodeType="afterGroup">
                            <p:stCondLst>
                              <p:cond delay="2250"/>
                            </p:stCondLst>
                            <p:childTnLst>
                              <p:par>
                                <p:cTn id="33" presetID="10" presetClass="entr" presetSubtype="0" fill="hold" nodeType="after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fade">
                                      <p:cBhvr>
                                        <p:cTn id="35" dur="250"/>
                                        <p:tgtEl>
                                          <p:spTgt spid="26"/>
                                        </p:tgtEl>
                                      </p:cBhvr>
                                    </p:animEffect>
                                  </p:childTnLst>
                                </p:cTn>
                              </p:par>
                            </p:childTnLst>
                          </p:cTn>
                        </p:par>
                        <p:par>
                          <p:cTn id="36" fill="hold" nodeType="afterGroup">
                            <p:stCondLst>
                              <p:cond delay="2500"/>
                            </p:stCondLst>
                            <p:childTnLst>
                              <p:par>
                                <p:cTn id="37" presetID="10" presetClass="entr" presetSubtype="0" fill="hold" nodeType="afterEffect">
                                  <p:stCondLst>
                                    <p:cond delay="0"/>
                                  </p:stCondLst>
                                  <p:childTnLst>
                                    <p:set>
                                      <p:cBhvr>
                                        <p:cTn id="38" dur="1" fill="hold">
                                          <p:stCondLst>
                                            <p:cond delay="0"/>
                                          </p:stCondLst>
                                        </p:cTn>
                                        <p:tgtEl>
                                          <p:spTgt spid="29"/>
                                        </p:tgtEl>
                                        <p:attrNameLst>
                                          <p:attrName>style.visibility</p:attrName>
                                        </p:attrNameLst>
                                      </p:cBhvr>
                                      <p:to>
                                        <p:strVal val="visible"/>
                                      </p:to>
                                    </p:set>
                                    <p:animEffect transition="in" filter="fade">
                                      <p:cBhvr>
                                        <p:cTn id="39" dur="250"/>
                                        <p:tgtEl>
                                          <p:spTgt spid="29"/>
                                        </p:tgtEl>
                                      </p:cBhvr>
                                    </p:animEffect>
                                  </p:childTnLst>
                                </p:cTn>
                              </p:par>
                            </p:childTnLst>
                          </p:cTn>
                        </p:par>
                        <p:par>
                          <p:cTn id="40" fill="hold" nodeType="afterGroup">
                            <p:stCondLst>
                              <p:cond delay="2750"/>
                            </p:stCondLst>
                            <p:childTnLst>
                              <p:par>
                                <p:cTn id="41" presetID="10" presetClass="entr" presetSubtype="0" fill="hold" nodeType="afterEffect">
                                  <p:stCondLst>
                                    <p:cond delay="0"/>
                                  </p:stCondLst>
                                  <p:childTnLst>
                                    <p:set>
                                      <p:cBhvr>
                                        <p:cTn id="42" dur="1" fill="hold">
                                          <p:stCondLst>
                                            <p:cond delay="0"/>
                                          </p:stCondLst>
                                        </p:cTn>
                                        <p:tgtEl>
                                          <p:spTgt spid="32"/>
                                        </p:tgtEl>
                                        <p:attrNameLst>
                                          <p:attrName>style.visibility</p:attrName>
                                        </p:attrNameLst>
                                      </p:cBhvr>
                                      <p:to>
                                        <p:strVal val="visible"/>
                                      </p:to>
                                    </p:set>
                                    <p:animEffect transition="in" filter="fade">
                                      <p:cBhvr>
                                        <p:cTn id="43" dur="25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17" name="组合 16"/>
          <p:cNvGrpSpPr>
            <a:grpSpLocks/>
          </p:cNvGrpSpPr>
          <p:nvPr/>
        </p:nvGrpSpPr>
        <p:grpSpPr bwMode="auto">
          <a:xfrm>
            <a:off x="6000750" y="3426618"/>
            <a:ext cx="1777604" cy="655197"/>
            <a:chOff x="3106598" y="5073134"/>
            <a:chExt cx="2370017" cy="874379"/>
          </a:xfrm>
        </p:grpSpPr>
        <p:sp>
          <p:nvSpPr>
            <p:cNvPr id="16386" name="矩形 17"/>
            <p:cNvSpPr>
              <a:spLocks noChangeArrowheads="1"/>
            </p:cNvSpPr>
            <p:nvPr/>
          </p:nvSpPr>
          <p:spPr bwMode="auto">
            <a:xfrm>
              <a:off x="3106598" y="5073134"/>
              <a:ext cx="1936757" cy="400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pPr>
              <a:r>
                <a:rPr lang="en-US" altLang="zh-CN">
                  <a:solidFill>
                    <a:srgbClr val="3B3838"/>
                  </a:solidFill>
                  <a:latin typeface="等线" charset="0"/>
                  <a:ea typeface="宋体" panose="02010600030101010101" pitchFamily="2" charset="-122"/>
                </a:rPr>
                <a:t>CLICK ADD TITLE</a:t>
              </a:r>
              <a:endParaRPr lang="zh-CN" altLang="en-US">
                <a:solidFill>
                  <a:srgbClr val="3B3838"/>
                </a:solidFill>
                <a:latin typeface="等线" charset="0"/>
                <a:ea typeface="宋体" panose="02010600030101010101" pitchFamily="2" charset="-122"/>
              </a:endParaRPr>
            </a:p>
          </p:txBody>
        </p:sp>
        <p:sp>
          <p:nvSpPr>
            <p:cNvPr id="19" name="矩形 18"/>
            <p:cNvSpPr/>
            <p:nvPr/>
          </p:nvSpPr>
          <p:spPr>
            <a:xfrm>
              <a:off x="3106598" y="5403630"/>
              <a:ext cx="2370017" cy="543883"/>
            </a:xfrm>
            <a:prstGeom prst="rect">
              <a:avLst/>
            </a:prstGeom>
          </p:spPr>
          <p:txBody>
            <a:bodyPr>
              <a:spAutoFit/>
            </a:bodyPr>
            <a:lstStyle/>
            <a:p>
              <a:pPr>
                <a:lnSpc>
                  <a:spcPct val="130000"/>
                </a:lnSpc>
                <a:spcBef>
                  <a:spcPct val="0"/>
                </a:spcBef>
                <a:spcAft>
                  <a:spcPct val="0"/>
                </a:spcAft>
              </a:pPr>
              <a:r>
                <a:rPr lang="zh-CN" altLang="en-US" sz="788" noProof="1">
                  <a:solidFill>
                    <a:srgbClr val="E7E6E6">
                      <a:lumMod val="50000"/>
                    </a:srgbClr>
                  </a:solidFill>
                  <a:latin typeface="等线" panose="02010600030101010101" pitchFamily="2" charset="-122"/>
                  <a:ea typeface="等线" panose="02010600030101010101" pitchFamily="2" charset="-122"/>
                </a:rPr>
                <a:t>Hunan magic rain Advertising CoLtd.professional professional team</a:t>
              </a:r>
              <a:endParaRPr lang="zh-CN" altLang="en-US" sz="788" noProof="1">
                <a:solidFill>
                  <a:srgbClr val="E7E6E6">
                    <a:lumMod val="50000"/>
                  </a:srgbClr>
                </a:solidFill>
                <a:latin typeface="等线" panose="02010600030101010101" pitchFamily="2" charset="-122"/>
                <a:ea typeface="等线" charset="0"/>
              </a:endParaRPr>
            </a:p>
          </p:txBody>
        </p:sp>
      </p:grpSp>
      <p:grpSp>
        <p:nvGrpSpPr>
          <p:cNvPr id="20" name="组合 19"/>
          <p:cNvGrpSpPr>
            <a:grpSpLocks/>
          </p:cNvGrpSpPr>
          <p:nvPr/>
        </p:nvGrpSpPr>
        <p:grpSpPr bwMode="auto">
          <a:xfrm>
            <a:off x="1365648" y="3431381"/>
            <a:ext cx="1777603" cy="655197"/>
            <a:chOff x="1221767" y="2192338"/>
            <a:chExt cx="2370017" cy="874379"/>
          </a:xfrm>
        </p:grpSpPr>
        <p:sp>
          <p:nvSpPr>
            <p:cNvPr id="16389" name="矩形 20"/>
            <p:cNvSpPr>
              <a:spLocks noChangeArrowheads="1"/>
            </p:cNvSpPr>
            <p:nvPr/>
          </p:nvSpPr>
          <p:spPr bwMode="auto">
            <a:xfrm>
              <a:off x="1655026" y="2192338"/>
              <a:ext cx="1936758" cy="400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fontAlgn="base">
                <a:spcBef>
                  <a:spcPct val="0"/>
                </a:spcBef>
                <a:spcAft>
                  <a:spcPct val="0"/>
                </a:spcAft>
              </a:pPr>
              <a:r>
                <a:rPr lang="en-US" altLang="zh-CN">
                  <a:solidFill>
                    <a:srgbClr val="3B3838"/>
                  </a:solidFill>
                  <a:latin typeface="等线" charset="0"/>
                  <a:ea typeface="宋体" panose="02010600030101010101" pitchFamily="2" charset="-122"/>
                </a:rPr>
                <a:t>CLICK ADD TITLE</a:t>
              </a:r>
              <a:endParaRPr lang="zh-CN" altLang="en-US">
                <a:solidFill>
                  <a:srgbClr val="3B3838"/>
                </a:solidFill>
                <a:latin typeface="等线" charset="0"/>
                <a:ea typeface="宋体" panose="02010600030101010101" pitchFamily="2" charset="-122"/>
              </a:endParaRPr>
            </a:p>
          </p:txBody>
        </p:sp>
        <p:sp>
          <p:nvSpPr>
            <p:cNvPr id="22" name="矩形 21"/>
            <p:cNvSpPr/>
            <p:nvPr/>
          </p:nvSpPr>
          <p:spPr>
            <a:xfrm>
              <a:off x="1221767" y="2522834"/>
              <a:ext cx="2370017" cy="543883"/>
            </a:xfrm>
            <a:prstGeom prst="rect">
              <a:avLst/>
            </a:prstGeom>
          </p:spPr>
          <p:txBody>
            <a:bodyPr>
              <a:spAutoFit/>
            </a:bodyPr>
            <a:lstStyle/>
            <a:p>
              <a:pPr algn="r">
                <a:lnSpc>
                  <a:spcPct val="130000"/>
                </a:lnSpc>
                <a:spcBef>
                  <a:spcPct val="0"/>
                </a:spcBef>
                <a:spcAft>
                  <a:spcPct val="0"/>
                </a:spcAft>
              </a:pPr>
              <a:r>
                <a:rPr lang="zh-CN" altLang="en-US" sz="788" noProof="1">
                  <a:solidFill>
                    <a:srgbClr val="E7E6E6">
                      <a:lumMod val="50000"/>
                    </a:srgbClr>
                  </a:solidFill>
                  <a:latin typeface="等线" panose="02010600030101010101" pitchFamily="2" charset="-122"/>
                  <a:ea typeface="等线" panose="02010600030101010101" pitchFamily="2" charset="-122"/>
                </a:rPr>
                <a:t>Hunan magic rain Advertising CoLtd.professional professional team</a:t>
              </a:r>
              <a:endParaRPr lang="zh-CN" altLang="en-US" sz="788" noProof="1">
                <a:solidFill>
                  <a:srgbClr val="E7E6E6">
                    <a:lumMod val="50000"/>
                  </a:srgbClr>
                </a:solidFill>
                <a:latin typeface="等线" panose="02010600030101010101" pitchFamily="2" charset="-122"/>
                <a:ea typeface="等线" charset="0"/>
              </a:endParaRPr>
            </a:p>
          </p:txBody>
        </p:sp>
      </p:grpSp>
      <p:grpSp>
        <p:nvGrpSpPr>
          <p:cNvPr id="27" name="组合 26"/>
          <p:cNvGrpSpPr>
            <a:grpSpLocks/>
          </p:cNvGrpSpPr>
          <p:nvPr/>
        </p:nvGrpSpPr>
        <p:grpSpPr bwMode="auto">
          <a:xfrm>
            <a:off x="3683794" y="1576388"/>
            <a:ext cx="1776413" cy="655197"/>
            <a:chOff x="4863893" y="1343202"/>
            <a:chExt cx="2370017" cy="874379"/>
          </a:xfrm>
        </p:grpSpPr>
        <p:sp>
          <p:nvSpPr>
            <p:cNvPr id="16392" name="矩形 24"/>
            <p:cNvSpPr>
              <a:spLocks noChangeArrowheads="1"/>
            </p:cNvSpPr>
            <p:nvPr/>
          </p:nvSpPr>
          <p:spPr bwMode="auto">
            <a:xfrm>
              <a:off x="5079875" y="1343202"/>
              <a:ext cx="1938055" cy="400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fontAlgn="base">
                <a:spcBef>
                  <a:spcPct val="0"/>
                </a:spcBef>
                <a:spcAft>
                  <a:spcPct val="0"/>
                </a:spcAft>
              </a:pPr>
              <a:r>
                <a:rPr lang="en-US" altLang="zh-CN">
                  <a:solidFill>
                    <a:srgbClr val="3B3838"/>
                  </a:solidFill>
                  <a:latin typeface="等线" charset="0"/>
                  <a:ea typeface="宋体" panose="02010600030101010101" pitchFamily="2" charset="-122"/>
                </a:rPr>
                <a:t>CLICK ADD TITLE</a:t>
              </a:r>
              <a:endParaRPr lang="zh-CN" altLang="en-US">
                <a:solidFill>
                  <a:srgbClr val="3B3838"/>
                </a:solidFill>
                <a:latin typeface="等线" charset="0"/>
                <a:ea typeface="宋体" panose="02010600030101010101" pitchFamily="2" charset="-122"/>
              </a:endParaRPr>
            </a:p>
          </p:txBody>
        </p:sp>
        <p:sp>
          <p:nvSpPr>
            <p:cNvPr id="26" name="矩形 25"/>
            <p:cNvSpPr/>
            <p:nvPr/>
          </p:nvSpPr>
          <p:spPr>
            <a:xfrm>
              <a:off x="4863893" y="1673698"/>
              <a:ext cx="2370017" cy="543883"/>
            </a:xfrm>
            <a:prstGeom prst="rect">
              <a:avLst/>
            </a:prstGeom>
          </p:spPr>
          <p:txBody>
            <a:bodyPr>
              <a:spAutoFit/>
            </a:bodyPr>
            <a:lstStyle/>
            <a:p>
              <a:pPr algn="ctr">
                <a:lnSpc>
                  <a:spcPct val="130000"/>
                </a:lnSpc>
                <a:spcBef>
                  <a:spcPct val="0"/>
                </a:spcBef>
                <a:spcAft>
                  <a:spcPct val="0"/>
                </a:spcAft>
              </a:pPr>
              <a:r>
                <a:rPr lang="zh-CN" altLang="en-US" sz="788" noProof="1">
                  <a:solidFill>
                    <a:srgbClr val="E7E6E6">
                      <a:lumMod val="50000"/>
                    </a:srgbClr>
                  </a:solidFill>
                  <a:latin typeface="等线" panose="02010600030101010101" pitchFamily="2" charset="-122"/>
                  <a:ea typeface="等线" panose="02010600030101010101" pitchFamily="2" charset="-122"/>
                </a:rPr>
                <a:t>Hunan magic rain Advertising CoLtd.professional professional team</a:t>
              </a:r>
              <a:endParaRPr lang="zh-CN" altLang="en-US" sz="788" noProof="1">
                <a:solidFill>
                  <a:srgbClr val="E7E6E6">
                    <a:lumMod val="50000"/>
                  </a:srgbClr>
                </a:solidFill>
                <a:latin typeface="等线" panose="02010600030101010101" pitchFamily="2" charset="-122"/>
                <a:ea typeface="等线" charset="0"/>
              </a:endParaRPr>
            </a:p>
          </p:txBody>
        </p:sp>
      </p:grpSp>
      <p:grpSp>
        <p:nvGrpSpPr>
          <p:cNvPr id="4" name="组合 3"/>
          <p:cNvGrpSpPr>
            <a:grpSpLocks/>
          </p:cNvGrpSpPr>
          <p:nvPr/>
        </p:nvGrpSpPr>
        <p:grpSpPr bwMode="auto">
          <a:xfrm>
            <a:off x="3888581" y="2412207"/>
            <a:ext cx="1295400" cy="840581"/>
            <a:chOff x="5185420" y="3217000"/>
            <a:chExt cx="1726964" cy="1119909"/>
          </a:xfrm>
        </p:grpSpPr>
        <p:sp>
          <p:nvSpPr>
            <p:cNvPr id="13" name="Freeform 5"/>
            <p:cNvSpPr/>
            <p:nvPr/>
          </p:nvSpPr>
          <p:spPr bwMode="auto">
            <a:xfrm rot="10800000">
              <a:off x="5185420" y="3217000"/>
              <a:ext cx="1726964" cy="1119909"/>
            </a:xfrm>
            <a:custGeom>
              <a:avLst/>
              <a:gdLst>
                <a:gd name="T0" fmla="*/ 101 w 349"/>
                <a:gd name="T1" fmla="*/ 132 h 227"/>
                <a:gd name="T2" fmla="*/ 136 w 349"/>
                <a:gd name="T3" fmla="*/ 117 h 227"/>
                <a:gd name="T4" fmla="*/ 161 w 349"/>
                <a:gd name="T5" fmla="*/ 71 h 227"/>
                <a:gd name="T6" fmla="*/ 313 w 349"/>
                <a:gd name="T7" fmla="*/ 12 h 227"/>
                <a:gd name="T8" fmla="*/ 329 w 349"/>
                <a:gd name="T9" fmla="*/ 3 h 227"/>
                <a:gd name="T10" fmla="*/ 345 w 349"/>
                <a:gd name="T11" fmla="*/ 3 h 227"/>
                <a:gd name="T12" fmla="*/ 348 w 349"/>
                <a:gd name="T13" fmla="*/ 18 h 227"/>
                <a:gd name="T14" fmla="*/ 329 w 349"/>
                <a:gd name="T15" fmla="*/ 68 h 227"/>
                <a:gd name="T16" fmla="*/ 249 w 349"/>
                <a:gd name="T17" fmla="*/ 190 h 227"/>
                <a:gd name="T18" fmla="*/ 223 w 349"/>
                <a:gd name="T19" fmla="*/ 196 h 227"/>
                <a:gd name="T20" fmla="*/ 201 w 349"/>
                <a:gd name="T21" fmla="*/ 195 h 227"/>
                <a:gd name="T22" fmla="*/ 192 w 349"/>
                <a:gd name="T23" fmla="*/ 199 h 227"/>
                <a:gd name="T24" fmla="*/ 24 w 349"/>
                <a:gd name="T25" fmla="*/ 144 h 227"/>
                <a:gd name="T26" fmla="*/ 24 w 349"/>
                <a:gd name="T27" fmla="*/ 50 h 227"/>
                <a:gd name="T28" fmla="*/ 52 w 349"/>
                <a:gd name="T29" fmla="*/ 46 h 227"/>
                <a:gd name="T30" fmla="*/ 100 w 349"/>
                <a:gd name="T31" fmla="*/ 88 h 227"/>
                <a:gd name="T32" fmla="*/ 107 w 349"/>
                <a:gd name="T33" fmla="*/ 117 h 227"/>
                <a:gd name="T34" fmla="*/ 101 w 349"/>
                <a:gd name="T35" fmla="*/ 132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9" h="227">
                  <a:moveTo>
                    <a:pt x="101" y="132"/>
                  </a:moveTo>
                  <a:cubicBezTo>
                    <a:pt x="115" y="126"/>
                    <a:pt x="126" y="121"/>
                    <a:pt x="136" y="117"/>
                  </a:cubicBezTo>
                  <a:cubicBezTo>
                    <a:pt x="122" y="80"/>
                    <a:pt x="122" y="80"/>
                    <a:pt x="161" y="71"/>
                  </a:cubicBezTo>
                  <a:cubicBezTo>
                    <a:pt x="215" y="60"/>
                    <a:pt x="266" y="40"/>
                    <a:pt x="313" y="12"/>
                  </a:cubicBezTo>
                  <a:cubicBezTo>
                    <a:pt x="318" y="9"/>
                    <a:pt x="323" y="5"/>
                    <a:pt x="329" y="3"/>
                  </a:cubicBezTo>
                  <a:cubicBezTo>
                    <a:pt x="334" y="1"/>
                    <a:pt x="342" y="0"/>
                    <a:pt x="345" y="3"/>
                  </a:cubicBezTo>
                  <a:cubicBezTo>
                    <a:pt x="348" y="5"/>
                    <a:pt x="349" y="13"/>
                    <a:pt x="348" y="18"/>
                  </a:cubicBezTo>
                  <a:cubicBezTo>
                    <a:pt x="342" y="35"/>
                    <a:pt x="338" y="53"/>
                    <a:pt x="329" y="68"/>
                  </a:cubicBezTo>
                  <a:cubicBezTo>
                    <a:pt x="303" y="110"/>
                    <a:pt x="276" y="150"/>
                    <a:pt x="249" y="190"/>
                  </a:cubicBezTo>
                  <a:cubicBezTo>
                    <a:pt x="243" y="200"/>
                    <a:pt x="235" y="201"/>
                    <a:pt x="223" y="196"/>
                  </a:cubicBezTo>
                  <a:cubicBezTo>
                    <a:pt x="217" y="193"/>
                    <a:pt x="209" y="195"/>
                    <a:pt x="201" y="195"/>
                  </a:cubicBezTo>
                  <a:cubicBezTo>
                    <a:pt x="198" y="195"/>
                    <a:pt x="195" y="197"/>
                    <a:pt x="192" y="199"/>
                  </a:cubicBezTo>
                  <a:cubicBezTo>
                    <a:pt x="133" y="227"/>
                    <a:pt x="76" y="216"/>
                    <a:pt x="24" y="144"/>
                  </a:cubicBezTo>
                  <a:cubicBezTo>
                    <a:pt x="0" y="110"/>
                    <a:pt x="8" y="81"/>
                    <a:pt x="24" y="50"/>
                  </a:cubicBezTo>
                  <a:cubicBezTo>
                    <a:pt x="32" y="33"/>
                    <a:pt x="38" y="33"/>
                    <a:pt x="52" y="46"/>
                  </a:cubicBezTo>
                  <a:cubicBezTo>
                    <a:pt x="68" y="60"/>
                    <a:pt x="83" y="75"/>
                    <a:pt x="100" y="88"/>
                  </a:cubicBezTo>
                  <a:cubicBezTo>
                    <a:pt x="111" y="97"/>
                    <a:pt x="117" y="104"/>
                    <a:pt x="107" y="117"/>
                  </a:cubicBezTo>
                  <a:cubicBezTo>
                    <a:pt x="105" y="120"/>
                    <a:pt x="104" y="124"/>
                    <a:pt x="101" y="132"/>
                  </a:cubicBezTo>
                  <a:close/>
                </a:path>
              </a:pathLst>
            </a:custGeom>
            <a:gradFill>
              <a:gsLst>
                <a:gs pos="0">
                  <a:srgbClr val="BA013F"/>
                </a:gs>
                <a:gs pos="100000">
                  <a:srgbClr val="FB4182"/>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zh-CN" altLang="en-US">
                <a:solidFill>
                  <a:srgbClr val="FFFFFF"/>
                </a:solidFill>
                <a:latin typeface="等线"/>
                <a:ea typeface="宋体" panose="02010600030101010101" pitchFamily="2" charset="-122"/>
              </a:endParaRPr>
            </a:p>
          </p:txBody>
        </p:sp>
        <p:sp>
          <p:nvSpPr>
            <p:cNvPr id="16396" name="Freeform 172"/>
            <p:cNvSpPr>
              <a:spLocks noChangeAspect="1" noEditPoints="1" noChangeArrowheads="1"/>
            </p:cNvSpPr>
            <p:nvPr/>
          </p:nvSpPr>
          <p:spPr bwMode="auto">
            <a:xfrm>
              <a:off x="5722714" y="3561367"/>
              <a:ext cx="243746" cy="258980"/>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zh-CN" altLang="en-US">
                <a:solidFill>
                  <a:prstClr val="black"/>
                </a:solidFill>
                <a:latin typeface="等线" charset="0"/>
                <a:ea typeface="宋体" panose="02010600030101010101" pitchFamily="2" charset="-122"/>
              </a:endParaRPr>
            </a:p>
          </p:txBody>
        </p:sp>
      </p:grpSp>
      <p:grpSp>
        <p:nvGrpSpPr>
          <p:cNvPr id="3" name="组合 2"/>
          <p:cNvGrpSpPr>
            <a:grpSpLocks/>
          </p:cNvGrpSpPr>
          <p:nvPr/>
        </p:nvGrpSpPr>
        <p:grpSpPr bwMode="auto">
          <a:xfrm>
            <a:off x="4663679" y="3026569"/>
            <a:ext cx="925115" cy="1309688"/>
            <a:chOff x="6218981" y="4035998"/>
            <a:chExt cx="1232425" cy="1745280"/>
          </a:xfrm>
        </p:grpSpPr>
        <p:sp>
          <p:nvSpPr>
            <p:cNvPr id="15" name="Freeform 7"/>
            <p:cNvSpPr/>
            <p:nvPr/>
          </p:nvSpPr>
          <p:spPr bwMode="auto">
            <a:xfrm rot="10800000">
              <a:off x="6218981" y="4035998"/>
              <a:ext cx="1232425" cy="1745280"/>
            </a:xfrm>
            <a:custGeom>
              <a:avLst/>
              <a:gdLst>
                <a:gd name="T0" fmla="*/ 129 w 249"/>
                <a:gd name="T1" fmla="*/ 78 h 354"/>
                <a:gd name="T2" fmla="*/ 123 w 249"/>
                <a:gd name="T3" fmla="*/ 116 h 354"/>
                <a:gd name="T4" fmla="*/ 128 w 249"/>
                <a:gd name="T5" fmla="*/ 120 h 354"/>
                <a:gd name="T6" fmla="*/ 149 w 249"/>
                <a:gd name="T7" fmla="*/ 157 h 354"/>
                <a:gd name="T8" fmla="*/ 113 w 249"/>
                <a:gd name="T9" fmla="*/ 326 h 354"/>
                <a:gd name="T10" fmla="*/ 113 w 249"/>
                <a:gd name="T11" fmla="*/ 337 h 354"/>
                <a:gd name="T12" fmla="*/ 105 w 249"/>
                <a:gd name="T13" fmla="*/ 354 h 354"/>
                <a:gd name="T14" fmla="*/ 89 w 249"/>
                <a:gd name="T15" fmla="*/ 346 h 354"/>
                <a:gd name="T16" fmla="*/ 21 w 249"/>
                <a:gd name="T17" fmla="*/ 229 h 354"/>
                <a:gd name="T18" fmla="*/ 2 w 249"/>
                <a:gd name="T19" fmla="*/ 170 h 354"/>
                <a:gd name="T20" fmla="*/ 10 w 249"/>
                <a:gd name="T21" fmla="*/ 147 h 354"/>
                <a:gd name="T22" fmla="*/ 24 w 249"/>
                <a:gd name="T23" fmla="*/ 123 h 354"/>
                <a:gd name="T24" fmla="*/ 143 w 249"/>
                <a:gd name="T25" fmla="*/ 9 h 354"/>
                <a:gd name="T26" fmla="*/ 238 w 249"/>
                <a:gd name="T27" fmla="*/ 56 h 354"/>
                <a:gd name="T28" fmla="*/ 224 w 249"/>
                <a:gd name="T29" fmla="*/ 85 h 354"/>
                <a:gd name="T30" fmla="*/ 182 w 249"/>
                <a:gd name="T31" fmla="*/ 95 h 354"/>
                <a:gd name="T32" fmla="*/ 129 w 249"/>
                <a:gd name="T33" fmla="*/ 78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 h="354">
                  <a:moveTo>
                    <a:pt x="129" y="78"/>
                  </a:moveTo>
                  <a:cubicBezTo>
                    <a:pt x="127" y="94"/>
                    <a:pt x="125" y="105"/>
                    <a:pt x="123" y="116"/>
                  </a:cubicBezTo>
                  <a:cubicBezTo>
                    <a:pt x="126" y="118"/>
                    <a:pt x="127" y="119"/>
                    <a:pt x="128" y="120"/>
                  </a:cubicBezTo>
                  <a:cubicBezTo>
                    <a:pt x="163" y="124"/>
                    <a:pt x="163" y="124"/>
                    <a:pt x="149" y="157"/>
                  </a:cubicBezTo>
                  <a:cubicBezTo>
                    <a:pt x="127" y="211"/>
                    <a:pt x="115" y="267"/>
                    <a:pt x="113" y="326"/>
                  </a:cubicBezTo>
                  <a:cubicBezTo>
                    <a:pt x="113" y="330"/>
                    <a:pt x="114" y="334"/>
                    <a:pt x="113" y="337"/>
                  </a:cubicBezTo>
                  <a:cubicBezTo>
                    <a:pt x="111" y="343"/>
                    <a:pt x="108" y="349"/>
                    <a:pt x="105" y="354"/>
                  </a:cubicBezTo>
                  <a:cubicBezTo>
                    <a:pt x="99" y="351"/>
                    <a:pt x="92" y="350"/>
                    <a:pt x="89" y="346"/>
                  </a:cubicBezTo>
                  <a:cubicBezTo>
                    <a:pt x="65" y="307"/>
                    <a:pt x="42" y="269"/>
                    <a:pt x="21" y="229"/>
                  </a:cubicBezTo>
                  <a:cubicBezTo>
                    <a:pt x="11" y="211"/>
                    <a:pt x="6" y="190"/>
                    <a:pt x="2" y="170"/>
                  </a:cubicBezTo>
                  <a:cubicBezTo>
                    <a:pt x="0" y="163"/>
                    <a:pt x="6" y="154"/>
                    <a:pt x="10" y="147"/>
                  </a:cubicBezTo>
                  <a:cubicBezTo>
                    <a:pt x="14" y="139"/>
                    <a:pt x="23" y="131"/>
                    <a:pt x="24" y="123"/>
                  </a:cubicBezTo>
                  <a:cubicBezTo>
                    <a:pt x="36" y="50"/>
                    <a:pt x="60" y="26"/>
                    <a:pt x="143" y="9"/>
                  </a:cubicBezTo>
                  <a:cubicBezTo>
                    <a:pt x="187" y="0"/>
                    <a:pt x="218" y="18"/>
                    <a:pt x="238" y="56"/>
                  </a:cubicBezTo>
                  <a:cubicBezTo>
                    <a:pt x="249" y="76"/>
                    <a:pt x="246" y="81"/>
                    <a:pt x="224" y="85"/>
                  </a:cubicBezTo>
                  <a:cubicBezTo>
                    <a:pt x="210" y="88"/>
                    <a:pt x="196" y="91"/>
                    <a:pt x="182" y="95"/>
                  </a:cubicBezTo>
                  <a:cubicBezTo>
                    <a:pt x="151" y="105"/>
                    <a:pt x="152" y="105"/>
                    <a:pt x="129" y="78"/>
                  </a:cubicBezTo>
                  <a:close/>
                </a:path>
              </a:pathLst>
            </a:custGeom>
            <a:gradFill>
              <a:gsLst>
                <a:gs pos="0">
                  <a:srgbClr val="0076CF"/>
                </a:gs>
                <a:gs pos="100000">
                  <a:srgbClr val="1CCCF8"/>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zh-CN" altLang="en-US">
                <a:solidFill>
                  <a:srgbClr val="FFFFFF"/>
                </a:solidFill>
                <a:latin typeface="等线"/>
                <a:ea typeface="宋体" panose="02010600030101010101" pitchFamily="2" charset="-122"/>
              </a:endParaRPr>
            </a:p>
          </p:txBody>
        </p:sp>
        <p:grpSp>
          <p:nvGrpSpPr>
            <p:cNvPr id="32" name="组合 31"/>
            <p:cNvGrpSpPr>
              <a:grpSpLocks noChangeAspect="1"/>
            </p:cNvGrpSpPr>
            <p:nvPr/>
          </p:nvGrpSpPr>
          <p:grpSpPr>
            <a:xfrm>
              <a:off x="6936505" y="4759878"/>
              <a:ext cx="293248" cy="249518"/>
              <a:chOff x="7909299" y="3772690"/>
              <a:chExt cx="667095" cy="567616"/>
            </a:xfrm>
            <a:solidFill>
              <a:schemeClr val="bg1"/>
            </a:solidFill>
          </p:grpSpPr>
          <p:sp>
            <p:nvSpPr>
              <p:cNvPr id="33" name="Freeform 16"/>
              <p:cNvSpPr>
                <a:spLocks noEditPoints="1"/>
              </p:cNvSpPr>
              <p:nvPr/>
            </p:nvSpPr>
            <p:spPr bwMode="auto">
              <a:xfrm>
                <a:off x="7909299" y="3772690"/>
                <a:ext cx="623207" cy="567616"/>
              </a:xfrm>
              <a:custGeom>
                <a:avLst/>
                <a:gdLst>
                  <a:gd name="T0" fmla="*/ 499 w 721"/>
                  <a:gd name="T1" fmla="*/ 196 h 657"/>
                  <a:gd name="T2" fmla="*/ 637 w 721"/>
                  <a:gd name="T3" fmla="*/ 322 h 657"/>
                  <a:gd name="T4" fmla="*/ 646 w 721"/>
                  <a:gd name="T5" fmla="*/ 329 h 657"/>
                  <a:gd name="T6" fmla="*/ 672 w 721"/>
                  <a:gd name="T7" fmla="*/ 353 h 657"/>
                  <a:gd name="T8" fmla="*/ 686 w 721"/>
                  <a:gd name="T9" fmla="*/ 367 h 657"/>
                  <a:gd name="T10" fmla="*/ 669 w 721"/>
                  <a:gd name="T11" fmla="*/ 472 h 657"/>
                  <a:gd name="T12" fmla="*/ 611 w 721"/>
                  <a:gd name="T13" fmla="*/ 550 h 657"/>
                  <a:gd name="T14" fmla="*/ 539 w 721"/>
                  <a:gd name="T15" fmla="*/ 598 h 657"/>
                  <a:gd name="T16" fmla="*/ 439 w 721"/>
                  <a:gd name="T17" fmla="*/ 633 h 657"/>
                  <a:gd name="T18" fmla="*/ 433 w 721"/>
                  <a:gd name="T19" fmla="*/ 629 h 657"/>
                  <a:gd name="T20" fmla="*/ 449 w 721"/>
                  <a:gd name="T21" fmla="*/ 594 h 657"/>
                  <a:gd name="T22" fmla="*/ 481 w 721"/>
                  <a:gd name="T23" fmla="*/ 606 h 657"/>
                  <a:gd name="T24" fmla="*/ 501 w 721"/>
                  <a:gd name="T25" fmla="*/ 591 h 657"/>
                  <a:gd name="T26" fmla="*/ 501 w 721"/>
                  <a:gd name="T27" fmla="*/ 577 h 657"/>
                  <a:gd name="T28" fmla="*/ 452 w 721"/>
                  <a:gd name="T29" fmla="*/ 538 h 657"/>
                  <a:gd name="T30" fmla="*/ 449 w 721"/>
                  <a:gd name="T31" fmla="*/ 511 h 657"/>
                  <a:gd name="T32" fmla="*/ 475 w 721"/>
                  <a:gd name="T33" fmla="*/ 508 h 657"/>
                  <a:gd name="T34" fmla="*/ 530 w 721"/>
                  <a:gd name="T35" fmla="*/ 551 h 657"/>
                  <a:gd name="T36" fmla="*/ 567 w 721"/>
                  <a:gd name="T37" fmla="*/ 557 h 657"/>
                  <a:gd name="T38" fmla="*/ 572 w 721"/>
                  <a:gd name="T39" fmla="*/ 549 h 657"/>
                  <a:gd name="T40" fmla="*/ 570 w 721"/>
                  <a:gd name="T41" fmla="*/ 532 h 657"/>
                  <a:gd name="T42" fmla="*/ 506 w 721"/>
                  <a:gd name="T43" fmla="*/ 481 h 657"/>
                  <a:gd name="T44" fmla="*/ 503 w 721"/>
                  <a:gd name="T45" fmla="*/ 455 h 657"/>
                  <a:gd name="T46" fmla="*/ 529 w 721"/>
                  <a:gd name="T47" fmla="*/ 451 h 657"/>
                  <a:gd name="T48" fmla="*/ 596 w 721"/>
                  <a:gd name="T49" fmla="*/ 504 h 657"/>
                  <a:gd name="T50" fmla="*/ 598 w 721"/>
                  <a:gd name="T51" fmla="*/ 505 h 657"/>
                  <a:gd name="T52" fmla="*/ 620 w 721"/>
                  <a:gd name="T53" fmla="*/ 467 h 657"/>
                  <a:gd name="T54" fmla="*/ 549 w 721"/>
                  <a:gd name="T55" fmla="*/ 414 h 657"/>
                  <a:gd name="T56" fmla="*/ 546 w 721"/>
                  <a:gd name="T57" fmla="*/ 388 h 657"/>
                  <a:gd name="T58" fmla="*/ 572 w 721"/>
                  <a:gd name="T59" fmla="*/ 384 h 657"/>
                  <a:gd name="T60" fmla="*/ 642 w 721"/>
                  <a:gd name="T61" fmla="*/ 437 h 657"/>
                  <a:gd name="T62" fmla="*/ 663 w 721"/>
                  <a:gd name="T63" fmla="*/ 429 h 657"/>
                  <a:gd name="T64" fmla="*/ 659 w 721"/>
                  <a:gd name="T65" fmla="*/ 394 h 657"/>
                  <a:gd name="T66" fmla="*/ 645 w 721"/>
                  <a:gd name="T67" fmla="*/ 379 h 657"/>
                  <a:gd name="T68" fmla="*/ 457 w 721"/>
                  <a:gd name="T69" fmla="*/ 209 h 657"/>
                  <a:gd name="T70" fmla="*/ 462 w 721"/>
                  <a:gd name="T71" fmla="*/ 198 h 657"/>
                  <a:gd name="T72" fmla="*/ 496 w 721"/>
                  <a:gd name="T73" fmla="*/ 196 h 657"/>
                  <a:gd name="T74" fmla="*/ 499 w 721"/>
                  <a:gd name="T75" fmla="*/ 196 h 657"/>
                  <a:gd name="T76" fmla="*/ 86 w 721"/>
                  <a:gd name="T77" fmla="*/ 355 h 657"/>
                  <a:gd name="T78" fmla="*/ 59 w 721"/>
                  <a:gd name="T79" fmla="*/ 262 h 657"/>
                  <a:gd name="T80" fmla="*/ 35 w 721"/>
                  <a:gd name="T81" fmla="*/ 239 h 657"/>
                  <a:gd name="T82" fmla="*/ 0 w 721"/>
                  <a:gd name="T83" fmla="*/ 176 h 657"/>
                  <a:gd name="T84" fmla="*/ 16 w 721"/>
                  <a:gd name="T85" fmla="*/ 135 h 657"/>
                  <a:gd name="T86" fmla="*/ 116 w 721"/>
                  <a:gd name="T87" fmla="*/ 27 h 657"/>
                  <a:gd name="T88" fmla="*/ 199 w 721"/>
                  <a:gd name="T89" fmla="*/ 20 h 657"/>
                  <a:gd name="T90" fmla="*/ 242 w 721"/>
                  <a:gd name="T91" fmla="*/ 46 h 657"/>
                  <a:gd name="T92" fmla="*/ 254 w 721"/>
                  <a:gd name="T93" fmla="*/ 50 h 657"/>
                  <a:gd name="T94" fmla="*/ 350 w 721"/>
                  <a:gd name="T95" fmla="*/ 33 h 657"/>
                  <a:gd name="T96" fmla="*/ 284 w 721"/>
                  <a:gd name="T97" fmla="*/ 82 h 657"/>
                  <a:gd name="T98" fmla="*/ 260 w 721"/>
                  <a:gd name="T99" fmla="*/ 87 h 657"/>
                  <a:gd name="T100" fmla="*/ 195 w 721"/>
                  <a:gd name="T101" fmla="*/ 64 h 657"/>
                  <a:gd name="T102" fmla="*/ 176 w 721"/>
                  <a:gd name="T103" fmla="*/ 50 h 657"/>
                  <a:gd name="T104" fmla="*/ 144 w 721"/>
                  <a:gd name="T105" fmla="*/ 53 h 657"/>
                  <a:gd name="T106" fmla="*/ 44 w 721"/>
                  <a:gd name="T107" fmla="*/ 161 h 657"/>
                  <a:gd name="T108" fmla="*/ 44 w 721"/>
                  <a:gd name="T109" fmla="*/ 193 h 657"/>
                  <a:gd name="T110" fmla="*/ 69 w 721"/>
                  <a:gd name="T111" fmla="*/ 220 h 657"/>
                  <a:gd name="T112" fmla="*/ 97 w 721"/>
                  <a:gd name="T113" fmla="*/ 257 h 657"/>
                  <a:gd name="T114" fmla="*/ 115 w 721"/>
                  <a:gd name="T115" fmla="*/ 330 h 657"/>
                  <a:gd name="T116" fmla="*/ 86 w 721"/>
                  <a:gd name="T117" fmla="*/ 355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21" h="657">
                    <a:moveTo>
                      <a:pt x="499" y="196"/>
                    </a:moveTo>
                    <a:cubicBezTo>
                      <a:pt x="545" y="237"/>
                      <a:pt x="592" y="279"/>
                      <a:pt x="637" y="322"/>
                    </a:cubicBezTo>
                    <a:cubicBezTo>
                      <a:pt x="640" y="325"/>
                      <a:pt x="643" y="327"/>
                      <a:pt x="646" y="329"/>
                    </a:cubicBezTo>
                    <a:cubicBezTo>
                      <a:pt x="672" y="353"/>
                      <a:pt x="672" y="353"/>
                      <a:pt x="672" y="353"/>
                    </a:cubicBezTo>
                    <a:cubicBezTo>
                      <a:pt x="686" y="367"/>
                      <a:pt x="686" y="367"/>
                      <a:pt x="686" y="367"/>
                    </a:cubicBezTo>
                    <a:cubicBezTo>
                      <a:pt x="721" y="403"/>
                      <a:pt x="707" y="456"/>
                      <a:pt x="669" y="472"/>
                    </a:cubicBezTo>
                    <a:cubicBezTo>
                      <a:pt x="685" y="513"/>
                      <a:pt x="652" y="552"/>
                      <a:pt x="611" y="550"/>
                    </a:cubicBezTo>
                    <a:cubicBezTo>
                      <a:pt x="606" y="584"/>
                      <a:pt x="574" y="607"/>
                      <a:pt x="539" y="598"/>
                    </a:cubicBezTo>
                    <a:cubicBezTo>
                      <a:pt x="529" y="641"/>
                      <a:pt x="479" y="657"/>
                      <a:pt x="439" y="633"/>
                    </a:cubicBezTo>
                    <a:cubicBezTo>
                      <a:pt x="433" y="629"/>
                      <a:pt x="433" y="629"/>
                      <a:pt x="433" y="629"/>
                    </a:cubicBezTo>
                    <a:cubicBezTo>
                      <a:pt x="441" y="619"/>
                      <a:pt x="446" y="607"/>
                      <a:pt x="449" y="594"/>
                    </a:cubicBezTo>
                    <a:cubicBezTo>
                      <a:pt x="460" y="601"/>
                      <a:pt x="468" y="607"/>
                      <a:pt x="481" y="606"/>
                    </a:cubicBezTo>
                    <a:cubicBezTo>
                      <a:pt x="490" y="605"/>
                      <a:pt x="499" y="600"/>
                      <a:pt x="501" y="591"/>
                    </a:cubicBezTo>
                    <a:cubicBezTo>
                      <a:pt x="502" y="587"/>
                      <a:pt x="502" y="583"/>
                      <a:pt x="501" y="577"/>
                    </a:cubicBezTo>
                    <a:cubicBezTo>
                      <a:pt x="452" y="538"/>
                      <a:pt x="452" y="538"/>
                      <a:pt x="452" y="538"/>
                    </a:cubicBezTo>
                    <a:cubicBezTo>
                      <a:pt x="444" y="531"/>
                      <a:pt x="442" y="519"/>
                      <a:pt x="449" y="511"/>
                    </a:cubicBezTo>
                    <a:cubicBezTo>
                      <a:pt x="455" y="503"/>
                      <a:pt x="467" y="502"/>
                      <a:pt x="475" y="508"/>
                    </a:cubicBezTo>
                    <a:cubicBezTo>
                      <a:pt x="530" y="551"/>
                      <a:pt x="530" y="551"/>
                      <a:pt x="530" y="551"/>
                    </a:cubicBezTo>
                    <a:cubicBezTo>
                      <a:pt x="543" y="562"/>
                      <a:pt x="556" y="566"/>
                      <a:pt x="567" y="557"/>
                    </a:cubicBezTo>
                    <a:cubicBezTo>
                      <a:pt x="569" y="555"/>
                      <a:pt x="571" y="552"/>
                      <a:pt x="572" y="549"/>
                    </a:cubicBezTo>
                    <a:cubicBezTo>
                      <a:pt x="574" y="544"/>
                      <a:pt x="576" y="536"/>
                      <a:pt x="570" y="532"/>
                    </a:cubicBezTo>
                    <a:cubicBezTo>
                      <a:pt x="506" y="481"/>
                      <a:pt x="506" y="481"/>
                      <a:pt x="506" y="481"/>
                    </a:cubicBezTo>
                    <a:cubicBezTo>
                      <a:pt x="498" y="475"/>
                      <a:pt x="496" y="463"/>
                      <a:pt x="503" y="455"/>
                    </a:cubicBezTo>
                    <a:cubicBezTo>
                      <a:pt x="509" y="446"/>
                      <a:pt x="521" y="445"/>
                      <a:pt x="529" y="451"/>
                    </a:cubicBezTo>
                    <a:cubicBezTo>
                      <a:pt x="596" y="504"/>
                      <a:pt x="596" y="504"/>
                      <a:pt x="596" y="504"/>
                    </a:cubicBezTo>
                    <a:cubicBezTo>
                      <a:pt x="597" y="504"/>
                      <a:pt x="597" y="505"/>
                      <a:pt x="598" y="505"/>
                    </a:cubicBezTo>
                    <a:cubicBezTo>
                      <a:pt x="620" y="525"/>
                      <a:pt x="656" y="496"/>
                      <a:pt x="620" y="467"/>
                    </a:cubicBezTo>
                    <a:cubicBezTo>
                      <a:pt x="549" y="414"/>
                      <a:pt x="549" y="414"/>
                      <a:pt x="549" y="414"/>
                    </a:cubicBezTo>
                    <a:cubicBezTo>
                      <a:pt x="541" y="408"/>
                      <a:pt x="539" y="396"/>
                      <a:pt x="546" y="388"/>
                    </a:cubicBezTo>
                    <a:cubicBezTo>
                      <a:pt x="552" y="379"/>
                      <a:pt x="564" y="378"/>
                      <a:pt x="572" y="384"/>
                    </a:cubicBezTo>
                    <a:cubicBezTo>
                      <a:pt x="642" y="437"/>
                      <a:pt x="642" y="437"/>
                      <a:pt x="642" y="437"/>
                    </a:cubicBezTo>
                    <a:cubicBezTo>
                      <a:pt x="649" y="441"/>
                      <a:pt x="659" y="436"/>
                      <a:pt x="663" y="429"/>
                    </a:cubicBezTo>
                    <a:cubicBezTo>
                      <a:pt x="671" y="419"/>
                      <a:pt x="670" y="405"/>
                      <a:pt x="659" y="394"/>
                    </a:cubicBezTo>
                    <a:cubicBezTo>
                      <a:pt x="645" y="379"/>
                      <a:pt x="645" y="379"/>
                      <a:pt x="645" y="379"/>
                    </a:cubicBezTo>
                    <a:cubicBezTo>
                      <a:pt x="457" y="209"/>
                      <a:pt x="457" y="209"/>
                      <a:pt x="457" y="209"/>
                    </a:cubicBezTo>
                    <a:cubicBezTo>
                      <a:pt x="453" y="205"/>
                      <a:pt x="456" y="198"/>
                      <a:pt x="462" y="198"/>
                    </a:cubicBezTo>
                    <a:cubicBezTo>
                      <a:pt x="473" y="198"/>
                      <a:pt x="485" y="198"/>
                      <a:pt x="496" y="196"/>
                    </a:cubicBezTo>
                    <a:cubicBezTo>
                      <a:pt x="497" y="196"/>
                      <a:pt x="498" y="196"/>
                      <a:pt x="499" y="196"/>
                    </a:cubicBezTo>
                    <a:close/>
                    <a:moveTo>
                      <a:pt x="86" y="355"/>
                    </a:moveTo>
                    <a:cubicBezTo>
                      <a:pt x="66" y="330"/>
                      <a:pt x="64" y="295"/>
                      <a:pt x="59" y="262"/>
                    </a:cubicBezTo>
                    <a:cubicBezTo>
                      <a:pt x="35" y="239"/>
                      <a:pt x="35" y="239"/>
                      <a:pt x="35" y="239"/>
                    </a:cubicBezTo>
                    <a:cubicBezTo>
                      <a:pt x="17" y="219"/>
                      <a:pt x="0" y="205"/>
                      <a:pt x="0" y="176"/>
                    </a:cubicBezTo>
                    <a:cubicBezTo>
                      <a:pt x="0" y="161"/>
                      <a:pt x="6" y="147"/>
                      <a:pt x="16" y="135"/>
                    </a:cubicBezTo>
                    <a:cubicBezTo>
                      <a:pt x="116" y="27"/>
                      <a:pt x="116" y="27"/>
                      <a:pt x="116" y="27"/>
                    </a:cubicBezTo>
                    <a:cubicBezTo>
                      <a:pt x="138" y="3"/>
                      <a:pt x="174" y="0"/>
                      <a:pt x="199" y="20"/>
                    </a:cubicBezTo>
                    <a:cubicBezTo>
                      <a:pt x="215" y="31"/>
                      <a:pt x="221" y="38"/>
                      <a:pt x="242" y="46"/>
                    </a:cubicBezTo>
                    <a:cubicBezTo>
                      <a:pt x="248" y="48"/>
                      <a:pt x="253" y="50"/>
                      <a:pt x="254" y="50"/>
                    </a:cubicBezTo>
                    <a:cubicBezTo>
                      <a:pt x="284" y="46"/>
                      <a:pt x="316" y="32"/>
                      <a:pt x="350" y="33"/>
                    </a:cubicBezTo>
                    <a:cubicBezTo>
                      <a:pt x="337" y="42"/>
                      <a:pt x="286" y="82"/>
                      <a:pt x="284" y="82"/>
                    </a:cubicBezTo>
                    <a:cubicBezTo>
                      <a:pt x="276" y="84"/>
                      <a:pt x="268" y="86"/>
                      <a:pt x="260" y="87"/>
                    </a:cubicBezTo>
                    <a:cubicBezTo>
                      <a:pt x="241" y="90"/>
                      <a:pt x="208" y="74"/>
                      <a:pt x="195" y="64"/>
                    </a:cubicBezTo>
                    <a:cubicBezTo>
                      <a:pt x="176" y="50"/>
                      <a:pt x="176" y="50"/>
                      <a:pt x="176" y="50"/>
                    </a:cubicBezTo>
                    <a:cubicBezTo>
                      <a:pt x="166" y="42"/>
                      <a:pt x="152" y="44"/>
                      <a:pt x="144" y="53"/>
                    </a:cubicBezTo>
                    <a:cubicBezTo>
                      <a:pt x="44" y="161"/>
                      <a:pt x="44" y="161"/>
                      <a:pt x="44" y="161"/>
                    </a:cubicBezTo>
                    <a:cubicBezTo>
                      <a:pt x="36" y="170"/>
                      <a:pt x="36" y="184"/>
                      <a:pt x="44" y="193"/>
                    </a:cubicBezTo>
                    <a:cubicBezTo>
                      <a:pt x="53" y="203"/>
                      <a:pt x="59" y="210"/>
                      <a:pt x="69" y="220"/>
                    </a:cubicBezTo>
                    <a:cubicBezTo>
                      <a:pt x="80" y="230"/>
                      <a:pt x="95" y="244"/>
                      <a:pt x="97" y="257"/>
                    </a:cubicBezTo>
                    <a:cubicBezTo>
                      <a:pt x="100" y="280"/>
                      <a:pt x="102" y="313"/>
                      <a:pt x="115" y="330"/>
                    </a:cubicBezTo>
                    <a:cubicBezTo>
                      <a:pt x="102" y="337"/>
                      <a:pt x="95" y="344"/>
                      <a:pt x="86" y="3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spcBef>
                    <a:spcPct val="0"/>
                  </a:spcBef>
                  <a:spcAft>
                    <a:spcPct val="0"/>
                  </a:spcAft>
                </a:pPr>
                <a:endParaRPr lang="zh-CN" altLang="en-US" noProof="1">
                  <a:solidFill>
                    <a:prstClr val="black"/>
                  </a:solidFill>
                  <a:latin typeface="等线" charset="0"/>
                  <a:ea typeface="等线" charset="0"/>
                </a:endParaRPr>
              </a:p>
            </p:txBody>
          </p:sp>
          <p:sp>
            <p:nvSpPr>
              <p:cNvPr id="34" name="Freeform 17"/>
              <p:cNvSpPr>
                <a:spLocks noEditPoints="1"/>
              </p:cNvSpPr>
              <p:nvPr/>
            </p:nvSpPr>
            <p:spPr bwMode="auto">
              <a:xfrm>
                <a:off x="7980982" y="3772690"/>
                <a:ext cx="595412" cy="551158"/>
              </a:xfrm>
              <a:custGeom>
                <a:avLst/>
                <a:gdLst>
                  <a:gd name="T0" fmla="*/ 319 w 689"/>
                  <a:gd name="T1" fmla="*/ 543 h 638"/>
                  <a:gd name="T2" fmla="*/ 262 w 689"/>
                  <a:gd name="T3" fmla="*/ 538 h 638"/>
                  <a:gd name="T4" fmla="*/ 258 w 689"/>
                  <a:gd name="T5" fmla="*/ 538 h 638"/>
                  <a:gd name="T6" fmla="*/ 257 w 689"/>
                  <a:gd name="T7" fmla="*/ 535 h 638"/>
                  <a:gd name="T8" fmla="*/ 241 w 689"/>
                  <a:gd name="T9" fmla="*/ 489 h 638"/>
                  <a:gd name="T10" fmla="*/ 241 w 689"/>
                  <a:gd name="T11" fmla="*/ 489 h 638"/>
                  <a:gd name="T12" fmla="*/ 185 w 689"/>
                  <a:gd name="T13" fmla="*/ 484 h 638"/>
                  <a:gd name="T14" fmla="*/ 181 w 689"/>
                  <a:gd name="T15" fmla="*/ 484 h 638"/>
                  <a:gd name="T16" fmla="*/ 180 w 689"/>
                  <a:gd name="T17" fmla="*/ 481 h 638"/>
                  <a:gd name="T18" fmla="*/ 164 w 689"/>
                  <a:gd name="T19" fmla="*/ 435 h 638"/>
                  <a:gd name="T20" fmla="*/ 164 w 689"/>
                  <a:gd name="T21" fmla="*/ 435 h 638"/>
                  <a:gd name="T22" fmla="*/ 117 w 689"/>
                  <a:gd name="T23" fmla="*/ 425 h 638"/>
                  <a:gd name="T24" fmla="*/ 113 w 689"/>
                  <a:gd name="T25" fmla="*/ 425 h 638"/>
                  <a:gd name="T26" fmla="*/ 113 w 689"/>
                  <a:gd name="T27" fmla="*/ 421 h 638"/>
                  <a:gd name="T28" fmla="*/ 100 w 689"/>
                  <a:gd name="T29" fmla="*/ 365 h 638"/>
                  <a:gd name="T30" fmla="*/ 100 w 689"/>
                  <a:gd name="T31" fmla="*/ 365 h 638"/>
                  <a:gd name="T32" fmla="*/ 32 w 689"/>
                  <a:gd name="T33" fmla="*/ 370 h 638"/>
                  <a:gd name="T34" fmla="*/ 18 w 689"/>
                  <a:gd name="T35" fmla="*/ 386 h 638"/>
                  <a:gd name="T36" fmla="*/ 23 w 689"/>
                  <a:gd name="T37" fmla="*/ 455 h 638"/>
                  <a:gd name="T38" fmla="*/ 23 w 689"/>
                  <a:gd name="T39" fmla="*/ 455 h 638"/>
                  <a:gd name="T40" fmla="*/ 66 w 689"/>
                  <a:gd name="T41" fmla="*/ 465 h 638"/>
                  <a:gd name="T42" fmla="*/ 70 w 689"/>
                  <a:gd name="T43" fmla="*/ 466 h 638"/>
                  <a:gd name="T44" fmla="*/ 69 w 689"/>
                  <a:gd name="T45" fmla="*/ 470 h 638"/>
                  <a:gd name="T46" fmla="*/ 76 w 689"/>
                  <a:gd name="T47" fmla="*/ 536 h 638"/>
                  <a:gd name="T48" fmla="*/ 76 w 689"/>
                  <a:gd name="T49" fmla="*/ 536 h 638"/>
                  <a:gd name="T50" fmla="*/ 142 w 689"/>
                  <a:gd name="T51" fmla="*/ 534 h 638"/>
                  <a:gd name="T52" fmla="*/ 145 w 689"/>
                  <a:gd name="T53" fmla="*/ 534 h 638"/>
                  <a:gd name="T54" fmla="*/ 147 w 689"/>
                  <a:gd name="T55" fmla="*/ 537 h 638"/>
                  <a:gd name="T56" fmla="*/ 164 w 689"/>
                  <a:gd name="T57" fmla="*/ 578 h 638"/>
                  <a:gd name="T58" fmla="*/ 164 w 689"/>
                  <a:gd name="T59" fmla="*/ 578 h 638"/>
                  <a:gd name="T60" fmla="*/ 230 w 689"/>
                  <a:gd name="T61" fmla="*/ 576 h 638"/>
                  <a:gd name="T62" fmla="*/ 233 w 689"/>
                  <a:gd name="T63" fmla="*/ 576 h 638"/>
                  <a:gd name="T64" fmla="*/ 235 w 689"/>
                  <a:gd name="T65" fmla="*/ 579 h 638"/>
                  <a:gd name="T66" fmla="*/ 252 w 689"/>
                  <a:gd name="T67" fmla="*/ 621 h 638"/>
                  <a:gd name="T68" fmla="*/ 320 w 689"/>
                  <a:gd name="T69" fmla="*/ 615 h 638"/>
                  <a:gd name="T70" fmla="*/ 324 w 689"/>
                  <a:gd name="T71" fmla="*/ 611 h 638"/>
                  <a:gd name="T72" fmla="*/ 319 w 689"/>
                  <a:gd name="T73" fmla="*/ 543 h 638"/>
                  <a:gd name="T74" fmla="*/ 449 w 689"/>
                  <a:gd name="T75" fmla="*/ 177 h 638"/>
                  <a:gd name="T76" fmla="*/ 576 w 689"/>
                  <a:gd name="T77" fmla="*/ 299 h 638"/>
                  <a:gd name="T78" fmla="*/ 597 w 689"/>
                  <a:gd name="T79" fmla="*/ 306 h 638"/>
                  <a:gd name="T80" fmla="*/ 616 w 689"/>
                  <a:gd name="T81" fmla="*/ 293 h 638"/>
                  <a:gd name="T82" fmla="*/ 636 w 689"/>
                  <a:gd name="T83" fmla="*/ 234 h 638"/>
                  <a:gd name="T84" fmla="*/ 649 w 689"/>
                  <a:gd name="T85" fmla="*/ 209 h 638"/>
                  <a:gd name="T86" fmla="*/ 671 w 689"/>
                  <a:gd name="T87" fmla="*/ 186 h 638"/>
                  <a:gd name="T88" fmla="*/ 672 w 689"/>
                  <a:gd name="T89" fmla="*/ 121 h 638"/>
                  <a:gd name="T90" fmla="*/ 580 w 689"/>
                  <a:gd name="T91" fmla="*/ 21 h 638"/>
                  <a:gd name="T92" fmla="*/ 515 w 689"/>
                  <a:gd name="T93" fmla="*/ 16 h 638"/>
                  <a:gd name="T94" fmla="*/ 493 w 689"/>
                  <a:gd name="T95" fmla="*/ 34 h 638"/>
                  <a:gd name="T96" fmla="*/ 457 w 689"/>
                  <a:gd name="T97" fmla="*/ 44 h 638"/>
                  <a:gd name="T98" fmla="*/ 390 w 689"/>
                  <a:gd name="T99" fmla="*/ 36 h 638"/>
                  <a:gd name="T100" fmla="*/ 274 w 689"/>
                  <a:gd name="T101" fmla="*/ 67 h 638"/>
                  <a:gd name="T102" fmla="*/ 139 w 689"/>
                  <a:gd name="T103" fmla="*/ 171 h 638"/>
                  <a:gd name="T104" fmla="*/ 203 w 689"/>
                  <a:gd name="T105" fmla="*/ 222 h 638"/>
                  <a:gd name="T106" fmla="*/ 301 w 689"/>
                  <a:gd name="T107" fmla="*/ 161 h 638"/>
                  <a:gd name="T108" fmla="*/ 346 w 689"/>
                  <a:gd name="T109" fmla="*/ 158 h 638"/>
                  <a:gd name="T110" fmla="*/ 408 w 689"/>
                  <a:gd name="T111" fmla="*/ 165 h 638"/>
                  <a:gd name="T112" fmla="*/ 449 w 689"/>
                  <a:gd name="T113" fmla="*/ 177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89" h="638">
                    <a:moveTo>
                      <a:pt x="319" y="543"/>
                    </a:moveTo>
                    <a:cubicBezTo>
                      <a:pt x="302" y="529"/>
                      <a:pt x="279" y="528"/>
                      <a:pt x="262" y="538"/>
                    </a:cubicBezTo>
                    <a:cubicBezTo>
                      <a:pt x="261" y="539"/>
                      <a:pt x="259" y="539"/>
                      <a:pt x="258" y="538"/>
                    </a:cubicBezTo>
                    <a:cubicBezTo>
                      <a:pt x="257" y="537"/>
                      <a:pt x="257" y="536"/>
                      <a:pt x="257" y="535"/>
                    </a:cubicBezTo>
                    <a:cubicBezTo>
                      <a:pt x="260" y="518"/>
                      <a:pt x="255" y="500"/>
                      <a:pt x="241" y="489"/>
                    </a:cubicBezTo>
                    <a:cubicBezTo>
                      <a:pt x="241" y="489"/>
                      <a:pt x="241" y="489"/>
                      <a:pt x="241" y="489"/>
                    </a:cubicBezTo>
                    <a:cubicBezTo>
                      <a:pt x="225" y="475"/>
                      <a:pt x="202" y="473"/>
                      <a:pt x="185" y="484"/>
                    </a:cubicBezTo>
                    <a:cubicBezTo>
                      <a:pt x="183" y="485"/>
                      <a:pt x="182" y="484"/>
                      <a:pt x="181" y="484"/>
                    </a:cubicBezTo>
                    <a:cubicBezTo>
                      <a:pt x="180" y="483"/>
                      <a:pt x="180" y="482"/>
                      <a:pt x="180" y="481"/>
                    </a:cubicBezTo>
                    <a:cubicBezTo>
                      <a:pt x="183" y="464"/>
                      <a:pt x="177" y="446"/>
                      <a:pt x="164" y="435"/>
                    </a:cubicBezTo>
                    <a:cubicBezTo>
                      <a:pt x="164" y="435"/>
                      <a:pt x="164" y="435"/>
                      <a:pt x="164" y="435"/>
                    </a:cubicBezTo>
                    <a:cubicBezTo>
                      <a:pt x="150" y="423"/>
                      <a:pt x="132" y="420"/>
                      <a:pt x="117" y="425"/>
                    </a:cubicBezTo>
                    <a:cubicBezTo>
                      <a:pt x="115" y="426"/>
                      <a:pt x="114" y="425"/>
                      <a:pt x="113" y="425"/>
                    </a:cubicBezTo>
                    <a:cubicBezTo>
                      <a:pt x="112" y="424"/>
                      <a:pt x="112" y="422"/>
                      <a:pt x="113" y="421"/>
                    </a:cubicBezTo>
                    <a:cubicBezTo>
                      <a:pt x="121" y="402"/>
                      <a:pt x="116" y="379"/>
                      <a:pt x="100" y="365"/>
                    </a:cubicBezTo>
                    <a:cubicBezTo>
                      <a:pt x="100" y="365"/>
                      <a:pt x="100" y="365"/>
                      <a:pt x="100" y="365"/>
                    </a:cubicBezTo>
                    <a:cubicBezTo>
                      <a:pt x="80" y="347"/>
                      <a:pt x="49" y="350"/>
                      <a:pt x="32" y="370"/>
                    </a:cubicBezTo>
                    <a:cubicBezTo>
                      <a:pt x="18" y="386"/>
                      <a:pt x="18" y="386"/>
                      <a:pt x="18" y="386"/>
                    </a:cubicBezTo>
                    <a:cubicBezTo>
                      <a:pt x="0" y="406"/>
                      <a:pt x="2" y="437"/>
                      <a:pt x="23" y="455"/>
                    </a:cubicBezTo>
                    <a:cubicBezTo>
                      <a:pt x="23" y="455"/>
                      <a:pt x="23" y="455"/>
                      <a:pt x="23" y="455"/>
                    </a:cubicBezTo>
                    <a:cubicBezTo>
                      <a:pt x="35" y="465"/>
                      <a:pt x="51" y="469"/>
                      <a:pt x="66" y="465"/>
                    </a:cubicBezTo>
                    <a:cubicBezTo>
                      <a:pt x="68" y="465"/>
                      <a:pt x="69" y="465"/>
                      <a:pt x="70" y="466"/>
                    </a:cubicBezTo>
                    <a:cubicBezTo>
                      <a:pt x="70" y="467"/>
                      <a:pt x="70" y="469"/>
                      <a:pt x="69" y="470"/>
                    </a:cubicBezTo>
                    <a:cubicBezTo>
                      <a:pt x="54" y="490"/>
                      <a:pt x="57" y="519"/>
                      <a:pt x="76" y="536"/>
                    </a:cubicBezTo>
                    <a:cubicBezTo>
                      <a:pt x="76" y="536"/>
                      <a:pt x="76" y="536"/>
                      <a:pt x="76" y="536"/>
                    </a:cubicBezTo>
                    <a:cubicBezTo>
                      <a:pt x="95" y="553"/>
                      <a:pt x="124" y="552"/>
                      <a:pt x="142" y="534"/>
                    </a:cubicBezTo>
                    <a:cubicBezTo>
                      <a:pt x="143" y="533"/>
                      <a:pt x="144" y="533"/>
                      <a:pt x="145" y="534"/>
                    </a:cubicBezTo>
                    <a:cubicBezTo>
                      <a:pt x="147" y="534"/>
                      <a:pt x="147" y="535"/>
                      <a:pt x="147" y="537"/>
                    </a:cubicBezTo>
                    <a:cubicBezTo>
                      <a:pt x="146" y="552"/>
                      <a:pt x="151" y="568"/>
                      <a:pt x="164" y="578"/>
                    </a:cubicBezTo>
                    <a:cubicBezTo>
                      <a:pt x="164" y="578"/>
                      <a:pt x="164" y="578"/>
                      <a:pt x="164" y="578"/>
                    </a:cubicBezTo>
                    <a:cubicBezTo>
                      <a:pt x="183" y="595"/>
                      <a:pt x="212" y="594"/>
                      <a:pt x="230" y="576"/>
                    </a:cubicBezTo>
                    <a:cubicBezTo>
                      <a:pt x="231" y="575"/>
                      <a:pt x="232" y="575"/>
                      <a:pt x="233" y="576"/>
                    </a:cubicBezTo>
                    <a:cubicBezTo>
                      <a:pt x="234" y="576"/>
                      <a:pt x="235" y="577"/>
                      <a:pt x="235" y="579"/>
                    </a:cubicBezTo>
                    <a:cubicBezTo>
                      <a:pt x="233" y="594"/>
                      <a:pt x="239" y="610"/>
                      <a:pt x="252" y="621"/>
                    </a:cubicBezTo>
                    <a:cubicBezTo>
                      <a:pt x="272" y="638"/>
                      <a:pt x="303" y="636"/>
                      <a:pt x="320" y="615"/>
                    </a:cubicBezTo>
                    <a:cubicBezTo>
                      <a:pt x="324" y="611"/>
                      <a:pt x="324" y="611"/>
                      <a:pt x="324" y="611"/>
                    </a:cubicBezTo>
                    <a:cubicBezTo>
                      <a:pt x="341" y="591"/>
                      <a:pt x="339" y="560"/>
                      <a:pt x="319" y="543"/>
                    </a:cubicBezTo>
                    <a:close/>
                    <a:moveTo>
                      <a:pt x="449" y="177"/>
                    </a:moveTo>
                    <a:cubicBezTo>
                      <a:pt x="489" y="216"/>
                      <a:pt x="535" y="260"/>
                      <a:pt x="576" y="299"/>
                    </a:cubicBezTo>
                    <a:cubicBezTo>
                      <a:pt x="582" y="305"/>
                      <a:pt x="589" y="307"/>
                      <a:pt x="597" y="306"/>
                    </a:cubicBezTo>
                    <a:cubicBezTo>
                      <a:pt x="605" y="305"/>
                      <a:pt x="612" y="300"/>
                      <a:pt x="616" y="293"/>
                    </a:cubicBezTo>
                    <a:cubicBezTo>
                      <a:pt x="626" y="275"/>
                      <a:pt x="632" y="256"/>
                      <a:pt x="636" y="234"/>
                    </a:cubicBezTo>
                    <a:cubicBezTo>
                      <a:pt x="638" y="224"/>
                      <a:pt x="642" y="216"/>
                      <a:pt x="649" y="209"/>
                    </a:cubicBezTo>
                    <a:cubicBezTo>
                      <a:pt x="671" y="186"/>
                      <a:pt x="671" y="186"/>
                      <a:pt x="671" y="186"/>
                    </a:cubicBezTo>
                    <a:cubicBezTo>
                      <a:pt x="688" y="168"/>
                      <a:pt x="689" y="139"/>
                      <a:pt x="672" y="121"/>
                    </a:cubicBezTo>
                    <a:cubicBezTo>
                      <a:pt x="580" y="21"/>
                      <a:pt x="580" y="21"/>
                      <a:pt x="580" y="21"/>
                    </a:cubicBezTo>
                    <a:cubicBezTo>
                      <a:pt x="563" y="3"/>
                      <a:pt x="534" y="0"/>
                      <a:pt x="515" y="16"/>
                    </a:cubicBezTo>
                    <a:cubicBezTo>
                      <a:pt x="493" y="34"/>
                      <a:pt x="493" y="34"/>
                      <a:pt x="493" y="34"/>
                    </a:cubicBezTo>
                    <a:cubicBezTo>
                      <a:pt x="483" y="42"/>
                      <a:pt x="471" y="45"/>
                      <a:pt x="457" y="44"/>
                    </a:cubicBezTo>
                    <a:cubicBezTo>
                      <a:pt x="435" y="41"/>
                      <a:pt x="412" y="38"/>
                      <a:pt x="390" y="36"/>
                    </a:cubicBezTo>
                    <a:cubicBezTo>
                      <a:pt x="347" y="30"/>
                      <a:pt x="308" y="41"/>
                      <a:pt x="274" y="67"/>
                    </a:cubicBezTo>
                    <a:cubicBezTo>
                      <a:pt x="229" y="101"/>
                      <a:pt x="184" y="136"/>
                      <a:pt x="139" y="171"/>
                    </a:cubicBezTo>
                    <a:cubicBezTo>
                      <a:pt x="95" y="207"/>
                      <a:pt x="151" y="255"/>
                      <a:pt x="203" y="222"/>
                    </a:cubicBezTo>
                    <a:cubicBezTo>
                      <a:pt x="301" y="161"/>
                      <a:pt x="301" y="161"/>
                      <a:pt x="301" y="161"/>
                    </a:cubicBezTo>
                    <a:cubicBezTo>
                      <a:pt x="315" y="153"/>
                      <a:pt x="331" y="152"/>
                      <a:pt x="346" y="158"/>
                    </a:cubicBezTo>
                    <a:cubicBezTo>
                      <a:pt x="364" y="167"/>
                      <a:pt x="388" y="168"/>
                      <a:pt x="408" y="165"/>
                    </a:cubicBezTo>
                    <a:cubicBezTo>
                      <a:pt x="423" y="162"/>
                      <a:pt x="437" y="166"/>
                      <a:pt x="449" y="17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spcBef>
                    <a:spcPct val="0"/>
                  </a:spcBef>
                  <a:spcAft>
                    <a:spcPct val="0"/>
                  </a:spcAft>
                </a:pPr>
                <a:endParaRPr lang="zh-CN" altLang="en-US" noProof="1">
                  <a:solidFill>
                    <a:prstClr val="black"/>
                  </a:solidFill>
                  <a:latin typeface="等线" charset="0"/>
                  <a:ea typeface="等线" charset="0"/>
                </a:endParaRPr>
              </a:p>
            </p:txBody>
          </p:sp>
        </p:grpSp>
      </p:grpSp>
      <p:grpSp>
        <p:nvGrpSpPr>
          <p:cNvPr id="2" name="组合 1"/>
          <p:cNvGrpSpPr>
            <a:grpSpLocks/>
          </p:cNvGrpSpPr>
          <p:nvPr/>
        </p:nvGrpSpPr>
        <p:grpSpPr bwMode="auto">
          <a:xfrm>
            <a:off x="3555206" y="3327798"/>
            <a:ext cx="1168004" cy="1039415"/>
            <a:chOff x="4740594" y="4436340"/>
            <a:chExt cx="1556885" cy="1386804"/>
          </a:xfrm>
        </p:grpSpPr>
        <p:sp>
          <p:nvSpPr>
            <p:cNvPr id="14" name="Freeform 6"/>
            <p:cNvSpPr/>
            <p:nvPr/>
          </p:nvSpPr>
          <p:spPr bwMode="auto">
            <a:xfrm rot="10800000">
              <a:off x="4740594" y="4436340"/>
              <a:ext cx="1556885" cy="1386804"/>
            </a:xfrm>
            <a:custGeom>
              <a:avLst/>
              <a:gdLst>
                <a:gd name="T0" fmla="*/ 227 w 315"/>
                <a:gd name="T1" fmla="*/ 173 h 281"/>
                <a:gd name="T2" fmla="*/ 212 w 315"/>
                <a:gd name="T3" fmla="*/ 160 h 281"/>
                <a:gd name="T4" fmla="*/ 188 w 315"/>
                <a:gd name="T5" fmla="*/ 164 h 281"/>
                <a:gd name="T6" fmla="*/ 160 w 315"/>
                <a:gd name="T7" fmla="*/ 165 h 281"/>
                <a:gd name="T8" fmla="*/ 17 w 315"/>
                <a:gd name="T9" fmla="*/ 40 h 281"/>
                <a:gd name="T10" fmla="*/ 0 w 315"/>
                <a:gd name="T11" fmla="*/ 22 h 281"/>
                <a:gd name="T12" fmla="*/ 22 w 315"/>
                <a:gd name="T13" fmla="*/ 11 h 281"/>
                <a:gd name="T14" fmla="*/ 208 w 315"/>
                <a:gd name="T15" fmla="*/ 18 h 281"/>
                <a:gd name="T16" fmla="*/ 226 w 315"/>
                <a:gd name="T17" fmla="*/ 35 h 281"/>
                <a:gd name="T18" fmla="*/ 243 w 315"/>
                <a:gd name="T19" fmla="*/ 61 h 281"/>
                <a:gd name="T20" fmla="*/ 277 w 315"/>
                <a:gd name="T21" fmla="*/ 235 h 281"/>
                <a:gd name="T22" fmla="*/ 193 w 315"/>
                <a:gd name="T23" fmla="*/ 281 h 281"/>
                <a:gd name="T24" fmla="*/ 178 w 315"/>
                <a:gd name="T25" fmla="*/ 261 h 281"/>
                <a:gd name="T26" fmla="*/ 193 w 315"/>
                <a:gd name="T27" fmla="*/ 194 h 281"/>
                <a:gd name="T28" fmla="*/ 227 w 315"/>
                <a:gd name="T29" fmla="*/ 173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15" h="281">
                  <a:moveTo>
                    <a:pt x="227" y="173"/>
                  </a:moveTo>
                  <a:cubicBezTo>
                    <a:pt x="221" y="167"/>
                    <a:pt x="217" y="164"/>
                    <a:pt x="212" y="160"/>
                  </a:cubicBezTo>
                  <a:cubicBezTo>
                    <a:pt x="202" y="150"/>
                    <a:pt x="195" y="150"/>
                    <a:pt x="188" y="164"/>
                  </a:cubicBezTo>
                  <a:cubicBezTo>
                    <a:pt x="179" y="181"/>
                    <a:pt x="172" y="181"/>
                    <a:pt x="160" y="165"/>
                  </a:cubicBezTo>
                  <a:cubicBezTo>
                    <a:pt x="121" y="114"/>
                    <a:pt x="72" y="73"/>
                    <a:pt x="17" y="40"/>
                  </a:cubicBezTo>
                  <a:cubicBezTo>
                    <a:pt x="10" y="36"/>
                    <a:pt x="6" y="28"/>
                    <a:pt x="0" y="22"/>
                  </a:cubicBezTo>
                  <a:cubicBezTo>
                    <a:pt x="7" y="18"/>
                    <a:pt x="14" y="12"/>
                    <a:pt x="22" y="11"/>
                  </a:cubicBezTo>
                  <a:cubicBezTo>
                    <a:pt x="84" y="0"/>
                    <a:pt x="146" y="2"/>
                    <a:pt x="208" y="18"/>
                  </a:cubicBezTo>
                  <a:cubicBezTo>
                    <a:pt x="215" y="20"/>
                    <a:pt x="221" y="28"/>
                    <a:pt x="226" y="35"/>
                  </a:cubicBezTo>
                  <a:cubicBezTo>
                    <a:pt x="233" y="43"/>
                    <a:pt x="235" y="56"/>
                    <a:pt x="243" y="61"/>
                  </a:cubicBezTo>
                  <a:cubicBezTo>
                    <a:pt x="295" y="97"/>
                    <a:pt x="315" y="152"/>
                    <a:pt x="277" y="235"/>
                  </a:cubicBezTo>
                  <a:cubicBezTo>
                    <a:pt x="259" y="274"/>
                    <a:pt x="230" y="281"/>
                    <a:pt x="193" y="281"/>
                  </a:cubicBezTo>
                  <a:cubicBezTo>
                    <a:pt x="179" y="281"/>
                    <a:pt x="174" y="276"/>
                    <a:pt x="178" y="261"/>
                  </a:cubicBezTo>
                  <a:cubicBezTo>
                    <a:pt x="184" y="239"/>
                    <a:pt x="190" y="216"/>
                    <a:pt x="193" y="194"/>
                  </a:cubicBezTo>
                  <a:cubicBezTo>
                    <a:pt x="196" y="173"/>
                    <a:pt x="213" y="180"/>
                    <a:pt x="227" y="173"/>
                  </a:cubicBezTo>
                  <a:close/>
                </a:path>
              </a:pathLst>
            </a:custGeom>
            <a:gradFill>
              <a:gsLst>
                <a:gs pos="0">
                  <a:srgbClr val="DC4A0C"/>
                </a:gs>
                <a:gs pos="100000">
                  <a:srgbClr val="FA891B"/>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zh-CN" altLang="en-US">
                <a:solidFill>
                  <a:srgbClr val="FFFFFF"/>
                </a:solidFill>
                <a:latin typeface="等线"/>
                <a:ea typeface="宋体" panose="02010600030101010101" pitchFamily="2" charset="-122"/>
              </a:endParaRPr>
            </a:p>
          </p:txBody>
        </p:sp>
        <p:grpSp>
          <p:nvGrpSpPr>
            <p:cNvPr id="35" name="组合 34"/>
            <p:cNvGrpSpPr/>
            <p:nvPr/>
          </p:nvGrpSpPr>
          <p:grpSpPr>
            <a:xfrm>
              <a:off x="5377065" y="5317740"/>
              <a:ext cx="277069" cy="277339"/>
              <a:chOff x="5240338" y="2657475"/>
              <a:chExt cx="1630363" cy="1631951"/>
            </a:xfrm>
            <a:solidFill>
              <a:schemeClr val="bg1"/>
            </a:solidFill>
          </p:grpSpPr>
          <p:sp>
            <p:nvSpPr>
              <p:cNvPr id="36" name="Freeform 5"/>
              <p:cNvSpPr/>
              <p:nvPr/>
            </p:nvSpPr>
            <p:spPr bwMode="auto">
              <a:xfrm>
                <a:off x="5240338" y="2735263"/>
                <a:ext cx="1552575" cy="1554163"/>
              </a:xfrm>
              <a:custGeom>
                <a:avLst/>
                <a:gdLst>
                  <a:gd name="T0" fmla="*/ 391 w 517"/>
                  <a:gd name="T1" fmla="*/ 73 h 519"/>
                  <a:gd name="T2" fmla="*/ 346 w 517"/>
                  <a:gd name="T3" fmla="*/ 101 h 519"/>
                  <a:gd name="T4" fmla="*/ 325 w 517"/>
                  <a:gd name="T5" fmla="*/ 98 h 519"/>
                  <a:gd name="T6" fmla="*/ 122 w 517"/>
                  <a:gd name="T7" fmla="*/ 151 h 519"/>
                  <a:gd name="T8" fmla="*/ 125 w 517"/>
                  <a:gd name="T9" fmla="*/ 369 h 519"/>
                  <a:gd name="T10" fmla="*/ 332 w 517"/>
                  <a:gd name="T11" fmla="*/ 416 h 519"/>
                  <a:gd name="T12" fmla="*/ 421 w 517"/>
                  <a:gd name="T13" fmla="*/ 197 h 519"/>
                  <a:gd name="T14" fmla="*/ 425 w 517"/>
                  <a:gd name="T15" fmla="*/ 155 h 519"/>
                  <a:gd name="T16" fmla="*/ 443 w 517"/>
                  <a:gd name="T17" fmla="*/ 127 h 519"/>
                  <a:gd name="T18" fmla="*/ 444 w 517"/>
                  <a:gd name="T19" fmla="*/ 398 h 519"/>
                  <a:gd name="T20" fmla="*/ 113 w 517"/>
                  <a:gd name="T21" fmla="*/ 438 h 519"/>
                  <a:gd name="T22" fmla="*/ 88 w 517"/>
                  <a:gd name="T23" fmla="*/ 101 h 519"/>
                  <a:gd name="T24" fmla="*/ 391 w 517"/>
                  <a:gd name="T25" fmla="*/ 73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7" h="519">
                    <a:moveTo>
                      <a:pt x="391" y="73"/>
                    </a:moveTo>
                    <a:cubicBezTo>
                      <a:pt x="376" y="83"/>
                      <a:pt x="361" y="93"/>
                      <a:pt x="346" y="101"/>
                    </a:cubicBezTo>
                    <a:cubicBezTo>
                      <a:pt x="340" y="103"/>
                      <a:pt x="331" y="100"/>
                      <a:pt x="325" y="98"/>
                    </a:cubicBezTo>
                    <a:cubicBezTo>
                      <a:pt x="252" y="68"/>
                      <a:pt x="166" y="91"/>
                      <a:pt x="122" y="151"/>
                    </a:cubicBezTo>
                    <a:cubicBezTo>
                      <a:pt x="72" y="219"/>
                      <a:pt x="73" y="305"/>
                      <a:pt x="125" y="369"/>
                    </a:cubicBezTo>
                    <a:cubicBezTo>
                      <a:pt x="174" y="429"/>
                      <a:pt x="261" y="449"/>
                      <a:pt x="332" y="416"/>
                    </a:cubicBezTo>
                    <a:cubicBezTo>
                      <a:pt x="413" y="379"/>
                      <a:pt x="454" y="279"/>
                      <a:pt x="421" y="197"/>
                    </a:cubicBezTo>
                    <a:cubicBezTo>
                      <a:pt x="414" y="181"/>
                      <a:pt x="415" y="169"/>
                      <a:pt x="425" y="155"/>
                    </a:cubicBezTo>
                    <a:cubicBezTo>
                      <a:pt x="432" y="146"/>
                      <a:pt x="437" y="136"/>
                      <a:pt x="443" y="127"/>
                    </a:cubicBezTo>
                    <a:cubicBezTo>
                      <a:pt x="491" y="165"/>
                      <a:pt x="517" y="302"/>
                      <a:pt x="444" y="398"/>
                    </a:cubicBezTo>
                    <a:cubicBezTo>
                      <a:pt x="366" y="501"/>
                      <a:pt x="209" y="519"/>
                      <a:pt x="113" y="438"/>
                    </a:cubicBezTo>
                    <a:cubicBezTo>
                      <a:pt x="0" y="343"/>
                      <a:pt x="9" y="187"/>
                      <a:pt x="88" y="101"/>
                    </a:cubicBezTo>
                    <a:cubicBezTo>
                      <a:pt x="181" y="0"/>
                      <a:pt x="336" y="17"/>
                      <a:pt x="391" y="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spcBef>
                    <a:spcPct val="0"/>
                  </a:spcBef>
                  <a:spcAft>
                    <a:spcPct val="0"/>
                  </a:spcAft>
                </a:pPr>
                <a:endParaRPr lang="zh-CN" altLang="en-US" noProof="1">
                  <a:solidFill>
                    <a:prstClr val="black"/>
                  </a:solidFill>
                  <a:latin typeface="等线" charset="0"/>
                  <a:ea typeface="等线" charset="0"/>
                </a:endParaRPr>
              </a:p>
            </p:txBody>
          </p:sp>
          <p:sp>
            <p:nvSpPr>
              <p:cNvPr id="37" name="Freeform 6"/>
              <p:cNvSpPr/>
              <p:nvPr/>
            </p:nvSpPr>
            <p:spPr bwMode="auto">
              <a:xfrm>
                <a:off x="5618163" y="3103563"/>
                <a:ext cx="793750" cy="793750"/>
              </a:xfrm>
              <a:custGeom>
                <a:avLst/>
                <a:gdLst>
                  <a:gd name="T0" fmla="*/ 132 w 264"/>
                  <a:gd name="T1" fmla="*/ 265 h 265"/>
                  <a:gd name="T2" fmla="*/ 3 w 264"/>
                  <a:gd name="T3" fmla="*/ 128 h 265"/>
                  <a:gd name="T4" fmla="*/ 141 w 264"/>
                  <a:gd name="T5" fmla="*/ 5 h 265"/>
                  <a:gd name="T6" fmla="*/ 161 w 264"/>
                  <a:gd name="T7" fmla="*/ 8 h 265"/>
                  <a:gd name="T8" fmla="*/ 168 w 264"/>
                  <a:gd name="T9" fmla="*/ 27 h 265"/>
                  <a:gd name="T10" fmla="*/ 156 w 264"/>
                  <a:gd name="T11" fmla="*/ 50 h 265"/>
                  <a:gd name="T12" fmla="*/ 135 w 264"/>
                  <a:gd name="T13" fmla="*/ 63 h 265"/>
                  <a:gd name="T14" fmla="*/ 60 w 264"/>
                  <a:gd name="T15" fmla="*/ 131 h 265"/>
                  <a:gd name="T16" fmla="*/ 124 w 264"/>
                  <a:gd name="T17" fmla="*/ 207 h 265"/>
                  <a:gd name="T18" fmla="*/ 205 w 264"/>
                  <a:gd name="T19" fmla="*/ 136 h 265"/>
                  <a:gd name="T20" fmla="*/ 224 w 264"/>
                  <a:gd name="T21" fmla="*/ 110 h 265"/>
                  <a:gd name="T22" fmla="*/ 226 w 264"/>
                  <a:gd name="T23" fmla="*/ 109 h 265"/>
                  <a:gd name="T24" fmla="*/ 254 w 264"/>
                  <a:gd name="T25" fmla="*/ 97 h 265"/>
                  <a:gd name="T26" fmla="*/ 263 w 264"/>
                  <a:gd name="T27" fmla="*/ 135 h 265"/>
                  <a:gd name="T28" fmla="*/ 132 w 264"/>
                  <a:gd name="T29"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4" h="265">
                    <a:moveTo>
                      <a:pt x="132" y="265"/>
                    </a:moveTo>
                    <a:cubicBezTo>
                      <a:pt x="57" y="265"/>
                      <a:pt x="0" y="205"/>
                      <a:pt x="3" y="128"/>
                    </a:cubicBezTo>
                    <a:cubicBezTo>
                      <a:pt x="5" y="58"/>
                      <a:pt x="70" y="0"/>
                      <a:pt x="141" y="5"/>
                    </a:cubicBezTo>
                    <a:cubicBezTo>
                      <a:pt x="148" y="6"/>
                      <a:pt x="155" y="7"/>
                      <a:pt x="161" y="8"/>
                    </a:cubicBezTo>
                    <a:cubicBezTo>
                      <a:pt x="173" y="11"/>
                      <a:pt x="175" y="17"/>
                      <a:pt x="168" y="27"/>
                    </a:cubicBezTo>
                    <a:cubicBezTo>
                      <a:pt x="164" y="34"/>
                      <a:pt x="159" y="42"/>
                      <a:pt x="156" y="50"/>
                    </a:cubicBezTo>
                    <a:cubicBezTo>
                      <a:pt x="152" y="60"/>
                      <a:pt x="147" y="63"/>
                      <a:pt x="135" y="63"/>
                    </a:cubicBezTo>
                    <a:cubicBezTo>
                      <a:pt x="94" y="63"/>
                      <a:pt x="63" y="92"/>
                      <a:pt x="60" y="131"/>
                    </a:cubicBezTo>
                    <a:cubicBezTo>
                      <a:pt x="57" y="167"/>
                      <a:pt x="85" y="200"/>
                      <a:pt x="124" y="207"/>
                    </a:cubicBezTo>
                    <a:cubicBezTo>
                      <a:pt x="164" y="214"/>
                      <a:pt x="204" y="180"/>
                      <a:pt x="205" y="136"/>
                    </a:cubicBezTo>
                    <a:cubicBezTo>
                      <a:pt x="205" y="120"/>
                      <a:pt x="209" y="113"/>
                      <a:pt x="224" y="110"/>
                    </a:cubicBezTo>
                    <a:cubicBezTo>
                      <a:pt x="225" y="110"/>
                      <a:pt x="225" y="109"/>
                      <a:pt x="226" y="109"/>
                    </a:cubicBezTo>
                    <a:cubicBezTo>
                      <a:pt x="235" y="105"/>
                      <a:pt x="244" y="101"/>
                      <a:pt x="254" y="97"/>
                    </a:cubicBezTo>
                    <a:cubicBezTo>
                      <a:pt x="257" y="109"/>
                      <a:pt x="263" y="122"/>
                      <a:pt x="263" y="135"/>
                    </a:cubicBezTo>
                    <a:cubicBezTo>
                      <a:pt x="264" y="207"/>
                      <a:pt x="205" y="265"/>
                      <a:pt x="132" y="2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spcBef>
                    <a:spcPct val="0"/>
                  </a:spcBef>
                  <a:spcAft>
                    <a:spcPct val="0"/>
                  </a:spcAft>
                </a:pPr>
                <a:endParaRPr lang="zh-CN" altLang="en-US" noProof="1">
                  <a:solidFill>
                    <a:prstClr val="black"/>
                  </a:solidFill>
                  <a:latin typeface="等线" charset="0"/>
                  <a:ea typeface="等线" charset="0"/>
                </a:endParaRPr>
              </a:p>
            </p:txBody>
          </p:sp>
          <p:sp>
            <p:nvSpPr>
              <p:cNvPr id="38" name="Freeform 7"/>
              <p:cNvSpPr/>
              <p:nvPr/>
            </p:nvSpPr>
            <p:spPr bwMode="auto">
              <a:xfrm>
                <a:off x="6018213" y="2657475"/>
                <a:ext cx="852488" cy="850900"/>
              </a:xfrm>
              <a:custGeom>
                <a:avLst/>
                <a:gdLst>
                  <a:gd name="T0" fmla="*/ 0 w 284"/>
                  <a:gd name="T1" fmla="*/ 280 h 284"/>
                  <a:gd name="T2" fmla="*/ 10 w 284"/>
                  <a:gd name="T3" fmla="*/ 266 h 284"/>
                  <a:gd name="T4" fmla="*/ 31 w 284"/>
                  <a:gd name="T5" fmla="*/ 214 h 284"/>
                  <a:gd name="T6" fmla="*/ 68 w 284"/>
                  <a:gd name="T7" fmla="*/ 156 h 284"/>
                  <a:gd name="T8" fmla="*/ 165 w 284"/>
                  <a:gd name="T9" fmla="*/ 97 h 284"/>
                  <a:gd name="T10" fmla="*/ 186 w 284"/>
                  <a:gd name="T11" fmla="*/ 62 h 284"/>
                  <a:gd name="T12" fmla="*/ 186 w 284"/>
                  <a:gd name="T13" fmla="*/ 41 h 284"/>
                  <a:gd name="T14" fmla="*/ 216 w 284"/>
                  <a:gd name="T15" fmla="*/ 2 h 284"/>
                  <a:gd name="T16" fmla="*/ 249 w 284"/>
                  <a:gd name="T17" fmla="*/ 34 h 284"/>
                  <a:gd name="T18" fmla="*/ 282 w 284"/>
                  <a:gd name="T19" fmla="*/ 68 h 284"/>
                  <a:gd name="T20" fmla="*/ 243 w 284"/>
                  <a:gd name="T21" fmla="*/ 97 h 284"/>
                  <a:gd name="T22" fmla="*/ 175 w 284"/>
                  <a:gd name="T23" fmla="*/ 142 h 284"/>
                  <a:gd name="T24" fmla="*/ 102 w 284"/>
                  <a:gd name="T25" fmla="*/ 240 h 284"/>
                  <a:gd name="T26" fmla="*/ 69 w 284"/>
                  <a:gd name="T27" fmla="*/ 253 h 284"/>
                  <a:gd name="T28" fmla="*/ 19 w 284"/>
                  <a:gd name="T29" fmla="*/ 273 h 284"/>
                  <a:gd name="T30" fmla="*/ 4 w 284"/>
                  <a:gd name="T31" fmla="*/ 284 h 284"/>
                  <a:gd name="T32" fmla="*/ 0 w 284"/>
                  <a:gd name="T33" fmla="*/ 28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4" h="284">
                    <a:moveTo>
                      <a:pt x="0" y="280"/>
                    </a:moveTo>
                    <a:cubicBezTo>
                      <a:pt x="4" y="275"/>
                      <a:pt x="6" y="270"/>
                      <a:pt x="10" y="266"/>
                    </a:cubicBezTo>
                    <a:cubicBezTo>
                      <a:pt x="23" y="251"/>
                      <a:pt x="31" y="236"/>
                      <a:pt x="31" y="214"/>
                    </a:cubicBezTo>
                    <a:cubicBezTo>
                      <a:pt x="31" y="189"/>
                      <a:pt x="48" y="169"/>
                      <a:pt x="68" y="156"/>
                    </a:cubicBezTo>
                    <a:cubicBezTo>
                      <a:pt x="100" y="134"/>
                      <a:pt x="132" y="115"/>
                      <a:pt x="165" y="97"/>
                    </a:cubicBezTo>
                    <a:cubicBezTo>
                      <a:pt x="180" y="89"/>
                      <a:pt x="188" y="79"/>
                      <a:pt x="186" y="62"/>
                    </a:cubicBezTo>
                    <a:cubicBezTo>
                      <a:pt x="185" y="55"/>
                      <a:pt x="185" y="48"/>
                      <a:pt x="186" y="41"/>
                    </a:cubicBezTo>
                    <a:cubicBezTo>
                      <a:pt x="187" y="17"/>
                      <a:pt x="198" y="4"/>
                      <a:pt x="216" y="2"/>
                    </a:cubicBezTo>
                    <a:cubicBezTo>
                      <a:pt x="234" y="0"/>
                      <a:pt x="243" y="9"/>
                      <a:pt x="249" y="34"/>
                    </a:cubicBezTo>
                    <a:cubicBezTo>
                      <a:pt x="274" y="40"/>
                      <a:pt x="284" y="50"/>
                      <a:pt x="282" y="68"/>
                    </a:cubicBezTo>
                    <a:cubicBezTo>
                      <a:pt x="280" y="86"/>
                      <a:pt x="266" y="100"/>
                      <a:pt x="243" y="97"/>
                    </a:cubicBezTo>
                    <a:cubicBezTo>
                      <a:pt x="205" y="92"/>
                      <a:pt x="189" y="111"/>
                      <a:pt x="175" y="142"/>
                    </a:cubicBezTo>
                    <a:cubicBezTo>
                      <a:pt x="159" y="181"/>
                      <a:pt x="137" y="215"/>
                      <a:pt x="102" y="240"/>
                    </a:cubicBezTo>
                    <a:cubicBezTo>
                      <a:pt x="92" y="246"/>
                      <a:pt x="80" y="253"/>
                      <a:pt x="69" y="253"/>
                    </a:cubicBezTo>
                    <a:cubicBezTo>
                      <a:pt x="49" y="252"/>
                      <a:pt x="33" y="259"/>
                      <a:pt x="19" y="273"/>
                    </a:cubicBezTo>
                    <a:cubicBezTo>
                      <a:pt x="15" y="277"/>
                      <a:pt x="9" y="280"/>
                      <a:pt x="4" y="284"/>
                    </a:cubicBezTo>
                    <a:cubicBezTo>
                      <a:pt x="3" y="283"/>
                      <a:pt x="1" y="281"/>
                      <a:pt x="0" y="2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spcBef>
                    <a:spcPct val="0"/>
                  </a:spcBef>
                  <a:spcAft>
                    <a:spcPct val="0"/>
                  </a:spcAft>
                </a:pPr>
                <a:endParaRPr lang="zh-CN" altLang="en-US" noProof="1">
                  <a:solidFill>
                    <a:prstClr val="black"/>
                  </a:solidFill>
                  <a:latin typeface="等线" charset="0"/>
                  <a:ea typeface="等线" charset="0"/>
                </a:endParaRPr>
              </a:p>
            </p:txBody>
          </p:sp>
          <p:sp>
            <p:nvSpPr>
              <p:cNvPr id="39" name="Freeform 8"/>
              <p:cNvSpPr/>
              <p:nvPr/>
            </p:nvSpPr>
            <p:spPr bwMode="auto">
              <a:xfrm>
                <a:off x="5907088" y="3403600"/>
                <a:ext cx="222250" cy="219075"/>
              </a:xfrm>
              <a:custGeom>
                <a:avLst/>
                <a:gdLst>
                  <a:gd name="T0" fmla="*/ 39 w 74"/>
                  <a:gd name="T1" fmla="*/ 3 h 73"/>
                  <a:gd name="T2" fmla="*/ 30 w 74"/>
                  <a:gd name="T3" fmla="*/ 43 h 73"/>
                  <a:gd name="T4" fmla="*/ 69 w 74"/>
                  <a:gd name="T5" fmla="*/ 35 h 73"/>
                  <a:gd name="T6" fmla="*/ 58 w 74"/>
                  <a:gd name="T7" fmla="*/ 62 h 73"/>
                  <a:gd name="T8" fmla="*/ 15 w 74"/>
                  <a:gd name="T9" fmla="*/ 63 h 73"/>
                  <a:gd name="T10" fmla="*/ 6 w 74"/>
                  <a:gd name="T11" fmla="*/ 21 h 73"/>
                  <a:gd name="T12" fmla="*/ 39 w 74"/>
                  <a:gd name="T13" fmla="*/ 3 h 73"/>
                </a:gdLst>
                <a:ahLst/>
                <a:cxnLst>
                  <a:cxn ang="0">
                    <a:pos x="T0" y="T1"/>
                  </a:cxn>
                  <a:cxn ang="0">
                    <a:pos x="T2" y="T3"/>
                  </a:cxn>
                  <a:cxn ang="0">
                    <a:pos x="T4" y="T5"/>
                  </a:cxn>
                  <a:cxn ang="0">
                    <a:pos x="T6" y="T7"/>
                  </a:cxn>
                  <a:cxn ang="0">
                    <a:pos x="T8" y="T9"/>
                  </a:cxn>
                  <a:cxn ang="0">
                    <a:pos x="T10" y="T11"/>
                  </a:cxn>
                  <a:cxn ang="0">
                    <a:pos x="T12" y="T13"/>
                  </a:cxn>
                </a:cxnLst>
                <a:rect l="0" t="0" r="r" b="b"/>
                <a:pathLst>
                  <a:path w="74" h="73">
                    <a:moveTo>
                      <a:pt x="39" y="3"/>
                    </a:moveTo>
                    <a:cubicBezTo>
                      <a:pt x="40" y="19"/>
                      <a:pt x="14" y="29"/>
                      <a:pt x="30" y="43"/>
                    </a:cubicBezTo>
                    <a:cubicBezTo>
                      <a:pt x="37" y="48"/>
                      <a:pt x="54" y="38"/>
                      <a:pt x="69" y="35"/>
                    </a:cubicBezTo>
                    <a:cubicBezTo>
                      <a:pt x="74" y="46"/>
                      <a:pt x="68" y="56"/>
                      <a:pt x="58" y="62"/>
                    </a:cubicBezTo>
                    <a:cubicBezTo>
                      <a:pt x="44" y="72"/>
                      <a:pt x="29" y="73"/>
                      <a:pt x="15" y="63"/>
                    </a:cubicBezTo>
                    <a:cubicBezTo>
                      <a:pt x="1" y="52"/>
                      <a:pt x="0" y="36"/>
                      <a:pt x="6" y="21"/>
                    </a:cubicBezTo>
                    <a:cubicBezTo>
                      <a:pt x="11" y="7"/>
                      <a:pt x="22" y="0"/>
                      <a:pt x="39"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spcBef>
                    <a:spcPct val="0"/>
                  </a:spcBef>
                  <a:spcAft>
                    <a:spcPct val="0"/>
                  </a:spcAft>
                </a:pPr>
                <a:endParaRPr lang="zh-CN" altLang="en-US" noProof="1">
                  <a:solidFill>
                    <a:prstClr val="black"/>
                  </a:solidFill>
                  <a:latin typeface="等线" charset="0"/>
                  <a:ea typeface="等线" charset="0"/>
                </a:endParaRPr>
              </a:p>
            </p:txBody>
          </p:sp>
        </p:grpSp>
      </p:grpSp>
    </p:spTree>
    <p:extLst>
      <p:ext uri="{BB962C8B-B14F-4D97-AF65-F5344CB8AC3E}">
        <p14:creationId xmlns:p14="http://schemas.microsoft.com/office/powerpoint/2010/main" val="3502595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nodeType="afterGroup">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nodeType="afterGroup">
                            <p:stCondLst>
                              <p:cond delay="1000"/>
                            </p:stCondLst>
                            <p:childTnLst>
                              <p:par>
                                <p:cTn id="13" presetID="10"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par>
                          <p:cTn id="16" fill="hold" nodeType="afterGroup">
                            <p:stCondLst>
                              <p:cond delay="1500"/>
                            </p:stCondLst>
                            <p:childTnLst>
                              <p:par>
                                <p:cTn id="17" presetID="10" presetClass="entr" presetSubtype="0" fill="hold"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500"/>
                                        <p:tgtEl>
                                          <p:spTgt spid="20"/>
                                        </p:tgtEl>
                                      </p:cBhvr>
                                    </p:animEffect>
                                  </p:childTnLst>
                                </p:cTn>
                              </p:par>
                            </p:childTnLst>
                          </p:cTn>
                        </p:par>
                        <p:par>
                          <p:cTn id="20" fill="hold" nodeType="afterGroup">
                            <p:stCondLst>
                              <p:cond delay="2000"/>
                            </p:stCondLst>
                            <p:childTnLst>
                              <p:par>
                                <p:cTn id="21" presetID="10" presetClass="entr" presetSubtype="0" fill="hold"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500"/>
                                        <p:tgtEl>
                                          <p:spTgt spid="17"/>
                                        </p:tgtEl>
                                      </p:cBhvr>
                                    </p:animEffect>
                                  </p:childTnLst>
                                </p:cTn>
                              </p:par>
                            </p:childTnLst>
                          </p:cTn>
                        </p:par>
                        <p:par>
                          <p:cTn id="24" fill="hold" nodeType="afterGroup">
                            <p:stCondLst>
                              <p:cond delay="2500"/>
                            </p:stCondLst>
                            <p:childTnLst>
                              <p:par>
                                <p:cTn id="25" presetID="10" presetClass="entr" presetSubtype="0" fill="hold" nodeType="after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fade">
                                      <p:cBhvr>
                                        <p:cTn id="2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2" name="组合 1"/>
          <p:cNvGrpSpPr>
            <a:grpSpLocks/>
          </p:cNvGrpSpPr>
          <p:nvPr/>
        </p:nvGrpSpPr>
        <p:grpSpPr bwMode="auto">
          <a:xfrm>
            <a:off x="941785" y="1639491"/>
            <a:ext cx="1687115" cy="2645569"/>
            <a:chOff x="1255712" y="2186133"/>
            <a:chExt cx="2249866" cy="3527134"/>
          </a:xfrm>
        </p:grpSpPr>
        <p:sp>
          <p:nvSpPr>
            <p:cNvPr id="20482" name="AutoShape 2"/>
            <p:cNvSpPr>
              <a:spLocks noChangeArrowheads="1"/>
            </p:cNvSpPr>
            <p:nvPr/>
          </p:nvSpPr>
          <p:spPr bwMode="auto">
            <a:xfrm>
              <a:off x="1345062" y="2279877"/>
              <a:ext cx="2077757" cy="1347576"/>
            </a:xfrm>
            <a:prstGeom prst="roundRect">
              <a:avLst>
                <a:gd name="adj" fmla="val 3912"/>
              </a:avLst>
            </a:prstGeom>
            <a:blipFill dpi="0" rotWithShape="1">
              <a:blip r:embed="rId3"/>
              <a:srcRect/>
              <a:stretch>
                <a:fillRect/>
              </a:stretch>
            </a:blipFill>
            <a:ln w="25400">
              <a:solidFill>
                <a:schemeClr val="tx1">
                  <a:alpha val="0"/>
                </a:schemeClr>
              </a:solidFill>
              <a:miter lim="800000"/>
              <a:headEnd/>
              <a:tailEnd/>
            </a:ln>
          </p:spPr>
          <p:txBody>
            <a:bodyPr lIns="0" tIns="0" rIns="0" bIns="0"/>
            <a:lstStyle/>
            <a:p>
              <a:pPr fontAlgn="base">
                <a:spcBef>
                  <a:spcPct val="0"/>
                </a:spcBef>
                <a:spcAft>
                  <a:spcPct val="0"/>
                </a:spcAft>
              </a:pPr>
              <a:endParaRPr lang="en-US" altLang="en-US">
                <a:solidFill>
                  <a:prstClr val="black"/>
                </a:solidFill>
                <a:latin typeface="等线" charset="0"/>
                <a:ea typeface="等线" charset="0"/>
              </a:endParaRPr>
            </a:p>
          </p:txBody>
        </p:sp>
        <p:sp>
          <p:nvSpPr>
            <p:cNvPr id="20483" name="AutoShape 60"/>
            <p:cNvSpPr>
              <a:spLocks noChangeArrowheads="1"/>
            </p:cNvSpPr>
            <p:nvPr/>
          </p:nvSpPr>
          <p:spPr bwMode="auto">
            <a:xfrm>
              <a:off x="1255712" y="2186133"/>
              <a:ext cx="2249866" cy="3527134"/>
            </a:xfrm>
            <a:prstGeom prst="roundRect">
              <a:avLst>
                <a:gd name="adj" fmla="val 2343"/>
              </a:avLst>
            </a:prstGeom>
            <a:noFill/>
            <a:ln w="38100">
              <a:solidFill>
                <a:srgbClr val="CDCCCC"/>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p>
              <a:pPr fontAlgn="base">
                <a:spcBef>
                  <a:spcPct val="0"/>
                </a:spcBef>
                <a:spcAft>
                  <a:spcPct val="0"/>
                </a:spcAft>
              </a:pPr>
              <a:endParaRPr lang="en-US" altLang="en-US">
                <a:solidFill>
                  <a:prstClr val="black"/>
                </a:solidFill>
                <a:latin typeface="等线" charset="0"/>
                <a:ea typeface="等线" charset="0"/>
              </a:endParaRPr>
            </a:p>
          </p:txBody>
        </p:sp>
        <p:grpSp>
          <p:nvGrpSpPr>
            <p:cNvPr id="20484" name="组合 17"/>
            <p:cNvGrpSpPr>
              <a:grpSpLocks/>
            </p:cNvGrpSpPr>
            <p:nvPr/>
          </p:nvGrpSpPr>
          <p:grpSpPr bwMode="auto">
            <a:xfrm>
              <a:off x="1417932" y="4057336"/>
              <a:ext cx="1937183" cy="1295669"/>
              <a:chOff x="8924336" y="4585130"/>
              <a:chExt cx="1937183" cy="1295669"/>
            </a:xfrm>
          </p:grpSpPr>
          <p:sp>
            <p:nvSpPr>
              <p:cNvPr id="20485" name="矩形 18"/>
              <p:cNvSpPr>
                <a:spLocks noChangeArrowheads="1"/>
              </p:cNvSpPr>
              <p:nvPr/>
            </p:nvSpPr>
            <p:spPr bwMode="auto">
              <a:xfrm>
                <a:off x="8924336" y="4585130"/>
                <a:ext cx="1937183" cy="400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fontAlgn="base">
                  <a:spcBef>
                    <a:spcPct val="0"/>
                  </a:spcBef>
                  <a:spcAft>
                    <a:spcPct val="0"/>
                  </a:spcAft>
                </a:pPr>
                <a:r>
                  <a:rPr lang="en-US" altLang="zh-CN">
                    <a:solidFill>
                      <a:srgbClr val="3B3838"/>
                    </a:solidFill>
                    <a:latin typeface="等线" charset="0"/>
                    <a:ea typeface="宋体" panose="02010600030101010101" pitchFamily="2" charset="-122"/>
                  </a:rPr>
                  <a:t>CLICK ADD TITLE</a:t>
                </a:r>
                <a:endParaRPr lang="zh-CN" altLang="en-US">
                  <a:solidFill>
                    <a:srgbClr val="3B3838"/>
                  </a:solidFill>
                  <a:latin typeface="等线" charset="0"/>
                  <a:ea typeface="宋体" panose="02010600030101010101" pitchFamily="2" charset="-122"/>
                </a:endParaRPr>
              </a:p>
            </p:txBody>
          </p:sp>
          <p:sp>
            <p:nvSpPr>
              <p:cNvPr id="20" name="矩形 19"/>
              <p:cNvSpPr/>
              <p:nvPr/>
            </p:nvSpPr>
            <p:spPr>
              <a:xfrm>
                <a:off x="8944709" y="4917196"/>
                <a:ext cx="1786239" cy="963603"/>
              </a:xfrm>
              <a:prstGeom prst="rect">
                <a:avLst/>
              </a:prstGeom>
            </p:spPr>
            <p:txBody>
              <a:bodyPr>
                <a:spAutoFit/>
              </a:bodyPr>
              <a:lstStyle/>
              <a:p>
                <a:pPr algn="ctr">
                  <a:lnSpc>
                    <a:spcPct val="130000"/>
                  </a:lnSpc>
                  <a:spcBef>
                    <a:spcPct val="0"/>
                  </a:spcBef>
                  <a:spcAft>
                    <a:spcPct val="0"/>
                  </a:spcAft>
                </a:pPr>
                <a:r>
                  <a:rPr lang="zh-CN" altLang="en-US" sz="788" noProof="1">
                    <a:solidFill>
                      <a:srgbClr val="E7E6E6">
                        <a:lumMod val="50000"/>
                      </a:srgbClr>
                    </a:solidFill>
                    <a:latin typeface="等线" panose="02010600030101010101" pitchFamily="2" charset="-122"/>
                    <a:ea typeface="等线" panose="02010600030101010101" pitchFamily="2" charset="-122"/>
                  </a:rPr>
                  <a:t>Hunan magic rain Advertising CoLtd.professional professional team</a:t>
                </a:r>
                <a:endParaRPr lang="zh-CN" altLang="en-US" sz="788" noProof="1">
                  <a:solidFill>
                    <a:srgbClr val="E7E6E6">
                      <a:lumMod val="50000"/>
                    </a:srgbClr>
                  </a:solidFill>
                  <a:latin typeface="等线" panose="02010600030101010101" pitchFamily="2" charset="-122"/>
                  <a:ea typeface="等线" charset="0"/>
                </a:endParaRPr>
              </a:p>
            </p:txBody>
          </p:sp>
        </p:grpSp>
      </p:grpSp>
      <p:grpSp>
        <p:nvGrpSpPr>
          <p:cNvPr id="3" name="组合 2"/>
          <p:cNvGrpSpPr>
            <a:grpSpLocks/>
          </p:cNvGrpSpPr>
          <p:nvPr/>
        </p:nvGrpSpPr>
        <p:grpSpPr bwMode="auto">
          <a:xfrm>
            <a:off x="2801542" y="1639491"/>
            <a:ext cx="1687115" cy="2645569"/>
            <a:chOff x="3735545" y="2186133"/>
            <a:chExt cx="2249866" cy="3527134"/>
          </a:xfrm>
        </p:grpSpPr>
        <p:sp>
          <p:nvSpPr>
            <p:cNvPr id="20488" name="AutoShape 3"/>
            <p:cNvSpPr>
              <a:spLocks noChangeArrowheads="1"/>
            </p:cNvSpPr>
            <p:nvPr/>
          </p:nvSpPr>
          <p:spPr bwMode="auto">
            <a:xfrm>
              <a:off x="3819768" y="2279877"/>
              <a:ext cx="2078489" cy="1347576"/>
            </a:xfrm>
            <a:prstGeom prst="roundRect">
              <a:avLst>
                <a:gd name="adj" fmla="val 3042"/>
              </a:avLst>
            </a:prstGeom>
            <a:blipFill dpi="0" rotWithShape="1">
              <a:blip r:embed="rId3"/>
              <a:srcRect/>
              <a:stretch>
                <a:fillRect/>
              </a:stretch>
            </a:blipFill>
            <a:ln w="25400">
              <a:solidFill>
                <a:schemeClr val="tx1">
                  <a:alpha val="0"/>
                </a:schemeClr>
              </a:solidFill>
              <a:miter lim="800000"/>
              <a:headEnd/>
              <a:tailEnd/>
            </a:ln>
          </p:spPr>
          <p:txBody>
            <a:bodyPr lIns="0" tIns="0" rIns="0" bIns="0"/>
            <a:lstStyle/>
            <a:p>
              <a:pPr fontAlgn="base">
                <a:spcBef>
                  <a:spcPct val="0"/>
                </a:spcBef>
                <a:spcAft>
                  <a:spcPct val="0"/>
                </a:spcAft>
              </a:pPr>
              <a:endParaRPr lang="en-US" altLang="en-US">
                <a:solidFill>
                  <a:prstClr val="black"/>
                </a:solidFill>
                <a:latin typeface="等线" charset="0"/>
                <a:ea typeface="等线" charset="0"/>
              </a:endParaRPr>
            </a:p>
          </p:txBody>
        </p:sp>
        <p:sp>
          <p:nvSpPr>
            <p:cNvPr id="20489" name="AutoShape 61"/>
            <p:cNvSpPr>
              <a:spLocks noChangeArrowheads="1"/>
            </p:cNvSpPr>
            <p:nvPr/>
          </p:nvSpPr>
          <p:spPr bwMode="auto">
            <a:xfrm>
              <a:off x="3735545" y="2186133"/>
              <a:ext cx="2249866" cy="3527134"/>
            </a:xfrm>
            <a:prstGeom prst="roundRect">
              <a:avLst>
                <a:gd name="adj" fmla="val 2343"/>
              </a:avLst>
            </a:prstGeom>
            <a:noFill/>
            <a:ln w="38100">
              <a:solidFill>
                <a:srgbClr val="CDCCCC"/>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p>
              <a:pPr fontAlgn="base">
                <a:spcBef>
                  <a:spcPct val="0"/>
                </a:spcBef>
                <a:spcAft>
                  <a:spcPct val="0"/>
                </a:spcAft>
              </a:pPr>
              <a:endParaRPr lang="en-US" altLang="en-US">
                <a:solidFill>
                  <a:prstClr val="black"/>
                </a:solidFill>
                <a:latin typeface="等线" charset="0"/>
                <a:ea typeface="等线" charset="0"/>
              </a:endParaRPr>
            </a:p>
          </p:txBody>
        </p:sp>
        <p:grpSp>
          <p:nvGrpSpPr>
            <p:cNvPr id="20490" name="组合 20"/>
            <p:cNvGrpSpPr>
              <a:grpSpLocks/>
            </p:cNvGrpSpPr>
            <p:nvPr/>
          </p:nvGrpSpPr>
          <p:grpSpPr bwMode="auto">
            <a:xfrm>
              <a:off x="3896300" y="4057336"/>
              <a:ext cx="1937182" cy="1295669"/>
              <a:chOff x="8924337" y="4585130"/>
              <a:chExt cx="1937182" cy="1295669"/>
            </a:xfrm>
          </p:grpSpPr>
          <p:sp>
            <p:nvSpPr>
              <p:cNvPr id="20491" name="矩形 21"/>
              <p:cNvSpPr>
                <a:spLocks noChangeArrowheads="1"/>
              </p:cNvSpPr>
              <p:nvPr/>
            </p:nvSpPr>
            <p:spPr bwMode="auto">
              <a:xfrm>
                <a:off x="8924337" y="4585130"/>
                <a:ext cx="1937182" cy="400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fontAlgn="base">
                  <a:spcBef>
                    <a:spcPct val="0"/>
                  </a:spcBef>
                  <a:spcAft>
                    <a:spcPct val="0"/>
                  </a:spcAft>
                </a:pPr>
                <a:r>
                  <a:rPr lang="en-US" altLang="zh-CN">
                    <a:solidFill>
                      <a:srgbClr val="3B3838"/>
                    </a:solidFill>
                    <a:latin typeface="等线" charset="0"/>
                    <a:ea typeface="宋体" panose="02010600030101010101" pitchFamily="2" charset="-122"/>
                  </a:rPr>
                  <a:t>CLICK ADD TITLE</a:t>
                </a:r>
                <a:endParaRPr lang="zh-CN" altLang="en-US">
                  <a:solidFill>
                    <a:srgbClr val="3B3838"/>
                  </a:solidFill>
                  <a:latin typeface="等线" charset="0"/>
                  <a:ea typeface="宋体" panose="02010600030101010101" pitchFamily="2" charset="-122"/>
                </a:endParaRPr>
              </a:p>
            </p:txBody>
          </p:sp>
          <p:sp>
            <p:nvSpPr>
              <p:cNvPr id="23" name="矩形 22"/>
              <p:cNvSpPr/>
              <p:nvPr/>
            </p:nvSpPr>
            <p:spPr>
              <a:xfrm>
                <a:off x="8944587" y="4917196"/>
                <a:ext cx="1786238" cy="963603"/>
              </a:xfrm>
              <a:prstGeom prst="rect">
                <a:avLst/>
              </a:prstGeom>
            </p:spPr>
            <p:txBody>
              <a:bodyPr>
                <a:spAutoFit/>
              </a:bodyPr>
              <a:lstStyle/>
              <a:p>
                <a:pPr algn="ctr">
                  <a:lnSpc>
                    <a:spcPct val="130000"/>
                  </a:lnSpc>
                  <a:spcBef>
                    <a:spcPct val="0"/>
                  </a:spcBef>
                  <a:spcAft>
                    <a:spcPct val="0"/>
                  </a:spcAft>
                </a:pPr>
                <a:r>
                  <a:rPr lang="zh-CN" altLang="en-US" sz="788" noProof="1">
                    <a:solidFill>
                      <a:srgbClr val="E7E6E6">
                        <a:lumMod val="50000"/>
                      </a:srgbClr>
                    </a:solidFill>
                    <a:latin typeface="等线" panose="02010600030101010101" pitchFamily="2" charset="-122"/>
                    <a:ea typeface="等线" panose="02010600030101010101" pitchFamily="2" charset="-122"/>
                  </a:rPr>
                  <a:t>Hunan magic rain Advertising CoLtd.professional professional team</a:t>
                </a:r>
                <a:endParaRPr lang="zh-CN" altLang="en-US" sz="788" noProof="1">
                  <a:solidFill>
                    <a:srgbClr val="E7E6E6">
                      <a:lumMod val="50000"/>
                    </a:srgbClr>
                  </a:solidFill>
                  <a:latin typeface="等线" panose="02010600030101010101" pitchFamily="2" charset="-122"/>
                  <a:ea typeface="等线" charset="0"/>
                </a:endParaRPr>
              </a:p>
            </p:txBody>
          </p:sp>
        </p:grpSp>
      </p:grpSp>
      <p:grpSp>
        <p:nvGrpSpPr>
          <p:cNvPr id="4" name="组合 3"/>
          <p:cNvGrpSpPr>
            <a:grpSpLocks/>
          </p:cNvGrpSpPr>
          <p:nvPr/>
        </p:nvGrpSpPr>
        <p:grpSpPr bwMode="auto">
          <a:xfrm>
            <a:off x="4656535" y="1639491"/>
            <a:ext cx="1687115" cy="2645569"/>
            <a:chOff x="6208054" y="2186133"/>
            <a:chExt cx="2249866" cy="3527134"/>
          </a:xfrm>
        </p:grpSpPr>
        <p:sp>
          <p:nvSpPr>
            <p:cNvPr id="20494" name="AutoShape 4"/>
            <p:cNvSpPr>
              <a:spLocks noChangeArrowheads="1"/>
            </p:cNvSpPr>
            <p:nvPr/>
          </p:nvSpPr>
          <p:spPr bwMode="auto">
            <a:xfrm>
              <a:off x="6294474" y="2279877"/>
              <a:ext cx="2078489" cy="1347576"/>
            </a:xfrm>
            <a:prstGeom prst="roundRect">
              <a:avLst>
                <a:gd name="adj" fmla="val 3042"/>
              </a:avLst>
            </a:prstGeom>
            <a:blipFill dpi="0" rotWithShape="1">
              <a:blip r:embed="rId3"/>
              <a:srcRect/>
              <a:stretch>
                <a:fillRect/>
              </a:stretch>
            </a:blipFill>
            <a:ln w="25400">
              <a:solidFill>
                <a:schemeClr val="tx1">
                  <a:alpha val="0"/>
                </a:schemeClr>
              </a:solidFill>
              <a:miter lim="800000"/>
              <a:headEnd/>
              <a:tailEnd/>
            </a:ln>
          </p:spPr>
          <p:txBody>
            <a:bodyPr lIns="0" tIns="0" rIns="0" bIns="0"/>
            <a:lstStyle/>
            <a:p>
              <a:pPr fontAlgn="base">
                <a:spcBef>
                  <a:spcPct val="0"/>
                </a:spcBef>
                <a:spcAft>
                  <a:spcPct val="0"/>
                </a:spcAft>
              </a:pPr>
              <a:endParaRPr lang="en-US" altLang="en-US">
                <a:solidFill>
                  <a:prstClr val="black"/>
                </a:solidFill>
                <a:latin typeface="等线" charset="0"/>
                <a:ea typeface="等线" charset="0"/>
              </a:endParaRPr>
            </a:p>
          </p:txBody>
        </p:sp>
        <p:sp>
          <p:nvSpPr>
            <p:cNvPr id="20495" name="AutoShape 62"/>
            <p:cNvSpPr>
              <a:spLocks noChangeArrowheads="1"/>
            </p:cNvSpPr>
            <p:nvPr/>
          </p:nvSpPr>
          <p:spPr bwMode="auto">
            <a:xfrm>
              <a:off x="6208054" y="2186133"/>
              <a:ext cx="2249866" cy="3527134"/>
            </a:xfrm>
            <a:prstGeom prst="roundRect">
              <a:avLst>
                <a:gd name="adj" fmla="val 2343"/>
              </a:avLst>
            </a:prstGeom>
            <a:noFill/>
            <a:ln w="38100">
              <a:solidFill>
                <a:srgbClr val="CDCCCC"/>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p>
              <a:pPr fontAlgn="base">
                <a:spcBef>
                  <a:spcPct val="0"/>
                </a:spcBef>
                <a:spcAft>
                  <a:spcPct val="0"/>
                </a:spcAft>
              </a:pPr>
              <a:endParaRPr lang="en-US" altLang="en-US">
                <a:solidFill>
                  <a:prstClr val="black"/>
                </a:solidFill>
                <a:latin typeface="等线" charset="0"/>
                <a:ea typeface="等线" charset="0"/>
              </a:endParaRPr>
            </a:p>
          </p:txBody>
        </p:sp>
        <p:grpSp>
          <p:nvGrpSpPr>
            <p:cNvPr id="20496" name="组合 23"/>
            <p:cNvGrpSpPr>
              <a:grpSpLocks/>
            </p:cNvGrpSpPr>
            <p:nvPr/>
          </p:nvGrpSpPr>
          <p:grpSpPr bwMode="auto">
            <a:xfrm>
              <a:off x="6370274" y="4057336"/>
              <a:ext cx="1937183" cy="1295669"/>
              <a:chOff x="8924336" y="4585130"/>
              <a:chExt cx="1937183" cy="1295669"/>
            </a:xfrm>
          </p:grpSpPr>
          <p:sp>
            <p:nvSpPr>
              <p:cNvPr id="20497" name="矩形 24"/>
              <p:cNvSpPr>
                <a:spLocks noChangeArrowheads="1"/>
              </p:cNvSpPr>
              <p:nvPr/>
            </p:nvSpPr>
            <p:spPr bwMode="auto">
              <a:xfrm>
                <a:off x="8924336" y="4585130"/>
                <a:ext cx="1937183" cy="400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fontAlgn="base">
                  <a:spcBef>
                    <a:spcPct val="0"/>
                  </a:spcBef>
                  <a:spcAft>
                    <a:spcPct val="0"/>
                  </a:spcAft>
                </a:pPr>
                <a:r>
                  <a:rPr lang="en-US" altLang="zh-CN">
                    <a:solidFill>
                      <a:srgbClr val="3B3838"/>
                    </a:solidFill>
                    <a:latin typeface="等线" charset="0"/>
                    <a:ea typeface="宋体" panose="02010600030101010101" pitchFamily="2" charset="-122"/>
                  </a:rPr>
                  <a:t>CLICK ADD TITLE</a:t>
                </a:r>
                <a:endParaRPr lang="zh-CN" altLang="en-US">
                  <a:solidFill>
                    <a:srgbClr val="3B3838"/>
                  </a:solidFill>
                  <a:latin typeface="等线" charset="0"/>
                  <a:ea typeface="宋体" panose="02010600030101010101" pitchFamily="2" charset="-122"/>
                </a:endParaRPr>
              </a:p>
            </p:txBody>
          </p:sp>
          <p:sp>
            <p:nvSpPr>
              <p:cNvPr id="26" name="矩形 25"/>
              <p:cNvSpPr/>
              <p:nvPr/>
            </p:nvSpPr>
            <p:spPr>
              <a:xfrm>
                <a:off x="8944709" y="4917196"/>
                <a:ext cx="1786239" cy="963603"/>
              </a:xfrm>
              <a:prstGeom prst="rect">
                <a:avLst/>
              </a:prstGeom>
            </p:spPr>
            <p:txBody>
              <a:bodyPr>
                <a:spAutoFit/>
              </a:bodyPr>
              <a:lstStyle/>
              <a:p>
                <a:pPr algn="ctr">
                  <a:lnSpc>
                    <a:spcPct val="130000"/>
                  </a:lnSpc>
                  <a:spcBef>
                    <a:spcPct val="0"/>
                  </a:spcBef>
                  <a:spcAft>
                    <a:spcPct val="0"/>
                  </a:spcAft>
                </a:pPr>
                <a:r>
                  <a:rPr lang="zh-CN" altLang="en-US" sz="788" noProof="1">
                    <a:solidFill>
                      <a:srgbClr val="E7E6E6">
                        <a:lumMod val="50000"/>
                      </a:srgbClr>
                    </a:solidFill>
                    <a:latin typeface="等线" panose="02010600030101010101" pitchFamily="2" charset="-122"/>
                    <a:ea typeface="等线" panose="02010600030101010101" pitchFamily="2" charset="-122"/>
                  </a:rPr>
                  <a:t>Hunan magic rain Advertising CoLtd.professional professional team</a:t>
                </a:r>
                <a:endParaRPr lang="zh-CN" altLang="en-US" sz="788" noProof="1">
                  <a:solidFill>
                    <a:srgbClr val="E7E6E6">
                      <a:lumMod val="50000"/>
                    </a:srgbClr>
                  </a:solidFill>
                  <a:latin typeface="等线" panose="02010600030101010101" pitchFamily="2" charset="-122"/>
                  <a:ea typeface="等线" charset="0"/>
                </a:endParaRPr>
              </a:p>
            </p:txBody>
          </p:sp>
        </p:grpSp>
      </p:grpSp>
      <p:grpSp>
        <p:nvGrpSpPr>
          <p:cNvPr id="5" name="组合 4"/>
          <p:cNvGrpSpPr>
            <a:grpSpLocks/>
          </p:cNvGrpSpPr>
          <p:nvPr/>
        </p:nvGrpSpPr>
        <p:grpSpPr bwMode="auto">
          <a:xfrm>
            <a:off x="6515100" y="1639491"/>
            <a:ext cx="1687116" cy="2645569"/>
            <a:chOff x="8686422" y="2186133"/>
            <a:chExt cx="2249866" cy="3527134"/>
          </a:xfrm>
        </p:grpSpPr>
        <p:sp>
          <p:nvSpPr>
            <p:cNvPr id="20500" name="AutoShape 5"/>
            <p:cNvSpPr>
              <a:spLocks noChangeArrowheads="1"/>
            </p:cNvSpPr>
            <p:nvPr/>
          </p:nvSpPr>
          <p:spPr bwMode="auto">
            <a:xfrm>
              <a:off x="8769913" y="2279877"/>
              <a:ext cx="2078489" cy="1347576"/>
            </a:xfrm>
            <a:prstGeom prst="roundRect">
              <a:avLst>
                <a:gd name="adj" fmla="val 3912"/>
              </a:avLst>
            </a:prstGeom>
            <a:blipFill dpi="0" rotWithShape="1">
              <a:blip r:embed="rId3"/>
              <a:srcRect/>
              <a:stretch>
                <a:fillRect/>
              </a:stretch>
            </a:blipFill>
            <a:ln w="25400">
              <a:solidFill>
                <a:schemeClr val="tx1">
                  <a:alpha val="0"/>
                </a:schemeClr>
              </a:solidFill>
              <a:miter lim="800000"/>
              <a:headEnd/>
              <a:tailEnd/>
            </a:ln>
          </p:spPr>
          <p:txBody>
            <a:bodyPr lIns="0" tIns="0" rIns="0" bIns="0"/>
            <a:lstStyle/>
            <a:p>
              <a:pPr fontAlgn="base">
                <a:spcBef>
                  <a:spcPct val="0"/>
                </a:spcBef>
                <a:spcAft>
                  <a:spcPct val="0"/>
                </a:spcAft>
              </a:pPr>
              <a:endParaRPr lang="en-US" altLang="en-US">
                <a:solidFill>
                  <a:prstClr val="black"/>
                </a:solidFill>
                <a:latin typeface="等线" charset="0"/>
                <a:ea typeface="等线" charset="0"/>
              </a:endParaRPr>
            </a:p>
          </p:txBody>
        </p:sp>
        <p:sp>
          <p:nvSpPr>
            <p:cNvPr id="20501" name="AutoShape 63"/>
            <p:cNvSpPr>
              <a:spLocks noChangeArrowheads="1"/>
            </p:cNvSpPr>
            <p:nvPr/>
          </p:nvSpPr>
          <p:spPr bwMode="auto">
            <a:xfrm>
              <a:off x="8686422" y="2186133"/>
              <a:ext cx="2249866" cy="3527134"/>
            </a:xfrm>
            <a:prstGeom prst="roundRect">
              <a:avLst>
                <a:gd name="adj" fmla="val 2343"/>
              </a:avLst>
            </a:prstGeom>
            <a:noFill/>
            <a:ln w="38100">
              <a:solidFill>
                <a:srgbClr val="CDCCCC"/>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p>
              <a:pPr fontAlgn="base">
                <a:spcBef>
                  <a:spcPct val="0"/>
                </a:spcBef>
                <a:spcAft>
                  <a:spcPct val="0"/>
                </a:spcAft>
              </a:pPr>
              <a:endParaRPr lang="en-US" altLang="en-US">
                <a:solidFill>
                  <a:prstClr val="black"/>
                </a:solidFill>
                <a:latin typeface="等线" charset="0"/>
                <a:ea typeface="等线" charset="0"/>
              </a:endParaRPr>
            </a:p>
          </p:txBody>
        </p:sp>
        <p:grpSp>
          <p:nvGrpSpPr>
            <p:cNvPr id="20502" name="组合 26"/>
            <p:cNvGrpSpPr>
              <a:grpSpLocks/>
            </p:cNvGrpSpPr>
            <p:nvPr/>
          </p:nvGrpSpPr>
          <p:grpSpPr bwMode="auto">
            <a:xfrm>
              <a:off x="8846443" y="4057336"/>
              <a:ext cx="1937182" cy="1295669"/>
              <a:chOff x="8924335" y="4585130"/>
              <a:chExt cx="1937182" cy="1295669"/>
            </a:xfrm>
          </p:grpSpPr>
          <p:sp>
            <p:nvSpPr>
              <p:cNvPr id="20503" name="矩形 27"/>
              <p:cNvSpPr>
                <a:spLocks noChangeArrowheads="1"/>
              </p:cNvSpPr>
              <p:nvPr/>
            </p:nvSpPr>
            <p:spPr bwMode="auto">
              <a:xfrm>
                <a:off x="8924335" y="4585130"/>
                <a:ext cx="1937182" cy="400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fontAlgn="base">
                  <a:spcBef>
                    <a:spcPct val="0"/>
                  </a:spcBef>
                  <a:spcAft>
                    <a:spcPct val="0"/>
                  </a:spcAft>
                </a:pPr>
                <a:r>
                  <a:rPr lang="en-US" altLang="zh-CN">
                    <a:solidFill>
                      <a:srgbClr val="3B3838"/>
                    </a:solidFill>
                    <a:latin typeface="等线" charset="0"/>
                    <a:ea typeface="宋体" panose="02010600030101010101" pitchFamily="2" charset="-122"/>
                  </a:rPr>
                  <a:t>CLICK ADD TITLE</a:t>
                </a:r>
                <a:endParaRPr lang="zh-CN" altLang="en-US">
                  <a:solidFill>
                    <a:srgbClr val="3B3838"/>
                  </a:solidFill>
                  <a:latin typeface="等线" charset="0"/>
                  <a:ea typeface="宋体" panose="02010600030101010101" pitchFamily="2" charset="-122"/>
                </a:endParaRPr>
              </a:p>
            </p:txBody>
          </p:sp>
          <p:sp>
            <p:nvSpPr>
              <p:cNvPr id="29" name="矩形 28"/>
              <p:cNvSpPr/>
              <p:nvPr/>
            </p:nvSpPr>
            <p:spPr>
              <a:xfrm>
                <a:off x="8943732" y="4917196"/>
                <a:ext cx="1787826" cy="963603"/>
              </a:xfrm>
              <a:prstGeom prst="rect">
                <a:avLst/>
              </a:prstGeom>
            </p:spPr>
            <p:txBody>
              <a:bodyPr>
                <a:spAutoFit/>
              </a:bodyPr>
              <a:lstStyle/>
              <a:p>
                <a:pPr algn="ctr">
                  <a:lnSpc>
                    <a:spcPct val="130000"/>
                  </a:lnSpc>
                  <a:spcBef>
                    <a:spcPct val="0"/>
                  </a:spcBef>
                  <a:spcAft>
                    <a:spcPct val="0"/>
                  </a:spcAft>
                </a:pPr>
                <a:r>
                  <a:rPr lang="zh-CN" altLang="en-US" sz="788" noProof="1">
                    <a:solidFill>
                      <a:srgbClr val="E7E6E6">
                        <a:lumMod val="50000"/>
                      </a:srgbClr>
                    </a:solidFill>
                    <a:latin typeface="等线" panose="02010600030101010101" pitchFamily="2" charset="-122"/>
                    <a:ea typeface="等线" panose="02010600030101010101" pitchFamily="2" charset="-122"/>
                  </a:rPr>
                  <a:t>Hunan magic rain Advertising CoLtd.professional professional team</a:t>
                </a:r>
                <a:endParaRPr lang="zh-CN" altLang="en-US" sz="788" noProof="1">
                  <a:solidFill>
                    <a:srgbClr val="E7E6E6">
                      <a:lumMod val="50000"/>
                    </a:srgbClr>
                  </a:solidFill>
                  <a:latin typeface="等线" panose="02010600030101010101" pitchFamily="2" charset="-122"/>
                  <a:ea typeface="等线" charset="0"/>
                </a:endParaRPr>
              </a:p>
            </p:txBody>
          </p:sp>
        </p:grpSp>
      </p:grpSp>
    </p:spTree>
    <p:extLst>
      <p:ext uri="{BB962C8B-B14F-4D97-AF65-F5344CB8AC3E}">
        <p14:creationId xmlns:p14="http://schemas.microsoft.com/office/powerpoint/2010/main" val="37854434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nodeType="afterGroup">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nodeType="afterGroup">
                            <p:stCondLst>
                              <p:cond delay="1000"/>
                            </p:stCondLst>
                            <p:childTnLst>
                              <p:par>
                                <p:cTn id="13" presetID="10"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par>
                          <p:cTn id="16" fill="hold" nodeType="afterGroup">
                            <p:stCondLst>
                              <p:cond delay="1500"/>
                            </p:stCondLst>
                            <p:childTnLst>
                              <p:par>
                                <p:cTn id="17" presetID="10"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1" y="0"/>
            <a:ext cx="9144001" cy="5143500"/>
            <a:chOff x="-1" y="0"/>
            <a:chExt cx="9144001" cy="5143500"/>
          </a:xfrm>
        </p:grpSpPr>
        <p:pic>
          <p:nvPicPr>
            <p:cNvPr id="5" name="图片 4"/>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0" y="0"/>
              <a:ext cx="9144000" cy="3759200"/>
            </a:xfrm>
            <a:prstGeom prst="rect">
              <a:avLst/>
            </a:prstGeom>
          </p:spPr>
        </p:pic>
        <p:pic>
          <p:nvPicPr>
            <p:cNvPr id="2" name="图片 1"/>
            <p:cNvPicPr>
              <a:picLocks noChangeAspect="1"/>
            </p:cNvPicPr>
            <p:nvPr/>
          </p:nvPicPr>
          <p:blipFill rotWithShape="1">
            <a:blip r:embed="rId9" cstate="print">
              <a:extLst>
                <a:ext uri="{28A0092B-C50C-407E-A947-70E740481C1C}">
                  <a14:useLocalDpi xmlns:a14="http://schemas.microsoft.com/office/drawing/2010/main" val="0"/>
                </a:ext>
              </a:extLst>
            </a:blip>
            <a:srcRect l="1590" t="-2838" r="156" b="1738"/>
            <a:stretch/>
          </p:blipFill>
          <p:spPr>
            <a:xfrm>
              <a:off x="-1" y="2927718"/>
              <a:ext cx="9144000" cy="2215782"/>
            </a:xfrm>
            <a:prstGeom prst="rect">
              <a:avLst/>
            </a:prstGeom>
          </p:spPr>
        </p:pic>
      </p:grpSp>
      <p:cxnSp>
        <p:nvCxnSpPr>
          <p:cNvPr id="11" name="直接连接符 3"/>
          <p:cNvCxnSpPr>
            <a:cxnSpLocks noChangeShapeType="1"/>
          </p:cNvCxnSpPr>
          <p:nvPr>
            <p:custDataLst>
              <p:tags r:id="rId1"/>
            </p:custDataLst>
          </p:nvPr>
        </p:nvCxnSpPr>
        <p:spPr bwMode="auto">
          <a:xfrm>
            <a:off x="2304143" y="2008953"/>
            <a:ext cx="4586288" cy="0"/>
          </a:xfrm>
          <a:prstGeom prst="line">
            <a:avLst/>
          </a:prstGeom>
          <a:noFill/>
          <a:ln w="19050" algn="ctr">
            <a:solidFill>
              <a:srgbClr val="C94D4D"/>
            </a:solidFill>
            <a:miter lim="800000"/>
            <a:headEnd/>
            <a:tailEnd/>
          </a:ln>
          <a:extLst>
            <a:ext uri="{909E8E84-426E-40DD-AFC4-6F175D3DCCD1}">
              <a14:hiddenFill xmlns:a14="http://schemas.microsoft.com/office/drawing/2010/main">
                <a:noFill/>
              </a14:hiddenFill>
            </a:ext>
          </a:extLst>
        </p:spPr>
      </p:cxnSp>
      <p:cxnSp>
        <p:nvCxnSpPr>
          <p:cNvPr id="12" name="直接连接符 4"/>
          <p:cNvCxnSpPr>
            <a:cxnSpLocks noChangeShapeType="1"/>
          </p:cNvCxnSpPr>
          <p:nvPr>
            <p:custDataLst>
              <p:tags r:id="rId2"/>
            </p:custDataLst>
          </p:nvPr>
        </p:nvCxnSpPr>
        <p:spPr bwMode="auto">
          <a:xfrm>
            <a:off x="5158071" y="2075628"/>
            <a:ext cx="4004072" cy="0"/>
          </a:xfrm>
          <a:prstGeom prst="line">
            <a:avLst/>
          </a:prstGeom>
          <a:noFill/>
          <a:ln w="19050" algn="ctr">
            <a:solidFill>
              <a:srgbClr val="C94D4D"/>
            </a:solidFill>
            <a:miter lim="800000"/>
            <a:headEnd/>
            <a:tailEnd/>
          </a:ln>
          <a:extLst>
            <a:ext uri="{909E8E84-426E-40DD-AFC4-6F175D3DCCD1}">
              <a14:hiddenFill xmlns:a14="http://schemas.microsoft.com/office/drawing/2010/main">
                <a:noFill/>
              </a14:hiddenFill>
            </a:ext>
          </a:extLst>
        </p:spPr>
      </p:cxnSp>
      <p:sp>
        <p:nvSpPr>
          <p:cNvPr id="13" name="标题 5"/>
          <p:cNvSpPr txBox="1">
            <a:spLocks/>
          </p:cNvSpPr>
          <p:nvPr>
            <p:custDataLst>
              <p:tags r:id="rId3"/>
            </p:custDataLst>
          </p:nvPr>
        </p:nvSpPr>
        <p:spPr bwMode="auto">
          <a:xfrm>
            <a:off x="3375706" y="1543418"/>
            <a:ext cx="3765323" cy="465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bIns="0" anchor="b"/>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zh-CN" altLang="en-US" sz="2700" b="1" dirty="0" smtClean="0">
                <a:solidFill>
                  <a:srgbClr val="C94D4D"/>
                </a:solidFill>
                <a:latin typeface="Arial Black" panose="020B0A04020102020204" pitchFamily="34" charset="0"/>
                <a:ea typeface="微软雅黑" panose="020B0503020204020204" pitchFamily="34" charset="-122"/>
              </a:rPr>
              <a:t>单击此处添加标题内容</a:t>
            </a:r>
            <a:endParaRPr lang="zh-CN" altLang="en-US" sz="2700" b="1" dirty="0">
              <a:solidFill>
                <a:srgbClr val="C94D4D"/>
              </a:solidFill>
              <a:latin typeface="Arial Black" panose="020B0A04020102020204" pitchFamily="34" charset="0"/>
              <a:ea typeface="微软雅黑" panose="020B0503020204020204" pitchFamily="34" charset="-122"/>
            </a:endParaRPr>
          </a:p>
        </p:txBody>
      </p:sp>
      <p:sp>
        <p:nvSpPr>
          <p:cNvPr id="14" name="文本占位符 6"/>
          <p:cNvSpPr txBox="1">
            <a:spLocks/>
          </p:cNvSpPr>
          <p:nvPr>
            <p:custDataLst>
              <p:tags r:id="rId4"/>
            </p:custDataLst>
          </p:nvPr>
        </p:nvSpPr>
        <p:spPr bwMode="auto">
          <a:xfrm>
            <a:off x="5158071" y="2182896"/>
            <a:ext cx="2519986" cy="260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00000"/>
              </a:lnSpc>
              <a:spcBef>
                <a:spcPts val="1350"/>
              </a:spcBef>
              <a:buClr>
                <a:srgbClr val="C94D4D"/>
              </a:buClr>
              <a:buSzPct val="60000"/>
              <a:buNone/>
            </a:pPr>
            <a:r>
              <a:rPr lang="zh-CN" altLang="en-US" sz="1800" dirty="0" smtClean="0">
                <a:solidFill>
                  <a:srgbClr val="C94D4D"/>
                </a:solidFill>
                <a:latin typeface="Arial" panose="020B0604020202020204" pitchFamily="34" charset="0"/>
                <a:ea typeface="微软雅黑" panose="020B0503020204020204" pitchFamily="34" charset="-122"/>
              </a:rPr>
              <a:t>单击此处添加文字内容</a:t>
            </a:r>
            <a:endParaRPr lang="en-US" altLang="zh-CN" sz="1800" dirty="0">
              <a:solidFill>
                <a:srgbClr val="C94D4D"/>
              </a:solidFill>
              <a:latin typeface="Arial" panose="020B0604020202020204" pitchFamily="34" charset="0"/>
              <a:ea typeface="微软雅黑" panose="020B0503020204020204" pitchFamily="34" charset="-122"/>
            </a:endParaRPr>
          </a:p>
        </p:txBody>
      </p:sp>
      <p:sp>
        <p:nvSpPr>
          <p:cNvPr id="15" name="文本占位符 4"/>
          <p:cNvSpPr txBox="1">
            <a:spLocks/>
          </p:cNvSpPr>
          <p:nvPr>
            <p:custDataLst>
              <p:tags r:id="rId5"/>
            </p:custDataLst>
          </p:nvPr>
        </p:nvSpPr>
        <p:spPr bwMode="auto">
          <a:xfrm>
            <a:off x="2286000" y="724268"/>
            <a:ext cx="1039415" cy="187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357188"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just">
              <a:lnSpc>
                <a:spcPct val="100000"/>
              </a:lnSpc>
              <a:spcBef>
                <a:spcPts val="1350"/>
              </a:spcBef>
              <a:buClr>
                <a:srgbClr val="C94D4D"/>
              </a:buClr>
              <a:buSzPct val="60000"/>
              <a:buNone/>
            </a:pPr>
            <a:r>
              <a:rPr lang="en-US" altLang="zh-CN" sz="14925" i="1" dirty="0" smtClean="0">
                <a:solidFill>
                  <a:srgbClr val="C94D4D"/>
                </a:solidFill>
                <a:latin typeface="Arial" panose="020B0604020202020204" pitchFamily="34" charset="0"/>
                <a:ea typeface="微软雅黑" panose="020B0503020204020204" pitchFamily="34" charset="-122"/>
              </a:rPr>
              <a:t>2</a:t>
            </a:r>
            <a:endParaRPr lang="zh-CN" altLang="en-US" sz="14925" i="1" dirty="0">
              <a:solidFill>
                <a:srgbClr val="C94D4D"/>
              </a:solidFill>
              <a:latin typeface="Arial" panose="020B0604020202020204" pitchFamily="34" charset="0"/>
              <a:ea typeface="微软雅黑" panose="020B0503020204020204" pitchFamily="34" charset="-122"/>
            </a:endParaRPr>
          </a:p>
        </p:txBody>
      </p:sp>
    </p:spTree>
    <p:extLst>
      <p:ext uri="{BB962C8B-B14F-4D97-AF65-F5344CB8AC3E}">
        <p14:creationId xmlns:p14="http://schemas.microsoft.com/office/powerpoint/2010/main" val="7404319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1+#ppt_w/2"/>
                                          </p:val>
                                        </p:tav>
                                        <p:tav tm="100000">
                                          <p:val>
                                            <p:strVal val="#ppt_x"/>
                                          </p:val>
                                        </p:tav>
                                      </p:tavLst>
                                    </p:anim>
                                    <p:anim calcmode="lin" valueType="num">
                                      <p:cBhvr additive="base">
                                        <p:cTn id="12" dur="500" fill="hold"/>
                                        <p:tgtEl>
                                          <p:spTgt spid="12"/>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p:cTn id="16" dur="500" fill="hold"/>
                                        <p:tgtEl>
                                          <p:spTgt spid="15"/>
                                        </p:tgtEl>
                                        <p:attrNameLst>
                                          <p:attrName>ppt_w</p:attrName>
                                        </p:attrNameLst>
                                      </p:cBhvr>
                                      <p:tavLst>
                                        <p:tav tm="0">
                                          <p:val>
                                            <p:fltVal val="0"/>
                                          </p:val>
                                        </p:tav>
                                        <p:tav tm="100000">
                                          <p:val>
                                            <p:strVal val="#ppt_w"/>
                                          </p:val>
                                        </p:tav>
                                      </p:tavLst>
                                    </p:anim>
                                    <p:anim calcmode="lin" valueType="num">
                                      <p:cBhvr>
                                        <p:cTn id="17" dur="500" fill="hold"/>
                                        <p:tgtEl>
                                          <p:spTgt spid="15"/>
                                        </p:tgtEl>
                                        <p:attrNameLst>
                                          <p:attrName>ppt_h</p:attrName>
                                        </p:attrNameLst>
                                      </p:cBhvr>
                                      <p:tavLst>
                                        <p:tav tm="0">
                                          <p:val>
                                            <p:fltVal val="0"/>
                                          </p:val>
                                        </p:tav>
                                        <p:tav tm="100000">
                                          <p:val>
                                            <p:strVal val="#ppt_h"/>
                                          </p:val>
                                        </p:tav>
                                      </p:tavLst>
                                    </p:anim>
                                    <p:animEffect transition="in" filter="fade">
                                      <p:cBhvr>
                                        <p:cTn id="18" dur="500"/>
                                        <p:tgtEl>
                                          <p:spTgt spid="15"/>
                                        </p:tgtEl>
                                      </p:cBhvr>
                                    </p:animEffect>
                                  </p:childTnLst>
                                </p:cTn>
                              </p:par>
                            </p:childTnLst>
                          </p:cTn>
                        </p:par>
                        <p:par>
                          <p:cTn id="19" fill="hold">
                            <p:stCondLst>
                              <p:cond delay="1000"/>
                            </p:stCondLst>
                            <p:childTnLst>
                              <p:par>
                                <p:cTn id="20" presetID="10" presetClass="entr" presetSubtype="0" fill="hold" grpId="0" nodeType="afterEffect">
                                  <p:stCondLst>
                                    <p:cond delay="0"/>
                                  </p:stCondLst>
                                  <p:iterate type="lt">
                                    <p:tmPct val="14000"/>
                                  </p:iterate>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par>
                          <p:cTn id="23" fill="hold">
                            <p:stCondLst>
                              <p:cond delay="2130"/>
                            </p:stCondLst>
                            <p:childTnLst>
                              <p:par>
                                <p:cTn id="24" presetID="42" presetClass="entr" presetSubtype="0"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1000"/>
                                        <p:tgtEl>
                                          <p:spTgt spid="14"/>
                                        </p:tgtEl>
                                      </p:cBhvr>
                                    </p:animEffect>
                                    <p:anim calcmode="lin" valueType="num">
                                      <p:cBhvr>
                                        <p:cTn id="27" dur="1000" fill="hold"/>
                                        <p:tgtEl>
                                          <p:spTgt spid="14"/>
                                        </p:tgtEl>
                                        <p:attrNameLst>
                                          <p:attrName>ppt_x</p:attrName>
                                        </p:attrNameLst>
                                      </p:cBhvr>
                                      <p:tavLst>
                                        <p:tav tm="0">
                                          <p:val>
                                            <p:strVal val="#ppt_x"/>
                                          </p:val>
                                        </p:tav>
                                        <p:tav tm="100000">
                                          <p:val>
                                            <p:strVal val="#ppt_x"/>
                                          </p:val>
                                        </p:tav>
                                      </p:tavLst>
                                    </p:anim>
                                    <p:anim calcmode="lin" valueType="num">
                                      <p:cBhvr>
                                        <p:cTn id="28"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任意多边形 6"/>
          <p:cNvSpPr/>
          <p:nvPr/>
        </p:nvSpPr>
        <p:spPr>
          <a:xfrm>
            <a:off x="3863579" y="1284685"/>
            <a:ext cx="1533525" cy="3858815"/>
          </a:xfrm>
          <a:custGeom>
            <a:avLst/>
            <a:gdLst>
              <a:gd name="connsiteX0" fmla="*/ 982449 w 1382890"/>
              <a:gd name="connsiteY0" fmla="*/ 3543487 h 3594532"/>
              <a:gd name="connsiteX1" fmla="*/ 572874 w 1382890"/>
              <a:gd name="connsiteY1" fmla="*/ 3553012 h 3594532"/>
              <a:gd name="connsiteX2" fmla="*/ 372849 w 1382890"/>
              <a:gd name="connsiteY2" fmla="*/ 3038662 h 3594532"/>
              <a:gd name="connsiteX3" fmla="*/ 725274 w 1382890"/>
              <a:gd name="connsiteY3" fmla="*/ 2343337 h 3594532"/>
              <a:gd name="connsiteX4" fmla="*/ 515724 w 1382890"/>
              <a:gd name="connsiteY4" fmla="*/ 1838512 h 3594532"/>
              <a:gd name="connsiteX5" fmla="*/ 1374 w 1382890"/>
              <a:gd name="connsiteY5" fmla="*/ 1809937 h 3594532"/>
              <a:gd name="connsiteX6" fmla="*/ 372849 w 1382890"/>
              <a:gd name="connsiteY6" fmla="*/ 1705162 h 3594532"/>
              <a:gd name="connsiteX7" fmla="*/ 620499 w 1382890"/>
              <a:gd name="connsiteY7" fmla="*/ 1838512 h 3594532"/>
              <a:gd name="connsiteX8" fmla="*/ 668124 w 1382890"/>
              <a:gd name="connsiteY8" fmla="*/ 1609912 h 3594532"/>
              <a:gd name="connsiteX9" fmla="*/ 801474 w 1382890"/>
              <a:gd name="connsiteY9" fmla="*/ 1295587 h 3594532"/>
              <a:gd name="connsiteX10" fmla="*/ 744324 w 1382890"/>
              <a:gd name="connsiteY10" fmla="*/ 771712 h 3594532"/>
              <a:gd name="connsiteX11" fmla="*/ 515724 w 1382890"/>
              <a:gd name="connsiteY11" fmla="*/ 628837 h 3594532"/>
              <a:gd name="connsiteX12" fmla="*/ 668124 w 1382890"/>
              <a:gd name="connsiteY12" fmla="*/ 628837 h 3594532"/>
              <a:gd name="connsiteX13" fmla="*/ 744324 w 1382890"/>
              <a:gd name="connsiteY13" fmla="*/ 714562 h 3594532"/>
              <a:gd name="connsiteX14" fmla="*/ 849099 w 1382890"/>
              <a:gd name="connsiteY14" fmla="*/ 187 h 3594532"/>
              <a:gd name="connsiteX15" fmla="*/ 810999 w 1382890"/>
              <a:gd name="connsiteY15" fmla="*/ 647887 h 3594532"/>
              <a:gd name="connsiteX16" fmla="*/ 887199 w 1382890"/>
              <a:gd name="connsiteY16" fmla="*/ 1038412 h 3594532"/>
              <a:gd name="connsiteX17" fmla="*/ 915774 w 1382890"/>
              <a:gd name="connsiteY17" fmla="*/ 1286062 h 3594532"/>
              <a:gd name="connsiteX18" fmla="*/ 1087224 w 1382890"/>
              <a:gd name="connsiteY18" fmla="*/ 1152712 h 3594532"/>
              <a:gd name="connsiteX19" fmla="*/ 1315824 w 1382890"/>
              <a:gd name="connsiteY19" fmla="*/ 1133662 h 3594532"/>
              <a:gd name="connsiteX20" fmla="*/ 1068174 w 1382890"/>
              <a:gd name="connsiteY20" fmla="*/ 1190812 h 3594532"/>
              <a:gd name="connsiteX21" fmla="*/ 858624 w 1382890"/>
              <a:gd name="connsiteY21" fmla="*/ 1495612 h 3594532"/>
              <a:gd name="connsiteX22" fmla="*/ 801474 w 1382890"/>
              <a:gd name="connsiteY22" fmla="*/ 1857562 h 3594532"/>
              <a:gd name="connsiteX23" fmla="*/ 953874 w 1382890"/>
              <a:gd name="connsiteY23" fmla="*/ 2314762 h 3594532"/>
              <a:gd name="connsiteX24" fmla="*/ 877674 w 1382890"/>
              <a:gd name="connsiteY24" fmla="*/ 2552887 h 3594532"/>
              <a:gd name="connsiteX25" fmla="*/ 1191999 w 1382890"/>
              <a:gd name="connsiteY25" fmla="*/ 2495737 h 3594532"/>
              <a:gd name="connsiteX26" fmla="*/ 1382499 w 1382890"/>
              <a:gd name="connsiteY26" fmla="*/ 2590987 h 3594532"/>
              <a:gd name="connsiteX27" fmla="*/ 1144374 w 1382890"/>
              <a:gd name="connsiteY27" fmla="*/ 2533837 h 3594532"/>
              <a:gd name="connsiteX28" fmla="*/ 810999 w 1382890"/>
              <a:gd name="connsiteY28" fmla="*/ 2695762 h 3594532"/>
              <a:gd name="connsiteX29" fmla="*/ 668124 w 1382890"/>
              <a:gd name="connsiteY29" fmla="*/ 3048187 h 3594532"/>
              <a:gd name="connsiteX30" fmla="*/ 896724 w 1382890"/>
              <a:gd name="connsiteY30" fmla="*/ 3381562 h 3594532"/>
              <a:gd name="connsiteX31" fmla="*/ 982449 w 1382890"/>
              <a:gd name="connsiteY31" fmla="*/ 3543487 h 3594532"/>
              <a:gd name="connsiteX0-1" fmla="*/ 982886 w 1383327"/>
              <a:gd name="connsiteY0-2" fmla="*/ 3543487 h 3594532"/>
              <a:gd name="connsiteX1-3" fmla="*/ 573311 w 1383327"/>
              <a:gd name="connsiteY1-4" fmla="*/ 3553012 h 3594532"/>
              <a:gd name="connsiteX2-5" fmla="*/ 373286 w 1383327"/>
              <a:gd name="connsiteY2-6" fmla="*/ 3038662 h 3594532"/>
              <a:gd name="connsiteX3-7" fmla="*/ 725711 w 1383327"/>
              <a:gd name="connsiteY3-8" fmla="*/ 2343337 h 3594532"/>
              <a:gd name="connsiteX4-9" fmla="*/ 539021 w 1383327"/>
              <a:gd name="connsiteY4-10" fmla="*/ 1884232 h 3594532"/>
              <a:gd name="connsiteX5-11" fmla="*/ 1811 w 1383327"/>
              <a:gd name="connsiteY5-12" fmla="*/ 1809937 h 3594532"/>
              <a:gd name="connsiteX6-13" fmla="*/ 373286 w 1383327"/>
              <a:gd name="connsiteY6-14" fmla="*/ 1705162 h 3594532"/>
              <a:gd name="connsiteX7-15" fmla="*/ 620936 w 1383327"/>
              <a:gd name="connsiteY7-16" fmla="*/ 1838512 h 3594532"/>
              <a:gd name="connsiteX8-17" fmla="*/ 668561 w 1383327"/>
              <a:gd name="connsiteY8-18" fmla="*/ 1609912 h 3594532"/>
              <a:gd name="connsiteX9-19" fmla="*/ 801911 w 1383327"/>
              <a:gd name="connsiteY9-20" fmla="*/ 1295587 h 3594532"/>
              <a:gd name="connsiteX10-21" fmla="*/ 744761 w 1383327"/>
              <a:gd name="connsiteY10-22" fmla="*/ 771712 h 3594532"/>
              <a:gd name="connsiteX11-23" fmla="*/ 516161 w 1383327"/>
              <a:gd name="connsiteY11-24" fmla="*/ 628837 h 3594532"/>
              <a:gd name="connsiteX12-25" fmla="*/ 668561 w 1383327"/>
              <a:gd name="connsiteY12-26" fmla="*/ 628837 h 3594532"/>
              <a:gd name="connsiteX13-27" fmla="*/ 744761 w 1383327"/>
              <a:gd name="connsiteY13-28" fmla="*/ 714562 h 3594532"/>
              <a:gd name="connsiteX14-29" fmla="*/ 849536 w 1383327"/>
              <a:gd name="connsiteY14-30" fmla="*/ 187 h 3594532"/>
              <a:gd name="connsiteX15-31" fmla="*/ 811436 w 1383327"/>
              <a:gd name="connsiteY15-32" fmla="*/ 647887 h 3594532"/>
              <a:gd name="connsiteX16-33" fmla="*/ 887636 w 1383327"/>
              <a:gd name="connsiteY16-34" fmla="*/ 1038412 h 3594532"/>
              <a:gd name="connsiteX17-35" fmla="*/ 916211 w 1383327"/>
              <a:gd name="connsiteY17-36" fmla="*/ 1286062 h 3594532"/>
              <a:gd name="connsiteX18-37" fmla="*/ 1087661 w 1383327"/>
              <a:gd name="connsiteY18-38" fmla="*/ 1152712 h 3594532"/>
              <a:gd name="connsiteX19-39" fmla="*/ 1316261 w 1383327"/>
              <a:gd name="connsiteY19-40" fmla="*/ 1133662 h 3594532"/>
              <a:gd name="connsiteX20-41" fmla="*/ 1068611 w 1383327"/>
              <a:gd name="connsiteY20-42" fmla="*/ 1190812 h 3594532"/>
              <a:gd name="connsiteX21-43" fmla="*/ 859061 w 1383327"/>
              <a:gd name="connsiteY21-44" fmla="*/ 1495612 h 3594532"/>
              <a:gd name="connsiteX22-45" fmla="*/ 801911 w 1383327"/>
              <a:gd name="connsiteY22-46" fmla="*/ 1857562 h 3594532"/>
              <a:gd name="connsiteX23-47" fmla="*/ 954311 w 1383327"/>
              <a:gd name="connsiteY23-48" fmla="*/ 2314762 h 3594532"/>
              <a:gd name="connsiteX24-49" fmla="*/ 878111 w 1383327"/>
              <a:gd name="connsiteY24-50" fmla="*/ 2552887 h 3594532"/>
              <a:gd name="connsiteX25-51" fmla="*/ 1192436 w 1383327"/>
              <a:gd name="connsiteY25-52" fmla="*/ 2495737 h 3594532"/>
              <a:gd name="connsiteX26-53" fmla="*/ 1382936 w 1383327"/>
              <a:gd name="connsiteY26-54" fmla="*/ 2590987 h 3594532"/>
              <a:gd name="connsiteX27-55" fmla="*/ 1144811 w 1383327"/>
              <a:gd name="connsiteY27-56" fmla="*/ 2533837 h 3594532"/>
              <a:gd name="connsiteX28-57" fmla="*/ 811436 w 1383327"/>
              <a:gd name="connsiteY28-58" fmla="*/ 2695762 h 3594532"/>
              <a:gd name="connsiteX29-59" fmla="*/ 668561 w 1383327"/>
              <a:gd name="connsiteY29-60" fmla="*/ 3048187 h 3594532"/>
              <a:gd name="connsiteX30-61" fmla="*/ 897161 w 1383327"/>
              <a:gd name="connsiteY30-62" fmla="*/ 3381562 h 3594532"/>
              <a:gd name="connsiteX31-63" fmla="*/ 982886 w 1383327"/>
              <a:gd name="connsiteY31-64" fmla="*/ 3543487 h 3594532"/>
              <a:gd name="connsiteX0-65" fmla="*/ 982886 w 1383327"/>
              <a:gd name="connsiteY0-66" fmla="*/ 3543487 h 3594532"/>
              <a:gd name="connsiteX1-67" fmla="*/ 573311 w 1383327"/>
              <a:gd name="connsiteY1-68" fmla="*/ 3553012 h 3594532"/>
              <a:gd name="connsiteX2-69" fmla="*/ 373286 w 1383327"/>
              <a:gd name="connsiteY2-70" fmla="*/ 3038662 h 3594532"/>
              <a:gd name="connsiteX3-71" fmla="*/ 725711 w 1383327"/>
              <a:gd name="connsiteY3-72" fmla="*/ 2343337 h 3594532"/>
              <a:gd name="connsiteX4-73" fmla="*/ 539021 w 1383327"/>
              <a:gd name="connsiteY4-74" fmla="*/ 1884232 h 3594532"/>
              <a:gd name="connsiteX5-75" fmla="*/ 1811 w 1383327"/>
              <a:gd name="connsiteY5-76" fmla="*/ 1809937 h 3594532"/>
              <a:gd name="connsiteX6-77" fmla="*/ 373286 w 1383327"/>
              <a:gd name="connsiteY6-78" fmla="*/ 1705162 h 3594532"/>
              <a:gd name="connsiteX7-79" fmla="*/ 620936 w 1383327"/>
              <a:gd name="connsiteY7-80" fmla="*/ 1838512 h 3594532"/>
              <a:gd name="connsiteX8-81" fmla="*/ 668561 w 1383327"/>
              <a:gd name="connsiteY8-82" fmla="*/ 1609912 h 3594532"/>
              <a:gd name="connsiteX9-83" fmla="*/ 801911 w 1383327"/>
              <a:gd name="connsiteY9-84" fmla="*/ 1295587 h 3594532"/>
              <a:gd name="connsiteX10-85" fmla="*/ 744761 w 1383327"/>
              <a:gd name="connsiteY10-86" fmla="*/ 771712 h 3594532"/>
              <a:gd name="connsiteX11-87" fmla="*/ 516161 w 1383327"/>
              <a:gd name="connsiteY11-88" fmla="*/ 628837 h 3594532"/>
              <a:gd name="connsiteX12-89" fmla="*/ 668561 w 1383327"/>
              <a:gd name="connsiteY12-90" fmla="*/ 628837 h 3594532"/>
              <a:gd name="connsiteX13-91" fmla="*/ 744761 w 1383327"/>
              <a:gd name="connsiteY13-92" fmla="*/ 714562 h 3594532"/>
              <a:gd name="connsiteX14-93" fmla="*/ 849536 w 1383327"/>
              <a:gd name="connsiteY14-94" fmla="*/ 187 h 3594532"/>
              <a:gd name="connsiteX15-95" fmla="*/ 811436 w 1383327"/>
              <a:gd name="connsiteY15-96" fmla="*/ 647887 h 3594532"/>
              <a:gd name="connsiteX16-97" fmla="*/ 887636 w 1383327"/>
              <a:gd name="connsiteY16-98" fmla="*/ 1038412 h 3594532"/>
              <a:gd name="connsiteX17-99" fmla="*/ 916211 w 1383327"/>
              <a:gd name="connsiteY17-100" fmla="*/ 1286062 h 3594532"/>
              <a:gd name="connsiteX18-101" fmla="*/ 1087661 w 1383327"/>
              <a:gd name="connsiteY18-102" fmla="*/ 1152712 h 3594532"/>
              <a:gd name="connsiteX19-103" fmla="*/ 1316261 w 1383327"/>
              <a:gd name="connsiteY19-104" fmla="*/ 1133662 h 3594532"/>
              <a:gd name="connsiteX20-105" fmla="*/ 1068611 w 1383327"/>
              <a:gd name="connsiteY20-106" fmla="*/ 1190812 h 3594532"/>
              <a:gd name="connsiteX21-107" fmla="*/ 859061 w 1383327"/>
              <a:gd name="connsiteY21-108" fmla="*/ 1495612 h 3594532"/>
              <a:gd name="connsiteX22-109" fmla="*/ 801911 w 1383327"/>
              <a:gd name="connsiteY22-110" fmla="*/ 1857562 h 3594532"/>
              <a:gd name="connsiteX23-111" fmla="*/ 954311 w 1383327"/>
              <a:gd name="connsiteY23-112" fmla="*/ 2314762 h 3594532"/>
              <a:gd name="connsiteX24-113" fmla="*/ 878111 w 1383327"/>
              <a:gd name="connsiteY24-114" fmla="*/ 2552887 h 3594532"/>
              <a:gd name="connsiteX25-115" fmla="*/ 1192436 w 1383327"/>
              <a:gd name="connsiteY25-116" fmla="*/ 2495737 h 3594532"/>
              <a:gd name="connsiteX26-117" fmla="*/ 1382936 w 1383327"/>
              <a:gd name="connsiteY26-118" fmla="*/ 2590987 h 3594532"/>
              <a:gd name="connsiteX27-119" fmla="*/ 1144811 w 1383327"/>
              <a:gd name="connsiteY27-120" fmla="*/ 2533837 h 3594532"/>
              <a:gd name="connsiteX28-121" fmla="*/ 811436 w 1383327"/>
              <a:gd name="connsiteY28-122" fmla="*/ 2695762 h 3594532"/>
              <a:gd name="connsiteX29-123" fmla="*/ 668561 w 1383327"/>
              <a:gd name="connsiteY29-124" fmla="*/ 3048187 h 3594532"/>
              <a:gd name="connsiteX30-125" fmla="*/ 897161 w 1383327"/>
              <a:gd name="connsiteY30-126" fmla="*/ 3381562 h 3594532"/>
              <a:gd name="connsiteX31-127" fmla="*/ 982886 w 1383327"/>
              <a:gd name="connsiteY31-128" fmla="*/ 3543487 h 3594532"/>
              <a:gd name="connsiteX0-129" fmla="*/ 1005643 w 1406084"/>
              <a:gd name="connsiteY0-130" fmla="*/ 3543487 h 3594532"/>
              <a:gd name="connsiteX1-131" fmla="*/ 596068 w 1406084"/>
              <a:gd name="connsiteY1-132" fmla="*/ 3553012 h 3594532"/>
              <a:gd name="connsiteX2-133" fmla="*/ 396043 w 1406084"/>
              <a:gd name="connsiteY2-134" fmla="*/ 3038662 h 3594532"/>
              <a:gd name="connsiteX3-135" fmla="*/ 748468 w 1406084"/>
              <a:gd name="connsiteY3-136" fmla="*/ 2343337 h 3594532"/>
              <a:gd name="connsiteX4-137" fmla="*/ 561778 w 1406084"/>
              <a:gd name="connsiteY4-138" fmla="*/ 1884232 h 3594532"/>
              <a:gd name="connsiteX5-139" fmla="*/ 1708 w 1406084"/>
              <a:gd name="connsiteY5-140" fmla="*/ 1832797 h 3594532"/>
              <a:gd name="connsiteX6-141" fmla="*/ 396043 w 1406084"/>
              <a:gd name="connsiteY6-142" fmla="*/ 1705162 h 3594532"/>
              <a:gd name="connsiteX7-143" fmla="*/ 643693 w 1406084"/>
              <a:gd name="connsiteY7-144" fmla="*/ 1838512 h 3594532"/>
              <a:gd name="connsiteX8-145" fmla="*/ 691318 w 1406084"/>
              <a:gd name="connsiteY8-146" fmla="*/ 1609912 h 3594532"/>
              <a:gd name="connsiteX9-147" fmla="*/ 824668 w 1406084"/>
              <a:gd name="connsiteY9-148" fmla="*/ 1295587 h 3594532"/>
              <a:gd name="connsiteX10-149" fmla="*/ 767518 w 1406084"/>
              <a:gd name="connsiteY10-150" fmla="*/ 771712 h 3594532"/>
              <a:gd name="connsiteX11-151" fmla="*/ 538918 w 1406084"/>
              <a:gd name="connsiteY11-152" fmla="*/ 628837 h 3594532"/>
              <a:gd name="connsiteX12-153" fmla="*/ 691318 w 1406084"/>
              <a:gd name="connsiteY12-154" fmla="*/ 628837 h 3594532"/>
              <a:gd name="connsiteX13-155" fmla="*/ 767518 w 1406084"/>
              <a:gd name="connsiteY13-156" fmla="*/ 714562 h 3594532"/>
              <a:gd name="connsiteX14-157" fmla="*/ 872293 w 1406084"/>
              <a:gd name="connsiteY14-158" fmla="*/ 187 h 3594532"/>
              <a:gd name="connsiteX15-159" fmla="*/ 834193 w 1406084"/>
              <a:gd name="connsiteY15-160" fmla="*/ 647887 h 3594532"/>
              <a:gd name="connsiteX16-161" fmla="*/ 910393 w 1406084"/>
              <a:gd name="connsiteY16-162" fmla="*/ 1038412 h 3594532"/>
              <a:gd name="connsiteX17-163" fmla="*/ 938968 w 1406084"/>
              <a:gd name="connsiteY17-164" fmla="*/ 1286062 h 3594532"/>
              <a:gd name="connsiteX18-165" fmla="*/ 1110418 w 1406084"/>
              <a:gd name="connsiteY18-166" fmla="*/ 1152712 h 3594532"/>
              <a:gd name="connsiteX19-167" fmla="*/ 1339018 w 1406084"/>
              <a:gd name="connsiteY19-168" fmla="*/ 1133662 h 3594532"/>
              <a:gd name="connsiteX20-169" fmla="*/ 1091368 w 1406084"/>
              <a:gd name="connsiteY20-170" fmla="*/ 1190812 h 3594532"/>
              <a:gd name="connsiteX21-171" fmla="*/ 881818 w 1406084"/>
              <a:gd name="connsiteY21-172" fmla="*/ 1495612 h 3594532"/>
              <a:gd name="connsiteX22-173" fmla="*/ 824668 w 1406084"/>
              <a:gd name="connsiteY22-174" fmla="*/ 1857562 h 3594532"/>
              <a:gd name="connsiteX23-175" fmla="*/ 977068 w 1406084"/>
              <a:gd name="connsiteY23-176" fmla="*/ 2314762 h 3594532"/>
              <a:gd name="connsiteX24-177" fmla="*/ 900868 w 1406084"/>
              <a:gd name="connsiteY24-178" fmla="*/ 2552887 h 3594532"/>
              <a:gd name="connsiteX25-179" fmla="*/ 1215193 w 1406084"/>
              <a:gd name="connsiteY25-180" fmla="*/ 2495737 h 3594532"/>
              <a:gd name="connsiteX26-181" fmla="*/ 1405693 w 1406084"/>
              <a:gd name="connsiteY26-182" fmla="*/ 2590987 h 3594532"/>
              <a:gd name="connsiteX27-183" fmla="*/ 1167568 w 1406084"/>
              <a:gd name="connsiteY27-184" fmla="*/ 2533837 h 3594532"/>
              <a:gd name="connsiteX28-185" fmla="*/ 834193 w 1406084"/>
              <a:gd name="connsiteY28-186" fmla="*/ 2695762 h 3594532"/>
              <a:gd name="connsiteX29-187" fmla="*/ 691318 w 1406084"/>
              <a:gd name="connsiteY29-188" fmla="*/ 3048187 h 3594532"/>
              <a:gd name="connsiteX30-189" fmla="*/ 919918 w 1406084"/>
              <a:gd name="connsiteY30-190" fmla="*/ 3381562 h 3594532"/>
              <a:gd name="connsiteX31-191" fmla="*/ 1005643 w 1406084"/>
              <a:gd name="connsiteY31-192" fmla="*/ 3543487 h 3594532"/>
              <a:gd name="connsiteX0-193" fmla="*/ 1003993 w 1404434"/>
              <a:gd name="connsiteY0-194" fmla="*/ 3543487 h 3594532"/>
              <a:gd name="connsiteX1-195" fmla="*/ 594418 w 1404434"/>
              <a:gd name="connsiteY1-196" fmla="*/ 3553012 h 3594532"/>
              <a:gd name="connsiteX2-197" fmla="*/ 394393 w 1404434"/>
              <a:gd name="connsiteY2-198" fmla="*/ 3038662 h 3594532"/>
              <a:gd name="connsiteX3-199" fmla="*/ 746818 w 1404434"/>
              <a:gd name="connsiteY3-200" fmla="*/ 2343337 h 3594532"/>
              <a:gd name="connsiteX4-201" fmla="*/ 560128 w 1404434"/>
              <a:gd name="connsiteY4-202" fmla="*/ 1884232 h 3594532"/>
              <a:gd name="connsiteX5-203" fmla="*/ 58 w 1404434"/>
              <a:gd name="connsiteY5-204" fmla="*/ 1832797 h 3594532"/>
              <a:gd name="connsiteX6-205" fmla="*/ 394393 w 1404434"/>
              <a:gd name="connsiteY6-206" fmla="*/ 1705162 h 3594532"/>
              <a:gd name="connsiteX7-207" fmla="*/ 642043 w 1404434"/>
              <a:gd name="connsiteY7-208" fmla="*/ 1838512 h 3594532"/>
              <a:gd name="connsiteX8-209" fmla="*/ 689668 w 1404434"/>
              <a:gd name="connsiteY8-210" fmla="*/ 1609912 h 3594532"/>
              <a:gd name="connsiteX9-211" fmla="*/ 823018 w 1404434"/>
              <a:gd name="connsiteY9-212" fmla="*/ 1295587 h 3594532"/>
              <a:gd name="connsiteX10-213" fmla="*/ 765868 w 1404434"/>
              <a:gd name="connsiteY10-214" fmla="*/ 771712 h 3594532"/>
              <a:gd name="connsiteX11-215" fmla="*/ 537268 w 1404434"/>
              <a:gd name="connsiteY11-216" fmla="*/ 628837 h 3594532"/>
              <a:gd name="connsiteX12-217" fmla="*/ 689668 w 1404434"/>
              <a:gd name="connsiteY12-218" fmla="*/ 628837 h 3594532"/>
              <a:gd name="connsiteX13-219" fmla="*/ 765868 w 1404434"/>
              <a:gd name="connsiteY13-220" fmla="*/ 714562 h 3594532"/>
              <a:gd name="connsiteX14-221" fmla="*/ 870643 w 1404434"/>
              <a:gd name="connsiteY14-222" fmla="*/ 187 h 3594532"/>
              <a:gd name="connsiteX15-223" fmla="*/ 832543 w 1404434"/>
              <a:gd name="connsiteY15-224" fmla="*/ 647887 h 3594532"/>
              <a:gd name="connsiteX16-225" fmla="*/ 908743 w 1404434"/>
              <a:gd name="connsiteY16-226" fmla="*/ 1038412 h 3594532"/>
              <a:gd name="connsiteX17-227" fmla="*/ 937318 w 1404434"/>
              <a:gd name="connsiteY17-228" fmla="*/ 1286062 h 3594532"/>
              <a:gd name="connsiteX18-229" fmla="*/ 1108768 w 1404434"/>
              <a:gd name="connsiteY18-230" fmla="*/ 1152712 h 3594532"/>
              <a:gd name="connsiteX19-231" fmla="*/ 1337368 w 1404434"/>
              <a:gd name="connsiteY19-232" fmla="*/ 1133662 h 3594532"/>
              <a:gd name="connsiteX20-233" fmla="*/ 1089718 w 1404434"/>
              <a:gd name="connsiteY20-234" fmla="*/ 1190812 h 3594532"/>
              <a:gd name="connsiteX21-235" fmla="*/ 880168 w 1404434"/>
              <a:gd name="connsiteY21-236" fmla="*/ 1495612 h 3594532"/>
              <a:gd name="connsiteX22-237" fmla="*/ 823018 w 1404434"/>
              <a:gd name="connsiteY22-238" fmla="*/ 1857562 h 3594532"/>
              <a:gd name="connsiteX23-239" fmla="*/ 975418 w 1404434"/>
              <a:gd name="connsiteY23-240" fmla="*/ 2314762 h 3594532"/>
              <a:gd name="connsiteX24-241" fmla="*/ 899218 w 1404434"/>
              <a:gd name="connsiteY24-242" fmla="*/ 2552887 h 3594532"/>
              <a:gd name="connsiteX25-243" fmla="*/ 1213543 w 1404434"/>
              <a:gd name="connsiteY25-244" fmla="*/ 2495737 h 3594532"/>
              <a:gd name="connsiteX26-245" fmla="*/ 1404043 w 1404434"/>
              <a:gd name="connsiteY26-246" fmla="*/ 2590987 h 3594532"/>
              <a:gd name="connsiteX27-247" fmla="*/ 1165918 w 1404434"/>
              <a:gd name="connsiteY27-248" fmla="*/ 2533837 h 3594532"/>
              <a:gd name="connsiteX28-249" fmla="*/ 832543 w 1404434"/>
              <a:gd name="connsiteY28-250" fmla="*/ 2695762 h 3594532"/>
              <a:gd name="connsiteX29-251" fmla="*/ 689668 w 1404434"/>
              <a:gd name="connsiteY29-252" fmla="*/ 3048187 h 3594532"/>
              <a:gd name="connsiteX30-253" fmla="*/ 918268 w 1404434"/>
              <a:gd name="connsiteY30-254" fmla="*/ 3381562 h 3594532"/>
              <a:gd name="connsiteX31-255" fmla="*/ 1003993 w 1404434"/>
              <a:gd name="connsiteY31-256" fmla="*/ 3543487 h 3594532"/>
              <a:gd name="connsiteX0-257" fmla="*/ 1003993 w 1404434"/>
              <a:gd name="connsiteY0-258" fmla="*/ 3543487 h 3559332"/>
              <a:gd name="connsiteX1-259" fmla="*/ 594418 w 1404434"/>
              <a:gd name="connsiteY1-260" fmla="*/ 3553012 h 3559332"/>
              <a:gd name="connsiteX2-261" fmla="*/ 394393 w 1404434"/>
              <a:gd name="connsiteY2-262" fmla="*/ 3038662 h 3559332"/>
              <a:gd name="connsiteX3-263" fmla="*/ 746818 w 1404434"/>
              <a:gd name="connsiteY3-264" fmla="*/ 2343337 h 3559332"/>
              <a:gd name="connsiteX4-265" fmla="*/ 560128 w 1404434"/>
              <a:gd name="connsiteY4-266" fmla="*/ 1884232 h 3559332"/>
              <a:gd name="connsiteX5-267" fmla="*/ 58 w 1404434"/>
              <a:gd name="connsiteY5-268" fmla="*/ 1832797 h 3559332"/>
              <a:gd name="connsiteX6-269" fmla="*/ 394393 w 1404434"/>
              <a:gd name="connsiteY6-270" fmla="*/ 1705162 h 3559332"/>
              <a:gd name="connsiteX7-271" fmla="*/ 642043 w 1404434"/>
              <a:gd name="connsiteY7-272" fmla="*/ 1838512 h 3559332"/>
              <a:gd name="connsiteX8-273" fmla="*/ 689668 w 1404434"/>
              <a:gd name="connsiteY8-274" fmla="*/ 1609912 h 3559332"/>
              <a:gd name="connsiteX9-275" fmla="*/ 823018 w 1404434"/>
              <a:gd name="connsiteY9-276" fmla="*/ 1295587 h 3559332"/>
              <a:gd name="connsiteX10-277" fmla="*/ 765868 w 1404434"/>
              <a:gd name="connsiteY10-278" fmla="*/ 771712 h 3559332"/>
              <a:gd name="connsiteX11-279" fmla="*/ 537268 w 1404434"/>
              <a:gd name="connsiteY11-280" fmla="*/ 628837 h 3559332"/>
              <a:gd name="connsiteX12-281" fmla="*/ 689668 w 1404434"/>
              <a:gd name="connsiteY12-282" fmla="*/ 628837 h 3559332"/>
              <a:gd name="connsiteX13-283" fmla="*/ 765868 w 1404434"/>
              <a:gd name="connsiteY13-284" fmla="*/ 714562 h 3559332"/>
              <a:gd name="connsiteX14-285" fmla="*/ 870643 w 1404434"/>
              <a:gd name="connsiteY14-286" fmla="*/ 187 h 3559332"/>
              <a:gd name="connsiteX15-287" fmla="*/ 832543 w 1404434"/>
              <a:gd name="connsiteY15-288" fmla="*/ 647887 h 3559332"/>
              <a:gd name="connsiteX16-289" fmla="*/ 908743 w 1404434"/>
              <a:gd name="connsiteY16-290" fmla="*/ 1038412 h 3559332"/>
              <a:gd name="connsiteX17-291" fmla="*/ 937318 w 1404434"/>
              <a:gd name="connsiteY17-292" fmla="*/ 1286062 h 3559332"/>
              <a:gd name="connsiteX18-293" fmla="*/ 1108768 w 1404434"/>
              <a:gd name="connsiteY18-294" fmla="*/ 1152712 h 3559332"/>
              <a:gd name="connsiteX19-295" fmla="*/ 1337368 w 1404434"/>
              <a:gd name="connsiteY19-296" fmla="*/ 1133662 h 3559332"/>
              <a:gd name="connsiteX20-297" fmla="*/ 1089718 w 1404434"/>
              <a:gd name="connsiteY20-298" fmla="*/ 1190812 h 3559332"/>
              <a:gd name="connsiteX21-299" fmla="*/ 880168 w 1404434"/>
              <a:gd name="connsiteY21-300" fmla="*/ 1495612 h 3559332"/>
              <a:gd name="connsiteX22-301" fmla="*/ 823018 w 1404434"/>
              <a:gd name="connsiteY22-302" fmla="*/ 1857562 h 3559332"/>
              <a:gd name="connsiteX23-303" fmla="*/ 975418 w 1404434"/>
              <a:gd name="connsiteY23-304" fmla="*/ 2314762 h 3559332"/>
              <a:gd name="connsiteX24-305" fmla="*/ 899218 w 1404434"/>
              <a:gd name="connsiteY24-306" fmla="*/ 2552887 h 3559332"/>
              <a:gd name="connsiteX25-307" fmla="*/ 1213543 w 1404434"/>
              <a:gd name="connsiteY25-308" fmla="*/ 2495737 h 3559332"/>
              <a:gd name="connsiteX26-309" fmla="*/ 1404043 w 1404434"/>
              <a:gd name="connsiteY26-310" fmla="*/ 2590987 h 3559332"/>
              <a:gd name="connsiteX27-311" fmla="*/ 1165918 w 1404434"/>
              <a:gd name="connsiteY27-312" fmla="*/ 2533837 h 3559332"/>
              <a:gd name="connsiteX28-313" fmla="*/ 832543 w 1404434"/>
              <a:gd name="connsiteY28-314" fmla="*/ 2695762 h 3559332"/>
              <a:gd name="connsiteX29-315" fmla="*/ 689668 w 1404434"/>
              <a:gd name="connsiteY29-316" fmla="*/ 3048187 h 3559332"/>
              <a:gd name="connsiteX30-317" fmla="*/ 918268 w 1404434"/>
              <a:gd name="connsiteY30-318" fmla="*/ 3381562 h 3559332"/>
              <a:gd name="connsiteX31-319" fmla="*/ 1003993 w 1404434"/>
              <a:gd name="connsiteY31-320" fmla="*/ 3543487 h 3559332"/>
              <a:gd name="connsiteX0-321" fmla="*/ 1003993 w 1404434"/>
              <a:gd name="connsiteY0-322" fmla="*/ 3543487 h 3553018"/>
              <a:gd name="connsiteX1-323" fmla="*/ 594418 w 1404434"/>
              <a:gd name="connsiteY1-324" fmla="*/ 3553012 h 3553018"/>
              <a:gd name="connsiteX2-325" fmla="*/ 394393 w 1404434"/>
              <a:gd name="connsiteY2-326" fmla="*/ 3038662 h 3553018"/>
              <a:gd name="connsiteX3-327" fmla="*/ 746818 w 1404434"/>
              <a:gd name="connsiteY3-328" fmla="*/ 2343337 h 3553018"/>
              <a:gd name="connsiteX4-329" fmla="*/ 560128 w 1404434"/>
              <a:gd name="connsiteY4-330" fmla="*/ 1884232 h 3553018"/>
              <a:gd name="connsiteX5-331" fmla="*/ 58 w 1404434"/>
              <a:gd name="connsiteY5-332" fmla="*/ 1832797 h 3553018"/>
              <a:gd name="connsiteX6-333" fmla="*/ 394393 w 1404434"/>
              <a:gd name="connsiteY6-334" fmla="*/ 1705162 h 3553018"/>
              <a:gd name="connsiteX7-335" fmla="*/ 642043 w 1404434"/>
              <a:gd name="connsiteY7-336" fmla="*/ 1838512 h 3553018"/>
              <a:gd name="connsiteX8-337" fmla="*/ 689668 w 1404434"/>
              <a:gd name="connsiteY8-338" fmla="*/ 1609912 h 3553018"/>
              <a:gd name="connsiteX9-339" fmla="*/ 823018 w 1404434"/>
              <a:gd name="connsiteY9-340" fmla="*/ 1295587 h 3553018"/>
              <a:gd name="connsiteX10-341" fmla="*/ 765868 w 1404434"/>
              <a:gd name="connsiteY10-342" fmla="*/ 771712 h 3553018"/>
              <a:gd name="connsiteX11-343" fmla="*/ 537268 w 1404434"/>
              <a:gd name="connsiteY11-344" fmla="*/ 628837 h 3553018"/>
              <a:gd name="connsiteX12-345" fmla="*/ 689668 w 1404434"/>
              <a:gd name="connsiteY12-346" fmla="*/ 628837 h 3553018"/>
              <a:gd name="connsiteX13-347" fmla="*/ 765868 w 1404434"/>
              <a:gd name="connsiteY13-348" fmla="*/ 714562 h 3553018"/>
              <a:gd name="connsiteX14-349" fmla="*/ 870643 w 1404434"/>
              <a:gd name="connsiteY14-350" fmla="*/ 187 h 3553018"/>
              <a:gd name="connsiteX15-351" fmla="*/ 832543 w 1404434"/>
              <a:gd name="connsiteY15-352" fmla="*/ 647887 h 3553018"/>
              <a:gd name="connsiteX16-353" fmla="*/ 908743 w 1404434"/>
              <a:gd name="connsiteY16-354" fmla="*/ 1038412 h 3553018"/>
              <a:gd name="connsiteX17-355" fmla="*/ 937318 w 1404434"/>
              <a:gd name="connsiteY17-356" fmla="*/ 1286062 h 3553018"/>
              <a:gd name="connsiteX18-357" fmla="*/ 1108768 w 1404434"/>
              <a:gd name="connsiteY18-358" fmla="*/ 1152712 h 3553018"/>
              <a:gd name="connsiteX19-359" fmla="*/ 1337368 w 1404434"/>
              <a:gd name="connsiteY19-360" fmla="*/ 1133662 h 3553018"/>
              <a:gd name="connsiteX20-361" fmla="*/ 1089718 w 1404434"/>
              <a:gd name="connsiteY20-362" fmla="*/ 1190812 h 3553018"/>
              <a:gd name="connsiteX21-363" fmla="*/ 880168 w 1404434"/>
              <a:gd name="connsiteY21-364" fmla="*/ 1495612 h 3553018"/>
              <a:gd name="connsiteX22-365" fmla="*/ 823018 w 1404434"/>
              <a:gd name="connsiteY22-366" fmla="*/ 1857562 h 3553018"/>
              <a:gd name="connsiteX23-367" fmla="*/ 975418 w 1404434"/>
              <a:gd name="connsiteY23-368" fmla="*/ 2314762 h 3553018"/>
              <a:gd name="connsiteX24-369" fmla="*/ 899218 w 1404434"/>
              <a:gd name="connsiteY24-370" fmla="*/ 2552887 h 3553018"/>
              <a:gd name="connsiteX25-371" fmla="*/ 1213543 w 1404434"/>
              <a:gd name="connsiteY25-372" fmla="*/ 2495737 h 3553018"/>
              <a:gd name="connsiteX26-373" fmla="*/ 1404043 w 1404434"/>
              <a:gd name="connsiteY26-374" fmla="*/ 2590987 h 3553018"/>
              <a:gd name="connsiteX27-375" fmla="*/ 1165918 w 1404434"/>
              <a:gd name="connsiteY27-376" fmla="*/ 2533837 h 3553018"/>
              <a:gd name="connsiteX28-377" fmla="*/ 832543 w 1404434"/>
              <a:gd name="connsiteY28-378" fmla="*/ 2695762 h 3553018"/>
              <a:gd name="connsiteX29-379" fmla="*/ 689668 w 1404434"/>
              <a:gd name="connsiteY29-380" fmla="*/ 3048187 h 3553018"/>
              <a:gd name="connsiteX30-381" fmla="*/ 918268 w 1404434"/>
              <a:gd name="connsiteY30-382" fmla="*/ 3381562 h 3553018"/>
              <a:gd name="connsiteX31-383" fmla="*/ 1003993 w 1404434"/>
              <a:gd name="connsiteY31-384" fmla="*/ 3543487 h 3553018"/>
              <a:gd name="connsiteX0-385" fmla="*/ 1003993 w 1404434"/>
              <a:gd name="connsiteY0-386" fmla="*/ 3543487 h 3553025"/>
              <a:gd name="connsiteX1-387" fmla="*/ 594418 w 1404434"/>
              <a:gd name="connsiteY1-388" fmla="*/ 3553012 h 3553025"/>
              <a:gd name="connsiteX2-389" fmla="*/ 394393 w 1404434"/>
              <a:gd name="connsiteY2-390" fmla="*/ 3038662 h 3553025"/>
              <a:gd name="connsiteX3-391" fmla="*/ 746818 w 1404434"/>
              <a:gd name="connsiteY3-392" fmla="*/ 2343337 h 3553025"/>
              <a:gd name="connsiteX4-393" fmla="*/ 560128 w 1404434"/>
              <a:gd name="connsiteY4-394" fmla="*/ 1884232 h 3553025"/>
              <a:gd name="connsiteX5-395" fmla="*/ 58 w 1404434"/>
              <a:gd name="connsiteY5-396" fmla="*/ 1832797 h 3553025"/>
              <a:gd name="connsiteX6-397" fmla="*/ 394393 w 1404434"/>
              <a:gd name="connsiteY6-398" fmla="*/ 1705162 h 3553025"/>
              <a:gd name="connsiteX7-399" fmla="*/ 642043 w 1404434"/>
              <a:gd name="connsiteY7-400" fmla="*/ 1838512 h 3553025"/>
              <a:gd name="connsiteX8-401" fmla="*/ 689668 w 1404434"/>
              <a:gd name="connsiteY8-402" fmla="*/ 1609912 h 3553025"/>
              <a:gd name="connsiteX9-403" fmla="*/ 823018 w 1404434"/>
              <a:gd name="connsiteY9-404" fmla="*/ 1295587 h 3553025"/>
              <a:gd name="connsiteX10-405" fmla="*/ 765868 w 1404434"/>
              <a:gd name="connsiteY10-406" fmla="*/ 771712 h 3553025"/>
              <a:gd name="connsiteX11-407" fmla="*/ 537268 w 1404434"/>
              <a:gd name="connsiteY11-408" fmla="*/ 628837 h 3553025"/>
              <a:gd name="connsiteX12-409" fmla="*/ 689668 w 1404434"/>
              <a:gd name="connsiteY12-410" fmla="*/ 628837 h 3553025"/>
              <a:gd name="connsiteX13-411" fmla="*/ 765868 w 1404434"/>
              <a:gd name="connsiteY13-412" fmla="*/ 714562 h 3553025"/>
              <a:gd name="connsiteX14-413" fmla="*/ 870643 w 1404434"/>
              <a:gd name="connsiteY14-414" fmla="*/ 187 h 3553025"/>
              <a:gd name="connsiteX15-415" fmla="*/ 832543 w 1404434"/>
              <a:gd name="connsiteY15-416" fmla="*/ 647887 h 3553025"/>
              <a:gd name="connsiteX16-417" fmla="*/ 908743 w 1404434"/>
              <a:gd name="connsiteY16-418" fmla="*/ 1038412 h 3553025"/>
              <a:gd name="connsiteX17-419" fmla="*/ 937318 w 1404434"/>
              <a:gd name="connsiteY17-420" fmla="*/ 1286062 h 3553025"/>
              <a:gd name="connsiteX18-421" fmla="*/ 1108768 w 1404434"/>
              <a:gd name="connsiteY18-422" fmla="*/ 1152712 h 3553025"/>
              <a:gd name="connsiteX19-423" fmla="*/ 1337368 w 1404434"/>
              <a:gd name="connsiteY19-424" fmla="*/ 1133662 h 3553025"/>
              <a:gd name="connsiteX20-425" fmla="*/ 1089718 w 1404434"/>
              <a:gd name="connsiteY20-426" fmla="*/ 1190812 h 3553025"/>
              <a:gd name="connsiteX21-427" fmla="*/ 880168 w 1404434"/>
              <a:gd name="connsiteY21-428" fmla="*/ 1495612 h 3553025"/>
              <a:gd name="connsiteX22-429" fmla="*/ 823018 w 1404434"/>
              <a:gd name="connsiteY22-430" fmla="*/ 1857562 h 3553025"/>
              <a:gd name="connsiteX23-431" fmla="*/ 975418 w 1404434"/>
              <a:gd name="connsiteY23-432" fmla="*/ 2314762 h 3553025"/>
              <a:gd name="connsiteX24-433" fmla="*/ 899218 w 1404434"/>
              <a:gd name="connsiteY24-434" fmla="*/ 2552887 h 3553025"/>
              <a:gd name="connsiteX25-435" fmla="*/ 1213543 w 1404434"/>
              <a:gd name="connsiteY25-436" fmla="*/ 2495737 h 3553025"/>
              <a:gd name="connsiteX26-437" fmla="*/ 1404043 w 1404434"/>
              <a:gd name="connsiteY26-438" fmla="*/ 2590987 h 3553025"/>
              <a:gd name="connsiteX27-439" fmla="*/ 1165918 w 1404434"/>
              <a:gd name="connsiteY27-440" fmla="*/ 2533837 h 3553025"/>
              <a:gd name="connsiteX28-441" fmla="*/ 832543 w 1404434"/>
              <a:gd name="connsiteY28-442" fmla="*/ 2695762 h 3553025"/>
              <a:gd name="connsiteX29-443" fmla="*/ 689668 w 1404434"/>
              <a:gd name="connsiteY29-444" fmla="*/ 3048187 h 3553025"/>
              <a:gd name="connsiteX30-445" fmla="*/ 918268 w 1404434"/>
              <a:gd name="connsiteY30-446" fmla="*/ 3381562 h 3553025"/>
              <a:gd name="connsiteX31-447" fmla="*/ 1003993 w 1404434"/>
              <a:gd name="connsiteY31-448" fmla="*/ 3543487 h 3553025"/>
              <a:gd name="connsiteX0-449" fmla="*/ 1016693 w 1404434"/>
              <a:gd name="connsiteY0-450" fmla="*/ 3543487 h 3588988"/>
              <a:gd name="connsiteX1-451" fmla="*/ 594418 w 1404434"/>
              <a:gd name="connsiteY1-452" fmla="*/ 3553012 h 3588988"/>
              <a:gd name="connsiteX2-453" fmla="*/ 394393 w 1404434"/>
              <a:gd name="connsiteY2-454" fmla="*/ 3038662 h 3588988"/>
              <a:gd name="connsiteX3-455" fmla="*/ 746818 w 1404434"/>
              <a:gd name="connsiteY3-456" fmla="*/ 2343337 h 3588988"/>
              <a:gd name="connsiteX4-457" fmla="*/ 560128 w 1404434"/>
              <a:gd name="connsiteY4-458" fmla="*/ 1884232 h 3588988"/>
              <a:gd name="connsiteX5-459" fmla="*/ 58 w 1404434"/>
              <a:gd name="connsiteY5-460" fmla="*/ 1832797 h 3588988"/>
              <a:gd name="connsiteX6-461" fmla="*/ 394393 w 1404434"/>
              <a:gd name="connsiteY6-462" fmla="*/ 1705162 h 3588988"/>
              <a:gd name="connsiteX7-463" fmla="*/ 642043 w 1404434"/>
              <a:gd name="connsiteY7-464" fmla="*/ 1838512 h 3588988"/>
              <a:gd name="connsiteX8-465" fmla="*/ 689668 w 1404434"/>
              <a:gd name="connsiteY8-466" fmla="*/ 1609912 h 3588988"/>
              <a:gd name="connsiteX9-467" fmla="*/ 823018 w 1404434"/>
              <a:gd name="connsiteY9-468" fmla="*/ 1295587 h 3588988"/>
              <a:gd name="connsiteX10-469" fmla="*/ 765868 w 1404434"/>
              <a:gd name="connsiteY10-470" fmla="*/ 771712 h 3588988"/>
              <a:gd name="connsiteX11-471" fmla="*/ 537268 w 1404434"/>
              <a:gd name="connsiteY11-472" fmla="*/ 628837 h 3588988"/>
              <a:gd name="connsiteX12-473" fmla="*/ 689668 w 1404434"/>
              <a:gd name="connsiteY12-474" fmla="*/ 628837 h 3588988"/>
              <a:gd name="connsiteX13-475" fmla="*/ 765868 w 1404434"/>
              <a:gd name="connsiteY13-476" fmla="*/ 714562 h 3588988"/>
              <a:gd name="connsiteX14-477" fmla="*/ 870643 w 1404434"/>
              <a:gd name="connsiteY14-478" fmla="*/ 187 h 3588988"/>
              <a:gd name="connsiteX15-479" fmla="*/ 832543 w 1404434"/>
              <a:gd name="connsiteY15-480" fmla="*/ 647887 h 3588988"/>
              <a:gd name="connsiteX16-481" fmla="*/ 908743 w 1404434"/>
              <a:gd name="connsiteY16-482" fmla="*/ 1038412 h 3588988"/>
              <a:gd name="connsiteX17-483" fmla="*/ 937318 w 1404434"/>
              <a:gd name="connsiteY17-484" fmla="*/ 1286062 h 3588988"/>
              <a:gd name="connsiteX18-485" fmla="*/ 1108768 w 1404434"/>
              <a:gd name="connsiteY18-486" fmla="*/ 1152712 h 3588988"/>
              <a:gd name="connsiteX19-487" fmla="*/ 1337368 w 1404434"/>
              <a:gd name="connsiteY19-488" fmla="*/ 1133662 h 3588988"/>
              <a:gd name="connsiteX20-489" fmla="*/ 1089718 w 1404434"/>
              <a:gd name="connsiteY20-490" fmla="*/ 1190812 h 3588988"/>
              <a:gd name="connsiteX21-491" fmla="*/ 880168 w 1404434"/>
              <a:gd name="connsiteY21-492" fmla="*/ 1495612 h 3588988"/>
              <a:gd name="connsiteX22-493" fmla="*/ 823018 w 1404434"/>
              <a:gd name="connsiteY22-494" fmla="*/ 1857562 h 3588988"/>
              <a:gd name="connsiteX23-495" fmla="*/ 975418 w 1404434"/>
              <a:gd name="connsiteY23-496" fmla="*/ 2314762 h 3588988"/>
              <a:gd name="connsiteX24-497" fmla="*/ 899218 w 1404434"/>
              <a:gd name="connsiteY24-498" fmla="*/ 2552887 h 3588988"/>
              <a:gd name="connsiteX25-499" fmla="*/ 1213543 w 1404434"/>
              <a:gd name="connsiteY25-500" fmla="*/ 2495737 h 3588988"/>
              <a:gd name="connsiteX26-501" fmla="*/ 1404043 w 1404434"/>
              <a:gd name="connsiteY26-502" fmla="*/ 2590987 h 3588988"/>
              <a:gd name="connsiteX27-503" fmla="*/ 1165918 w 1404434"/>
              <a:gd name="connsiteY27-504" fmla="*/ 2533837 h 3588988"/>
              <a:gd name="connsiteX28-505" fmla="*/ 832543 w 1404434"/>
              <a:gd name="connsiteY28-506" fmla="*/ 2695762 h 3588988"/>
              <a:gd name="connsiteX29-507" fmla="*/ 689668 w 1404434"/>
              <a:gd name="connsiteY29-508" fmla="*/ 3048187 h 3588988"/>
              <a:gd name="connsiteX30-509" fmla="*/ 918268 w 1404434"/>
              <a:gd name="connsiteY30-510" fmla="*/ 3381562 h 3588988"/>
              <a:gd name="connsiteX31-511" fmla="*/ 1016693 w 1404434"/>
              <a:gd name="connsiteY31-512" fmla="*/ 3543487 h 3588988"/>
              <a:gd name="connsiteX0-513" fmla="*/ 1016693 w 1404434"/>
              <a:gd name="connsiteY0-514" fmla="*/ 3543487 h 3592198"/>
              <a:gd name="connsiteX1-515" fmla="*/ 591243 w 1404434"/>
              <a:gd name="connsiteY1-516" fmla="*/ 3549837 h 3592198"/>
              <a:gd name="connsiteX2-517" fmla="*/ 394393 w 1404434"/>
              <a:gd name="connsiteY2-518" fmla="*/ 3038662 h 3592198"/>
              <a:gd name="connsiteX3-519" fmla="*/ 746818 w 1404434"/>
              <a:gd name="connsiteY3-520" fmla="*/ 2343337 h 3592198"/>
              <a:gd name="connsiteX4-521" fmla="*/ 560128 w 1404434"/>
              <a:gd name="connsiteY4-522" fmla="*/ 1884232 h 3592198"/>
              <a:gd name="connsiteX5-523" fmla="*/ 58 w 1404434"/>
              <a:gd name="connsiteY5-524" fmla="*/ 1832797 h 3592198"/>
              <a:gd name="connsiteX6-525" fmla="*/ 394393 w 1404434"/>
              <a:gd name="connsiteY6-526" fmla="*/ 1705162 h 3592198"/>
              <a:gd name="connsiteX7-527" fmla="*/ 642043 w 1404434"/>
              <a:gd name="connsiteY7-528" fmla="*/ 1838512 h 3592198"/>
              <a:gd name="connsiteX8-529" fmla="*/ 689668 w 1404434"/>
              <a:gd name="connsiteY8-530" fmla="*/ 1609912 h 3592198"/>
              <a:gd name="connsiteX9-531" fmla="*/ 823018 w 1404434"/>
              <a:gd name="connsiteY9-532" fmla="*/ 1295587 h 3592198"/>
              <a:gd name="connsiteX10-533" fmla="*/ 765868 w 1404434"/>
              <a:gd name="connsiteY10-534" fmla="*/ 771712 h 3592198"/>
              <a:gd name="connsiteX11-535" fmla="*/ 537268 w 1404434"/>
              <a:gd name="connsiteY11-536" fmla="*/ 628837 h 3592198"/>
              <a:gd name="connsiteX12-537" fmla="*/ 689668 w 1404434"/>
              <a:gd name="connsiteY12-538" fmla="*/ 628837 h 3592198"/>
              <a:gd name="connsiteX13-539" fmla="*/ 765868 w 1404434"/>
              <a:gd name="connsiteY13-540" fmla="*/ 714562 h 3592198"/>
              <a:gd name="connsiteX14-541" fmla="*/ 870643 w 1404434"/>
              <a:gd name="connsiteY14-542" fmla="*/ 187 h 3592198"/>
              <a:gd name="connsiteX15-543" fmla="*/ 832543 w 1404434"/>
              <a:gd name="connsiteY15-544" fmla="*/ 647887 h 3592198"/>
              <a:gd name="connsiteX16-545" fmla="*/ 908743 w 1404434"/>
              <a:gd name="connsiteY16-546" fmla="*/ 1038412 h 3592198"/>
              <a:gd name="connsiteX17-547" fmla="*/ 937318 w 1404434"/>
              <a:gd name="connsiteY17-548" fmla="*/ 1286062 h 3592198"/>
              <a:gd name="connsiteX18-549" fmla="*/ 1108768 w 1404434"/>
              <a:gd name="connsiteY18-550" fmla="*/ 1152712 h 3592198"/>
              <a:gd name="connsiteX19-551" fmla="*/ 1337368 w 1404434"/>
              <a:gd name="connsiteY19-552" fmla="*/ 1133662 h 3592198"/>
              <a:gd name="connsiteX20-553" fmla="*/ 1089718 w 1404434"/>
              <a:gd name="connsiteY20-554" fmla="*/ 1190812 h 3592198"/>
              <a:gd name="connsiteX21-555" fmla="*/ 880168 w 1404434"/>
              <a:gd name="connsiteY21-556" fmla="*/ 1495612 h 3592198"/>
              <a:gd name="connsiteX22-557" fmla="*/ 823018 w 1404434"/>
              <a:gd name="connsiteY22-558" fmla="*/ 1857562 h 3592198"/>
              <a:gd name="connsiteX23-559" fmla="*/ 975418 w 1404434"/>
              <a:gd name="connsiteY23-560" fmla="*/ 2314762 h 3592198"/>
              <a:gd name="connsiteX24-561" fmla="*/ 899218 w 1404434"/>
              <a:gd name="connsiteY24-562" fmla="*/ 2552887 h 3592198"/>
              <a:gd name="connsiteX25-563" fmla="*/ 1213543 w 1404434"/>
              <a:gd name="connsiteY25-564" fmla="*/ 2495737 h 3592198"/>
              <a:gd name="connsiteX26-565" fmla="*/ 1404043 w 1404434"/>
              <a:gd name="connsiteY26-566" fmla="*/ 2590987 h 3592198"/>
              <a:gd name="connsiteX27-567" fmla="*/ 1165918 w 1404434"/>
              <a:gd name="connsiteY27-568" fmla="*/ 2533837 h 3592198"/>
              <a:gd name="connsiteX28-569" fmla="*/ 832543 w 1404434"/>
              <a:gd name="connsiteY28-570" fmla="*/ 2695762 h 3592198"/>
              <a:gd name="connsiteX29-571" fmla="*/ 689668 w 1404434"/>
              <a:gd name="connsiteY29-572" fmla="*/ 3048187 h 3592198"/>
              <a:gd name="connsiteX30-573" fmla="*/ 918268 w 1404434"/>
              <a:gd name="connsiteY30-574" fmla="*/ 3381562 h 3592198"/>
              <a:gd name="connsiteX31-575" fmla="*/ 1016693 w 1404434"/>
              <a:gd name="connsiteY31-576" fmla="*/ 3543487 h 3592198"/>
              <a:gd name="connsiteX0-577" fmla="*/ 1016693 w 1404434"/>
              <a:gd name="connsiteY0-578" fmla="*/ 3543487 h 3558296"/>
              <a:gd name="connsiteX1-579" fmla="*/ 591243 w 1404434"/>
              <a:gd name="connsiteY1-580" fmla="*/ 3549837 h 3558296"/>
              <a:gd name="connsiteX2-581" fmla="*/ 394393 w 1404434"/>
              <a:gd name="connsiteY2-582" fmla="*/ 3038662 h 3558296"/>
              <a:gd name="connsiteX3-583" fmla="*/ 746818 w 1404434"/>
              <a:gd name="connsiteY3-584" fmla="*/ 2343337 h 3558296"/>
              <a:gd name="connsiteX4-585" fmla="*/ 560128 w 1404434"/>
              <a:gd name="connsiteY4-586" fmla="*/ 1884232 h 3558296"/>
              <a:gd name="connsiteX5-587" fmla="*/ 58 w 1404434"/>
              <a:gd name="connsiteY5-588" fmla="*/ 1832797 h 3558296"/>
              <a:gd name="connsiteX6-589" fmla="*/ 394393 w 1404434"/>
              <a:gd name="connsiteY6-590" fmla="*/ 1705162 h 3558296"/>
              <a:gd name="connsiteX7-591" fmla="*/ 642043 w 1404434"/>
              <a:gd name="connsiteY7-592" fmla="*/ 1838512 h 3558296"/>
              <a:gd name="connsiteX8-593" fmla="*/ 689668 w 1404434"/>
              <a:gd name="connsiteY8-594" fmla="*/ 1609912 h 3558296"/>
              <a:gd name="connsiteX9-595" fmla="*/ 823018 w 1404434"/>
              <a:gd name="connsiteY9-596" fmla="*/ 1295587 h 3558296"/>
              <a:gd name="connsiteX10-597" fmla="*/ 765868 w 1404434"/>
              <a:gd name="connsiteY10-598" fmla="*/ 771712 h 3558296"/>
              <a:gd name="connsiteX11-599" fmla="*/ 537268 w 1404434"/>
              <a:gd name="connsiteY11-600" fmla="*/ 628837 h 3558296"/>
              <a:gd name="connsiteX12-601" fmla="*/ 689668 w 1404434"/>
              <a:gd name="connsiteY12-602" fmla="*/ 628837 h 3558296"/>
              <a:gd name="connsiteX13-603" fmla="*/ 765868 w 1404434"/>
              <a:gd name="connsiteY13-604" fmla="*/ 714562 h 3558296"/>
              <a:gd name="connsiteX14-605" fmla="*/ 870643 w 1404434"/>
              <a:gd name="connsiteY14-606" fmla="*/ 187 h 3558296"/>
              <a:gd name="connsiteX15-607" fmla="*/ 832543 w 1404434"/>
              <a:gd name="connsiteY15-608" fmla="*/ 647887 h 3558296"/>
              <a:gd name="connsiteX16-609" fmla="*/ 908743 w 1404434"/>
              <a:gd name="connsiteY16-610" fmla="*/ 1038412 h 3558296"/>
              <a:gd name="connsiteX17-611" fmla="*/ 937318 w 1404434"/>
              <a:gd name="connsiteY17-612" fmla="*/ 1286062 h 3558296"/>
              <a:gd name="connsiteX18-613" fmla="*/ 1108768 w 1404434"/>
              <a:gd name="connsiteY18-614" fmla="*/ 1152712 h 3558296"/>
              <a:gd name="connsiteX19-615" fmla="*/ 1337368 w 1404434"/>
              <a:gd name="connsiteY19-616" fmla="*/ 1133662 h 3558296"/>
              <a:gd name="connsiteX20-617" fmla="*/ 1089718 w 1404434"/>
              <a:gd name="connsiteY20-618" fmla="*/ 1190812 h 3558296"/>
              <a:gd name="connsiteX21-619" fmla="*/ 880168 w 1404434"/>
              <a:gd name="connsiteY21-620" fmla="*/ 1495612 h 3558296"/>
              <a:gd name="connsiteX22-621" fmla="*/ 823018 w 1404434"/>
              <a:gd name="connsiteY22-622" fmla="*/ 1857562 h 3558296"/>
              <a:gd name="connsiteX23-623" fmla="*/ 975418 w 1404434"/>
              <a:gd name="connsiteY23-624" fmla="*/ 2314762 h 3558296"/>
              <a:gd name="connsiteX24-625" fmla="*/ 899218 w 1404434"/>
              <a:gd name="connsiteY24-626" fmla="*/ 2552887 h 3558296"/>
              <a:gd name="connsiteX25-627" fmla="*/ 1213543 w 1404434"/>
              <a:gd name="connsiteY25-628" fmla="*/ 2495737 h 3558296"/>
              <a:gd name="connsiteX26-629" fmla="*/ 1404043 w 1404434"/>
              <a:gd name="connsiteY26-630" fmla="*/ 2590987 h 3558296"/>
              <a:gd name="connsiteX27-631" fmla="*/ 1165918 w 1404434"/>
              <a:gd name="connsiteY27-632" fmla="*/ 2533837 h 3558296"/>
              <a:gd name="connsiteX28-633" fmla="*/ 832543 w 1404434"/>
              <a:gd name="connsiteY28-634" fmla="*/ 2695762 h 3558296"/>
              <a:gd name="connsiteX29-635" fmla="*/ 689668 w 1404434"/>
              <a:gd name="connsiteY29-636" fmla="*/ 3048187 h 3558296"/>
              <a:gd name="connsiteX30-637" fmla="*/ 918268 w 1404434"/>
              <a:gd name="connsiteY30-638" fmla="*/ 3381562 h 3558296"/>
              <a:gd name="connsiteX31-639" fmla="*/ 1016693 w 1404434"/>
              <a:gd name="connsiteY31-640" fmla="*/ 3543487 h 3558296"/>
              <a:gd name="connsiteX0-641" fmla="*/ 1016693 w 1404434"/>
              <a:gd name="connsiteY0-642" fmla="*/ 3543487 h 3550128"/>
              <a:gd name="connsiteX1-643" fmla="*/ 591243 w 1404434"/>
              <a:gd name="connsiteY1-644" fmla="*/ 3549837 h 3550128"/>
              <a:gd name="connsiteX2-645" fmla="*/ 394393 w 1404434"/>
              <a:gd name="connsiteY2-646" fmla="*/ 3038662 h 3550128"/>
              <a:gd name="connsiteX3-647" fmla="*/ 746818 w 1404434"/>
              <a:gd name="connsiteY3-648" fmla="*/ 2343337 h 3550128"/>
              <a:gd name="connsiteX4-649" fmla="*/ 560128 w 1404434"/>
              <a:gd name="connsiteY4-650" fmla="*/ 1884232 h 3550128"/>
              <a:gd name="connsiteX5-651" fmla="*/ 58 w 1404434"/>
              <a:gd name="connsiteY5-652" fmla="*/ 1832797 h 3550128"/>
              <a:gd name="connsiteX6-653" fmla="*/ 394393 w 1404434"/>
              <a:gd name="connsiteY6-654" fmla="*/ 1705162 h 3550128"/>
              <a:gd name="connsiteX7-655" fmla="*/ 642043 w 1404434"/>
              <a:gd name="connsiteY7-656" fmla="*/ 1838512 h 3550128"/>
              <a:gd name="connsiteX8-657" fmla="*/ 689668 w 1404434"/>
              <a:gd name="connsiteY8-658" fmla="*/ 1609912 h 3550128"/>
              <a:gd name="connsiteX9-659" fmla="*/ 823018 w 1404434"/>
              <a:gd name="connsiteY9-660" fmla="*/ 1295587 h 3550128"/>
              <a:gd name="connsiteX10-661" fmla="*/ 765868 w 1404434"/>
              <a:gd name="connsiteY10-662" fmla="*/ 771712 h 3550128"/>
              <a:gd name="connsiteX11-663" fmla="*/ 537268 w 1404434"/>
              <a:gd name="connsiteY11-664" fmla="*/ 628837 h 3550128"/>
              <a:gd name="connsiteX12-665" fmla="*/ 689668 w 1404434"/>
              <a:gd name="connsiteY12-666" fmla="*/ 628837 h 3550128"/>
              <a:gd name="connsiteX13-667" fmla="*/ 765868 w 1404434"/>
              <a:gd name="connsiteY13-668" fmla="*/ 714562 h 3550128"/>
              <a:gd name="connsiteX14-669" fmla="*/ 870643 w 1404434"/>
              <a:gd name="connsiteY14-670" fmla="*/ 187 h 3550128"/>
              <a:gd name="connsiteX15-671" fmla="*/ 832543 w 1404434"/>
              <a:gd name="connsiteY15-672" fmla="*/ 647887 h 3550128"/>
              <a:gd name="connsiteX16-673" fmla="*/ 908743 w 1404434"/>
              <a:gd name="connsiteY16-674" fmla="*/ 1038412 h 3550128"/>
              <a:gd name="connsiteX17-675" fmla="*/ 937318 w 1404434"/>
              <a:gd name="connsiteY17-676" fmla="*/ 1286062 h 3550128"/>
              <a:gd name="connsiteX18-677" fmla="*/ 1108768 w 1404434"/>
              <a:gd name="connsiteY18-678" fmla="*/ 1152712 h 3550128"/>
              <a:gd name="connsiteX19-679" fmla="*/ 1337368 w 1404434"/>
              <a:gd name="connsiteY19-680" fmla="*/ 1133662 h 3550128"/>
              <a:gd name="connsiteX20-681" fmla="*/ 1089718 w 1404434"/>
              <a:gd name="connsiteY20-682" fmla="*/ 1190812 h 3550128"/>
              <a:gd name="connsiteX21-683" fmla="*/ 880168 w 1404434"/>
              <a:gd name="connsiteY21-684" fmla="*/ 1495612 h 3550128"/>
              <a:gd name="connsiteX22-685" fmla="*/ 823018 w 1404434"/>
              <a:gd name="connsiteY22-686" fmla="*/ 1857562 h 3550128"/>
              <a:gd name="connsiteX23-687" fmla="*/ 975418 w 1404434"/>
              <a:gd name="connsiteY23-688" fmla="*/ 2314762 h 3550128"/>
              <a:gd name="connsiteX24-689" fmla="*/ 899218 w 1404434"/>
              <a:gd name="connsiteY24-690" fmla="*/ 2552887 h 3550128"/>
              <a:gd name="connsiteX25-691" fmla="*/ 1213543 w 1404434"/>
              <a:gd name="connsiteY25-692" fmla="*/ 2495737 h 3550128"/>
              <a:gd name="connsiteX26-693" fmla="*/ 1404043 w 1404434"/>
              <a:gd name="connsiteY26-694" fmla="*/ 2590987 h 3550128"/>
              <a:gd name="connsiteX27-695" fmla="*/ 1165918 w 1404434"/>
              <a:gd name="connsiteY27-696" fmla="*/ 2533837 h 3550128"/>
              <a:gd name="connsiteX28-697" fmla="*/ 832543 w 1404434"/>
              <a:gd name="connsiteY28-698" fmla="*/ 2695762 h 3550128"/>
              <a:gd name="connsiteX29-699" fmla="*/ 689668 w 1404434"/>
              <a:gd name="connsiteY29-700" fmla="*/ 3048187 h 3550128"/>
              <a:gd name="connsiteX30-701" fmla="*/ 918268 w 1404434"/>
              <a:gd name="connsiteY30-702" fmla="*/ 3381562 h 3550128"/>
              <a:gd name="connsiteX31-703" fmla="*/ 1016693 w 1404434"/>
              <a:gd name="connsiteY31-704" fmla="*/ 3543487 h 3550128"/>
              <a:gd name="connsiteX0-705" fmla="*/ 1016693 w 1404434"/>
              <a:gd name="connsiteY0-706" fmla="*/ 3543487 h 3550128"/>
              <a:gd name="connsiteX1-707" fmla="*/ 591243 w 1404434"/>
              <a:gd name="connsiteY1-708" fmla="*/ 3549837 h 3550128"/>
              <a:gd name="connsiteX2-709" fmla="*/ 394393 w 1404434"/>
              <a:gd name="connsiteY2-710" fmla="*/ 3038662 h 3550128"/>
              <a:gd name="connsiteX3-711" fmla="*/ 746818 w 1404434"/>
              <a:gd name="connsiteY3-712" fmla="*/ 2343337 h 3550128"/>
              <a:gd name="connsiteX4-713" fmla="*/ 560128 w 1404434"/>
              <a:gd name="connsiteY4-714" fmla="*/ 1884232 h 3550128"/>
              <a:gd name="connsiteX5-715" fmla="*/ 58 w 1404434"/>
              <a:gd name="connsiteY5-716" fmla="*/ 1832797 h 3550128"/>
              <a:gd name="connsiteX6-717" fmla="*/ 394393 w 1404434"/>
              <a:gd name="connsiteY6-718" fmla="*/ 1705162 h 3550128"/>
              <a:gd name="connsiteX7-719" fmla="*/ 642043 w 1404434"/>
              <a:gd name="connsiteY7-720" fmla="*/ 1838512 h 3550128"/>
              <a:gd name="connsiteX8-721" fmla="*/ 689668 w 1404434"/>
              <a:gd name="connsiteY8-722" fmla="*/ 1609912 h 3550128"/>
              <a:gd name="connsiteX9-723" fmla="*/ 823018 w 1404434"/>
              <a:gd name="connsiteY9-724" fmla="*/ 1295587 h 3550128"/>
              <a:gd name="connsiteX10-725" fmla="*/ 765868 w 1404434"/>
              <a:gd name="connsiteY10-726" fmla="*/ 771712 h 3550128"/>
              <a:gd name="connsiteX11-727" fmla="*/ 537268 w 1404434"/>
              <a:gd name="connsiteY11-728" fmla="*/ 628837 h 3550128"/>
              <a:gd name="connsiteX12-729" fmla="*/ 689668 w 1404434"/>
              <a:gd name="connsiteY12-730" fmla="*/ 628837 h 3550128"/>
              <a:gd name="connsiteX13-731" fmla="*/ 765868 w 1404434"/>
              <a:gd name="connsiteY13-732" fmla="*/ 714562 h 3550128"/>
              <a:gd name="connsiteX14-733" fmla="*/ 870643 w 1404434"/>
              <a:gd name="connsiteY14-734" fmla="*/ 187 h 3550128"/>
              <a:gd name="connsiteX15-735" fmla="*/ 832543 w 1404434"/>
              <a:gd name="connsiteY15-736" fmla="*/ 647887 h 3550128"/>
              <a:gd name="connsiteX16-737" fmla="*/ 908743 w 1404434"/>
              <a:gd name="connsiteY16-738" fmla="*/ 1038412 h 3550128"/>
              <a:gd name="connsiteX17-739" fmla="*/ 937318 w 1404434"/>
              <a:gd name="connsiteY17-740" fmla="*/ 1286062 h 3550128"/>
              <a:gd name="connsiteX18-741" fmla="*/ 1108768 w 1404434"/>
              <a:gd name="connsiteY18-742" fmla="*/ 1152712 h 3550128"/>
              <a:gd name="connsiteX19-743" fmla="*/ 1337368 w 1404434"/>
              <a:gd name="connsiteY19-744" fmla="*/ 1133662 h 3550128"/>
              <a:gd name="connsiteX20-745" fmla="*/ 1089718 w 1404434"/>
              <a:gd name="connsiteY20-746" fmla="*/ 1190812 h 3550128"/>
              <a:gd name="connsiteX21-747" fmla="*/ 880168 w 1404434"/>
              <a:gd name="connsiteY21-748" fmla="*/ 1495612 h 3550128"/>
              <a:gd name="connsiteX22-749" fmla="*/ 823018 w 1404434"/>
              <a:gd name="connsiteY22-750" fmla="*/ 1857562 h 3550128"/>
              <a:gd name="connsiteX23-751" fmla="*/ 975418 w 1404434"/>
              <a:gd name="connsiteY23-752" fmla="*/ 2314762 h 3550128"/>
              <a:gd name="connsiteX24-753" fmla="*/ 899218 w 1404434"/>
              <a:gd name="connsiteY24-754" fmla="*/ 2552887 h 3550128"/>
              <a:gd name="connsiteX25-755" fmla="*/ 1213543 w 1404434"/>
              <a:gd name="connsiteY25-756" fmla="*/ 2495737 h 3550128"/>
              <a:gd name="connsiteX26-757" fmla="*/ 1404043 w 1404434"/>
              <a:gd name="connsiteY26-758" fmla="*/ 2590987 h 3550128"/>
              <a:gd name="connsiteX27-759" fmla="*/ 1165918 w 1404434"/>
              <a:gd name="connsiteY27-760" fmla="*/ 2533837 h 3550128"/>
              <a:gd name="connsiteX28-761" fmla="*/ 832543 w 1404434"/>
              <a:gd name="connsiteY28-762" fmla="*/ 2695762 h 3550128"/>
              <a:gd name="connsiteX29-763" fmla="*/ 689668 w 1404434"/>
              <a:gd name="connsiteY29-764" fmla="*/ 3048187 h 3550128"/>
              <a:gd name="connsiteX30-765" fmla="*/ 918268 w 1404434"/>
              <a:gd name="connsiteY30-766" fmla="*/ 3381562 h 3550128"/>
              <a:gd name="connsiteX31-767" fmla="*/ 1016693 w 1404434"/>
              <a:gd name="connsiteY31-768" fmla="*/ 3543487 h 3550128"/>
              <a:gd name="connsiteX0-769" fmla="*/ 1016693 w 1404434"/>
              <a:gd name="connsiteY0-770" fmla="*/ 3543487 h 3550128"/>
              <a:gd name="connsiteX1-771" fmla="*/ 591243 w 1404434"/>
              <a:gd name="connsiteY1-772" fmla="*/ 3549837 h 3550128"/>
              <a:gd name="connsiteX2-773" fmla="*/ 394393 w 1404434"/>
              <a:gd name="connsiteY2-774" fmla="*/ 3038662 h 3550128"/>
              <a:gd name="connsiteX3-775" fmla="*/ 746818 w 1404434"/>
              <a:gd name="connsiteY3-776" fmla="*/ 2343337 h 3550128"/>
              <a:gd name="connsiteX4-777" fmla="*/ 560128 w 1404434"/>
              <a:gd name="connsiteY4-778" fmla="*/ 1884232 h 3550128"/>
              <a:gd name="connsiteX5-779" fmla="*/ 58 w 1404434"/>
              <a:gd name="connsiteY5-780" fmla="*/ 1832797 h 3550128"/>
              <a:gd name="connsiteX6-781" fmla="*/ 394393 w 1404434"/>
              <a:gd name="connsiteY6-782" fmla="*/ 1705162 h 3550128"/>
              <a:gd name="connsiteX7-783" fmla="*/ 642043 w 1404434"/>
              <a:gd name="connsiteY7-784" fmla="*/ 1838512 h 3550128"/>
              <a:gd name="connsiteX8-785" fmla="*/ 689668 w 1404434"/>
              <a:gd name="connsiteY8-786" fmla="*/ 1609912 h 3550128"/>
              <a:gd name="connsiteX9-787" fmla="*/ 823018 w 1404434"/>
              <a:gd name="connsiteY9-788" fmla="*/ 1295587 h 3550128"/>
              <a:gd name="connsiteX10-789" fmla="*/ 765868 w 1404434"/>
              <a:gd name="connsiteY10-790" fmla="*/ 771712 h 3550128"/>
              <a:gd name="connsiteX11-791" fmla="*/ 537268 w 1404434"/>
              <a:gd name="connsiteY11-792" fmla="*/ 628837 h 3550128"/>
              <a:gd name="connsiteX12-793" fmla="*/ 689668 w 1404434"/>
              <a:gd name="connsiteY12-794" fmla="*/ 628837 h 3550128"/>
              <a:gd name="connsiteX13-795" fmla="*/ 765868 w 1404434"/>
              <a:gd name="connsiteY13-796" fmla="*/ 714562 h 3550128"/>
              <a:gd name="connsiteX14-797" fmla="*/ 870643 w 1404434"/>
              <a:gd name="connsiteY14-798" fmla="*/ 187 h 3550128"/>
              <a:gd name="connsiteX15-799" fmla="*/ 832543 w 1404434"/>
              <a:gd name="connsiteY15-800" fmla="*/ 647887 h 3550128"/>
              <a:gd name="connsiteX16-801" fmla="*/ 908743 w 1404434"/>
              <a:gd name="connsiteY16-802" fmla="*/ 1038412 h 3550128"/>
              <a:gd name="connsiteX17-803" fmla="*/ 937318 w 1404434"/>
              <a:gd name="connsiteY17-804" fmla="*/ 1286062 h 3550128"/>
              <a:gd name="connsiteX18-805" fmla="*/ 1108768 w 1404434"/>
              <a:gd name="connsiteY18-806" fmla="*/ 1152712 h 3550128"/>
              <a:gd name="connsiteX19-807" fmla="*/ 1337368 w 1404434"/>
              <a:gd name="connsiteY19-808" fmla="*/ 1133662 h 3550128"/>
              <a:gd name="connsiteX20-809" fmla="*/ 1089718 w 1404434"/>
              <a:gd name="connsiteY20-810" fmla="*/ 1190812 h 3550128"/>
              <a:gd name="connsiteX21-811" fmla="*/ 880168 w 1404434"/>
              <a:gd name="connsiteY21-812" fmla="*/ 1495612 h 3550128"/>
              <a:gd name="connsiteX22-813" fmla="*/ 823018 w 1404434"/>
              <a:gd name="connsiteY22-814" fmla="*/ 1857562 h 3550128"/>
              <a:gd name="connsiteX23-815" fmla="*/ 975418 w 1404434"/>
              <a:gd name="connsiteY23-816" fmla="*/ 2314762 h 3550128"/>
              <a:gd name="connsiteX24-817" fmla="*/ 899218 w 1404434"/>
              <a:gd name="connsiteY24-818" fmla="*/ 2552887 h 3550128"/>
              <a:gd name="connsiteX25-819" fmla="*/ 1213543 w 1404434"/>
              <a:gd name="connsiteY25-820" fmla="*/ 2495737 h 3550128"/>
              <a:gd name="connsiteX26-821" fmla="*/ 1404043 w 1404434"/>
              <a:gd name="connsiteY26-822" fmla="*/ 2590987 h 3550128"/>
              <a:gd name="connsiteX27-823" fmla="*/ 1165918 w 1404434"/>
              <a:gd name="connsiteY27-824" fmla="*/ 2533837 h 3550128"/>
              <a:gd name="connsiteX28-825" fmla="*/ 832543 w 1404434"/>
              <a:gd name="connsiteY28-826" fmla="*/ 2695762 h 3550128"/>
              <a:gd name="connsiteX29-827" fmla="*/ 689668 w 1404434"/>
              <a:gd name="connsiteY29-828" fmla="*/ 3048187 h 3550128"/>
              <a:gd name="connsiteX30-829" fmla="*/ 918268 w 1404434"/>
              <a:gd name="connsiteY30-830" fmla="*/ 3381562 h 3550128"/>
              <a:gd name="connsiteX31-831" fmla="*/ 1016693 w 1404434"/>
              <a:gd name="connsiteY31-832" fmla="*/ 3543487 h 3550128"/>
              <a:gd name="connsiteX0-833" fmla="*/ 1016693 w 1404434"/>
              <a:gd name="connsiteY0-834" fmla="*/ 3543487 h 3550128"/>
              <a:gd name="connsiteX1-835" fmla="*/ 591243 w 1404434"/>
              <a:gd name="connsiteY1-836" fmla="*/ 3549837 h 3550128"/>
              <a:gd name="connsiteX2-837" fmla="*/ 394393 w 1404434"/>
              <a:gd name="connsiteY2-838" fmla="*/ 3038662 h 3550128"/>
              <a:gd name="connsiteX3-839" fmla="*/ 746818 w 1404434"/>
              <a:gd name="connsiteY3-840" fmla="*/ 2343337 h 3550128"/>
              <a:gd name="connsiteX4-841" fmla="*/ 560128 w 1404434"/>
              <a:gd name="connsiteY4-842" fmla="*/ 1884232 h 3550128"/>
              <a:gd name="connsiteX5-843" fmla="*/ 58 w 1404434"/>
              <a:gd name="connsiteY5-844" fmla="*/ 1832797 h 3550128"/>
              <a:gd name="connsiteX6-845" fmla="*/ 394393 w 1404434"/>
              <a:gd name="connsiteY6-846" fmla="*/ 1705162 h 3550128"/>
              <a:gd name="connsiteX7-847" fmla="*/ 642043 w 1404434"/>
              <a:gd name="connsiteY7-848" fmla="*/ 1838512 h 3550128"/>
              <a:gd name="connsiteX8-849" fmla="*/ 689668 w 1404434"/>
              <a:gd name="connsiteY8-850" fmla="*/ 1609912 h 3550128"/>
              <a:gd name="connsiteX9-851" fmla="*/ 823018 w 1404434"/>
              <a:gd name="connsiteY9-852" fmla="*/ 1295587 h 3550128"/>
              <a:gd name="connsiteX10-853" fmla="*/ 765868 w 1404434"/>
              <a:gd name="connsiteY10-854" fmla="*/ 771712 h 3550128"/>
              <a:gd name="connsiteX11-855" fmla="*/ 537268 w 1404434"/>
              <a:gd name="connsiteY11-856" fmla="*/ 628837 h 3550128"/>
              <a:gd name="connsiteX12-857" fmla="*/ 689668 w 1404434"/>
              <a:gd name="connsiteY12-858" fmla="*/ 628837 h 3550128"/>
              <a:gd name="connsiteX13-859" fmla="*/ 765868 w 1404434"/>
              <a:gd name="connsiteY13-860" fmla="*/ 714562 h 3550128"/>
              <a:gd name="connsiteX14-861" fmla="*/ 870643 w 1404434"/>
              <a:gd name="connsiteY14-862" fmla="*/ 187 h 3550128"/>
              <a:gd name="connsiteX15-863" fmla="*/ 832543 w 1404434"/>
              <a:gd name="connsiteY15-864" fmla="*/ 647887 h 3550128"/>
              <a:gd name="connsiteX16-865" fmla="*/ 908743 w 1404434"/>
              <a:gd name="connsiteY16-866" fmla="*/ 1038412 h 3550128"/>
              <a:gd name="connsiteX17-867" fmla="*/ 937318 w 1404434"/>
              <a:gd name="connsiteY17-868" fmla="*/ 1286062 h 3550128"/>
              <a:gd name="connsiteX18-869" fmla="*/ 1108768 w 1404434"/>
              <a:gd name="connsiteY18-870" fmla="*/ 1152712 h 3550128"/>
              <a:gd name="connsiteX19-871" fmla="*/ 1337368 w 1404434"/>
              <a:gd name="connsiteY19-872" fmla="*/ 1133662 h 3550128"/>
              <a:gd name="connsiteX20-873" fmla="*/ 1089718 w 1404434"/>
              <a:gd name="connsiteY20-874" fmla="*/ 1190812 h 3550128"/>
              <a:gd name="connsiteX21-875" fmla="*/ 880168 w 1404434"/>
              <a:gd name="connsiteY21-876" fmla="*/ 1495612 h 3550128"/>
              <a:gd name="connsiteX22-877" fmla="*/ 823018 w 1404434"/>
              <a:gd name="connsiteY22-878" fmla="*/ 1857562 h 3550128"/>
              <a:gd name="connsiteX23-879" fmla="*/ 975418 w 1404434"/>
              <a:gd name="connsiteY23-880" fmla="*/ 2314762 h 3550128"/>
              <a:gd name="connsiteX24-881" fmla="*/ 899218 w 1404434"/>
              <a:gd name="connsiteY24-882" fmla="*/ 2552887 h 3550128"/>
              <a:gd name="connsiteX25-883" fmla="*/ 1213543 w 1404434"/>
              <a:gd name="connsiteY25-884" fmla="*/ 2495737 h 3550128"/>
              <a:gd name="connsiteX26-885" fmla="*/ 1404043 w 1404434"/>
              <a:gd name="connsiteY26-886" fmla="*/ 2590987 h 3550128"/>
              <a:gd name="connsiteX27-887" fmla="*/ 1165918 w 1404434"/>
              <a:gd name="connsiteY27-888" fmla="*/ 2533837 h 3550128"/>
              <a:gd name="connsiteX28-889" fmla="*/ 832543 w 1404434"/>
              <a:gd name="connsiteY28-890" fmla="*/ 2695762 h 3550128"/>
              <a:gd name="connsiteX29-891" fmla="*/ 689668 w 1404434"/>
              <a:gd name="connsiteY29-892" fmla="*/ 3048187 h 3550128"/>
              <a:gd name="connsiteX30-893" fmla="*/ 918268 w 1404434"/>
              <a:gd name="connsiteY30-894" fmla="*/ 3381562 h 3550128"/>
              <a:gd name="connsiteX31-895" fmla="*/ 1016693 w 1404434"/>
              <a:gd name="connsiteY31-896" fmla="*/ 3543487 h 3550128"/>
              <a:gd name="connsiteX0-897" fmla="*/ 1016693 w 1404434"/>
              <a:gd name="connsiteY0-898" fmla="*/ 3543487 h 3550128"/>
              <a:gd name="connsiteX1-899" fmla="*/ 591243 w 1404434"/>
              <a:gd name="connsiteY1-900" fmla="*/ 3549837 h 3550128"/>
              <a:gd name="connsiteX2-901" fmla="*/ 394393 w 1404434"/>
              <a:gd name="connsiteY2-902" fmla="*/ 3038662 h 3550128"/>
              <a:gd name="connsiteX3-903" fmla="*/ 746818 w 1404434"/>
              <a:gd name="connsiteY3-904" fmla="*/ 2343337 h 3550128"/>
              <a:gd name="connsiteX4-905" fmla="*/ 560128 w 1404434"/>
              <a:gd name="connsiteY4-906" fmla="*/ 1884232 h 3550128"/>
              <a:gd name="connsiteX5-907" fmla="*/ 58 w 1404434"/>
              <a:gd name="connsiteY5-908" fmla="*/ 1832797 h 3550128"/>
              <a:gd name="connsiteX6-909" fmla="*/ 394393 w 1404434"/>
              <a:gd name="connsiteY6-910" fmla="*/ 1705162 h 3550128"/>
              <a:gd name="connsiteX7-911" fmla="*/ 642043 w 1404434"/>
              <a:gd name="connsiteY7-912" fmla="*/ 1838512 h 3550128"/>
              <a:gd name="connsiteX8-913" fmla="*/ 689668 w 1404434"/>
              <a:gd name="connsiteY8-914" fmla="*/ 1609912 h 3550128"/>
              <a:gd name="connsiteX9-915" fmla="*/ 823018 w 1404434"/>
              <a:gd name="connsiteY9-916" fmla="*/ 1295587 h 3550128"/>
              <a:gd name="connsiteX10-917" fmla="*/ 765868 w 1404434"/>
              <a:gd name="connsiteY10-918" fmla="*/ 771712 h 3550128"/>
              <a:gd name="connsiteX11-919" fmla="*/ 537268 w 1404434"/>
              <a:gd name="connsiteY11-920" fmla="*/ 628837 h 3550128"/>
              <a:gd name="connsiteX12-921" fmla="*/ 689668 w 1404434"/>
              <a:gd name="connsiteY12-922" fmla="*/ 628837 h 3550128"/>
              <a:gd name="connsiteX13-923" fmla="*/ 765868 w 1404434"/>
              <a:gd name="connsiteY13-924" fmla="*/ 714562 h 3550128"/>
              <a:gd name="connsiteX14-925" fmla="*/ 870643 w 1404434"/>
              <a:gd name="connsiteY14-926" fmla="*/ 187 h 3550128"/>
              <a:gd name="connsiteX15-927" fmla="*/ 832543 w 1404434"/>
              <a:gd name="connsiteY15-928" fmla="*/ 647887 h 3550128"/>
              <a:gd name="connsiteX16-929" fmla="*/ 908743 w 1404434"/>
              <a:gd name="connsiteY16-930" fmla="*/ 1038412 h 3550128"/>
              <a:gd name="connsiteX17-931" fmla="*/ 937318 w 1404434"/>
              <a:gd name="connsiteY17-932" fmla="*/ 1286062 h 3550128"/>
              <a:gd name="connsiteX18-933" fmla="*/ 1108768 w 1404434"/>
              <a:gd name="connsiteY18-934" fmla="*/ 1152712 h 3550128"/>
              <a:gd name="connsiteX19-935" fmla="*/ 1337368 w 1404434"/>
              <a:gd name="connsiteY19-936" fmla="*/ 1133662 h 3550128"/>
              <a:gd name="connsiteX20-937" fmla="*/ 1089718 w 1404434"/>
              <a:gd name="connsiteY20-938" fmla="*/ 1190812 h 3550128"/>
              <a:gd name="connsiteX21-939" fmla="*/ 880168 w 1404434"/>
              <a:gd name="connsiteY21-940" fmla="*/ 1495612 h 3550128"/>
              <a:gd name="connsiteX22-941" fmla="*/ 823018 w 1404434"/>
              <a:gd name="connsiteY22-942" fmla="*/ 1857562 h 3550128"/>
              <a:gd name="connsiteX23-943" fmla="*/ 975418 w 1404434"/>
              <a:gd name="connsiteY23-944" fmla="*/ 2314762 h 3550128"/>
              <a:gd name="connsiteX24-945" fmla="*/ 899218 w 1404434"/>
              <a:gd name="connsiteY24-946" fmla="*/ 2552887 h 3550128"/>
              <a:gd name="connsiteX25-947" fmla="*/ 1213543 w 1404434"/>
              <a:gd name="connsiteY25-948" fmla="*/ 2495737 h 3550128"/>
              <a:gd name="connsiteX26-949" fmla="*/ 1404043 w 1404434"/>
              <a:gd name="connsiteY26-950" fmla="*/ 2590987 h 3550128"/>
              <a:gd name="connsiteX27-951" fmla="*/ 1165918 w 1404434"/>
              <a:gd name="connsiteY27-952" fmla="*/ 2533837 h 3550128"/>
              <a:gd name="connsiteX28-953" fmla="*/ 832543 w 1404434"/>
              <a:gd name="connsiteY28-954" fmla="*/ 2695762 h 3550128"/>
              <a:gd name="connsiteX29-955" fmla="*/ 689668 w 1404434"/>
              <a:gd name="connsiteY29-956" fmla="*/ 3048187 h 3550128"/>
              <a:gd name="connsiteX30-957" fmla="*/ 918268 w 1404434"/>
              <a:gd name="connsiteY30-958" fmla="*/ 3381562 h 3550128"/>
              <a:gd name="connsiteX31-959" fmla="*/ 1016693 w 1404434"/>
              <a:gd name="connsiteY31-960" fmla="*/ 3543487 h 3550128"/>
              <a:gd name="connsiteX0-961" fmla="*/ 1016693 w 1404434"/>
              <a:gd name="connsiteY0-962" fmla="*/ 3543487 h 3550128"/>
              <a:gd name="connsiteX1-963" fmla="*/ 591243 w 1404434"/>
              <a:gd name="connsiteY1-964" fmla="*/ 3549837 h 3550128"/>
              <a:gd name="connsiteX2-965" fmla="*/ 394393 w 1404434"/>
              <a:gd name="connsiteY2-966" fmla="*/ 3038662 h 3550128"/>
              <a:gd name="connsiteX3-967" fmla="*/ 746818 w 1404434"/>
              <a:gd name="connsiteY3-968" fmla="*/ 2343337 h 3550128"/>
              <a:gd name="connsiteX4-969" fmla="*/ 560128 w 1404434"/>
              <a:gd name="connsiteY4-970" fmla="*/ 1884232 h 3550128"/>
              <a:gd name="connsiteX5-971" fmla="*/ 58 w 1404434"/>
              <a:gd name="connsiteY5-972" fmla="*/ 1832797 h 3550128"/>
              <a:gd name="connsiteX6-973" fmla="*/ 394393 w 1404434"/>
              <a:gd name="connsiteY6-974" fmla="*/ 1705162 h 3550128"/>
              <a:gd name="connsiteX7-975" fmla="*/ 642043 w 1404434"/>
              <a:gd name="connsiteY7-976" fmla="*/ 1838512 h 3550128"/>
              <a:gd name="connsiteX8-977" fmla="*/ 689668 w 1404434"/>
              <a:gd name="connsiteY8-978" fmla="*/ 1609912 h 3550128"/>
              <a:gd name="connsiteX9-979" fmla="*/ 823018 w 1404434"/>
              <a:gd name="connsiteY9-980" fmla="*/ 1295587 h 3550128"/>
              <a:gd name="connsiteX10-981" fmla="*/ 765868 w 1404434"/>
              <a:gd name="connsiteY10-982" fmla="*/ 771712 h 3550128"/>
              <a:gd name="connsiteX11-983" fmla="*/ 537268 w 1404434"/>
              <a:gd name="connsiteY11-984" fmla="*/ 628837 h 3550128"/>
              <a:gd name="connsiteX12-985" fmla="*/ 689668 w 1404434"/>
              <a:gd name="connsiteY12-986" fmla="*/ 628837 h 3550128"/>
              <a:gd name="connsiteX13-987" fmla="*/ 765868 w 1404434"/>
              <a:gd name="connsiteY13-988" fmla="*/ 714562 h 3550128"/>
              <a:gd name="connsiteX14-989" fmla="*/ 870643 w 1404434"/>
              <a:gd name="connsiteY14-990" fmla="*/ 187 h 3550128"/>
              <a:gd name="connsiteX15-991" fmla="*/ 832543 w 1404434"/>
              <a:gd name="connsiteY15-992" fmla="*/ 647887 h 3550128"/>
              <a:gd name="connsiteX16-993" fmla="*/ 908743 w 1404434"/>
              <a:gd name="connsiteY16-994" fmla="*/ 1038412 h 3550128"/>
              <a:gd name="connsiteX17-995" fmla="*/ 937318 w 1404434"/>
              <a:gd name="connsiteY17-996" fmla="*/ 1286062 h 3550128"/>
              <a:gd name="connsiteX18-997" fmla="*/ 1108768 w 1404434"/>
              <a:gd name="connsiteY18-998" fmla="*/ 1152712 h 3550128"/>
              <a:gd name="connsiteX19-999" fmla="*/ 1337368 w 1404434"/>
              <a:gd name="connsiteY19-1000" fmla="*/ 1133662 h 3550128"/>
              <a:gd name="connsiteX20-1001" fmla="*/ 1089718 w 1404434"/>
              <a:gd name="connsiteY20-1002" fmla="*/ 1190812 h 3550128"/>
              <a:gd name="connsiteX21-1003" fmla="*/ 880168 w 1404434"/>
              <a:gd name="connsiteY21-1004" fmla="*/ 1495612 h 3550128"/>
              <a:gd name="connsiteX22-1005" fmla="*/ 823018 w 1404434"/>
              <a:gd name="connsiteY22-1006" fmla="*/ 1857562 h 3550128"/>
              <a:gd name="connsiteX23-1007" fmla="*/ 975418 w 1404434"/>
              <a:gd name="connsiteY23-1008" fmla="*/ 2314762 h 3550128"/>
              <a:gd name="connsiteX24-1009" fmla="*/ 899218 w 1404434"/>
              <a:gd name="connsiteY24-1010" fmla="*/ 2552887 h 3550128"/>
              <a:gd name="connsiteX25-1011" fmla="*/ 1213543 w 1404434"/>
              <a:gd name="connsiteY25-1012" fmla="*/ 2495737 h 3550128"/>
              <a:gd name="connsiteX26-1013" fmla="*/ 1404043 w 1404434"/>
              <a:gd name="connsiteY26-1014" fmla="*/ 2590987 h 3550128"/>
              <a:gd name="connsiteX27-1015" fmla="*/ 1165918 w 1404434"/>
              <a:gd name="connsiteY27-1016" fmla="*/ 2533837 h 3550128"/>
              <a:gd name="connsiteX28-1017" fmla="*/ 832543 w 1404434"/>
              <a:gd name="connsiteY28-1018" fmla="*/ 2695762 h 3550128"/>
              <a:gd name="connsiteX29-1019" fmla="*/ 689668 w 1404434"/>
              <a:gd name="connsiteY29-1020" fmla="*/ 3048187 h 3550128"/>
              <a:gd name="connsiteX30-1021" fmla="*/ 918268 w 1404434"/>
              <a:gd name="connsiteY30-1022" fmla="*/ 3381562 h 3550128"/>
              <a:gd name="connsiteX31-1023" fmla="*/ 1016693 w 1404434"/>
              <a:gd name="connsiteY31-1024" fmla="*/ 3543487 h 3550128"/>
              <a:gd name="connsiteX0-1025" fmla="*/ 1016693 w 1404434"/>
              <a:gd name="connsiteY0-1026" fmla="*/ 3543487 h 3550128"/>
              <a:gd name="connsiteX1-1027" fmla="*/ 591243 w 1404434"/>
              <a:gd name="connsiteY1-1028" fmla="*/ 3549837 h 3550128"/>
              <a:gd name="connsiteX2-1029" fmla="*/ 394393 w 1404434"/>
              <a:gd name="connsiteY2-1030" fmla="*/ 3038662 h 3550128"/>
              <a:gd name="connsiteX3-1031" fmla="*/ 746818 w 1404434"/>
              <a:gd name="connsiteY3-1032" fmla="*/ 2343337 h 3550128"/>
              <a:gd name="connsiteX4-1033" fmla="*/ 560128 w 1404434"/>
              <a:gd name="connsiteY4-1034" fmla="*/ 1884232 h 3550128"/>
              <a:gd name="connsiteX5-1035" fmla="*/ 58 w 1404434"/>
              <a:gd name="connsiteY5-1036" fmla="*/ 1832797 h 3550128"/>
              <a:gd name="connsiteX6-1037" fmla="*/ 394393 w 1404434"/>
              <a:gd name="connsiteY6-1038" fmla="*/ 1705162 h 3550128"/>
              <a:gd name="connsiteX7-1039" fmla="*/ 642043 w 1404434"/>
              <a:gd name="connsiteY7-1040" fmla="*/ 1838512 h 3550128"/>
              <a:gd name="connsiteX8-1041" fmla="*/ 689668 w 1404434"/>
              <a:gd name="connsiteY8-1042" fmla="*/ 1609912 h 3550128"/>
              <a:gd name="connsiteX9-1043" fmla="*/ 823018 w 1404434"/>
              <a:gd name="connsiteY9-1044" fmla="*/ 1295587 h 3550128"/>
              <a:gd name="connsiteX10-1045" fmla="*/ 765868 w 1404434"/>
              <a:gd name="connsiteY10-1046" fmla="*/ 771712 h 3550128"/>
              <a:gd name="connsiteX11-1047" fmla="*/ 537268 w 1404434"/>
              <a:gd name="connsiteY11-1048" fmla="*/ 628837 h 3550128"/>
              <a:gd name="connsiteX12-1049" fmla="*/ 689668 w 1404434"/>
              <a:gd name="connsiteY12-1050" fmla="*/ 628837 h 3550128"/>
              <a:gd name="connsiteX13-1051" fmla="*/ 765868 w 1404434"/>
              <a:gd name="connsiteY13-1052" fmla="*/ 714562 h 3550128"/>
              <a:gd name="connsiteX14-1053" fmla="*/ 870643 w 1404434"/>
              <a:gd name="connsiteY14-1054" fmla="*/ 187 h 3550128"/>
              <a:gd name="connsiteX15-1055" fmla="*/ 832543 w 1404434"/>
              <a:gd name="connsiteY15-1056" fmla="*/ 647887 h 3550128"/>
              <a:gd name="connsiteX16-1057" fmla="*/ 908743 w 1404434"/>
              <a:gd name="connsiteY16-1058" fmla="*/ 1038412 h 3550128"/>
              <a:gd name="connsiteX17-1059" fmla="*/ 937318 w 1404434"/>
              <a:gd name="connsiteY17-1060" fmla="*/ 1286062 h 3550128"/>
              <a:gd name="connsiteX18-1061" fmla="*/ 1108768 w 1404434"/>
              <a:gd name="connsiteY18-1062" fmla="*/ 1152712 h 3550128"/>
              <a:gd name="connsiteX19-1063" fmla="*/ 1337368 w 1404434"/>
              <a:gd name="connsiteY19-1064" fmla="*/ 1133662 h 3550128"/>
              <a:gd name="connsiteX20-1065" fmla="*/ 1089718 w 1404434"/>
              <a:gd name="connsiteY20-1066" fmla="*/ 1190812 h 3550128"/>
              <a:gd name="connsiteX21-1067" fmla="*/ 880168 w 1404434"/>
              <a:gd name="connsiteY21-1068" fmla="*/ 1495612 h 3550128"/>
              <a:gd name="connsiteX22-1069" fmla="*/ 823018 w 1404434"/>
              <a:gd name="connsiteY22-1070" fmla="*/ 1857562 h 3550128"/>
              <a:gd name="connsiteX23-1071" fmla="*/ 975418 w 1404434"/>
              <a:gd name="connsiteY23-1072" fmla="*/ 2314762 h 3550128"/>
              <a:gd name="connsiteX24-1073" fmla="*/ 899218 w 1404434"/>
              <a:gd name="connsiteY24-1074" fmla="*/ 2552887 h 3550128"/>
              <a:gd name="connsiteX25-1075" fmla="*/ 1213543 w 1404434"/>
              <a:gd name="connsiteY25-1076" fmla="*/ 2495737 h 3550128"/>
              <a:gd name="connsiteX26-1077" fmla="*/ 1404043 w 1404434"/>
              <a:gd name="connsiteY26-1078" fmla="*/ 2590987 h 3550128"/>
              <a:gd name="connsiteX27-1079" fmla="*/ 1165918 w 1404434"/>
              <a:gd name="connsiteY27-1080" fmla="*/ 2533837 h 3550128"/>
              <a:gd name="connsiteX28-1081" fmla="*/ 832543 w 1404434"/>
              <a:gd name="connsiteY28-1082" fmla="*/ 2695762 h 3550128"/>
              <a:gd name="connsiteX29-1083" fmla="*/ 689668 w 1404434"/>
              <a:gd name="connsiteY29-1084" fmla="*/ 3048187 h 3550128"/>
              <a:gd name="connsiteX30-1085" fmla="*/ 918268 w 1404434"/>
              <a:gd name="connsiteY30-1086" fmla="*/ 3381562 h 3550128"/>
              <a:gd name="connsiteX31-1087" fmla="*/ 1016693 w 1404434"/>
              <a:gd name="connsiteY31-1088" fmla="*/ 3543487 h 3550128"/>
              <a:gd name="connsiteX0-1089" fmla="*/ 1016693 w 1404434"/>
              <a:gd name="connsiteY0-1090" fmla="*/ 3543487 h 3550128"/>
              <a:gd name="connsiteX1-1091" fmla="*/ 591243 w 1404434"/>
              <a:gd name="connsiteY1-1092" fmla="*/ 3549837 h 3550128"/>
              <a:gd name="connsiteX2-1093" fmla="*/ 394393 w 1404434"/>
              <a:gd name="connsiteY2-1094" fmla="*/ 3038662 h 3550128"/>
              <a:gd name="connsiteX3-1095" fmla="*/ 746818 w 1404434"/>
              <a:gd name="connsiteY3-1096" fmla="*/ 2343337 h 3550128"/>
              <a:gd name="connsiteX4-1097" fmla="*/ 560128 w 1404434"/>
              <a:gd name="connsiteY4-1098" fmla="*/ 1884232 h 3550128"/>
              <a:gd name="connsiteX5-1099" fmla="*/ 58 w 1404434"/>
              <a:gd name="connsiteY5-1100" fmla="*/ 1832797 h 3550128"/>
              <a:gd name="connsiteX6-1101" fmla="*/ 394393 w 1404434"/>
              <a:gd name="connsiteY6-1102" fmla="*/ 1705162 h 3550128"/>
              <a:gd name="connsiteX7-1103" fmla="*/ 642043 w 1404434"/>
              <a:gd name="connsiteY7-1104" fmla="*/ 1838512 h 3550128"/>
              <a:gd name="connsiteX8-1105" fmla="*/ 689668 w 1404434"/>
              <a:gd name="connsiteY8-1106" fmla="*/ 1609912 h 3550128"/>
              <a:gd name="connsiteX9-1107" fmla="*/ 823018 w 1404434"/>
              <a:gd name="connsiteY9-1108" fmla="*/ 1295587 h 3550128"/>
              <a:gd name="connsiteX10-1109" fmla="*/ 765868 w 1404434"/>
              <a:gd name="connsiteY10-1110" fmla="*/ 771712 h 3550128"/>
              <a:gd name="connsiteX11-1111" fmla="*/ 537268 w 1404434"/>
              <a:gd name="connsiteY11-1112" fmla="*/ 628837 h 3550128"/>
              <a:gd name="connsiteX12-1113" fmla="*/ 689668 w 1404434"/>
              <a:gd name="connsiteY12-1114" fmla="*/ 628837 h 3550128"/>
              <a:gd name="connsiteX13-1115" fmla="*/ 765868 w 1404434"/>
              <a:gd name="connsiteY13-1116" fmla="*/ 714562 h 3550128"/>
              <a:gd name="connsiteX14-1117" fmla="*/ 870643 w 1404434"/>
              <a:gd name="connsiteY14-1118" fmla="*/ 187 h 3550128"/>
              <a:gd name="connsiteX15-1119" fmla="*/ 832543 w 1404434"/>
              <a:gd name="connsiteY15-1120" fmla="*/ 647887 h 3550128"/>
              <a:gd name="connsiteX16-1121" fmla="*/ 908743 w 1404434"/>
              <a:gd name="connsiteY16-1122" fmla="*/ 1038412 h 3550128"/>
              <a:gd name="connsiteX17-1123" fmla="*/ 937318 w 1404434"/>
              <a:gd name="connsiteY17-1124" fmla="*/ 1286062 h 3550128"/>
              <a:gd name="connsiteX18-1125" fmla="*/ 1108768 w 1404434"/>
              <a:gd name="connsiteY18-1126" fmla="*/ 1152712 h 3550128"/>
              <a:gd name="connsiteX19-1127" fmla="*/ 1337368 w 1404434"/>
              <a:gd name="connsiteY19-1128" fmla="*/ 1133662 h 3550128"/>
              <a:gd name="connsiteX20-1129" fmla="*/ 1089718 w 1404434"/>
              <a:gd name="connsiteY20-1130" fmla="*/ 1190812 h 3550128"/>
              <a:gd name="connsiteX21-1131" fmla="*/ 880168 w 1404434"/>
              <a:gd name="connsiteY21-1132" fmla="*/ 1495612 h 3550128"/>
              <a:gd name="connsiteX22-1133" fmla="*/ 823018 w 1404434"/>
              <a:gd name="connsiteY22-1134" fmla="*/ 1857562 h 3550128"/>
              <a:gd name="connsiteX23-1135" fmla="*/ 975418 w 1404434"/>
              <a:gd name="connsiteY23-1136" fmla="*/ 2314762 h 3550128"/>
              <a:gd name="connsiteX24-1137" fmla="*/ 899218 w 1404434"/>
              <a:gd name="connsiteY24-1138" fmla="*/ 2552887 h 3550128"/>
              <a:gd name="connsiteX25-1139" fmla="*/ 1213543 w 1404434"/>
              <a:gd name="connsiteY25-1140" fmla="*/ 2495737 h 3550128"/>
              <a:gd name="connsiteX26-1141" fmla="*/ 1404043 w 1404434"/>
              <a:gd name="connsiteY26-1142" fmla="*/ 2590987 h 3550128"/>
              <a:gd name="connsiteX27-1143" fmla="*/ 1165918 w 1404434"/>
              <a:gd name="connsiteY27-1144" fmla="*/ 2533837 h 3550128"/>
              <a:gd name="connsiteX28-1145" fmla="*/ 832543 w 1404434"/>
              <a:gd name="connsiteY28-1146" fmla="*/ 2695762 h 3550128"/>
              <a:gd name="connsiteX29-1147" fmla="*/ 689668 w 1404434"/>
              <a:gd name="connsiteY29-1148" fmla="*/ 3048187 h 3550128"/>
              <a:gd name="connsiteX30-1149" fmla="*/ 918268 w 1404434"/>
              <a:gd name="connsiteY30-1150" fmla="*/ 3381562 h 3550128"/>
              <a:gd name="connsiteX31-1151" fmla="*/ 1016693 w 1404434"/>
              <a:gd name="connsiteY31-1152" fmla="*/ 3543487 h 3550128"/>
              <a:gd name="connsiteX0-1153" fmla="*/ 1016693 w 1404434"/>
              <a:gd name="connsiteY0-1154" fmla="*/ 3543487 h 3550128"/>
              <a:gd name="connsiteX1-1155" fmla="*/ 591243 w 1404434"/>
              <a:gd name="connsiteY1-1156" fmla="*/ 3549837 h 3550128"/>
              <a:gd name="connsiteX2-1157" fmla="*/ 394393 w 1404434"/>
              <a:gd name="connsiteY2-1158" fmla="*/ 3038662 h 3550128"/>
              <a:gd name="connsiteX3-1159" fmla="*/ 746818 w 1404434"/>
              <a:gd name="connsiteY3-1160" fmla="*/ 2343337 h 3550128"/>
              <a:gd name="connsiteX4-1161" fmla="*/ 560128 w 1404434"/>
              <a:gd name="connsiteY4-1162" fmla="*/ 1884232 h 3550128"/>
              <a:gd name="connsiteX5-1163" fmla="*/ 58 w 1404434"/>
              <a:gd name="connsiteY5-1164" fmla="*/ 1832797 h 3550128"/>
              <a:gd name="connsiteX6-1165" fmla="*/ 394393 w 1404434"/>
              <a:gd name="connsiteY6-1166" fmla="*/ 1705162 h 3550128"/>
              <a:gd name="connsiteX7-1167" fmla="*/ 642043 w 1404434"/>
              <a:gd name="connsiteY7-1168" fmla="*/ 1838512 h 3550128"/>
              <a:gd name="connsiteX8-1169" fmla="*/ 689668 w 1404434"/>
              <a:gd name="connsiteY8-1170" fmla="*/ 1609912 h 3550128"/>
              <a:gd name="connsiteX9-1171" fmla="*/ 823018 w 1404434"/>
              <a:gd name="connsiteY9-1172" fmla="*/ 1295587 h 3550128"/>
              <a:gd name="connsiteX10-1173" fmla="*/ 765868 w 1404434"/>
              <a:gd name="connsiteY10-1174" fmla="*/ 771712 h 3550128"/>
              <a:gd name="connsiteX11-1175" fmla="*/ 537268 w 1404434"/>
              <a:gd name="connsiteY11-1176" fmla="*/ 628837 h 3550128"/>
              <a:gd name="connsiteX12-1177" fmla="*/ 689668 w 1404434"/>
              <a:gd name="connsiteY12-1178" fmla="*/ 628837 h 3550128"/>
              <a:gd name="connsiteX13-1179" fmla="*/ 765868 w 1404434"/>
              <a:gd name="connsiteY13-1180" fmla="*/ 714562 h 3550128"/>
              <a:gd name="connsiteX14-1181" fmla="*/ 870643 w 1404434"/>
              <a:gd name="connsiteY14-1182" fmla="*/ 187 h 3550128"/>
              <a:gd name="connsiteX15-1183" fmla="*/ 832543 w 1404434"/>
              <a:gd name="connsiteY15-1184" fmla="*/ 647887 h 3550128"/>
              <a:gd name="connsiteX16-1185" fmla="*/ 908743 w 1404434"/>
              <a:gd name="connsiteY16-1186" fmla="*/ 1038412 h 3550128"/>
              <a:gd name="connsiteX17-1187" fmla="*/ 937318 w 1404434"/>
              <a:gd name="connsiteY17-1188" fmla="*/ 1286062 h 3550128"/>
              <a:gd name="connsiteX18-1189" fmla="*/ 1108768 w 1404434"/>
              <a:gd name="connsiteY18-1190" fmla="*/ 1152712 h 3550128"/>
              <a:gd name="connsiteX19-1191" fmla="*/ 1337368 w 1404434"/>
              <a:gd name="connsiteY19-1192" fmla="*/ 1133662 h 3550128"/>
              <a:gd name="connsiteX20-1193" fmla="*/ 1089718 w 1404434"/>
              <a:gd name="connsiteY20-1194" fmla="*/ 1190812 h 3550128"/>
              <a:gd name="connsiteX21-1195" fmla="*/ 880168 w 1404434"/>
              <a:gd name="connsiteY21-1196" fmla="*/ 1495612 h 3550128"/>
              <a:gd name="connsiteX22-1197" fmla="*/ 823018 w 1404434"/>
              <a:gd name="connsiteY22-1198" fmla="*/ 1857562 h 3550128"/>
              <a:gd name="connsiteX23-1199" fmla="*/ 975418 w 1404434"/>
              <a:gd name="connsiteY23-1200" fmla="*/ 2314762 h 3550128"/>
              <a:gd name="connsiteX24-1201" fmla="*/ 899218 w 1404434"/>
              <a:gd name="connsiteY24-1202" fmla="*/ 2552887 h 3550128"/>
              <a:gd name="connsiteX25-1203" fmla="*/ 1213543 w 1404434"/>
              <a:gd name="connsiteY25-1204" fmla="*/ 2495737 h 3550128"/>
              <a:gd name="connsiteX26-1205" fmla="*/ 1404043 w 1404434"/>
              <a:gd name="connsiteY26-1206" fmla="*/ 2590987 h 3550128"/>
              <a:gd name="connsiteX27-1207" fmla="*/ 1165918 w 1404434"/>
              <a:gd name="connsiteY27-1208" fmla="*/ 2533837 h 3550128"/>
              <a:gd name="connsiteX28-1209" fmla="*/ 832543 w 1404434"/>
              <a:gd name="connsiteY28-1210" fmla="*/ 2695762 h 3550128"/>
              <a:gd name="connsiteX29-1211" fmla="*/ 689668 w 1404434"/>
              <a:gd name="connsiteY29-1212" fmla="*/ 3048187 h 3550128"/>
              <a:gd name="connsiteX30-1213" fmla="*/ 918268 w 1404434"/>
              <a:gd name="connsiteY30-1214" fmla="*/ 3381562 h 3550128"/>
              <a:gd name="connsiteX31-1215" fmla="*/ 1016693 w 1404434"/>
              <a:gd name="connsiteY31-1216" fmla="*/ 3543487 h 3550128"/>
              <a:gd name="connsiteX0-1217" fmla="*/ 1016693 w 1404434"/>
              <a:gd name="connsiteY0-1218" fmla="*/ 3543487 h 3550128"/>
              <a:gd name="connsiteX1-1219" fmla="*/ 591243 w 1404434"/>
              <a:gd name="connsiteY1-1220" fmla="*/ 3549837 h 3550128"/>
              <a:gd name="connsiteX2-1221" fmla="*/ 394393 w 1404434"/>
              <a:gd name="connsiteY2-1222" fmla="*/ 3038662 h 3550128"/>
              <a:gd name="connsiteX3-1223" fmla="*/ 746818 w 1404434"/>
              <a:gd name="connsiteY3-1224" fmla="*/ 2343337 h 3550128"/>
              <a:gd name="connsiteX4-1225" fmla="*/ 560128 w 1404434"/>
              <a:gd name="connsiteY4-1226" fmla="*/ 1884232 h 3550128"/>
              <a:gd name="connsiteX5-1227" fmla="*/ 58 w 1404434"/>
              <a:gd name="connsiteY5-1228" fmla="*/ 1832797 h 3550128"/>
              <a:gd name="connsiteX6-1229" fmla="*/ 394393 w 1404434"/>
              <a:gd name="connsiteY6-1230" fmla="*/ 1705162 h 3550128"/>
              <a:gd name="connsiteX7-1231" fmla="*/ 642043 w 1404434"/>
              <a:gd name="connsiteY7-1232" fmla="*/ 1838512 h 3550128"/>
              <a:gd name="connsiteX8-1233" fmla="*/ 689668 w 1404434"/>
              <a:gd name="connsiteY8-1234" fmla="*/ 1609912 h 3550128"/>
              <a:gd name="connsiteX9-1235" fmla="*/ 823018 w 1404434"/>
              <a:gd name="connsiteY9-1236" fmla="*/ 1295587 h 3550128"/>
              <a:gd name="connsiteX10-1237" fmla="*/ 765868 w 1404434"/>
              <a:gd name="connsiteY10-1238" fmla="*/ 771712 h 3550128"/>
              <a:gd name="connsiteX11-1239" fmla="*/ 537268 w 1404434"/>
              <a:gd name="connsiteY11-1240" fmla="*/ 628837 h 3550128"/>
              <a:gd name="connsiteX12-1241" fmla="*/ 689668 w 1404434"/>
              <a:gd name="connsiteY12-1242" fmla="*/ 628837 h 3550128"/>
              <a:gd name="connsiteX13-1243" fmla="*/ 765868 w 1404434"/>
              <a:gd name="connsiteY13-1244" fmla="*/ 714562 h 3550128"/>
              <a:gd name="connsiteX14-1245" fmla="*/ 870643 w 1404434"/>
              <a:gd name="connsiteY14-1246" fmla="*/ 187 h 3550128"/>
              <a:gd name="connsiteX15-1247" fmla="*/ 832543 w 1404434"/>
              <a:gd name="connsiteY15-1248" fmla="*/ 647887 h 3550128"/>
              <a:gd name="connsiteX16-1249" fmla="*/ 908743 w 1404434"/>
              <a:gd name="connsiteY16-1250" fmla="*/ 1038412 h 3550128"/>
              <a:gd name="connsiteX17-1251" fmla="*/ 937318 w 1404434"/>
              <a:gd name="connsiteY17-1252" fmla="*/ 1286062 h 3550128"/>
              <a:gd name="connsiteX18-1253" fmla="*/ 1108768 w 1404434"/>
              <a:gd name="connsiteY18-1254" fmla="*/ 1152712 h 3550128"/>
              <a:gd name="connsiteX19-1255" fmla="*/ 1337368 w 1404434"/>
              <a:gd name="connsiteY19-1256" fmla="*/ 1133662 h 3550128"/>
              <a:gd name="connsiteX20-1257" fmla="*/ 1089718 w 1404434"/>
              <a:gd name="connsiteY20-1258" fmla="*/ 1190812 h 3550128"/>
              <a:gd name="connsiteX21-1259" fmla="*/ 880168 w 1404434"/>
              <a:gd name="connsiteY21-1260" fmla="*/ 1495612 h 3550128"/>
              <a:gd name="connsiteX22-1261" fmla="*/ 823018 w 1404434"/>
              <a:gd name="connsiteY22-1262" fmla="*/ 1857562 h 3550128"/>
              <a:gd name="connsiteX23-1263" fmla="*/ 975418 w 1404434"/>
              <a:gd name="connsiteY23-1264" fmla="*/ 2314762 h 3550128"/>
              <a:gd name="connsiteX24-1265" fmla="*/ 899218 w 1404434"/>
              <a:gd name="connsiteY24-1266" fmla="*/ 2552887 h 3550128"/>
              <a:gd name="connsiteX25-1267" fmla="*/ 1213543 w 1404434"/>
              <a:gd name="connsiteY25-1268" fmla="*/ 2495737 h 3550128"/>
              <a:gd name="connsiteX26-1269" fmla="*/ 1404043 w 1404434"/>
              <a:gd name="connsiteY26-1270" fmla="*/ 2590987 h 3550128"/>
              <a:gd name="connsiteX27-1271" fmla="*/ 1165918 w 1404434"/>
              <a:gd name="connsiteY27-1272" fmla="*/ 2533837 h 3550128"/>
              <a:gd name="connsiteX28-1273" fmla="*/ 832543 w 1404434"/>
              <a:gd name="connsiteY28-1274" fmla="*/ 2695762 h 3550128"/>
              <a:gd name="connsiteX29-1275" fmla="*/ 689668 w 1404434"/>
              <a:gd name="connsiteY29-1276" fmla="*/ 3048187 h 3550128"/>
              <a:gd name="connsiteX30-1277" fmla="*/ 918268 w 1404434"/>
              <a:gd name="connsiteY30-1278" fmla="*/ 3381562 h 3550128"/>
              <a:gd name="connsiteX31-1279" fmla="*/ 1016693 w 1404434"/>
              <a:gd name="connsiteY31-1280" fmla="*/ 3543487 h 3550128"/>
              <a:gd name="connsiteX0-1281" fmla="*/ 1016693 w 1404434"/>
              <a:gd name="connsiteY0-1282" fmla="*/ 3543487 h 3550128"/>
              <a:gd name="connsiteX1-1283" fmla="*/ 591243 w 1404434"/>
              <a:gd name="connsiteY1-1284" fmla="*/ 3549837 h 3550128"/>
              <a:gd name="connsiteX2-1285" fmla="*/ 394393 w 1404434"/>
              <a:gd name="connsiteY2-1286" fmla="*/ 3038662 h 3550128"/>
              <a:gd name="connsiteX3-1287" fmla="*/ 746818 w 1404434"/>
              <a:gd name="connsiteY3-1288" fmla="*/ 2343337 h 3550128"/>
              <a:gd name="connsiteX4-1289" fmla="*/ 560128 w 1404434"/>
              <a:gd name="connsiteY4-1290" fmla="*/ 1884232 h 3550128"/>
              <a:gd name="connsiteX5-1291" fmla="*/ 58 w 1404434"/>
              <a:gd name="connsiteY5-1292" fmla="*/ 1832797 h 3550128"/>
              <a:gd name="connsiteX6-1293" fmla="*/ 394393 w 1404434"/>
              <a:gd name="connsiteY6-1294" fmla="*/ 1705162 h 3550128"/>
              <a:gd name="connsiteX7-1295" fmla="*/ 642043 w 1404434"/>
              <a:gd name="connsiteY7-1296" fmla="*/ 1838512 h 3550128"/>
              <a:gd name="connsiteX8-1297" fmla="*/ 689668 w 1404434"/>
              <a:gd name="connsiteY8-1298" fmla="*/ 1609912 h 3550128"/>
              <a:gd name="connsiteX9-1299" fmla="*/ 823018 w 1404434"/>
              <a:gd name="connsiteY9-1300" fmla="*/ 1295587 h 3550128"/>
              <a:gd name="connsiteX10-1301" fmla="*/ 765868 w 1404434"/>
              <a:gd name="connsiteY10-1302" fmla="*/ 771712 h 3550128"/>
              <a:gd name="connsiteX11-1303" fmla="*/ 537268 w 1404434"/>
              <a:gd name="connsiteY11-1304" fmla="*/ 628837 h 3550128"/>
              <a:gd name="connsiteX12-1305" fmla="*/ 689668 w 1404434"/>
              <a:gd name="connsiteY12-1306" fmla="*/ 628837 h 3550128"/>
              <a:gd name="connsiteX13-1307" fmla="*/ 765868 w 1404434"/>
              <a:gd name="connsiteY13-1308" fmla="*/ 714562 h 3550128"/>
              <a:gd name="connsiteX14-1309" fmla="*/ 870643 w 1404434"/>
              <a:gd name="connsiteY14-1310" fmla="*/ 187 h 3550128"/>
              <a:gd name="connsiteX15-1311" fmla="*/ 832543 w 1404434"/>
              <a:gd name="connsiteY15-1312" fmla="*/ 647887 h 3550128"/>
              <a:gd name="connsiteX16-1313" fmla="*/ 908743 w 1404434"/>
              <a:gd name="connsiteY16-1314" fmla="*/ 1038412 h 3550128"/>
              <a:gd name="connsiteX17-1315" fmla="*/ 937318 w 1404434"/>
              <a:gd name="connsiteY17-1316" fmla="*/ 1286062 h 3550128"/>
              <a:gd name="connsiteX18-1317" fmla="*/ 1108768 w 1404434"/>
              <a:gd name="connsiteY18-1318" fmla="*/ 1152712 h 3550128"/>
              <a:gd name="connsiteX19-1319" fmla="*/ 1337368 w 1404434"/>
              <a:gd name="connsiteY19-1320" fmla="*/ 1133662 h 3550128"/>
              <a:gd name="connsiteX20-1321" fmla="*/ 1089718 w 1404434"/>
              <a:gd name="connsiteY20-1322" fmla="*/ 1190812 h 3550128"/>
              <a:gd name="connsiteX21-1323" fmla="*/ 880168 w 1404434"/>
              <a:gd name="connsiteY21-1324" fmla="*/ 1495612 h 3550128"/>
              <a:gd name="connsiteX22-1325" fmla="*/ 823018 w 1404434"/>
              <a:gd name="connsiteY22-1326" fmla="*/ 1857562 h 3550128"/>
              <a:gd name="connsiteX23-1327" fmla="*/ 975418 w 1404434"/>
              <a:gd name="connsiteY23-1328" fmla="*/ 2314762 h 3550128"/>
              <a:gd name="connsiteX24-1329" fmla="*/ 899218 w 1404434"/>
              <a:gd name="connsiteY24-1330" fmla="*/ 2552887 h 3550128"/>
              <a:gd name="connsiteX25-1331" fmla="*/ 1213543 w 1404434"/>
              <a:gd name="connsiteY25-1332" fmla="*/ 2495737 h 3550128"/>
              <a:gd name="connsiteX26-1333" fmla="*/ 1404043 w 1404434"/>
              <a:gd name="connsiteY26-1334" fmla="*/ 2590987 h 3550128"/>
              <a:gd name="connsiteX27-1335" fmla="*/ 1165918 w 1404434"/>
              <a:gd name="connsiteY27-1336" fmla="*/ 2533837 h 3550128"/>
              <a:gd name="connsiteX28-1337" fmla="*/ 832543 w 1404434"/>
              <a:gd name="connsiteY28-1338" fmla="*/ 2695762 h 3550128"/>
              <a:gd name="connsiteX29-1339" fmla="*/ 689668 w 1404434"/>
              <a:gd name="connsiteY29-1340" fmla="*/ 3048187 h 3550128"/>
              <a:gd name="connsiteX30-1341" fmla="*/ 918268 w 1404434"/>
              <a:gd name="connsiteY30-1342" fmla="*/ 3381562 h 3550128"/>
              <a:gd name="connsiteX31-1343" fmla="*/ 1016693 w 1404434"/>
              <a:gd name="connsiteY31-1344" fmla="*/ 3543487 h 3550128"/>
              <a:gd name="connsiteX0-1345" fmla="*/ 1016693 w 1404387"/>
              <a:gd name="connsiteY0-1346" fmla="*/ 3543487 h 3550128"/>
              <a:gd name="connsiteX1-1347" fmla="*/ 591243 w 1404387"/>
              <a:gd name="connsiteY1-1348" fmla="*/ 3549837 h 3550128"/>
              <a:gd name="connsiteX2-1349" fmla="*/ 394393 w 1404387"/>
              <a:gd name="connsiteY2-1350" fmla="*/ 3038662 h 3550128"/>
              <a:gd name="connsiteX3-1351" fmla="*/ 746818 w 1404387"/>
              <a:gd name="connsiteY3-1352" fmla="*/ 2343337 h 3550128"/>
              <a:gd name="connsiteX4-1353" fmla="*/ 560128 w 1404387"/>
              <a:gd name="connsiteY4-1354" fmla="*/ 1884232 h 3550128"/>
              <a:gd name="connsiteX5-1355" fmla="*/ 58 w 1404387"/>
              <a:gd name="connsiteY5-1356" fmla="*/ 1832797 h 3550128"/>
              <a:gd name="connsiteX6-1357" fmla="*/ 394393 w 1404387"/>
              <a:gd name="connsiteY6-1358" fmla="*/ 1705162 h 3550128"/>
              <a:gd name="connsiteX7-1359" fmla="*/ 642043 w 1404387"/>
              <a:gd name="connsiteY7-1360" fmla="*/ 1838512 h 3550128"/>
              <a:gd name="connsiteX8-1361" fmla="*/ 689668 w 1404387"/>
              <a:gd name="connsiteY8-1362" fmla="*/ 1609912 h 3550128"/>
              <a:gd name="connsiteX9-1363" fmla="*/ 823018 w 1404387"/>
              <a:gd name="connsiteY9-1364" fmla="*/ 1295587 h 3550128"/>
              <a:gd name="connsiteX10-1365" fmla="*/ 765868 w 1404387"/>
              <a:gd name="connsiteY10-1366" fmla="*/ 771712 h 3550128"/>
              <a:gd name="connsiteX11-1367" fmla="*/ 537268 w 1404387"/>
              <a:gd name="connsiteY11-1368" fmla="*/ 628837 h 3550128"/>
              <a:gd name="connsiteX12-1369" fmla="*/ 689668 w 1404387"/>
              <a:gd name="connsiteY12-1370" fmla="*/ 628837 h 3550128"/>
              <a:gd name="connsiteX13-1371" fmla="*/ 765868 w 1404387"/>
              <a:gd name="connsiteY13-1372" fmla="*/ 714562 h 3550128"/>
              <a:gd name="connsiteX14-1373" fmla="*/ 870643 w 1404387"/>
              <a:gd name="connsiteY14-1374" fmla="*/ 187 h 3550128"/>
              <a:gd name="connsiteX15-1375" fmla="*/ 832543 w 1404387"/>
              <a:gd name="connsiteY15-1376" fmla="*/ 647887 h 3550128"/>
              <a:gd name="connsiteX16-1377" fmla="*/ 908743 w 1404387"/>
              <a:gd name="connsiteY16-1378" fmla="*/ 1038412 h 3550128"/>
              <a:gd name="connsiteX17-1379" fmla="*/ 937318 w 1404387"/>
              <a:gd name="connsiteY17-1380" fmla="*/ 1286062 h 3550128"/>
              <a:gd name="connsiteX18-1381" fmla="*/ 1108768 w 1404387"/>
              <a:gd name="connsiteY18-1382" fmla="*/ 1152712 h 3550128"/>
              <a:gd name="connsiteX19-1383" fmla="*/ 1337368 w 1404387"/>
              <a:gd name="connsiteY19-1384" fmla="*/ 1133662 h 3550128"/>
              <a:gd name="connsiteX20-1385" fmla="*/ 1089718 w 1404387"/>
              <a:gd name="connsiteY20-1386" fmla="*/ 1190812 h 3550128"/>
              <a:gd name="connsiteX21-1387" fmla="*/ 880168 w 1404387"/>
              <a:gd name="connsiteY21-1388" fmla="*/ 1495612 h 3550128"/>
              <a:gd name="connsiteX22-1389" fmla="*/ 823018 w 1404387"/>
              <a:gd name="connsiteY22-1390" fmla="*/ 1857562 h 3550128"/>
              <a:gd name="connsiteX23-1391" fmla="*/ 975418 w 1404387"/>
              <a:gd name="connsiteY23-1392" fmla="*/ 2314762 h 3550128"/>
              <a:gd name="connsiteX24-1393" fmla="*/ 899218 w 1404387"/>
              <a:gd name="connsiteY24-1394" fmla="*/ 2552887 h 3550128"/>
              <a:gd name="connsiteX25-1395" fmla="*/ 1213543 w 1404387"/>
              <a:gd name="connsiteY25-1396" fmla="*/ 2495737 h 3550128"/>
              <a:gd name="connsiteX26-1397" fmla="*/ 1404043 w 1404387"/>
              <a:gd name="connsiteY26-1398" fmla="*/ 2590987 h 3550128"/>
              <a:gd name="connsiteX27-1399" fmla="*/ 1169093 w 1404387"/>
              <a:gd name="connsiteY27-1400" fmla="*/ 2543362 h 3550128"/>
              <a:gd name="connsiteX28-1401" fmla="*/ 832543 w 1404387"/>
              <a:gd name="connsiteY28-1402" fmla="*/ 2695762 h 3550128"/>
              <a:gd name="connsiteX29-1403" fmla="*/ 689668 w 1404387"/>
              <a:gd name="connsiteY29-1404" fmla="*/ 3048187 h 3550128"/>
              <a:gd name="connsiteX30-1405" fmla="*/ 918268 w 1404387"/>
              <a:gd name="connsiteY30-1406" fmla="*/ 3381562 h 3550128"/>
              <a:gd name="connsiteX31-1407" fmla="*/ 1016693 w 1404387"/>
              <a:gd name="connsiteY31-1408" fmla="*/ 3543487 h 3550128"/>
              <a:gd name="connsiteX0-1409" fmla="*/ 1016693 w 1404387"/>
              <a:gd name="connsiteY0-1410" fmla="*/ 3543487 h 3550128"/>
              <a:gd name="connsiteX1-1411" fmla="*/ 591243 w 1404387"/>
              <a:gd name="connsiteY1-1412" fmla="*/ 3549837 h 3550128"/>
              <a:gd name="connsiteX2-1413" fmla="*/ 394393 w 1404387"/>
              <a:gd name="connsiteY2-1414" fmla="*/ 3038662 h 3550128"/>
              <a:gd name="connsiteX3-1415" fmla="*/ 746818 w 1404387"/>
              <a:gd name="connsiteY3-1416" fmla="*/ 2343337 h 3550128"/>
              <a:gd name="connsiteX4-1417" fmla="*/ 560128 w 1404387"/>
              <a:gd name="connsiteY4-1418" fmla="*/ 1884232 h 3550128"/>
              <a:gd name="connsiteX5-1419" fmla="*/ 58 w 1404387"/>
              <a:gd name="connsiteY5-1420" fmla="*/ 1832797 h 3550128"/>
              <a:gd name="connsiteX6-1421" fmla="*/ 394393 w 1404387"/>
              <a:gd name="connsiteY6-1422" fmla="*/ 1705162 h 3550128"/>
              <a:gd name="connsiteX7-1423" fmla="*/ 642043 w 1404387"/>
              <a:gd name="connsiteY7-1424" fmla="*/ 1838512 h 3550128"/>
              <a:gd name="connsiteX8-1425" fmla="*/ 689668 w 1404387"/>
              <a:gd name="connsiteY8-1426" fmla="*/ 1609912 h 3550128"/>
              <a:gd name="connsiteX9-1427" fmla="*/ 823018 w 1404387"/>
              <a:gd name="connsiteY9-1428" fmla="*/ 1295587 h 3550128"/>
              <a:gd name="connsiteX10-1429" fmla="*/ 765868 w 1404387"/>
              <a:gd name="connsiteY10-1430" fmla="*/ 771712 h 3550128"/>
              <a:gd name="connsiteX11-1431" fmla="*/ 537268 w 1404387"/>
              <a:gd name="connsiteY11-1432" fmla="*/ 628837 h 3550128"/>
              <a:gd name="connsiteX12-1433" fmla="*/ 689668 w 1404387"/>
              <a:gd name="connsiteY12-1434" fmla="*/ 628837 h 3550128"/>
              <a:gd name="connsiteX13-1435" fmla="*/ 765868 w 1404387"/>
              <a:gd name="connsiteY13-1436" fmla="*/ 714562 h 3550128"/>
              <a:gd name="connsiteX14-1437" fmla="*/ 870643 w 1404387"/>
              <a:gd name="connsiteY14-1438" fmla="*/ 187 h 3550128"/>
              <a:gd name="connsiteX15-1439" fmla="*/ 832543 w 1404387"/>
              <a:gd name="connsiteY15-1440" fmla="*/ 647887 h 3550128"/>
              <a:gd name="connsiteX16-1441" fmla="*/ 908743 w 1404387"/>
              <a:gd name="connsiteY16-1442" fmla="*/ 1038412 h 3550128"/>
              <a:gd name="connsiteX17-1443" fmla="*/ 937318 w 1404387"/>
              <a:gd name="connsiteY17-1444" fmla="*/ 1286062 h 3550128"/>
              <a:gd name="connsiteX18-1445" fmla="*/ 1108768 w 1404387"/>
              <a:gd name="connsiteY18-1446" fmla="*/ 1152712 h 3550128"/>
              <a:gd name="connsiteX19-1447" fmla="*/ 1337368 w 1404387"/>
              <a:gd name="connsiteY19-1448" fmla="*/ 1133662 h 3550128"/>
              <a:gd name="connsiteX20-1449" fmla="*/ 1089718 w 1404387"/>
              <a:gd name="connsiteY20-1450" fmla="*/ 1190812 h 3550128"/>
              <a:gd name="connsiteX21-1451" fmla="*/ 880168 w 1404387"/>
              <a:gd name="connsiteY21-1452" fmla="*/ 1495612 h 3550128"/>
              <a:gd name="connsiteX22-1453" fmla="*/ 823018 w 1404387"/>
              <a:gd name="connsiteY22-1454" fmla="*/ 1857562 h 3550128"/>
              <a:gd name="connsiteX23-1455" fmla="*/ 975418 w 1404387"/>
              <a:gd name="connsiteY23-1456" fmla="*/ 2314762 h 3550128"/>
              <a:gd name="connsiteX24-1457" fmla="*/ 899218 w 1404387"/>
              <a:gd name="connsiteY24-1458" fmla="*/ 2552887 h 3550128"/>
              <a:gd name="connsiteX25-1459" fmla="*/ 1213543 w 1404387"/>
              <a:gd name="connsiteY25-1460" fmla="*/ 2495737 h 3550128"/>
              <a:gd name="connsiteX26-1461" fmla="*/ 1404043 w 1404387"/>
              <a:gd name="connsiteY26-1462" fmla="*/ 2590987 h 3550128"/>
              <a:gd name="connsiteX27-1463" fmla="*/ 1169093 w 1404387"/>
              <a:gd name="connsiteY27-1464" fmla="*/ 2543362 h 3550128"/>
              <a:gd name="connsiteX28-1465" fmla="*/ 832543 w 1404387"/>
              <a:gd name="connsiteY28-1466" fmla="*/ 2695762 h 3550128"/>
              <a:gd name="connsiteX29-1467" fmla="*/ 689668 w 1404387"/>
              <a:gd name="connsiteY29-1468" fmla="*/ 3048187 h 3550128"/>
              <a:gd name="connsiteX30-1469" fmla="*/ 918268 w 1404387"/>
              <a:gd name="connsiteY30-1470" fmla="*/ 3381562 h 3550128"/>
              <a:gd name="connsiteX31-1471" fmla="*/ 1016693 w 1404387"/>
              <a:gd name="connsiteY31-1472" fmla="*/ 3543487 h 3550128"/>
              <a:gd name="connsiteX0-1473" fmla="*/ 1016693 w 1404160"/>
              <a:gd name="connsiteY0-1474" fmla="*/ 3543487 h 3550128"/>
              <a:gd name="connsiteX1-1475" fmla="*/ 591243 w 1404160"/>
              <a:gd name="connsiteY1-1476" fmla="*/ 3549837 h 3550128"/>
              <a:gd name="connsiteX2-1477" fmla="*/ 394393 w 1404160"/>
              <a:gd name="connsiteY2-1478" fmla="*/ 3038662 h 3550128"/>
              <a:gd name="connsiteX3-1479" fmla="*/ 746818 w 1404160"/>
              <a:gd name="connsiteY3-1480" fmla="*/ 2343337 h 3550128"/>
              <a:gd name="connsiteX4-1481" fmla="*/ 560128 w 1404160"/>
              <a:gd name="connsiteY4-1482" fmla="*/ 1884232 h 3550128"/>
              <a:gd name="connsiteX5-1483" fmla="*/ 58 w 1404160"/>
              <a:gd name="connsiteY5-1484" fmla="*/ 1832797 h 3550128"/>
              <a:gd name="connsiteX6-1485" fmla="*/ 394393 w 1404160"/>
              <a:gd name="connsiteY6-1486" fmla="*/ 1705162 h 3550128"/>
              <a:gd name="connsiteX7-1487" fmla="*/ 642043 w 1404160"/>
              <a:gd name="connsiteY7-1488" fmla="*/ 1838512 h 3550128"/>
              <a:gd name="connsiteX8-1489" fmla="*/ 689668 w 1404160"/>
              <a:gd name="connsiteY8-1490" fmla="*/ 1609912 h 3550128"/>
              <a:gd name="connsiteX9-1491" fmla="*/ 823018 w 1404160"/>
              <a:gd name="connsiteY9-1492" fmla="*/ 1295587 h 3550128"/>
              <a:gd name="connsiteX10-1493" fmla="*/ 765868 w 1404160"/>
              <a:gd name="connsiteY10-1494" fmla="*/ 771712 h 3550128"/>
              <a:gd name="connsiteX11-1495" fmla="*/ 537268 w 1404160"/>
              <a:gd name="connsiteY11-1496" fmla="*/ 628837 h 3550128"/>
              <a:gd name="connsiteX12-1497" fmla="*/ 689668 w 1404160"/>
              <a:gd name="connsiteY12-1498" fmla="*/ 628837 h 3550128"/>
              <a:gd name="connsiteX13-1499" fmla="*/ 765868 w 1404160"/>
              <a:gd name="connsiteY13-1500" fmla="*/ 714562 h 3550128"/>
              <a:gd name="connsiteX14-1501" fmla="*/ 870643 w 1404160"/>
              <a:gd name="connsiteY14-1502" fmla="*/ 187 h 3550128"/>
              <a:gd name="connsiteX15-1503" fmla="*/ 832543 w 1404160"/>
              <a:gd name="connsiteY15-1504" fmla="*/ 647887 h 3550128"/>
              <a:gd name="connsiteX16-1505" fmla="*/ 908743 w 1404160"/>
              <a:gd name="connsiteY16-1506" fmla="*/ 1038412 h 3550128"/>
              <a:gd name="connsiteX17-1507" fmla="*/ 937318 w 1404160"/>
              <a:gd name="connsiteY17-1508" fmla="*/ 1286062 h 3550128"/>
              <a:gd name="connsiteX18-1509" fmla="*/ 1108768 w 1404160"/>
              <a:gd name="connsiteY18-1510" fmla="*/ 1152712 h 3550128"/>
              <a:gd name="connsiteX19-1511" fmla="*/ 1337368 w 1404160"/>
              <a:gd name="connsiteY19-1512" fmla="*/ 1133662 h 3550128"/>
              <a:gd name="connsiteX20-1513" fmla="*/ 1089718 w 1404160"/>
              <a:gd name="connsiteY20-1514" fmla="*/ 1190812 h 3550128"/>
              <a:gd name="connsiteX21-1515" fmla="*/ 880168 w 1404160"/>
              <a:gd name="connsiteY21-1516" fmla="*/ 1495612 h 3550128"/>
              <a:gd name="connsiteX22-1517" fmla="*/ 823018 w 1404160"/>
              <a:gd name="connsiteY22-1518" fmla="*/ 1857562 h 3550128"/>
              <a:gd name="connsiteX23-1519" fmla="*/ 975418 w 1404160"/>
              <a:gd name="connsiteY23-1520" fmla="*/ 2314762 h 3550128"/>
              <a:gd name="connsiteX24-1521" fmla="*/ 899218 w 1404160"/>
              <a:gd name="connsiteY24-1522" fmla="*/ 2552887 h 3550128"/>
              <a:gd name="connsiteX25-1523" fmla="*/ 1213543 w 1404160"/>
              <a:gd name="connsiteY25-1524" fmla="*/ 2495737 h 3550128"/>
              <a:gd name="connsiteX26-1525" fmla="*/ 1404043 w 1404160"/>
              <a:gd name="connsiteY26-1526" fmla="*/ 2590987 h 3550128"/>
              <a:gd name="connsiteX27-1527" fmla="*/ 1188143 w 1404160"/>
              <a:gd name="connsiteY27-1528" fmla="*/ 2552887 h 3550128"/>
              <a:gd name="connsiteX28-1529" fmla="*/ 832543 w 1404160"/>
              <a:gd name="connsiteY28-1530" fmla="*/ 2695762 h 3550128"/>
              <a:gd name="connsiteX29-1531" fmla="*/ 689668 w 1404160"/>
              <a:gd name="connsiteY29-1532" fmla="*/ 3048187 h 3550128"/>
              <a:gd name="connsiteX30-1533" fmla="*/ 918268 w 1404160"/>
              <a:gd name="connsiteY30-1534" fmla="*/ 3381562 h 3550128"/>
              <a:gd name="connsiteX31-1535" fmla="*/ 1016693 w 1404160"/>
              <a:gd name="connsiteY31-1536" fmla="*/ 3543487 h 3550128"/>
              <a:gd name="connsiteX0-1537" fmla="*/ 1016693 w 1404160"/>
              <a:gd name="connsiteY0-1538" fmla="*/ 3543487 h 3550128"/>
              <a:gd name="connsiteX1-1539" fmla="*/ 591243 w 1404160"/>
              <a:gd name="connsiteY1-1540" fmla="*/ 3549837 h 3550128"/>
              <a:gd name="connsiteX2-1541" fmla="*/ 394393 w 1404160"/>
              <a:gd name="connsiteY2-1542" fmla="*/ 3038662 h 3550128"/>
              <a:gd name="connsiteX3-1543" fmla="*/ 746818 w 1404160"/>
              <a:gd name="connsiteY3-1544" fmla="*/ 2343337 h 3550128"/>
              <a:gd name="connsiteX4-1545" fmla="*/ 560128 w 1404160"/>
              <a:gd name="connsiteY4-1546" fmla="*/ 1884232 h 3550128"/>
              <a:gd name="connsiteX5-1547" fmla="*/ 58 w 1404160"/>
              <a:gd name="connsiteY5-1548" fmla="*/ 1832797 h 3550128"/>
              <a:gd name="connsiteX6-1549" fmla="*/ 394393 w 1404160"/>
              <a:gd name="connsiteY6-1550" fmla="*/ 1705162 h 3550128"/>
              <a:gd name="connsiteX7-1551" fmla="*/ 642043 w 1404160"/>
              <a:gd name="connsiteY7-1552" fmla="*/ 1838512 h 3550128"/>
              <a:gd name="connsiteX8-1553" fmla="*/ 689668 w 1404160"/>
              <a:gd name="connsiteY8-1554" fmla="*/ 1609912 h 3550128"/>
              <a:gd name="connsiteX9-1555" fmla="*/ 823018 w 1404160"/>
              <a:gd name="connsiteY9-1556" fmla="*/ 1295587 h 3550128"/>
              <a:gd name="connsiteX10-1557" fmla="*/ 765868 w 1404160"/>
              <a:gd name="connsiteY10-1558" fmla="*/ 771712 h 3550128"/>
              <a:gd name="connsiteX11-1559" fmla="*/ 537268 w 1404160"/>
              <a:gd name="connsiteY11-1560" fmla="*/ 628837 h 3550128"/>
              <a:gd name="connsiteX12-1561" fmla="*/ 689668 w 1404160"/>
              <a:gd name="connsiteY12-1562" fmla="*/ 628837 h 3550128"/>
              <a:gd name="connsiteX13-1563" fmla="*/ 765868 w 1404160"/>
              <a:gd name="connsiteY13-1564" fmla="*/ 714562 h 3550128"/>
              <a:gd name="connsiteX14-1565" fmla="*/ 870643 w 1404160"/>
              <a:gd name="connsiteY14-1566" fmla="*/ 187 h 3550128"/>
              <a:gd name="connsiteX15-1567" fmla="*/ 832543 w 1404160"/>
              <a:gd name="connsiteY15-1568" fmla="*/ 647887 h 3550128"/>
              <a:gd name="connsiteX16-1569" fmla="*/ 908743 w 1404160"/>
              <a:gd name="connsiteY16-1570" fmla="*/ 1038412 h 3550128"/>
              <a:gd name="connsiteX17-1571" fmla="*/ 937318 w 1404160"/>
              <a:gd name="connsiteY17-1572" fmla="*/ 1286062 h 3550128"/>
              <a:gd name="connsiteX18-1573" fmla="*/ 1108768 w 1404160"/>
              <a:gd name="connsiteY18-1574" fmla="*/ 1152712 h 3550128"/>
              <a:gd name="connsiteX19-1575" fmla="*/ 1337368 w 1404160"/>
              <a:gd name="connsiteY19-1576" fmla="*/ 1133662 h 3550128"/>
              <a:gd name="connsiteX20-1577" fmla="*/ 1089718 w 1404160"/>
              <a:gd name="connsiteY20-1578" fmla="*/ 1190812 h 3550128"/>
              <a:gd name="connsiteX21-1579" fmla="*/ 880168 w 1404160"/>
              <a:gd name="connsiteY21-1580" fmla="*/ 1495612 h 3550128"/>
              <a:gd name="connsiteX22-1581" fmla="*/ 823018 w 1404160"/>
              <a:gd name="connsiteY22-1582" fmla="*/ 1857562 h 3550128"/>
              <a:gd name="connsiteX23-1583" fmla="*/ 975418 w 1404160"/>
              <a:gd name="connsiteY23-1584" fmla="*/ 2314762 h 3550128"/>
              <a:gd name="connsiteX24-1585" fmla="*/ 899218 w 1404160"/>
              <a:gd name="connsiteY24-1586" fmla="*/ 2552887 h 3550128"/>
              <a:gd name="connsiteX25-1587" fmla="*/ 1213543 w 1404160"/>
              <a:gd name="connsiteY25-1588" fmla="*/ 2495737 h 3550128"/>
              <a:gd name="connsiteX26-1589" fmla="*/ 1404043 w 1404160"/>
              <a:gd name="connsiteY26-1590" fmla="*/ 2590987 h 3550128"/>
              <a:gd name="connsiteX27-1591" fmla="*/ 1188143 w 1404160"/>
              <a:gd name="connsiteY27-1592" fmla="*/ 2552887 h 3550128"/>
              <a:gd name="connsiteX28-1593" fmla="*/ 832543 w 1404160"/>
              <a:gd name="connsiteY28-1594" fmla="*/ 2695762 h 3550128"/>
              <a:gd name="connsiteX29-1595" fmla="*/ 689668 w 1404160"/>
              <a:gd name="connsiteY29-1596" fmla="*/ 3048187 h 3550128"/>
              <a:gd name="connsiteX30-1597" fmla="*/ 918268 w 1404160"/>
              <a:gd name="connsiteY30-1598" fmla="*/ 3381562 h 3550128"/>
              <a:gd name="connsiteX31-1599" fmla="*/ 1016693 w 1404160"/>
              <a:gd name="connsiteY31-1600" fmla="*/ 3543487 h 3550128"/>
              <a:gd name="connsiteX0-1601" fmla="*/ 1016693 w 1423196"/>
              <a:gd name="connsiteY0-1602" fmla="*/ 3543487 h 3550128"/>
              <a:gd name="connsiteX1-1603" fmla="*/ 591243 w 1423196"/>
              <a:gd name="connsiteY1-1604" fmla="*/ 3549837 h 3550128"/>
              <a:gd name="connsiteX2-1605" fmla="*/ 394393 w 1423196"/>
              <a:gd name="connsiteY2-1606" fmla="*/ 3038662 h 3550128"/>
              <a:gd name="connsiteX3-1607" fmla="*/ 746818 w 1423196"/>
              <a:gd name="connsiteY3-1608" fmla="*/ 2343337 h 3550128"/>
              <a:gd name="connsiteX4-1609" fmla="*/ 560128 w 1423196"/>
              <a:gd name="connsiteY4-1610" fmla="*/ 1884232 h 3550128"/>
              <a:gd name="connsiteX5-1611" fmla="*/ 58 w 1423196"/>
              <a:gd name="connsiteY5-1612" fmla="*/ 1832797 h 3550128"/>
              <a:gd name="connsiteX6-1613" fmla="*/ 394393 w 1423196"/>
              <a:gd name="connsiteY6-1614" fmla="*/ 1705162 h 3550128"/>
              <a:gd name="connsiteX7-1615" fmla="*/ 642043 w 1423196"/>
              <a:gd name="connsiteY7-1616" fmla="*/ 1838512 h 3550128"/>
              <a:gd name="connsiteX8-1617" fmla="*/ 689668 w 1423196"/>
              <a:gd name="connsiteY8-1618" fmla="*/ 1609912 h 3550128"/>
              <a:gd name="connsiteX9-1619" fmla="*/ 823018 w 1423196"/>
              <a:gd name="connsiteY9-1620" fmla="*/ 1295587 h 3550128"/>
              <a:gd name="connsiteX10-1621" fmla="*/ 765868 w 1423196"/>
              <a:gd name="connsiteY10-1622" fmla="*/ 771712 h 3550128"/>
              <a:gd name="connsiteX11-1623" fmla="*/ 537268 w 1423196"/>
              <a:gd name="connsiteY11-1624" fmla="*/ 628837 h 3550128"/>
              <a:gd name="connsiteX12-1625" fmla="*/ 689668 w 1423196"/>
              <a:gd name="connsiteY12-1626" fmla="*/ 628837 h 3550128"/>
              <a:gd name="connsiteX13-1627" fmla="*/ 765868 w 1423196"/>
              <a:gd name="connsiteY13-1628" fmla="*/ 714562 h 3550128"/>
              <a:gd name="connsiteX14-1629" fmla="*/ 870643 w 1423196"/>
              <a:gd name="connsiteY14-1630" fmla="*/ 187 h 3550128"/>
              <a:gd name="connsiteX15-1631" fmla="*/ 832543 w 1423196"/>
              <a:gd name="connsiteY15-1632" fmla="*/ 647887 h 3550128"/>
              <a:gd name="connsiteX16-1633" fmla="*/ 908743 w 1423196"/>
              <a:gd name="connsiteY16-1634" fmla="*/ 1038412 h 3550128"/>
              <a:gd name="connsiteX17-1635" fmla="*/ 937318 w 1423196"/>
              <a:gd name="connsiteY17-1636" fmla="*/ 1286062 h 3550128"/>
              <a:gd name="connsiteX18-1637" fmla="*/ 1108768 w 1423196"/>
              <a:gd name="connsiteY18-1638" fmla="*/ 1152712 h 3550128"/>
              <a:gd name="connsiteX19-1639" fmla="*/ 1337368 w 1423196"/>
              <a:gd name="connsiteY19-1640" fmla="*/ 1133662 h 3550128"/>
              <a:gd name="connsiteX20-1641" fmla="*/ 1089718 w 1423196"/>
              <a:gd name="connsiteY20-1642" fmla="*/ 1190812 h 3550128"/>
              <a:gd name="connsiteX21-1643" fmla="*/ 880168 w 1423196"/>
              <a:gd name="connsiteY21-1644" fmla="*/ 1495612 h 3550128"/>
              <a:gd name="connsiteX22-1645" fmla="*/ 823018 w 1423196"/>
              <a:gd name="connsiteY22-1646" fmla="*/ 1857562 h 3550128"/>
              <a:gd name="connsiteX23-1647" fmla="*/ 975418 w 1423196"/>
              <a:gd name="connsiteY23-1648" fmla="*/ 2314762 h 3550128"/>
              <a:gd name="connsiteX24-1649" fmla="*/ 899218 w 1423196"/>
              <a:gd name="connsiteY24-1650" fmla="*/ 2552887 h 3550128"/>
              <a:gd name="connsiteX25-1651" fmla="*/ 1213543 w 1423196"/>
              <a:gd name="connsiteY25-1652" fmla="*/ 2495737 h 3550128"/>
              <a:gd name="connsiteX26-1653" fmla="*/ 1423093 w 1423196"/>
              <a:gd name="connsiteY26-1654" fmla="*/ 2612418 h 3550128"/>
              <a:gd name="connsiteX27-1655" fmla="*/ 1188143 w 1423196"/>
              <a:gd name="connsiteY27-1656" fmla="*/ 2552887 h 3550128"/>
              <a:gd name="connsiteX28-1657" fmla="*/ 832543 w 1423196"/>
              <a:gd name="connsiteY28-1658" fmla="*/ 2695762 h 3550128"/>
              <a:gd name="connsiteX29-1659" fmla="*/ 689668 w 1423196"/>
              <a:gd name="connsiteY29-1660" fmla="*/ 3048187 h 3550128"/>
              <a:gd name="connsiteX30-1661" fmla="*/ 918268 w 1423196"/>
              <a:gd name="connsiteY30-1662" fmla="*/ 3381562 h 3550128"/>
              <a:gd name="connsiteX31-1663" fmla="*/ 1016693 w 1423196"/>
              <a:gd name="connsiteY31-1664" fmla="*/ 3543487 h 3550128"/>
              <a:gd name="connsiteX0-1665" fmla="*/ 1016693 w 1420817"/>
              <a:gd name="connsiteY0-1666" fmla="*/ 3543487 h 3550128"/>
              <a:gd name="connsiteX1-1667" fmla="*/ 591243 w 1420817"/>
              <a:gd name="connsiteY1-1668" fmla="*/ 3549837 h 3550128"/>
              <a:gd name="connsiteX2-1669" fmla="*/ 394393 w 1420817"/>
              <a:gd name="connsiteY2-1670" fmla="*/ 3038662 h 3550128"/>
              <a:gd name="connsiteX3-1671" fmla="*/ 746818 w 1420817"/>
              <a:gd name="connsiteY3-1672" fmla="*/ 2343337 h 3550128"/>
              <a:gd name="connsiteX4-1673" fmla="*/ 560128 w 1420817"/>
              <a:gd name="connsiteY4-1674" fmla="*/ 1884232 h 3550128"/>
              <a:gd name="connsiteX5-1675" fmla="*/ 58 w 1420817"/>
              <a:gd name="connsiteY5-1676" fmla="*/ 1832797 h 3550128"/>
              <a:gd name="connsiteX6-1677" fmla="*/ 394393 w 1420817"/>
              <a:gd name="connsiteY6-1678" fmla="*/ 1705162 h 3550128"/>
              <a:gd name="connsiteX7-1679" fmla="*/ 642043 w 1420817"/>
              <a:gd name="connsiteY7-1680" fmla="*/ 1838512 h 3550128"/>
              <a:gd name="connsiteX8-1681" fmla="*/ 689668 w 1420817"/>
              <a:gd name="connsiteY8-1682" fmla="*/ 1609912 h 3550128"/>
              <a:gd name="connsiteX9-1683" fmla="*/ 823018 w 1420817"/>
              <a:gd name="connsiteY9-1684" fmla="*/ 1295587 h 3550128"/>
              <a:gd name="connsiteX10-1685" fmla="*/ 765868 w 1420817"/>
              <a:gd name="connsiteY10-1686" fmla="*/ 771712 h 3550128"/>
              <a:gd name="connsiteX11-1687" fmla="*/ 537268 w 1420817"/>
              <a:gd name="connsiteY11-1688" fmla="*/ 628837 h 3550128"/>
              <a:gd name="connsiteX12-1689" fmla="*/ 689668 w 1420817"/>
              <a:gd name="connsiteY12-1690" fmla="*/ 628837 h 3550128"/>
              <a:gd name="connsiteX13-1691" fmla="*/ 765868 w 1420817"/>
              <a:gd name="connsiteY13-1692" fmla="*/ 714562 h 3550128"/>
              <a:gd name="connsiteX14-1693" fmla="*/ 870643 w 1420817"/>
              <a:gd name="connsiteY14-1694" fmla="*/ 187 h 3550128"/>
              <a:gd name="connsiteX15-1695" fmla="*/ 832543 w 1420817"/>
              <a:gd name="connsiteY15-1696" fmla="*/ 647887 h 3550128"/>
              <a:gd name="connsiteX16-1697" fmla="*/ 908743 w 1420817"/>
              <a:gd name="connsiteY16-1698" fmla="*/ 1038412 h 3550128"/>
              <a:gd name="connsiteX17-1699" fmla="*/ 937318 w 1420817"/>
              <a:gd name="connsiteY17-1700" fmla="*/ 1286062 h 3550128"/>
              <a:gd name="connsiteX18-1701" fmla="*/ 1108768 w 1420817"/>
              <a:gd name="connsiteY18-1702" fmla="*/ 1152712 h 3550128"/>
              <a:gd name="connsiteX19-1703" fmla="*/ 1337368 w 1420817"/>
              <a:gd name="connsiteY19-1704" fmla="*/ 1133662 h 3550128"/>
              <a:gd name="connsiteX20-1705" fmla="*/ 1089718 w 1420817"/>
              <a:gd name="connsiteY20-1706" fmla="*/ 1190812 h 3550128"/>
              <a:gd name="connsiteX21-1707" fmla="*/ 880168 w 1420817"/>
              <a:gd name="connsiteY21-1708" fmla="*/ 1495612 h 3550128"/>
              <a:gd name="connsiteX22-1709" fmla="*/ 823018 w 1420817"/>
              <a:gd name="connsiteY22-1710" fmla="*/ 1857562 h 3550128"/>
              <a:gd name="connsiteX23-1711" fmla="*/ 975418 w 1420817"/>
              <a:gd name="connsiteY23-1712" fmla="*/ 2314762 h 3550128"/>
              <a:gd name="connsiteX24-1713" fmla="*/ 899218 w 1420817"/>
              <a:gd name="connsiteY24-1714" fmla="*/ 2552887 h 3550128"/>
              <a:gd name="connsiteX25-1715" fmla="*/ 1213543 w 1420817"/>
              <a:gd name="connsiteY25-1716" fmla="*/ 2495737 h 3550128"/>
              <a:gd name="connsiteX26-1717" fmla="*/ 1420712 w 1420817"/>
              <a:gd name="connsiteY26-1718" fmla="*/ 2583843 h 3550128"/>
              <a:gd name="connsiteX27-1719" fmla="*/ 1188143 w 1420817"/>
              <a:gd name="connsiteY27-1720" fmla="*/ 2552887 h 3550128"/>
              <a:gd name="connsiteX28-1721" fmla="*/ 832543 w 1420817"/>
              <a:gd name="connsiteY28-1722" fmla="*/ 2695762 h 3550128"/>
              <a:gd name="connsiteX29-1723" fmla="*/ 689668 w 1420817"/>
              <a:gd name="connsiteY29-1724" fmla="*/ 3048187 h 3550128"/>
              <a:gd name="connsiteX30-1725" fmla="*/ 918268 w 1420817"/>
              <a:gd name="connsiteY30-1726" fmla="*/ 3381562 h 3550128"/>
              <a:gd name="connsiteX31-1727" fmla="*/ 1016693 w 1420817"/>
              <a:gd name="connsiteY31-1728" fmla="*/ 3543487 h 3550128"/>
              <a:gd name="connsiteX0-1729" fmla="*/ 1016693 w 1420960"/>
              <a:gd name="connsiteY0-1730" fmla="*/ 3543487 h 3550128"/>
              <a:gd name="connsiteX1-1731" fmla="*/ 591243 w 1420960"/>
              <a:gd name="connsiteY1-1732" fmla="*/ 3549837 h 3550128"/>
              <a:gd name="connsiteX2-1733" fmla="*/ 394393 w 1420960"/>
              <a:gd name="connsiteY2-1734" fmla="*/ 3038662 h 3550128"/>
              <a:gd name="connsiteX3-1735" fmla="*/ 746818 w 1420960"/>
              <a:gd name="connsiteY3-1736" fmla="*/ 2343337 h 3550128"/>
              <a:gd name="connsiteX4-1737" fmla="*/ 560128 w 1420960"/>
              <a:gd name="connsiteY4-1738" fmla="*/ 1884232 h 3550128"/>
              <a:gd name="connsiteX5-1739" fmla="*/ 58 w 1420960"/>
              <a:gd name="connsiteY5-1740" fmla="*/ 1832797 h 3550128"/>
              <a:gd name="connsiteX6-1741" fmla="*/ 394393 w 1420960"/>
              <a:gd name="connsiteY6-1742" fmla="*/ 1705162 h 3550128"/>
              <a:gd name="connsiteX7-1743" fmla="*/ 642043 w 1420960"/>
              <a:gd name="connsiteY7-1744" fmla="*/ 1838512 h 3550128"/>
              <a:gd name="connsiteX8-1745" fmla="*/ 689668 w 1420960"/>
              <a:gd name="connsiteY8-1746" fmla="*/ 1609912 h 3550128"/>
              <a:gd name="connsiteX9-1747" fmla="*/ 823018 w 1420960"/>
              <a:gd name="connsiteY9-1748" fmla="*/ 1295587 h 3550128"/>
              <a:gd name="connsiteX10-1749" fmla="*/ 765868 w 1420960"/>
              <a:gd name="connsiteY10-1750" fmla="*/ 771712 h 3550128"/>
              <a:gd name="connsiteX11-1751" fmla="*/ 537268 w 1420960"/>
              <a:gd name="connsiteY11-1752" fmla="*/ 628837 h 3550128"/>
              <a:gd name="connsiteX12-1753" fmla="*/ 689668 w 1420960"/>
              <a:gd name="connsiteY12-1754" fmla="*/ 628837 h 3550128"/>
              <a:gd name="connsiteX13-1755" fmla="*/ 765868 w 1420960"/>
              <a:gd name="connsiteY13-1756" fmla="*/ 714562 h 3550128"/>
              <a:gd name="connsiteX14-1757" fmla="*/ 870643 w 1420960"/>
              <a:gd name="connsiteY14-1758" fmla="*/ 187 h 3550128"/>
              <a:gd name="connsiteX15-1759" fmla="*/ 832543 w 1420960"/>
              <a:gd name="connsiteY15-1760" fmla="*/ 647887 h 3550128"/>
              <a:gd name="connsiteX16-1761" fmla="*/ 908743 w 1420960"/>
              <a:gd name="connsiteY16-1762" fmla="*/ 1038412 h 3550128"/>
              <a:gd name="connsiteX17-1763" fmla="*/ 937318 w 1420960"/>
              <a:gd name="connsiteY17-1764" fmla="*/ 1286062 h 3550128"/>
              <a:gd name="connsiteX18-1765" fmla="*/ 1108768 w 1420960"/>
              <a:gd name="connsiteY18-1766" fmla="*/ 1152712 h 3550128"/>
              <a:gd name="connsiteX19-1767" fmla="*/ 1337368 w 1420960"/>
              <a:gd name="connsiteY19-1768" fmla="*/ 1133662 h 3550128"/>
              <a:gd name="connsiteX20-1769" fmla="*/ 1089718 w 1420960"/>
              <a:gd name="connsiteY20-1770" fmla="*/ 1190812 h 3550128"/>
              <a:gd name="connsiteX21-1771" fmla="*/ 880168 w 1420960"/>
              <a:gd name="connsiteY21-1772" fmla="*/ 1495612 h 3550128"/>
              <a:gd name="connsiteX22-1773" fmla="*/ 823018 w 1420960"/>
              <a:gd name="connsiteY22-1774" fmla="*/ 1857562 h 3550128"/>
              <a:gd name="connsiteX23-1775" fmla="*/ 975418 w 1420960"/>
              <a:gd name="connsiteY23-1776" fmla="*/ 2314762 h 3550128"/>
              <a:gd name="connsiteX24-1777" fmla="*/ 899218 w 1420960"/>
              <a:gd name="connsiteY24-1778" fmla="*/ 2552887 h 3550128"/>
              <a:gd name="connsiteX25-1779" fmla="*/ 1213543 w 1420960"/>
              <a:gd name="connsiteY25-1780" fmla="*/ 2495737 h 3550128"/>
              <a:gd name="connsiteX26-1781" fmla="*/ 1420712 w 1420960"/>
              <a:gd name="connsiteY26-1782" fmla="*/ 2583843 h 3550128"/>
              <a:gd name="connsiteX27-1783" fmla="*/ 1188143 w 1420960"/>
              <a:gd name="connsiteY27-1784" fmla="*/ 2552887 h 3550128"/>
              <a:gd name="connsiteX28-1785" fmla="*/ 832543 w 1420960"/>
              <a:gd name="connsiteY28-1786" fmla="*/ 2695762 h 3550128"/>
              <a:gd name="connsiteX29-1787" fmla="*/ 689668 w 1420960"/>
              <a:gd name="connsiteY29-1788" fmla="*/ 3048187 h 3550128"/>
              <a:gd name="connsiteX30-1789" fmla="*/ 918268 w 1420960"/>
              <a:gd name="connsiteY30-1790" fmla="*/ 3381562 h 3550128"/>
              <a:gd name="connsiteX31-1791" fmla="*/ 1016693 w 1420960"/>
              <a:gd name="connsiteY31-1792" fmla="*/ 3543487 h 3550128"/>
              <a:gd name="connsiteX0-1793" fmla="*/ 1016693 w 1432703"/>
              <a:gd name="connsiteY0-1794" fmla="*/ 3543487 h 3550128"/>
              <a:gd name="connsiteX1-1795" fmla="*/ 591243 w 1432703"/>
              <a:gd name="connsiteY1-1796" fmla="*/ 3549837 h 3550128"/>
              <a:gd name="connsiteX2-1797" fmla="*/ 394393 w 1432703"/>
              <a:gd name="connsiteY2-1798" fmla="*/ 3038662 h 3550128"/>
              <a:gd name="connsiteX3-1799" fmla="*/ 746818 w 1432703"/>
              <a:gd name="connsiteY3-1800" fmla="*/ 2343337 h 3550128"/>
              <a:gd name="connsiteX4-1801" fmla="*/ 560128 w 1432703"/>
              <a:gd name="connsiteY4-1802" fmla="*/ 1884232 h 3550128"/>
              <a:gd name="connsiteX5-1803" fmla="*/ 58 w 1432703"/>
              <a:gd name="connsiteY5-1804" fmla="*/ 1832797 h 3550128"/>
              <a:gd name="connsiteX6-1805" fmla="*/ 394393 w 1432703"/>
              <a:gd name="connsiteY6-1806" fmla="*/ 1705162 h 3550128"/>
              <a:gd name="connsiteX7-1807" fmla="*/ 642043 w 1432703"/>
              <a:gd name="connsiteY7-1808" fmla="*/ 1838512 h 3550128"/>
              <a:gd name="connsiteX8-1809" fmla="*/ 689668 w 1432703"/>
              <a:gd name="connsiteY8-1810" fmla="*/ 1609912 h 3550128"/>
              <a:gd name="connsiteX9-1811" fmla="*/ 823018 w 1432703"/>
              <a:gd name="connsiteY9-1812" fmla="*/ 1295587 h 3550128"/>
              <a:gd name="connsiteX10-1813" fmla="*/ 765868 w 1432703"/>
              <a:gd name="connsiteY10-1814" fmla="*/ 771712 h 3550128"/>
              <a:gd name="connsiteX11-1815" fmla="*/ 537268 w 1432703"/>
              <a:gd name="connsiteY11-1816" fmla="*/ 628837 h 3550128"/>
              <a:gd name="connsiteX12-1817" fmla="*/ 689668 w 1432703"/>
              <a:gd name="connsiteY12-1818" fmla="*/ 628837 h 3550128"/>
              <a:gd name="connsiteX13-1819" fmla="*/ 765868 w 1432703"/>
              <a:gd name="connsiteY13-1820" fmla="*/ 714562 h 3550128"/>
              <a:gd name="connsiteX14-1821" fmla="*/ 870643 w 1432703"/>
              <a:gd name="connsiteY14-1822" fmla="*/ 187 h 3550128"/>
              <a:gd name="connsiteX15-1823" fmla="*/ 832543 w 1432703"/>
              <a:gd name="connsiteY15-1824" fmla="*/ 647887 h 3550128"/>
              <a:gd name="connsiteX16-1825" fmla="*/ 908743 w 1432703"/>
              <a:gd name="connsiteY16-1826" fmla="*/ 1038412 h 3550128"/>
              <a:gd name="connsiteX17-1827" fmla="*/ 937318 w 1432703"/>
              <a:gd name="connsiteY17-1828" fmla="*/ 1286062 h 3550128"/>
              <a:gd name="connsiteX18-1829" fmla="*/ 1108768 w 1432703"/>
              <a:gd name="connsiteY18-1830" fmla="*/ 1152712 h 3550128"/>
              <a:gd name="connsiteX19-1831" fmla="*/ 1337368 w 1432703"/>
              <a:gd name="connsiteY19-1832" fmla="*/ 1133662 h 3550128"/>
              <a:gd name="connsiteX20-1833" fmla="*/ 1089718 w 1432703"/>
              <a:gd name="connsiteY20-1834" fmla="*/ 1190812 h 3550128"/>
              <a:gd name="connsiteX21-1835" fmla="*/ 880168 w 1432703"/>
              <a:gd name="connsiteY21-1836" fmla="*/ 1495612 h 3550128"/>
              <a:gd name="connsiteX22-1837" fmla="*/ 823018 w 1432703"/>
              <a:gd name="connsiteY22-1838" fmla="*/ 1857562 h 3550128"/>
              <a:gd name="connsiteX23-1839" fmla="*/ 975418 w 1432703"/>
              <a:gd name="connsiteY23-1840" fmla="*/ 2314762 h 3550128"/>
              <a:gd name="connsiteX24-1841" fmla="*/ 899218 w 1432703"/>
              <a:gd name="connsiteY24-1842" fmla="*/ 2552887 h 3550128"/>
              <a:gd name="connsiteX25-1843" fmla="*/ 1213543 w 1432703"/>
              <a:gd name="connsiteY25-1844" fmla="*/ 2495737 h 3550128"/>
              <a:gd name="connsiteX26-1845" fmla="*/ 1420712 w 1432703"/>
              <a:gd name="connsiteY26-1846" fmla="*/ 2583843 h 3550128"/>
              <a:gd name="connsiteX27-1847" fmla="*/ 1188143 w 1432703"/>
              <a:gd name="connsiteY27-1848" fmla="*/ 2552887 h 3550128"/>
              <a:gd name="connsiteX28-1849" fmla="*/ 832543 w 1432703"/>
              <a:gd name="connsiteY28-1850" fmla="*/ 2695762 h 3550128"/>
              <a:gd name="connsiteX29-1851" fmla="*/ 689668 w 1432703"/>
              <a:gd name="connsiteY29-1852" fmla="*/ 3048187 h 3550128"/>
              <a:gd name="connsiteX30-1853" fmla="*/ 918268 w 1432703"/>
              <a:gd name="connsiteY30-1854" fmla="*/ 3381562 h 3550128"/>
              <a:gd name="connsiteX31-1855" fmla="*/ 1016693 w 1432703"/>
              <a:gd name="connsiteY31-1856" fmla="*/ 3543487 h 3550128"/>
              <a:gd name="connsiteX0-1857" fmla="*/ 1016693 w 1420712"/>
              <a:gd name="connsiteY0-1858" fmla="*/ 3543487 h 3550128"/>
              <a:gd name="connsiteX1-1859" fmla="*/ 591243 w 1420712"/>
              <a:gd name="connsiteY1-1860" fmla="*/ 3549837 h 3550128"/>
              <a:gd name="connsiteX2-1861" fmla="*/ 394393 w 1420712"/>
              <a:gd name="connsiteY2-1862" fmla="*/ 3038662 h 3550128"/>
              <a:gd name="connsiteX3-1863" fmla="*/ 746818 w 1420712"/>
              <a:gd name="connsiteY3-1864" fmla="*/ 2343337 h 3550128"/>
              <a:gd name="connsiteX4-1865" fmla="*/ 560128 w 1420712"/>
              <a:gd name="connsiteY4-1866" fmla="*/ 1884232 h 3550128"/>
              <a:gd name="connsiteX5-1867" fmla="*/ 58 w 1420712"/>
              <a:gd name="connsiteY5-1868" fmla="*/ 1832797 h 3550128"/>
              <a:gd name="connsiteX6-1869" fmla="*/ 394393 w 1420712"/>
              <a:gd name="connsiteY6-1870" fmla="*/ 1705162 h 3550128"/>
              <a:gd name="connsiteX7-1871" fmla="*/ 642043 w 1420712"/>
              <a:gd name="connsiteY7-1872" fmla="*/ 1838512 h 3550128"/>
              <a:gd name="connsiteX8-1873" fmla="*/ 689668 w 1420712"/>
              <a:gd name="connsiteY8-1874" fmla="*/ 1609912 h 3550128"/>
              <a:gd name="connsiteX9-1875" fmla="*/ 823018 w 1420712"/>
              <a:gd name="connsiteY9-1876" fmla="*/ 1295587 h 3550128"/>
              <a:gd name="connsiteX10-1877" fmla="*/ 765868 w 1420712"/>
              <a:gd name="connsiteY10-1878" fmla="*/ 771712 h 3550128"/>
              <a:gd name="connsiteX11-1879" fmla="*/ 537268 w 1420712"/>
              <a:gd name="connsiteY11-1880" fmla="*/ 628837 h 3550128"/>
              <a:gd name="connsiteX12-1881" fmla="*/ 689668 w 1420712"/>
              <a:gd name="connsiteY12-1882" fmla="*/ 628837 h 3550128"/>
              <a:gd name="connsiteX13-1883" fmla="*/ 765868 w 1420712"/>
              <a:gd name="connsiteY13-1884" fmla="*/ 714562 h 3550128"/>
              <a:gd name="connsiteX14-1885" fmla="*/ 870643 w 1420712"/>
              <a:gd name="connsiteY14-1886" fmla="*/ 187 h 3550128"/>
              <a:gd name="connsiteX15-1887" fmla="*/ 832543 w 1420712"/>
              <a:gd name="connsiteY15-1888" fmla="*/ 647887 h 3550128"/>
              <a:gd name="connsiteX16-1889" fmla="*/ 908743 w 1420712"/>
              <a:gd name="connsiteY16-1890" fmla="*/ 1038412 h 3550128"/>
              <a:gd name="connsiteX17-1891" fmla="*/ 937318 w 1420712"/>
              <a:gd name="connsiteY17-1892" fmla="*/ 1286062 h 3550128"/>
              <a:gd name="connsiteX18-1893" fmla="*/ 1108768 w 1420712"/>
              <a:gd name="connsiteY18-1894" fmla="*/ 1152712 h 3550128"/>
              <a:gd name="connsiteX19-1895" fmla="*/ 1337368 w 1420712"/>
              <a:gd name="connsiteY19-1896" fmla="*/ 1133662 h 3550128"/>
              <a:gd name="connsiteX20-1897" fmla="*/ 1089718 w 1420712"/>
              <a:gd name="connsiteY20-1898" fmla="*/ 1190812 h 3550128"/>
              <a:gd name="connsiteX21-1899" fmla="*/ 880168 w 1420712"/>
              <a:gd name="connsiteY21-1900" fmla="*/ 1495612 h 3550128"/>
              <a:gd name="connsiteX22-1901" fmla="*/ 823018 w 1420712"/>
              <a:gd name="connsiteY22-1902" fmla="*/ 1857562 h 3550128"/>
              <a:gd name="connsiteX23-1903" fmla="*/ 975418 w 1420712"/>
              <a:gd name="connsiteY23-1904" fmla="*/ 2314762 h 3550128"/>
              <a:gd name="connsiteX24-1905" fmla="*/ 899218 w 1420712"/>
              <a:gd name="connsiteY24-1906" fmla="*/ 2552887 h 3550128"/>
              <a:gd name="connsiteX25-1907" fmla="*/ 1213543 w 1420712"/>
              <a:gd name="connsiteY25-1908" fmla="*/ 2495737 h 3550128"/>
              <a:gd name="connsiteX26-1909" fmla="*/ 1420712 w 1420712"/>
              <a:gd name="connsiteY26-1910" fmla="*/ 2583843 h 3550128"/>
              <a:gd name="connsiteX27-1911" fmla="*/ 1188143 w 1420712"/>
              <a:gd name="connsiteY27-1912" fmla="*/ 2552887 h 3550128"/>
              <a:gd name="connsiteX28-1913" fmla="*/ 832543 w 1420712"/>
              <a:gd name="connsiteY28-1914" fmla="*/ 2695762 h 3550128"/>
              <a:gd name="connsiteX29-1915" fmla="*/ 689668 w 1420712"/>
              <a:gd name="connsiteY29-1916" fmla="*/ 3048187 h 3550128"/>
              <a:gd name="connsiteX30-1917" fmla="*/ 918268 w 1420712"/>
              <a:gd name="connsiteY30-1918" fmla="*/ 3381562 h 3550128"/>
              <a:gd name="connsiteX31-1919" fmla="*/ 1016693 w 1420712"/>
              <a:gd name="connsiteY31-1920" fmla="*/ 3543487 h 3550128"/>
              <a:gd name="connsiteX0-1921" fmla="*/ 1016693 w 1432618"/>
              <a:gd name="connsiteY0-1922" fmla="*/ 3543487 h 3550128"/>
              <a:gd name="connsiteX1-1923" fmla="*/ 591243 w 1432618"/>
              <a:gd name="connsiteY1-1924" fmla="*/ 3549837 h 3550128"/>
              <a:gd name="connsiteX2-1925" fmla="*/ 394393 w 1432618"/>
              <a:gd name="connsiteY2-1926" fmla="*/ 3038662 h 3550128"/>
              <a:gd name="connsiteX3-1927" fmla="*/ 746818 w 1432618"/>
              <a:gd name="connsiteY3-1928" fmla="*/ 2343337 h 3550128"/>
              <a:gd name="connsiteX4-1929" fmla="*/ 560128 w 1432618"/>
              <a:gd name="connsiteY4-1930" fmla="*/ 1884232 h 3550128"/>
              <a:gd name="connsiteX5-1931" fmla="*/ 58 w 1432618"/>
              <a:gd name="connsiteY5-1932" fmla="*/ 1832797 h 3550128"/>
              <a:gd name="connsiteX6-1933" fmla="*/ 394393 w 1432618"/>
              <a:gd name="connsiteY6-1934" fmla="*/ 1705162 h 3550128"/>
              <a:gd name="connsiteX7-1935" fmla="*/ 642043 w 1432618"/>
              <a:gd name="connsiteY7-1936" fmla="*/ 1838512 h 3550128"/>
              <a:gd name="connsiteX8-1937" fmla="*/ 689668 w 1432618"/>
              <a:gd name="connsiteY8-1938" fmla="*/ 1609912 h 3550128"/>
              <a:gd name="connsiteX9-1939" fmla="*/ 823018 w 1432618"/>
              <a:gd name="connsiteY9-1940" fmla="*/ 1295587 h 3550128"/>
              <a:gd name="connsiteX10-1941" fmla="*/ 765868 w 1432618"/>
              <a:gd name="connsiteY10-1942" fmla="*/ 771712 h 3550128"/>
              <a:gd name="connsiteX11-1943" fmla="*/ 537268 w 1432618"/>
              <a:gd name="connsiteY11-1944" fmla="*/ 628837 h 3550128"/>
              <a:gd name="connsiteX12-1945" fmla="*/ 689668 w 1432618"/>
              <a:gd name="connsiteY12-1946" fmla="*/ 628837 h 3550128"/>
              <a:gd name="connsiteX13-1947" fmla="*/ 765868 w 1432618"/>
              <a:gd name="connsiteY13-1948" fmla="*/ 714562 h 3550128"/>
              <a:gd name="connsiteX14-1949" fmla="*/ 870643 w 1432618"/>
              <a:gd name="connsiteY14-1950" fmla="*/ 187 h 3550128"/>
              <a:gd name="connsiteX15-1951" fmla="*/ 832543 w 1432618"/>
              <a:gd name="connsiteY15-1952" fmla="*/ 647887 h 3550128"/>
              <a:gd name="connsiteX16-1953" fmla="*/ 908743 w 1432618"/>
              <a:gd name="connsiteY16-1954" fmla="*/ 1038412 h 3550128"/>
              <a:gd name="connsiteX17-1955" fmla="*/ 937318 w 1432618"/>
              <a:gd name="connsiteY17-1956" fmla="*/ 1286062 h 3550128"/>
              <a:gd name="connsiteX18-1957" fmla="*/ 1108768 w 1432618"/>
              <a:gd name="connsiteY18-1958" fmla="*/ 1152712 h 3550128"/>
              <a:gd name="connsiteX19-1959" fmla="*/ 1337368 w 1432618"/>
              <a:gd name="connsiteY19-1960" fmla="*/ 1133662 h 3550128"/>
              <a:gd name="connsiteX20-1961" fmla="*/ 1089718 w 1432618"/>
              <a:gd name="connsiteY20-1962" fmla="*/ 1190812 h 3550128"/>
              <a:gd name="connsiteX21-1963" fmla="*/ 880168 w 1432618"/>
              <a:gd name="connsiteY21-1964" fmla="*/ 1495612 h 3550128"/>
              <a:gd name="connsiteX22-1965" fmla="*/ 823018 w 1432618"/>
              <a:gd name="connsiteY22-1966" fmla="*/ 1857562 h 3550128"/>
              <a:gd name="connsiteX23-1967" fmla="*/ 975418 w 1432618"/>
              <a:gd name="connsiteY23-1968" fmla="*/ 2314762 h 3550128"/>
              <a:gd name="connsiteX24-1969" fmla="*/ 899218 w 1432618"/>
              <a:gd name="connsiteY24-1970" fmla="*/ 2552887 h 3550128"/>
              <a:gd name="connsiteX25-1971" fmla="*/ 1213543 w 1432618"/>
              <a:gd name="connsiteY25-1972" fmla="*/ 2495737 h 3550128"/>
              <a:gd name="connsiteX26-1973" fmla="*/ 1432618 w 1432618"/>
              <a:gd name="connsiteY26-1974" fmla="*/ 2588606 h 3550128"/>
              <a:gd name="connsiteX27-1975" fmla="*/ 1188143 w 1432618"/>
              <a:gd name="connsiteY27-1976" fmla="*/ 2552887 h 3550128"/>
              <a:gd name="connsiteX28-1977" fmla="*/ 832543 w 1432618"/>
              <a:gd name="connsiteY28-1978" fmla="*/ 2695762 h 3550128"/>
              <a:gd name="connsiteX29-1979" fmla="*/ 689668 w 1432618"/>
              <a:gd name="connsiteY29-1980" fmla="*/ 3048187 h 3550128"/>
              <a:gd name="connsiteX30-1981" fmla="*/ 918268 w 1432618"/>
              <a:gd name="connsiteY30-1982" fmla="*/ 3381562 h 3550128"/>
              <a:gd name="connsiteX31-1983" fmla="*/ 1016693 w 1432618"/>
              <a:gd name="connsiteY31-1984" fmla="*/ 3543487 h 3550128"/>
              <a:gd name="connsiteX0-1985" fmla="*/ 1016693 w 1432618"/>
              <a:gd name="connsiteY0-1986" fmla="*/ 3543487 h 3550128"/>
              <a:gd name="connsiteX1-1987" fmla="*/ 591243 w 1432618"/>
              <a:gd name="connsiteY1-1988" fmla="*/ 3549837 h 3550128"/>
              <a:gd name="connsiteX2-1989" fmla="*/ 394393 w 1432618"/>
              <a:gd name="connsiteY2-1990" fmla="*/ 3038662 h 3550128"/>
              <a:gd name="connsiteX3-1991" fmla="*/ 746818 w 1432618"/>
              <a:gd name="connsiteY3-1992" fmla="*/ 2343337 h 3550128"/>
              <a:gd name="connsiteX4-1993" fmla="*/ 560128 w 1432618"/>
              <a:gd name="connsiteY4-1994" fmla="*/ 1884232 h 3550128"/>
              <a:gd name="connsiteX5-1995" fmla="*/ 58 w 1432618"/>
              <a:gd name="connsiteY5-1996" fmla="*/ 1832797 h 3550128"/>
              <a:gd name="connsiteX6-1997" fmla="*/ 394393 w 1432618"/>
              <a:gd name="connsiteY6-1998" fmla="*/ 1705162 h 3550128"/>
              <a:gd name="connsiteX7-1999" fmla="*/ 642043 w 1432618"/>
              <a:gd name="connsiteY7-2000" fmla="*/ 1838512 h 3550128"/>
              <a:gd name="connsiteX8-2001" fmla="*/ 689668 w 1432618"/>
              <a:gd name="connsiteY8-2002" fmla="*/ 1609912 h 3550128"/>
              <a:gd name="connsiteX9-2003" fmla="*/ 823018 w 1432618"/>
              <a:gd name="connsiteY9-2004" fmla="*/ 1295587 h 3550128"/>
              <a:gd name="connsiteX10-2005" fmla="*/ 765868 w 1432618"/>
              <a:gd name="connsiteY10-2006" fmla="*/ 771712 h 3550128"/>
              <a:gd name="connsiteX11-2007" fmla="*/ 537268 w 1432618"/>
              <a:gd name="connsiteY11-2008" fmla="*/ 628837 h 3550128"/>
              <a:gd name="connsiteX12-2009" fmla="*/ 689668 w 1432618"/>
              <a:gd name="connsiteY12-2010" fmla="*/ 628837 h 3550128"/>
              <a:gd name="connsiteX13-2011" fmla="*/ 765868 w 1432618"/>
              <a:gd name="connsiteY13-2012" fmla="*/ 714562 h 3550128"/>
              <a:gd name="connsiteX14-2013" fmla="*/ 870643 w 1432618"/>
              <a:gd name="connsiteY14-2014" fmla="*/ 187 h 3550128"/>
              <a:gd name="connsiteX15-2015" fmla="*/ 832543 w 1432618"/>
              <a:gd name="connsiteY15-2016" fmla="*/ 647887 h 3550128"/>
              <a:gd name="connsiteX16-2017" fmla="*/ 908743 w 1432618"/>
              <a:gd name="connsiteY16-2018" fmla="*/ 1038412 h 3550128"/>
              <a:gd name="connsiteX17-2019" fmla="*/ 937318 w 1432618"/>
              <a:gd name="connsiteY17-2020" fmla="*/ 1286062 h 3550128"/>
              <a:gd name="connsiteX18-2021" fmla="*/ 1108768 w 1432618"/>
              <a:gd name="connsiteY18-2022" fmla="*/ 1152712 h 3550128"/>
              <a:gd name="connsiteX19-2023" fmla="*/ 1337368 w 1432618"/>
              <a:gd name="connsiteY19-2024" fmla="*/ 1133662 h 3550128"/>
              <a:gd name="connsiteX20-2025" fmla="*/ 1089718 w 1432618"/>
              <a:gd name="connsiteY20-2026" fmla="*/ 1190812 h 3550128"/>
              <a:gd name="connsiteX21-2027" fmla="*/ 880168 w 1432618"/>
              <a:gd name="connsiteY21-2028" fmla="*/ 1495612 h 3550128"/>
              <a:gd name="connsiteX22-2029" fmla="*/ 823018 w 1432618"/>
              <a:gd name="connsiteY22-2030" fmla="*/ 1857562 h 3550128"/>
              <a:gd name="connsiteX23-2031" fmla="*/ 975418 w 1432618"/>
              <a:gd name="connsiteY23-2032" fmla="*/ 2314762 h 3550128"/>
              <a:gd name="connsiteX24-2033" fmla="*/ 899218 w 1432618"/>
              <a:gd name="connsiteY24-2034" fmla="*/ 2552887 h 3550128"/>
              <a:gd name="connsiteX25-2035" fmla="*/ 1213543 w 1432618"/>
              <a:gd name="connsiteY25-2036" fmla="*/ 2495737 h 3550128"/>
              <a:gd name="connsiteX26-2037" fmla="*/ 1432618 w 1432618"/>
              <a:gd name="connsiteY26-2038" fmla="*/ 2588606 h 3550128"/>
              <a:gd name="connsiteX27-2039" fmla="*/ 1188143 w 1432618"/>
              <a:gd name="connsiteY27-2040" fmla="*/ 2552887 h 3550128"/>
              <a:gd name="connsiteX28-2041" fmla="*/ 832543 w 1432618"/>
              <a:gd name="connsiteY28-2042" fmla="*/ 2695762 h 3550128"/>
              <a:gd name="connsiteX29-2043" fmla="*/ 689668 w 1432618"/>
              <a:gd name="connsiteY29-2044" fmla="*/ 3048187 h 3550128"/>
              <a:gd name="connsiteX30-2045" fmla="*/ 918268 w 1432618"/>
              <a:gd name="connsiteY30-2046" fmla="*/ 3381562 h 3550128"/>
              <a:gd name="connsiteX31-2047" fmla="*/ 1016693 w 1432618"/>
              <a:gd name="connsiteY31-2048" fmla="*/ 3543487 h 3550128"/>
              <a:gd name="connsiteX0-2049" fmla="*/ 1016693 w 1432618"/>
              <a:gd name="connsiteY0-2050" fmla="*/ 3543487 h 3550128"/>
              <a:gd name="connsiteX1-2051" fmla="*/ 591243 w 1432618"/>
              <a:gd name="connsiteY1-2052" fmla="*/ 3549837 h 3550128"/>
              <a:gd name="connsiteX2-2053" fmla="*/ 394393 w 1432618"/>
              <a:gd name="connsiteY2-2054" fmla="*/ 3038662 h 3550128"/>
              <a:gd name="connsiteX3-2055" fmla="*/ 746818 w 1432618"/>
              <a:gd name="connsiteY3-2056" fmla="*/ 2343337 h 3550128"/>
              <a:gd name="connsiteX4-2057" fmla="*/ 560128 w 1432618"/>
              <a:gd name="connsiteY4-2058" fmla="*/ 1884232 h 3550128"/>
              <a:gd name="connsiteX5-2059" fmla="*/ 58 w 1432618"/>
              <a:gd name="connsiteY5-2060" fmla="*/ 1832797 h 3550128"/>
              <a:gd name="connsiteX6-2061" fmla="*/ 394393 w 1432618"/>
              <a:gd name="connsiteY6-2062" fmla="*/ 1705162 h 3550128"/>
              <a:gd name="connsiteX7-2063" fmla="*/ 642043 w 1432618"/>
              <a:gd name="connsiteY7-2064" fmla="*/ 1838512 h 3550128"/>
              <a:gd name="connsiteX8-2065" fmla="*/ 689668 w 1432618"/>
              <a:gd name="connsiteY8-2066" fmla="*/ 1609912 h 3550128"/>
              <a:gd name="connsiteX9-2067" fmla="*/ 823018 w 1432618"/>
              <a:gd name="connsiteY9-2068" fmla="*/ 1295587 h 3550128"/>
              <a:gd name="connsiteX10-2069" fmla="*/ 765868 w 1432618"/>
              <a:gd name="connsiteY10-2070" fmla="*/ 771712 h 3550128"/>
              <a:gd name="connsiteX11-2071" fmla="*/ 537268 w 1432618"/>
              <a:gd name="connsiteY11-2072" fmla="*/ 628837 h 3550128"/>
              <a:gd name="connsiteX12-2073" fmla="*/ 689668 w 1432618"/>
              <a:gd name="connsiteY12-2074" fmla="*/ 628837 h 3550128"/>
              <a:gd name="connsiteX13-2075" fmla="*/ 765868 w 1432618"/>
              <a:gd name="connsiteY13-2076" fmla="*/ 714562 h 3550128"/>
              <a:gd name="connsiteX14-2077" fmla="*/ 870643 w 1432618"/>
              <a:gd name="connsiteY14-2078" fmla="*/ 187 h 3550128"/>
              <a:gd name="connsiteX15-2079" fmla="*/ 832543 w 1432618"/>
              <a:gd name="connsiteY15-2080" fmla="*/ 647887 h 3550128"/>
              <a:gd name="connsiteX16-2081" fmla="*/ 908743 w 1432618"/>
              <a:gd name="connsiteY16-2082" fmla="*/ 1038412 h 3550128"/>
              <a:gd name="connsiteX17-2083" fmla="*/ 937318 w 1432618"/>
              <a:gd name="connsiteY17-2084" fmla="*/ 1286062 h 3550128"/>
              <a:gd name="connsiteX18-2085" fmla="*/ 1108768 w 1432618"/>
              <a:gd name="connsiteY18-2086" fmla="*/ 1152712 h 3550128"/>
              <a:gd name="connsiteX19-2087" fmla="*/ 1337368 w 1432618"/>
              <a:gd name="connsiteY19-2088" fmla="*/ 1133662 h 3550128"/>
              <a:gd name="connsiteX20-2089" fmla="*/ 1089718 w 1432618"/>
              <a:gd name="connsiteY20-2090" fmla="*/ 1190812 h 3550128"/>
              <a:gd name="connsiteX21-2091" fmla="*/ 880168 w 1432618"/>
              <a:gd name="connsiteY21-2092" fmla="*/ 1495612 h 3550128"/>
              <a:gd name="connsiteX22-2093" fmla="*/ 823018 w 1432618"/>
              <a:gd name="connsiteY22-2094" fmla="*/ 1857562 h 3550128"/>
              <a:gd name="connsiteX23-2095" fmla="*/ 975418 w 1432618"/>
              <a:gd name="connsiteY23-2096" fmla="*/ 2314762 h 3550128"/>
              <a:gd name="connsiteX24-2097" fmla="*/ 899218 w 1432618"/>
              <a:gd name="connsiteY24-2098" fmla="*/ 2552887 h 3550128"/>
              <a:gd name="connsiteX25-2099" fmla="*/ 1213543 w 1432618"/>
              <a:gd name="connsiteY25-2100" fmla="*/ 2495737 h 3550128"/>
              <a:gd name="connsiteX26-2101" fmla="*/ 1432618 w 1432618"/>
              <a:gd name="connsiteY26-2102" fmla="*/ 2588606 h 3550128"/>
              <a:gd name="connsiteX27-2103" fmla="*/ 1188143 w 1432618"/>
              <a:gd name="connsiteY27-2104" fmla="*/ 2552887 h 3550128"/>
              <a:gd name="connsiteX28-2105" fmla="*/ 832543 w 1432618"/>
              <a:gd name="connsiteY28-2106" fmla="*/ 2695762 h 3550128"/>
              <a:gd name="connsiteX29-2107" fmla="*/ 689668 w 1432618"/>
              <a:gd name="connsiteY29-2108" fmla="*/ 3048187 h 3550128"/>
              <a:gd name="connsiteX30-2109" fmla="*/ 918268 w 1432618"/>
              <a:gd name="connsiteY30-2110" fmla="*/ 3381562 h 3550128"/>
              <a:gd name="connsiteX31-2111" fmla="*/ 1016693 w 1432618"/>
              <a:gd name="connsiteY31-2112" fmla="*/ 3543487 h 3550128"/>
              <a:gd name="connsiteX0-2113" fmla="*/ 1016693 w 1432618"/>
              <a:gd name="connsiteY0-2114" fmla="*/ 3543487 h 3550128"/>
              <a:gd name="connsiteX1-2115" fmla="*/ 591243 w 1432618"/>
              <a:gd name="connsiteY1-2116" fmla="*/ 3549837 h 3550128"/>
              <a:gd name="connsiteX2-2117" fmla="*/ 394393 w 1432618"/>
              <a:gd name="connsiteY2-2118" fmla="*/ 3038662 h 3550128"/>
              <a:gd name="connsiteX3-2119" fmla="*/ 746818 w 1432618"/>
              <a:gd name="connsiteY3-2120" fmla="*/ 2343337 h 3550128"/>
              <a:gd name="connsiteX4-2121" fmla="*/ 560128 w 1432618"/>
              <a:gd name="connsiteY4-2122" fmla="*/ 1884232 h 3550128"/>
              <a:gd name="connsiteX5-2123" fmla="*/ 58 w 1432618"/>
              <a:gd name="connsiteY5-2124" fmla="*/ 1832797 h 3550128"/>
              <a:gd name="connsiteX6-2125" fmla="*/ 394393 w 1432618"/>
              <a:gd name="connsiteY6-2126" fmla="*/ 1705162 h 3550128"/>
              <a:gd name="connsiteX7-2127" fmla="*/ 642043 w 1432618"/>
              <a:gd name="connsiteY7-2128" fmla="*/ 1838512 h 3550128"/>
              <a:gd name="connsiteX8-2129" fmla="*/ 689668 w 1432618"/>
              <a:gd name="connsiteY8-2130" fmla="*/ 1609912 h 3550128"/>
              <a:gd name="connsiteX9-2131" fmla="*/ 823018 w 1432618"/>
              <a:gd name="connsiteY9-2132" fmla="*/ 1295587 h 3550128"/>
              <a:gd name="connsiteX10-2133" fmla="*/ 765868 w 1432618"/>
              <a:gd name="connsiteY10-2134" fmla="*/ 771712 h 3550128"/>
              <a:gd name="connsiteX11-2135" fmla="*/ 537268 w 1432618"/>
              <a:gd name="connsiteY11-2136" fmla="*/ 628837 h 3550128"/>
              <a:gd name="connsiteX12-2137" fmla="*/ 689668 w 1432618"/>
              <a:gd name="connsiteY12-2138" fmla="*/ 628837 h 3550128"/>
              <a:gd name="connsiteX13-2139" fmla="*/ 765868 w 1432618"/>
              <a:gd name="connsiteY13-2140" fmla="*/ 714562 h 3550128"/>
              <a:gd name="connsiteX14-2141" fmla="*/ 870643 w 1432618"/>
              <a:gd name="connsiteY14-2142" fmla="*/ 187 h 3550128"/>
              <a:gd name="connsiteX15-2143" fmla="*/ 832543 w 1432618"/>
              <a:gd name="connsiteY15-2144" fmla="*/ 647887 h 3550128"/>
              <a:gd name="connsiteX16-2145" fmla="*/ 908743 w 1432618"/>
              <a:gd name="connsiteY16-2146" fmla="*/ 1038412 h 3550128"/>
              <a:gd name="connsiteX17-2147" fmla="*/ 937318 w 1432618"/>
              <a:gd name="connsiteY17-2148" fmla="*/ 1286062 h 3550128"/>
              <a:gd name="connsiteX18-2149" fmla="*/ 1108768 w 1432618"/>
              <a:gd name="connsiteY18-2150" fmla="*/ 1152712 h 3550128"/>
              <a:gd name="connsiteX19-2151" fmla="*/ 1337368 w 1432618"/>
              <a:gd name="connsiteY19-2152" fmla="*/ 1133662 h 3550128"/>
              <a:gd name="connsiteX20-2153" fmla="*/ 1089718 w 1432618"/>
              <a:gd name="connsiteY20-2154" fmla="*/ 1190812 h 3550128"/>
              <a:gd name="connsiteX21-2155" fmla="*/ 880168 w 1432618"/>
              <a:gd name="connsiteY21-2156" fmla="*/ 1495612 h 3550128"/>
              <a:gd name="connsiteX22-2157" fmla="*/ 823018 w 1432618"/>
              <a:gd name="connsiteY22-2158" fmla="*/ 1857562 h 3550128"/>
              <a:gd name="connsiteX23-2159" fmla="*/ 975418 w 1432618"/>
              <a:gd name="connsiteY23-2160" fmla="*/ 2314762 h 3550128"/>
              <a:gd name="connsiteX24-2161" fmla="*/ 899218 w 1432618"/>
              <a:gd name="connsiteY24-2162" fmla="*/ 2552887 h 3550128"/>
              <a:gd name="connsiteX25-2163" fmla="*/ 1213543 w 1432618"/>
              <a:gd name="connsiteY25-2164" fmla="*/ 2495737 h 3550128"/>
              <a:gd name="connsiteX26-2165" fmla="*/ 1432618 w 1432618"/>
              <a:gd name="connsiteY26-2166" fmla="*/ 2588606 h 3550128"/>
              <a:gd name="connsiteX27-2167" fmla="*/ 1188143 w 1432618"/>
              <a:gd name="connsiteY27-2168" fmla="*/ 2552887 h 3550128"/>
              <a:gd name="connsiteX28-2169" fmla="*/ 832543 w 1432618"/>
              <a:gd name="connsiteY28-2170" fmla="*/ 2695762 h 3550128"/>
              <a:gd name="connsiteX29-2171" fmla="*/ 689668 w 1432618"/>
              <a:gd name="connsiteY29-2172" fmla="*/ 3048187 h 3550128"/>
              <a:gd name="connsiteX30-2173" fmla="*/ 918268 w 1432618"/>
              <a:gd name="connsiteY30-2174" fmla="*/ 3381562 h 3550128"/>
              <a:gd name="connsiteX31-2175" fmla="*/ 1016693 w 1432618"/>
              <a:gd name="connsiteY31-2176" fmla="*/ 3543487 h 3550128"/>
              <a:gd name="connsiteX0-2177" fmla="*/ 1016693 w 1432618"/>
              <a:gd name="connsiteY0-2178" fmla="*/ 3543487 h 3550128"/>
              <a:gd name="connsiteX1-2179" fmla="*/ 591243 w 1432618"/>
              <a:gd name="connsiteY1-2180" fmla="*/ 3549837 h 3550128"/>
              <a:gd name="connsiteX2-2181" fmla="*/ 394393 w 1432618"/>
              <a:gd name="connsiteY2-2182" fmla="*/ 3038662 h 3550128"/>
              <a:gd name="connsiteX3-2183" fmla="*/ 746818 w 1432618"/>
              <a:gd name="connsiteY3-2184" fmla="*/ 2343337 h 3550128"/>
              <a:gd name="connsiteX4-2185" fmla="*/ 560128 w 1432618"/>
              <a:gd name="connsiteY4-2186" fmla="*/ 1884232 h 3550128"/>
              <a:gd name="connsiteX5-2187" fmla="*/ 58 w 1432618"/>
              <a:gd name="connsiteY5-2188" fmla="*/ 1832797 h 3550128"/>
              <a:gd name="connsiteX6-2189" fmla="*/ 394393 w 1432618"/>
              <a:gd name="connsiteY6-2190" fmla="*/ 1705162 h 3550128"/>
              <a:gd name="connsiteX7-2191" fmla="*/ 642043 w 1432618"/>
              <a:gd name="connsiteY7-2192" fmla="*/ 1838512 h 3550128"/>
              <a:gd name="connsiteX8-2193" fmla="*/ 689668 w 1432618"/>
              <a:gd name="connsiteY8-2194" fmla="*/ 1609912 h 3550128"/>
              <a:gd name="connsiteX9-2195" fmla="*/ 823018 w 1432618"/>
              <a:gd name="connsiteY9-2196" fmla="*/ 1295587 h 3550128"/>
              <a:gd name="connsiteX10-2197" fmla="*/ 765868 w 1432618"/>
              <a:gd name="connsiteY10-2198" fmla="*/ 771712 h 3550128"/>
              <a:gd name="connsiteX11-2199" fmla="*/ 537268 w 1432618"/>
              <a:gd name="connsiteY11-2200" fmla="*/ 628837 h 3550128"/>
              <a:gd name="connsiteX12-2201" fmla="*/ 689668 w 1432618"/>
              <a:gd name="connsiteY12-2202" fmla="*/ 628837 h 3550128"/>
              <a:gd name="connsiteX13-2203" fmla="*/ 765868 w 1432618"/>
              <a:gd name="connsiteY13-2204" fmla="*/ 714562 h 3550128"/>
              <a:gd name="connsiteX14-2205" fmla="*/ 870643 w 1432618"/>
              <a:gd name="connsiteY14-2206" fmla="*/ 187 h 3550128"/>
              <a:gd name="connsiteX15-2207" fmla="*/ 832543 w 1432618"/>
              <a:gd name="connsiteY15-2208" fmla="*/ 647887 h 3550128"/>
              <a:gd name="connsiteX16-2209" fmla="*/ 908743 w 1432618"/>
              <a:gd name="connsiteY16-2210" fmla="*/ 1038412 h 3550128"/>
              <a:gd name="connsiteX17-2211" fmla="*/ 937318 w 1432618"/>
              <a:gd name="connsiteY17-2212" fmla="*/ 1286062 h 3550128"/>
              <a:gd name="connsiteX18-2213" fmla="*/ 1108768 w 1432618"/>
              <a:gd name="connsiteY18-2214" fmla="*/ 1152712 h 3550128"/>
              <a:gd name="connsiteX19-2215" fmla="*/ 1337368 w 1432618"/>
              <a:gd name="connsiteY19-2216" fmla="*/ 1133662 h 3550128"/>
              <a:gd name="connsiteX20-2217" fmla="*/ 1089718 w 1432618"/>
              <a:gd name="connsiteY20-2218" fmla="*/ 1190812 h 3550128"/>
              <a:gd name="connsiteX21-2219" fmla="*/ 880168 w 1432618"/>
              <a:gd name="connsiteY21-2220" fmla="*/ 1495612 h 3550128"/>
              <a:gd name="connsiteX22-2221" fmla="*/ 823018 w 1432618"/>
              <a:gd name="connsiteY22-2222" fmla="*/ 1857562 h 3550128"/>
              <a:gd name="connsiteX23-2223" fmla="*/ 975418 w 1432618"/>
              <a:gd name="connsiteY23-2224" fmla="*/ 2314762 h 3550128"/>
              <a:gd name="connsiteX24-2225" fmla="*/ 899218 w 1432618"/>
              <a:gd name="connsiteY24-2226" fmla="*/ 2552887 h 3550128"/>
              <a:gd name="connsiteX25-2227" fmla="*/ 1213543 w 1432618"/>
              <a:gd name="connsiteY25-2228" fmla="*/ 2495737 h 3550128"/>
              <a:gd name="connsiteX26-2229" fmla="*/ 1432618 w 1432618"/>
              <a:gd name="connsiteY26-2230" fmla="*/ 2588606 h 3550128"/>
              <a:gd name="connsiteX27-2231" fmla="*/ 1188143 w 1432618"/>
              <a:gd name="connsiteY27-2232" fmla="*/ 2552887 h 3550128"/>
              <a:gd name="connsiteX28-2233" fmla="*/ 832543 w 1432618"/>
              <a:gd name="connsiteY28-2234" fmla="*/ 2695762 h 3550128"/>
              <a:gd name="connsiteX29-2235" fmla="*/ 689668 w 1432618"/>
              <a:gd name="connsiteY29-2236" fmla="*/ 3048187 h 3550128"/>
              <a:gd name="connsiteX30-2237" fmla="*/ 918268 w 1432618"/>
              <a:gd name="connsiteY30-2238" fmla="*/ 3381562 h 3550128"/>
              <a:gd name="connsiteX31-2239" fmla="*/ 1016693 w 1432618"/>
              <a:gd name="connsiteY31-2240" fmla="*/ 3543487 h 3550128"/>
              <a:gd name="connsiteX0-2241" fmla="*/ 1016693 w 1432618"/>
              <a:gd name="connsiteY0-2242" fmla="*/ 3543487 h 3550128"/>
              <a:gd name="connsiteX1-2243" fmla="*/ 591243 w 1432618"/>
              <a:gd name="connsiteY1-2244" fmla="*/ 3549837 h 3550128"/>
              <a:gd name="connsiteX2-2245" fmla="*/ 394393 w 1432618"/>
              <a:gd name="connsiteY2-2246" fmla="*/ 3038662 h 3550128"/>
              <a:gd name="connsiteX3-2247" fmla="*/ 746818 w 1432618"/>
              <a:gd name="connsiteY3-2248" fmla="*/ 2343337 h 3550128"/>
              <a:gd name="connsiteX4-2249" fmla="*/ 560128 w 1432618"/>
              <a:gd name="connsiteY4-2250" fmla="*/ 1884232 h 3550128"/>
              <a:gd name="connsiteX5-2251" fmla="*/ 58 w 1432618"/>
              <a:gd name="connsiteY5-2252" fmla="*/ 1832797 h 3550128"/>
              <a:gd name="connsiteX6-2253" fmla="*/ 394393 w 1432618"/>
              <a:gd name="connsiteY6-2254" fmla="*/ 1705162 h 3550128"/>
              <a:gd name="connsiteX7-2255" fmla="*/ 642043 w 1432618"/>
              <a:gd name="connsiteY7-2256" fmla="*/ 1838512 h 3550128"/>
              <a:gd name="connsiteX8-2257" fmla="*/ 689668 w 1432618"/>
              <a:gd name="connsiteY8-2258" fmla="*/ 1609912 h 3550128"/>
              <a:gd name="connsiteX9-2259" fmla="*/ 823018 w 1432618"/>
              <a:gd name="connsiteY9-2260" fmla="*/ 1295587 h 3550128"/>
              <a:gd name="connsiteX10-2261" fmla="*/ 765868 w 1432618"/>
              <a:gd name="connsiteY10-2262" fmla="*/ 771712 h 3550128"/>
              <a:gd name="connsiteX11-2263" fmla="*/ 537268 w 1432618"/>
              <a:gd name="connsiteY11-2264" fmla="*/ 628837 h 3550128"/>
              <a:gd name="connsiteX12-2265" fmla="*/ 689668 w 1432618"/>
              <a:gd name="connsiteY12-2266" fmla="*/ 628837 h 3550128"/>
              <a:gd name="connsiteX13-2267" fmla="*/ 765868 w 1432618"/>
              <a:gd name="connsiteY13-2268" fmla="*/ 714562 h 3550128"/>
              <a:gd name="connsiteX14-2269" fmla="*/ 870643 w 1432618"/>
              <a:gd name="connsiteY14-2270" fmla="*/ 187 h 3550128"/>
              <a:gd name="connsiteX15-2271" fmla="*/ 832543 w 1432618"/>
              <a:gd name="connsiteY15-2272" fmla="*/ 647887 h 3550128"/>
              <a:gd name="connsiteX16-2273" fmla="*/ 908743 w 1432618"/>
              <a:gd name="connsiteY16-2274" fmla="*/ 1038412 h 3550128"/>
              <a:gd name="connsiteX17-2275" fmla="*/ 937318 w 1432618"/>
              <a:gd name="connsiteY17-2276" fmla="*/ 1286062 h 3550128"/>
              <a:gd name="connsiteX18-2277" fmla="*/ 1108768 w 1432618"/>
              <a:gd name="connsiteY18-2278" fmla="*/ 1152712 h 3550128"/>
              <a:gd name="connsiteX19-2279" fmla="*/ 1337368 w 1432618"/>
              <a:gd name="connsiteY19-2280" fmla="*/ 1133662 h 3550128"/>
              <a:gd name="connsiteX20-2281" fmla="*/ 1089718 w 1432618"/>
              <a:gd name="connsiteY20-2282" fmla="*/ 1190812 h 3550128"/>
              <a:gd name="connsiteX21-2283" fmla="*/ 880168 w 1432618"/>
              <a:gd name="connsiteY21-2284" fmla="*/ 1495612 h 3550128"/>
              <a:gd name="connsiteX22-2285" fmla="*/ 823018 w 1432618"/>
              <a:gd name="connsiteY22-2286" fmla="*/ 1857562 h 3550128"/>
              <a:gd name="connsiteX23-2287" fmla="*/ 975418 w 1432618"/>
              <a:gd name="connsiteY23-2288" fmla="*/ 2314762 h 3550128"/>
              <a:gd name="connsiteX24-2289" fmla="*/ 899218 w 1432618"/>
              <a:gd name="connsiteY24-2290" fmla="*/ 2552887 h 3550128"/>
              <a:gd name="connsiteX25-2291" fmla="*/ 1213543 w 1432618"/>
              <a:gd name="connsiteY25-2292" fmla="*/ 2495737 h 3550128"/>
              <a:gd name="connsiteX26-2293" fmla="*/ 1432618 w 1432618"/>
              <a:gd name="connsiteY26-2294" fmla="*/ 2588606 h 3550128"/>
              <a:gd name="connsiteX27-2295" fmla="*/ 1188143 w 1432618"/>
              <a:gd name="connsiteY27-2296" fmla="*/ 2552887 h 3550128"/>
              <a:gd name="connsiteX28-2297" fmla="*/ 832543 w 1432618"/>
              <a:gd name="connsiteY28-2298" fmla="*/ 2695762 h 3550128"/>
              <a:gd name="connsiteX29-2299" fmla="*/ 689668 w 1432618"/>
              <a:gd name="connsiteY29-2300" fmla="*/ 3048187 h 3550128"/>
              <a:gd name="connsiteX30-2301" fmla="*/ 918268 w 1432618"/>
              <a:gd name="connsiteY30-2302" fmla="*/ 3381562 h 3550128"/>
              <a:gd name="connsiteX31-2303" fmla="*/ 1016693 w 1432618"/>
              <a:gd name="connsiteY31-2304" fmla="*/ 3543487 h 3550128"/>
              <a:gd name="connsiteX0-2305" fmla="*/ 1016693 w 1432618"/>
              <a:gd name="connsiteY0-2306" fmla="*/ 3543487 h 3550128"/>
              <a:gd name="connsiteX1-2307" fmla="*/ 591243 w 1432618"/>
              <a:gd name="connsiteY1-2308" fmla="*/ 3549837 h 3550128"/>
              <a:gd name="connsiteX2-2309" fmla="*/ 394393 w 1432618"/>
              <a:gd name="connsiteY2-2310" fmla="*/ 3038662 h 3550128"/>
              <a:gd name="connsiteX3-2311" fmla="*/ 746818 w 1432618"/>
              <a:gd name="connsiteY3-2312" fmla="*/ 2343337 h 3550128"/>
              <a:gd name="connsiteX4-2313" fmla="*/ 560128 w 1432618"/>
              <a:gd name="connsiteY4-2314" fmla="*/ 1884232 h 3550128"/>
              <a:gd name="connsiteX5-2315" fmla="*/ 58 w 1432618"/>
              <a:gd name="connsiteY5-2316" fmla="*/ 1832797 h 3550128"/>
              <a:gd name="connsiteX6-2317" fmla="*/ 394393 w 1432618"/>
              <a:gd name="connsiteY6-2318" fmla="*/ 1705162 h 3550128"/>
              <a:gd name="connsiteX7-2319" fmla="*/ 642043 w 1432618"/>
              <a:gd name="connsiteY7-2320" fmla="*/ 1838512 h 3550128"/>
              <a:gd name="connsiteX8-2321" fmla="*/ 689668 w 1432618"/>
              <a:gd name="connsiteY8-2322" fmla="*/ 1609912 h 3550128"/>
              <a:gd name="connsiteX9-2323" fmla="*/ 823018 w 1432618"/>
              <a:gd name="connsiteY9-2324" fmla="*/ 1295587 h 3550128"/>
              <a:gd name="connsiteX10-2325" fmla="*/ 765868 w 1432618"/>
              <a:gd name="connsiteY10-2326" fmla="*/ 771712 h 3550128"/>
              <a:gd name="connsiteX11-2327" fmla="*/ 537268 w 1432618"/>
              <a:gd name="connsiteY11-2328" fmla="*/ 628837 h 3550128"/>
              <a:gd name="connsiteX12-2329" fmla="*/ 689668 w 1432618"/>
              <a:gd name="connsiteY12-2330" fmla="*/ 628837 h 3550128"/>
              <a:gd name="connsiteX13-2331" fmla="*/ 765868 w 1432618"/>
              <a:gd name="connsiteY13-2332" fmla="*/ 714562 h 3550128"/>
              <a:gd name="connsiteX14-2333" fmla="*/ 870643 w 1432618"/>
              <a:gd name="connsiteY14-2334" fmla="*/ 187 h 3550128"/>
              <a:gd name="connsiteX15-2335" fmla="*/ 832543 w 1432618"/>
              <a:gd name="connsiteY15-2336" fmla="*/ 647887 h 3550128"/>
              <a:gd name="connsiteX16-2337" fmla="*/ 908743 w 1432618"/>
              <a:gd name="connsiteY16-2338" fmla="*/ 1038412 h 3550128"/>
              <a:gd name="connsiteX17-2339" fmla="*/ 937318 w 1432618"/>
              <a:gd name="connsiteY17-2340" fmla="*/ 1286062 h 3550128"/>
              <a:gd name="connsiteX18-2341" fmla="*/ 1108768 w 1432618"/>
              <a:gd name="connsiteY18-2342" fmla="*/ 1152712 h 3550128"/>
              <a:gd name="connsiteX19-2343" fmla="*/ 1337368 w 1432618"/>
              <a:gd name="connsiteY19-2344" fmla="*/ 1133662 h 3550128"/>
              <a:gd name="connsiteX20-2345" fmla="*/ 1089718 w 1432618"/>
              <a:gd name="connsiteY20-2346" fmla="*/ 1190812 h 3550128"/>
              <a:gd name="connsiteX21-2347" fmla="*/ 880168 w 1432618"/>
              <a:gd name="connsiteY21-2348" fmla="*/ 1495612 h 3550128"/>
              <a:gd name="connsiteX22-2349" fmla="*/ 823018 w 1432618"/>
              <a:gd name="connsiteY22-2350" fmla="*/ 1857562 h 3550128"/>
              <a:gd name="connsiteX23-2351" fmla="*/ 975418 w 1432618"/>
              <a:gd name="connsiteY23-2352" fmla="*/ 2314762 h 3550128"/>
              <a:gd name="connsiteX24-2353" fmla="*/ 899218 w 1432618"/>
              <a:gd name="connsiteY24-2354" fmla="*/ 2552887 h 3550128"/>
              <a:gd name="connsiteX25-2355" fmla="*/ 1213543 w 1432618"/>
              <a:gd name="connsiteY25-2356" fmla="*/ 2495737 h 3550128"/>
              <a:gd name="connsiteX26-2357" fmla="*/ 1432618 w 1432618"/>
              <a:gd name="connsiteY26-2358" fmla="*/ 2588606 h 3550128"/>
              <a:gd name="connsiteX27-2359" fmla="*/ 1188143 w 1432618"/>
              <a:gd name="connsiteY27-2360" fmla="*/ 2552887 h 3550128"/>
              <a:gd name="connsiteX28-2361" fmla="*/ 832543 w 1432618"/>
              <a:gd name="connsiteY28-2362" fmla="*/ 2695762 h 3550128"/>
              <a:gd name="connsiteX29-2363" fmla="*/ 689668 w 1432618"/>
              <a:gd name="connsiteY29-2364" fmla="*/ 3048187 h 3550128"/>
              <a:gd name="connsiteX30-2365" fmla="*/ 918268 w 1432618"/>
              <a:gd name="connsiteY30-2366" fmla="*/ 3381562 h 3550128"/>
              <a:gd name="connsiteX31-2367" fmla="*/ 1016693 w 1432618"/>
              <a:gd name="connsiteY31-2368" fmla="*/ 3543487 h 3550128"/>
              <a:gd name="connsiteX0-2369" fmla="*/ 1016693 w 1432618"/>
              <a:gd name="connsiteY0-2370" fmla="*/ 3543487 h 3550128"/>
              <a:gd name="connsiteX1-2371" fmla="*/ 591243 w 1432618"/>
              <a:gd name="connsiteY1-2372" fmla="*/ 3549837 h 3550128"/>
              <a:gd name="connsiteX2-2373" fmla="*/ 394393 w 1432618"/>
              <a:gd name="connsiteY2-2374" fmla="*/ 3038662 h 3550128"/>
              <a:gd name="connsiteX3-2375" fmla="*/ 746818 w 1432618"/>
              <a:gd name="connsiteY3-2376" fmla="*/ 2343337 h 3550128"/>
              <a:gd name="connsiteX4-2377" fmla="*/ 560128 w 1432618"/>
              <a:gd name="connsiteY4-2378" fmla="*/ 1884232 h 3550128"/>
              <a:gd name="connsiteX5-2379" fmla="*/ 58 w 1432618"/>
              <a:gd name="connsiteY5-2380" fmla="*/ 1832797 h 3550128"/>
              <a:gd name="connsiteX6-2381" fmla="*/ 394393 w 1432618"/>
              <a:gd name="connsiteY6-2382" fmla="*/ 1705162 h 3550128"/>
              <a:gd name="connsiteX7-2383" fmla="*/ 642043 w 1432618"/>
              <a:gd name="connsiteY7-2384" fmla="*/ 1838512 h 3550128"/>
              <a:gd name="connsiteX8-2385" fmla="*/ 689668 w 1432618"/>
              <a:gd name="connsiteY8-2386" fmla="*/ 1609912 h 3550128"/>
              <a:gd name="connsiteX9-2387" fmla="*/ 823018 w 1432618"/>
              <a:gd name="connsiteY9-2388" fmla="*/ 1295587 h 3550128"/>
              <a:gd name="connsiteX10-2389" fmla="*/ 765868 w 1432618"/>
              <a:gd name="connsiteY10-2390" fmla="*/ 771712 h 3550128"/>
              <a:gd name="connsiteX11-2391" fmla="*/ 537268 w 1432618"/>
              <a:gd name="connsiteY11-2392" fmla="*/ 628837 h 3550128"/>
              <a:gd name="connsiteX12-2393" fmla="*/ 689668 w 1432618"/>
              <a:gd name="connsiteY12-2394" fmla="*/ 628837 h 3550128"/>
              <a:gd name="connsiteX13-2395" fmla="*/ 765868 w 1432618"/>
              <a:gd name="connsiteY13-2396" fmla="*/ 714562 h 3550128"/>
              <a:gd name="connsiteX14-2397" fmla="*/ 870643 w 1432618"/>
              <a:gd name="connsiteY14-2398" fmla="*/ 187 h 3550128"/>
              <a:gd name="connsiteX15-2399" fmla="*/ 832543 w 1432618"/>
              <a:gd name="connsiteY15-2400" fmla="*/ 647887 h 3550128"/>
              <a:gd name="connsiteX16-2401" fmla="*/ 908743 w 1432618"/>
              <a:gd name="connsiteY16-2402" fmla="*/ 1038412 h 3550128"/>
              <a:gd name="connsiteX17-2403" fmla="*/ 937318 w 1432618"/>
              <a:gd name="connsiteY17-2404" fmla="*/ 1286062 h 3550128"/>
              <a:gd name="connsiteX18-2405" fmla="*/ 1108768 w 1432618"/>
              <a:gd name="connsiteY18-2406" fmla="*/ 1152712 h 3550128"/>
              <a:gd name="connsiteX19-2407" fmla="*/ 1337368 w 1432618"/>
              <a:gd name="connsiteY19-2408" fmla="*/ 1133662 h 3550128"/>
              <a:gd name="connsiteX20-2409" fmla="*/ 1089718 w 1432618"/>
              <a:gd name="connsiteY20-2410" fmla="*/ 1190812 h 3550128"/>
              <a:gd name="connsiteX21-2411" fmla="*/ 880168 w 1432618"/>
              <a:gd name="connsiteY21-2412" fmla="*/ 1495612 h 3550128"/>
              <a:gd name="connsiteX22-2413" fmla="*/ 823018 w 1432618"/>
              <a:gd name="connsiteY22-2414" fmla="*/ 1857562 h 3550128"/>
              <a:gd name="connsiteX23-2415" fmla="*/ 975418 w 1432618"/>
              <a:gd name="connsiteY23-2416" fmla="*/ 2314762 h 3550128"/>
              <a:gd name="connsiteX24-2417" fmla="*/ 896043 w 1432618"/>
              <a:gd name="connsiteY24-2418" fmla="*/ 2540187 h 3550128"/>
              <a:gd name="connsiteX25-2419" fmla="*/ 1213543 w 1432618"/>
              <a:gd name="connsiteY25-2420" fmla="*/ 2495737 h 3550128"/>
              <a:gd name="connsiteX26-2421" fmla="*/ 1432618 w 1432618"/>
              <a:gd name="connsiteY26-2422" fmla="*/ 2588606 h 3550128"/>
              <a:gd name="connsiteX27-2423" fmla="*/ 1188143 w 1432618"/>
              <a:gd name="connsiteY27-2424" fmla="*/ 2552887 h 3550128"/>
              <a:gd name="connsiteX28-2425" fmla="*/ 832543 w 1432618"/>
              <a:gd name="connsiteY28-2426" fmla="*/ 2695762 h 3550128"/>
              <a:gd name="connsiteX29-2427" fmla="*/ 689668 w 1432618"/>
              <a:gd name="connsiteY29-2428" fmla="*/ 3048187 h 3550128"/>
              <a:gd name="connsiteX30-2429" fmla="*/ 918268 w 1432618"/>
              <a:gd name="connsiteY30-2430" fmla="*/ 3381562 h 3550128"/>
              <a:gd name="connsiteX31-2431" fmla="*/ 1016693 w 1432618"/>
              <a:gd name="connsiteY31-2432" fmla="*/ 3543487 h 3550128"/>
              <a:gd name="connsiteX0-2433" fmla="*/ 1016693 w 1432618"/>
              <a:gd name="connsiteY0-2434" fmla="*/ 3543487 h 3550128"/>
              <a:gd name="connsiteX1-2435" fmla="*/ 591243 w 1432618"/>
              <a:gd name="connsiteY1-2436" fmla="*/ 3549837 h 3550128"/>
              <a:gd name="connsiteX2-2437" fmla="*/ 394393 w 1432618"/>
              <a:gd name="connsiteY2-2438" fmla="*/ 3038662 h 3550128"/>
              <a:gd name="connsiteX3-2439" fmla="*/ 746818 w 1432618"/>
              <a:gd name="connsiteY3-2440" fmla="*/ 2343337 h 3550128"/>
              <a:gd name="connsiteX4-2441" fmla="*/ 560128 w 1432618"/>
              <a:gd name="connsiteY4-2442" fmla="*/ 1884232 h 3550128"/>
              <a:gd name="connsiteX5-2443" fmla="*/ 58 w 1432618"/>
              <a:gd name="connsiteY5-2444" fmla="*/ 1832797 h 3550128"/>
              <a:gd name="connsiteX6-2445" fmla="*/ 394393 w 1432618"/>
              <a:gd name="connsiteY6-2446" fmla="*/ 1705162 h 3550128"/>
              <a:gd name="connsiteX7-2447" fmla="*/ 642043 w 1432618"/>
              <a:gd name="connsiteY7-2448" fmla="*/ 1838512 h 3550128"/>
              <a:gd name="connsiteX8-2449" fmla="*/ 689668 w 1432618"/>
              <a:gd name="connsiteY8-2450" fmla="*/ 1609912 h 3550128"/>
              <a:gd name="connsiteX9-2451" fmla="*/ 823018 w 1432618"/>
              <a:gd name="connsiteY9-2452" fmla="*/ 1295587 h 3550128"/>
              <a:gd name="connsiteX10-2453" fmla="*/ 765868 w 1432618"/>
              <a:gd name="connsiteY10-2454" fmla="*/ 771712 h 3550128"/>
              <a:gd name="connsiteX11-2455" fmla="*/ 537268 w 1432618"/>
              <a:gd name="connsiteY11-2456" fmla="*/ 628837 h 3550128"/>
              <a:gd name="connsiteX12-2457" fmla="*/ 689668 w 1432618"/>
              <a:gd name="connsiteY12-2458" fmla="*/ 628837 h 3550128"/>
              <a:gd name="connsiteX13-2459" fmla="*/ 765868 w 1432618"/>
              <a:gd name="connsiteY13-2460" fmla="*/ 714562 h 3550128"/>
              <a:gd name="connsiteX14-2461" fmla="*/ 870643 w 1432618"/>
              <a:gd name="connsiteY14-2462" fmla="*/ 187 h 3550128"/>
              <a:gd name="connsiteX15-2463" fmla="*/ 832543 w 1432618"/>
              <a:gd name="connsiteY15-2464" fmla="*/ 647887 h 3550128"/>
              <a:gd name="connsiteX16-2465" fmla="*/ 908743 w 1432618"/>
              <a:gd name="connsiteY16-2466" fmla="*/ 1038412 h 3550128"/>
              <a:gd name="connsiteX17-2467" fmla="*/ 937318 w 1432618"/>
              <a:gd name="connsiteY17-2468" fmla="*/ 1286062 h 3550128"/>
              <a:gd name="connsiteX18-2469" fmla="*/ 1108768 w 1432618"/>
              <a:gd name="connsiteY18-2470" fmla="*/ 1152712 h 3550128"/>
              <a:gd name="connsiteX19-2471" fmla="*/ 1337368 w 1432618"/>
              <a:gd name="connsiteY19-2472" fmla="*/ 1133662 h 3550128"/>
              <a:gd name="connsiteX20-2473" fmla="*/ 1089718 w 1432618"/>
              <a:gd name="connsiteY20-2474" fmla="*/ 1190812 h 3550128"/>
              <a:gd name="connsiteX21-2475" fmla="*/ 880168 w 1432618"/>
              <a:gd name="connsiteY21-2476" fmla="*/ 1495612 h 3550128"/>
              <a:gd name="connsiteX22-2477" fmla="*/ 823018 w 1432618"/>
              <a:gd name="connsiteY22-2478" fmla="*/ 1857562 h 3550128"/>
              <a:gd name="connsiteX23-2479" fmla="*/ 975418 w 1432618"/>
              <a:gd name="connsiteY23-2480" fmla="*/ 2314762 h 3550128"/>
              <a:gd name="connsiteX24-2481" fmla="*/ 896043 w 1432618"/>
              <a:gd name="connsiteY24-2482" fmla="*/ 2540187 h 3550128"/>
              <a:gd name="connsiteX25-2483" fmla="*/ 1213543 w 1432618"/>
              <a:gd name="connsiteY25-2484" fmla="*/ 2495737 h 3550128"/>
              <a:gd name="connsiteX26-2485" fmla="*/ 1432618 w 1432618"/>
              <a:gd name="connsiteY26-2486" fmla="*/ 2588606 h 3550128"/>
              <a:gd name="connsiteX27-2487" fmla="*/ 1188143 w 1432618"/>
              <a:gd name="connsiteY27-2488" fmla="*/ 2552887 h 3550128"/>
              <a:gd name="connsiteX28-2489" fmla="*/ 832543 w 1432618"/>
              <a:gd name="connsiteY28-2490" fmla="*/ 2695762 h 3550128"/>
              <a:gd name="connsiteX29-2491" fmla="*/ 689668 w 1432618"/>
              <a:gd name="connsiteY29-2492" fmla="*/ 3048187 h 3550128"/>
              <a:gd name="connsiteX30-2493" fmla="*/ 918268 w 1432618"/>
              <a:gd name="connsiteY30-2494" fmla="*/ 3381562 h 3550128"/>
              <a:gd name="connsiteX31-2495" fmla="*/ 1016693 w 1432618"/>
              <a:gd name="connsiteY31-2496" fmla="*/ 3543487 h 3550128"/>
              <a:gd name="connsiteX0-2497" fmla="*/ 1016693 w 1432618"/>
              <a:gd name="connsiteY0-2498" fmla="*/ 3543487 h 3550128"/>
              <a:gd name="connsiteX1-2499" fmla="*/ 591243 w 1432618"/>
              <a:gd name="connsiteY1-2500" fmla="*/ 3549837 h 3550128"/>
              <a:gd name="connsiteX2-2501" fmla="*/ 394393 w 1432618"/>
              <a:gd name="connsiteY2-2502" fmla="*/ 3038662 h 3550128"/>
              <a:gd name="connsiteX3-2503" fmla="*/ 746818 w 1432618"/>
              <a:gd name="connsiteY3-2504" fmla="*/ 2343337 h 3550128"/>
              <a:gd name="connsiteX4-2505" fmla="*/ 560128 w 1432618"/>
              <a:gd name="connsiteY4-2506" fmla="*/ 1884232 h 3550128"/>
              <a:gd name="connsiteX5-2507" fmla="*/ 58 w 1432618"/>
              <a:gd name="connsiteY5-2508" fmla="*/ 1832797 h 3550128"/>
              <a:gd name="connsiteX6-2509" fmla="*/ 394393 w 1432618"/>
              <a:gd name="connsiteY6-2510" fmla="*/ 1705162 h 3550128"/>
              <a:gd name="connsiteX7-2511" fmla="*/ 642043 w 1432618"/>
              <a:gd name="connsiteY7-2512" fmla="*/ 1838512 h 3550128"/>
              <a:gd name="connsiteX8-2513" fmla="*/ 689668 w 1432618"/>
              <a:gd name="connsiteY8-2514" fmla="*/ 1609912 h 3550128"/>
              <a:gd name="connsiteX9-2515" fmla="*/ 823018 w 1432618"/>
              <a:gd name="connsiteY9-2516" fmla="*/ 1295587 h 3550128"/>
              <a:gd name="connsiteX10-2517" fmla="*/ 765868 w 1432618"/>
              <a:gd name="connsiteY10-2518" fmla="*/ 771712 h 3550128"/>
              <a:gd name="connsiteX11-2519" fmla="*/ 537268 w 1432618"/>
              <a:gd name="connsiteY11-2520" fmla="*/ 628837 h 3550128"/>
              <a:gd name="connsiteX12-2521" fmla="*/ 689668 w 1432618"/>
              <a:gd name="connsiteY12-2522" fmla="*/ 628837 h 3550128"/>
              <a:gd name="connsiteX13-2523" fmla="*/ 765868 w 1432618"/>
              <a:gd name="connsiteY13-2524" fmla="*/ 714562 h 3550128"/>
              <a:gd name="connsiteX14-2525" fmla="*/ 870643 w 1432618"/>
              <a:gd name="connsiteY14-2526" fmla="*/ 187 h 3550128"/>
              <a:gd name="connsiteX15-2527" fmla="*/ 832543 w 1432618"/>
              <a:gd name="connsiteY15-2528" fmla="*/ 647887 h 3550128"/>
              <a:gd name="connsiteX16-2529" fmla="*/ 908743 w 1432618"/>
              <a:gd name="connsiteY16-2530" fmla="*/ 1038412 h 3550128"/>
              <a:gd name="connsiteX17-2531" fmla="*/ 937318 w 1432618"/>
              <a:gd name="connsiteY17-2532" fmla="*/ 1286062 h 3550128"/>
              <a:gd name="connsiteX18-2533" fmla="*/ 1108768 w 1432618"/>
              <a:gd name="connsiteY18-2534" fmla="*/ 1152712 h 3550128"/>
              <a:gd name="connsiteX19-2535" fmla="*/ 1337368 w 1432618"/>
              <a:gd name="connsiteY19-2536" fmla="*/ 1133662 h 3550128"/>
              <a:gd name="connsiteX20-2537" fmla="*/ 1089718 w 1432618"/>
              <a:gd name="connsiteY20-2538" fmla="*/ 1190812 h 3550128"/>
              <a:gd name="connsiteX21-2539" fmla="*/ 880168 w 1432618"/>
              <a:gd name="connsiteY21-2540" fmla="*/ 1495612 h 3550128"/>
              <a:gd name="connsiteX22-2541" fmla="*/ 823018 w 1432618"/>
              <a:gd name="connsiteY22-2542" fmla="*/ 1857562 h 3550128"/>
              <a:gd name="connsiteX23-2543" fmla="*/ 975418 w 1432618"/>
              <a:gd name="connsiteY23-2544" fmla="*/ 2314762 h 3550128"/>
              <a:gd name="connsiteX24-2545" fmla="*/ 896043 w 1432618"/>
              <a:gd name="connsiteY24-2546" fmla="*/ 2540187 h 3550128"/>
              <a:gd name="connsiteX25-2547" fmla="*/ 1213543 w 1432618"/>
              <a:gd name="connsiteY25-2548" fmla="*/ 2495737 h 3550128"/>
              <a:gd name="connsiteX26-2549" fmla="*/ 1432618 w 1432618"/>
              <a:gd name="connsiteY26-2550" fmla="*/ 2588606 h 3550128"/>
              <a:gd name="connsiteX27-2551" fmla="*/ 1188143 w 1432618"/>
              <a:gd name="connsiteY27-2552" fmla="*/ 2552887 h 3550128"/>
              <a:gd name="connsiteX28-2553" fmla="*/ 832543 w 1432618"/>
              <a:gd name="connsiteY28-2554" fmla="*/ 2695762 h 3550128"/>
              <a:gd name="connsiteX29-2555" fmla="*/ 689668 w 1432618"/>
              <a:gd name="connsiteY29-2556" fmla="*/ 3048187 h 3550128"/>
              <a:gd name="connsiteX30-2557" fmla="*/ 918268 w 1432618"/>
              <a:gd name="connsiteY30-2558" fmla="*/ 3381562 h 3550128"/>
              <a:gd name="connsiteX31-2559" fmla="*/ 1016693 w 1432618"/>
              <a:gd name="connsiteY31-2560" fmla="*/ 3543487 h 3550128"/>
              <a:gd name="connsiteX0-2561" fmla="*/ 1016693 w 1432618"/>
              <a:gd name="connsiteY0-2562" fmla="*/ 3543487 h 3550128"/>
              <a:gd name="connsiteX1-2563" fmla="*/ 591243 w 1432618"/>
              <a:gd name="connsiteY1-2564" fmla="*/ 3549837 h 3550128"/>
              <a:gd name="connsiteX2-2565" fmla="*/ 394393 w 1432618"/>
              <a:gd name="connsiteY2-2566" fmla="*/ 3038662 h 3550128"/>
              <a:gd name="connsiteX3-2567" fmla="*/ 746818 w 1432618"/>
              <a:gd name="connsiteY3-2568" fmla="*/ 2343337 h 3550128"/>
              <a:gd name="connsiteX4-2569" fmla="*/ 560128 w 1432618"/>
              <a:gd name="connsiteY4-2570" fmla="*/ 1884232 h 3550128"/>
              <a:gd name="connsiteX5-2571" fmla="*/ 58 w 1432618"/>
              <a:gd name="connsiteY5-2572" fmla="*/ 1832797 h 3550128"/>
              <a:gd name="connsiteX6-2573" fmla="*/ 394393 w 1432618"/>
              <a:gd name="connsiteY6-2574" fmla="*/ 1705162 h 3550128"/>
              <a:gd name="connsiteX7-2575" fmla="*/ 642043 w 1432618"/>
              <a:gd name="connsiteY7-2576" fmla="*/ 1838512 h 3550128"/>
              <a:gd name="connsiteX8-2577" fmla="*/ 689668 w 1432618"/>
              <a:gd name="connsiteY8-2578" fmla="*/ 1609912 h 3550128"/>
              <a:gd name="connsiteX9-2579" fmla="*/ 823018 w 1432618"/>
              <a:gd name="connsiteY9-2580" fmla="*/ 1295587 h 3550128"/>
              <a:gd name="connsiteX10-2581" fmla="*/ 765868 w 1432618"/>
              <a:gd name="connsiteY10-2582" fmla="*/ 771712 h 3550128"/>
              <a:gd name="connsiteX11-2583" fmla="*/ 537268 w 1432618"/>
              <a:gd name="connsiteY11-2584" fmla="*/ 628837 h 3550128"/>
              <a:gd name="connsiteX12-2585" fmla="*/ 689668 w 1432618"/>
              <a:gd name="connsiteY12-2586" fmla="*/ 628837 h 3550128"/>
              <a:gd name="connsiteX13-2587" fmla="*/ 765868 w 1432618"/>
              <a:gd name="connsiteY13-2588" fmla="*/ 714562 h 3550128"/>
              <a:gd name="connsiteX14-2589" fmla="*/ 870643 w 1432618"/>
              <a:gd name="connsiteY14-2590" fmla="*/ 187 h 3550128"/>
              <a:gd name="connsiteX15-2591" fmla="*/ 832543 w 1432618"/>
              <a:gd name="connsiteY15-2592" fmla="*/ 647887 h 3550128"/>
              <a:gd name="connsiteX16-2593" fmla="*/ 908743 w 1432618"/>
              <a:gd name="connsiteY16-2594" fmla="*/ 1038412 h 3550128"/>
              <a:gd name="connsiteX17-2595" fmla="*/ 937318 w 1432618"/>
              <a:gd name="connsiteY17-2596" fmla="*/ 1286062 h 3550128"/>
              <a:gd name="connsiteX18-2597" fmla="*/ 1108768 w 1432618"/>
              <a:gd name="connsiteY18-2598" fmla="*/ 1152712 h 3550128"/>
              <a:gd name="connsiteX19-2599" fmla="*/ 1337368 w 1432618"/>
              <a:gd name="connsiteY19-2600" fmla="*/ 1133662 h 3550128"/>
              <a:gd name="connsiteX20-2601" fmla="*/ 1089718 w 1432618"/>
              <a:gd name="connsiteY20-2602" fmla="*/ 1190812 h 3550128"/>
              <a:gd name="connsiteX21-2603" fmla="*/ 880168 w 1432618"/>
              <a:gd name="connsiteY21-2604" fmla="*/ 1495612 h 3550128"/>
              <a:gd name="connsiteX22-2605" fmla="*/ 823018 w 1432618"/>
              <a:gd name="connsiteY22-2606" fmla="*/ 1857562 h 3550128"/>
              <a:gd name="connsiteX23-2607" fmla="*/ 975418 w 1432618"/>
              <a:gd name="connsiteY23-2608" fmla="*/ 2314762 h 3550128"/>
              <a:gd name="connsiteX24-2609" fmla="*/ 896043 w 1432618"/>
              <a:gd name="connsiteY24-2610" fmla="*/ 2540187 h 3550128"/>
              <a:gd name="connsiteX25-2611" fmla="*/ 1213543 w 1432618"/>
              <a:gd name="connsiteY25-2612" fmla="*/ 2495737 h 3550128"/>
              <a:gd name="connsiteX26-2613" fmla="*/ 1432618 w 1432618"/>
              <a:gd name="connsiteY26-2614" fmla="*/ 2588606 h 3550128"/>
              <a:gd name="connsiteX27-2615" fmla="*/ 1188143 w 1432618"/>
              <a:gd name="connsiteY27-2616" fmla="*/ 2552887 h 3550128"/>
              <a:gd name="connsiteX28-2617" fmla="*/ 832543 w 1432618"/>
              <a:gd name="connsiteY28-2618" fmla="*/ 2695762 h 3550128"/>
              <a:gd name="connsiteX29-2619" fmla="*/ 689668 w 1432618"/>
              <a:gd name="connsiteY29-2620" fmla="*/ 3048187 h 3550128"/>
              <a:gd name="connsiteX30-2621" fmla="*/ 918268 w 1432618"/>
              <a:gd name="connsiteY30-2622" fmla="*/ 3381562 h 3550128"/>
              <a:gd name="connsiteX31-2623" fmla="*/ 1016693 w 1432618"/>
              <a:gd name="connsiteY31-2624" fmla="*/ 3543487 h 3550128"/>
              <a:gd name="connsiteX0-2625" fmla="*/ 1016693 w 1432618"/>
              <a:gd name="connsiteY0-2626" fmla="*/ 3543487 h 3550128"/>
              <a:gd name="connsiteX1-2627" fmla="*/ 591243 w 1432618"/>
              <a:gd name="connsiteY1-2628" fmla="*/ 3549837 h 3550128"/>
              <a:gd name="connsiteX2-2629" fmla="*/ 394393 w 1432618"/>
              <a:gd name="connsiteY2-2630" fmla="*/ 3038662 h 3550128"/>
              <a:gd name="connsiteX3-2631" fmla="*/ 746818 w 1432618"/>
              <a:gd name="connsiteY3-2632" fmla="*/ 2343337 h 3550128"/>
              <a:gd name="connsiteX4-2633" fmla="*/ 560128 w 1432618"/>
              <a:gd name="connsiteY4-2634" fmla="*/ 1884232 h 3550128"/>
              <a:gd name="connsiteX5-2635" fmla="*/ 58 w 1432618"/>
              <a:gd name="connsiteY5-2636" fmla="*/ 1832797 h 3550128"/>
              <a:gd name="connsiteX6-2637" fmla="*/ 394393 w 1432618"/>
              <a:gd name="connsiteY6-2638" fmla="*/ 1705162 h 3550128"/>
              <a:gd name="connsiteX7-2639" fmla="*/ 642043 w 1432618"/>
              <a:gd name="connsiteY7-2640" fmla="*/ 1838512 h 3550128"/>
              <a:gd name="connsiteX8-2641" fmla="*/ 689668 w 1432618"/>
              <a:gd name="connsiteY8-2642" fmla="*/ 1609912 h 3550128"/>
              <a:gd name="connsiteX9-2643" fmla="*/ 823018 w 1432618"/>
              <a:gd name="connsiteY9-2644" fmla="*/ 1295587 h 3550128"/>
              <a:gd name="connsiteX10-2645" fmla="*/ 765868 w 1432618"/>
              <a:gd name="connsiteY10-2646" fmla="*/ 771712 h 3550128"/>
              <a:gd name="connsiteX11-2647" fmla="*/ 537268 w 1432618"/>
              <a:gd name="connsiteY11-2648" fmla="*/ 628837 h 3550128"/>
              <a:gd name="connsiteX12-2649" fmla="*/ 689668 w 1432618"/>
              <a:gd name="connsiteY12-2650" fmla="*/ 628837 h 3550128"/>
              <a:gd name="connsiteX13-2651" fmla="*/ 765868 w 1432618"/>
              <a:gd name="connsiteY13-2652" fmla="*/ 714562 h 3550128"/>
              <a:gd name="connsiteX14-2653" fmla="*/ 870643 w 1432618"/>
              <a:gd name="connsiteY14-2654" fmla="*/ 187 h 3550128"/>
              <a:gd name="connsiteX15-2655" fmla="*/ 832543 w 1432618"/>
              <a:gd name="connsiteY15-2656" fmla="*/ 647887 h 3550128"/>
              <a:gd name="connsiteX16-2657" fmla="*/ 908743 w 1432618"/>
              <a:gd name="connsiteY16-2658" fmla="*/ 1038412 h 3550128"/>
              <a:gd name="connsiteX17-2659" fmla="*/ 937318 w 1432618"/>
              <a:gd name="connsiteY17-2660" fmla="*/ 1286062 h 3550128"/>
              <a:gd name="connsiteX18-2661" fmla="*/ 1108768 w 1432618"/>
              <a:gd name="connsiteY18-2662" fmla="*/ 1152712 h 3550128"/>
              <a:gd name="connsiteX19-2663" fmla="*/ 1337368 w 1432618"/>
              <a:gd name="connsiteY19-2664" fmla="*/ 1133662 h 3550128"/>
              <a:gd name="connsiteX20-2665" fmla="*/ 1089718 w 1432618"/>
              <a:gd name="connsiteY20-2666" fmla="*/ 1190812 h 3550128"/>
              <a:gd name="connsiteX21-2667" fmla="*/ 880168 w 1432618"/>
              <a:gd name="connsiteY21-2668" fmla="*/ 1495612 h 3550128"/>
              <a:gd name="connsiteX22-2669" fmla="*/ 823018 w 1432618"/>
              <a:gd name="connsiteY22-2670" fmla="*/ 1857562 h 3550128"/>
              <a:gd name="connsiteX23-2671" fmla="*/ 1003993 w 1432618"/>
              <a:gd name="connsiteY23-2672" fmla="*/ 2270312 h 3550128"/>
              <a:gd name="connsiteX24-2673" fmla="*/ 896043 w 1432618"/>
              <a:gd name="connsiteY24-2674" fmla="*/ 2540187 h 3550128"/>
              <a:gd name="connsiteX25-2675" fmla="*/ 1213543 w 1432618"/>
              <a:gd name="connsiteY25-2676" fmla="*/ 2495737 h 3550128"/>
              <a:gd name="connsiteX26-2677" fmla="*/ 1432618 w 1432618"/>
              <a:gd name="connsiteY26-2678" fmla="*/ 2588606 h 3550128"/>
              <a:gd name="connsiteX27-2679" fmla="*/ 1188143 w 1432618"/>
              <a:gd name="connsiteY27-2680" fmla="*/ 2552887 h 3550128"/>
              <a:gd name="connsiteX28-2681" fmla="*/ 832543 w 1432618"/>
              <a:gd name="connsiteY28-2682" fmla="*/ 2695762 h 3550128"/>
              <a:gd name="connsiteX29-2683" fmla="*/ 689668 w 1432618"/>
              <a:gd name="connsiteY29-2684" fmla="*/ 3048187 h 3550128"/>
              <a:gd name="connsiteX30-2685" fmla="*/ 918268 w 1432618"/>
              <a:gd name="connsiteY30-2686" fmla="*/ 3381562 h 3550128"/>
              <a:gd name="connsiteX31-2687" fmla="*/ 1016693 w 1432618"/>
              <a:gd name="connsiteY31-2688" fmla="*/ 3543487 h 3550128"/>
              <a:gd name="connsiteX0-2689" fmla="*/ 1016693 w 1432618"/>
              <a:gd name="connsiteY0-2690" fmla="*/ 3543487 h 3550128"/>
              <a:gd name="connsiteX1-2691" fmla="*/ 591243 w 1432618"/>
              <a:gd name="connsiteY1-2692" fmla="*/ 3549837 h 3550128"/>
              <a:gd name="connsiteX2-2693" fmla="*/ 394393 w 1432618"/>
              <a:gd name="connsiteY2-2694" fmla="*/ 3038662 h 3550128"/>
              <a:gd name="connsiteX3-2695" fmla="*/ 746818 w 1432618"/>
              <a:gd name="connsiteY3-2696" fmla="*/ 2343337 h 3550128"/>
              <a:gd name="connsiteX4-2697" fmla="*/ 560128 w 1432618"/>
              <a:gd name="connsiteY4-2698" fmla="*/ 1884232 h 3550128"/>
              <a:gd name="connsiteX5-2699" fmla="*/ 58 w 1432618"/>
              <a:gd name="connsiteY5-2700" fmla="*/ 1832797 h 3550128"/>
              <a:gd name="connsiteX6-2701" fmla="*/ 394393 w 1432618"/>
              <a:gd name="connsiteY6-2702" fmla="*/ 1705162 h 3550128"/>
              <a:gd name="connsiteX7-2703" fmla="*/ 642043 w 1432618"/>
              <a:gd name="connsiteY7-2704" fmla="*/ 1838512 h 3550128"/>
              <a:gd name="connsiteX8-2705" fmla="*/ 689668 w 1432618"/>
              <a:gd name="connsiteY8-2706" fmla="*/ 1609912 h 3550128"/>
              <a:gd name="connsiteX9-2707" fmla="*/ 823018 w 1432618"/>
              <a:gd name="connsiteY9-2708" fmla="*/ 1295587 h 3550128"/>
              <a:gd name="connsiteX10-2709" fmla="*/ 765868 w 1432618"/>
              <a:gd name="connsiteY10-2710" fmla="*/ 771712 h 3550128"/>
              <a:gd name="connsiteX11-2711" fmla="*/ 537268 w 1432618"/>
              <a:gd name="connsiteY11-2712" fmla="*/ 628837 h 3550128"/>
              <a:gd name="connsiteX12-2713" fmla="*/ 689668 w 1432618"/>
              <a:gd name="connsiteY12-2714" fmla="*/ 628837 h 3550128"/>
              <a:gd name="connsiteX13-2715" fmla="*/ 765868 w 1432618"/>
              <a:gd name="connsiteY13-2716" fmla="*/ 714562 h 3550128"/>
              <a:gd name="connsiteX14-2717" fmla="*/ 870643 w 1432618"/>
              <a:gd name="connsiteY14-2718" fmla="*/ 187 h 3550128"/>
              <a:gd name="connsiteX15-2719" fmla="*/ 832543 w 1432618"/>
              <a:gd name="connsiteY15-2720" fmla="*/ 647887 h 3550128"/>
              <a:gd name="connsiteX16-2721" fmla="*/ 908743 w 1432618"/>
              <a:gd name="connsiteY16-2722" fmla="*/ 1038412 h 3550128"/>
              <a:gd name="connsiteX17-2723" fmla="*/ 937318 w 1432618"/>
              <a:gd name="connsiteY17-2724" fmla="*/ 1286062 h 3550128"/>
              <a:gd name="connsiteX18-2725" fmla="*/ 1108768 w 1432618"/>
              <a:gd name="connsiteY18-2726" fmla="*/ 1152712 h 3550128"/>
              <a:gd name="connsiteX19-2727" fmla="*/ 1337368 w 1432618"/>
              <a:gd name="connsiteY19-2728" fmla="*/ 1133662 h 3550128"/>
              <a:gd name="connsiteX20-2729" fmla="*/ 1089718 w 1432618"/>
              <a:gd name="connsiteY20-2730" fmla="*/ 1190812 h 3550128"/>
              <a:gd name="connsiteX21-2731" fmla="*/ 880168 w 1432618"/>
              <a:gd name="connsiteY21-2732" fmla="*/ 1495612 h 3550128"/>
              <a:gd name="connsiteX22-2733" fmla="*/ 835718 w 1432618"/>
              <a:gd name="connsiteY22-2734" fmla="*/ 1857562 h 3550128"/>
              <a:gd name="connsiteX23-2735" fmla="*/ 1003993 w 1432618"/>
              <a:gd name="connsiteY23-2736" fmla="*/ 2270312 h 3550128"/>
              <a:gd name="connsiteX24-2737" fmla="*/ 896043 w 1432618"/>
              <a:gd name="connsiteY24-2738" fmla="*/ 2540187 h 3550128"/>
              <a:gd name="connsiteX25-2739" fmla="*/ 1213543 w 1432618"/>
              <a:gd name="connsiteY25-2740" fmla="*/ 2495737 h 3550128"/>
              <a:gd name="connsiteX26-2741" fmla="*/ 1432618 w 1432618"/>
              <a:gd name="connsiteY26-2742" fmla="*/ 2588606 h 3550128"/>
              <a:gd name="connsiteX27-2743" fmla="*/ 1188143 w 1432618"/>
              <a:gd name="connsiteY27-2744" fmla="*/ 2552887 h 3550128"/>
              <a:gd name="connsiteX28-2745" fmla="*/ 832543 w 1432618"/>
              <a:gd name="connsiteY28-2746" fmla="*/ 2695762 h 3550128"/>
              <a:gd name="connsiteX29-2747" fmla="*/ 689668 w 1432618"/>
              <a:gd name="connsiteY29-2748" fmla="*/ 3048187 h 3550128"/>
              <a:gd name="connsiteX30-2749" fmla="*/ 918268 w 1432618"/>
              <a:gd name="connsiteY30-2750" fmla="*/ 3381562 h 3550128"/>
              <a:gd name="connsiteX31-2751" fmla="*/ 1016693 w 1432618"/>
              <a:gd name="connsiteY31-2752" fmla="*/ 3543487 h 3550128"/>
              <a:gd name="connsiteX0-2753" fmla="*/ 1016693 w 1432618"/>
              <a:gd name="connsiteY0-2754" fmla="*/ 3543487 h 3550128"/>
              <a:gd name="connsiteX1-2755" fmla="*/ 591243 w 1432618"/>
              <a:gd name="connsiteY1-2756" fmla="*/ 3549837 h 3550128"/>
              <a:gd name="connsiteX2-2757" fmla="*/ 394393 w 1432618"/>
              <a:gd name="connsiteY2-2758" fmla="*/ 3038662 h 3550128"/>
              <a:gd name="connsiteX3-2759" fmla="*/ 746818 w 1432618"/>
              <a:gd name="connsiteY3-2760" fmla="*/ 2343337 h 3550128"/>
              <a:gd name="connsiteX4-2761" fmla="*/ 560128 w 1432618"/>
              <a:gd name="connsiteY4-2762" fmla="*/ 1884232 h 3550128"/>
              <a:gd name="connsiteX5-2763" fmla="*/ 58 w 1432618"/>
              <a:gd name="connsiteY5-2764" fmla="*/ 1832797 h 3550128"/>
              <a:gd name="connsiteX6-2765" fmla="*/ 394393 w 1432618"/>
              <a:gd name="connsiteY6-2766" fmla="*/ 1705162 h 3550128"/>
              <a:gd name="connsiteX7-2767" fmla="*/ 642043 w 1432618"/>
              <a:gd name="connsiteY7-2768" fmla="*/ 1838512 h 3550128"/>
              <a:gd name="connsiteX8-2769" fmla="*/ 689668 w 1432618"/>
              <a:gd name="connsiteY8-2770" fmla="*/ 1609912 h 3550128"/>
              <a:gd name="connsiteX9-2771" fmla="*/ 823018 w 1432618"/>
              <a:gd name="connsiteY9-2772" fmla="*/ 1295587 h 3550128"/>
              <a:gd name="connsiteX10-2773" fmla="*/ 765868 w 1432618"/>
              <a:gd name="connsiteY10-2774" fmla="*/ 771712 h 3550128"/>
              <a:gd name="connsiteX11-2775" fmla="*/ 537268 w 1432618"/>
              <a:gd name="connsiteY11-2776" fmla="*/ 628837 h 3550128"/>
              <a:gd name="connsiteX12-2777" fmla="*/ 689668 w 1432618"/>
              <a:gd name="connsiteY12-2778" fmla="*/ 628837 h 3550128"/>
              <a:gd name="connsiteX13-2779" fmla="*/ 765868 w 1432618"/>
              <a:gd name="connsiteY13-2780" fmla="*/ 714562 h 3550128"/>
              <a:gd name="connsiteX14-2781" fmla="*/ 870643 w 1432618"/>
              <a:gd name="connsiteY14-2782" fmla="*/ 187 h 3550128"/>
              <a:gd name="connsiteX15-2783" fmla="*/ 832543 w 1432618"/>
              <a:gd name="connsiteY15-2784" fmla="*/ 647887 h 3550128"/>
              <a:gd name="connsiteX16-2785" fmla="*/ 908743 w 1432618"/>
              <a:gd name="connsiteY16-2786" fmla="*/ 1038412 h 3550128"/>
              <a:gd name="connsiteX17-2787" fmla="*/ 937318 w 1432618"/>
              <a:gd name="connsiteY17-2788" fmla="*/ 1286062 h 3550128"/>
              <a:gd name="connsiteX18-2789" fmla="*/ 1108768 w 1432618"/>
              <a:gd name="connsiteY18-2790" fmla="*/ 1152712 h 3550128"/>
              <a:gd name="connsiteX19-2791" fmla="*/ 1337368 w 1432618"/>
              <a:gd name="connsiteY19-2792" fmla="*/ 1133662 h 3550128"/>
              <a:gd name="connsiteX20-2793" fmla="*/ 1089718 w 1432618"/>
              <a:gd name="connsiteY20-2794" fmla="*/ 1190812 h 3550128"/>
              <a:gd name="connsiteX21-2795" fmla="*/ 889693 w 1432618"/>
              <a:gd name="connsiteY21-2796" fmla="*/ 1489262 h 3550128"/>
              <a:gd name="connsiteX22-2797" fmla="*/ 835718 w 1432618"/>
              <a:gd name="connsiteY22-2798" fmla="*/ 1857562 h 3550128"/>
              <a:gd name="connsiteX23-2799" fmla="*/ 1003993 w 1432618"/>
              <a:gd name="connsiteY23-2800" fmla="*/ 2270312 h 3550128"/>
              <a:gd name="connsiteX24-2801" fmla="*/ 896043 w 1432618"/>
              <a:gd name="connsiteY24-2802" fmla="*/ 2540187 h 3550128"/>
              <a:gd name="connsiteX25-2803" fmla="*/ 1213543 w 1432618"/>
              <a:gd name="connsiteY25-2804" fmla="*/ 2495737 h 3550128"/>
              <a:gd name="connsiteX26-2805" fmla="*/ 1432618 w 1432618"/>
              <a:gd name="connsiteY26-2806" fmla="*/ 2588606 h 3550128"/>
              <a:gd name="connsiteX27-2807" fmla="*/ 1188143 w 1432618"/>
              <a:gd name="connsiteY27-2808" fmla="*/ 2552887 h 3550128"/>
              <a:gd name="connsiteX28-2809" fmla="*/ 832543 w 1432618"/>
              <a:gd name="connsiteY28-2810" fmla="*/ 2695762 h 3550128"/>
              <a:gd name="connsiteX29-2811" fmla="*/ 689668 w 1432618"/>
              <a:gd name="connsiteY29-2812" fmla="*/ 3048187 h 3550128"/>
              <a:gd name="connsiteX30-2813" fmla="*/ 918268 w 1432618"/>
              <a:gd name="connsiteY30-2814" fmla="*/ 3381562 h 3550128"/>
              <a:gd name="connsiteX31-2815" fmla="*/ 1016693 w 1432618"/>
              <a:gd name="connsiteY31-2816" fmla="*/ 3543487 h 3550128"/>
              <a:gd name="connsiteX0-2817" fmla="*/ 1016693 w 1432618"/>
              <a:gd name="connsiteY0-2818" fmla="*/ 3543487 h 3550128"/>
              <a:gd name="connsiteX1-2819" fmla="*/ 591243 w 1432618"/>
              <a:gd name="connsiteY1-2820" fmla="*/ 3549837 h 3550128"/>
              <a:gd name="connsiteX2-2821" fmla="*/ 394393 w 1432618"/>
              <a:gd name="connsiteY2-2822" fmla="*/ 3038662 h 3550128"/>
              <a:gd name="connsiteX3-2823" fmla="*/ 746818 w 1432618"/>
              <a:gd name="connsiteY3-2824" fmla="*/ 2343337 h 3550128"/>
              <a:gd name="connsiteX4-2825" fmla="*/ 560128 w 1432618"/>
              <a:gd name="connsiteY4-2826" fmla="*/ 1884232 h 3550128"/>
              <a:gd name="connsiteX5-2827" fmla="*/ 58 w 1432618"/>
              <a:gd name="connsiteY5-2828" fmla="*/ 1832797 h 3550128"/>
              <a:gd name="connsiteX6-2829" fmla="*/ 394393 w 1432618"/>
              <a:gd name="connsiteY6-2830" fmla="*/ 1705162 h 3550128"/>
              <a:gd name="connsiteX7-2831" fmla="*/ 642043 w 1432618"/>
              <a:gd name="connsiteY7-2832" fmla="*/ 1838512 h 3550128"/>
              <a:gd name="connsiteX8-2833" fmla="*/ 689668 w 1432618"/>
              <a:gd name="connsiteY8-2834" fmla="*/ 1609912 h 3550128"/>
              <a:gd name="connsiteX9-2835" fmla="*/ 823018 w 1432618"/>
              <a:gd name="connsiteY9-2836" fmla="*/ 1295587 h 3550128"/>
              <a:gd name="connsiteX10-2837" fmla="*/ 765868 w 1432618"/>
              <a:gd name="connsiteY10-2838" fmla="*/ 771712 h 3550128"/>
              <a:gd name="connsiteX11-2839" fmla="*/ 537268 w 1432618"/>
              <a:gd name="connsiteY11-2840" fmla="*/ 628837 h 3550128"/>
              <a:gd name="connsiteX12-2841" fmla="*/ 689668 w 1432618"/>
              <a:gd name="connsiteY12-2842" fmla="*/ 628837 h 3550128"/>
              <a:gd name="connsiteX13-2843" fmla="*/ 765868 w 1432618"/>
              <a:gd name="connsiteY13-2844" fmla="*/ 714562 h 3550128"/>
              <a:gd name="connsiteX14-2845" fmla="*/ 870643 w 1432618"/>
              <a:gd name="connsiteY14-2846" fmla="*/ 187 h 3550128"/>
              <a:gd name="connsiteX15-2847" fmla="*/ 832543 w 1432618"/>
              <a:gd name="connsiteY15-2848" fmla="*/ 647887 h 3550128"/>
              <a:gd name="connsiteX16-2849" fmla="*/ 908743 w 1432618"/>
              <a:gd name="connsiteY16-2850" fmla="*/ 1038412 h 3550128"/>
              <a:gd name="connsiteX17-2851" fmla="*/ 937318 w 1432618"/>
              <a:gd name="connsiteY17-2852" fmla="*/ 1286062 h 3550128"/>
              <a:gd name="connsiteX18-2853" fmla="*/ 1108768 w 1432618"/>
              <a:gd name="connsiteY18-2854" fmla="*/ 1152712 h 3550128"/>
              <a:gd name="connsiteX19-2855" fmla="*/ 1337368 w 1432618"/>
              <a:gd name="connsiteY19-2856" fmla="*/ 1133662 h 3550128"/>
              <a:gd name="connsiteX20-2857" fmla="*/ 1105593 w 1432618"/>
              <a:gd name="connsiteY20-2858" fmla="*/ 1197162 h 3550128"/>
              <a:gd name="connsiteX21-2859" fmla="*/ 889693 w 1432618"/>
              <a:gd name="connsiteY21-2860" fmla="*/ 1489262 h 3550128"/>
              <a:gd name="connsiteX22-2861" fmla="*/ 835718 w 1432618"/>
              <a:gd name="connsiteY22-2862" fmla="*/ 1857562 h 3550128"/>
              <a:gd name="connsiteX23-2863" fmla="*/ 1003993 w 1432618"/>
              <a:gd name="connsiteY23-2864" fmla="*/ 2270312 h 3550128"/>
              <a:gd name="connsiteX24-2865" fmla="*/ 896043 w 1432618"/>
              <a:gd name="connsiteY24-2866" fmla="*/ 2540187 h 3550128"/>
              <a:gd name="connsiteX25-2867" fmla="*/ 1213543 w 1432618"/>
              <a:gd name="connsiteY25-2868" fmla="*/ 2495737 h 3550128"/>
              <a:gd name="connsiteX26-2869" fmla="*/ 1432618 w 1432618"/>
              <a:gd name="connsiteY26-2870" fmla="*/ 2588606 h 3550128"/>
              <a:gd name="connsiteX27-2871" fmla="*/ 1188143 w 1432618"/>
              <a:gd name="connsiteY27-2872" fmla="*/ 2552887 h 3550128"/>
              <a:gd name="connsiteX28-2873" fmla="*/ 832543 w 1432618"/>
              <a:gd name="connsiteY28-2874" fmla="*/ 2695762 h 3550128"/>
              <a:gd name="connsiteX29-2875" fmla="*/ 689668 w 1432618"/>
              <a:gd name="connsiteY29-2876" fmla="*/ 3048187 h 3550128"/>
              <a:gd name="connsiteX30-2877" fmla="*/ 918268 w 1432618"/>
              <a:gd name="connsiteY30-2878" fmla="*/ 3381562 h 3550128"/>
              <a:gd name="connsiteX31-2879" fmla="*/ 1016693 w 1432618"/>
              <a:gd name="connsiteY31-2880" fmla="*/ 3543487 h 3550128"/>
              <a:gd name="connsiteX0-2881" fmla="*/ 1016693 w 1432618"/>
              <a:gd name="connsiteY0-2882" fmla="*/ 3543487 h 3550128"/>
              <a:gd name="connsiteX1-2883" fmla="*/ 591243 w 1432618"/>
              <a:gd name="connsiteY1-2884" fmla="*/ 3549837 h 3550128"/>
              <a:gd name="connsiteX2-2885" fmla="*/ 394393 w 1432618"/>
              <a:gd name="connsiteY2-2886" fmla="*/ 3038662 h 3550128"/>
              <a:gd name="connsiteX3-2887" fmla="*/ 746818 w 1432618"/>
              <a:gd name="connsiteY3-2888" fmla="*/ 2343337 h 3550128"/>
              <a:gd name="connsiteX4-2889" fmla="*/ 560128 w 1432618"/>
              <a:gd name="connsiteY4-2890" fmla="*/ 1884232 h 3550128"/>
              <a:gd name="connsiteX5-2891" fmla="*/ 58 w 1432618"/>
              <a:gd name="connsiteY5-2892" fmla="*/ 1832797 h 3550128"/>
              <a:gd name="connsiteX6-2893" fmla="*/ 394393 w 1432618"/>
              <a:gd name="connsiteY6-2894" fmla="*/ 1705162 h 3550128"/>
              <a:gd name="connsiteX7-2895" fmla="*/ 642043 w 1432618"/>
              <a:gd name="connsiteY7-2896" fmla="*/ 1838512 h 3550128"/>
              <a:gd name="connsiteX8-2897" fmla="*/ 689668 w 1432618"/>
              <a:gd name="connsiteY8-2898" fmla="*/ 1609912 h 3550128"/>
              <a:gd name="connsiteX9-2899" fmla="*/ 823018 w 1432618"/>
              <a:gd name="connsiteY9-2900" fmla="*/ 1295587 h 3550128"/>
              <a:gd name="connsiteX10-2901" fmla="*/ 765868 w 1432618"/>
              <a:gd name="connsiteY10-2902" fmla="*/ 771712 h 3550128"/>
              <a:gd name="connsiteX11-2903" fmla="*/ 537268 w 1432618"/>
              <a:gd name="connsiteY11-2904" fmla="*/ 628837 h 3550128"/>
              <a:gd name="connsiteX12-2905" fmla="*/ 689668 w 1432618"/>
              <a:gd name="connsiteY12-2906" fmla="*/ 628837 h 3550128"/>
              <a:gd name="connsiteX13-2907" fmla="*/ 765868 w 1432618"/>
              <a:gd name="connsiteY13-2908" fmla="*/ 714562 h 3550128"/>
              <a:gd name="connsiteX14-2909" fmla="*/ 870643 w 1432618"/>
              <a:gd name="connsiteY14-2910" fmla="*/ 187 h 3550128"/>
              <a:gd name="connsiteX15-2911" fmla="*/ 832543 w 1432618"/>
              <a:gd name="connsiteY15-2912" fmla="*/ 647887 h 3550128"/>
              <a:gd name="connsiteX16-2913" fmla="*/ 908743 w 1432618"/>
              <a:gd name="connsiteY16-2914" fmla="*/ 1038412 h 3550128"/>
              <a:gd name="connsiteX17-2915" fmla="*/ 937318 w 1432618"/>
              <a:gd name="connsiteY17-2916" fmla="*/ 1286062 h 3550128"/>
              <a:gd name="connsiteX18-2917" fmla="*/ 1108768 w 1432618"/>
              <a:gd name="connsiteY18-2918" fmla="*/ 1152712 h 3550128"/>
              <a:gd name="connsiteX19-2919" fmla="*/ 1337368 w 1432618"/>
              <a:gd name="connsiteY19-2920" fmla="*/ 1133662 h 3550128"/>
              <a:gd name="connsiteX20-2921" fmla="*/ 1108768 w 1432618"/>
              <a:gd name="connsiteY20-2922" fmla="*/ 1216212 h 3550128"/>
              <a:gd name="connsiteX21-2923" fmla="*/ 889693 w 1432618"/>
              <a:gd name="connsiteY21-2924" fmla="*/ 1489262 h 3550128"/>
              <a:gd name="connsiteX22-2925" fmla="*/ 835718 w 1432618"/>
              <a:gd name="connsiteY22-2926" fmla="*/ 1857562 h 3550128"/>
              <a:gd name="connsiteX23-2927" fmla="*/ 1003993 w 1432618"/>
              <a:gd name="connsiteY23-2928" fmla="*/ 2270312 h 3550128"/>
              <a:gd name="connsiteX24-2929" fmla="*/ 896043 w 1432618"/>
              <a:gd name="connsiteY24-2930" fmla="*/ 2540187 h 3550128"/>
              <a:gd name="connsiteX25-2931" fmla="*/ 1213543 w 1432618"/>
              <a:gd name="connsiteY25-2932" fmla="*/ 2495737 h 3550128"/>
              <a:gd name="connsiteX26-2933" fmla="*/ 1432618 w 1432618"/>
              <a:gd name="connsiteY26-2934" fmla="*/ 2588606 h 3550128"/>
              <a:gd name="connsiteX27-2935" fmla="*/ 1188143 w 1432618"/>
              <a:gd name="connsiteY27-2936" fmla="*/ 2552887 h 3550128"/>
              <a:gd name="connsiteX28-2937" fmla="*/ 832543 w 1432618"/>
              <a:gd name="connsiteY28-2938" fmla="*/ 2695762 h 3550128"/>
              <a:gd name="connsiteX29-2939" fmla="*/ 689668 w 1432618"/>
              <a:gd name="connsiteY29-2940" fmla="*/ 3048187 h 3550128"/>
              <a:gd name="connsiteX30-2941" fmla="*/ 918268 w 1432618"/>
              <a:gd name="connsiteY30-2942" fmla="*/ 3381562 h 3550128"/>
              <a:gd name="connsiteX31-2943" fmla="*/ 1016693 w 1432618"/>
              <a:gd name="connsiteY31-2944" fmla="*/ 3543487 h 3550128"/>
              <a:gd name="connsiteX0-2945" fmla="*/ 1016693 w 1432618"/>
              <a:gd name="connsiteY0-2946" fmla="*/ 3543487 h 3550128"/>
              <a:gd name="connsiteX1-2947" fmla="*/ 591243 w 1432618"/>
              <a:gd name="connsiteY1-2948" fmla="*/ 3549837 h 3550128"/>
              <a:gd name="connsiteX2-2949" fmla="*/ 394393 w 1432618"/>
              <a:gd name="connsiteY2-2950" fmla="*/ 3038662 h 3550128"/>
              <a:gd name="connsiteX3-2951" fmla="*/ 746818 w 1432618"/>
              <a:gd name="connsiteY3-2952" fmla="*/ 2343337 h 3550128"/>
              <a:gd name="connsiteX4-2953" fmla="*/ 560128 w 1432618"/>
              <a:gd name="connsiteY4-2954" fmla="*/ 1884232 h 3550128"/>
              <a:gd name="connsiteX5-2955" fmla="*/ 58 w 1432618"/>
              <a:gd name="connsiteY5-2956" fmla="*/ 1832797 h 3550128"/>
              <a:gd name="connsiteX6-2957" fmla="*/ 394393 w 1432618"/>
              <a:gd name="connsiteY6-2958" fmla="*/ 1705162 h 3550128"/>
              <a:gd name="connsiteX7-2959" fmla="*/ 642043 w 1432618"/>
              <a:gd name="connsiteY7-2960" fmla="*/ 1838512 h 3550128"/>
              <a:gd name="connsiteX8-2961" fmla="*/ 689668 w 1432618"/>
              <a:gd name="connsiteY8-2962" fmla="*/ 1609912 h 3550128"/>
              <a:gd name="connsiteX9-2963" fmla="*/ 823018 w 1432618"/>
              <a:gd name="connsiteY9-2964" fmla="*/ 1295587 h 3550128"/>
              <a:gd name="connsiteX10-2965" fmla="*/ 765868 w 1432618"/>
              <a:gd name="connsiteY10-2966" fmla="*/ 771712 h 3550128"/>
              <a:gd name="connsiteX11-2967" fmla="*/ 537268 w 1432618"/>
              <a:gd name="connsiteY11-2968" fmla="*/ 628837 h 3550128"/>
              <a:gd name="connsiteX12-2969" fmla="*/ 689668 w 1432618"/>
              <a:gd name="connsiteY12-2970" fmla="*/ 628837 h 3550128"/>
              <a:gd name="connsiteX13-2971" fmla="*/ 765868 w 1432618"/>
              <a:gd name="connsiteY13-2972" fmla="*/ 714562 h 3550128"/>
              <a:gd name="connsiteX14-2973" fmla="*/ 870643 w 1432618"/>
              <a:gd name="connsiteY14-2974" fmla="*/ 187 h 3550128"/>
              <a:gd name="connsiteX15-2975" fmla="*/ 832543 w 1432618"/>
              <a:gd name="connsiteY15-2976" fmla="*/ 647887 h 3550128"/>
              <a:gd name="connsiteX16-2977" fmla="*/ 908743 w 1432618"/>
              <a:gd name="connsiteY16-2978" fmla="*/ 1038412 h 3550128"/>
              <a:gd name="connsiteX17-2979" fmla="*/ 937318 w 1432618"/>
              <a:gd name="connsiteY17-2980" fmla="*/ 1286062 h 3550128"/>
              <a:gd name="connsiteX18-2981" fmla="*/ 1108768 w 1432618"/>
              <a:gd name="connsiteY18-2982" fmla="*/ 1152712 h 3550128"/>
              <a:gd name="connsiteX19-2983" fmla="*/ 1375468 w 1432618"/>
              <a:gd name="connsiteY19-2984" fmla="*/ 1133662 h 3550128"/>
              <a:gd name="connsiteX20-2985" fmla="*/ 1108768 w 1432618"/>
              <a:gd name="connsiteY20-2986" fmla="*/ 1216212 h 3550128"/>
              <a:gd name="connsiteX21-2987" fmla="*/ 889693 w 1432618"/>
              <a:gd name="connsiteY21-2988" fmla="*/ 1489262 h 3550128"/>
              <a:gd name="connsiteX22-2989" fmla="*/ 835718 w 1432618"/>
              <a:gd name="connsiteY22-2990" fmla="*/ 1857562 h 3550128"/>
              <a:gd name="connsiteX23-2991" fmla="*/ 1003993 w 1432618"/>
              <a:gd name="connsiteY23-2992" fmla="*/ 2270312 h 3550128"/>
              <a:gd name="connsiteX24-2993" fmla="*/ 896043 w 1432618"/>
              <a:gd name="connsiteY24-2994" fmla="*/ 2540187 h 3550128"/>
              <a:gd name="connsiteX25-2995" fmla="*/ 1213543 w 1432618"/>
              <a:gd name="connsiteY25-2996" fmla="*/ 2495737 h 3550128"/>
              <a:gd name="connsiteX26-2997" fmla="*/ 1432618 w 1432618"/>
              <a:gd name="connsiteY26-2998" fmla="*/ 2588606 h 3550128"/>
              <a:gd name="connsiteX27-2999" fmla="*/ 1188143 w 1432618"/>
              <a:gd name="connsiteY27-3000" fmla="*/ 2552887 h 3550128"/>
              <a:gd name="connsiteX28-3001" fmla="*/ 832543 w 1432618"/>
              <a:gd name="connsiteY28-3002" fmla="*/ 2695762 h 3550128"/>
              <a:gd name="connsiteX29-3003" fmla="*/ 689668 w 1432618"/>
              <a:gd name="connsiteY29-3004" fmla="*/ 3048187 h 3550128"/>
              <a:gd name="connsiteX30-3005" fmla="*/ 918268 w 1432618"/>
              <a:gd name="connsiteY30-3006" fmla="*/ 3381562 h 3550128"/>
              <a:gd name="connsiteX31-3007" fmla="*/ 1016693 w 1432618"/>
              <a:gd name="connsiteY31-3008" fmla="*/ 3543487 h 3550128"/>
              <a:gd name="connsiteX0-3009" fmla="*/ 1016693 w 1432618"/>
              <a:gd name="connsiteY0-3010" fmla="*/ 3543487 h 3550128"/>
              <a:gd name="connsiteX1-3011" fmla="*/ 591243 w 1432618"/>
              <a:gd name="connsiteY1-3012" fmla="*/ 3549837 h 3550128"/>
              <a:gd name="connsiteX2-3013" fmla="*/ 394393 w 1432618"/>
              <a:gd name="connsiteY2-3014" fmla="*/ 3038662 h 3550128"/>
              <a:gd name="connsiteX3-3015" fmla="*/ 746818 w 1432618"/>
              <a:gd name="connsiteY3-3016" fmla="*/ 2343337 h 3550128"/>
              <a:gd name="connsiteX4-3017" fmla="*/ 560128 w 1432618"/>
              <a:gd name="connsiteY4-3018" fmla="*/ 1884232 h 3550128"/>
              <a:gd name="connsiteX5-3019" fmla="*/ 58 w 1432618"/>
              <a:gd name="connsiteY5-3020" fmla="*/ 1832797 h 3550128"/>
              <a:gd name="connsiteX6-3021" fmla="*/ 394393 w 1432618"/>
              <a:gd name="connsiteY6-3022" fmla="*/ 1705162 h 3550128"/>
              <a:gd name="connsiteX7-3023" fmla="*/ 642043 w 1432618"/>
              <a:gd name="connsiteY7-3024" fmla="*/ 1838512 h 3550128"/>
              <a:gd name="connsiteX8-3025" fmla="*/ 689668 w 1432618"/>
              <a:gd name="connsiteY8-3026" fmla="*/ 1609912 h 3550128"/>
              <a:gd name="connsiteX9-3027" fmla="*/ 823018 w 1432618"/>
              <a:gd name="connsiteY9-3028" fmla="*/ 1295587 h 3550128"/>
              <a:gd name="connsiteX10-3029" fmla="*/ 765868 w 1432618"/>
              <a:gd name="connsiteY10-3030" fmla="*/ 771712 h 3550128"/>
              <a:gd name="connsiteX11-3031" fmla="*/ 537268 w 1432618"/>
              <a:gd name="connsiteY11-3032" fmla="*/ 628837 h 3550128"/>
              <a:gd name="connsiteX12-3033" fmla="*/ 689668 w 1432618"/>
              <a:gd name="connsiteY12-3034" fmla="*/ 628837 h 3550128"/>
              <a:gd name="connsiteX13-3035" fmla="*/ 765868 w 1432618"/>
              <a:gd name="connsiteY13-3036" fmla="*/ 714562 h 3550128"/>
              <a:gd name="connsiteX14-3037" fmla="*/ 870643 w 1432618"/>
              <a:gd name="connsiteY14-3038" fmla="*/ 187 h 3550128"/>
              <a:gd name="connsiteX15-3039" fmla="*/ 832543 w 1432618"/>
              <a:gd name="connsiteY15-3040" fmla="*/ 647887 h 3550128"/>
              <a:gd name="connsiteX16-3041" fmla="*/ 908743 w 1432618"/>
              <a:gd name="connsiteY16-3042" fmla="*/ 1038412 h 3550128"/>
              <a:gd name="connsiteX17-3043" fmla="*/ 937318 w 1432618"/>
              <a:gd name="connsiteY17-3044" fmla="*/ 1286062 h 3550128"/>
              <a:gd name="connsiteX18-3045" fmla="*/ 1108768 w 1432618"/>
              <a:gd name="connsiteY18-3046" fmla="*/ 1152712 h 3550128"/>
              <a:gd name="connsiteX19-3047" fmla="*/ 1375468 w 1432618"/>
              <a:gd name="connsiteY19-3048" fmla="*/ 1133662 h 3550128"/>
              <a:gd name="connsiteX20-3049" fmla="*/ 1108768 w 1432618"/>
              <a:gd name="connsiteY20-3050" fmla="*/ 1216212 h 3550128"/>
              <a:gd name="connsiteX21-3051" fmla="*/ 889693 w 1432618"/>
              <a:gd name="connsiteY21-3052" fmla="*/ 1489262 h 3550128"/>
              <a:gd name="connsiteX22-3053" fmla="*/ 835718 w 1432618"/>
              <a:gd name="connsiteY22-3054" fmla="*/ 1857562 h 3550128"/>
              <a:gd name="connsiteX23-3055" fmla="*/ 1003993 w 1432618"/>
              <a:gd name="connsiteY23-3056" fmla="*/ 2270312 h 3550128"/>
              <a:gd name="connsiteX24-3057" fmla="*/ 896043 w 1432618"/>
              <a:gd name="connsiteY24-3058" fmla="*/ 2540187 h 3550128"/>
              <a:gd name="connsiteX25-3059" fmla="*/ 1213543 w 1432618"/>
              <a:gd name="connsiteY25-3060" fmla="*/ 2495737 h 3550128"/>
              <a:gd name="connsiteX26-3061" fmla="*/ 1432618 w 1432618"/>
              <a:gd name="connsiteY26-3062" fmla="*/ 2588606 h 3550128"/>
              <a:gd name="connsiteX27-3063" fmla="*/ 1188143 w 1432618"/>
              <a:gd name="connsiteY27-3064" fmla="*/ 2552887 h 3550128"/>
              <a:gd name="connsiteX28-3065" fmla="*/ 832543 w 1432618"/>
              <a:gd name="connsiteY28-3066" fmla="*/ 2695762 h 3550128"/>
              <a:gd name="connsiteX29-3067" fmla="*/ 689668 w 1432618"/>
              <a:gd name="connsiteY29-3068" fmla="*/ 3048187 h 3550128"/>
              <a:gd name="connsiteX30-3069" fmla="*/ 918268 w 1432618"/>
              <a:gd name="connsiteY30-3070" fmla="*/ 3381562 h 3550128"/>
              <a:gd name="connsiteX31-3071" fmla="*/ 1016693 w 1432618"/>
              <a:gd name="connsiteY31-3072" fmla="*/ 3543487 h 3550128"/>
              <a:gd name="connsiteX0-3073" fmla="*/ 1016693 w 1432618"/>
              <a:gd name="connsiteY0-3074" fmla="*/ 3543487 h 3550128"/>
              <a:gd name="connsiteX1-3075" fmla="*/ 591243 w 1432618"/>
              <a:gd name="connsiteY1-3076" fmla="*/ 3549837 h 3550128"/>
              <a:gd name="connsiteX2-3077" fmla="*/ 394393 w 1432618"/>
              <a:gd name="connsiteY2-3078" fmla="*/ 3038662 h 3550128"/>
              <a:gd name="connsiteX3-3079" fmla="*/ 746818 w 1432618"/>
              <a:gd name="connsiteY3-3080" fmla="*/ 2343337 h 3550128"/>
              <a:gd name="connsiteX4-3081" fmla="*/ 560128 w 1432618"/>
              <a:gd name="connsiteY4-3082" fmla="*/ 1884232 h 3550128"/>
              <a:gd name="connsiteX5-3083" fmla="*/ 58 w 1432618"/>
              <a:gd name="connsiteY5-3084" fmla="*/ 1832797 h 3550128"/>
              <a:gd name="connsiteX6-3085" fmla="*/ 394393 w 1432618"/>
              <a:gd name="connsiteY6-3086" fmla="*/ 1705162 h 3550128"/>
              <a:gd name="connsiteX7-3087" fmla="*/ 642043 w 1432618"/>
              <a:gd name="connsiteY7-3088" fmla="*/ 1838512 h 3550128"/>
              <a:gd name="connsiteX8-3089" fmla="*/ 689668 w 1432618"/>
              <a:gd name="connsiteY8-3090" fmla="*/ 1609912 h 3550128"/>
              <a:gd name="connsiteX9-3091" fmla="*/ 823018 w 1432618"/>
              <a:gd name="connsiteY9-3092" fmla="*/ 1295587 h 3550128"/>
              <a:gd name="connsiteX10-3093" fmla="*/ 765868 w 1432618"/>
              <a:gd name="connsiteY10-3094" fmla="*/ 771712 h 3550128"/>
              <a:gd name="connsiteX11-3095" fmla="*/ 537268 w 1432618"/>
              <a:gd name="connsiteY11-3096" fmla="*/ 628837 h 3550128"/>
              <a:gd name="connsiteX12-3097" fmla="*/ 689668 w 1432618"/>
              <a:gd name="connsiteY12-3098" fmla="*/ 628837 h 3550128"/>
              <a:gd name="connsiteX13-3099" fmla="*/ 765868 w 1432618"/>
              <a:gd name="connsiteY13-3100" fmla="*/ 714562 h 3550128"/>
              <a:gd name="connsiteX14-3101" fmla="*/ 870643 w 1432618"/>
              <a:gd name="connsiteY14-3102" fmla="*/ 187 h 3550128"/>
              <a:gd name="connsiteX15-3103" fmla="*/ 832543 w 1432618"/>
              <a:gd name="connsiteY15-3104" fmla="*/ 647887 h 3550128"/>
              <a:gd name="connsiteX16-3105" fmla="*/ 908743 w 1432618"/>
              <a:gd name="connsiteY16-3106" fmla="*/ 1038412 h 3550128"/>
              <a:gd name="connsiteX17-3107" fmla="*/ 937318 w 1432618"/>
              <a:gd name="connsiteY17-3108" fmla="*/ 1286062 h 3550128"/>
              <a:gd name="connsiteX18-3109" fmla="*/ 1108768 w 1432618"/>
              <a:gd name="connsiteY18-3110" fmla="*/ 1152712 h 3550128"/>
              <a:gd name="connsiteX19-3111" fmla="*/ 1375468 w 1432618"/>
              <a:gd name="connsiteY19-3112" fmla="*/ 1133662 h 3550128"/>
              <a:gd name="connsiteX20-3113" fmla="*/ 1108768 w 1432618"/>
              <a:gd name="connsiteY20-3114" fmla="*/ 1216212 h 3550128"/>
              <a:gd name="connsiteX21-3115" fmla="*/ 889693 w 1432618"/>
              <a:gd name="connsiteY21-3116" fmla="*/ 1489262 h 3550128"/>
              <a:gd name="connsiteX22-3117" fmla="*/ 835718 w 1432618"/>
              <a:gd name="connsiteY22-3118" fmla="*/ 1857562 h 3550128"/>
              <a:gd name="connsiteX23-3119" fmla="*/ 1003993 w 1432618"/>
              <a:gd name="connsiteY23-3120" fmla="*/ 2270312 h 3550128"/>
              <a:gd name="connsiteX24-3121" fmla="*/ 896043 w 1432618"/>
              <a:gd name="connsiteY24-3122" fmla="*/ 2540187 h 3550128"/>
              <a:gd name="connsiteX25-3123" fmla="*/ 1213543 w 1432618"/>
              <a:gd name="connsiteY25-3124" fmla="*/ 2495737 h 3550128"/>
              <a:gd name="connsiteX26-3125" fmla="*/ 1432618 w 1432618"/>
              <a:gd name="connsiteY26-3126" fmla="*/ 2588606 h 3550128"/>
              <a:gd name="connsiteX27-3127" fmla="*/ 1188143 w 1432618"/>
              <a:gd name="connsiteY27-3128" fmla="*/ 2552887 h 3550128"/>
              <a:gd name="connsiteX28-3129" fmla="*/ 832543 w 1432618"/>
              <a:gd name="connsiteY28-3130" fmla="*/ 2695762 h 3550128"/>
              <a:gd name="connsiteX29-3131" fmla="*/ 689668 w 1432618"/>
              <a:gd name="connsiteY29-3132" fmla="*/ 3048187 h 3550128"/>
              <a:gd name="connsiteX30-3133" fmla="*/ 918268 w 1432618"/>
              <a:gd name="connsiteY30-3134" fmla="*/ 3381562 h 3550128"/>
              <a:gd name="connsiteX31-3135" fmla="*/ 1016693 w 1432618"/>
              <a:gd name="connsiteY31-3136" fmla="*/ 3543487 h 3550128"/>
              <a:gd name="connsiteX0-3137" fmla="*/ 1016693 w 1432618"/>
              <a:gd name="connsiteY0-3138" fmla="*/ 3543487 h 3550128"/>
              <a:gd name="connsiteX1-3139" fmla="*/ 591243 w 1432618"/>
              <a:gd name="connsiteY1-3140" fmla="*/ 3549837 h 3550128"/>
              <a:gd name="connsiteX2-3141" fmla="*/ 394393 w 1432618"/>
              <a:gd name="connsiteY2-3142" fmla="*/ 3038662 h 3550128"/>
              <a:gd name="connsiteX3-3143" fmla="*/ 746818 w 1432618"/>
              <a:gd name="connsiteY3-3144" fmla="*/ 2343337 h 3550128"/>
              <a:gd name="connsiteX4-3145" fmla="*/ 560128 w 1432618"/>
              <a:gd name="connsiteY4-3146" fmla="*/ 1884232 h 3550128"/>
              <a:gd name="connsiteX5-3147" fmla="*/ 58 w 1432618"/>
              <a:gd name="connsiteY5-3148" fmla="*/ 1832797 h 3550128"/>
              <a:gd name="connsiteX6-3149" fmla="*/ 394393 w 1432618"/>
              <a:gd name="connsiteY6-3150" fmla="*/ 1705162 h 3550128"/>
              <a:gd name="connsiteX7-3151" fmla="*/ 642043 w 1432618"/>
              <a:gd name="connsiteY7-3152" fmla="*/ 1838512 h 3550128"/>
              <a:gd name="connsiteX8-3153" fmla="*/ 689668 w 1432618"/>
              <a:gd name="connsiteY8-3154" fmla="*/ 1609912 h 3550128"/>
              <a:gd name="connsiteX9-3155" fmla="*/ 823018 w 1432618"/>
              <a:gd name="connsiteY9-3156" fmla="*/ 1295587 h 3550128"/>
              <a:gd name="connsiteX10-3157" fmla="*/ 765868 w 1432618"/>
              <a:gd name="connsiteY10-3158" fmla="*/ 771712 h 3550128"/>
              <a:gd name="connsiteX11-3159" fmla="*/ 537268 w 1432618"/>
              <a:gd name="connsiteY11-3160" fmla="*/ 628837 h 3550128"/>
              <a:gd name="connsiteX12-3161" fmla="*/ 689668 w 1432618"/>
              <a:gd name="connsiteY12-3162" fmla="*/ 628837 h 3550128"/>
              <a:gd name="connsiteX13-3163" fmla="*/ 765868 w 1432618"/>
              <a:gd name="connsiteY13-3164" fmla="*/ 714562 h 3550128"/>
              <a:gd name="connsiteX14-3165" fmla="*/ 870643 w 1432618"/>
              <a:gd name="connsiteY14-3166" fmla="*/ 187 h 3550128"/>
              <a:gd name="connsiteX15-3167" fmla="*/ 832543 w 1432618"/>
              <a:gd name="connsiteY15-3168" fmla="*/ 647887 h 3550128"/>
              <a:gd name="connsiteX16-3169" fmla="*/ 908743 w 1432618"/>
              <a:gd name="connsiteY16-3170" fmla="*/ 1038412 h 3550128"/>
              <a:gd name="connsiteX17-3171" fmla="*/ 937318 w 1432618"/>
              <a:gd name="connsiteY17-3172" fmla="*/ 1286062 h 3550128"/>
              <a:gd name="connsiteX18-3173" fmla="*/ 1108768 w 1432618"/>
              <a:gd name="connsiteY18-3174" fmla="*/ 1152712 h 3550128"/>
              <a:gd name="connsiteX19-3175" fmla="*/ 1375468 w 1432618"/>
              <a:gd name="connsiteY19-3176" fmla="*/ 1133662 h 3550128"/>
              <a:gd name="connsiteX20-3177" fmla="*/ 1108768 w 1432618"/>
              <a:gd name="connsiteY20-3178" fmla="*/ 1216212 h 3550128"/>
              <a:gd name="connsiteX21-3179" fmla="*/ 889693 w 1432618"/>
              <a:gd name="connsiteY21-3180" fmla="*/ 1489262 h 3550128"/>
              <a:gd name="connsiteX22-3181" fmla="*/ 835718 w 1432618"/>
              <a:gd name="connsiteY22-3182" fmla="*/ 1857562 h 3550128"/>
              <a:gd name="connsiteX23-3183" fmla="*/ 1003993 w 1432618"/>
              <a:gd name="connsiteY23-3184" fmla="*/ 2270312 h 3550128"/>
              <a:gd name="connsiteX24-3185" fmla="*/ 896043 w 1432618"/>
              <a:gd name="connsiteY24-3186" fmla="*/ 2540187 h 3550128"/>
              <a:gd name="connsiteX25-3187" fmla="*/ 1213543 w 1432618"/>
              <a:gd name="connsiteY25-3188" fmla="*/ 2495737 h 3550128"/>
              <a:gd name="connsiteX26-3189" fmla="*/ 1432618 w 1432618"/>
              <a:gd name="connsiteY26-3190" fmla="*/ 2588606 h 3550128"/>
              <a:gd name="connsiteX27-3191" fmla="*/ 1188143 w 1432618"/>
              <a:gd name="connsiteY27-3192" fmla="*/ 2552887 h 3550128"/>
              <a:gd name="connsiteX28-3193" fmla="*/ 832543 w 1432618"/>
              <a:gd name="connsiteY28-3194" fmla="*/ 2695762 h 3550128"/>
              <a:gd name="connsiteX29-3195" fmla="*/ 689668 w 1432618"/>
              <a:gd name="connsiteY29-3196" fmla="*/ 3048187 h 3550128"/>
              <a:gd name="connsiteX30-3197" fmla="*/ 918268 w 1432618"/>
              <a:gd name="connsiteY30-3198" fmla="*/ 3381562 h 3550128"/>
              <a:gd name="connsiteX31-3199" fmla="*/ 1016693 w 1432618"/>
              <a:gd name="connsiteY31-3200" fmla="*/ 3543487 h 3550128"/>
              <a:gd name="connsiteX0-3201" fmla="*/ 1016693 w 1432618"/>
              <a:gd name="connsiteY0-3202" fmla="*/ 3543487 h 3550128"/>
              <a:gd name="connsiteX1-3203" fmla="*/ 591243 w 1432618"/>
              <a:gd name="connsiteY1-3204" fmla="*/ 3549837 h 3550128"/>
              <a:gd name="connsiteX2-3205" fmla="*/ 394393 w 1432618"/>
              <a:gd name="connsiteY2-3206" fmla="*/ 3038662 h 3550128"/>
              <a:gd name="connsiteX3-3207" fmla="*/ 746818 w 1432618"/>
              <a:gd name="connsiteY3-3208" fmla="*/ 2343337 h 3550128"/>
              <a:gd name="connsiteX4-3209" fmla="*/ 560128 w 1432618"/>
              <a:gd name="connsiteY4-3210" fmla="*/ 1884232 h 3550128"/>
              <a:gd name="connsiteX5-3211" fmla="*/ 58 w 1432618"/>
              <a:gd name="connsiteY5-3212" fmla="*/ 1832797 h 3550128"/>
              <a:gd name="connsiteX6-3213" fmla="*/ 394393 w 1432618"/>
              <a:gd name="connsiteY6-3214" fmla="*/ 1705162 h 3550128"/>
              <a:gd name="connsiteX7-3215" fmla="*/ 642043 w 1432618"/>
              <a:gd name="connsiteY7-3216" fmla="*/ 1838512 h 3550128"/>
              <a:gd name="connsiteX8-3217" fmla="*/ 689668 w 1432618"/>
              <a:gd name="connsiteY8-3218" fmla="*/ 1609912 h 3550128"/>
              <a:gd name="connsiteX9-3219" fmla="*/ 823018 w 1432618"/>
              <a:gd name="connsiteY9-3220" fmla="*/ 1295587 h 3550128"/>
              <a:gd name="connsiteX10-3221" fmla="*/ 765868 w 1432618"/>
              <a:gd name="connsiteY10-3222" fmla="*/ 771712 h 3550128"/>
              <a:gd name="connsiteX11-3223" fmla="*/ 537268 w 1432618"/>
              <a:gd name="connsiteY11-3224" fmla="*/ 628837 h 3550128"/>
              <a:gd name="connsiteX12-3225" fmla="*/ 689668 w 1432618"/>
              <a:gd name="connsiteY12-3226" fmla="*/ 628837 h 3550128"/>
              <a:gd name="connsiteX13-3227" fmla="*/ 765868 w 1432618"/>
              <a:gd name="connsiteY13-3228" fmla="*/ 714562 h 3550128"/>
              <a:gd name="connsiteX14-3229" fmla="*/ 870643 w 1432618"/>
              <a:gd name="connsiteY14-3230" fmla="*/ 187 h 3550128"/>
              <a:gd name="connsiteX15-3231" fmla="*/ 832543 w 1432618"/>
              <a:gd name="connsiteY15-3232" fmla="*/ 647887 h 3550128"/>
              <a:gd name="connsiteX16-3233" fmla="*/ 908743 w 1432618"/>
              <a:gd name="connsiteY16-3234" fmla="*/ 1038412 h 3550128"/>
              <a:gd name="connsiteX17-3235" fmla="*/ 937318 w 1432618"/>
              <a:gd name="connsiteY17-3236" fmla="*/ 1286062 h 3550128"/>
              <a:gd name="connsiteX18-3237" fmla="*/ 1108768 w 1432618"/>
              <a:gd name="connsiteY18-3238" fmla="*/ 1152712 h 3550128"/>
              <a:gd name="connsiteX19-3239" fmla="*/ 1375468 w 1432618"/>
              <a:gd name="connsiteY19-3240" fmla="*/ 1133662 h 3550128"/>
              <a:gd name="connsiteX20-3241" fmla="*/ 1108768 w 1432618"/>
              <a:gd name="connsiteY20-3242" fmla="*/ 1216212 h 3550128"/>
              <a:gd name="connsiteX21-3243" fmla="*/ 889693 w 1432618"/>
              <a:gd name="connsiteY21-3244" fmla="*/ 1489262 h 3550128"/>
              <a:gd name="connsiteX22-3245" fmla="*/ 835718 w 1432618"/>
              <a:gd name="connsiteY22-3246" fmla="*/ 1857562 h 3550128"/>
              <a:gd name="connsiteX23-3247" fmla="*/ 1003993 w 1432618"/>
              <a:gd name="connsiteY23-3248" fmla="*/ 2270312 h 3550128"/>
              <a:gd name="connsiteX24-3249" fmla="*/ 896043 w 1432618"/>
              <a:gd name="connsiteY24-3250" fmla="*/ 2540187 h 3550128"/>
              <a:gd name="connsiteX25-3251" fmla="*/ 1213543 w 1432618"/>
              <a:gd name="connsiteY25-3252" fmla="*/ 2495737 h 3550128"/>
              <a:gd name="connsiteX26-3253" fmla="*/ 1432618 w 1432618"/>
              <a:gd name="connsiteY26-3254" fmla="*/ 2588606 h 3550128"/>
              <a:gd name="connsiteX27-3255" fmla="*/ 1188143 w 1432618"/>
              <a:gd name="connsiteY27-3256" fmla="*/ 2552887 h 3550128"/>
              <a:gd name="connsiteX28-3257" fmla="*/ 832543 w 1432618"/>
              <a:gd name="connsiteY28-3258" fmla="*/ 2695762 h 3550128"/>
              <a:gd name="connsiteX29-3259" fmla="*/ 689668 w 1432618"/>
              <a:gd name="connsiteY29-3260" fmla="*/ 3048187 h 3550128"/>
              <a:gd name="connsiteX30-3261" fmla="*/ 918268 w 1432618"/>
              <a:gd name="connsiteY30-3262" fmla="*/ 3381562 h 3550128"/>
              <a:gd name="connsiteX31-3263" fmla="*/ 1016693 w 1432618"/>
              <a:gd name="connsiteY31-3264" fmla="*/ 3543487 h 3550128"/>
              <a:gd name="connsiteX0-3265" fmla="*/ 1016693 w 1432618"/>
              <a:gd name="connsiteY0-3266" fmla="*/ 3543487 h 3550128"/>
              <a:gd name="connsiteX1-3267" fmla="*/ 591243 w 1432618"/>
              <a:gd name="connsiteY1-3268" fmla="*/ 3549837 h 3550128"/>
              <a:gd name="connsiteX2-3269" fmla="*/ 394393 w 1432618"/>
              <a:gd name="connsiteY2-3270" fmla="*/ 3038662 h 3550128"/>
              <a:gd name="connsiteX3-3271" fmla="*/ 746818 w 1432618"/>
              <a:gd name="connsiteY3-3272" fmla="*/ 2343337 h 3550128"/>
              <a:gd name="connsiteX4-3273" fmla="*/ 560128 w 1432618"/>
              <a:gd name="connsiteY4-3274" fmla="*/ 1884232 h 3550128"/>
              <a:gd name="connsiteX5-3275" fmla="*/ 58 w 1432618"/>
              <a:gd name="connsiteY5-3276" fmla="*/ 1832797 h 3550128"/>
              <a:gd name="connsiteX6-3277" fmla="*/ 394393 w 1432618"/>
              <a:gd name="connsiteY6-3278" fmla="*/ 1705162 h 3550128"/>
              <a:gd name="connsiteX7-3279" fmla="*/ 642043 w 1432618"/>
              <a:gd name="connsiteY7-3280" fmla="*/ 1838512 h 3550128"/>
              <a:gd name="connsiteX8-3281" fmla="*/ 689668 w 1432618"/>
              <a:gd name="connsiteY8-3282" fmla="*/ 1609912 h 3550128"/>
              <a:gd name="connsiteX9-3283" fmla="*/ 823018 w 1432618"/>
              <a:gd name="connsiteY9-3284" fmla="*/ 1295587 h 3550128"/>
              <a:gd name="connsiteX10-3285" fmla="*/ 765868 w 1432618"/>
              <a:gd name="connsiteY10-3286" fmla="*/ 771712 h 3550128"/>
              <a:gd name="connsiteX11-3287" fmla="*/ 537268 w 1432618"/>
              <a:gd name="connsiteY11-3288" fmla="*/ 628837 h 3550128"/>
              <a:gd name="connsiteX12-3289" fmla="*/ 689668 w 1432618"/>
              <a:gd name="connsiteY12-3290" fmla="*/ 628837 h 3550128"/>
              <a:gd name="connsiteX13-3291" fmla="*/ 765868 w 1432618"/>
              <a:gd name="connsiteY13-3292" fmla="*/ 714562 h 3550128"/>
              <a:gd name="connsiteX14-3293" fmla="*/ 870643 w 1432618"/>
              <a:gd name="connsiteY14-3294" fmla="*/ 187 h 3550128"/>
              <a:gd name="connsiteX15-3295" fmla="*/ 832543 w 1432618"/>
              <a:gd name="connsiteY15-3296" fmla="*/ 647887 h 3550128"/>
              <a:gd name="connsiteX16-3297" fmla="*/ 908743 w 1432618"/>
              <a:gd name="connsiteY16-3298" fmla="*/ 1038412 h 3550128"/>
              <a:gd name="connsiteX17-3299" fmla="*/ 937318 w 1432618"/>
              <a:gd name="connsiteY17-3300" fmla="*/ 1286062 h 3550128"/>
              <a:gd name="connsiteX18-3301" fmla="*/ 1099243 w 1432618"/>
              <a:gd name="connsiteY18-3302" fmla="*/ 1162237 h 3550128"/>
              <a:gd name="connsiteX19-3303" fmla="*/ 1375468 w 1432618"/>
              <a:gd name="connsiteY19-3304" fmla="*/ 1133662 h 3550128"/>
              <a:gd name="connsiteX20-3305" fmla="*/ 1108768 w 1432618"/>
              <a:gd name="connsiteY20-3306" fmla="*/ 1216212 h 3550128"/>
              <a:gd name="connsiteX21-3307" fmla="*/ 889693 w 1432618"/>
              <a:gd name="connsiteY21-3308" fmla="*/ 1489262 h 3550128"/>
              <a:gd name="connsiteX22-3309" fmla="*/ 835718 w 1432618"/>
              <a:gd name="connsiteY22-3310" fmla="*/ 1857562 h 3550128"/>
              <a:gd name="connsiteX23-3311" fmla="*/ 1003993 w 1432618"/>
              <a:gd name="connsiteY23-3312" fmla="*/ 2270312 h 3550128"/>
              <a:gd name="connsiteX24-3313" fmla="*/ 896043 w 1432618"/>
              <a:gd name="connsiteY24-3314" fmla="*/ 2540187 h 3550128"/>
              <a:gd name="connsiteX25-3315" fmla="*/ 1213543 w 1432618"/>
              <a:gd name="connsiteY25-3316" fmla="*/ 2495737 h 3550128"/>
              <a:gd name="connsiteX26-3317" fmla="*/ 1432618 w 1432618"/>
              <a:gd name="connsiteY26-3318" fmla="*/ 2588606 h 3550128"/>
              <a:gd name="connsiteX27-3319" fmla="*/ 1188143 w 1432618"/>
              <a:gd name="connsiteY27-3320" fmla="*/ 2552887 h 3550128"/>
              <a:gd name="connsiteX28-3321" fmla="*/ 832543 w 1432618"/>
              <a:gd name="connsiteY28-3322" fmla="*/ 2695762 h 3550128"/>
              <a:gd name="connsiteX29-3323" fmla="*/ 689668 w 1432618"/>
              <a:gd name="connsiteY29-3324" fmla="*/ 3048187 h 3550128"/>
              <a:gd name="connsiteX30-3325" fmla="*/ 918268 w 1432618"/>
              <a:gd name="connsiteY30-3326" fmla="*/ 3381562 h 3550128"/>
              <a:gd name="connsiteX31-3327" fmla="*/ 1016693 w 1432618"/>
              <a:gd name="connsiteY31-3328" fmla="*/ 3543487 h 3550128"/>
              <a:gd name="connsiteX0-3329" fmla="*/ 1016693 w 1432618"/>
              <a:gd name="connsiteY0-3330" fmla="*/ 3543487 h 3550128"/>
              <a:gd name="connsiteX1-3331" fmla="*/ 591243 w 1432618"/>
              <a:gd name="connsiteY1-3332" fmla="*/ 3549837 h 3550128"/>
              <a:gd name="connsiteX2-3333" fmla="*/ 394393 w 1432618"/>
              <a:gd name="connsiteY2-3334" fmla="*/ 3038662 h 3550128"/>
              <a:gd name="connsiteX3-3335" fmla="*/ 746818 w 1432618"/>
              <a:gd name="connsiteY3-3336" fmla="*/ 2343337 h 3550128"/>
              <a:gd name="connsiteX4-3337" fmla="*/ 560128 w 1432618"/>
              <a:gd name="connsiteY4-3338" fmla="*/ 1884232 h 3550128"/>
              <a:gd name="connsiteX5-3339" fmla="*/ 58 w 1432618"/>
              <a:gd name="connsiteY5-3340" fmla="*/ 1832797 h 3550128"/>
              <a:gd name="connsiteX6-3341" fmla="*/ 394393 w 1432618"/>
              <a:gd name="connsiteY6-3342" fmla="*/ 1705162 h 3550128"/>
              <a:gd name="connsiteX7-3343" fmla="*/ 642043 w 1432618"/>
              <a:gd name="connsiteY7-3344" fmla="*/ 1838512 h 3550128"/>
              <a:gd name="connsiteX8-3345" fmla="*/ 689668 w 1432618"/>
              <a:gd name="connsiteY8-3346" fmla="*/ 1609912 h 3550128"/>
              <a:gd name="connsiteX9-3347" fmla="*/ 823018 w 1432618"/>
              <a:gd name="connsiteY9-3348" fmla="*/ 1295587 h 3550128"/>
              <a:gd name="connsiteX10-3349" fmla="*/ 765868 w 1432618"/>
              <a:gd name="connsiteY10-3350" fmla="*/ 771712 h 3550128"/>
              <a:gd name="connsiteX11-3351" fmla="*/ 537268 w 1432618"/>
              <a:gd name="connsiteY11-3352" fmla="*/ 628837 h 3550128"/>
              <a:gd name="connsiteX12-3353" fmla="*/ 689668 w 1432618"/>
              <a:gd name="connsiteY12-3354" fmla="*/ 628837 h 3550128"/>
              <a:gd name="connsiteX13-3355" fmla="*/ 765868 w 1432618"/>
              <a:gd name="connsiteY13-3356" fmla="*/ 714562 h 3550128"/>
              <a:gd name="connsiteX14-3357" fmla="*/ 870643 w 1432618"/>
              <a:gd name="connsiteY14-3358" fmla="*/ 187 h 3550128"/>
              <a:gd name="connsiteX15-3359" fmla="*/ 832543 w 1432618"/>
              <a:gd name="connsiteY15-3360" fmla="*/ 647887 h 3550128"/>
              <a:gd name="connsiteX16-3361" fmla="*/ 908743 w 1432618"/>
              <a:gd name="connsiteY16-3362" fmla="*/ 1038412 h 3550128"/>
              <a:gd name="connsiteX17-3363" fmla="*/ 937318 w 1432618"/>
              <a:gd name="connsiteY17-3364" fmla="*/ 1286062 h 3550128"/>
              <a:gd name="connsiteX18-3365" fmla="*/ 1086543 w 1432618"/>
              <a:gd name="connsiteY18-3366" fmla="*/ 1149537 h 3550128"/>
              <a:gd name="connsiteX19-3367" fmla="*/ 1375468 w 1432618"/>
              <a:gd name="connsiteY19-3368" fmla="*/ 1133662 h 3550128"/>
              <a:gd name="connsiteX20-3369" fmla="*/ 1108768 w 1432618"/>
              <a:gd name="connsiteY20-3370" fmla="*/ 1216212 h 3550128"/>
              <a:gd name="connsiteX21-3371" fmla="*/ 889693 w 1432618"/>
              <a:gd name="connsiteY21-3372" fmla="*/ 1489262 h 3550128"/>
              <a:gd name="connsiteX22-3373" fmla="*/ 835718 w 1432618"/>
              <a:gd name="connsiteY22-3374" fmla="*/ 1857562 h 3550128"/>
              <a:gd name="connsiteX23-3375" fmla="*/ 1003993 w 1432618"/>
              <a:gd name="connsiteY23-3376" fmla="*/ 2270312 h 3550128"/>
              <a:gd name="connsiteX24-3377" fmla="*/ 896043 w 1432618"/>
              <a:gd name="connsiteY24-3378" fmla="*/ 2540187 h 3550128"/>
              <a:gd name="connsiteX25-3379" fmla="*/ 1213543 w 1432618"/>
              <a:gd name="connsiteY25-3380" fmla="*/ 2495737 h 3550128"/>
              <a:gd name="connsiteX26-3381" fmla="*/ 1432618 w 1432618"/>
              <a:gd name="connsiteY26-3382" fmla="*/ 2588606 h 3550128"/>
              <a:gd name="connsiteX27-3383" fmla="*/ 1188143 w 1432618"/>
              <a:gd name="connsiteY27-3384" fmla="*/ 2552887 h 3550128"/>
              <a:gd name="connsiteX28-3385" fmla="*/ 832543 w 1432618"/>
              <a:gd name="connsiteY28-3386" fmla="*/ 2695762 h 3550128"/>
              <a:gd name="connsiteX29-3387" fmla="*/ 689668 w 1432618"/>
              <a:gd name="connsiteY29-3388" fmla="*/ 3048187 h 3550128"/>
              <a:gd name="connsiteX30-3389" fmla="*/ 918268 w 1432618"/>
              <a:gd name="connsiteY30-3390" fmla="*/ 3381562 h 3550128"/>
              <a:gd name="connsiteX31-3391" fmla="*/ 1016693 w 1432618"/>
              <a:gd name="connsiteY31-3392" fmla="*/ 3543487 h 3550128"/>
              <a:gd name="connsiteX0-3393" fmla="*/ 1016693 w 1432618"/>
              <a:gd name="connsiteY0-3394" fmla="*/ 3543487 h 3550128"/>
              <a:gd name="connsiteX1-3395" fmla="*/ 591243 w 1432618"/>
              <a:gd name="connsiteY1-3396" fmla="*/ 3549837 h 3550128"/>
              <a:gd name="connsiteX2-3397" fmla="*/ 394393 w 1432618"/>
              <a:gd name="connsiteY2-3398" fmla="*/ 3038662 h 3550128"/>
              <a:gd name="connsiteX3-3399" fmla="*/ 746818 w 1432618"/>
              <a:gd name="connsiteY3-3400" fmla="*/ 2343337 h 3550128"/>
              <a:gd name="connsiteX4-3401" fmla="*/ 560128 w 1432618"/>
              <a:gd name="connsiteY4-3402" fmla="*/ 1884232 h 3550128"/>
              <a:gd name="connsiteX5-3403" fmla="*/ 58 w 1432618"/>
              <a:gd name="connsiteY5-3404" fmla="*/ 1832797 h 3550128"/>
              <a:gd name="connsiteX6-3405" fmla="*/ 394393 w 1432618"/>
              <a:gd name="connsiteY6-3406" fmla="*/ 1705162 h 3550128"/>
              <a:gd name="connsiteX7-3407" fmla="*/ 642043 w 1432618"/>
              <a:gd name="connsiteY7-3408" fmla="*/ 1838512 h 3550128"/>
              <a:gd name="connsiteX8-3409" fmla="*/ 689668 w 1432618"/>
              <a:gd name="connsiteY8-3410" fmla="*/ 1609912 h 3550128"/>
              <a:gd name="connsiteX9-3411" fmla="*/ 823018 w 1432618"/>
              <a:gd name="connsiteY9-3412" fmla="*/ 1295587 h 3550128"/>
              <a:gd name="connsiteX10-3413" fmla="*/ 765868 w 1432618"/>
              <a:gd name="connsiteY10-3414" fmla="*/ 771712 h 3550128"/>
              <a:gd name="connsiteX11-3415" fmla="*/ 537268 w 1432618"/>
              <a:gd name="connsiteY11-3416" fmla="*/ 628837 h 3550128"/>
              <a:gd name="connsiteX12-3417" fmla="*/ 689668 w 1432618"/>
              <a:gd name="connsiteY12-3418" fmla="*/ 628837 h 3550128"/>
              <a:gd name="connsiteX13-3419" fmla="*/ 765868 w 1432618"/>
              <a:gd name="connsiteY13-3420" fmla="*/ 714562 h 3550128"/>
              <a:gd name="connsiteX14-3421" fmla="*/ 870643 w 1432618"/>
              <a:gd name="connsiteY14-3422" fmla="*/ 187 h 3550128"/>
              <a:gd name="connsiteX15-3423" fmla="*/ 832543 w 1432618"/>
              <a:gd name="connsiteY15-3424" fmla="*/ 647887 h 3550128"/>
              <a:gd name="connsiteX16-3425" fmla="*/ 908743 w 1432618"/>
              <a:gd name="connsiteY16-3426" fmla="*/ 1038412 h 3550128"/>
              <a:gd name="connsiteX17-3427" fmla="*/ 937318 w 1432618"/>
              <a:gd name="connsiteY17-3428" fmla="*/ 1247962 h 3550128"/>
              <a:gd name="connsiteX18-3429" fmla="*/ 1086543 w 1432618"/>
              <a:gd name="connsiteY18-3430" fmla="*/ 1149537 h 3550128"/>
              <a:gd name="connsiteX19-3431" fmla="*/ 1375468 w 1432618"/>
              <a:gd name="connsiteY19-3432" fmla="*/ 1133662 h 3550128"/>
              <a:gd name="connsiteX20-3433" fmla="*/ 1108768 w 1432618"/>
              <a:gd name="connsiteY20-3434" fmla="*/ 1216212 h 3550128"/>
              <a:gd name="connsiteX21-3435" fmla="*/ 889693 w 1432618"/>
              <a:gd name="connsiteY21-3436" fmla="*/ 1489262 h 3550128"/>
              <a:gd name="connsiteX22-3437" fmla="*/ 835718 w 1432618"/>
              <a:gd name="connsiteY22-3438" fmla="*/ 1857562 h 3550128"/>
              <a:gd name="connsiteX23-3439" fmla="*/ 1003993 w 1432618"/>
              <a:gd name="connsiteY23-3440" fmla="*/ 2270312 h 3550128"/>
              <a:gd name="connsiteX24-3441" fmla="*/ 896043 w 1432618"/>
              <a:gd name="connsiteY24-3442" fmla="*/ 2540187 h 3550128"/>
              <a:gd name="connsiteX25-3443" fmla="*/ 1213543 w 1432618"/>
              <a:gd name="connsiteY25-3444" fmla="*/ 2495737 h 3550128"/>
              <a:gd name="connsiteX26-3445" fmla="*/ 1432618 w 1432618"/>
              <a:gd name="connsiteY26-3446" fmla="*/ 2588606 h 3550128"/>
              <a:gd name="connsiteX27-3447" fmla="*/ 1188143 w 1432618"/>
              <a:gd name="connsiteY27-3448" fmla="*/ 2552887 h 3550128"/>
              <a:gd name="connsiteX28-3449" fmla="*/ 832543 w 1432618"/>
              <a:gd name="connsiteY28-3450" fmla="*/ 2695762 h 3550128"/>
              <a:gd name="connsiteX29-3451" fmla="*/ 689668 w 1432618"/>
              <a:gd name="connsiteY29-3452" fmla="*/ 3048187 h 3550128"/>
              <a:gd name="connsiteX30-3453" fmla="*/ 918268 w 1432618"/>
              <a:gd name="connsiteY30-3454" fmla="*/ 3381562 h 3550128"/>
              <a:gd name="connsiteX31-3455" fmla="*/ 1016693 w 1432618"/>
              <a:gd name="connsiteY31-3456" fmla="*/ 3543487 h 3550128"/>
              <a:gd name="connsiteX0-3457" fmla="*/ 1016693 w 1432618"/>
              <a:gd name="connsiteY0-3458" fmla="*/ 3543487 h 3550128"/>
              <a:gd name="connsiteX1-3459" fmla="*/ 591243 w 1432618"/>
              <a:gd name="connsiteY1-3460" fmla="*/ 3549837 h 3550128"/>
              <a:gd name="connsiteX2-3461" fmla="*/ 394393 w 1432618"/>
              <a:gd name="connsiteY2-3462" fmla="*/ 3038662 h 3550128"/>
              <a:gd name="connsiteX3-3463" fmla="*/ 746818 w 1432618"/>
              <a:gd name="connsiteY3-3464" fmla="*/ 2343337 h 3550128"/>
              <a:gd name="connsiteX4-3465" fmla="*/ 560128 w 1432618"/>
              <a:gd name="connsiteY4-3466" fmla="*/ 1884232 h 3550128"/>
              <a:gd name="connsiteX5-3467" fmla="*/ 58 w 1432618"/>
              <a:gd name="connsiteY5-3468" fmla="*/ 1832797 h 3550128"/>
              <a:gd name="connsiteX6-3469" fmla="*/ 394393 w 1432618"/>
              <a:gd name="connsiteY6-3470" fmla="*/ 1705162 h 3550128"/>
              <a:gd name="connsiteX7-3471" fmla="*/ 642043 w 1432618"/>
              <a:gd name="connsiteY7-3472" fmla="*/ 1838512 h 3550128"/>
              <a:gd name="connsiteX8-3473" fmla="*/ 689668 w 1432618"/>
              <a:gd name="connsiteY8-3474" fmla="*/ 1609912 h 3550128"/>
              <a:gd name="connsiteX9-3475" fmla="*/ 823018 w 1432618"/>
              <a:gd name="connsiteY9-3476" fmla="*/ 1295587 h 3550128"/>
              <a:gd name="connsiteX10-3477" fmla="*/ 765868 w 1432618"/>
              <a:gd name="connsiteY10-3478" fmla="*/ 771712 h 3550128"/>
              <a:gd name="connsiteX11-3479" fmla="*/ 537268 w 1432618"/>
              <a:gd name="connsiteY11-3480" fmla="*/ 628837 h 3550128"/>
              <a:gd name="connsiteX12-3481" fmla="*/ 689668 w 1432618"/>
              <a:gd name="connsiteY12-3482" fmla="*/ 628837 h 3550128"/>
              <a:gd name="connsiteX13-3483" fmla="*/ 765868 w 1432618"/>
              <a:gd name="connsiteY13-3484" fmla="*/ 714562 h 3550128"/>
              <a:gd name="connsiteX14-3485" fmla="*/ 870643 w 1432618"/>
              <a:gd name="connsiteY14-3486" fmla="*/ 187 h 3550128"/>
              <a:gd name="connsiteX15-3487" fmla="*/ 832543 w 1432618"/>
              <a:gd name="connsiteY15-3488" fmla="*/ 647887 h 3550128"/>
              <a:gd name="connsiteX16-3489" fmla="*/ 908743 w 1432618"/>
              <a:gd name="connsiteY16-3490" fmla="*/ 1038412 h 3550128"/>
              <a:gd name="connsiteX17-3491" fmla="*/ 930968 w 1432618"/>
              <a:gd name="connsiteY17-3492" fmla="*/ 1257487 h 3550128"/>
              <a:gd name="connsiteX18-3493" fmla="*/ 1086543 w 1432618"/>
              <a:gd name="connsiteY18-3494" fmla="*/ 1149537 h 3550128"/>
              <a:gd name="connsiteX19-3495" fmla="*/ 1375468 w 1432618"/>
              <a:gd name="connsiteY19-3496" fmla="*/ 1133662 h 3550128"/>
              <a:gd name="connsiteX20-3497" fmla="*/ 1108768 w 1432618"/>
              <a:gd name="connsiteY20-3498" fmla="*/ 1216212 h 3550128"/>
              <a:gd name="connsiteX21-3499" fmla="*/ 889693 w 1432618"/>
              <a:gd name="connsiteY21-3500" fmla="*/ 1489262 h 3550128"/>
              <a:gd name="connsiteX22-3501" fmla="*/ 835718 w 1432618"/>
              <a:gd name="connsiteY22-3502" fmla="*/ 1857562 h 3550128"/>
              <a:gd name="connsiteX23-3503" fmla="*/ 1003993 w 1432618"/>
              <a:gd name="connsiteY23-3504" fmla="*/ 2270312 h 3550128"/>
              <a:gd name="connsiteX24-3505" fmla="*/ 896043 w 1432618"/>
              <a:gd name="connsiteY24-3506" fmla="*/ 2540187 h 3550128"/>
              <a:gd name="connsiteX25-3507" fmla="*/ 1213543 w 1432618"/>
              <a:gd name="connsiteY25-3508" fmla="*/ 2495737 h 3550128"/>
              <a:gd name="connsiteX26-3509" fmla="*/ 1432618 w 1432618"/>
              <a:gd name="connsiteY26-3510" fmla="*/ 2588606 h 3550128"/>
              <a:gd name="connsiteX27-3511" fmla="*/ 1188143 w 1432618"/>
              <a:gd name="connsiteY27-3512" fmla="*/ 2552887 h 3550128"/>
              <a:gd name="connsiteX28-3513" fmla="*/ 832543 w 1432618"/>
              <a:gd name="connsiteY28-3514" fmla="*/ 2695762 h 3550128"/>
              <a:gd name="connsiteX29-3515" fmla="*/ 689668 w 1432618"/>
              <a:gd name="connsiteY29-3516" fmla="*/ 3048187 h 3550128"/>
              <a:gd name="connsiteX30-3517" fmla="*/ 918268 w 1432618"/>
              <a:gd name="connsiteY30-3518" fmla="*/ 3381562 h 3550128"/>
              <a:gd name="connsiteX31-3519" fmla="*/ 1016693 w 1432618"/>
              <a:gd name="connsiteY31-3520" fmla="*/ 3543487 h 3550128"/>
              <a:gd name="connsiteX0-3521" fmla="*/ 1016693 w 1432618"/>
              <a:gd name="connsiteY0-3522" fmla="*/ 3543487 h 3550128"/>
              <a:gd name="connsiteX1-3523" fmla="*/ 591243 w 1432618"/>
              <a:gd name="connsiteY1-3524" fmla="*/ 3549837 h 3550128"/>
              <a:gd name="connsiteX2-3525" fmla="*/ 394393 w 1432618"/>
              <a:gd name="connsiteY2-3526" fmla="*/ 3038662 h 3550128"/>
              <a:gd name="connsiteX3-3527" fmla="*/ 746818 w 1432618"/>
              <a:gd name="connsiteY3-3528" fmla="*/ 2343337 h 3550128"/>
              <a:gd name="connsiteX4-3529" fmla="*/ 560128 w 1432618"/>
              <a:gd name="connsiteY4-3530" fmla="*/ 1884232 h 3550128"/>
              <a:gd name="connsiteX5-3531" fmla="*/ 58 w 1432618"/>
              <a:gd name="connsiteY5-3532" fmla="*/ 1832797 h 3550128"/>
              <a:gd name="connsiteX6-3533" fmla="*/ 394393 w 1432618"/>
              <a:gd name="connsiteY6-3534" fmla="*/ 1705162 h 3550128"/>
              <a:gd name="connsiteX7-3535" fmla="*/ 642043 w 1432618"/>
              <a:gd name="connsiteY7-3536" fmla="*/ 1838512 h 3550128"/>
              <a:gd name="connsiteX8-3537" fmla="*/ 689668 w 1432618"/>
              <a:gd name="connsiteY8-3538" fmla="*/ 1609912 h 3550128"/>
              <a:gd name="connsiteX9-3539" fmla="*/ 823018 w 1432618"/>
              <a:gd name="connsiteY9-3540" fmla="*/ 1295587 h 3550128"/>
              <a:gd name="connsiteX10-3541" fmla="*/ 765868 w 1432618"/>
              <a:gd name="connsiteY10-3542" fmla="*/ 771712 h 3550128"/>
              <a:gd name="connsiteX11-3543" fmla="*/ 537268 w 1432618"/>
              <a:gd name="connsiteY11-3544" fmla="*/ 628837 h 3550128"/>
              <a:gd name="connsiteX12-3545" fmla="*/ 689668 w 1432618"/>
              <a:gd name="connsiteY12-3546" fmla="*/ 628837 h 3550128"/>
              <a:gd name="connsiteX13-3547" fmla="*/ 765868 w 1432618"/>
              <a:gd name="connsiteY13-3548" fmla="*/ 714562 h 3550128"/>
              <a:gd name="connsiteX14-3549" fmla="*/ 870643 w 1432618"/>
              <a:gd name="connsiteY14-3550" fmla="*/ 187 h 3550128"/>
              <a:gd name="connsiteX15-3551" fmla="*/ 832543 w 1432618"/>
              <a:gd name="connsiteY15-3552" fmla="*/ 647887 h 3550128"/>
              <a:gd name="connsiteX16-3553" fmla="*/ 908743 w 1432618"/>
              <a:gd name="connsiteY16-3554" fmla="*/ 1038412 h 3550128"/>
              <a:gd name="connsiteX17-3555" fmla="*/ 930968 w 1432618"/>
              <a:gd name="connsiteY17-3556" fmla="*/ 1257487 h 3550128"/>
              <a:gd name="connsiteX18-3557" fmla="*/ 1086543 w 1432618"/>
              <a:gd name="connsiteY18-3558" fmla="*/ 1149537 h 3550128"/>
              <a:gd name="connsiteX19-3559" fmla="*/ 1375468 w 1432618"/>
              <a:gd name="connsiteY19-3560" fmla="*/ 1133662 h 3550128"/>
              <a:gd name="connsiteX20-3561" fmla="*/ 1108768 w 1432618"/>
              <a:gd name="connsiteY20-3562" fmla="*/ 1216212 h 3550128"/>
              <a:gd name="connsiteX21-3563" fmla="*/ 889693 w 1432618"/>
              <a:gd name="connsiteY21-3564" fmla="*/ 1489262 h 3550128"/>
              <a:gd name="connsiteX22-3565" fmla="*/ 835718 w 1432618"/>
              <a:gd name="connsiteY22-3566" fmla="*/ 1857562 h 3550128"/>
              <a:gd name="connsiteX23-3567" fmla="*/ 1003993 w 1432618"/>
              <a:gd name="connsiteY23-3568" fmla="*/ 2270312 h 3550128"/>
              <a:gd name="connsiteX24-3569" fmla="*/ 896043 w 1432618"/>
              <a:gd name="connsiteY24-3570" fmla="*/ 2540187 h 3550128"/>
              <a:gd name="connsiteX25-3571" fmla="*/ 1213543 w 1432618"/>
              <a:gd name="connsiteY25-3572" fmla="*/ 2495737 h 3550128"/>
              <a:gd name="connsiteX26-3573" fmla="*/ 1432618 w 1432618"/>
              <a:gd name="connsiteY26-3574" fmla="*/ 2588606 h 3550128"/>
              <a:gd name="connsiteX27-3575" fmla="*/ 1188143 w 1432618"/>
              <a:gd name="connsiteY27-3576" fmla="*/ 2552887 h 3550128"/>
              <a:gd name="connsiteX28-3577" fmla="*/ 832543 w 1432618"/>
              <a:gd name="connsiteY28-3578" fmla="*/ 2695762 h 3550128"/>
              <a:gd name="connsiteX29-3579" fmla="*/ 689668 w 1432618"/>
              <a:gd name="connsiteY29-3580" fmla="*/ 3048187 h 3550128"/>
              <a:gd name="connsiteX30-3581" fmla="*/ 918268 w 1432618"/>
              <a:gd name="connsiteY30-3582" fmla="*/ 3381562 h 3550128"/>
              <a:gd name="connsiteX31-3583" fmla="*/ 1016693 w 1432618"/>
              <a:gd name="connsiteY31-3584" fmla="*/ 3543487 h 3550128"/>
              <a:gd name="connsiteX0-3585" fmla="*/ 1016693 w 1432618"/>
              <a:gd name="connsiteY0-3586" fmla="*/ 3543487 h 3550128"/>
              <a:gd name="connsiteX1-3587" fmla="*/ 591243 w 1432618"/>
              <a:gd name="connsiteY1-3588" fmla="*/ 3549837 h 3550128"/>
              <a:gd name="connsiteX2-3589" fmla="*/ 394393 w 1432618"/>
              <a:gd name="connsiteY2-3590" fmla="*/ 3038662 h 3550128"/>
              <a:gd name="connsiteX3-3591" fmla="*/ 746818 w 1432618"/>
              <a:gd name="connsiteY3-3592" fmla="*/ 2343337 h 3550128"/>
              <a:gd name="connsiteX4-3593" fmla="*/ 560128 w 1432618"/>
              <a:gd name="connsiteY4-3594" fmla="*/ 1884232 h 3550128"/>
              <a:gd name="connsiteX5-3595" fmla="*/ 58 w 1432618"/>
              <a:gd name="connsiteY5-3596" fmla="*/ 1832797 h 3550128"/>
              <a:gd name="connsiteX6-3597" fmla="*/ 394393 w 1432618"/>
              <a:gd name="connsiteY6-3598" fmla="*/ 1705162 h 3550128"/>
              <a:gd name="connsiteX7-3599" fmla="*/ 642043 w 1432618"/>
              <a:gd name="connsiteY7-3600" fmla="*/ 1838512 h 3550128"/>
              <a:gd name="connsiteX8-3601" fmla="*/ 689668 w 1432618"/>
              <a:gd name="connsiteY8-3602" fmla="*/ 1609912 h 3550128"/>
              <a:gd name="connsiteX9-3603" fmla="*/ 823018 w 1432618"/>
              <a:gd name="connsiteY9-3604" fmla="*/ 1295587 h 3550128"/>
              <a:gd name="connsiteX10-3605" fmla="*/ 765868 w 1432618"/>
              <a:gd name="connsiteY10-3606" fmla="*/ 771712 h 3550128"/>
              <a:gd name="connsiteX11-3607" fmla="*/ 537268 w 1432618"/>
              <a:gd name="connsiteY11-3608" fmla="*/ 628837 h 3550128"/>
              <a:gd name="connsiteX12-3609" fmla="*/ 689668 w 1432618"/>
              <a:gd name="connsiteY12-3610" fmla="*/ 628837 h 3550128"/>
              <a:gd name="connsiteX13-3611" fmla="*/ 765868 w 1432618"/>
              <a:gd name="connsiteY13-3612" fmla="*/ 714562 h 3550128"/>
              <a:gd name="connsiteX14-3613" fmla="*/ 870643 w 1432618"/>
              <a:gd name="connsiteY14-3614" fmla="*/ 187 h 3550128"/>
              <a:gd name="connsiteX15-3615" fmla="*/ 832543 w 1432618"/>
              <a:gd name="connsiteY15-3616" fmla="*/ 647887 h 3550128"/>
              <a:gd name="connsiteX16-3617" fmla="*/ 908743 w 1432618"/>
              <a:gd name="connsiteY16-3618" fmla="*/ 1038412 h 3550128"/>
              <a:gd name="connsiteX17-3619" fmla="*/ 930968 w 1432618"/>
              <a:gd name="connsiteY17-3620" fmla="*/ 1257487 h 3550128"/>
              <a:gd name="connsiteX18-3621" fmla="*/ 1086543 w 1432618"/>
              <a:gd name="connsiteY18-3622" fmla="*/ 1149537 h 3550128"/>
              <a:gd name="connsiteX19-3623" fmla="*/ 1375468 w 1432618"/>
              <a:gd name="connsiteY19-3624" fmla="*/ 1133662 h 3550128"/>
              <a:gd name="connsiteX20-3625" fmla="*/ 1108768 w 1432618"/>
              <a:gd name="connsiteY20-3626" fmla="*/ 1216212 h 3550128"/>
              <a:gd name="connsiteX21-3627" fmla="*/ 889693 w 1432618"/>
              <a:gd name="connsiteY21-3628" fmla="*/ 1489262 h 3550128"/>
              <a:gd name="connsiteX22-3629" fmla="*/ 835718 w 1432618"/>
              <a:gd name="connsiteY22-3630" fmla="*/ 1857562 h 3550128"/>
              <a:gd name="connsiteX23-3631" fmla="*/ 1003993 w 1432618"/>
              <a:gd name="connsiteY23-3632" fmla="*/ 2270312 h 3550128"/>
              <a:gd name="connsiteX24-3633" fmla="*/ 896043 w 1432618"/>
              <a:gd name="connsiteY24-3634" fmla="*/ 2540187 h 3550128"/>
              <a:gd name="connsiteX25-3635" fmla="*/ 1213543 w 1432618"/>
              <a:gd name="connsiteY25-3636" fmla="*/ 2495737 h 3550128"/>
              <a:gd name="connsiteX26-3637" fmla="*/ 1432618 w 1432618"/>
              <a:gd name="connsiteY26-3638" fmla="*/ 2588606 h 3550128"/>
              <a:gd name="connsiteX27-3639" fmla="*/ 1188143 w 1432618"/>
              <a:gd name="connsiteY27-3640" fmla="*/ 2552887 h 3550128"/>
              <a:gd name="connsiteX28-3641" fmla="*/ 832543 w 1432618"/>
              <a:gd name="connsiteY28-3642" fmla="*/ 2695762 h 3550128"/>
              <a:gd name="connsiteX29-3643" fmla="*/ 689668 w 1432618"/>
              <a:gd name="connsiteY29-3644" fmla="*/ 3048187 h 3550128"/>
              <a:gd name="connsiteX30-3645" fmla="*/ 918268 w 1432618"/>
              <a:gd name="connsiteY30-3646" fmla="*/ 3381562 h 3550128"/>
              <a:gd name="connsiteX31-3647" fmla="*/ 1016693 w 1432618"/>
              <a:gd name="connsiteY31-3648" fmla="*/ 3543487 h 3550128"/>
              <a:gd name="connsiteX0-3649" fmla="*/ 1016693 w 1432618"/>
              <a:gd name="connsiteY0-3650" fmla="*/ 3543486 h 3550127"/>
              <a:gd name="connsiteX1-3651" fmla="*/ 591243 w 1432618"/>
              <a:gd name="connsiteY1-3652" fmla="*/ 3549836 h 3550127"/>
              <a:gd name="connsiteX2-3653" fmla="*/ 394393 w 1432618"/>
              <a:gd name="connsiteY2-3654" fmla="*/ 3038661 h 3550127"/>
              <a:gd name="connsiteX3-3655" fmla="*/ 746818 w 1432618"/>
              <a:gd name="connsiteY3-3656" fmla="*/ 2343336 h 3550127"/>
              <a:gd name="connsiteX4-3657" fmla="*/ 560128 w 1432618"/>
              <a:gd name="connsiteY4-3658" fmla="*/ 1884231 h 3550127"/>
              <a:gd name="connsiteX5-3659" fmla="*/ 58 w 1432618"/>
              <a:gd name="connsiteY5-3660" fmla="*/ 1832796 h 3550127"/>
              <a:gd name="connsiteX6-3661" fmla="*/ 394393 w 1432618"/>
              <a:gd name="connsiteY6-3662" fmla="*/ 1705161 h 3550127"/>
              <a:gd name="connsiteX7-3663" fmla="*/ 642043 w 1432618"/>
              <a:gd name="connsiteY7-3664" fmla="*/ 1838511 h 3550127"/>
              <a:gd name="connsiteX8-3665" fmla="*/ 689668 w 1432618"/>
              <a:gd name="connsiteY8-3666" fmla="*/ 1609911 h 3550127"/>
              <a:gd name="connsiteX9-3667" fmla="*/ 823018 w 1432618"/>
              <a:gd name="connsiteY9-3668" fmla="*/ 1295586 h 3550127"/>
              <a:gd name="connsiteX10-3669" fmla="*/ 765868 w 1432618"/>
              <a:gd name="connsiteY10-3670" fmla="*/ 771711 h 3550127"/>
              <a:gd name="connsiteX11-3671" fmla="*/ 537268 w 1432618"/>
              <a:gd name="connsiteY11-3672" fmla="*/ 628836 h 3550127"/>
              <a:gd name="connsiteX12-3673" fmla="*/ 689668 w 1432618"/>
              <a:gd name="connsiteY12-3674" fmla="*/ 628836 h 3550127"/>
              <a:gd name="connsiteX13-3675" fmla="*/ 765868 w 1432618"/>
              <a:gd name="connsiteY13-3676" fmla="*/ 714561 h 3550127"/>
              <a:gd name="connsiteX14-3677" fmla="*/ 870643 w 1432618"/>
              <a:gd name="connsiteY14-3678" fmla="*/ 186 h 3550127"/>
              <a:gd name="connsiteX15-3679" fmla="*/ 832543 w 1432618"/>
              <a:gd name="connsiteY15-3680" fmla="*/ 647886 h 3550127"/>
              <a:gd name="connsiteX16-3681" fmla="*/ 921443 w 1432618"/>
              <a:gd name="connsiteY16-3682" fmla="*/ 1009836 h 3550127"/>
              <a:gd name="connsiteX17-3683" fmla="*/ 930968 w 1432618"/>
              <a:gd name="connsiteY17-3684" fmla="*/ 1257486 h 3550127"/>
              <a:gd name="connsiteX18-3685" fmla="*/ 1086543 w 1432618"/>
              <a:gd name="connsiteY18-3686" fmla="*/ 1149536 h 3550127"/>
              <a:gd name="connsiteX19-3687" fmla="*/ 1375468 w 1432618"/>
              <a:gd name="connsiteY19-3688" fmla="*/ 1133661 h 3550127"/>
              <a:gd name="connsiteX20-3689" fmla="*/ 1108768 w 1432618"/>
              <a:gd name="connsiteY20-3690" fmla="*/ 1216211 h 3550127"/>
              <a:gd name="connsiteX21-3691" fmla="*/ 889693 w 1432618"/>
              <a:gd name="connsiteY21-3692" fmla="*/ 1489261 h 3550127"/>
              <a:gd name="connsiteX22-3693" fmla="*/ 835718 w 1432618"/>
              <a:gd name="connsiteY22-3694" fmla="*/ 1857561 h 3550127"/>
              <a:gd name="connsiteX23-3695" fmla="*/ 1003993 w 1432618"/>
              <a:gd name="connsiteY23-3696" fmla="*/ 2270311 h 3550127"/>
              <a:gd name="connsiteX24-3697" fmla="*/ 896043 w 1432618"/>
              <a:gd name="connsiteY24-3698" fmla="*/ 2540186 h 3550127"/>
              <a:gd name="connsiteX25-3699" fmla="*/ 1213543 w 1432618"/>
              <a:gd name="connsiteY25-3700" fmla="*/ 2495736 h 3550127"/>
              <a:gd name="connsiteX26-3701" fmla="*/ 1432618 w 1432618"/>
              <a:gd name="connsiteY26-3702" fmla="*/ 2588605 h 3550127"/>
              <a:gd name="connsiteX27-3703" fmla="*/ 1188143 w 1432618"/>
              <a:gd name="connsiteY27-3704" fmla="*/ 2552886 h 3550127"/>
              <a:gd name="connsiteX28-3705" fmla="*/ 832543 w 1432618"/>
              <a:gd name="connsiteY28-3706" fmla="*/ 2695761 h 3550127"/>
              <a:gd name="connsiteX29-3707" fmla="*/ 689668 w 1432618"/>
              <a:gd name="connsiteY29-3708" fmla="*/ 3048186 h 3550127"/>
              <a:gd name="connsiteX30-3709" fmla="*/ 918268 w 1432618"/>
              <a:gd name="connsiteY30-3710" fmla="*/ 3381561 h 3550127"/>
              <a:gd name="connsiteX31-3711" fmla="*/ 1016693 w 1432618"/>
              <a:gd name="connsiteY31-3712" fmla="*/ 3543486 h 3550127"/>
              <a:gd name="connsiteX0-3713" fmla="*/ 1016693 w 1432618"/>
              <a:gd name="connsiteY0-3714" fmla="*/ 3543524 h 3550165"/>
              <a:gd name="connsiteX1-3715" fmla="*/ 591243 w 1432618"/>
              <a:gd name="connsiteY1-3716" fmla="*/ 3549874 h 3550165"/>
              <a:gd name="connsiteX2-3717" fmla="*/ 394393 w 1432618"/>
              <a:gd name="connsiteY2-3718" fmla="*/ 3038699 h 3550165"/>
              <a:gd name="connsiteX3-3719" fmla="*/ 746818 w 1432618"/>
              <a:gd name="connsiteY3-3720" fmla="*/ 2343374 h 3550165"/>
              <a:gd name="connsiteX4-3721" fmla="*/ 560128 w 1432618"/>
              <a:gd name="connsiteY4-3722" fmla="*/ 1884269 h 3550165"/>
              <a:gd name="connsiteX5-3723" fmla="*/ 58 w 1432618"/>
              <a:gd name="connsiteY5-3724" fmla="*/ 1832834 h 3550165"/>
              <a:gd name="connsiteX6-3725" fmla="*/ 394393 w 1432618"/>
              <a:gd name="connsiteY6-3726" fmla="*/ 1705199 h 3550165"/>
              <a:gd name="connsiteX7-3727" fmla="*/ 642043 w 1432618"/>
              <a:gd name="connsiteY7-3728" fmla="*/ 1838549 h 3550165"/>
              <a:gd name="connsiteX8-3729" fmla="*/ 689668 w 1432618"/>
              <a:gd name="connsiteY8-3730" fmla="*/ 1609949 h 3550165"/>
              <a:gd name="connsiteX9-3731" fmla="*/ 823018 w 1432618"/>
              <a:gd name="connsiteY9-3732" fmla="*/ 1295624 h 3550165"/>
              <a:gd name="connsiteX10-3733" fmla="*/ 765868 w 1432618"/>
              <a:gd name="connsiteY10-3734" fmla="*/ 771749 h 3550165"/>
              <a:gd name="connsiteX11-3735" fmla="*/ 537268 w 1432618"/>
              <a:gd name="connsiteY11-3736" fmla="*/ 628874 h 3550165"/>
              <a:gd name="connsiteX12-3737" fmla="*/ 689668 w 1432618"/>
              <a:gd name="connsiteY12-3738" fmla="*/ 628874 h 3550165"/>
              <a:gd name="connsiteX13-3739" fmla="*/ 765868 w 1432618"/>
              <a:gd name="connsiteY13-3740" fmla="*/ 714599 h 3550165"/>
              <a:gd name="connsiteX14-3741" fmla="*/ 870643 w 1432618"/>
              <a:gd name="connsiteY14-3742" fmla="*/ 224 h 3550165"/>
              <a:gd name="connsiteX15-3743" fmla="*/ 857943 w 1432618"/>
              <a:gd name="connsiteY15-3744" fmla="*/ 641574 h 3550165"/>
              <a:gd name="connsiteX16-3745" fmla="*/ 921443 w 1432618"/>
              <a:gd name="connsiteY16-3746" fmla="*/ 1009874 h 3550165"/>
              <a:gd name="connsiteX17-3747" fmla="*/ 930968 w 1432618"/>
              <a:gd name="connsiteY17-3748" fmla="*/ 1257524 h 3550165"/>
              <a:gd name="connsiteX18-3749" fmla="*/ 1086543 w 1432618"/>
              <a:gd name="connsiteY18-3750" fmla="*/ 1149574 h 3550165"/>
              <a:gd name="connsiteX19-3751" fmla="*/ 1375468 w 1432618"/>
              <a:gd name="connsiteY19-3752" fmla="*/ 1133699 h 3550165"/>
              <a:gd name="connsiteX20-3753" fmla="*/ 1108768 w 1432618"/>
              <a:gd name="connsiteY20-3754" fmla="*/ 1216249 h 3550165"/>
              <a:gd name="connsiteX21-3755" fmla="*/ 889693 w 1432618"/>
              <a:gd name="connsiteY21-3756" fmla="*/ 1489299 h 3550165"/>
              <a:gd name="connsiteX22-3757" fmla="*/ 835718 w 1432618"/>
              <a:gd name="connsiteY22-3758" fmla="*/ 1857599 h 3550165"/>
              <a:gd name="connsiteX23-3759" fmla="*/ 1003993 w 1432618"/>
              <a:gd name="connsiteY23-3760" fmla="*/ 2270349 h 3550165"/>
              <a:gd name="connsiteX24-3761" fmla="*/ 896043 w 1432618"/>
              <a:gd name="connsiteY24-3762" fmla="*/ 2540224 h 3550165"/>
              <a:gd name="connsiteX25-3763" fmla="*/ 1213543 w 1432618"/>
              <a:gd name="connsiteY25-3764" fmla="*/ 2495774 h 3550165"/>
              <a:gd name="connsiteX26-3765" fmla="*/ 1432618 w 1432618"/>
              <a:gd name="connsiteY26-3766" fmla="*/ 2588643 h 3550165"/>
              <a:gd name="connsiteX27-3767" fmla="*/ 1188143 w 1432618"/>
              <a:gd name="connsiteY27-3768" fmla="*/ 2552924 h 3550165"/>
              <a:gd name="connsiteX28-3769" fmla="*/ 832543 w 1432618"/>
              <a:gd name="connsiteY28-3770" fmla="*/ 2695799 h 3550165"/>
              <a:gd name="connsiteX29-3771" fmla="*/ 689668 w 1432618"/>
              <a:gd name="connsiteY29-3772" fmla="*/ 3048224 h 3550165"/>
              <a:gd name="connsiteX30-3773" fmla="*/ 918268 w 1432618"/>
              <a:gd name="connsiteY30-3774" fmla="*/ 3381599 h 3550165"/>
              <a:gd name="connsiteX31-3775" fmla="*/ 1016693 w 1432618"/>
              <a:gd name="connsiteY31-3776" fmla="*/ 3543524 h 3550165"/>
              <a:gd name="connsiteX0-3777" fmla="*/ 1016693 w 1432618"/>
              <a:gd name="connsiteY0-3778" fmla="*/ 3543529 h 3550170"/>
              <a:gd name="connsiteX1-3779" fmla="*/ 591243 w 1432618"/>
              <a:gd name="connsiteY1-3780" fmla="*/ 3549879 h 3550170"/>
              <a:gd name="connsiteX2-3781" fmla="*/ 394393 w 1432618"/>
              <a:gd name="connsiteY2-3782" fmla="*/ 3038704 h 3550170"/>
              <a:gd name="connsiteX3-3783" fmla="*/ 746818 w 1432618"/>
              <a:gd name="connsiteY3-3784" fmla="*/ 2343379 h 3550170"/>
              <a:gd name="connsiteX4-3785" fmla="*/ 560128 w 1432618"/>
              <a:gd name="connsiteY4-3786" fmla="*/ 1884274 h 3550170"/>
              <a:gd name="connsiteX5-3787" fmla="*/ 58 w 1432618"/>
              <a:gd name="connsiteY5-3788" fmla="*/ 1832839 h 3550170"/>
              <a:gd name="connsiteX6-3789" fmla="*/ 394393 w 1432618"/>
              <a:gd name="connsiteY6-3790" fmla="*/ 1705204 h 3550170"/>
              <a:gd name="connsiteX7-3791" fmla="*/ 642043 w 1432618"/>
              <a:gd name="connsiteY7-3792" fmla="*/ 1838554 h 3550170"/>
              <a:gd name="connsiteX8-3793" fmla="*/ 689668 w 1432618"/>
              <a:gd name="connsiteY8-3794" fmla="*/ 1609954 h 3550170"/>
              <a:gd name="connsiteX9-3795" fmla="*/ 823018 w 1432618"/>
              <a:gd name="connsiteY9-3796" fmla="*/ 1295629 h 3550170"/>
              <a:gd name="connsiteX10-3797" fmla="*/ 765868 w 1432618"/>
              <a:gd name="connsiteY10-3798" fmla="*/ 771754 h 3550170"/>
              <a:gd name="connsiteX11-3799" fmla="*/ 537268 w 1432618"/>
              <a:gd name="connsiteY11-3800" fmla="*/ 628879 h 3550170"/>
              <a:gd name="connsiteX12-3801" fmla="*/ 689668 w 1432618"/>
              <a:gd name="connsiteY12-3802" fmla="*/ 628879 h 3550170"/>
              <a:gd name="connsiteX13-3803" fmla="*/ 765868 w 1432618"/>
              <a:gd name="connsiteY13-3804" fmla="*/ 714604 h 3550170"/>
              <a:gd name="connsiteX14-3805" fmla="*/ 870643 w 1432618"/>
              <a:gd name="connsiteY14-3806" fmla="*/ 229 h 3550170"/>
              <a:gd name="connsiteX15-3807" fmla="*/ 857943 w 1432618"/>
              <a:gd name="connsiteY15-3808" fmla="*/ 641579 h 3550170"/>
              <a:gd name="connsiteX16-3809" fmla="*/ 921443 w 1432618"/>
              <a:gd name="connsiteY16-3810" fmla="*/ 1009879 h 3550170"/>
              <a:gd name="connsiteX17-3811" fmla="*/ 930968 w 1432618"/>
              <a:gd name="connsiteY17-3812" fmla="*/ 1257529 h 3550170"/>
              <a:gd name="connsiteX18-3813" fmla="*/ 1086543 w 1432618"/>
              <a:gd name="connsiteY18-3814" fmla="*/ 1149579 h 3550170"/>
              <a:gd name="connsiteX19-3815" fmla="*/ 1375468 w 1432618"/>
              <a:gd name="connsiteY19-3816" fmla="*/ 1133704 h 3550170"/>
              <a:gd name="connsiteX20-3817" fmla="*/ 1108768 w 1432618"/>
              <a:gd name="connsiteY20-3818" fmla="*/ 1216254 h 3550170"/>
              <a:gd name="connsiteX21-3819" fmla="*/ 889693 w 1432618"/>
              <a:gd name="connsiteY21-3820" fmla="*/ 1489304 h 3550170"/>
              <a:gd name="connsiteX22-3821" fmla="*/ 835718 w 1432618"/>
              <a:gd name="connsiteY22-3822" fmla="*/ 1857604 h 3550170"/>
              <a:gd name="connsiteX23-3823" fmla="*/ 1003993 w 1432618"/>
              <a:gd name="connsiteY23-3824" fmla="*/ 2270354 h 3550170"/>
              <a:gd name="connsiteX24-3825" fmla="*/ 896043 w 1432618"/>
              <a:gd name="connsiteY24-3826" fmla="*/ 2540229 h 3550170"/>
              <a:gd name="connsiteX25-3827" fmla="*/ 1213543 w 1432618"/>
              <a:gd name="connsiteY25-3828" fmla="*/ 2495779 h 3550170"/>
              <a:gd name="connsiteX26-3829" fmla="*/ 1432618 w 1432618"/>
              <a:gd name="connsiteY26-3830" fmla="*/ 2588648 h 3550170"/>
              <a:gd name="connsiteX27-3831" fmla="*/ 1188143 w 1432618"/>
              <a:gd name="connsiteY27-3832" fmla="*/ 2552929 h 3550170"/>
              <a:gd name="connsiteX28-3833" fmla="*/ 832543 w 1432618"/>
              <a:gd name="connsiteY28-3834" fmla="*/ 2695804 h 3550170"/>
              <a:gd name="connsiteX29-3835" fmla="*/ 689668 w 1432618"/>
              <a:gd name="connsiteY29-3836" fmla="*/ 3048229 h 3550170"/>
              <a:gd name="connsiteX30-3837" fmla="*/ 918268 w 1432618"/>
              <a:gd name="connsiteY30-3838" fmla="*/ 3381604 h 3550170"/>
              <a:gd name="connsiteX31-3839" fmla="*/ 1016693 w 1432618"/>
              <a:gd name="connsiteY31-3840" fmla="*/ 3543529 h 3550170"/>
              <a:gd name="connsiteX0-3841" fmla="*/ 1016693 w 1432618"/>
              <a:gd name="connsiteY0-3842" fmla="*/ 3581611 h 3588252"/>
              <a:gd name="connsiteX1-3843" fmla="*/ 591243 w 1432618"/>
              <a:gd name="connsiteY1-3844" fmla="*/ 3587961 h 3588252"/>
              <a:gd name="connsiteX2-3845" fmla="*/ 394393 w 1432618"/>
              <a:gd name="connsiteY2-3846" fmla="*/ 3076786 h 3588252"/>
              <a:gd name="connsiteX3-3847" fmla="*/ 746818 w 1432618"/>
              <a:gd name="connsiteY3-3848" fmla="*/ 2381461 h 3588252"/>
              <a:gd name="connsiteX4-3849" fmla="*/ 560128 w 1432618"/>
              <a:gd name="connsiteY4-3850" fmla="*/ 1922356 h 3588252"/>
              <a:gd name="connsiteX5-3851" fmla="*/ 58 w 1432618"/>
              <a:gd name="connsiteY5-3852" fmla="*/ 1870921 h 3588252"/>
              <a:gd name="connsiteX6-3853" fmla="*/ 394393 w 1432618"/>
              <a:gd name="connsiteY6-3854" fmla="*/ 1743286 h 3588252"/>
              <a:gd name="connsiteX7-3855" fmla="*/ 642043 w 1432618"/>
              <a:gd name="connsiteY7-3856" fmla="*/ 1876636 h 3588252"/>
              <a:gd name="connsiteX8-3857" fmla="*/ 689668 w 1432618"/>
              <a:gd name="connsiteY8-3858" fmla="*/ 1648036 h 3588252"/>
              <a:gd name="connsiteX9-3859" fmla="*/ 823018 w 1432618"/>
              <a:gd name="connsiteY9-3860" fmla="*/ 1333711 h 3588252"/>
              <a:gd name="connsiteX10-3861" fmla="*/ 765868 w 1432618"/>
              <a:gd name="connsiteY10-3862" fmla="*/ 809836 h 3588252"/>
              <a:gd name="connsiteX11-3863" fmla="*/ 537268 w 1432618"/>
              <a:gd name="connsiteY11-3864" fmla="*/ 666961 h 3588252"/>
              <a:gd name="connsiteX12-3865" fmla="*/ 689668 w 1432618"/>
              <a:gd name="connsiteY12-3866" fmla="*/ 666961 h 3588252"/>
              <a:gd name="connsiteX13-3867" fmla="*/ 765868 w 1432618"/>
              <a:gd name="connsiteY13-3868" fmla="*/ 752686 h 3588252"/>
              <a:gd name="connsiteX14-3869" fmla="*/ 886518 w 1432618"/>
              <a:gd name="connsiteY14-3870" fmla="*/ 211 h 3588252"/>
              <a:gd name="connsiteX15-3871" fmla="*/ 857943 w 1432618"/>
              <a:gd name="connsiteY15-3872" fmla="*/ 679661 h 3588252"/>
              <a:gd name="connsiteX16-3873" fmla="*/ 921443 w 1432618"/>
              <a:gd name="connsiteY16-3874" fmla="*/ 1047961 h 3588252"/>
              <a:gd name="connsiteX17-3875" fmla="*/ 930968 w 1432618"/>
              <a:gd name="connsiteY17-3876" fmla="*/ 1295611 h 3588252"/>
              <a:gd name="connsiteX18-3877" fmla="*/ 1086543 w 1432618"/>
              <a:gd name="connsiteY18-3878" fmla="*/ 1187661 h 3588252"/>
              <a:gd name="connsiteX19-3879" fmla="*/ 1375468 w 1432618"/>
              <a:gd name="connsiteY19-3880" fmla="*/ 1171786 h 3588252"/>
              <a:gd name="connsiteX20-3881" fmla="*/ 1108768 w 1432618"/>
              <a:gd name="connsiteY20-3882" fmla="*/ 1254336 h 3588252"/>
              <a:gd name="connsiteX21-3883" fmla="*/ 889693 w 1432618"/>
              <a:gd name="connsiteY21-3884" fmla="*/ 1527386 h 3588252"/>
              <a:gd name="connsiteX22-3885" fmla="*/ 835718 w 1432618"/>
              <a:gd name="connsiteY22-3886" fmla="*/ 1895686 h 3588252"/>
              <a:gd name="connsiteX23-3887" fmla="*/ 1003993 w 1432618"/>
              <a:gd name="connsiteY23-3888" fmla="*/ 2308436 h 3588252"/>
              <a:gd name="connsiteX24-3889" fmla="*/ 896043 w 1432618"/>
              <a:gd name="connsiteY24-3890" fmla="*/ 2578311 h 3588252"/>
              <a:gd name="connsiteX25-3891" fmla="*/ 1213543 w 1432618"/>
              <a:gd name="connsiteY25-3892" fmla="*/ 2533861 h 3588252"/>
              <a:gd name="connsiteX26-3893" fmla="*/ 1432618 w 1432618"/>
              <a:gd name="connsiteY26-3894" fmla="*/ 2626730 h 3588252"/>
              <a:gd name="connsiteX27-3895" fmla="*/ 1188143 w 1432618"/>
              <a:gd name="connsiteY27-3896" fmla="*/ 2591011 h 3588252"/>
              <a:gd name="connsiteX28-3897" fmla="*/ 832543 w 1432618"/>
              <a:gd name="connsiteY28-3898" fmla="*/ 2733886 h 3588252"/>
              <a:gd name="connsiteX29-3899" fmla="*/ 689668 w 1432618"/>
              <a:gd name="connsiteY29-3900" fmla="*/ 3086311 h 3588252"/>
              <a:gd name="connsiteX30-3901" fmla="*/ 918268 w 1432618"/>
              <a:gd name="connsiteY30-3902" fmla="*/ 3419686 h 3588252"/>
              <a:gd name="connsiteX31-3903" fmla="*/ 1016693 w 1432618"/>
              <a:gd name="connsiteY31-3904" fmla="*/ 3581611 h 3588252"/>
              <a:gd name="connsiteX0-3905" fmla="*/ 1016693 w 1432618"/>
              <a:gd name="connsiteY0-3906" fmla="*/ 3581400 h 3588041"/>
              <a:gd name="connsiteX1-3907" fmla="*/ 591243 w 1432618"/>
              <a:gd name="connsiteY1-3908" fmla="*/ 3587750 h 3588041"/>
              <a:gd name="connsiteX2-3909" fmla="*/ 394393 w 1432618"/>
              <a:gd name="connsiteY2-3910" fmla="*/ 3076575 h 3588041"/>
              <a:gd name="connsiteX3-3911" fmla="*/ 746818 w 1432618"/>
              <a:gd name="connsiteY3-3912" fmla="*/ 2381250 h 3588041"/>
              <a:gd name="connsiteX4-3913" fmla="*/ 560128 w 1432618"/>
              <a:gd name="connsiteY4-3914" fmla="*/ 1922145 h 3588041"/>
              <a:gd name="connsiteX5-3915" fmla="*/ 58 w 1432618"/>
              <a:gd name="connsiteY5-3916" fmla="*/ 1870710 h 3588041"/>
              <a:gd name="connsiteX6-3917" fmla="*/ 394393 w 1432618"/>
              <a:gd name="connsiteY6-3918" fmla="*/ 1743075 h 3588041"/>
              <a:gd name="connsiteX7-3919" fmla="*/ 642043 w 1432618"/>
              <a:gd name="connsiteY7-3920" fmla="*/ 1876425 h 3588041"/>
              <a:gd name="connsiteX8-3921" fmla="*/ 689668 w 1432618"/>
              <a:gd name="connsiteY8-3922" fmla="*/ 1647825 h 3588041"/>
              <a:gd name="connsiteX9-3923" fmla="*/ 823018 w 1432618"/>
              <a:gd name="connsiteY9-3924" fmla="*/ 1333500 h 3588041"/>
              <a:gd name="connsiteX10-3925" fmla="*/ 765868 w 1432618"/>
              <a:gd name="connsiteY10-3926" fmla="*/ 809625 h 3588041"/>
              <a:gd name="connsiteX11-3927" fmla="*/ 537268 w 1432618"/>
              <a:gd name="connsiteY11-3928" fmla="*/ 666750 h 3588041"/>
              <a:gd name="connsiteX12-3929" fmla="*/ 689668 w 1432618"/>
              <a:gd name="connsiteY12-3930" fmla="*/ 666750 h 3588041"/>
              <a:gd name="connsiteX13-3931" fmla="*/ 765868 w 1432618"/>
              <a:gd name="connsiteY13-3932" fmla="*/ 752475 h 3588041"/>
              <a:gd name="connsiteX14-3933" fmla="*/ 886518 w 1432618"/>
              <a:gd name="connsiteY14-3934" fmla="*/ 0 h 3588041"/>
              <a:gd name="connsiteX15-3935" fmla="*/ 857943 w 1432618"/>
              <a:gd name="connsiteY15-3936" fmla="*/ 679450 h 3588041"/>
              <a:gd name="connsiteX16-3937" fmla="*/ 921443 w 1432618"/>
              <a:gd name="connsiteY16-3938" fmla="*/ 1047750 h 3588041"/>
              <a:gd name="connsiteX17-3939" fmla="*/ 930968 w 1432618"/>
              <a:gd name="connsiteY17-3940" fmla="*/ 1295400 h 3588041"/>
              <a:gd name="connsiteX18-3941" fmla="*/ 1086543 w 1432618"/>
              <a:gd name="connsiteY18-3942" fmla="*/ 1187450 h 3588041"/>
              <a:gd name="connsiteX19-3943" fmla="*/ 1375468 w 1432618"/>
              <a:gd name="connsiteY19-3944" fmla="*/ 1171575 h 3588041"/>
              <a:gd name="connsiteX20-3945" fmla="*/ 1108768 w 1432618"/>
              <a:gd name="connsiteY20-3946" fmla="*/ 1254125 h 3588041"/>
              <a:gd name="connsiteX21-3947" fmla="*/ 889693 w 1432618"/>
              <a:gd name="connsiteY21-3948" fmla="*/ 1527175 h 3588041"/>
              <a:gd name="connsiteX22-3949" fmla="*/ 835718 w 1432618"/>
              <a:gd name="connsiteY22-3950" fmla="*/ 1895475 h 3588041"/>
              <a:gd name="connsiteX23-3951" fmla="*/ 1003993 w 1432618"/>
              <a:gd name="connsiteY23-3952" fmla="*/ 2308225 h 3588041"/>
              <a:gd name="connsiteX24-3953" fmla="*/ 896043 w 1432618"/>
              <a:gd name="connsiteY24-3954" fmla="*/ 2578100 h 3588041"/>
              <a:gd name="connsiteX25-3955" fmla="*/ 1213543 w 1432618"/>
              <a:gd name="connsiteY25-3956" fmla="*/ 2533650 h 3588041"/>
              <a:gd name="connsiteX26-3957" fmla="*/ 1432618 w 1432618"/>
              <a:gd name="connsiteY26-3958" fmla="*/ 2626519 h 3588041"/>
              <a:gd name="connsiteX27-3959" fmla="*/ 1188143 w 1432618"/>
              <a:gd name="connsiteY27-3960" fmla="*/ 2590800 h 3588041"/>
              <a:gd name="connsiteX28-3961" fmla="*/ 832543 w 1432618"/>
              <a:gd name="connsiteY28-3962" fmla="*/ 2733675 h 3588041"/>
              <a:gd name="connsiteX29-3963" fmla="*/ 689668 w 1432618"/>
              <a:gd name="connsiteY29-3964" fmla="*/ 3086100 h 3588041"/>
              <a:gd name="connsiteX30-3965" fmla="*/ 918268 w 1432618"/>
              <a:gd name="connsiteY30-3966" fmla="*/ 3419475 h 3588041"/>
              <a:gd name="connsiteX31-3967" fmla="*/ 1016693 w 1432618"/>
              <a:gd name="connsiteY31-3968" fmla="*/ 3581400 h 3588041"/>
              <a:gd name="connsiteX0-3969" fmla="*/ 1016693 w 1432618"/>
              <a:gd name="connsiteY0-3970" fmla="*/ 3581400 h 3588041"/>
              <a:gd name="connsiteX1-3971" fmla="*/ 591243 w 1432618"/>
              <a:gd name="connsiteY1-3972" fmla="*/ 3587750 h 3588041"/>
              <a:gd name="connsiteX2-3973" fmla="*/ 394393 w 1432618"/>
              <a:gd name="connsiteY2-3974" fmla="*/ 3076575 h 3588041"/>
              <a:gd name="connsiteX3-3975" fmla="*/ 746818 w 1432618"/>
              <a:gd name="connsiteY3-3976" fmla="*/ 2381250 h 3588041"/>
              <a:gd name="connsiteX4-3977" fmla="*/ 560128 w 1432618"/>
              <a:gd name="connsiteY4-3978" fmla="*/ 1922145 h 3588041"/>
              <a:gd name="connsiteX5-3979" fmla="*/ 58 w 1432618"/>
              <a:gd name="connsiteY5-3980" fmla="*/ 1870710 h 3588041"/>
              <a:gd name="connsiteX6-3981" fmla="*/ 394393 w 1432618"/>
              <a:gd name="connsiteY6-3982" fmla="*/ 1743075 h 3588041"/>
              <a:gd name="connsiteX7-3983" fmla="*/ 642043 w 1432618"/>
              <a:gd name="connsiteY7-3984" fmla="*/ 1876425 h 3588041"/>
              <a:gd name="connsiteX8-3985" fmla="*/ 689668 w 1432618"/>
              <a:gd name="connsiteY8-3986" fmla="*/ 1647825 h 3588041"/>
              <a:gd name="connsiteX9-3987" fmla="*/ 823018 w 1432618"/>
              <a:gd name="connsiteY9-3988" fmla="*/ 1333500 h 3588041"/>
              <a:gd name="connsiteX10-3989" fmla="*/ 765868 w 1432618"/>
              <a:gd name="connsiteY10-3990" fmla="*/ 809625 h 3588041"/>
              <a:gd name="connsiteX11-3991" fmla="*/ 537268 w 1432618"/>
              <a:gd name="connsiteY11-3992" fmla="*/ 666750 h 3588041"/>
              <a:gd name="connsiteX12-3993" fmla="*/ 689668 w 1432618"/>
              <a:gd name="connsiteY12-3994" fmla="*/ 666750 h 3588041"/>
              <a:gd name="connsiteX13-3995" fmla="*/ 765868 w 1432618"/>
              <a:gd name="connsiteY13-3996" fmla="*/ 752475 h 3588041"/>
              <a:gd name="connsiteX14-3997" fmla="*/ 886518 w 1432618"/>
              <a:gd name="connsiteY14-3998" fmla="*/ 0 h 3588041"/>
              <a:gd name="connsiteX15-3999" fmla="*/ 857943 w 1432618"/>
              <a:gd name="connsiteY15-4000" fmla="*/ 679450 h 3588041"/>
              <a:gd name="connsiteX16-4001" fmla="*/ 921443 w 1432618"/>
              <a:gd name="connsiteY16-4002" fmla="*/ 1047750 h 3588041"/>
              <a:gd name="connsiteX17-4003" fmla="*/ 930968 w 1432618"/>
              <a:gd name="connsiteY17-4004" fmla="*/ 1295400 h 3588041"/>
              <a:gd name="connsiteX18-4005" fmla="*/ 1086543 w 1432618"/>
              <a:gd name="connsiteY18-4006" fmla="*/ 1187450 h 3588041"/>
              <a:gd name="connsiteX19-4007" fmla="*/ 1375468 w 1432618"/>
              <a:gd name="connsiteY19-4008" fmla="*/ 1171575 h 3588041"/>
              <a:gd name="connsiteX20-4009" fmla="*/ 1108768 w 1432618"/>
              <a:gd name="connsiteY20-4010" fmla="*/ 1254125 h 3588041"/>
              <a:gd name="connsiteX21-4011" fmla="*/ 889693 w 1432618"/>
              <a:gd name="connsiteY21-4012" fmla="*/ 1527175 h 3588041"/>
              <a:gd name="connsiteX22-4013" fmla="*/ 835718 w 1432618"/>
              <a:gd name="connsiteY22-4014" fmla="*/ 1895475 h 3588041"/>
              <a:gd name="connsiteX23-4015" fmla="*/ 1003993 w 1432618"/>
              <a:gd name="connsiteY23-4016" fmla="*/ 2308225 h 3588041"/>
              <a:gd name="connsiteX24-4017" fmla="*/ 896043 w 1432618"/>
              <a:gd name="connsiteY24-4018" fmla="*/ 2578100 h 3588041"/>
              <a:gd name="connsiteX25-4019" fmla="*/ 1213543 w 1432618"/>
              <a:gd name="connsiteY25-4020" fmla="*/ 2533650 h 3588041"/>
              <a:gd name="connsiteX26-4021" fmla="*/ 1432618 w 1432618"/>
              <a:gd name="connsiteY26-4022" fmla="*/ 2626519 h 3588041"/>
              <a:gd name="connsiteX27-4023" fmla="*/ 1188143 w 1432618"/>
              <a:gd name="connsiteY27-4024" fmla="*/ 2590800 h 3588041"/>
              <a:gd name="connsiteX28-4025" fmla="*/ 832543 w 1432618"/>
              <a:gd name="connsiteY28-4026" fmla="*/ 2733675 h 3588041"/>
              <a:gd name="connsiteX29-4027" fmla="*/ 689668 w 1432618"/>
              <a:gd name="connsiteY29-4028" fmla="*/ 3086100 h 3588041"/>
              <a:gd name="connsiteX30-4029" fmla="*/ 918268 w 1432618"/>
              <a:gd name="connsiteY30-4030" fmla="*/ 3419475 h 3588041"/>
              <a:gd name="connsiteX31-4031" fmla="*/ 1016693 w 1432618"/>
              <a:gd name="connsiteY31-4032" fmla="*/ 3581400 h 3588041"/>
              <a:gd name="connsiteX0-4033" fmla="*/ 1016693 w 1432618"/>
              <a:gd name="connsiteY0-4034" fmla="*/ 3581400 h 3588041"/>
              <a:gd name="connsiteX1-4035" fmla="*/ 591243 w 1432618"/>
              <a:gd name="connsiteY1-4036" fmla="*/ 3587750 h 3588041"/>
              <a:gd name="connsiteX2-4037" fmla="*/ 394393 w 1432618"/>
              <a:gd name="connsiteY2-4038" fmla="*/ 3076575 h 3588041"/>
              <a:gd name="connsiteX3-4039" fmla="*/ 746818 w 1432618"/>
              <a:gd name="connsiteY3-4040" fmla="*/ 2381250 h 3588041"/>
              <a:gd name="connsiteX4-4041" fmla="*/ 560128 w 1432618"/>
              <a:gd name="connsiteY4-4042" fmla="*/ 1922145 h 3588041"/>
              <a:gd name="connsiteX5-4043" fmla="*/ 58 w 1432618"/>
              <a:gd name="connsiteY5-4044" fmla="*/ 1870710 h 3588041"/>
              <a:gd name="connsiteX6-4045" fmla="*/ 394393 w 1432618"/>
              <a:gd name="connsiteY6-4046" fmla="*/ 1743075 h 3588041"/>
              <a:gd name="connsiteX7-4047" fmla="*/ 642043 w 1432618"/>
              <a:gd name="connsiteY7-4048" fmla="*/ 1876425 h 3588041"/>
              <a:gd name="connsiteX8-4049" fmla="*/ 689668 w 1432618"/>
              <a:gd name="connsiteY8-4050" fmla="*/ 1647825 h 3588041"/>
              <a:gd name="connsiteX9-4051" fmla="*/ 823018 w 1432618"/>
              <a:gd name="connsiteY9-4052" fmla="*/ 1333500 h 3588041"/>
              <a:gd name="connsiteX10-4053" fmla="*/ 765868 w 1432618"/>
              <a:gd name="connsiteY10-4054" fmla="*/ 809625 h 3588041"/>
              <a:gd name="connsiteX11-4055" fmla="*/ 388043 w 1432618"/>
              <a:gd name="connsiteY11-4056" fmla="*/ 695325 h 3588041"/>
              <a:gd name="connsiteX12-4057" fmla="*/ 689668 w 1432618"/>
              <a:gd name="connsiteY12-4058" fmla="*/ 666750 h 3588041"/>
              <a:gd name="connsiteX13-4059" fmla="*/ 765868 w 1432618"/>
              <a:gd name="connsiteY13-4060" fmla="*/ 752475 h 3588041"/>
              <a:gd name="connsiteX14-4061" fmla="*/ 886518 w 1432618"/>
              <a:gd name="connsiteY14-4062" fmla="*/ 0 h 3588041"/>
              <a:gd name="connsiteX15-4063" fmla="*/ 857943 w 1432618"/>
              <a:gd name="connsiteY15-4064" fmla="*/ 679450 h 3588041"/>
              <a:gd name="connsiteX16-4065" fmla="*/ 921443 w 1432618"/>
              <a:gd name="connsiteY16-4066" fmla="*/ 1047750 h 3588041"/>
              <a:gd name="connsiteX17-4067" fmla="*/ 930968 w 1432618"/>
              <a:gd name="connsiteY17-4068" fmla="*/ 1295400 h 3588041"/>
              <a:gd name="connsiteX18-4069" fmla="*/ 1086543 w 1432618"/>
              <a:gd name="connsiteY18-4070" fmla="*/ 1187450 h 3588041"/>
              <a:gd name="connsiteX19-4071" fmla="*/ 1375468 w 1432618"/>
              <a:gd name="connsiteY19-4072" fmla="*/ 1171575 h 3588041"/>
              <a:gd name="connsiteX20-4073" fmla="*/ 1108768 w 1432618"/>
              <a:gd name="connsiteY20-4074" fmla="*/ 1254125 h 3588041"/>
              <a:gd name="connsiteX21-4075" fmla="*/ 889693 w 1432618"/>
              <a:gd name="connsiteY21-4076" fmla="*/ 1527175 h 3588041"/>
              <a:gd name="connsiteX22-4077" fmla="*/ 835718 w 1432618"/>
              <a:gd name="connsiteY22-4078" fmla="*/ 1895475 h 3588041"/>
              <a:gd name="connsiteX23-4079" fmla="*/ 1003993 w 1432618"/>
              <a:gd name="connsiteY23-4080" fmla="*/ 2308225 h 3588041"/>
              <a:gd name="connsiteX24-4081" fmla="*/ 896043 w 1432618"/>
              <a:gd name="connsiteY24-4082" fmla="*/ 2578100 h 3588041"/>
              <a:gd name="connsiteX25-4083" fmla="*/ 1213543 w 1432618"/>
              <a:gd name="connsiteY25-4084" fmla="*/ 2533650 h 3588041"/>
              <a:gd name="connsiteX26-4085" fmla="*/ 1432618 w 1432618"/>
              <a:gd name="connsiteY26-4086" fmla="*/ 2626519 h 3588041"/>
              <a:gd name="connsiteX27-4087" fmla="*/ 1188143 w 1432618"/>
              <a:gd name="connsiteY27-4088" fmla="*/ 2590800 h 3588041"/>
              <a:gd name="connsiteX28-4089" fmla="*/ 832543 w 1432618"/>
              <a:gd name="connsiteY28-4090" fmla="*/ 2733675 h 3588041"/>
              <a:gd name="connsiteX29-4091" fmla="*/ 689668 w 1432618"/>
              <a:gd name="connsiteY29-4092" fmla="*/ 3086100 h 3588041"/>
              <a:gd name="connsiteX30-4093" fmla="*/ 918268 w 1432618"/>
              <a:gd name="connsiteY30-4094" fmla="*/ 3419475 h 3588041"/>
              <a:gd name="connsiteX31-4095" fmla="*/ 1016693 w 1432618"/>
              <a:gd name="connsiteY31-4096" fmla="*/ 3581400 h 3588041"/>
              <a:gd name="connsiteX0-4097" fmla="*/ 1016693 w 1432618"/>
              <a:gd name="connsiteY0-4098" fmla="*/ 3581400 h 3588041"/>
              <a:gd name="connsiteX1-4099" fmla="*/ 591243 w 1432618"/>
              <a:gd name="connsiteY1-4100" fmla="*/ 3587750 h 3588041"/>
              <a:gd name="connsiteX2-4101" fmla="*/ 394393 w 1432618"/>
              <a:gd name="connsiteY2-4102" fmla="*/ 3076575 h 3588041"/>
              <a:gd name="connsiteX3-4103" fmla="*/ 746818 w 1432618"/>
              <a:gd name="connsiteY3-4104" fmla="*/ 2381250 h 3588041"/>
              <a:gd name="connsiteX4-4105" fmla="*/ 560128 w 1432618"/>
              <a:gd name="connsiteY4-4106" fmla="*/ 1922145 h 3588041"/>
              <a:gd name="connsiteX5-4107" fmla="*/ 58 w 1432618"/>
              <a:gd name="connsiteY5-4108" fmla="*/ 1870710 h 3588041"/>
              <a:gd name="connsiteX6-4109" fmla="*/ 394393 w 1432618"/>
              <a:gd name="connsiteY6-4110" fmla="*/ 1743075 h 3588041"/>
              <a:gd name="connsiteX7-4111" fmla="*/ 642043 w 1432618"/>
              <a:gd name="connsiteY7-4112" fmla="*/ 1876425 h 3588041"/>
              <a:gd name="connsiteX8-4113" fmla="*/ 689668 w 1432618"/>
              <a:gd name="connsiteY8-4114" fmla="*/ 1647825 h 3588041"/>
              <a:gd name="connsiteX9-4115" fmla="*/ 823018 w 1432618"/>
              <a:gd name="connsiteY9-4116" fmla="*/ 1333500 h 3588041"/>
              <a:gd name="connsiteX10-4117" fmla="*/ 765868 w 1432618"/>
              <a:gd name="connsiteY10-4118" fmla="*/ 809625 h 3588041"/>
              <a:gd name="connsiteX11-4119" fmla="*/ 388043 w 1432618"/>
              <a:gd name="connsiteY11-4120" fmla="*/ 695325 h 3588041"/>
              <a:gd name="connsiteX12-4121" fmla="*/ 689668 w 1432618"/>
              <a:gd name="connsiteY12-4122" fmla="*/ 666750 h 3588041"/>
              <a:gd name="connsiteX13-4123" fmla="*/ 791268 w 1432618"/>
              <a:gd name="connsiteY13-4124" fmla="*/ 673100 h 3588041"/>
              <a:gd name="connsiteX14-4125" fmla="*/ 886518 w 1432618"/>
              <a:gd name="connsiteY14-4126" fmla="*/ 0 h 3588041"/>
              <a:gd name="connsiteX15-4127" fmla="*/ 857943 w 1432618"/>
              <a:gd name="connsiteY15-4128" fmla="*/ 679450 h 3588041"/>
              <a:gd name="connsiteX16-4129" fmla="*/ 921443 w 1432618"/>
              <a:gd name="connsiteY16-4130" fmla="*/ 1047750 h 3588041"/>
              <a:gd name="connsiteX17-4131" fmla="*/ 930968 w 1432618"/>
              <a:gd name="connsiteY17-4132" fmla="*/ 1295400 h 3588041"/>
              <a:gd name="connsiteX18-4133" fmla="*/ 1086543 w 1432618"/>
              <a:gd name="connsiteY18-4134" fmla="*/ 1187450 h 3588041"/>
              <a:gd name="connsiteX19-4135" fmla="*/ 1375468 w 1432618"/>
              <a:gd name="connsiteY19-4136" fmla="*/ 1171575 h 3588041"/>
              <a:gd name="connsiteX20-4137" fmla="*/ 1108768 w 1432618"/>
              <a:gd name="connsiteY20-4138" fmla="*/ 1254125 h 3588041"/>
              <a:gd name="connsiteX21-4139" fmla="*/ 889693 w 1432618"/>
              <a:gd name="connsiteY21-4140" fmla="*/ 1527175 h 3588041"/>
              <a:gd name="connsiteX22-4141" fmla="*/ 835718 w 1432618"/>
              <a:gd name="connsiteY22-4142" fmla="*/ 1895475 h 3588041"/>
              <a:gd name="connsiteX23-4143" fmla="*/ 1003993 w 1432618"/>
              <a:gd name="connsiteY23-4144" fmla="*/ 2308225 h 3588041"/>
              <a:gd name="connsiteX24-4145" fmla="*/ 896043 w 1432618"/>
              <a:gd name="connsiteY24-4146" fmla="*/ 2578100 h 3588041"/>
              <a:gd name="connsiteX25-4147" fmla="*/ 1213543 w 1432618"/>
              <a:gd name="connsiteY25-4148" fmla="*/ 2533650 h 3588041"/>
              <a:gd name="connsiteX26-4149" fmla="*/ 1432618 w 1432618"/>
              <a:gd name="connsiteY26-4150" fmla="*/ 2626519 h 3588041"/>
              <a:gd name="connsiteX27-4151" fmla="*/ 1188143 w 1432618"/>
              <a:gd name="connsiteY27-4152" fmla="*/ 2590800 h 3588041"/>
              <a:gd name="connsiteX28-4153" fmla="*/ 832543 w 1432618"/>
              <a:gd name="connsiteY28-4154" fmla="*/ 2733675 h 3588041"/>
              <a:gd name="connsiteX29-4155" fmla="*/ 689668 w 1432618"/>
              <a:gd name="connsiteY29-4156" fmla="*/ 3086100 h 3588041"/>
              <a:gd name="connsiteX30-4157" fmla="*/ 918268 w 1432618"/>
              <a:gd name="connsiteY30-4158" fmla="*/ 3419475 h 3588041"/>
              <a:gd name="connsiteX31-4159" fmla="*/ 1016693 w 1432618"/>
              <a:gd name="connsiteY31-4160" fmla="*/ 3581400 h 3588041"/>
              <a:gd name="connsiteX0-4161" fmla="*/ 1016693 w 1432618"/>
              <a:gd name="connsiteY0-4162" fmla="*/ 3581400 h 3588041"/>
              <a:gd name="connsiteX1-4163" fmla="*/ 591243 w 1432618"/>
              <a:gd name="connsiteY1-4164" fmla="*/ 3587750 h 3588041"/>
              <a:gd name="connsiteX2-4165" fmla="*/ 394393 w 1432618"/>
              <a:gd name="connsiteY2-4166" fmla="*/ 3076575 h 3588041"/>
              <a:gd name="connsiteX3-4167" fmla="*/ 746818 w 1432618"/>
              <a:gd name="connsiteY3-4168" fmla="*/ 2381250 h 3588041"/>
              <a:gd name="connsiteX4-4169" fmla="*/ 560128 w 1432618"/>
              <a:gd name="connsiteY4-4170" fmla="*/ 1922145 h 3588041"/>
              <a:gd name="connsiteX5-4171" fmla="*/ 58 w 1432618"/>
              <a:gd name="connsiteY5-4172" fmla="*/ 1870710 h 3588041"/>
              <a:gd name="connsiteX6-4173" fmla="*/ 394393 w 1432618"/>
              <a:gd name="connsiteY6-4174" fmla="*/ 1743075 h 3588041"/>
              <a:gd name="connsiteX7-4175" fmla="*/ 642043 w 1432618"/>
              <a:gd name="connsiteY7-4176" fmla="*/ 1876425 h 3588041"/>
              <a:gd name="connsiteX8-4177" fmla="*/ 689668 w 1432618"/>
              <a:gd name="connsiteY8-4178" fmla="*/ 1647825 h 3588041"/>
              <a:gd name="connsiteX9-4179" fmla="*/ 823018 w 1432618"/>
              <a:gd name="connsiteY9-4180" fmla="*/ 1333500 h 3588041"/>
              <a:gd name="connsiteX10-4181" fmla="*/ 765868 w 1432618"/>
              <a:gd name="connsiteY10-4182" fmla="*/ 809625 h 3588041"/>
              <a:gd name="connsiteX11-4183" fmla="*/ 388043 w 1432618"/>
              <a:gd name="connsiteY11-4184" fmla="*/ 695325 h 3588041"/>
              <a:gd name="connsiteX12-4185" fmla="*/ 689668 w 1432618"/>
              <a:gd name="connsiteY12-4186" fmla="*/ 666750 h 3588041"/>
              <a:gd name="connsiteX13-4187" fmla="*/ 794443 w 1432618"/>
              <a:gd name="connsiteY13-4188" fmla="*/ 565150 h 3588041"/>
              <a:gd name="connsiteX14-4189" fmla="*/ 886518 w 1432618"/>
              <a:gd name="connsiteY14-4190" fmla="*/ 0 h 3588041"/>
              <a:gd name="connsiteX15-4191" fmla="*/ 857943 w 1432618"/>
              <a:gd name="connsiteY15-4192" fmla="*/ 679450 h 3588041"/>
              <a:gd name="connsiteX16-4193" fmla="*/ 921443 w 1432618"/>
              <a:gd name="connsiteY16-4194" fmla="*/ 1047750 h 3588041"/>
              <a:gd name="connsiteX17-4195" fmla="*/ 930968 w 1432618"/>
              <a:gd name="connsiteY17-4196" fmla="*/ 1295400 h 3588041"/>
              <a:gd name="connsiteX18-4197" fmla="*/ 1086543 w 1432618"/>
              <a:gd name="connsiteY18-4198" fmla="*/ 1187450 h 3588041"/>
              <a:gd name="connsiteX19-4199" fmla="*/ 1375468 w 1432618"/>
              <a:gd name="connsiteY19-4200" fmla="*/ 1171575 h 3588041"/>
              <a:gd name="connsiteX20-4201" fmla="*/ 1108768 w 1432618"/>
              <a:gd name="connsiteY20-4202" fmla="*/ 1254125 h 3588041"/>
              <a:gd name="connsiteX21-4203" fmla="*/ 889693 w 1432618"/>
              <a:gd name="connsiteY21-4204" fmla="*/ 1527175 h 3588041"/>
              <a:gd name="connsiteX22-4205" fmla="*/ 835718 w 1432618"/>
              <a:gd name="connsiteY22-4206" fmla="*/ 1895475 h 3588041"/>
              <a:gd name="connsiteX23-4207" fmla="*/ 1003993 w 1432618"/>
              <a:gd name="connsiteY23-4208" fmla="*/ 2308225 h 3588041"/>
              <a:gd name="connsiteX24-4209" fmla="*/ 896043 w 1432618"/>
              <a:gd name="connsiteY24-4210" fmla="*/ 2578100 h 3588041"/>
              <a:gd name="connsiteX25-4211" fmla="*/ 1213543 w 1432618"/>
              <a:gd name="connsiteY25-4212" fmla="*/ 2533650 h 3588041"/>
              <a:gd name="connsiteX26-4213" fmla="*/ 1432618 w 1432618"/>
              <a:gd name="connsiteY26-4214" fmla="*/ 2626519 h 3588041"/>
              <a:gd name="connsiteX27-4215" fmla="*/ 1188143 w 1432618"/>
              <a:gd name="connsiteY27-4216" fmla="*/ 2590800 h 3588041"/>
              <a:gd name="connsiteX28-4217" fmla="*/ 832543 w 1432618"/>
              <a:gd name="connsiteY28-4218" fmla="*/ 2733675 h 3588041"/>
              <a:gd name="connsiteX29-4219" fmla="*/ 689668 w 1432618"/>
              <a:gd name="connsiteY29-4220" fmla="*/ 3086100 h 3588041"/>
              <a:gd name="connsiteX30-4221" fmla="*/ 918268 w 1432618"/>
              <a:gd name="connsiteY30-4222" fmla="*/ 3419475 h 3588041"/>
              <a:gd name="connsiteX31-4223" fmla="*/ 1016693 w 1432618"/>
              <a:gd name="connsiteY31-4224" fmla="*/ 3581400 h 3588041"/>
              <a:gd name="connsiteX0-4225" fmla="*/ 1016693 w 1432618"/>
              <a:gd name="connsiteY0-4226" fmla="*/ 3581400 h 3588041"/>
              <a:gd name="connsiteX1-4227" fmla="*/ 591243 w 1432618"/>
              <a:gd name="connsiteY1-4228" fmla="*/ 3587750 h 3588041"/>
              <a:gd name="connsiteX2-4229" fmla="*/ 394393 w 1432618"/>
              <a:gd name="connsiteY2-4230" fmla="*/ 3076575 h 3588041"/>
              <a:gd name="connsiteX3-4231" fmla="*/ 746818 w 1432618"/>
              <a:gd name="connsiteY3-4232" fmla="*/ 2381250 h 3588041"/>
              <a:gd name="connsiteX4-4233" fmla="*/ 560128 w 1432618"/>
              <a:gd name="connsiteY4-4234" fmla="*/ 1922145 h 3588041"/>
              <a:gd name="connsiteX5-4235" fmla="*/ 58 w 1432618"/>
              <a:gd name="connsiteY5-4236" fmla="*/ 1870710 h 3588041"/>
              <a:gd name="connsiteX6-4237" fmla="*/ 394393 w 1432618"/>
              <a:gd name="connsiteY6-4238" fmla="*/ 1743075 h 3588041"/>
              <a:gd name="connsiteX7-4239" fmla="*/ 642043 w 1432618"/>
              <a:gd name="connsiteY7-4240" fmla="*/ 1876425 h 3588041"/>
              <a:gd name="connsiteX8-4241" fmla="*/ 689668 w 1432618"/>
              <a:gd name="connsiteY8-4242" fmla="*/ 1647825 h 3588041"/>
              <a:gd name="connsiteX9-4243" fmla="*/ 823018 w 1432618"/>
              <a:gd name="connsiteY9-4244" fmla="*/ 1333500 h 3588041"/>
              <a:gd name="connsiteX10-4245" fmla="*/ 765868 w 1432618"/>
              <a:gd name="connsiteY10-4246" fmla="*/ 809625 h 3588041"/>
              <a:gd name="connsiteX11-4247" fmla="*/ 388043 w 1432618"/>
              <a:gd name="connsiteY11-4248" fmla="*/ 695325 h 3588041"/>
              <a:gd name="connsiteX12-4249" fmla="*/ 689668 w 1432618"/>
              <a:gd name="connsiteY12-4250" fmla="*/ 666750 h 3588041"/>
              <a:gd name="connsiteX13-4251" fmla="*/ 794443 w 1432618"/>
              <a:gd name="connsiteY13-4252" fmla="*/ 565150 h 3588041"/>
              <a:gd name="connsiteX14-4253" fmla="*/ 886518 w 1432618"/>
              <a:gd name="connsiteY14-4254" fmla="*/ 0 h 3588041"/>
              <a:gd name="connsiteX15-4255" fmla="*/ 857943 w 1432618"/>
              <a:gd name="connsiteY15-4256" fmla="*/ 679450 h 3588041"/>
              <a:gd name="connsiteX16-4257" fmla="*/ 921443 w 1432618"/>
              <a:gd name="connsiteY16-4258" fmla="*/ 1047750 h 3588041"/>
              <a:gd name="connsiteX17-4259" fmla="*/ 930968 w 1432618"/>
              <a:gd name="connsiteY17-4260" fmla="*/ 1295400 h 3588041"/>
              <a:gd name="connsiteX18-4261" fmla="*/ 1086543 w 1432618"/>
              <a:gd name="connsiteY18-4262" fmla="*/ 1187450 h 3588041"/>
              <a:gd name="connsiteX19-4263" fmla="*/ 1375468 w 1432618"/>
              <a:gd name="connsiteY19-4264" fmla="*/ 1171575 h 3588041"/>
              <a:gd name="connsiteX20-4265" fmla="*/ 1108768 w 1432618"/>
              <a:gd name="connsiteY20-4266" fmla="*/ 1254125 h 3588041"/>
              <a:gd name="connsiteX21-4267" fmla="*/ 889693 w 1432618"/>
              <a:gd name="connsiteY21-4268" fmla="*/ 1527175 h 3588041"/>
              <a:gd name="connsiteX22-4269" fmla="*/ 835718 w 1432618"/>
              <a:gd name="connsiteY22-4270" fmla="*/ 1895475 h 3588041"/>
              <a:gd name="connsiteX23-4271" fmla="*/ 1003993 w 1432618"/>
              <a:gd name="connsiteY23-4272" fmla="*/ 2308225 h 3588041"/>
              <a:gd name="connsiteX24-4273" fmla="*/ 896043 w 1432618"/>
              <a:gd name="connsiteY24-4274" fmla="*/ 2578100 h 3588041"/>
              <a:gd name="connsiteX25-4275" fmla="*/ 1213543 w 1432618"/>
              <a:gd name="connsiteY25-4276" fmla="*/ 2533650 h 3588041"/>
              <a:gd name="connsiteX26-4277" fmla="*/ 1432618 w 1432618"/>
              <a:gd name="connsiteY26-4278" fmla="*/ 2626519 h 3588041"/>
              <a:gd name="connsiteX27-4279" fmla="*/ 1188143 w 1432618"/>
              <a:gd name="connsiteY27-4280" fmla="*/ 2590800 h 3588041"/>
              <a:gd name="connsiteX28-4281" fmla="*/ 832543 w 1432618"/>
              <a:gd name="connsiteY28-4282" fmla="*/ 2733675 h 3588041"/>
              <a:gd name="connsiteX29-4283" fmla="*/ 689668 w 1432618"/>
              <a:gd name="connsiteY29-4284" fmla="*/ 3086100 h 3588041"/>
              <a:gd name="connsiteX30-4285" fmla="*/ 918268 w 1432618"/>
              <a:gd name="connsiteY30-4286" fmla="*/ 3419475 h 3588041"/>
              <a:gd name="connsiteX31-4287" fmla="*/ 1016693 w 1432618"/>
              <a:gd name="connsiteY31-4288" fmla="*/ 3581400 h 3588041"/>
              <a:gd name="connsiteX0-4289" fmla="*/ 1016693 w 1432618"/>
              <a:gd name="connsiteY0-4290" fmla="*/ 3581400 h 3588041"/>
              <a:gd name="connsiteX1-4291" fmla="*/ 591243 w 1432618"/>
              <a:gd name="connsiteY1-4292" fmla="*/ 3587750 h 3588041"/>
              <a:gd name="connsiteX2-4293" fmla="*/ 394393 w 1432618"/>
              <a:gd name="connsiteY2-4294" fmla="*/ 3076575 h 3588041"/>
              <a:gd name="connsiteX3-4295" fmla="*/ 746818 w 1432618"/>
              <a:gd name="connsiteY3-4296" fmla="*/ 2381250 h 3588041"/>
              <a:gd name="connsiteX4-4297" fmla="*/ 560128 w 1432618"/>
              <a:gd name="connsiteY4-4298" fmla="*/ 1922145 h 3588041"/>
              <a:gd name="connsiteX5-4299" fmla="*/ 58 w 1432618"/>
              <a:gd name="connsiteY5-4300" fmla="*/ 1870710 h 3588041"/>
              <a:gd name="connsiteX6-4301" fmla="*/ 394393 w 1432618"/>
              <a:gd name="connsiteY6-4302" fmla="*/ 1743075 h 3588041"/>
              <a:gd name="connsiteX7-4303" fmla="*/ 642043 w 1432618"/>
              <a:gd name="connsiteY7-4304" fmla="*/ 1876425 h 3588041"/>
              <a:gd name="connsiteX8-4305" fmla="*/ 689668 w 1432618"/>
              <a:gd name="connsiteY8-4306" fmla="*/ 1647825 h 3588041"/>
              <a:gd name="connsiteX9-4307" fmla="*/ 823018 w 1432618"/>
              <a:gd name="connsiteY9-4308" fmla="*/ 1333500 h 3588041"/>
              <a:gd name="connsiteX10-4309" fmla="*/ 765868 w 1432618"/>
              <a:gd name="connsiteY10-4310" fmla="*/ 809625 h 3588041"/>
              <a:gd name="connsiteX11-4311" fmla="*/ 388043 w 1432618"/>
              <a:gd name="connsiteY11-4312" fmla="*/ 695325 h 3588041"/>
              <a:gd name="connsiteX12-4313" fmla="*/ 724593 w 1432618"/>
              <a:gd name="connsiteY12-4314" fmla="*/ 688975 h 3588041"/>
              <a:gd name="connsiteX13-4315" fmla="*/ 794443 w 1432618"/>
              <a:gd name="connsiteY13-4316" fmla="*/ 565150 h 3588041"/>
              <a:gd name="connsiteX14-4317" fmla="*/ 886518 w 1432618"/>
              <a:gd name="connsiteY14-4318" fmla="*/ 0 h 3588041"/>
              <a:gd name="connsiteX15-4319" fmla="*/ 857943 w 1432618"/>
              <a:gd name="connsiteY15-4320" fmla="*/ 679450 h 3588041"/>
              <a:gd name="connsiteX16-4321" fmla="*/ 921443 w 1432618"/>
              <a:gd name="connsiteY16-4322" fmla="*/ 1047750 h 3588041"/>
              <a:gd name="connsiteX17-4323" fmla="*/ 930968 w 1432618"/>
              <a:gd name="connsiteY17-4324" fmla="*/ 1295400 h 3588041"/>
              <a:gd name="connsiteX18-4325" fmla="*/ 1086543 w 1432618"/>
              <a:gd name="connsiteY18-4326" fmla="*/ 1187450 h 3588041"/>
              <a:gd name="connsiteX19-4327" fmla="*/ 1375468 w 1432618"/>
              <a:gd name="connsiteY19-4328" fmla="*/ 1171575 h 3588041"/>
              <a:gd name="connsiteX20-4329" fmla="*/ 1108768 w 1432618"/>
              <a:gd name="connsiteY20-4330" fmla="*/ 1254125 h 3588041"/>
              <a:gd name="connsiteX21-4331" fmla="*/ 889693 w 1432618"/>
              <a:gd name="connsiteY21-4332" fmla="*/ 1527175 h 3588041"/>
              <a:gd name="connsiteX22-4333" fmla="*/ 835718 w 1432618"/>
              <a:gd name="connsiteY22-4334" fmla="*/ 1895475 h 3588041"/>
              <a:gd name="connsiteX23-4335" fmla="*/ 1003993 w 1432618"/>
              <a:gd name="connsiteY23-4336" fmla="*/ 2308225 h 3588041"/>
              <a:gd name="connsiteX24-4337" fmla="*/ 896043 w 1432618"/>
              <a:gd name="connsiteY24-4338" fmla="*/ 2578100 h 3588041"/>
              <a:gd name="connsiteX25-4339" fmla="*/ 1213543 w 1432618"/>
              <a:gd name="connsiteY25-4340" fmla="*/ 2533650 h 3588041"/>
              <a:gd name="connsiteX26-4341" fmla="*/ 1432618 w 1432618"/>
              <a:gd name="connsiteY26-4342" fmla="*/ 2626519 h 3588041"/>
              <a:gd name="connsiteX27-4343" fmla="*/ 1188143 w 1432618"/>
              <a:gd name="connsiteY27-4344" fmla="*/ 2590800 h 3588041"/>
              <a:gd name="connsiteX28-4345" fmla="*/ 832543 w 1432618"/>
              <a:gd name="connsiteY28-4346" fmla="*/ 2733675 h 3588041"/>
              <a:gd name="connsiteX29-4347" fmla="*/ 689668 w 1432618"/>
              <a:gd name="connsiteY29-4348" fmla="*/ 3086100 h 3588041"/>
              <a:gd name="connsiteX30-4349" fmla="*/ 918268 w 1432618"/>
              <a:gd name="connsiteY30-4350" fmla="*/ 3419475 h 3588041"/>
              <a:gd name="connsiteX31-4351" fmla="*/ 1016693 w 1432618"/>
              <a:gd name="connsiteY31-4352" fmla="*/ 3581400 h 3588041"/>
              <a:gd name="connsiteX0-4353" fmla="*/ 1016693 w 1432618"/>
              <a:gd name="connsiteY0-4354" fmla="*/ 3581400 h 3588041"/>
              <a:gd name="connsiteX1-4355" fmla="*/ 591243 w 1432618"/>
              <a:gd name="connsiteY1-4356" fmla="*/ 3587750 h 3588041"/>
              <a:gd name="connsiteX2-4357" fmla="*/ 394393 w 1432618"/>
              <a:gd name="connsiteY2-4358" fmla="*/ 3076575 h 3588041"/>
              <a:gd name="connsiteX3-4359" fmla="*/ 746818 w 1432618"/>
              <a:gd name="connsiteY3-4360" fmla="*/ 2381250 h 3588041"/>
              <a:gd name="connsiteX4-4361" fmla="*/ 560128 w 1432618"/>
              <a:gd name="connsiteY4-4362" fmla="*/ 1922145 h 3588041"/>
              <a:gd name="connsiteX5-4363" fmla="*/ 58 w 1432618"/>
              <a:gd name="connsiteY5-4364" fmla="*/ 1870710 h 3588041"/>
              <a:gd name="connsiteX6-4365" fmla="*/ 394393 w 1432618"/>
              <a:gd name="connsiteY6-4366" fmla="*/ 1743075 h 3588041"/>
              <a:gd name="connsiteX7-4367" fmla="*/ 642043 w 1432618"/>
              <a:gd name="connsiteY7-4368" fmla="*/ 1876425 h 3588041"/>
              <a:gd name="connsiteX8-4369" fmla="*/ 689668 w 1432618"/>
              <a:gd name="connsiteY8-4370" fmla="*/ 1647825 h 3588041"/>
              <a:gd name="connsiteX9-4371" fmla="*/ 823018 w 1432618"/>
              <a:gd name="connsiteY9-4372" fmla="*/ 1333500 h 3588041"/>
              <a:gd name="connsiteX10-4373" fmla="*/ 765868 w 1432618"/>
              <a:gd name="connsiteY10-4374" fmla="*/ 809625 h 3588041"/>
              <a:gd name="connsiteX11-4375" fmla="*/ 388043 w 1432618"/>
              <a:gd name="connsiteY11-4376" fmla="*/ 695325 h 3588041"/>
              <a:gd name="connsiteX12-4377" fmla="*/ 741262 w 1432618"/>
              <a:gd name="connsiteY12-4378" fmla="*/ 677068 h 3588041"/>
              <a:gd name="connsiteX13-4379" fmla="*/ 794443 w 1432618"/>
              <a:gd name="connsiteY13-4380" fmla="*/ 565150 h 3588041"/>
              <a:gd name="connsiteX14-4381" fmla="*/ 886518 w 1432618"/>
              <a:gd name="connsiteY14-4382" fmla="*/ 0 h 3588041"/>
              <a:gd name="connsiteX15-4383" fmla="*/ 857943 w 1432618"/>
              <a:gd name="connsiteY15-4384" fmla="*/ 679450 h 3588041"/>
              <a:gd name="connsiteX16-4385" fmla="*/ 921443 w 1432618"/>
              <a:gd name="connsiteY16-4386" fmla="*/ 1047750 h 3588041"/>
              <a:gd name="connsiteX17-4387" fmla="*/ 930968 w 1432618"/>
              <a:gd name="connsiteY17-4388" fmla="*/ 1295400 h 3588041"/>
              <a:gd name="connsiteX18-4389" fmla="*/ 1086543 w 1432618"/>
              <a:gd name="connsiteY18-4390" fmla="*/ 1187450 h 3588041"/>
              <a:gd name="connsiteX19-4391" fmla="*/ 1375468 w 1432618"/>
              <a:gd name="connsiteY19-4392" fmla="*/ 1171575 h 3588041"/>
              <a:gd name="connsiteX20-4393" fmla="*/ 1108768 w 1432618"/>
              <a:gd name="connsiteY20-4394" fmla="*/ 1254125 h 3588041"/>
              <a:gd name="connsiteX21-4395" fmla="*/ 889693 w 1432618"/>
              <a:gd name="connsiteY21-4396" fmla="*/ 1527175 h 3588041"/>
              <a:gd name="connsiteX22-4397" fmla="*/ 835718 w 1432618"/>
              <a:gd name="connsiteY22-4398" fmla="*/ 1895475 h 3588041"/>
              <a:gd name="connsiteX23-4399" fmla="*/ 1003993 w 1432618"/>
              <a:gd name="connsiteY23-4400" fmla="*/ 2308225 h 3588041"/>
              <a:gd name="connsiteX24-4401" fmla="*/ 896043 w 1432618"/>
              <a:gd name="connsiteY24-4402" fmla="*/ 2578100 h 3588041"/>
              <a:gd name="connsiteX25-4403" fmla="*/ 1213543 w 1432618"/>
              <a:gd name="connsiteY25-4404" fmla="*/ 2533650 h 3588041"/>
              <a:gd name="connsiteX26-4405" fmla="*/ 1432618 w 1432618"/>
              <a:gd name="connsiteY26-4406" fmla="*/ 2626519 h 3588041"/>
              <a:gd name="connsiteX27-4407" fmla="*/ 1188143 w 1432618"/>
              <a:gd name="connsiteY27-4408" fmla="*/ 2590800 h 3588041"/>
              <a:gd name="connsiteX28-4409" fmla="*/ 832543 w 1432618"/>
              <a:gd name="connsiteY28-4410" fmla="*/ 2733675 h 3588041"/>
              <a:gd name="connsiteX29-4411" fmla="*/ 689668 w 1432618"/>
              <a:gd name="connsiteY29-4412" fmla="*/ 3086100 h 3588041"/>
              <a:gd name="connsiteX30-4413" fmla="*/ 918268 w 1432618"/>
              <a:gd name="connsiteY30-4414" fmla="*/ 3419475 h 3588041"/>
              <a:gd name="connsiteX31-4415" fmla="*/ 1016693 w 1432618"/>
              <a:gd name="connsiteY31-4416" fmla="*/ 3581400 h 3588041"/>
              <a:gd name="connsiteX0-4417" fmla="*/ 1016693 w 1432618"/>
              <a:gd name="connsiteY0-4418" fmla="*/ 3581400 h 3588041"/>
              <a:gd name="connsiteX1-4419" fmla="*/ 591243 w 1432618"/>
              <a:gd name="connsiteY1-4420" fmla="*/ 3587750 h 3588041"/>
              <a:gd name="connsiteX2-4421" fmla="*/ 394393 w 1432618"/>
              <a:gd name="connsiteY2-4422" fmla="*/ 3076575 h 3588041"/>
              <a:gd name="connsiteX3-4423" fmla="*/ 746818 w 1432618"/>
              <a:gd name="connsiteY3-4424" fmla="*/ 2381250 h 3588041"/>
              <a:gd name="connsiteX4-4425" fmla="*/ 560128 w 1432618"/>
              <a:gd name="connsiteY4-4426" fmla="*/ 1922145 h 3588041"/>
              <a:gd name="connsiteX5-4427" fmla="*/ 58 w 1432618"/>
              <a:gd name="connsiteY5-4428" fmla="*/ 1870710 h 3588041"/>
              <a:gd name="connsiteX6-4429" fmla="*/ 394393 w 1432618"/>
              <a:gd name="connsiteY6-4430" fmla="*/ 1743075 h 3588041"/>
              <a:gd name="connsiteX7-4431" fmla="*/ 642043 w 1432618"/>
              <a:gd name="connsiteY7-4432" fmla="*/ 1876425 h 3588041"/>
              <a:gd name="connsiteX8-4433" fmla="*/ 689668 w 1432618"/>
              <a:gd name="connsiteY8-4434" fmla="*/ 1647825 h 3588041"/>
              <a:gd name="connsiteX9-4435" fmla="*/ 823018 w 1432618"/>
              <a:gd name="connsiteY9-4436" fmla="*/ 1333500 h 3588041"/>
              <a:gd name="connsiteX10-4437" fmla="*/ 765868 w 1432618"/>
              <a:gd name="connsiteY10-4438" fmla="*/ 809625 h 3588041"/>
              <a:gd name="connsiteX11-4439" fmla="*/ 388043 w 1432618"/>
              <a:gd name="connsiteY11-4440" fmla="*/ 695325 h 3588041"/>
              <a:gd name="connsiteX12-4441" fmla="*/ 741262 w 1432618"/>
              <a:gd name="connsiteY12-4442" fmla="*/ 677068 h 3588041"/>
              <a:gd name="connsiteX13-4443" fmla="*/ 794443 w 1432618"/>
              <a:gd name="connsiteY13-4444" fmla="*/ 565150 h 3588041"/>
              <a:gd name="connsiteX14-4445" fmla="*/ 886518 w 1432618"/>
              <a:gd name="connsiteY14-4446" fmla="*/ 0 h 3588041"/>
              <a:gd name="connsiteX15-4447" fmla="*/ 857943 w 1432618"/>
              <a:gd name="connsiteY15-4448" fmla="*/ 679450 h 3588041"/>
              <a:gd name="connsiteX16-4449" fmla="*/ 921443 w 1432618"/>
              <a:gd name="connsiteY16-4450" fmla="*/ 1047750 h 3588041"/>
              <a:gd name="connsiteX17-4451" fmla="*/ 930968 w 1432618"/>
              <a:gd name="connsiteY17-4452" fmla="*/ 1295400 h 3588041"/>
              <a:gd name="connsiteX18-4453" fmla="*/ 1086543 w 1432618"/>
              <a:gd name="connsiteY18-4454" fmla="*/ 1187450 h 3588041"/>
              <a:gd name="connsiteX19-4455" fmla="*/ 1375468 w 1432618"/>
              <a:gd name="connsiteY19-4456" fmla="*/ 1171575 h 3588041"/>
              <a:gd name="connsiteX20-4457" fmla="*/ 1108768 w 1432618"/>
              <a:gd name="connsiteY20-4458" fmla="*/ 1254125 h 3588041"/>
              <a:gd name="connsiteX21-4459" fmla="*/ 889693 w 1432618"/>
              <a:gd name="connsiteY21-4460" fmla="*/ 1527175 h 3588041"/>
              <a:gd name="connsiteX22-4461" fmla="*/ 835718 w 1432618"/>
              <a:gd name="connsiteY22-4462" fmla="*/ 1895475 h 3588041"/>
              <a:gd name="connsiteX23-4463" fmla="*/ 1003993 w 1432618"/>
              <a:gd name="connsiteY23-4464" fmla="*/ 2308225 h 3588041"/>
              <a:gd name="connsiteX24-4465" fmla="*/ 896043 w 1432618"/>
              <a:gd name="connsiteY24-4466" fmla="*/ 2578100 h 3588041"/>
              <a:gd name="connsiteX25-4467" fmla="*/ 1213543 w 1432618"/>
              <a:gd name="connsiteY25-4468" fmla="*/ 2533650 h 3588041"/>
              <a:gd name="connsiteX26-4469" fmla="*/ 1432618 w 1432618"/>
              <a:gd name="connsiteY26-4470" fmla="*/ 2626519 h 3588041"/>
              <a:gd name="connsiteX27-4471" fmla="*/ 1188143 w 1432618"/>
              <a:gd name="connsiteY27-4472" fmla="*/ 2590800 h 3588041"/>
              <a:gd name="connsiteX28-4473" fmla="*/ 832543 w 1432618"/>
              <a:gd name="connsiteY28-4474" fmla="*/ 2733675 h 3588041"/>
              <a:gd name="connsiteX29-4475" fmla="*/ 689668 w 1432618"/>
              <a:gd name="connsiteY29-4476" fmla="*/ 3086100 h 3588041"/>
              <a:gd name="connsiteX30-4477" fmla="*/ 918268 w 1432618"/>
              <a:gd name="connsiteY30-4478" fmla="*/ 3419475 h 3588041"/>
              <a:gd name="connsiteX31-4479" fmla="*/ 1016693 w 1432618"/>
              <a:gd name="connsiteY31-4480" fmla="*/ 3581400 h 3588041"/>
              <a:gd name="connsiteX0-4481" fmla="*/ 1016693 w 1432618"/>
              <a:gd name="connsiteY0-4482" fmla="*/ 3581400 h 3588041"/>
              <a:gd name="connsiteX1-4483" fmla="*/ 591243 w 1432618"/>
              <a:gd name="connsiteY1-4484" fmla="*/ 3587750 h 3588041"/>
              <a:gd name="connsiteX2-4485" fmla="*/ 394393 w 1432618"/>
              <a:gd name="connsiteY2-4486" fmla="*/ 3076575 h 3588041"/>
              <a:gd name="connsiteX3-4487" fmla="*/ 746818 w 1432618"/>
              <a:gd name="connsiteY3-4488" fmla="*/ 2381250 h 3588041"/>
              <a:gd name="connsiteX4-4489" fmla="*/ 560128 w 1432618"/>
              <a:gd name="connsiteY4-4490" fmla="*/ 1922145 h 3588041"/>
              <a:gd name="connsiteX5-4491" fmla="*/ 58 w 1432618"/>
              <a:gd name="connsiteY5-4492" fmla="*/ 1870710 h 3588041"/>
              <a:gd name="connsiteX6-4493" fmla="*/ 394393 w 1432618"/>
              <a:gd name="connsiteY6-4494" fmla="*/ 1743075 h 3588041"/>
              <a:gd name="connsiteX7-4495" fmla="*/ 642043 w 1432618"/>
              <a:gd name="connsiteY7-4496" fmla="*/ 1876425 h 3588041"/>
              <a:gd name="connsiteX8-4497" fmla="*/ 689668 w 1432618"/>
              <a:gd name="connsiteY8-4498" fmla="*/ 1647825 h 3588041"/>
              <a:gd name="connsiteX9-4499" fmla="*/ 823018 w 1432618"/>
              <a:gd name="connsiteY9-4500" fmla="*/ 1333500 h 3588041"/>
              <a:gd name="connsiteX10-4501" fmla="*/ 765868 w 1432618"/>
              <a:gd name="connsiteY10-4502" fmla="*/ 809625 h 3588041"/>
              <a:gd name="connsiteX11-4503" fmla="*/ 388043 w 1432618"/>
              <a:gd name="connsiteY11-4504" fmla="*/ 695325 h 3588041"/>
              <a:gd name="connsiteX12-4505" fmla="*/ 741262 w 1432618"/>
              <a:gd name="connsiteY12-4506" fmla="*/ 677068 h 3588041"/>
              <a:gd name="connsiteX13-4507" fmla="*/ 789681 w 1432618"/>
              <a:gd name="connsiteY13-4508" fmla="*/ 441325 h 3588041"/>
              <a:gd name="connsiteX14-4509" fmla="*/ 886518 w 1432618"/>
              <a:gd name="connsiteY14-4510" fmla="*/ 0 h 3588041"/>
              <a:gd name="connsiteX15-4511" fmla="*/ 857943 w 1432618"/>
              <a:gd name="connsiteY15-4512" fmla="*/ 679450 h 3588041"/>
              <a:gd name="connsiteX16-4513" fmla="*/ 921443 w 1432618"/>
              <a:gd name="connsiteY16-4514" fmla="*/ 1047750 h 3588041"/>
              <a:gd name="connsiteX17-4515" fmla="*/ 930968 w 1432618"/>
              <a:gd name="connsiteY17-4516" fmla="*/ 1295400 h 3588041"/>
              <a:gd name="connsiteX18-4517" fmla="*/ 1086543 w 1432618"/>
              <a:gd name="connsiteY18-4518" fmla="*/ 1187450 h 3588041"/>
              <a:gd name="connsiteX19-4519" fmla="*/ 1375468 w 1432618"/>
              <a:gd name="connsiteY19-4520" fmla="*/ 1171575 h 3588041"/>
              <a:gd name="connsiteX20-4521" fmla="*/ 1108768 w 1432618"/>
              <a:gd name="connsiteY20-4522" fmla="*/ 1254125 h 3588041"/>
              <a:gd name="connsiteX21-4523" fmla="*/ 889693 w 1432618"/>
              <a:gd name="connsiteY21-4524" fmla="*/ 1527175 h 3588041"/>
              <a:gd name="connsiteX22-4525" fmla="*/ 835718 w 1432618"/>
              <a:gd name="connsiteY22-4526" fmla="*/ 1895475 h 3588041"/>
              <a:gd name="connsiteX23-4527" fmla="*/ 1003993 w 1432618"/>
              <a:gd name="connsiteY23-4528" fmla="*/ 2308225 h 3588041"/>
              <a:gd name="connsiteX24-4529" fmla="*/ 896043 w 1432618"/>
              <a:gd name="connsiteY24-4530" fmla="*/ 2578100 h 3588041"/>
              <a:gd name="connsiteX25-4531" fmla="*/ 1213543 w 1432618"/>
              <a:gd name="connsiteY25-4532" fmla="*/ 2533650 h 3588041"/>
              <a:gd name="connsiteX26-4533" fmla="*/ 1432618 w 1432618"/>
              <a:gd name="connsiteY26-4534" fmla="*/ 2626519 h 3588041"/>
              <a:gd name="connsiteX27-4535" fmla="*/ 1188143 w 1432618"/>
              <a:gd name="connsiteY27-4536" fmla="*/ 2590800 h 3588041"/>
              <a:gd name="connsiteX28-4537" fmla="*/ 832543 w 1432618"/>
              <a:gd name="connsiteY28-4538" fmla="*/ 2733675 h 3588041"/>
              <a:gd name="connsiteX29-4539" fmla="*/ 689668 w 1432618"/>
              <a:gd name="connsiteY29-4540" fmla="*/ 3086100 h 3588041"/>
              <a:gd name="connsiteX30-4541" fmla="*/ 918268 w 1432618"/>
              <a:gd name="connsiteY30-4542" fmla="*/ 3419475 h 3588041"/>
              <a:gd name="connsiteX31-4543" fmla="*/ 1016693 w 1432618"/>
              <a:gd name="connsiteY31-4544" fmla="*/ 3581400 h 3588041"/>
              <a:gd name="connsiteX0-4545" fmla="*/ 1016693 w 1432618"/>
              <a:gd name="connsiteY0-4546" fmla="*/ 3581400 h 3588041"/>
              <a:gd name="connsiteX1-4547" fmla="*/ 591243 w 1432618"/>
              <a:gd name="connsiteY1-4548" fmla="*/ 3587750 h 3588041"/>
              <a:gd name="connsiteX2-4549" fmla="*/ 394393 w 1432618"/>
              <a:gd name="connsiteY2-4550" fmla="*/ 3076575 h 3588041"/>
              <a:gd name="connsiteX3-4551" fmla="*/ 746818 w 1432618"/>
              <a:gd name="connsiteY3-4552" fmla="*/ 2381250 h 3588041"/>
              <a:gd name="connsiteX4-4553" fmla="*/ 560128 w 1432618"/>
              <a:gd name="connsiteY4-4554" fmla="*/ 1922145 h 3588041"/>
              <a:gd name="connsiteX5-4555" fmla="*/ 58 w 1432618"/>
              <a:gd name="connsiteY5-4556" fmla="*/ 1870710 h 3588041"/>
              <a:gd name="connsiteX6-4557" fmla="*/ 394393 w 1432618"/>
              <a:gd name="connsiteY6-4558" fmla="*/ 1743075 h 3588041"/>
              <a:gd name="connsiteX7-4559" fmla="*/ 642043 w 1432618"/>
              <a:gd name="connsiteY7-4560" fmla="*/ 1876425 h 3588041"/>
              <a:gd name="connsiteX8-4561" fmla="*/ 689668 w 1432618"/>
              <a:gd name="connsiteY8-4562" fmla="*/ 1647825 h 3588041"/>
              <a:gd name="connsiteX9-4563" fmla="*/ 823018 w 1432618"/>
              <a:gd name="connsiteY9-4564" fmla="*/ 1333500 h 3588041"/>
              <a:gd name="connsiteX10-4565" fmla="*/ 765868 w 1432618"/>
              <a:gd name="connsiteY10-4566" fmla="*/ 809625 h 3588041"/>
              <a:gd name="connsiteX11-4567" fmla="*/ 388043 w 1432618"/>
              <a:gd name="connsiteY11-4568" fmla="*/ 695325 h 3588041"/>
              <a:gd name="connsiteX12-4569" fmla="*/ 762694 w 1432618"/>
              <a:gd name="connsiteY12-4570" fmla="*/ 703262 h 3588041"/>
              <a:gd name="connsiteX13-4571" fmla="*/ 789681 w 1432618"/>
              <a:gd name="connsiteY13-4572" fmla="*/ 441325 h 3588041"/>
              <a:gd name="connsiteX14-4573" fmla="*/ 886518 w 1432618"/>
              <a:gd name="connsiteY14-4574" fmla="*/ 0 h 3588041"/>
              <a:gd name="connsiteX15-4575" fmla="*/ 857943 w 1432618"/>
              <a:gd name="connsiteY15-4576" fmla="*/ 679450 h 3588041"/>
              <a:gd name="connsiteX16-4577" fmla="*/ 921443 w 1432618"/>
              <a:gd name="connsiteY16-4578" fmla="*/ 1047750 h 3588041"/>
              <a:gd name="connsiteX17-4579" fmla="*/ 930968 w 1432618"/>
              <a:gd name="connsiteY17-4580" fmla="*/ 1295400 h 3588041"/>
              <a:gd name="connsiteX18-4581" fmla="*/ 1086543 w 1432618"/>
              <a:gd name="connsiteY18-4582" fmla="*/ 1187450 h 3588041"/>
              <a:gd name="connsiteX19-4583" fmla="*/ 1375468 w 1432618"/>
              <a:gd name="connsiteY19-4584" fmla="*/ 1171575 h 3588041"/>
              <a:gd name="connsiteX20-4585" fmla="*/ 1108768 w 1432618"/>
              <a:gd name="connsiteY20-4586" fmla="*/ 1254125 h 3588041"/>
              <a:gd name="connsiteX21-4587" fmla="*/ 889693 w 1432618"/>
              <a:gd name="connsiteY21-4588" fmla="*/ 1527175 h 3588041"/>
              <a:gd name="connsiteX22-4589" fmla="*/ 835718 w 1432618"/>
              <a:gd name="connsiteY22-4590" fmla="*/ 1895475 h 3588041"/>
              <a:gd name="connsiteX23-4591" fmla="*/ 1003993 w 1432618"/>
              <a:gd name="connsiteY23-4592" fmla="*/ 2308225 h 3588041"/>
              <a:gd name="connsiteX24-4593" fmla="*/ 896043 w 1432618"/>
              <a:gd name="connsiteY24-4594" fmla="*/ 2578100 h 3588041"/>
              <a:gd name="connsiteX25-4595" fmla="*/ 1213543 w 1432618"/>
              <a:gd name="connsiteY25-4596" fmla="*/ 2533650 h 3588041"/>
              <a:gd name="connsiteX26-4597" fmla="*/ 1432618 w 1432618"/>
              <a:gd name="connsiteY26-4598" fmla="*/ 2626519 h 3588041"/>
              <a:gd name="connsiteX27-4599" fmla="*/ 1188143 w 1432618"/>
              <a:gd name="connsiteY27-4600" fmla="*/ 2590800 h 3588041"/>
              <a:gd name="connsiteX28-4601" fmla="*/ 832543 w 1432618"/>
              <a:gd name="connsiteY28-4602" fmla="*/ 2733675 h 3588041"/>
              <a:gd name="connsiteX29-4603" fmla="*/ 689668 w 1432618"/>
              <a:gd name="connsiteY29-4604" fmla="*/ 3086100 h 3588041"/>
              <a:gd name="connsiteX30-4605" fmla="*/ 918268 w 1432618"/>
              <a:gd name="connsiteY30-4606" fmla="*/ 3419475 h 3588041"/>
              <a:gd name="connsiteX31-4607" fmla="*/ 1016693 w 1432618"/>
              <a:gd name="connsiteY31-4608" fmla="*/ 3581400 h 3588041"/>
              <a:gd name="connsiteX0-4609" fmla="*/ 1016693 w 1432618"/>
              <a:gd name="connsiteY0-4610" fmla="*/ 3581400 h 3588041"/>
              <a:gd name="connsiteX1-4611" fmla="*/ 591243 w 1432618"/>
              <a:gd name="connsiteY1-4612" fmla="*/ 3587750 h 3588041"/>
              <a:gd name="connsiteX2-4613" fmla="*/ 394393 w 1432618"/>
              <a:gd name="connsiteY2-4614" fmla="*/ 3076575 h 3588041"/>
              <a:gd name="connsiteX3-4615" fmla="*/ 746818 w 1432618"/>
              <a:gd name="connsiteY3-4616" fmla="*/ 2381250 h 3588041"/>
              <a:gd name="connsiteX4-4617" fmla="*/ 560128 w 1432618"/>
              <a:gd name="connsiteY4-4618" fmla="*/ 1922145 h 3588041"/>
              <a:gd name="connsiteX5-4619" fmla="*/ 58 w 1432618"/>
              <a:gd name="connsiteY5-4620" fmla="*/ 1870710 h 3588041"/>
              <a:gd name="connsiteX6-4621" fmla="*/ 394393 w 1432618"/>
              <a:gd name="connsiteY6-4622" fmla="*/ 1743075 h 3588041"/>
              <a:gd name="connsiteX7-4623" fmla="*/ 642043 w 1432618"/>
              <a:gd name="connsiteY7-4624" fmla="*/ 1876425 h 3588041"/>
              <a:gd name="connsiteX8-4625" fmla="*/ 689668 w 1432618"/>
              <a:gd name="connsiteY8-4626" fmla="*/ 1647825 h 3588041"/>
              <a:gd name="connsiteX9-4627" fmla="*/ 823018 w 1432618"/>
              <a:gd name="connsiteY9-4628" fmla="*/ 1333500 h 3588041"/>
              <a:gd name="connsiteX10-4629" fmla="*/ 765868 w 1432618"/>
              <a:gd name="connsiteY10-4630" fmla="*/ 809625 h 3588041"/>
              <a:gd name="connsiteX11-4631" fmla="*/ 388043 w 1432618"/>
              <a:gd name="connsiteY11-4632" fmla="*/ 695325 h 3588041"/>
              <a:gd name="connsiteX12-4633" fmla="*/ 762694 w 1432618"/>
              <a:gd name="connsiteY12-4634" fmla="*/ 703262 h 3588041"/>
              <a:gd name="connsiteX13-4635" fmla="*/ 789681 w 1432618"/>
              <a:gd name="connsiteY13-4636" fmla="*/ 441325 h 3588041"/>
              <a:gd name="connsiteX14-4637" fmla="*/ 886518 w 1432618"/>
              <a:gd name="connsiteY14-4638" fmla="*/ 0 h 3588041"/>
              <a:gd name="connsiteX15-4639" fmla="*/ 857943 w 1432618"/>
              <a:gd name="connsiteY15-4640" fmla="*/ 679450 h 3588041"/>
              <a:gd name="connsiteX16-4641" fmla="*/ 921443 w 1432618"/>
              <a:gd name="connsiteY16-4642" fmla="*/ 1047750 h 3588041"/>
              <a:gd name="connsiteX17-4643" fmla="*/ 930968 w 1432618"/>
              <a:gd name="connsiteY17-4644" fmla="*/ 1295400 h 3588041"/>
              <a:gd name="connsiteX18-4645" fmla="*/ 1086543 w 1432618"/>
              <a:gd name="connsiteY18-4646" fmla="*/ 1187450 h 3588041"/>
              <a:gd name="connsiteX19-4647" fmla="*/ 1375468 w 1432618"/>
              <a:gd name="connsiteY19-4648" fmla="*/ 1171575 h 3588041"/>
              <a:gd name="connsiteX20-4649" fmla="*/ 1108768 w 1432618"/>
              <a:gd name="connsiteY20-4650" fmla="*/ 1254125 h 3588041"/>
              <a:gd name="connsiteX21-4651" fmla="*/ 889693 w 1432618"/>
              <a:gd name="connsiteY21-4652" fmla="*/ 1527175 h 3588041"/>
              <a:gd name="connsiteX22-4653" fmla="*/ 835718 w 1432618"/>
              <a:gd name="connsiteY22-4654" fmla="*/ 1895475 h 3588041"/>
              <a:gd name="connsiteX23-4655" fmla="*/ 1003993 w 1432618"/>
              <a:gd name="connsiteY23-4656" fmla="*/ 2308225 h 3588041"/>
              <a:gd name="connsiteX24-4657" fmla="*/ 896043 w 1432618"/>
              <a:gd name="connsiteY24-4658" fmla="*/ 2578100 h 3588041"/>
              <a:gd name="connsiteX25-4659" fmla="*/ 1213543 w 1432618"/>
              <a:gd name="connsiteY25-4660" fmla="*/ 2533650 h 3588041"/>
              <a:gd name="connsiteX26-4661" fmla="*/ 1432618 w 1432618"/>
              <a:gd name="connsiteY26-4662" fmla="*/ 2626519 h 3588041"/>
              <a:gd name="connsiteX27-4663" fmla="*/ 1188143 w 1432618"/>
              <a:gd name="connsiteY27-4664" fmla="*/ 2590800 h 3588041"/>
              <a:gd name="connsiteX28-4665" fmla="*/ 832543 w 1432618"/>
              <a:gd name="connsiteY28-4666" fmla="*/ 2733675 h 3588041"/>
              <a:gd name="connsiteX29-4667" fmla="*/ 689668 w 1432618"/>
              <a:gd name="connsiteY29-4668" fmla="*/ 3086100 h 3588041"/>
              <a:gd name="connsiteX30-4669" fmla="*/ 918268 w 1432618"/>
              <a:gd name="connsiteY30-4670" fmla="*/ 3419475 h 3588041"/>
              <a:gd name="connsiteX31-4671" fmla="*/ 1016693 w 1432618"/>
              <a:gd name="connsiteY31-4672" fmla="*/ 3581400 h 3588041"/>
              <a:gd name="connsiteX0-4673" fmla="*/ 1016693 w 1432618"/>
              <a:gd name="connsiteY0-4674" fmla="*/ 3581400 h 3588041"/>
              <a:gd name="connsiteX1-4675" fmla="*/ 591243 w 1432618"/>
              <a:gd name="connsiteY1-4676" fmla="*/ 3587750 h 3588041"/>
              <a:gd name="connsiteX2-4677" fmla="*/ 394393 w 1432618"/>
              <a:gd name="connsiteY2-4678" fmla="*/ 3076575 h 3588041"/>
              <a:gd name="connsiteX3-4679" fmla="*/ 746818 w 1432618"/>
              <a:gd name="connsiteY3-4680" fmla="*/ 2381250 h 3588041"/>
              <a:gd name="connsiteX4-4681" fmla="*/ 560128 w 1432618"/>
              <a:gd name="connsiteY4-4682" fmla="*/ 1922145 h 3588041"/>
              <a:gd name="connsiteX5-4683" fmla="*/ 58 w 1432618"/>
              <a:gd name="connsiteY5-4684" fmla="*/ 1870710 h 3588041"/>
              <a:gd name="connsiteX6-4685" fmla="*/ 394393 w 1432618"/>
              <a:gd name="connsiteY6-4686" fmla="*/ 1743075 h 3588041"/>
              <a:gd name="connsiteX7-4687" fmla="*/ 642043 w 1432618"/>
              <a:gd name="connsiteY7-4688" fmla="*/ 1876425 h 3588041"/>
              <a:gd name="connsiteX8-4689" fmla="*/ 689668 w 1432618"/>
              <a:gd name="connsiteY8-4690" fmla="*/ 1647825 h 3588041"/>
              <a:gd name="connsiteX9-4691" fmla="*/ 823018 w 1432618"/>
              <a:gd name="connsiteY9-4692" fmla="*/ 1333500 h 3588041"/>
              <a:gd name="connsiteX10-4693" fmla="*/ 765868 w 1432618"/>
              <a:gd name="connsiteY10-4694" fmla="*/ 809625 h 3588041"/>
              <a:gd name="connsiteX11-4695" fmla="*/ 388043 w 1432618"/>
              <a:gd name="connsiteY11-4696" fmla="*/ 695325 h 3588041"/>
              <a:gd name="connsiteX12-4697" fmla="*/ 762694 w 1432618"/>
              <a:gd name="connsiteY12-4698" fmla="*/ 703262 h 3588041"/>
              <a:gd name="connsiteX13-4699" fmla="*/ 789681 w 1432618"/>
              <a:gd name="connsiteY13-4700" fmla="*/ 441325 h 3588041"/>
              <a:gd name="connsiteX14-4701" fmla="*/ 886518 w 1432618"/>
              <a:gd name="connsiteY14-4702" fmla="*/ 0 h 3588041"/>
              <a:gd name="connsiteX15-4703" fmla="*/ 857943 w 1432618"/>
              <a:gd name="connsiteY15-4704" fmla="*/ 679450 h 3588041"/>
              <a:gd name="connsiteX16-4705" fmla="*/ 921443 w 1432618"/>
              <a:gd name="connsiteY16-4706" fmla="*/ 1047750 h 3588041"/>
              <a:gd name="connsiteX17-4707" fmla="*/ 930968 w 1432618"/>
              <a:gd name="connsiteY17-4708" fmla="*/ 1295400 h 3588041"/>
              <a:gd name="connsiteX18-4709" fmla="*/ 1086543 w 1432618"/>
              <a:gd name="connsiteY18-4710" fmla="*/ 1187450 h 3588041"/>
              <a:gd name="connsiteX19-4711" fmla="*/ 1375468 w 1432618"/>
              <a:gd name="connsiteY19-4712" fmla="*/ 1171575 h 3588041"/>
              <a:gd name="connsiteX20-4713" fmla="*/ 1108768 w 1432618"/>
              <a:gd name="connsiteY20-4714" fmla="*/ 1254125 h 3588041"/>
              <a:gd name="connsiteX21-4715" fmla="*/ 889693 w 1432618"/>
              <a:gd name="connsiteY21-4716" fmla="*/ 1527175 h 3588041"/>
              <a:gd name="connsiteX22-4717" fmla="*/ 835718 w 1432618"/>
              <a:gd name="connsiteY22-4718" fmla="*/ 1895475 h 3588041"/>
              <a:gd name="connsiteX23-4719" fmla="*/ 1003993 w 1432618"/>
              <a:gd name="connsiteY23-4720" fmla="*/ 2308225 h 3588041"/>
              <a:gd name="connsiteX24-4721" fmla="*/ 896043 w 1432618"/>
              <a:gd name="connsiteY24-4722" fmla="*/ 2578100 h 3588041"/>
              <a:gd name="connsiteX25-4723" fmla="*/ 1213543 w 1432618"/>
              <a:gd name="connsiteY25-4724" fmla="*/ 2533650 h 3588041"/>
              <a:gd name="connsiteX26-4725" fmla="*/ 1432618 w 1432618"/>
              <a:gd name="connsiteY26-4726" fmla="*/ 2626519 h 3588041"/>
              <a:gd name="connsiteX27-4727" fmla="*/ 1188143 w 1432618"/>
              <a:gd name="connsiteY27-4728" fmla="*/ 2590800 h 3588041"/>
              <a:gd name="connsiteX28-4729" fmla="*/ 832543 w 1432618"/>
              <a:gd name="connsiteY28-4730" fmla="*/ 2733675 h 3588041"/>
              <a:gd name="connsiteX29-4731" fmla="*/ 689668 w 1432618"/>
              <a:gd name="connsiteY29-4732" fmla="*/ 3086100 h 3588041"/>
              <a:gd name="connsiteX30-4733" fmla="*/ 918268 w 1432618"/>
              <a:gd name="connsiteY30-4734" fmla="*/ 3419475 h 3588041"/>
              <a:gd name="connsiteX31-4735" fmla="*/ 1016693 w 1432618"/>
              <a:gd name="connsiteY31-4736" fmla="*/ 3581400 h 3588041"/>
              <a:gd name="connsiteX0-4737" fmla="*/ 1016693 w 1432618"/>
              <a:gd name="connsiteY0-4738" fmla="*/ 3581400 h 3588041"/>
              <a:gd name="connsiteX1-4739" fmla="*/ 591243 w 1432618"/>
              <a:gd name="connsiteY1-4740" fmla="*/ 3587750 h 3588041"/>
              <a:gd name="connsiteX2-4741" fmla="*/ 394393 w 1432618"/>
              <a:gd name="connsiteY2-4742" fmla="*/ 3076575 h 3588041"/>
              <a:gd name="connsiteX3-4743" fmla="*/ 746818 w 1432618"/>
              <a:gd name="connsiteY3-4744" fmla="*/ 2381250 h 3588041"/>
              <a:gd name="connsiteX4-4745" fmla="*/ 560128 w 1432618"/>
              <a:gd name="connsiteY4-4746" fmla="*/ 1922145 h 3588041"/>
              <a:gd name="connsiteX5-4747" fmla="*/ 58 w 1432618"/>
              <a:gd name="connsiteY5-4748" fmla="*/ 1870710 h 3588041"/>
              <a:gd name="connsiteX6-4749" fmla="*/ 394393 w 1432618"/>
              <a:gd name="connsiteY6-4750" fmla="*/ 1743075 h 3588041"/>
              <a:gd name="connsiteX7-4751" fmla="*/ 642043 w 1432618"/>
              <a:gd name="connsiteY7-4752" fmla="*/ 1876425 h 3588041"/>
              <a:gd name="connsiteX8-4753" fmla="*/ 689668 w 1432618"/>
              <a:gd name="connsiteY8-4754" fmla="*/ 1647825 h 3588041"/>
              <a:gd name="connsiteX9-4755" fmla="*/ 823018 w 1432618"/>
              <a:gd name="connsiteY9-4756" fmla="*/ 1333500 h 3588041"/>
              <a:gd name="connsiteX10-4757" fmla="*/ 765868 w 1432618"/>
              <a:gd name="connsiteY10-4758" fmla="*/ 809625 h 3588041"/>
              <a:gd name="connsiteX11-4759" fmla="*/ 388043 w 1432618"/>
              <a:gd name="connsiteY11-4760" fmla="*/ 695325 h 3588041"/>
              <a:gd name="connsiteX12-4761" fmla="*/ 781744 w 1432618"/>
              <a:gd name="connsiteY12-4762" fmla="*/ 724693 h 3588041"/>
              <a:gd name="connsiteX13-4763" fmla="*/ 789681 w 1432618"/>
              <a:gd name="connsiteY13-4764" fmla="*/ 441325 h 3588041"/>
              <a:gd name="connsiteX14-4765" fmla="*/ 886518 w 1432618"/>
              <a:gd name="connsiteY14-4766" fmla="*/ 0 h 3588041"/>
              <a:gd name="connsiteX15-4767" fmla="*/ 857943 w 1432618"/>
              <a:gd name="connsiteY15-4768" fmla="*/ 679450 h 3588041"/>
              <a:gd name="connsiteX16-4769" fmla="*/ 921443 w 1432618"/>
              <a:gd name="connsiteY16-4770" fmla="*/ 1047750 h 3588041"/>
              <a:gd name="connsiteX17-4771" fmla="*/ 930968 w 1432618"/>
              <a:gd name="connsiteY17-4772" fmla="*/ 1295400 h 3588041"/>
              <a:gd name="connsiteX18-4773" fmla="*/ 1086543 w 1432618"/>
              <a:gd name="connsiteY18-4774" fmla="*/ 1187450 h 3588041"/>
              <a:gd name="connsiteX19-4775" fmla="*/ 1375468 w 1432618"/>
              <a:gd name="connsiteY19-4776" fmla="*/ 1171575 h 3588041"/>
              <a:gd name="connsiteX20-4777" fmla="*/ 1108768 w 1432618"/>
              <a:gd name="connsiteY20-4778" fmla="*/ 1254125 h 3588041"/>
              <a:gd name="connsiteX21-4779" fmla="*/ 889693 w 1432618"/>
              <a:gd name="connsiteY21-4780" fmla="*/ 1527175 h 3588041"/>
              <a:gd name="connsiteX22-4781" fmla="*/ 835718 w 1432618"/>
              <a:gd name="connsiteY22-4782" fmla="*/ 1895475 h 3588041"/>
              <a:gd name="connsiteX23-4783" fmla="*/ 1003993 w 1432618"/>
              <a:gd name="connsiteY23-4784" fmla="*/ 2308225 h 3588041"/>
              <a:gd name="connsiteX24-4785" fmla="*/ 896043 w 1432618"/>
              <a:gd name="connsiteY24-4786" fmla="*/ 2578100 h 3588041"/>
              <a:gd name="connsiteX25-4787" fmla="*/ 1213543 w 1432618"/>
              <a:gd name="connsiteY25-4788" fmla="*/ 2533650 h 3588041"/>
              <a:gd name="connsiteX26-4789" fmla="*/ 1432618 w 1432618"/>
              <a:gd name="connsiteY26-4790" fmla="*/ 2626519 h 3588041"/>
              <a:gd name="connsiteX27-4791" fmla="*/ 1188143 w 1432618"/>
              <a:gd name="connsiteY27-4792" fmla="*/ 2590800 h 3588041"/>
              <a:gd name="connsiteX28-4793" fmla="*/ 832543 w 1432618"/>
              <a:gd name="connsiteY28-4794" fmla="*/ 2733675 h 3588041"/>
              <a:gd name="connsiteX29-4795" fmla="*/ 689668 w 1432618"/>
              <a:gd name="connsiteY29-4796" fmla="*/ 3086100 h 3588041"/>
              <a:gd name="connsiteX30-4797" fmla="*/ 918268 w 1432618"/>
              <a:gd name="connsiteY30-4798" fmla="*/ 3419475 h 3588041"/>
              <a:gd name="connsiteX31-4799" fmla="*/ 1016693 w 1432618"/>
              <a:gd name="connsiteY31-4800" fmla="*/ 3581400 h 3588041"/>
              <a:gd name="connsiteX0-4801" fmla="*/ 1016693 w 1432618"/>
              <a:gd name="connsiteY0-4802" fmla="*/ 3581400 h 3588041"/>
              <a:gd name="connsiteX1-4803" fmla="*/ 591243 w 1432618"/>
              <a:gd name="connsiteY1-4804" fmla="*/ 3587750 h 3588041"/>
              <a:gd name="connsiteX2-4805" fmla="*/ 394393 w 1432618"/>
              <a:gd name="connsiteY2-4806" fmla="*/ 3076575 h 3588041"/>
              <a:gd name="connsiteX3-4807" fmla="*/ 746818 w 1432618"/>
              <a:gd name="connsiteY3-4808" fmla="*/ 2381250 h 3588041"/>
              <a:gd name="connsiteX4-4809" fmla="*/ 560128 w 1432618"/>
              <a:gd name="connsiteY4-4810" fmla="*/ 1922145 h 3588041"/>
              <a:gd name="connsiteX5-4811" fmla="*/ 58 w 1432618"/>
              <a:gd name="connsiteY5-4812" fmla="*/ 1870710 h 3588041"/>
              <a:gd name="connsiteX6-4813" fmla="*/ 394393 w 1432618"/>
              <a:gd name="connsiteY6-4814" fmla="*/ 1743075 h 3588041"/>
              <a:gd name="connsiteX7-4815" fmla="*/ 642043 w 1432618"/>
              <a:gd name="connsiteY7-4816" fmla="*/ 1876425 h 3588041"/>
              <a:gd name="connsiteX8-4817" fmla="*/ 689668 w 1432618"/>
              <a:gd name="connsiteY8-4818" fmla="*/ 1647825 h 3588041"/>
              <a:gd name="connsiteX9-4819" fmla="*/ 823018 w 1432618"/>
              <a:gd name="connsiteY9-4820" fmla="*/ 1333500 h 3588041"/>
              <a:gd name="connsiteX10-4821" fmla="*/ 765868 w 1432618"/>
              <a:gd name="connsiteY10-4822" fmla="*/ 809625 h 3588041"/>
              <a:gd name="connsiteX11-4823" fmla="*/ 388043 w 1432618"/>
              <a:gd name="connsiteY11-4824" fmla="*/ 695325 h 3588041"/>
              <a:gd name="connsiteX12-4825" fmla="*/ 781744 w 1432618"/>
              <a:gd name="connsiteY12-4826" fmla="*/ 724693 h 3588041"/>
              <a:gd name="connsiteX13-4827" fmla="*/ 789681 w 1432618"/>
              <a:gd name="connsiteY13-4828" fmla="*/ 441325 h 3588041"/>
              <a:gd name="connsiteX14-4829" fmla="*/ 886518 w 1432618"/>
              <a:gd name="connsiteY14-4830" fmla="*/ 0 h 3588041"/>
              <a:gd name="connsiteX15-4831" fmla="*/ 857943 w 1432618"/>
              <a:gd name="connsiteY15-4832" fmla="*/ 679450 h 3588041"/>
              <a:gd name="connsiteX16-4833" fmla="*/ 921443 w 1432618"/>
              <a:gd name="connsiteY16-4834" fmla="*/ 1047750 h 3588041"/>
              <a:gd name="connsiteX17-4835" fmla="*/ 930968 w 1432618"/>
              <a:gd name="connsiteY17-4836" fmla="*/ 1295400 h 3588041"/>
              <a:gd name="connsiteX18-4837" fmla="*/ 1086543 w 1432618"/>
              <a:gd name="connsiteY18-4838" fmla="*/ 1187450 h 3588041"/>
              <a:gd name="connsiteX19-4839" fmla="*/ 1375468 w 1432618"/>
              <a:gd name="connsiteY19-4840" fmla="*/ 1171575 h 3588041"/>
              <a:gd name="connsiteX20-4841" fmla="*/ 1108768 w 1432618"/>
              <a:gd name="connsiteY20-4842" fmla="*/ 1254125 h 3588041"/>
              <a:gd name="connsiteX21-4843" fmla="*/ 889693 w 1432618"/>
              <a:gd name="connsiteY21-4844" fmla="*/ 1527175 h 3588041"/>
              <a:gd name="connsiteX22-4845" fmla="*/ 835718 w 1432618"/>
              <a:gd name="connsiteY22-4846" fmla="*/ 1895475 h 3588041"/>
              <a:gd name="connsiteX23-4847" fmla="*/ 1003993 w 1432618"/>
              <a:gd name="connsiteY23-4848" fmla="*/ 2308225 h 3588041"/>
              <a:gd name="connsiteX24-4849" fmla="*/ 896043 w 1432618"/>
              <a:gd name="connsiteY24-4850" fmla="*/ 2578100 h 3588041"/>
              <a:gd name="connsiteX25-4851" fmla="*/ 1213543 w 1432618"/>
              <a:gd name="connsiteY25-4852" fmla="*/ 2533650 h 3588041"/>
              <a:gd name="connsiteX26-4853" fmla="*/ 1432618 w 1432618"/>
              <a:gd name="connsiteY26-4854" fmla="*/ 2626519 h 3588041"/>
              <a:gd name="connsiteX27-4855" fmla="*/ 1188143 w 1432618"/>
              <a:gd name="connsiteY27-4856" fmla="*/ 2590800 h 3588041"/>
              <a:gd name="connsiteX28-4857" fmla="*/ 832543 w 1432618"/>
              <a:gd name="connsiteY28-4858" fmla="*/ 2733675 h 3588041"/>
              <a:gd name="connsiteX29-4859" fmla="*/ 689668 w 1432618"/>
              <a:gd name="connsiteY29-4860" fmla="*/ 3086100 h 3588041"/>
              <a:gd name="connsiteX30-4861" fmla="*/ 918268 w 1432618"/>
              <a:gd name="connsiteY30-4862" fmla="*/ 3419475 h 3588041"/>
              <a:gd name="connsiteX31-4863" fmla="*/ 1016693 w 1432618"/>
              <a:gd name="connsiteY31-4864" fmla="*/ 3581400 h 3588041"/>
              <a:gd name="connsiteX0-4865" fmla="*/ 1016693 w 1432618"/>
              <a:gd name="connsiteY0-4866" fmla="*/ 3581400 h 3588041"/>
              <a:gd name="connsiteX1-4867" fmla="*/ 591243 w 1432618"/>
              <a:gd name="connsiteY1-4868" fmla="*/ 3587750 h 3588041"/>
              <a:gd name="connsiteX2-4869" fmla="*/ 394393 w 1432618"/>
              <a:gd name="connsiteY2-4870" fmla="*/ 3076575 h 3588041"/>
              <a:gd name="connsiteX3-4871" fmla="*/ 746818 w 1432618"/>
              <a:gd name="connsiteY3-4872" fmla="*/ 2381250 h 3588041"/>
              <a:gd name="connsiteX4-4873" fmla="*/ 560128 w 1432618"/>
              <a:gd name="connsiteY4-4874" fmla="*/ 1922145 h 3588041"/>
              <a:gd name="connsiteX5-4875" fmla="*/ 58 w 1432618"/>
              <a:gd name="connsiteY5-4876" fmla="*/ 1870710 h 3588041"/>
              <a:gd name="connsiteX6-4877" fmla="*/ 394393 w 1432618"/>
              <a:gd name="connsiteY6-4878" fmla="*/ 1743075 h 3588041"/>
              <a:gd name="connsiteX7-4879" fmla="*/ 642043 w 1432618"/>
              <a:gd name="connsiteY7-4880" fmla="*/ 1876425 h 3588041"/>
              <a:gd name="connsiteX8-4881" fmla="*/ 689668 w 1432618"/>
              <a:gd name="connsiteY8-4882" fmla="*/ 1647825 h 3588041"/>
              <a:gd name="connsiteX9-4883" fmla="*/ 823018 w 1432618"/>
              <a:gd name="connsiteY9-4884" fmla="*/ 1333500 h 3588041"/>
              <a:gd name="connsiteX10-4885" fmla="*/ 765868 w 1432618"/>
              <a:gd name="connsiteY10-4886" fmla="*/ 809625 h 3588041"/>
              <a:gd name="connsiteX11-4887" fmla="*/ 388043 w 1432618"/>
              <a:gd name="connsiteY11-4888" fmla="*/ 695325 h 3588041"/>
              <a:gd name="connsiteX12-4889" fmla="*/ 781744 w 1432618"/>
              <a:gd name="connsiteY12-4890" fmla="*/ 724693 h 3588041"/>
              <a:gd name="connsiteX13-4891" fmla="*/ 799206 w 1432618"/>
              <a:gd name="connsiteY13-4892" fmla="*/ 441325 h 3588041"/>
              <a:gd name="connsiteX14-4893" fmla="*/ 886518 w 1432618"/>
              <a:gd name="connsiteY14-4894" fmla="*/ 0 h 3588041"/>
              <a:gd name="connsiteX15-4895" fmla="*/ 857943 w 1432618"/>
              <a:gd name="connsiteY15-4896" fmla="*/ 679450 h 3588041"/>
              <a:gd name="connsiteX16-4897" fmla="*/ 921443 w 1432618"/>
              <a:gd name="connsiteY16-4898" fmla="*/ 1047750 h 3588041"/>
              <a:gd name="connsiteX17-4899" fmla="*/ 930968 w 1432618"/>
              <a:gd name="connsiteY17-4900" fmla="*/ 1295400 h 3588041"/>
              <a:gd name="connsiteX18-4901" fmla="*/ 1086543 w 1432618"/>
              <a:gd name="connsiteY18-4902" fmla="*/ 1187450 h 3588041"/>
              <a:gd name="connsiteX19-4903" fmla="*/ 1375468 w 1432618"/>
              <a:gd name="connsiteY19-4904" fmla="*/ 1171575 h 3588041"/>
              <a:gd name="connsiteX20-4905" fmla="*/ 1108768 w 1432618"/>
              <a:gd name="connsiteY20-4906" fmla="*/ 1254125 h 3588041"/>
              <a:gd name="connsiteX21-4907" fmla="*/ 889693 w 1432618"/>
              <a:gd name="connsiteY21-4908" fmla="*/ 1527175 h 3588041"/>
              <a:gd name="connsiteX22-4909" fmla="*/ 835718 w 1432618"/>
              <a:gd name="connsiteY22-4910" fmla="*/ 1895475 h 3588041"/>
              <a:gd name="connsiteX23-4911" fmla="*/ 1003993 w 1432618"/>
              <a:gd name="connsiteY23-4912" fmla="*/ 2308225 h 3588041"/>
              <a:gd name="connsiteX24-4913" fmla="*/ 896043 w 1432618"/>
              <a:gd name="connsiteY24-4914" fmla="*/ 2578100 h 3588041"/>
              <a:gd name="connsiteX25-4915" fmla="*/ 1213543 w 1432618"/>
              <a:gd name="connsiteY25-4916" fmla="*/ 2533650 h 3588041"/>
              <a:gd name="connsiteX26-4917" fmla="*/ 1432618 w 1432618"/>
              <a:gd name="connsiteY26-4918" fmla="*/ 2626519 h 3588041"/>
              <a:gd name="connsiteX27-4919" fmla="*/ 1188143 w 1432618"/>
              <a:gd name="connsiteY27-4920" fmla="*/ 2590800 h 3588041"/>
              <a:gd name="connsiteX28-4921" fmla="*/ 832543 w 1432618"/>
              <a:gd name="connsiteY28-4922" fmla="*/ 2733675 h 3588041"/>
              <a:gd name="connsiteX29-4923" fmla="*/ 689668 w 1432618"/>
              <a:gd name="connsiteY29-4924" fmla="*/ 3086100 h 3588041"/>
              <a:gd name="connsiteX30-4925" fmla="*/ 918268 w 1432618"/>
              <a:gd name="connsiteY30-4926" fmla="*/ 3419475 h 3588041"/>
              <a:gd name="connsiteX31-4927" fmla="*/ 1016693 w 1432618"/>
              <a:gd name="connsiteY31-4928" fmla="*/ 3581400 h 3588041"/>
              <a:gd name="connsiteX0-4929" fmla="*/ 1016693 w 1432618"/>
              <a:gd name="connsiteY0-4930" fmla="*/ 3581400 h 3588041"/>
              <a:gd name="connsiteX1-4931" fmla="*/ 591243 w 1432618"/>
              <a:gd name="connsiteY1-4932" fmla="*/ 3587750 h 3588041"/>
              <a:gd name="connsiteX2-4933" fmla="*/ 394393 w 1432618"/>
              <a:gd name="connsiteY2-4934" fmla="*/ 3076575 h 3588041"/>
              <a:gd name="connsiteX3-4935" fmla="*/ 746818 w 1432618"/>
              <a:gd name="connsiteY3-4936" fmla="*/ 2381250 h 3588041"/>
              <a:gd name="connsiteX4-4937" fmla="*/ 560128 w 1432618"/>
              <a:gd name="connsiteY4-4938" fmla="*/ 1922145 h 3588041"/>
              <a:gd name="connsiteX5-4939" fmla="*/ 58 w 1432618"/>
              <a:gd name="connsiteY5-4940" fmla="*/ 1870710 h 3588041"/>
              <a:gd name="connsiteX6-4941" fmla="*/ 394393 w 1432618"/>
              <a:gd name="connsiteY6-4942" fmla="*/ 1743075 h 3588041"/>
              <a:gd name="connsiteX7-4943" fmla="*/ 642043 w 1432618"/>
              <a:gd name="connsiteY7-4944" fmla="*/ 1876425 h 3588041"/>
              <a:gd name="connsiteX8-4945" fmla="*/ 689668 w 1432618"/>
              <a:gd name="connsiteY8-4946" fmla="*/ 1647825 h 3588041"/>
              <a:gd name="connsiteX9-4947" fmla="*/ 823018 w 1432618"/>
              <a:gd name="connsiteY9-4948" fmla="*/ 1333500 h 3588041"/>
              <a:gd name="connsiteX10-4949" fmla="*/ 765868 w 1432618"/>
              <a:gd name="connsiteY10-4950" fmla="*/ 809625 h 3588041"/>
              <a:gd name="connsiteX11-4951" fmla="*/ 388043 w 1432618"/>
              <a:gd name="connsiteY11-4952" fmla="*/ 695325 h 3588041"/>
              <a:gd name="connsiteX12-4953" fmla="*/ 781744 w 1432618"/>
              <a:gd name="connsiteY12-4954" fmla="*/ 724693 h 3588041"/>
              <a:gd name="connsiteX13-4955" fmla="*/ 799206 w 1432618"/>
              <a:gd name="connsiteY13-4956" fmla="*/ 441325 h 3588041"/>
              <a:gd name="connsiteX14-4957" fmla="*/ 886518 w 1432618"/>
              <a:gd name="connsiteY14-4958" fmla="*/ 0 h 3588041"/>
              <a:gd name="connsiteX15-4959" fmla="*/ 857943 w 1432618"/>
              <a:gd name="connsiteY15-4960" fmla="*/ 679450 h 3588041"/>
              <a:gd name="connsiteX16-4961" fmla="*/ 921443 w 1432618"/>
              <a:gd name="connsiteY16-4962" fmla="*/ 1047750 h 3588041"/>
              <a:gd name="connsiteX17-4963" fmla="*/ 930968 w 1432618"/>
              <a:gd name="connsiteY17-4964" fmla="*/ 1295400 h 3588041"/>
              <a:gd name="connsiteX18-4965" fmla="*/ 1086543 w 1432618"/>
              <a:gd name="connsiteY18-4966" fmla="*/ 1187450 h 3588041"/>
              <a:gd name="connsiteX19-4967" fmla="*/ 1375468 w 1432618"/>
              <a:gd name="connsiteY19-4968" fmla="*/ 1171575 h 3588041"/>
              <a:gd name="connsiteX20-4969" fmla="*/ 1108768 w 1432618"/>
              <a:gd name="connsiteY20-4970" fmla="*/ 1254125 h 3588041"/>
              <a:gd name="connsiteX21-4971" fmla="*/ 889693 w 1432618"/>
              <a:gd name="connsiteY21-4972" fmla="*/ 1527175 h 3588041"/>
              <a:gd name="connsiteX22-4973" fmla="*/ 835718 w 1432618"/>
              <a:gd name="connsiteY22-4974" fmla="*/ 1895475 h 3588041"/>
              <a:gd name="connsiteX23-4975" fmla="*/ 1003993 w 1432618"/>
              <a:gd name="connsiteY23-4976" fmla="*/ 2308225 h 3588041"/>
              <a:gd name="connsiteX24-4977" fmla="*/ 896043 w 1432618"/>
              <a:gd name="connsiteY24-4978" fmla="*/ 2578100 h 3588041"/>
              <a:gd name="connsiteX25-4979" fmla="*/ 1213543 w 1432618"/>
              <a:gd name="connsiteY25-4980" fmla="*/ 2533650 h 3588041"/>
              <a:gd name="connsiteX26-4981" fmla="*/ 1432618 w 1432618"/>
              <a:gd name="connsiteY26-4982" fmla="*/ 2626519 h 3588041"/>
              <a:gd name="connsiteX27-4983" fmla="*/ 1188143 w 1432618"/>
              <a:gd name="connsiteY27-4984" fmla="*/ 2590800 h 3588041"/>
              <a:gd name="connsiteX28-4985" fmla="*/ 832543 w 1432618"/>
              <a:gd name="connsiteY28-4986" fmla="*/ 2733675 h 3588041"/>
              <a:gd name="connsiteX29-4987" fmla="*/ 689668 w 1432618"/>
              <a:gd name="connsiteY29-4988" fmla="*/ 3086100 h 3588041"/>
              <a:gd name="connsiteX30-4989" fmla="*/ 918268 w 1432618"/>
              <a:gd name="connsiteY30-4990" fmla="*/ 3419475 h 3588041"/>
              <a:gd name="connsiteX31-4991" fmla="*/ 1016693 w 1432618"/>
              <a:gd name="connsiteY31-4992" fmla="*/ 3581400 h 3588041"/>
              <a:gd name="connsiteX0-4993" fmla="*/ 1016693 w 1432618"/>
              <a:gd name="connsiteY0-4994" fmla="*/ 3581400 h 3588041"/>
              <a:gd name="connsiteX1-4995" fmla="*/ 591243 w 1432618"/>
              <a:gd name="connsiteY1-4996" fmla="*/ 3587750 h 3588041"/>
              <a:gd name="connsiteX2-4997" fmla="*/ 394393 w 1432618"/>
              <a:gd name="connsiteY2-4998" fmla="*/ 3076575 h 3588041"/>
              <a:gd name="connsiteX3-4999" fmla="*/ 746818 w 1432618"/>
              <a:gd name="connsiteY3-5000" fmla="*/ 2381250 h 3588041"/>
              <a:gd name="connsiteX4-5001" fmla="*/ 560128 w 1432618"/>
              <a:gd name="connsiteY4-5002" fmla="*/ 1922145 h 3588041"/>
              <a:gd name="connsiteX5-5003" fmla="*/ 58 w 1432618"/>
              <a:gd name="connsiteY5-5004" fmla="*/ 1870710 h 3588041"/>
              <a:gd name="connsiteX6-5005" fmla="*/ 394393 w 1432618"/>
              <a:gd name="connsiteY6-5006" fmla="*/ 1743075 h 3588041"/>
              <a:gd name="connsiteX7-5007" fmla="*/ 642043 w 1432618"/>
              <a:gd name="connsiteY7-5008" fmla="*/ 1876425 h 3588041"/>
              <a:gd name="connsiteX8-5009" fmla="*/ 689668 w 1432618"/>
              <a:gd name="connsiteY8-5010" fmla="*/ 1647825 h 3588041"/>
              <a:gd name="connsiteX9-5011" fmla="*/ 823018 w 1432618"/>
              <a:gd name="connsiteY9-5012" fmla="*/ 1333500 h 3588041"/>
              <a:gd name="connsiteX10-5013" fmla="*/ 765868 w 1432618"/>
              <a:gd name="connsiteY10-5014" fmla="*/ 809625 h 3588041"/>
              <a:gd name="connsiteX11-5015" fmla="*/ 388043 w 1432618"/>
              <a:gd name="connsiteY11-5016" fmla="*/ 695325 h 3588041"/>
              <a:gd name="connsiteX12-5017" fmla="*/ 781744 w 1432618"/>
              <a:gd name="connsiteY12-5018" fmla="*/ 724693 h 3588041"/>
              <a:gd name="connsiteX13-5019" fmla="*/ 799206 w 1432618"/>
              <a:gd name="connsiteY13-5020" fmla="*/ 441325 h 3588041"/>
              <a:gd name="connsiteX14-5021" fmla="*/ 886518 w 1432618"/>
              <a:gd name="connsiteY14-5022" fmla="*/ 0 h 3588041"/>
              <a:gd name="connsiteX15-5023" fmla="*/ 857943 w 1432618"/>
              <a:gd name="connsiteY15-5024" fmla="*/ 679450 h 3588041"/>
              <a:gd name="connsiteX16-5025" fmla="*/ 921443 w 1432618"/>
              <a:gd name="connsiteY16-5026" fmla="*/ 1047750 h 3588041"/>
              <a:gd name="connsiteX17-5027" fmla="*/ 930968 w 1432618"/>
              <a:gd name="connsiteY17-5028" fmla="*/ 1295400 h 3588041"/>
              <a:gd name="connsiteX18-5029" fmla="*/ 1086543 w 1432618"/>
              <a:gd name="connsiteY18-5030" fmla="*/ 1187450 h 3588041"/>
              <a:gd name="connsiteX19-5031" fmla="*/ 1375468 w 1432618"/>
              <a:gd name="connsiteY19-5032" fmla="*/ 1171575 h 3588041"/>
              <a:gd name="connsiteX20-5033" fmla="*/ 1108768 w 1432618"/>
              <a:gd name="connsiteY20-5034" fmla="*/ 1254125 h 3588041"/>
              <a:gd name="connsiteX21-5035" fmla="*/ 889693 w 1432618"/>
              <a:gd name="connsiteY21-5036" fmla="*/ 1527175 h 3588041"/>
              <a:gd name="connsiteX22-5037" fmla="*/ 835718 w 1432618"/>
              <a:gd name="connsiteY22-5038" fmla="*/ 1895475 h 3588041"/>
              <a:gd name="connsiteX23-5039" fmla="*/ 1003993 w 1432618"/>
              <a:gd name="connsiteY23-5040" fmla="*/ 2308225 h 3588041"/>
              <a:gd name="connsiteX24-5041" fmla="*/ 896043 w 1432618"/>
              <a:gd name="connsiteY24-5042" fmla="*/ 2578100 h 3588041"/>
              <a:gd name="connsiteX25-5043" fmla="*/ 1213543 w 1432618"/>
              <a:gd name="connsiteY25-5044" fmla="*/ 2533650 h 3588041"/>
              <a:gd name="connsiteX26-5045" fmla="*/ 1432618 w 1432618"/>
              <a:gd name="connsiteY26-5046" fmla="*/ 2626519 h 3588041"/>
              <a:gd name="connsiteX27-5047" fmla="*/ 1188143 w 1432618"/>
              <a:gd name="connsiteY27-5048" fmla="*/ 2590800 h 3588041"/>
              <a:gd name="connsiteX28-5049" fmla="*/ 832543 w 1432618"/>
              <a:gd name="connsiteY28-5050" fmla="*/ 2733675 h 3588041"/>
              <a:gd name="connsiteX29-5051" fmla="*/ 689668 w 1432618"/>
              <a:gd name="connsiteY29-5052" fmla="*/ 3086100 h 3588041"/>
              <a:gd name="connsiteX30-5053" fmla="*/ 918268 w 1432618"/>
              <a:gd name="connsiteY30-5054" fmla="*/ 3419475 h 3588041"/>
              <a:gd name="connsiteX31-5055" fmla="*/ 1016693 w 1432618"/>
              <a:gd name="connsiteY31-5056" fmla="*/ 3581400 h 3588041"/>
              <a:gd name="connsiteX0-5057" fmla="*/ 1016693 w 1432618"/>
              <a:gd name="connsiteY0-5058" fmla="*/ 3581400 h 3588041"/>
              <a:gd name="connsiteX1-5059" fmla="*/ 591243 w 1432618"/>
              <a:gd name="connsiteY1-5060" fmla="*/ 3587750 h 3588041"/>
              <a:gd name="connsiteX2-5061" fmla="*/ 394393 w 1432618"/>
              <a:gd name="connsiteY2-5062" fmla="*/ 3076575 h 3588041"/>
              <a:gd name="connsiteX3-5063" fmla="*/ 746818 w 1432618"/>
              <a:gd name="connsiteY3-5064" fmla="*/ 2381250 h 3588041"/>
              <a:gd name="connsiteX4-5065" fmla="*/ 560128 w 1432618"/>
              <a:gd name="connsiteY4-5066" fmla="*/ 1922145 h 3588041"/>
              <a:gd name="connsiteX5-5067" fmla="*/ 58 w 1432618"/>
              <a:gd name="connsiteY5-5068" fmla="*/ 1870710 h 3588041"/>
              <a:gd name="connsiteX6-5069" fmla="*/ 394393 w 1432618"/>
              <a:gd name="connsiteY6-5070" fmla="*/ 1743075 h 3588041"/>
              <a:gd name="connsiteX7-5071" fmla="*/ 642043 w 1432618"/>
              <a:gd name="connsiteY7-5072" fmla="*/ 1876425 h 3588041"/>
              <a:gd name="connsiteX8-5073" fmla="*/ 689668 w 1432618"/>
              <a:gd name="connsiteY8-5074" fmla="*/ 1647825 h 3588041"/>
              <a:gd name="connsiteX9-5075" fmla="*/ 823018 w 1432618"/>
              <a:gd name="connsiteY9-5076" fmla="*/ 1333500 h 3588041"/>
              <a:gd name="connsiteX10-5077" fmla="*/ 763487 w 1432618"/>
              <a:gd name="connsiteY10-5078" fmla="*/ 823913 h 3588041"/>
              <a:gd name="connsiteX11-5079" fmla="*/ 388043 w 1432618"/>
              <a:gd name="connsiteY11-5080" fmla="*/ 695325 h 3588041"/>
              <a:gd name="connsiteX12-5081" fmla="*/ 781744 w 1432618"/>
              <a:gd name="connsiteY12-5082" fmla="*/ 724693 h 3588041"/>
              <a:gd name="connsiteX13-5083" fmla="*/ 799206 w 1432618"/>
              <a:gd name="connsiteY13-5084" fmla="*/ 441325 h 3588041"/>
              <a:gd name="connsiteX14-5085" fmla="*/ 886518 w 1432618"/>
              <a:gd name="connsiteY14-5086" fmla="*/ 0 h 3588041"/>
              <a:gd name="connsiteX15-5087" fmla="*/ 857943 w 1432618"/>
              <a:gd name="connsiteY15-5088" fmla="*/ 679450 h 3588041"/>
              <a:gd name="connsiteX16-5089" fmla="*/ 921443 w 1432618"/>
              <a:gd name="connsiteY16-5090" fmla="*/ 1047750 h 3588041"/>
              <a:gd name="connsiteX17-5091" fmla="*/ 930968 w 1432618"/>
              <a:gd name="connsiteY17-5092" fmla="*/ 1295400 h 3588041"/>
              <a:gd name="connsiteX18-5093" fmla="*/ 1086543 w 1432618"/>
              <a:gd name="connsiteY18-5094" fmla="*/ 1187450 h 3588041"/>
              <a:gd name="connsiteX19-5095" fmla="*/ 1375468 w 1432618"/>
              <a:gd name="connsiteY19-5096" fmla="*/ 1171575 h 3588041"/>
              <a:gd name="connsiteX20-5097" fmla="*/ 1108768 w 1432618"/>
              <a:gd name="connsiteY20-5098" fmla="*/ 1254125 h 3588041"/>
              <a:gd name="connsiteX21-5099" fmla="*/ 889693 w 1432618"/>
              <a:gd name="connsiteY21-5100" fmla="*/ 1527175 h 3588041"/>
              <a:gd name="connsiteX22-5101" fmla="*/ 835718 w 1432618"/>
              <a:gd name="connsiteY22-5102" fmla="*/ 1895475 h 3588041"/>
              <a:gd name="connsiteX23-5103" fmla="*/ 1003993 w 1432618"/>
              <a:gd name="connsiteY23-5104" fmla="*/ 2308225 h 3588041"/>
              <a:gd name="connsiteX24-5105" fmla="*/ 896043 w 1432618"/>
              <a:gd name="connsiteY24-5106" fmla="*/ 2578100 h 3588041"/>
              <a:gd name="connsiteX25-5107" fmla="*/ 1213543 w 1432618"/>
              <a:gd name="connsiteY25-5108" fmla="*/ 2533650 h 3588041"/>
              <a:gd name="connsiteX26-5109" fmla="*/ 1432618 w 1432618"/>
              <a:gd name="connsiteY26-5110" fmla="*/ 2626519 h 3588041"/>
              <a:gd name="connsiteX27-5111" fmla="*/ 1188143 w 1432618"/>
              <a:gd name="connsiteY27-5112" fmla="*/ 2590800 h 3588041"/>
              <a:gd name="connsiteX28-5113" fmla="*/ 832543 w 1432618"/>
              <a:gd name="connsiteY28-5114" fmla="*/ 2733675 h 3588041"/>
              <a:gd name="connsiteX29-5115" fmla="*/ 689668 w 1432618"/>
              <a:gd name="connsiteY29-5116" fmla="*/ 3086100 h 3588041"/>
              <a:gd name="connsiteX30-5117" fmla="*/ 918268 w 1432618"/>
              <a:gd name="connsiteY30-5118" fmla="*/ 3419475 h 3588041"/>
              <a:gd name="connsiteX31-5119" fmla="*/ 1016693 w 1432618"/>
              <a:gd name="connsiteY31-5120" fmla="*/ 3581400 h 3588041"/>
              <a:gd name="connsiteX0-5121" fmla="*/ 1016693 w 1432618"/>
              <a:gd name="connsiteY0-5122" fmla="*/ 3581400 h 3588041"/>
              <a:gd name="connsiteX1-5123" fmla="*/ 591243 w 1432618"/>
              <a:gd name="connsiteY1-5124" fmla="*/ 3587750 h 3588041"/>
              <a:gd name="connsiteX2-5125" fmla="*/ 394393 w 1432618"/>
              <a:gd name="connsiteY2-5126" fmla="*/ 3076575 h 3588041"/>
              <a:gd name="connsiteX3-5127" fmla="*/ 746818 w 1432618"/>
              <a:gd name="connsiteY3-5128" fmla="*/ 2381250 h 3588041"/>
              <a:gd name="connsiteX4-5129" fmla="*/ 560128 w 1432618"/>
              <a:gd name="connsiteY4-5130" fmla="*/ 1922145 h 3588041"/>
              <a:gd name="connsiteX5-5131" fmla="*/ 58 w 1432618"/>
              <a:gd name="connsiteY5-5132" fmla="*/ 1870710 h 3588041"/>
              <a:gd name="connsiteX6-5133" fmla="*/ 394393 w 1432618"/>
              <a:gd name="connsiteY6-5134" fmla="*/ 1743075 h 3588041"/>
              <a:gd name="connsiteX7-5135" fmla="*/ 642043 w 1432618"/>
              <a:gd name="connsiteY7-5136" fmla="*/ 1876425 h 3588041"/>
              <a:gd name="connsiteX8-5137" fmla="*/ 689668 w 1432618"/>
              <a:gd name="connsiteY8-5138" fmla="*/ 1647825 h 3588041"/>
              <a:gd name="connsiteX9-5139" fmla="*/ 823018 w 1432618"/>
              <a:gd name="connsiteY9-5140" fmla="*/ 1333500 h 3588041"/>
              <a:gd name="connsiteX10-5141" fmla="*/ 763487 w 1432618"/>
              <a:gd name="connsiteY10-5142" fmla="*/ 823913 h 3588041"/>
              <a:gd name="connsiteX11-5143" fmla="*/ 388043 w 1432618"/>
              <a:gd name="connsiteY11-5144" fmla="*/ 695325 h 3588041"/>
              <a:gd name="connsiteX12-5145" fmla="*/ 781744 w 1432618"/>
              <a:gd name="connsiteY12-5146" fmla="*/ 724693 h 3588041"/>
              <a:gd name="connsiteX13-5147" fmla="*/ 799206 w 1432618"/>
              <a:gd name="connsiteY13-5148" fmla="*/ 441325 h 3588041"/>
              <a:gd name="connsiteX14-5149" fmla="*/ 886518 w 1432618"/>
              <a:gd name="connsiteY14-5150" fmla="*/ 0 h 3588041"/>
              <a:gd name="connsiteX15-5151" fmla="*/ 857943 w 1432618"/>
              <a:gd name="connsiteY15-5152" fmla="*/ 679450 h 3588041"/>
              <a:gd name="connsiteX16-5153" fmla="*/ 921443 w 1432618"/>
              <a:gd name="connsiteY16-5154" fmla="*/ 1047750 h 3588041"/>
              <a:gd name="connsiteX17-5155" fmla="*/ 930968 w 1432618"/>
              <a:gd name="connsiteY17-5156" fmla="*/ 1295400 h 3588041"/>
              <a:gd name="connsiteX18-5157" fmla="*/ 1086543 w 1432618"/>
              <a:gd name="connsiteY18-5158" fmla="*/ 1187450 h 3588041"/>
              <a:gd name="connsiteX19-5159" fmla="*/ 1375468 w 1432618"/>
              <a:gd name="connsiteY19-5160" fmla="*/ 1171575 h 3588041"/>
              <a:gd name="connsiteX20-5161" fmla="*/ 1108768 w 1432618"/>
              <a:gd name="connsiteY20-5162" fmla="*/ 1254125 h 3588041"/>
              <a:gd name="connsiteX21-5163" fmla="*/ 889693 w 1432618"/>
              <a:gd name="connsiteY21-5164" fmla="*/ 1527175 h 3588041"/>
              <a:gd name="connsiteX22-5165" fmla="*/ 835718 w 1432618"/>
              <a:gd name="connsiteY22-5166" fmla="*/ 1895475 h 3588041"/>
              <a:gd name="connsiteX23-5167" fmla="*/ 1003993 w 1432618"/>
              <a:gd name="connsiteY23-5168" fmla="*/ 2308225 h 3588041"/>
              <a:gd name="connsiteX24-5169" fmla="*/ 896043 w 1432618"/>
              <a:gd name="connsiteY24-5170" fmla="*/ 2578100 h 3588041"/>
              <a:gd name="connsiteX25-5171" fmla="*/ 1213543 w 1432618"/>
              <a:gd name="connsiteY25-5172" fmla="*/ 2533650 h 3588041"/>
              <a:gd name="connsiteX26-5173" fmla="*/ 1432618 w 1432618"/>
              <a:gd name="connsiteY26-5174" fmla="*/ 2626519 h 3588041"/>
              <a:gd name="connsiteX27-5175" fmla="*/ 1188143 w 1432618"/>
              <a:gd name="connsiteY27-5176" fmla="*/ 2590800 h 3588041"/>
              <a:gd name="connsiteX28-5177" fmla="*/ 832543 w 1432618"/>
              <a:gd name="connsiteY28-5178" fmla="*/ 2733675 h 3588041"/>
              <a:gd name="connsiteX29-5179" fmla="*/ 689668 w 1432618"/>
              <a:gd name="connsiteY29-5180" fmla="*/ 3086100 h 3588041"/>
              <a:gd name="connsiteX30-5181" fmla="*/ 918268 w 1432618"/>
              <a:gd name="connsiteY30-5182" fmla="*/ 3419475 h 3588041"/>
              <a:gd name="connsiteX31-5183" fmla="*/ 1016693 w 1432618"/>
              <a:gd name="connsiteY31-5184" fmla="*/ 3581400 h 3588041"/>
              <a:gd name="connsiteX0-5185" fmla="*/ 1016693 w 1432618"/>
              <a:gd name="connsiteY0-5186" fmla="*/ 3581400 h 3588041"/>
              <a:gd name="connsiteX1-5187" fmla="*/ 591243 w 1432618"/>
              <a:gd name="connsiteY1-5188" fmla="*/ 3587750 h 3588041"/>
              <a:gd name="connsiteX2-5189" fmla="*/ 394393 w 1432618"/>
              <a:gd name="connsiteY2-5190" fmla="*/ 3076575 h 3588041"/>
              <a:gd name="connsiteX3-5191" fmla="*/ 746818 w 1432618"/>
              <a:gd name="connsiteY3-5192" fmla="*/ 2381250 h 3588041"/>
              <a:gd name="connsiteX4-5193" fmla="*/ 560128 w 1432618"/>
              <a:gd name="connsiteY4-5194" fmla="*/ 1922145 h 3588041"/>
              <a:gd name="connsiteX5-5195" fmla="*/ 58 w 1432618"/>
              <a:gd name="connsiteY5-5196" fmla="*/ 1870710 h 3588041"/>
              <a:gd name="connsiteX6-5197" fmla="*/ 394393 w 1432618"/>
              <a:gd name="connsiteY6-5198" fmla="*/ 1743075 h 3588041"/>
              <a:gd name="connsiteX7-5199" fmla="*/ 642043 w 1432618"/>
              <a:gd name="connsiteY7-5200" fmla="*/ 1876425 h 3588041"/>
              <a:gd name="connsiteX8-5201" fmla="*/ 689668 w 1432618"/>
              <a:gd name="connsiteY8-5202" fmla="*/ 1647825 h 3588041"/>
              <a:gd name="connsiteX9-5203" fmla="*/ 823018 w 1432618"/>
              <a:gd name="connsiteY9-5204" fmla="*/ 1333500 h 3588041"/>
              <a:gd name="connsiteX10-5205" fmla="*/ 763487 w 1432618"/>
              <a:gd name="connsiteY10-5206" fmla="*/ 823913 h 3588041"/>
              <a:gd name="connsiteX11-5207" fmla="*/ 388043 w 1432618"/>
              <a:gd name="connsiteY11-5208" fmla="*/ 695325 h 3588041"/>
              <a:gd name="connsiteX12-5209" fmla="*/ 781744 w 1432618"/>
              <a:gd name="connsiteY12-5210" fmla="*/ 724693 h 3588041"/>
              <a:gd name="connsiteX13-5211" fmla="*/ 799206 w 1432618"/>
              <a:gd name="connsiteY13-5212" fmla="*/ 441325 h 3588041"/>
              <a:gd name="connsiteX14-5213" fmla="*/ 886518 w 1432618"/>
              <a:gd name="connsiteY14-5214" fmla="*/ 0 h 3588041"/>
              <a:gd name="connsiteX15-5215" fmla="*/ 857943 w 1432618"/>
              <a:gd name="connsiteY15-5216" fmla="*/ 679450 h 3588041"/>
              <a:gd name="connsiteX16-5217" fmla="*/ 921443 w 1432618"/>
              <a:gd name="connsiteY16-5218" fmla="*/ 1047750 h 3588041"/>
              <a:gd name="connsiteX17-5219" fmla="*/ 930968 w 1432618"/>
              <a:gd name="connsiteY17-5220" fmla="*/ 1295400 h 3588041"/>
              <a:gd name="connsiteX18-5221" fmla="*/ 1099243 w 1432618"/>
              <a:gd name="connsiteY18-5222" fmla="*/ 1190625 h 3588041"/>
              <a:gd name="connsiteX19-5223" fmla="*/ 1375468 w 1432618"/>
              <a:gd name="connsiteY19-5224" fmla="*/ 1171575 h 3588041"/>
              <a:gd name="connsiteX20-5225" fmla="*/ 1108768 w 1432618"/>
              <a:gd name="connsiteY20-5226" fmla="*/ 1254125 h 3588041"/>
              <a:gd name="connsiteX21-5227" fmla="*/ 889693 w 1432618"/>
              <a:gd name="connsiteY21-5228" fmla="*/ 1527175 h 3588041"/>
              <a:gd name="connsiteX22-5229" fmla="*/ 835718 w 1432618"/>
              <a:gd name="connsiteY22-5230" fmla="*/ 1895475 h 3588041"/>
              <a:gd name="connsiteX23-5231" fmla="*/ 1003993 w 1432618"/>
              <a:gd name="connsiteY23-5232" fmla="*/ 2308225 h 3588041"/>
              <a:gd name="connsiteX24-5233" fmla="*/ 896043 w 1432618"/>
              <a:gd name="connsiteY24-5234" fmla="*/ 2578100 h 3588041"/>
              <a:gd name="connsiteX25-5235" fmla="*/ 1213543 w 1432618"/>
              <a:gd name="connsiteY25-5236" fmla="*/ 2533650 h 3588041"/>
              <a:gd name="connsiteX26-5237" fmla="*/ 1432618 w 1432618"/>
              <a:gd name="connsiteY26-5238" fmla="*/ 2626519 h 3588041"/>
              <a:gd name="connsiteX27-5239" fmla="*/ 1188143 w 1432618"/>
              <a:gd name="connsiteY27-5240" fmla="*/ 2590800 h 3588041"/>
              <a:gd name="connsiteX28-5241" fmla="*/ 832543 w 1432618"/>
              <a:gd name="connsiteY28-5242" fmla="*/ 2733675 h 3588041"/>
              <a:gd name="connsiteX29-5243" fmla="*/ 689668 w 1432618"/>
              <a:gd name="connsiteY29-5244" fmla="*/ 3086100 h 3588041"/>
              <a:gd name="connsiteX30-5245" fmla="*/ 918268 w 1432618"/>
              <a:gd name="connsiteY30-5246" fmla="*/ 3419475 h 3588041"/>
              <a:gd name="connsiteX31-5247" fmla="*/ 1016693 w 1432618"/>
              <a:gd name="connsiteY31-5248" fmla="*/ 3581400 h 3588041"/>
              <a:gd name="connsiteX0-5249" fmla="*/ 1016693 w 1432618"/>
              <a:gd name="connsiteY0-5250" fmla="*/ 3581400 h 3588041"/>
              <a:gd name="connsiteX1-5251" fmla="*/ 591243 w 1432618"/>
              <a:gd name="connsiteY1-5252" fmla="*/ 3587750 h 3588041"/>
              <a:gd name="connsiteX2-5253" fmla="*/ 394393 w 1432618"/>
              <a:gd name="connsiteY2-5254" fmla="*/ 3076575 h 3588041"/>
              <a:gd name="connsiteX3-5255" fmla="*/ 746818 w 1432618"/>
              <a:gd name="connsiteY3-5256" fmla="*/ 2381250 h 3588041"/>
              <a:gd name="connsiteX4-5257" fmla="*/ 560128 w 1432618"/>
              <a:gd name="connsiteY4-5258" fmla="*/ 1922145 h 3588041"/>
              <a:gd name="connsiteX5-5259" fmla="*/ 58 w 1432618"/>
              <a:gd name="connsiteY5-5260" fmla="*/ 1870710 h 3588041"/>
              <a:gd name="connsiteX6-5261" fmla="*/ 394393 w 1432618"/>
              <a:gd name="connsiteY6-5262" fmla="*/ 1743075 h 3588041"/>
              <a:gd name="connsiteX7-5263" fmla="*/ 642043 w 1432618"/>
              <a:gd name="connsiteY7-5264" fmla="*/ 1876425 h 3588041"/>
              <a:gd name="connsiteX8-5265" fmla="*/ 689668 w 1432618"/>
              <a:gd name="connsiteY8-5266" fmla="*/ 1647825 h 3588041"/>
              <a:gd name="connsiteX9-5267" fmla="*/ 823018 w 1432618"/>
              <a:gd name="connsiteY9-5268" fmla="*/ 1333500 h 3588041"/>
              <a:gd name="connsiteX10-5269" fmla="*/ 763487 w 1432618"/>
              <a:gd name="connsiteY10-5270" fmla="*/ 823913 h 3588041"/>
              <a:gd name="connsiteX11-5271" fmla="*/ 388043 w 1432618"/>
              <a:gd name="connsiteY11-5272" fmla="*/ 695325 h 3588041"/>
              <a:gd name="connsiteX12-5273" fmla="*/ 781744 w 1432618"/>
              <a:gd name="connsiteY12-5274" fmla="*/ 724693 h 3588041"/>
              <a:gd name="connsiteX13-5275" fmla="*/ 799206 w 1432618"/>
              <a:gd name="connsiteY13-5276" fmla="*/ 441325 h 3588041"/>
              <a:gd name="connsiteX14-5277" fmla="*/ 886518 w 1432618"/>
              <a:gd name="connsiteY14-5278" fmla="*/ 0 h 3588041"/>
              <a:gd name="connsiteX15-5279" fmla="*/ 857943 w 1432618"/>
              <a:gd name="connsiteY15-5280" fmla="*/ 679450 h 3588041"/>
              <a:gd name="connsiteX16-5281" fmla="*/ 921443 w 1432618"/>
              <a:gd name="connsiteY16-5282" fmla="*/ 1047750 h 3588041"/>
              <a:gd name="connsiteX17-5283" fmla="*/ 930968 w 1432618"/>
              <a:gd name="connsiteY17-5284" fmla="*/ 1295400 h 3588041"/>
              <a:gd name="connsiteX18-5285" fmla="*/ 1099243 w 1432618"/>
              <a:gd name="connsiteY18-5286" fmla="*/ 1190625 h 3588041"/>
              <a:gd name="connsiteX19-5287" fmla="*/ 1375468 w 1432618"/>
              <a:gd name="connsiteY19-5288" fmla="*/ 1171575 h 3588041"/>
              <a:gd name="connsiteX20-5289" fmla="*/ 1108768 w 1432618"/>
              <a:gd name="connsiteY20-5290" fmla="*/ 1254125 h 3588041"/>
              <a:gd name="connsiteX21-5291" fmla="*/ 889693 w 1432618"/>
              <a:gd name="connsiteY21-5292" fmla="*/ 1527175 h 3588041"/>
              <a:gd name="connsiteX22-5293" fmla="*/ 835718 w 1432618"/>
              <a:gd name="connsiteY22-5294" fmla="*/ 1895475 h 3588041"/>
              <a:gd name="connsiteX23-5295" fmla="*/ 1003993 w 1432618"/>
              <a:gd name="connsiteY23-5296" fmla="*/ 2308225 h 3588041"/>
              <a:gd name="connsiteX24-5297" fmla="*/ 896043 w 1432618"/>
              <a:gd name="connsiteY24-5298" fmla="*/ 2578100 h 3588041"/>
              <a:gd name="connsiteX25-5299" fmla="*/ 1213543 w 1432618"/>
              <a:gd name="connsiteY25-5300" fmla="*/ 2533650 h 3588041"/>
              <a:gd name="connsiteX26-5301" fmla="*/ 1432618 w 1432618"/>
              <a:gd name="connsiteY26-5302" fmla="*/ 2626519 h 3588041"/>
              <a:gd name="connsiteX27-5303" fmla="*/ 1188143 w 1432618"/>
              <a:gd name="connsiteY27-5304" fmla="*/ 2590800 h 3588041"/>
              <a:gd name="connsiteX28-5305" fmla="*/ 832543 w 1432618"/>
              <a:gd name="connsiteY28-5306" fmla="*/ 2733675 h 3588041"/>
              <a:gd name="connsiteX29-5307" fmla="*/ 689668 w 1432618"/>
              <a:gd name="connsiteY29-5308" fmla="*/ 3086100 h 3588041"/>
              <a:gd name="connsiteX30-5309" fmla="*/ 918268 w 1432618"/>
              <a:gd name="connsiteY30-5310" fmla="*/ 3419475 h 3588041"/>
              <a:gd name="connsiteX31-5311" fmla="*/ 1016693 w 1432618"/>
              <a:gd name="connsiteY31-5312" fmla="*/ 3581400 h 3588041"/>
              <a:gd name="connsiteX0-5313" fmla="*/ 1016693 w 1432618"/>
              <a:gd name="connsiteY0-5314" fmla="*/ 3581400 h 3588041"/>
              <a:gd name="connsiteX1-5315" fmla="*/ 591243 w 1432618"/>
              <a:gd name="connsiteY1-5316" fmla="*/ 3587750 h 3588041"/>
              <a:gd name="connsiteX2-5317" fmla="*/ 394393 w 1432618"/>
              <a:gd name="connsiteY2-5318" fmla="*/ 3076575 h 3588041"/>
              <a:gd name="connsiteX3-5319" fmla="*/ 746818 w 1432618"/>
              <a:gd name="connsiteY3-5320" fmla="*/ 2381250 h 3588041"/>
              <a:gd name="connsiteX4-5321" fmla="*/ 560128 w 1432618"/>
              <a:gd name="connsiteY4-5322" fmla="*/ 1922145 h 3588041"/>
              <a:gd name="connsiteX5-5323" fmla="*/ 58 w 1432618"/>
              <a:gd name="connsiteY5-5324" fmla="*/ 1870710 h 3588041"/>
              <a:gd name="connsiteX6-5325" fmla="*/ 394393 w 1432618"/>
              <a:gd name="connsiteY6-5326" fmla="*/ 1743075 h 3588041"/>
              <a:gd name="connsiteX7-5327" fmla="*/ 642043 w 1432618"/>
              <a:gd name="connsiteY7-5328" fmla="*/ 1876425 h 3588041"/>
              <a:gd name="connsiteX8-5329" fmla="*/ 689668 w 1432618"/>
              <a:gd name="connsiteY8-5330" fmla="*/ 1647825 h 3588041"/>
              <a:gd name="connsiteX9-5331" fmla="*/ 823018 w 1432618"/>
              <a:gd name="connsiteY9-5332" fmla="*/ 1333500 h 3588041"/>
              <a:gd name="connsiteX10-5333" fmla="*/ 763487 w 1432618"/>
              <a:gd name="connsiteY10-5334" fmla="*/ 823913 h 3588041"/>
              <a:gd name="connsiteX11-5335" fmla="*/ 388043 w 1432618"/>
              <a:gd name="connsiteY11-5336" fmla="*/ 695325 h 3588041"/>
              <a:gd name="connsiteX12-5337" fmla="*/ 781744 w 1432618"/>
              <a:gd name="connsiteY12-5338" fmla="*/ 724693 h 3588041"/>
              <a:gd name="connsiteX13-5339" fmla="*/ 799206 w 1432618"/>
              <a:gd name="connsiteY13-5340" fmla="*/ 441325 h 3588041"/>
              <a:gd name="connsiteX14-5341" fmla="*/ 886518 w 1432618"/>
              <a:gd name="connsiteY14-5342" fmla="*/ 0 h 3588041"/>
              <a:gd name="connsiteX15-5343" fmla="*/ 857943 w 1432618"/>
              <a:gd name="connsiteY15-5344" fmla="*/ 679450 h 3588041"/>
              <a:gd name="connsiteX16-5345" fmla="*/ 921443 w 1432618"/>
              <a:gd name="connsiteY16-5346" fmla="*/ 1047750 h 3588041"/>
              <a:gd name="connsiteX17-5347" fmla="*/ 930968 w 1432618"/>
              <a:gd name="connsiteY17-5348" fmla="*/ 1295400 h 3588041"/>
              <a:gd name="connsiteX18-5349" fmla="*/ 1099243 w 1432618"/>
              <a:gd name="connsiteY18-5350" fmla="*/ 1190625 h 3588041"/>
              <a:gd name="connsiteX19-5351" fmla="*/ 1375468 w 1432618"/>
              <a:gd name="connsiteY19-5352" fmla="*/ 1171575 h 3588041"/>
              <a:gd name="connsiteX20-5353" fmla="*/ 1108768 w 1432618"/>
              <a:gd name="connsiteY20-5354" fmla="*/ 1254125 h 3588041"/>
              <a:gd name="connsiteX21-5355" fmla="*/ 889693 w 1432618"/>
              <a:gd name="connsiteY21-5356" fmla="*/ 1527175 h 3588041"/>
              <a:gd name="connsiteX22-5357" fmla="*/ 835718 w 1432618"/>
              <a:gd name="connsiteY22-5358" fmla="*/ 1895475 h 3588041"/>
              <a:gd name="connsiteX23-5359" fmla="*/ 1003993 w 1432618"/>
              <a:gd name="connsiteY23-5360" fmla="*/ 2308225 h 3588041"/>
              <a:gd name="connsiteX24-5361" fmla="*/ 896043 w 1432618"/>
              <a:gd name="connsiteY24-5362" fmla="*/ 2578100 h 3588041"/>
              <a:gd name="connsiteX25-5363" fmla="*/ 1213543 w 1432618"/>
              <a:gd name="connsiteY25-5364" fmla="*/ 2533650 h 3588041"/>
              <a:gd name="connsiteX26-5365" fmla="*/ 1432618 w 1432618"/>
              <a:gd name="connsiteY26-5366" fmla="*/ 2626519 h 3588041"/>
              <a:gd name="connsiteX27-5367" fmla="*/ 1188143 w 1432618"/>
              <a:gd name="connsiteY27-5368" fmla="*/ 2590800 h 3588041"/>
              <a:gd name="connsiteX28-5369" fmla="*/ 832543 w 1432618"/>
              <a:gd name="connsiteY28-5370" fmla="*/ 2733675 h 3588041"/>
              <a:gd name="connsiteX29-5371" fmla="*/ 689668 w 1432618"/>
              <a:gd name="connsiteY29-5372" fmla="*/ 3086100 h 3588041"/>
              <a:gd name="connsiteX30-5373" fmla="*/ 918268 w 1432618"/>
              <a:gd name="connsiteY30-5374" fmla="*/ 3419475 h 3588041"/>
              <a:gd name="connsiteX31-5375" fmla="*/ 1016693 w 1432618"/>
              <a:gd name="connsiteY31-5376" fmla="*/ 3581400 h 3588041"/>
              <a:gd name="connsiteX0-5377" fmla="*/ 1016693 w 1432618"/>
              <a:gd name="connsiteY0-5378" fmla="*/ 3581400 h 3588041"/>
              <a:gd name="connsiteX1-5379" fmla="*/ 591243 w 1432618"/>
              <a:gd name="connsiteY1-5380" fmla="*/ 3587750 h 3588041"/>
              <a:gd name="connsiteX2-5381" fmla="*/ 394393 w 1432618"/>
              <a:gd name="connsiteY2-5382" fmla="*/ 3076575 h 3588041"/>
              <a:gd name="connsiteX3-5383" fmla="*/ 746818 w 1432618"/>
              <a:gd name="connsiteY3-5384" fmla="*/ 2381250 h 3588041"/>
              <a:gd name="connsiteX4-5385" fmla="*/ 560128 w 1432618"/>
              <a:gd name="connsiteY4-5386" fmla="*/ 1922145 h 3588041"/>
              <a:gd name="connsiteX5-5387" fmla="*/ 58 w 1432618"/>
              <a:gd name="connsiteY5-5388" fmla="*/ 1870710 h 3588041"/>
              <a:gd name="connsiteX6-5389" fmla="*/ 394393 w 1432618"/>
              <a:gd name="connsiteY6-5390" fmla="*/ 1743075 h 3588041"/>
              <a:gd name="connsiteX7-5391" fmla="*/ 642043 w 1432618"/>
              <a:gd name="connsiteY7-5392" fmla="*/ 1876425 h 3588041"/>
              <a:gd name="connsiteX8-5393" fmla="*/ 689668 w 1432618"/>
              <a:gd name="connsiteY8-5394" fmla="*/ 1647825 h 3588041"/>
              <a:gd name="connsiteX9-5395" fmla="*/ 823018 w 1432618"/>
              <a:gd name="connsiteY9-5396" fmla="*/ 1333500 h 3588041"/>
              <a:gd name="connsiteX10-5397" fmla="*/ 763487 w 1432618"/>
              <a:gd name="connsiteY10-5398" fmla="*/ 823913 h 3588041"/>
              <a:gd name="connsiteX11-5399" fmla="*/ 388043 w 1432618"/>
              <a:gd name="connsiteY11-5400" fmla="*/ 695325 h 3588041"/>
              <a:gd name="connsiteX12-5401" fmla="*/ 781744 w 1432618"/>
              <a:gd name="connsiteY12-5402" fmla="*/ 724693 h 3588041"/>
              <a:gd name="connsiteX13-5403" fmla="*/ 799206 w 1432618"/>
              <a:gd name="connsiteY13-5404" fmla="*/ 441325 h 3588041"/>
              <a:gd name="connsiteX14-5405" fmla="*/ 886518 w 1432618"/>
              <a:gd name="connsiteY14-5406" fmla="*/ 0 h 3588041"/>
              <a:gd name="connsiteX15-5407" fmla="*/ 857943 w 1432618"/>
              <a:gd name="connsiteY15-5408" fmla="*/ 679450 h 3588041"/>
              <a:gd name="connsiteX16-5409" fmla="*/ 921443 w 1432618"/>
              <a:gd name="connsiteY16-5410" fmla="*/ 1047750 h 3588041"/>
              <a:gd name="connsiteX17-5411" fmla="*/ 930968 w 1432618"/>
              <a:gd name="connsiteY17-5412" fmla="*/ 1295400 h 3588041"/>
              <a:gd name="connsiteX18-5413" fmla="*/ 1102418 w 1432618"/>
              <a:gd name="connsiteY18-5414" fmla="*/ 1187450 h 3588041"/>
              <a:gd name="connsiteX19-5415" fmla="*/ 1375468 w 1432618"/>
              <a:gd name="connsiteY19-5416" fmla="*/ 1171575 h 3588041"/>
              <a:gd name="connsiteX20-5417" fmla="*/ 1108768 w 1432618"/>
              <a:gd name="connsiteY20-5418" fmla="*/ 1254125 h 3588041"/>
              <a:gd name="connsiteX21-5419" fmla="*/ 889693 w 1432618"/>
              <a:gd name="connsiteY21-5420" fmla="*/ 1527175 h 3588041"/>
              <a:gd name="connsiteX22-5421" fmla="*/ 835718 w 1432618"/>
              <a:gd name="connsiteY22-5422" fmla="*/ 1895475 h 3588041"/>
              <a:gd name="connsiteX23-5423" fmla="*/ 1003993 w 1432618"/>
              <a:gd name="connsiteY23-5424" fmla="*/ 2308225 h 3588041"/>
              <a:gd name="connsiteX24-5425" fmla="*/ 896043 w 1432618"/>
              <a:gd name="connsiteY24-5426" fmla="*/ 2578100 h 3588041"/>
              <a:gd name="connsiteX25-5427" fmla="*/ 1213543 w 1432618"/>
              <a:gd name="connsiteY25-5428" fmla="*/ 2533650 h 3588041"/>
              <a:gd name="connsiteX26-5429" fmla="*/ 1432618 w 1432618"/>
              <a:gd name="connsiteY26-5430" fmla="*/ 2626519 h 3588041"/>
              <a:gd name="connsiteX27-5431" fmla="*/ 1188143 w 1432618"/>
              <a:gd name="connsiteY27-5432" fmla="*/ 2590800 h 3588041"/>
              <a:gd name="connsiteX28-5433" fmla="*/ 832543 w 1432618"/>
              <a:gd name="connsiteY28-5434" fmla="*/ 2733675 h 3588041"/>
              <a:gd name="connsiteX29-5435" fmla="*/ 689668 w 1432618"/>
              <a:gd name="connsiteY29-5436" fmla="*/ 3086100 h 3588041"/>
              <a:gd name="connsiteX30-5437" fmla="*/ 918268 w 1432618"/>
              <a:gd name="connsiteY30-5438" fmla="*/ 3419475 h 3588041"/>
              <a:gd name="connsiteX31-5439" fmla="*/ 1016693 w 1432618"/>
              <a:gd name="connsiteY31-5440" fmla="*/ 3581400 h 3588041"/>
              <a:gd name="connsiteX0-5441" fmla="*/ 1016693 w 1432618"/>
              <a:gd name="connsiteY0-5442" fmla="*/ 3581400 h 3588041"/>
              <a:gd name="connsiteX1-5443" fmla="*/ 591243 w 1432618"/>
              <a:gd name="connsiteY1-5444" fmla="*/ 3587750 h 3588041"/>
              <a:gd name="connsiteX2-5445" fmla="*/ 394393 w 1432618"/>
              <a:gd name="connsiteY2-5446" fmla="*/ 3076575 h 3588041"/>
              <a:gd name="connsiteX3-5447" fmla="*/ 746818 w 1432618"/>
              <a:gd name="connsiteY3-5448" fmla="*/ 2381250 h 3588041"/>
              <a:gd name="connsiteX4-5449" fmla="*/ 560128 w 1432618"/>
              <a:gd name="connsiteY4-5450" fmla="*/ 1922145 h 3588041"/>
              <a:gd name="connsiteX5-5451" fmla="*/ 58 w 1432618"/>
              <a:gd name="connsiteY5-5452" fmla="*/ 1870710 h 3588041"/>
              <a:gd name="connsiteX6-5453" fmla="*/ 394393 w 1432618"/>
              <a:gd name="connsiteY6-5454" fmla="*/ 1743075 h 3588041"/>
              <a:gd name="connsiteX7-5455" fmla="*/ 642043 w 1432618"/>
              <a:gd name="connsiteY7-5456" fmla="*/ 1876425 h 3588041"/>
              <a:gd name="connsiteX8-5457" fmla="*/ 689668 w 1432618"/>
              <a:gd name="connsiteY8-5458" fmla="*/ 1647825 h 3588041"/>
              <a:gd name="connsiteX9-5459" fmla="*/ 823018 w 1432618"/>
              <a:gd name="connsiteY9-5460" fmla="*/ 1333500 h 3588041"/>
              <a:gd name="connsiteX10-5461" fmla="*/ 763487 w 1432618"/>
              <a:gd name="connsiteY10-5462" fmla="*/ 823913 h 3588041"/>
              <a:gd name="connsiteX11-5463" fmla="*/ 388043 w 1432618"/>
              <a:gd name="connsiteY11-5464" fmla="*/ 695325 h 3588041"/>
              <a:gd name="connsiteX12-5465" fmla="*/ 781744 w 1432618"/>
              <a:gd name="connsiteY12-5466" fmla="*/ 724693 h 3588041"/>
              <a:gd name="connsiteX13-5467" fmla="*/ 799206 w 1432618"/>
              <a:gd name="connsiteY13-5468" fmla="*/ 441325 h 3588041"/>
              <a:gd name="connsiteX14-5469" fmla="*/ 886518 w 1432618"/>
              <a:gd name="connsiteY14-5470" fmla="*/ 0 h 3588041"/>
              <a:gd name="connsiteX15-5471" fmla="*/ 857943 w 1432618"/>
              <a:gd name="connsiteY15-5472" fmla="*/ 679450 h 3588041"/>
              <a:gd name="connsiteX16-5473" fmla="*/ 921443 w 1432618"/>
              <a:gd name="connsiteY16-5474" fmla="*/ 1047750 h 3588041"/>
              <a:gd name="connsiteX17-5475" fmla="*/ 930968 w 1432618"/>
              <a:gd name="connsiteY17-5476" fmla="*/ 1295400 h 3588041"/>
              <a:gd name="connsiteX18-5477" fmla="*/ 1102418 w 1432618"/>
              <a:gd name="connsiteY18-5478" fmla="*/ 1187450 h 3588041"/>
              <a:gd name="connsiteX19-5479" fmla="*/ 1375468 w 1432618"/>
              <a:gd name="connsiteY19-5480" fmla="*/ 1171575 h 3588041"/>
              <a:gd name="connsiteX20-5481" fmla="*/ 1108768 w 1432618"/>
              <a:gd name="connsiteY20-5482" fmla="*/ 1254125 h 3588041"/>
              <a:gd name="connsiteX21-5483" fmla="*/ 889693 w 1432618"/>
              <a:gd name="connsiteY21-5484" fmla="*/ 1527175 h 3588041"/>
              <a:gd name="connsiteX22-5485" fmla="*/ 835718 w 1432618"/>
              <a:gd name="connsiteY22-5486" fmla="*/ 1895475 h 3588041"/>
              <a:gd name="connsiteX23-5487" fmla="*/ 1003993 w 1432618"/>
              <a:gd name="connsiteY23-5488" fmla="*/ 2308225 h 3588041"/>
              <a:gd name="connsiteX24-5489" fmla="*/ 896043 w 1432618"/>
              <a:gd name="connsiteY24-5490" fmla="*/ 2578100 h 3588041"/>
              <a:gd name="connsiteX25-5491" fmla="*/ 1213543 w 1432618"/>
              <a:gd name="connsiteY25-5492" fmla="*/ 2533650 h 3588041"/>
              <a:gd name="connsiteX26-5493" fmla="*/ 1432618 w 1432618"/>
              <a:gd name="connsiteY26-5494" fmla="*/ 2626519 h 3588041"/>
              <a:gd name="connsiteX27-5495" fmla="*/ 1188143 w 1432618"/>
              <a:gd name="connsiteY27-5496" fmla="*/ 2590800 h 3588041"/>
              <a:gd name="connsiteX28-5497" fmla="*/ 832543 w 1432618"/>
              <a:gd name="connsiteY28-5498" fmla="*/ 2733675 h 3588041"/>
              <a:gd name="connsiteX29-5499" fmla="*/ 689668 w 1432618"/>
              <a:gd name="connsiteY29-5500" fmla="*/ 3086100 h 3588041"/>
              <a:gd name="connsiteX30-5501" fmla="*/ 918268 w 1432618"/>
              <a:gd name="connsiteY30-5502" fmla="*/ 3419475 h 3588041"/>
              <a:gd name="connsiteX31-5503" fmla="*/ 1016693 w 1432618"/>
              <a:gd name="connsiteY31-5504" fmla="*/ 3581400 h 3588041"/>
              <a:gd name="connsiteX0-5505" fmla="*/ 1016693 w 1432618"/>
              <a:gd name="connsiteY0-5506" fmla="*/ 3581400 h 3588041"/>
              <a:gd name="connsiteX1-5507" fmla="*/ 591243 w 1432618"/>
              <a:gd name="connsiteY1-5508" fmla="*/ 3587750 h 3588041"/>
              <a:gd name="connsiteX2-5509" fmla="*/ 394393 w 1432618"/>
              <a:gd name="connsiteY2-5510" fmla="*/ 3076575 h 3588041"/>
              <a:gd name="connsiteX3-5511" fmla="*/ 746818 w 1432618"/>
              <a:gd name="connsiteY3-5512" fmla="*/ 2381250 h 3588041"/>
              <a:gd name="connsiteX4-5513" fmla="*/ 560128 w 1432618"/>
              <a:gd name="connsiteY4-5514" fmla="*/ 1922145 h 3588041"/>
              <a:gd name="connsiteX5-5515" fmla="*/ 58 w 1432618"/>
              <a:gd name="connsiteY5-5516" fmla="*/ 1870710 h 3588041"/>
              <a:gd name="connsiteX6-5517" fmla="*/ 394393 w 1432618"/>
              <a:gd name="connsiteY6-5518" fmla="*/ 1743075 h 3588041"/>
              <a:gd name="connsiteX7-5519" fmla="*/ 642043 w 1432618"/>
              <a:gd name="connsiteY7-5520" fmla="*/ 1876425 h 3588041"/>
              <a:gd name="connsiteX8-5521" fmla="*/ 705543 w 1432618"/>
              <a:gd name="connsiteY8-5522" fmla="*/ 1647825 h 3588041"/>
              <a:gd name="connsiteX9-5523" fmla="*/ 823018 w 1432618"/>
              <a:gd name="connsiteY9-5524" fmla="*/ 1333500 h 3588041"/>
              <a:gd name="connsiteX10-5525" fmla="*/ 763487 w 1432618"/>
              <a:gd name="connsiteY10-5526" fmla="*/ 823913 h 3588041"/>
              <a:gd name="connsiteX11-5527" fmla="*/ 388043 w 1432618"/>
              <a:gd name="connsiteY11-5528" fmla="*/ 695325 h 3588041"/>
              <a:gd name="connsiteX12-5529" fmla="*/ 781744 w 1432618"/>
              <a:gd name="connsiteY12-5530" fmla="*/ 724693 h 3588041"/>
              <a:gd name="connsiteX13-5531" fmla="*/ 799206 w 1432618"/>
              <a:gd name="connsiteY13-5532" fmla="*/ 441325 h 3588041"/>
              <a:gd name="connsiteX14-5533" fmla="*/ 886518 w 1432618"/>
              <a:gd name="connsiteY14-5534" fmla="*/ 0 h 3588041"/>
              <a:gd name="connsiteX15-5535" fmla="*/ 857943 w 1432618"/>
              <a:gd name="connsiteY15-5536" fmla="*/ 679450 h 3588041"/>
              <a:gd name="connsiteX16-5537" fmla="*/ 921443 w 1432618"/>
              <a:gd name="connsiteY16-5538" fmla="*/ 1047750 h 3588041"/>
              <a:gd name="connsiteX17-5539" fmla="*/ 930968 w 1432618"/>
              <a:gd name="connsiteY17-5540" fmla="*/ 1295400 h 3588041"/>
              <a:gd name="connsiteX18-5541" fmla="*/ 1102418 w 1432618"/>
              <a:gd name="connsiteY18-5542" fmla="*/ 1187450 h 3588041"/>
              <a:gd name="connsiteX19-5543" fmla="*/ 1375468 w 1432618"/>
              <a:gd name="connsiteY19-5544" fmla="*/ 1171575 h 3588041"/>
              <a:gd name="connsiteX20-5545" fmla="*/ 1108768 w 1432618"/>
              <a:gd name="connsiteY20-5546" fmla="*/ 1254125 h 3588041"/>
              <a:gd name="connsiteX21-5547" fmla="*/ 889693 w 1432618"/>
              <a:gd name="connsiteY21-5548" fmla="*/ 1527175 h 3588041"/>
              <a:gd name="connsiteX22-5549" fmla="*/ 835718 w 1432618"/>
              <a:gd name="connsiteY22-5550" fmla="*/ 1895475 h 3588041"/>
              <a:gd name="connsiteX23-5551" fmla="*/ 1003993 w 1432618"/>
              <a:gd name="connsiteY23-5552" fmla="*/ 2308225 h 3588041"/>
              <a:gd name="connsiteX24-5553" fmla="*/ 896043 w 1432618"/>
              <a:gd name="connsiteY24-5554" fmla="*/ 2578100 h 3588041"/>
              <a:gd name="connsiteX25-5555" fmla="*/ 1213543 w 1432618"/>
              <a:gd name="connsiteY25-5556" fmla="*/ 2533650 h 3588041"/>
              <a:gd name="connsiteX26-5557" fmla="*/ 1432618 w 1432618"/>
              <a:gd name="connsiteY26-5558" fmla="*/ 2626519 h 3588041"/>
              <a:gd name="connsiteX27-5559" fmla="*/ 1188143 w 1432618"/>
              <a:gd name="connsiteY27-5560" fmla="*/ 2590800 h 3588041"/>
              <a:gd name="connsiteX28-5561" fmla="*/ 832543 w 1432618"/>
              <a:gd name="connsiteY28-5562" fmla="*/ 2733675 h 3588041"/>
              <a:gd name="connsiteX29-5563" fmla="*/ 689668 w 1432618"/>
              <a:gd name="connsiteY29-5564" fmla="*/ 3086100 h 3588041"/>
              <a:gd name="connsiteX30-5565" fmla="*/ 918268 w 1432618"/>
              <a:gd name="connsiteY30-5566" fmla="*/ 3419475 h 3588041"/>
              <a:gd name="connsiteX31-5567" fmla="*/ 1016693 w 1432618"/>
              <a:gd name="connsiteY31-5568" fmla="*/ 3581400 h 3588041"/>
              <a:gd name="connsiteX0-5569" fmla="*/ 1016693 w 1432618"/>
              <a:gd name="connsiteY0-5570" fmla="*/ 3581400 h 3588041"/>
              <a:gd name="connsiteX1-5571" fmla="*/ 591243 w 1432618"/>
              <a:gd name="connsiteY1-5572" fmla="*/ 3587750 h 3588041"/>
              <a:gd name="connsiteX2-5573" fmla="*/ 394393 w 1432618"/>
              <a:gd name="connsiteY2-5574" fmla="*/ 3076575 h 3588041"/>
              <a:gd name="connsiteX3-5575" fmla="*/ 746818 w 1432618"/>
              <a:gd name="connsiteY3-5576" fmla="*/ 2381250 h 3588041"/>
              <a:gd name="connsiteX4-5577" fmla="*/ 560128 w 1432618"/>
              <a:gd name="connsiteY4-5578" fmla="*/ 1922145 h 3588041"/>
              <a:gd name="connsiteX5-5579" fmla="*/ 58 w 1432618"/>
              <a:gd name="connsiteY5-5580" fmla="*/ 1870710 h 3588041"/>
              <a:gd name="connsiteX6-5581" fmla="*/ 394393 w 1432618"/>
              <a:gd name="connsiteY6-5582" fmla="*/ 1743075 h 3588041"/>
              <a:gd name="connsiteX7-5583" fmla="*/ 642043 w 1432618"/>
              <a:gd name="connsiteY7-5584" fmla="*/ 1876425 h 3588041"/>
              <a:gd name="connsiteX8-5585" fmla="*/ 705543 w 1432618"/>
              <a:gd name="connsiteY8-5586" fmla="*/ 1647825 h 3588041"/>
              <a:gd name="connsiteX9-5587" fmla="*/ 823018 w 1432618"/>
              <a:gd name="connsiteY9-5588" fmla="*/ 1333500 h 3588041"/>
              <a:gd name="connsiteX10-5589" fmla="*/ 763487 w 1432618"/>
              <a:gd name="connsiteY10-5590" fmla="*/ 823913 h 3588041"/>
              <a:gd name="connsiteX11-5591" fmla="*/ 388043 w 1432618"/>
              <a:gd name="connsiteY11-5592" fmla="*/ 695325 h 3588041"/>
              <a:gd name="connsiteX12-5593" fmla="*/ 781744 w 1432618"/>
              <a:gd name="connsiteY12-5594" fmla="*/ 724693 h 3588041"/>
              <a:gd name="connsiteX13-5595" fmla="*/ 799206 w 1432618"/>
              <a:gd name="connsiteY13-5596" fmla="*/ 441325 h 3588041"/>
              <a:gd name="connsiteX14-5597" fmla="*/ 886518 w 1432618"/>
              <a:gd name="connsiteY14-5598" fmla="*/ 0 h 3588041"/>
              <a:gd name="connsiteX15-5599" fmla="*/ 857943 w 1432618"/>
              <a:gd name="connsiteY15-5600" fmla="*/ 679450 h 3588041"/>
              <a:gd name="connsiteX16-5601" fmla="*/ 921443 w 1432618"/>
              <a:gd name="connsiteY16-5602" fmla="*/ 1047750 h 3588041"/>
              <a:gd name="connsiteX17-5603" fmla="*/ 930968 w 1432618"/>
              <a:gd name="connsiteY17-5604" fmla="*/ 1295400 h 3588041"/>
              <a:gd name="connsiteX18-5605" fmla="*/ 1102418 w 1432618"/>
              <a:gd name="connsiteY18-5606" fmla="*/ 1187450 h 3588041"/>
              <a:gd name="connsiteX19-5607" fmla="*/ 1375468 w 1432618"/>
              <a:gd name="connsiteY19-5608" fmla="*/ 1171575 h 3588041"/>
              <a:gd name="connsiteX20-5609" fmla="*/ 1108768 w 1432618"/>
              <a:gd name="connsiteY20-5610" fmla="*/ 1254125 h 3588041"/>
              <a:gd name="connsiteX21-5611" fmla="*/ 889693 w 1432618"/>
              <a:gd name="connsiteY21-5612" fmla="*/ 1527175 h 3588041"/>
              <a:gd name="connsiteX22-5613" fmla="*/ 835718 w 1432618"/>
              <a:gd name="connsiteY22-5614" fmla="*/ 1895475 h 3588041"/>
              <a:gd name="connsiteX23-5615" fmla="*/ 1003993 w 1432618"/>
              <a:gd name="connsiteY23-5616" fmla="*/ 2308225 h 3588041"/>
              <a:gd name="connsiteX24-5617" fmla="*/ 896043 w 1432618"/>
              <a:gd name="connsiteY24-5618" fmla="*/ 2578100 h 3588041"/>
              <a:gd name="connsiteX25-5619" fmla="*/ 1213543 w 1432618"/>
              <a:gd name="connsiteY25-5620" fmla="*/ 2533650 h 3588041"/>
              <a:gd name="connsiteX26-5621" fmla="*/ 1432618 w 1432618"/>
              <a:gd name="connsiteY26-5622" fmla="*/ 2626519 h 3588041"/>
              <a:gd name="connsiteX27-5623" fmla="*/ 1188143 w 1432618"/>
              <a:gd name="connsiteY27-5624" fmla="*/ 2590800 h 3588041"/>
              <a:gd name="connsiteX28-5625" fmla="*/ 832543 w 1432618"/>
              <a:gd name="connsiteY28-5626" fmla="*/ 2733675 h 3588041"/>
              <a:gd name="connsiteX29-5627" fmla="*/ 689668 w 1432618"/>
              <a:gd name="connsiteY29-5628" fmla="*/ 3086100 h 3588041"/>
              <a:gd name="connsiteX30-5629" fmla="*/ 918268 w 1432618"/>
              <a:gd name="connsiteY30-5630" fmla="*/ 3419475 h 3588041"/>
              <a:gd name="connsiteX31-5631" fmla="*/ 1016693 w 1432618"/>
              <a:gd name="connsiteY31-5632" fmla="*/ 3581400 h 3588041"/>
              <a:gd name="connsiteX0-5633" fmla="*/ 1016693 w 1432618"/>
              <a:gd name="connsiteY0-5634" fmla="*/ 3581400 h 3588041"/>
              <a:gd name="connsiteX1-5635" fmla="*/ 591243 w 1432618"/>
              <a:gd name="connsiteY1-5636" fmla="*/ 3587750 h 3588041"/>
              <a:gd name="connsiteX2-5637" fmla="*/ 394393 w 1432618"/>
              <a:gd name="connsiteY2-5638" fmla="*/ 3076575 h 3588041"/>
              <a:gd name="connsiteX3-5639" fmla="*/ 746818 w 1432618"/>
              <a:gd name="connsiteY3-5640" fmla="*/ 2381250 h 3588041"/>
              <a:gd name="connsiteX4-5641" fmla="*/ 560128 w 1432618"/>
              <a:gd name="connsiteY4-5642" fmla="*/ 1922145 h 3588041"/>
              <a:gd name="connsiteX5-5643" fmla="*/ 58 w 1432618"/>
              <a:gd name="connsiteY5-5644" fmla="*/ 1870710 h 3588041"/>
              <a:gd name="connsiteX6-5645" fmla="*/ 394393 w 1432618"/>
              <a:gd name="connsiteY6-5646" fmla="*/ 1743075 h 3588041"/>
              <a:gd name="connsiteX7-5647" fmla="*/ 642043 w 1432618"/>
              <a:gd name="connsiteY7-5648" fmla="*/ 1876425 h 3588041"/>
              <a:gd name="connsiteX8-5649" fmla="*/ 705543 w 1432618"/>
              <a:gd name="connsiteY8-5650" fmla="*/ 1647825 h 3588041"/>
              <a:gd name="connsiteX9-5651" fmla="*/ 823018 w 1432618"/>
              <a:gd name="connsiteY9-5652" fmla="*/ 1333500 h 3588041"/>
              <a:gd name="connsiteX10-5653" fmla="*/ 763487 w 1432618"/>
              <a:gd name="connsiteY10-5654" fmla="*/ 823913 h 3588041"/>
              <a:gd name="connsiteX11-5655" fmla="*/ 388043 w 1432618"/>
              <a:gd name="connsiteY11-5656" fmla="*/ 695325 h 3588041"/>
              <a:gd name="connsiteX12-5657" fmla="*/ 781744 w 1432618"/>
              <a:gd name="connsiteY12-5658" fmla="*/ 724693 h 3588041"/>
              <a:gd name="connsiteX13-5659" fmla="*/ 799206 w 1432618"/>
              <a:gd name="connsiteY13-5660" fmla="*/ 441325 h 3588041"/>
              <a:gd name="connsiteX14-5661" fmla="*/ 886518 w 1432618"/>
              <a:gd name="connsiteY14-5662" fmla="*/ 0 h 3588041"/>
              <a:gd name="connsiteX15-5663" fmla="*/ 857943 w 1432618"/>
              <a:gd name="connsiteY15-5664" fmla="*/ 679450 h 3588041"/>
              <a:gd name="connsiteX16-5665" fmla="*/ 921443 w 1432618"/>
              <a:gd name="connsiteY16-5666" fmla="*/ 1047750 h 3588041"/>
              <a:gd name="connsiteX17-5667" fmla="*/ 930968 w 1432618"/>
              <a:gd name="connsiteY17-5668" fmla="*/ 1295400 h 3588041"/>
              <a:gd name="connsiteX18-5669" fmla="*/ 1102418 w 1432618"/>
              <a:gd name="connsiteY18-5670" fmla="*/ 1187450 h 3588041"/>
              <a:gd name="connsiteX19-5671" fmla="*/ 1375468 w 1432618"/>
              <a:gd name="connsiteY19-5672" fmla="*/ 1171575 h 3588041"/>
              <a:gd name="connsiteX20-5673" fmla="*/ 1108768 w 1432618"/>
              <a:gd name="connsiteY20-5674" fmla="*/ 1254125 h 3588041"/>
              <a:gd name="connsiteX21-5675" fmla="*/ 889693 w 1432618"/>
              <a:gd name="connsiteY21-5676" fmla="*/ 1527175 h 3588041"/>
              <a:gd name="connsiteX22-5677" fmla="*/ 835718 w 1432618"/>
              <a:gd name="connsiteY22-5678" fmla="*/ 1895475 h 3588041"/>
              <a:gd name="connsiteX23-5679" fmla="*/ 1003993 w 1432618"/>
              <a:gd name="connsiteY23-5680" fmla="*/ 2308225 h 3588041"/>
              <a:gd name="connsiteX24-5681" fmla="*/ 896043 w 1432618"/>
              <a:gd name="connsiteY24-5682" fmla="*/ 2578100 h 3588041"/>
              <a:gd name="connsiteX25-5683" fmla="*/ 1213543 w 1432618"/>
              <a:gd name="connsiteY25-5684" fmla="*/ 2533650 h 3588041"/>
              <a:gd name="connsiteX26-5685" fmla="*/ 1432618 w 1432618"/>
              <a:gd name="connsiteY26-5686" fmla="*/ 2626519 h 3588041"/>
              <a:gd name="connsiteX27-5687" fmla="*/ 1188143 w 1432618"/>
              <a:gd name="connsiteY27-5688" fmla="*/ 2590800 h 3588041"/>
              <a:gd name="connsiteX28-5689" fmla="*/ 832543 w 1432618"/>
              <a:gd name="connsiteY28-5690" fmla="*/ 2733675 h 3588041"/>
              <a:gd name="connsiteX29-5691" fmla="*/ 689668 w 1432618"/>
              <a:gd name="connsiteY29-5692" fmla="*/ 3086100 h 3588041"/>
              <a:gd name="connsiteX30-5693" fmla="*/ 918268 w 1432618"/>
              <a:gd name="connsiteY30-5694" fmla="*/ 3419475 h 3588041"/>
              <a:gd name="connsiteX31-5695" fmla="*/ 1016693 w 1432618"/>
              <a:gd name="connsiteY31-5696" fmla="*/ 3581400 h 3588041"/>
              <a:gd name="connsiteX0-5697" fmla="*/ 1016693 w 1432618"/>
              <a:gd name="connsiteY0-5698" fmla="*/ 3581400 h 3588041"/>
              <a:gd name="connsiteX1-5699" fmla="*/ 591243 w 1432618"/>
              <a:gd name="connsiteY1-5700" fmla="*/ 3587750 h 3588041"/>
              <a:gd name="connsiteX2-5701" fmla="*/ 394393 w 1432618"/>
              <a:gd name="connsiteY2-5702" fmla="*/ 3076575 h 3588041"/>
              <a:gd name="connsiteX3-5703" fmla="*/ 746818 w 1432618"/>
              <a:gd name="connsiteY3-5704" fmla="*/ 2381250 h 3588041"/>
              <a:gd name="connsiteX4-5705" fmla="*/ 560128 w 1432618"/>
              <a:gd name="connsiteY4-5706" fmla="*/ 1922145 h 3588041"/>
              <a:gd name="connsiteX5-5707" fmla="*/ 58 w 1432618"/>
              <a:gd name="connsiteY5-5708" fmla="*/ 1870710 h 3588041"/>
              <a:gd name="connsiteX6-5709" fmla="*/ 394393 w 1432618"/>
              <a:gd name="connsiteY6-5710" fmla="*/ 1743075 h 3588041"/>
              <a:gd name="connsiteX7-5711" fmla="*/ 642043 w 1432618"/>
              <a:gd name="connsiteY7-5712" fmla="*/ 1876425 h 3588041"/>
              <a:gd name="connsiteX8-5713" fmla="*/ 823018 w 1432618"/>
              <a:gd name="connsiteY8-5714" fmla="*/ 1333500 h 3588041"/>
              <a:gd name="connsiteX9-5715" fmla="*/ 763487 w 1432618"/>
              <a:gd name="connsiteY9-5716" fmla="*/ 823913 h 3588041"/>
              <a:gd name="connsiteX10-5717" fmla="*/ 388043 w 1432618"/>
              <a:gd name="connsiteY10-5718" fmla="*/ 695325 h 3588041"/>
              <a:gd name="connsiteX11-5719" fmla="*/ 781744 w 1432618"/>
              <a:gd name="connsiteY11-5720" fmla="*/ 724693 h 3588041"/>
              <a:gd name="connsiteX12-5721" fmla="*/ 799206 w 1432618"/>
              <a:gd name="connsiteY12-5722" fmla="*/ 441325 h 3588041"/>
              <a:gd name="connsiteX13-5723" fmla="*/ 886518 w 1432618"/>
              <a:gd name="connsiteY13-5724" fmla="*/ 0 h 3588041"/>
              <a:gd name="connsiteX14-5725" fmla="*/ 857943 w 1432618"/>
              <a:gd name="connsiteY14-5726" fmla="*/ 679450 h 3588041"/>
              <a:gd name="connsiteX15-5727" fmla="*/ 921443 w 1432618"/>
              <a:gd name="connsiteY15-5728" fmla="*/ 1047750 h 3588041"/>
              <a:gd name="connsiteX16-5729" fmla="*/ 930968 w 1432618"/>
              <a:gd name="connsiteY16-5730" fmla="*/ 1295400 h 3588041"/>
              <a:gd name="connsiteX17-5731" fmla="*/ 1102418 w 1432618"/>
              <a:gd name="connsiteY17-5732" fmla="*/ 1187450 h 3588041"/>
              <a:gd name="connsiteX18-5733" fmla="*/ 1375468 w 1432618"/>
              <a:gd name="connsiteY18-5734" fmla="*/ 1171575 h 3588041"/>
              <a:gd name="connsiteX19-5735" fmla="*/ 1108768 w 1432618"/>
              <a:gd name="connsiteY19-5736" fmla="*/ 1254125 h 3588041"/>
              <a:gd name="connsiteX20-5737" fmla="*/ 889693 w 1432618"/>
              <a:gd name="connsiteY20-5738" fmla="*/ 1527175 h 3588041"/>
              <a:gd name="connsiteX21-5739" fmla="*/ 835718 w 1432618"/>
              <a:gd name="connsiteY21-5740" fmla="*/ 1895475 h 3588041"/>
              <a:gd name="connsiteX22-5741" fmla="*/ 1003993 w 1432618"/>
              <a:gd name="connsiteY22-5742" fmla="*/ 2308225 h 3588041"/>
              <a:gd name="connsiteX23-5743" fmla="*/ 896043 w 1432618"/>
              <a:gd name="connsiteY23-5744" fmla="*/ 2578100 h 3588041"/>
              <a:gd name="connsiteX24-5745" fmla="*/ 1213543 w 1432618"/>
              <a:gd name="connsiteY24-5746" fmla="*/ 2533650 h 3588041"/>
              <a:gd name="connsiteX25-5747" fmla="*/ 1432618 w 1432618"/>
              <a:gd name="connsiteY25-5748" fmla="*/ 2626519 h 3588041"/>
              <a:gd name="connsiteX26-5749" fmla="*/ 1188143 w 1432618"/>
              <a:gd name="connsiteY26-5750" fmla="*/ 2590800 h 3588041"/>
              <a:gd name="connsiteX27-5751" fmla="*/ 832543 w 1432618"/>
              <a:gd name="connsiteY27-5752" fmla="*/ 2733675 h 3588041"/>
              <a:gd name="connsiteX28-5753" fmla="*/ 689668 w 1432618"/>
              <a:gd name="connsiteY28-5754" fmla="*/ 3086100 h 3588041"/>
              <a:gd name="connsiteX29-5755" fmla="*/ 918268 w 1432618"/>
              <a:gd name="connsiteY29-5756" fmla="*/ 3419475 h 3588041"/>
              <a:gd name="connsiteX30-5757" fmla="*/ 1016693 w 1432618"/>
              <a:gd name="connsiteY30-5758" fmla="*/ 3581400 h 3588041"/>
              <a:gd name="connsiteX0-5759" fmla="*/ 1016693 w 1432618"/>
              <a:gd name="connsiteY0-5760" fmla="*/ 3581400 h 3588041"/>
              <a:gd name="connsiteX1-5761" fmla="*/ 591243 w 1432618"/>
              <a:gd name="connsiteY1-5762" fmla="*/ 3587750 h 3588041"/>
              <a:gd name="connsiteX2-5763" fmla="*/ 394393 w 1432618"/>
              <a:gd name="connsiteY2-5764" fmla="*/ 3076575 h 3588041"/>
              <a:gd name="connsiteX3-5765" fmla="*/ 746818 w 1432618"/>
              <a:gd name="connsiteY3-5766" fmla="*/ 2381250 h 3588041"/>
              <a:gd name="connsiteX4-5767" fmla="*/ 560128 w 1432618"/>
              <a:gd name="connsiteY4-5768" fmla="*/ 1922145 h 3588041"/>
              <a:gd name="connsiteX5-5769" fmla="*/ 58 w 1432618"/>
              <a:gd name="connsiteY5-5770" fmla="*/ 1870710 h 3588041"/>
              <a:gd name="connsiteX6-5771" fmla="*/ 394393 w 1432618"/>
              <a:gd name="connsiteY6-5772" fmla="*/ 1743075 h 3588041"/>
              <a:gd name="connsiteX7-5773" fmla="*/ 642043 w 1432618"/>
              <a:gd name="connsiteY7-5774" fmla="*/ 1876425 h 3588041"/>
              <a:gd name="connsiteX8-5775" fmla="*/ 823018 w 1432618"/>
              <a:gd name="connsiteY8-5776" fmla="*/ 1333500 h 3588041"/>
              <a:gd name="connsiteX9-5777" fmla="*/ 763487 w 1432618"/>
              <a:gd name="connsiteY9-5778" fmla="*/ 823913 h 3588041"/>
              <a:gd name="connsiteX10-5779" fmla="*/ 388043 w 1432618"/>
              <a:gd name="connsiteY10-5780" fmla="*/ 695325 h 3588041"/>
              <a:gd name="connsiteX11-5781" fmla="*/ 781744 w 1432618"/>
              <a:gd name="connsiteY11-5782" fmla="*/ 724693 h 3588041"/>
              <a:gd name="connsiteX12-5783" fmla="*/ 799206 w 1432618"/>
              <a:gd name="connsiteY12-5784" fmla="*/ 441325 h 3588041"/>
              <a:gd name="connsiteX13-5785" fmla="*/ 886518 w 1432618"/>
              <a:gd name="connsiteY13-5786" fmla="*/ 0 h 3588041"/>
              <a:gd name="connsiteX14-5787" fmla="*/ 857943 w 1432618"/>
              <a:gd name="connsiteY14-5788" fmla="*/ 679450 h 3588041"/>
              <a:gd name="connsiteX15-5789" fmla="*/ 921443 w 1432618"/>
              <a:gd name="connsiteY15-5790" fmla="*/ 1047750 h 3588041"/>
              <a:gd name="connsiteX16-5791" fmla="*/ 930968 w 1432618"/>
              <a:gd name="connsiteY16-5792" fmla="*/ 1295400 h 3588041"/>
              <a:gd name="connsiteX17-5793" fmla="*/ 1102418 w 1432618"/>
              <a:gd name="connsiteY17-5794" fmla="*/ 1187450 h 3588041"/>
              <a:gd name="connsiteX18-5795" fmla="*/ 1375468 w 1432618"/>
              <a:gd name="connsiteY18-5796" fmla="*/ 1171575 h 3588041"/>
              <a:gd name="connsiteX19-5797" fmla="*/ 1108768 w 1432618"/>
              <a:gd name="connsiteY19-5798" fmla="*/ 1254125 h 3588041"/>
              <a:gd name="connsiteX20-5799" fmla="*/ 889693 w 1432618"/>
              <a:gd name="connsiteY20-5800" fmla="*/ 1527175 h 3588041"/>
              <a:gd name="connsiteX21-5801" fmla="*/ 835718 w 1432618"/>
              <a:gd name="connsiteY21-5802" fmla="*/ 1895475 h 3588041"/>
              <a:gd name="connsiteX22-5803" fmla="*/ 1003993 w 1432618"/>
              <a:gd name="connsiteY22-5804" fmla="*/ 2308225 h 3588041"/>
              <a:gd name="connsiteX23-5805" fmla="*/ 896043 w 1432618"/>
              <a:gd name="connsiteY23-5806" fmla="*/ 2578100 h 3588041"/>
              <a:gd name="connsiteX24-5807" fmla="*/ 1213543 w 1432618"/>
              <a:gd name="connsiteY24-5808" fmla="*/ 2533650 h 3588041"/>
              <a:gd name="connsiteX25-5809" fmla="*/ 1432618 w 1432618"/>
              <a:gd name="connsiteY25-5810" fmla="*/ 2626519 h 3588041"/>
              <a:gd name="connsiteX26-5811" fmla="*/ 1188143 w 1432618"/>
              <a:gd name="connsiteY26-5812" fmla="*/ 2590800 h 3588041"/>
              <a:gd name="connsiteX27-5813" fmla="*/ 832543 w 1432618"/>
              <a:gd name="connsiteY27-5814" fmla="*/ 2733675 h 3588041"/>
              <a:gd name="connsiteX28-5815" fmla="*/ 689668 w 1432618"/>
              <a:gd name="connsiteY28-5816" fmla="*/ 3086100 h 3588041"/>
              <a:gd name="connsiteX29-5817" fmla="*/ 918268 w 1432618"/>
              <a:gd name="connsiteY29-5818" fmla="*/ 3419475 h 3588041"/>
              <a:gd name="connsiteX30-5819" fmla="*/ 1016693 w 1432618"/>
              <a:gd name="connsiteY30-5820" fmla="*/ 3581400 h 3588041"/>
              <a:gd name="connsiteX0-5821" fmla="*/ 1016693 w 1432618"/>
              <a:gd name="connsiteY0-5822" fmla="*/ 3581400 h 3588041"/>
              <a:gd name="connsiteX1-5823" fmla="*/ 591243 w 1432618"/>
              <a:gd name="connsiteY1-5824" fmla="*/ 3587750 h 3588041"/>
              <a:gd name="connsiteX2-5825" fmla="*/ 394393 w 1432618"/>
              <a:gd name="connsiteY2-5826" fmla="*/ 3076575 h 3588041"/>
              <a:gd name="connsiteX3-5827" fmla="*/ 746818 w 1432618"/>
              <a:gd name="connsiteY3-5828" fmla="*/ 2381250 h 3588041"/>
              <a:gd name="connsiteX4-5829" fmla="*/ 560128 w 1432618"/>
              <a:gd name="connsiteY4-5830" fmla="*/ 1922145 h 3588041"/>
              <a:gd name="connsiteX5-5831" fmla="*/ 58 w 1432618"/>
              <a:gd name="connsiteY5-5832" fmla="*/ 1870710 h 3588041"/>
              <a:gd name="connsiteX6-5833" fmla="*/ 394393 w 1432618"/>
              <a:gd name="connsiteY6-5834" fmla="*/ 1743075 h 3588041"/>
              <a:gd name="connsiteX7-5835" fmla="*/ 642043 w 1432618"/>
              <a:gd name="connsiteY7-5836" fmla="*/ 1876425 h 3588041"/>
              <a:gd name="connsiteX8-5837" fmla="*/ 823018 w 1432618"/>
              <a:gd name="connsiteY8-5838" fmla="*/ 1333500 h 3588041"/>
              <a:gd name="connsiteX9-5839" fmla="*/ 763487 w 1432618"/>
              <a:gd name="connsiteY9-5840" fmla="*/ 823913 h 3588041"/>
              <a:gd name="connsiteX10-5841" fmla="*/ 388043 w 1432618"/>
              <a:gd name="connsiteY10-5842" fmla="*/ 695325 h 3588041"/>
              <a:gd name="connsiteX11-5843" fmla="*/ 781744 w 1432618"/>
              <a:gd name="connsiteY11-5844" fmla="*/ 724693 h 3588041"/>
              <a:gd name="connsiteX12-5845" fmla="*/ 799206 w 1432618"/>
              <a:gd name="connsiteY12-5846" fmla="*/ 441325 h 3588041"/>
              <a:gd name="connsiteX13-5847" fmla="*/ 886518 w 1432618"/>
              <a:gd name="connsiteY13-5848" fmla="*/ 0 h 3588041"/>
              <a:gd name="connsiteX14-5849" fmla="*/ 857943 w 1432618"/>
              <a:gd name="connsiteY14-5850" fmla="*/ 679450 h 3588041"/>
              <a:gd name="connsiteX15-5851" fmla="*/ 921443 w 1432618"/>
              <a:gd name="connsiteY15-5852" fmla="*/ 1047750 h 3588041"/>
              <a:gd name="connsiteX16-5853" fmla="*/ 930968 w 1432618"/>
              <a:gd name="connsiteY16-5854" fmla="*/ 1295400 h 3588041"/>
              <a:gd name="connsiteX17-5855" fmla="*/ 1102418 w 1432618"/>
              <a:gd name="connsiteY17-5856" fmla="*/ 1187450 h 3588041"/>
              <a:gd name="connsiteX18-5857" fmla="*/ 1375468 w 1432618"/>
              <a:gd name="connsiteY18-5858" fmla="*/ 1171575 h 3588041"/>
              <a:gd name="connsiteX19-5859" fmla="*/ 1108768 w 1432618"/>
              <a:gd name="connsiteY19-5860" fmla="*/ 1254125 h 3588041"/>
              <a:gd name="connsiteX20-5861" fmla="*/ 889693 w 1432618"/>
              <a:gd name="connsiteY20-5862" fmla="*/ 1527175 h 3588041"/>
              <a:gd name="connsiteX21-5863" fmla="*/ 835718 w 1432618"/>
              <a:gd name="connsiteY21-5864" fmla="*/ 1895475 h 3588041"/>
              <a:gd name="connsiteX22-5865" fmla="*/ 1003993 w 1432618"/>
              <a:gd name="connsiteY22-5866" fmla="*/ 2308225 h 3588041"/>
              <a:gd name="connsiteX23-5867" fmla="*/ 896043 w 1432618"/>
              <a:gd name="connsiteY23-5868" fmla="*/ 2578100 h 3588041"/>
              <a:gd name="connsiteX24-5869" fmla="*/ 1213543 w 1432618"/>
              <a:gd name="connsiteY24-5870" fmla="*/ 2533650 h 3588041"/>
              <a:gd name="connsiteX25-5871" fmla="*/ 1432618 w 1432618"/>
              <a:gd name="connsiteY25-5872" fmla="*/ 2626519 h 3588041"/>
              <a:gd name="connsiteX26-5873" fmla="*/ 1188143 w 1432618"/>
              <a:gd name="connsiteY26-5874" fmla="*/ 2590800 h 3588041"/>
              <a:gd name="connsiteX27-5875" fmla="*/ 832543 w 1432618"/>
              <a:gd name="connsiteY27-5876" fmla="*/ 2733675 h 3588041"/>
              <a:gd name="connsiteX28-5877" fmla="*/ 689668 w 1432618"/>
              <a:gd name="connsiteY28-5878" fmla="*/ 3086100 h 3588041"/>
              <a:gd name="connsiteX29-5879" fmla="*/ 918268 w 1432618"/>
              <a:gd name="connsiteY29-5880" fmla="*/ 3419475 h 3588041"/>
              <a:gd name="connsiteX30-5881" fmla="*/ 1016693 w 1432618"/>
              <a:gd name="connsiteY30-5882" fmla="*/ 3581400 h 3588041"/>
              <a:gd name="connsiteX0-5883" fmla="*/ 1016693 w 1432618"/>
              <a:gd name="connsiteY0-5884" fmla="*/ 3581400 h 3588041"/>
              <a:gd name="connsiteX1-5885" fmla="*/ 591243 w 1432618"/>
              <a:gd name="connsiteY1-5886" fmla="*/ 3587750 h 3588041"/>
              <a:gd name="connsiteX2-5887" fmla="*/ 394393 w 1432618"/>
              <a:gd name="connsiteY2-5888" fmla="*/ 3076575 h 3588041"/>
              <a:gd name="connsiteX3-5889" fmla="*/ 746818 w 1432618"/>
              <a:gd name="connsiteY3-5890" fmla="*/ 2381250 h 3588041"/>
              <a:gd name="connsiteX4-5891" fmla="*/ 560128 w 1432618"/>
              <a:gd name="connsiteY4-5892" fmla="*/ 1922145 h 3588041"/>
              <a:gd name="connsiteX5-5893" fmla="*/ 58 w 1432618"/>
              <a:gd name="connsiteY5-5894" fmla="*/ 1870710 h 3588041"/>
              <a:gd name="connsiteX6-5895" fmla="*/ 394393 w 1432618"/>
              <a:gd name="connsiteY6-5896" fmla="*/ 1743075 h 3588041"/>
              <a:gd name="connsiteX7-5897" fmla="*/ 642043 w 1432618"/>
              <a:gd name="connsiteY7-5898" fmla="*/ 1876425 h 3588041"/>
              <a:gd name="connsiteX8-5899" fmla="*/ 823018 w 1432618"/>
              <a:gd name="connsiteY8-5900" fmla="*/ 1333500 h 3588041"/>
              <a:gd name="connsiteX9-5901" fmla="*/ 763487 w 1432618"/>
              <a:gd name="connsiteY9-5902" fmla="*/ 823913 h 3588041"/>
              <a:gd name="connsiteX10-5903" fmla="*/ 388043 w 1432618"/>
              <a:gd name="connsiteY10-5904" fmla="*/ 695325 h 3588041"/>
              <a:gd name="connsiteX11-5905" fmla="*/ 781744 w 1432618"/>
              <a:gd name="connsiteY11-5906" fmla="*/ 724693 h 3588041"/>
              <a:gd name="connsiteX12-5907" fmla="*/ 799206 w 1432618"/>
              <a:gd name="connsiteY12-5908" fmla="*/ 441325 h 3588041"/>
              <a:gd name="connsiteX13-5909" fmla="*/ 886518 w 1432618"/>
              <a:gd name="connsiteY13-5910" fmla="*/ 0 h 3588041"/>
              <a:gd name="connsiteX14-5911" fmla="*/ 857943 w 1432618"/>
              <a:gd name="connsiteY14-5912" fmla="*/ 679450 h 3588041"/>
              <a:gd name="connsiteX15-5913" fmla="*/ 921443 w 1432618"/>
              <a:gd name="connsiteY15-5914" fmla="*/ 1047750 h 3588041"/>
              <a:gd name="connsiteX16-5915" fmla="*/ 930968 w 1432618"/>
              <a:gd name="connsiteY16-5916" fmla="*/ 1295400 h 3588041"/>
              <a:gd name="connsiteX17-5917" fmla="*/ 1102418 w 1432618"/>
              <a:gd name="connsiteY17-5918" fmla="*/ 1187450 h 3588041"/>
              <a:gd name="connsiteX18-5919" fmla="*/ 1375468 w 1432618"/>
              <a:gd name="connsiteY18-5920" fmla="*/ 1171575 h 3588041"/>
              <a:gd name="connsiteX19-5921" fmla="*/ 1108768 w 1432618"/>
              <a:gd name="connsiteY19-5922" fmla="*/ 1254125 h 3588041"/>
              <a:gd name="connsiteX20-5923" fmla="*/ 889693 w 1432618"/>
              <a:gd name="connsiteY20-5924" fmla="*/ 1527175 h 3588041"/>
              <a:gd name="connsiteX21-5925" fmla="*/ 835718 w 1432618"/>
              <a:gd name="connsiteY21-5926" fmla="*/ 1895475 h 3588041"/>
              <a:gd name="connsiteX22-5927" fmla="*/ 1003993 w 1432618"/>
              <a:gd name="connsiteY22-5928" fmla="*/ 2308225 h 3588041"/>
              <a:gd name="connsiteX23-5929" fmla="*/ 896043 w 1432618"/>
              <a:gd name="connsiteY23-5930" fmla="*/ 2578100 h 3588041"/>
              <a:gd name="connsiteX24-5931" fmla="*/ 1213543 w 1432618"/>
              <a:gd name="connsiteY24-5932" fmla="*/ 2533650 h 3588041"/>
              <a:gd name="connsiteX25-5933" fmla="*/ 1432618 w 1432618"/>
              <a:gd name="connsiteY25-5934" fmla="*/ 2626519 h 3588041"/>
              <a:gd name="connsiteX26-5935" fmla="*/ 1188143 w 1432618"/>
              <a:gd name="connsiteY26-5936" fmla="*/ 2590800 h 3588041"/>
              <a:gd name="connsiteX27-5937" fmla="*/ 832543 w 1432618"/>
              <a:gd name="connsiteY27-5938" fmla="*/ 2733675 h 3588041"/>
              <a:gd name="connsiteX28-5939" fmla="*/ 689668 w 1432618"/>
              <a:gd name="connsiteY28-5940" fmla="*/ 3086100 h 3588041"/>
              <a:gd name="connsiteX29-5941" fmla="*/ 918268 w 1432618"/>
              <a:gd name="connsiteY29-5942" fmla="*/ 3419475 h 3588041"/>
              <a:gd name="connsiteX30-5943" fmla="*/ 1016693 w 1432618"/>
              <a:gd name="connsiteY30-5944" fmla="*/ 3581400 h 3588041"/>
              <a:gd name="connsiteX0-5945" fmla="*/ 1016635 w 1432560"/>
              <a:gd name="connsiteY0-5946" fmla="*/ 3581400 h 3588041"/>
              <a:gd name="connsiteX1-5947" fmla="*/ 591185 w 1432560"/>
              <a:gd name="connsiteY1-5948" fmla="*/ 3587750 h 3588041"/>
              <a:gd name="connsiteX2-5949" fmla="*/ 394335 w 1432560"/>
              <a:gd name="connsiteY2-5950" fmla="*/ 3076575 h 3588041"/>
              <a:gd name="connsiteX3-5951" fmla="*/ 746760 w 1432560"/>
              <a:gd name="connsiteY3-5952" fmla="*/ 2381250 h 3588041"/>
              <a:gd name="connsiteX4-5953" fmla="*/ 560070 w 1432560"/>
              <a:gd name="connsiteY4-5954" fmla="*/ 1922145 h 3588041"/>
              <a:gd name="connsiteX5-5955" fmla="*/ 0 w 1432560"/>
              <a:gd name="connsiteY5-5956" fmla="*/ 1870710 h 3588041"/>
              <a:gd name="connsiteX6-5957" fmla="*/ 394335 w 1432560"/>
              <a:gd name="connsiteY6-5958" fmla="*/ 1743075 h 3588041"/>
              <a:gd name="connsiteX7-5959" fmla="*/ 641985 w 1432560"/>
              <a:gd name="connsiteY7-5960" fmla="*/ 1876425 h 3588041"/>
              <a:gd name="connsiteX8-5961" fmla="*/ 822960 w 1432560"/>
              <a:gd name="connsiteY8-5962" fmla="*/ 1333500 h 3588041"/>
              <a:gd name="connsiteX9-5963" fmla="*/ 763429 w 1432560"/>
              <a:gd name="connsiteY9-5964" fmla="*/ 823913 h 3588041"/>
              <a:gd name="connsiteX10-5965" fmla="*/ 387985 w 1432560"/>
              <a:gd name="connsiteY10-5966" fmla="*/ 695325 h 3588041"/>
              <a:gd name="connsiteX11-5967" fmla="*/ 781686 w 1432560"/>
              <a:gd name="connsiteY11-5968" fmla="*/ 724693 h 3588041"/>
              <a:gd name="connsiteX12-5969" fmla="*/ 799148 w 1432560"/>
              <a:gd name="connsiteY12-5970" fmla="*/ 441325 h 3588041"/>
              <a:gd name="connsiteX13-5971" fmla="*/ 886460 w 1432560"/>
              <a:gd name="connsiteY13-5972" fmla="*/ 0 h 3588041"/>
              <a:gd name="connsiteX14-5973" fmla="*/ 857885 w 1432560"/>
              <a:gd name="connsiteY14-5974" fmla="*/ 679450 h 3588041"/>
              <a:gd name="connsiteX15-5975" fmla="*/ 921385 w 1432560"/>
              <a:gd name="connsiteY15-5976" fmla="*/ 1047750 h 3588041"/>
              <a:gd name="connsiteX16-5977" fmla="*/ 930910 w 1432560"/>
              <a:gd name="connsiteY16-5978" fmla="*/ 1295400 h 3588041"/>
              <a:gd name="connsiteX17-5979" fmla="*/ 1102360 w 1432560"/>
              <a:gd name="connsiteY17-5980" fmla="*/ 1187450 h 3588041"/>
              <a:gd name="connsiteX18-5981" fmla="*/ 1375410 w 1432560"/>
              <a:gd name="connsiteY18-5982" fmla="*/ 1171575 h 3588041"/>
              <a:gd name="connsiteX19-5983" fmla="*/ 1108710 w 1432560"/>
              <a:gd name="connsiteY19-5984" fmla="*/ 1254125 h 3588041"/>
              <a:gd name="connsiteX20-5985" fmla="*/ 889635 w 1432560"/>
              <a:gd name="connsiteY20-5986" fmla="*/ 1527175 h 3588041"/>
              <a:gd name="connsiteX21-5987" fmla="*/ 835660 w 1432560"/>
              <a:gd name="connsiteY21-5988" fmla="*/ 1895475 h 3588041"/>
              <a:gd name="connsiteX22-5989" fmla="*/ 1003935 w 1432560"/>
              <a:gd name="connsiteY22-5990" fmla="*/ 2308225 h 3588041"/>
              <a:gd name="connsiteX23-5991" fmla="*/ 895985 w 1432560"/>
              <a:gd name="connsiteY23-5992" fmla="*/ 2578100 h 3588041"/>
              <a:gd name="connsiteX24-5993" fmla="*/ 1213485 w 1432560"/>
              <a:gd name="connsiteY24-5994" fmla="*/ 2533650 h 3588041"/>
              <a:gd name="connsiteX25-5995" fmla="*/ 1432560 w 1432560"/>
              <a:gd name="connsiteY25-5996" fmla="*/ 2626519 h 3588041"/>
              <a:gd name="connsiteX26-5997" fmla="*/ 1188085 w 1432560"/>
              <a:gd name="connsiteY26-5998" fmla="*/ 2590800 h 3588041"/>
              <a:gd name="connsiteX27-5999" fmla="*/ 832485 w 1432560"/>
              <a:gd name="connsiteY27-6000" fmla="*/ 2733675 h 3588041"/>
              <a:gd name="connsiteX28-6001" fmla="*/ 689610 w 1432560"/>
              <a:gd name="connsiteY28-6002" fmla="*/ 3086100 h 3588041"/>
              <a:gd name="connsiteX29-6003" fmla="*/ 918210 w 1432560"/>
              <a:gd name="connsiteY29-6004" fmla="*/ 3419475 h 3588041"/>
              <a:gd name="connsiteX30-6005" fmla="*/ 1016635 w 1432560"/>
              <a:gd name="connsiteY30-6006" fmla="*/ 3581400 h 3588041"/>
              <a:gd name="connsiteX0-6007" fmla="*/ 1016635 w 1432560"/>
              <a:gd name="connsiteY0-6008" fmla="*/ 3581400 h 3588041"/>
              <a:gd name="connsiteX1-6009" fmla="*/ 591185 w 1432560"/>
              <a:gd name="connsiteY1-6010" fmla="*/ 3587750 h 3588041"/>
              <a:gd name="connsiteX2-6011" fmla="*/ 394335 w 1432560"/>
              <a:gd name="connsiteY2-6012" fmla="*/ 3076575 h 3588041"/>
              <a:gd name="connsiteX3-6013" fmla="*/ 746760 w 1432560"/>
              <a:gd name="connsiteY3-6014" fmla="*/ 2381250 h 3588041"/>
              <a:gd name="connsiteX4-6015" fmla="*/ 560070 w 1432560"/>
              <a:gd name="connsiteY4-6016" fmla="*/ 1922145 h 3588041"/>
              <a:gd name="connsiteX5-6017" fmla="*/ 0 w 1432560"/>
              <a:gd name="connsiteY5-6018" fmla="*/ 1870710 h 3588041"/>
              <a:gd name="connsiteX6-6019" fmla="*/ 394335 w 1432560"/>
              <a:gd name="connsiteY6-6020" fmla="*/ 1743075 h 3588041"/>
              <a:gd name="connsiteX7-6021" fmla="*/ 641985 w 1432560"/>
              <a:gd name="connsiteY7-6022" fmla="*/ 1876425 h 3588041"/>
              <a:gd name="connsiteX8-6023" fmla="*/ 822960 w 1432560"/>
              <a:gd name="connsiteY8-6024" fmla="*/ 1333500 h 3588041"/>
              <a:gd name="connsiteX9-6025" fmla="*/ 763429 w 1432560"/>
              <a:gd name="connsiteY9-6026" fmla="*/ 823913 h 3588041"/>
              <a:gd name="connsiteX10-6027" fmla="*/ 387985 w 1432560"/>
              <a:gd name="connsiteY10-6028" fmla="*/ 695325 h 3588041"/>
              <a:gd name="connsiteX11-6029" fmla="*/ 781686 w 1432560"/>
              <a:gd name="connsiteY11-6030" fmla="*/ 724693 h 3588041"/>
              <a:gd name="connsiteX12-6031" fmla="*/ 799148 w 1432560"/>
              <a:gd name="connsiteY12-6032" fmla="*/ 441325 h 3588041"/>
              <a:gd name="connsiteX13-6033" fmla="*/ 886460 w 1432560"/>
              <a:gd name="connsiteY13-6034" fmla="*/ 0 h 3588041"/>
              <a:gd name="connsiteX14-6035" fmla="*/ 857885 w 1432560"/>
              <a:gd name="connsiteY14-6036" fmla="*/ 679450 h 3588041"/>
              <a:gd name="connsiteX15-6037" fmla="*/ 921385 w 1432560"/>
              <a:gd name="connsiteY15-6038" fmla="*/ 1047750 h 3588041"/>
              <a:gd name="connsiteX16-6039" fmla="*/ 930910 w 1432560"/>
              <a:gd name="connsiteY16-6040" fmla="*/ 1295400 h 3588041"/>
              <a:gd name="connsiteX17-6041" fmla="*/ 1102360 w 1432560"/>
              <a:gd name="connsiteY17-6042" fmla="*/ 1187450 h 3588041"/>
              <a:gd name="connsiteX18-6043" fmla="*/ 1375410 w 1432560"/>
              <a:gd name="connsiteY18-6044" fmla="*/ 1171575 h 3588041"/>
              <a:gd name="connsiteX19-6045" fmla="*/ 1108710 w 1432560"/>
              <a:gd name="connsiteY19-6046" fmla="*/ 1254125 h 3588041"/>
              <a:gd name="connsiteX20-6047" fmla="*/ 889635 w 1432560"/>
              <a:gd name="connsiteY20-6048" fmla="*/ 1527175 h 3588041"/>
              <a:gd name="connsiteX21-6049" fmla="*/ 835660 w 1432560"/>
              <a:gd name="connsiteY21-6050" fmla="*/ 1895475 h 3588041"/>
              <a:gd name="connsiteX22-6051" fmla="*/ 1003935 w 1432560"/>
              <a:gd name="connsiteY22-6052" fmla="*/ 2308225 h 3588041"/>
              <a:gd name="connsiteX23-6053" fmla="*/ 895985 w 1432560"/>
              <a:gd name="connsiteY23-6054" fmla="*/ 2578100 h 3588041"/>
              <a:gd name="connsiteX24-6055" fmla="*/ 1213485 w 1432560"/>
              <a:gd name="connsiteY24-6056" fmla="*/ 2533650 h 3588041"/>
              <a:gd name="connsiteX25-6057" fmla="*/ 1432560 w 1432560"/>
              <a:gd name="connsiteY25-6058" fmla="*/ 2626519 h 3588041"/>
              <a:gd name="connsiteX26-6059" fmla="*/ 1188085 w 1432560"/>
              <a:gd name="connsiteY26-6060" fmla="*/ 2590800 h 3588041"/>
              <a:gd name="connsiteX27-6061" fmla="*/ 832485 w 1432560"/>
              <a:gd name="connsiteY27-6062" fmla="*/ 2733675 h 3588041"/>
              <a:gd name="connsiteX28-6063" fmla="*/ 689610 w 1432560"/>
              <a:gd name="connsiteY28-6064" fmla="*/ 3086100 h 3588041"/>
              <a:gd name="connsiteX29-6065" fmla="*/ 918210 w 1432560"/>
              <a:gd name="connsiteY29-6066" fmla="*/ 3419475 h 3588041"/>
              <a:gd name="connsiteX30-6067" fmla="*/ 1016635 w 1432560"/>
              <a:gd name="connsiteY30-6068" fmla="*/ 3581400 h 3588041"/>
              <a:gd name="connsiteX0-6069" fmla="*/ 1016635 w 1432560"/>
              <a:gd name="connsiteY0-6070" fmla="*/ 3581400 h 3588041"/>
              <a:gd name="connsiteX1-6071" fmla="*/ 591185 w 1432560"/>
              <a:gd name="connsiteY1-6072" fmla="*/ 3587750 h 3588041"/>
              <a:gd name="connsiteX2-6073" fmla="*/ 394335 w 1432560"/>
              <a:gd name="connsiteY2-6074" fmla="*/ 3076575 h 3588041"/>
              <a:gd name="connsiteX3-6075" fmla="*/ 746760 w 1432560"/>
              <a:gd name="connsiteY3-6076" fmla="*/ 2381250 h 3588041"/>
              <a:gd name="connsiteX4-6077" fmla="*/ 560070 w 1432560"/>
              <a:gd name="connsiteY4-6078" fmla="*/ 1922145 h 3588041"/>
              <a:gd name="connsiteX5-6079" fmla="*/ 0 w 1432560"/>
              <a:gd name="connsiteY5-6080" fmla="*/ 1870710 h 3588041"/>
              <a:gd name="connsiteX6-6081" fmla="*/ 394335 w 1432560"/>
              <a:gd name="connsiteY6-6082" fmla="*/ 1743075 h 3588041"/>
              <a:gd name="connsiteX7-6083" fmla="*/ 641985 w 1432560"/>
              <a:gd name="connsiteY7-6084" fmla="*/ 1876425 h 3588041"/>
              <a:gd name="connsiteX8-6085" fmla="*/ 822960 w 1432560"/>
              <a:gd name="connsiteY8-6086" fmla="*/ 1333500 h 3588041"/>
              <a:gd name="connsiteX9-6087" fmla="*/ 763429 w 1432560"/>
              <a:gd name="connsiteY9-6088" fmla="*/ 823913 h 3588041"/>
              <a:gd name="connsiteX10-6089" fmla="*/ 387985 w 1432560"/>
              <a:gd name="connsiteY10-6090" fmla="*/ 695325 h 3588041"/>
              <a:gd name="connsiteX11-6091" fmla="*/ 781686 w 1432560"/>
              <a:gd name="connsiteY11-6092" fmla="*/ 724693 h 3588041"/>
              <a:gd name="connsiteX12-6093" fmla="*/ 799148 w 1432560"/>
              <a:gd name="connsiteY12-6094" fmla="*/ 441325 h 3588041"/>
              <a:gd name="connsiteX13-6095" fmla="*/ 886460 w 1432560"/>
              <a:gd name="connsiteY13-6096" fmla="*/ 0 h 3588041"/>
              <a:gd name="connsiteX14-6097" fmla="*/ 857885 w 1432560"/>
              <a:gd name="connsiteY14-6098" fmla="*/ 679450 h 3588041"/>
              <a:gd name="connsiteX15-6099" fmla="*/ 921385 w 1432560"/>
              <a:gd name="connsiteY15-6100" fmla="*/ 1047750 h 3588041"/>
              <a:gd name="connsiteX16-6101" fmla="*/ 930910 w 1432560"/>
              <a:gd name="connsiteY16-6102" fmla="*/ 1295400 h 3588041"/>
              <a:gd name="connsiteX17-6103" fmla="*/ 1102360 w 1432560"/>
              <a:gd name="connsiteY17-6104" fmla="*/ 1187450 h 3588041"/>
              <a:gd name="connsiteX18-6105" fmla="*/ 1375410 w 1432560"/>
              <a:gd name="connsiteY18-6106" fmla="*/ 1171575 h 3588041"/>
              <a:gd name="connsiteX19-6107" fmla="*/ 1108710 w 1432560"/>
              <a:gd name="connsiteY19-6108" fmla="*/ 1254125 h 3588041"/>
              <a:gd name="connsiteX20-6109" fmla="*/ 889635 w 1432560"/>
              <a:gd name="connsiteY20-6110" fmla="*/ 1527175 h 3588041"/>
              <a:gd name="connsiteX21-6111" fmla="*/ 835660 w 1432560"/>
              <a:gd name="connsiteY21-6112" fmla="*/ 1895475 h 3588041"/>
              <a:gd name="connsiteX22-6113" fmla="*/ 1003935 w 1432560"/>
              <a:gd name="connsiteY22-6114" fmla="*/ 2308225 h 3588041"/>
              <a:gd name="connsiteX23-6115" fmla="*/ 895985 w 1432560"/>
              <a:gd name="connsiteY23-6116" fmla="*/ 2578100 h 3588041"/>
              <a:gd name="connsiteX24-6117" fmla="*/ 1213485 w 1432560"/>
              <a:gd name="connsiteY24-6118" fmla="*/ 2533650 h 3588041"/>
              <a:gd name="connsiteX25-6119" fmla="*/ 1432560 w 1432560"/>
              <a:gd name="connsiteY25-6120" fmla="*/ 2626519 h 3588041"/>
              <a:gd name="connsiteX26-6121" fmla="*/ 1188085 w 1432560"/>
              <a:gd name="connsiteY26-6122" fmla="*/ 2590800 h 3588041"/>
              <a:gd name="connsiteX27-6123" fmla="*/ 832485 w 1432560"/>
              <a:gd name="connsiteY27-6124" fmla="*/ 2733675 h 3588041"/>
              <a:gd name="connsiteX28-6125" fmla="*/ 689610 w 1432560"/>
              <a:gd name="connsiteY28-6126" fmla="*/ 3086100 h 3588041"/>
              <a:gd name="connsiteX29-6127" fmla="*/ 918210 w 1432560"/>
              <a:gd name="connsiteY29-6128" fmla="*/ 3419475 h 3588041"/>
              <a:gd name="connsiteX30-6129" fmla="*/ 1016635 w 1432560"/>
              <a:gd name="connsiteY30-6130" fmla="*/ 3581400 h 3588041"/>
              <a:gd name="connsiteX0-6131" fmla="*/ 1016635 w 1432560"/>
              <a:gd name="connsiteY0-6132" fmla="*/ 3581400 h 3588041"/>
              <a:gd name="connsiteX1-6133" fmla="*/ 591185 w 1432560"/>
              <a:gd name="connsiteY1-6134" fmla="*/ 3587750 h 3588041"/>
              <a:gd name="connsiteX2-6135" fmla="*/ 394335 w 1432560"/>
              <a:gd name="connsiteY2-6136" fmla="*/ 3076575 h 3588041"/>
              <a:gd name="connsiteX3-6137" fmla="*/ 746760 w 1432560"/>
              <a:gd name="connsiteY3-6138" fmla="*/ 2381250 h 3588041"/>
              <a:gd name="connsiteX4-6139" fmla="*/ 560070 w 1432560"/>
              <a:gd name="connsiteY4-6140" fmla="*/ 1922145 h 3588041"/>
              <a:gd name="connsiteX5-6141" fmla="*/ 0 w 1432560"/>
              <a:gd name="connsiteY5-6142" fmla="*/ 1870710 h 3588041"/>
              <a:gd name="connsiteX6-6143" fmla="*/ 394335 w 1432560"/>
              <a:gd name="connsiteY6-6144" fmla="*/ 1743075 h 3588041"/>
              <a:gd name="connsiteX7-6145" fmla="*/ 641985 w 1432560"/>
              <a:gd name="connsiteY7-6146" fmla="*/ 1876425 h 3588041"/>
              <a:gd name="connsiteX8-6147" fmla="*/ 822960 w 1432560"/>
              <a:gd name="connsiteY8-6148" fmla="*/ 1333500 h 3588041"/>
              <a:gd name="connsiteX9-6149" fmla="*/ 763429 w 1432560"/>
              <a:gd name="connsiteY9-6150" fmla="*/ 823913 h 3588041"/>
              <a:gd name="connsiteX10-6151" fmla="*/ 387985 w 1432560"/>
              <a:gd name="connsiteY10-6152" fmla="*/ 695325 h 3588041"/>
              <a:gd name="connsiteX11-6153" fmla="*/ 781686 w 1432560"/>
              <a:gd name="connsiteY11-6154" fmla="*/ 724693 h 3588041"/>
              <a:gd name="connsiteX12-6155" fmla="*/ 799148 w 1432560"/>
              <a:gd name="connsiteY12-6156" fmla="*/ 441325 h 3588041"/>
              <a:gd name="connsiteX13-6157" fmla="*/ 886460 w 1432560"/>
              <a:gd name="connsiteY13-6158" fmla="*/ 0 h 3588041"/>
              <a:gd name="connsiteX14-6159" fmla="*/ 857885 w 1432560"/>
              <a:gd name="connsiteY14-6160" fmla="*/ 679450 h 3588041"/>
              <a:gd name="connsiteX15-6161" fmla="*/ 921385 w 1432560"/>
              <a:gd name="connsiteY15-6162" fmla="*/ 1047750 h 3588041"/>
              <a:gd name="connsiteX16-6163" fmla="*/ 930910 w 1432560"/>
              <a:gd name="connsiteY16-6164" fmla="*/ 1295400 h 3588041"/>
              <a:gd name="connsiteX17-6165" fmla="*/ 1102360 w 1432560"/>
              <a:gd name="connsiteY17-6166" fmla="*/ 1187450 h 3588041"/>
              <a:gd name="connsiteX18-6167" fmla="*/ 1375410 w 1432560"/>
              <a:gd name="connsiteY18-6168" fmla="*/ 1171575 h 3588041"/>
              <a:gd name="connsiteX19-6169" fmla="*/ 1108710 w 1432560"/>
              <a:gd name="connsiteY19-6170" fmla="*/ 1254125 h 3588041"/>
              <a:gd name="connsiteX20-6171" fmla="*/ 889635 w 1432560"/>
              <a:gd name="connsiteY20-6172" fmla="*/ 1527175 h 3588041"/>
              <a:gd name="connsiteX21-6173" fmla="*/ 835660 w 1432560"/>
              <a:gd name="connsiteY21-6174" fmla="*/ 1895475 h 3588041"/>
              <a:gd name="connsiteX22-6175" fmla="*/ 1003935 w 1432560"/>
              <a:gd name="connsiteY22-6176" fmla="*/ 2308225 h 3588041"/>
              <a:gd name="connsiteX23-6177" fmla="*/ 895985 w 1432560"/>
              <a:gd name="connsiteY23-6178" fmla="*/ 2578100 h 3588041"/>
              <a:gd name="connsiteX24-6179" fmla="*/ 1213485 w 1432560"/>
              <a:gd name="connsiteY24-6180" fmla="*/ 2533650 h 3588041"/>
              <a:gd name="connsiteX25-6181" fmla="*/ 1432560 w 1432560"/>
              <a:gd name="connsiteY25-6182" fmla="*/ 2626519 h 3588041"/>
              <a:gd name="connsiteX26-6183" fmla="*/ 1188085 w 1432560"/>
              <a:gd name="connsiteY26-6184" fmla="*/ 2590800 h 3588041"/>
              <a:gd name="connsiteX27-6185" fmla="*/ 832485 w 1432560"/>
              <a:gd name="connsiteY27-6186" fmla="*/ 2733675 h 3588041"/>
              <a:gd name="connsiteX28-6187" fmla="*/ 689610 w 1432560"/>
              <a:gd name="connsiteY28-6188" fmla="*/ 3086100 h 3588041"/>
              <a:gd name="connsiteX29-6189" fmla="*/ 918210 w 1432560"/>
              <a:gd name="connsiteY29-6190" fmla="*/ 3419475 h 3588041"/>
              <a:gd name="connsiteX30-6191" fmla="*/ 1016635 w 1432560"/>
              <a:gd name="connsiteY30-6192" fmla="*/ 3581400 h 3588041"/>
              <a:gd name="connsiteX0-6193" fmla="*/ 1016635 w 1432560"/>
              <a:gd name="connsiteY0-6194" fmla="*/ 3581400 h 3588041"/>
              <a:gd name="connsiteX1-6195" fmla="*/ 591185 w 1432560"/>
              <a:gd name="connsiteY1-6196" fmla="*/ 3587750 h 3588041"/>
              <a:gd name="connsiteX2-6197" fmla="*/ 394335 w 1432560"/>
              <a:gd name="connsiteY2-6198" fmla="*/ 3076575 h 3588041"/>
              <a:gd name="connsiteX3-6199" fmla="*/ 746760 w 1432560"/>
              <a:gd name="connsiteY3-6200" fmla="*/ 2381250 h 3588041"/>
              <a:gd name="connsiteX4-6201" fmla="*/ 560070 w 1432560"/>
              <a:gd name="connsiteY4-6202" fmla="*/ 1922145 h 3588041"/>
              <a:gd name="connsiteX5-6203" fmla="*/ 0 w 1432560"/>
              <a:gd name="connsiteY5-6204" fmla="*/ 1870710 h 3588041"/>
              <a:gd name="connsiteX6-6205" fmla="*/ 394335 w 1432560"/>
              <a:gd name="connsiteY6-6206" fmla="*/ 1743075 h 3588041"/>
              <a:gd name="connsiteX7-6207" fmla="*/ 641985 w 1432560"/>
              <a:gd name="connsiteY7-6208" fmla="*/ 1876425 h 3588041"/>
              <a:gd name="connsiteX8-6209" fmla="*/ 822960 w 1432560"/>
              <a:gd name="connsiteY8-6210" fmla="*/ 1333500 h 3588041"/>
              <a:gd name="connsiteX9-6211" fmla="*/ 763429 w 1432560"/>
              <a:gd name="connsiteY9-6212" fmla="*/ 823913 h 3588041"/>
              <a:gd name="connsiteX10-6213" fmla="*/ 387985 w 1432560"/>
              <a:gd name="connsiteY10-6214" fmla="*/ 695325 h 3588041"/>
              <a:gd name="connsiteX11-6215" fmla="*/ 781686 w 1432560"/>
              <a:gd name="connsiteY11-6216" fmla="*/ 724693 h 3588041"/>
              <a:gd name="connsiteX12-6217" fmla="*/ 799148 w 1432560"/>
              <a:gd name="connsiteY12-6218" fmla="*/ 441325 h 3588041"/>
              <a:gd name="connsiteX13-6219" fmla="*/ 886460 w 1432560"/>
              <a:gd name="connsiteY13-6220" fmla="*/ 0 h 3588041"/>
              <a:gd name="connsiteX14-6221" fmla="*/ 857885 w 1432560"/>
              <a:gd name="connsiteY14-6222" fmla="*/ 679450 h 3588041"/>
              <a:gd name="connsiteX15-6223" fmla="*/ 921385 w 1432560"/>
              <a:gd name="connsiteY15-6224" fmla="*/ 1047750 h 3588041"/>
              <a:gd name="connsiteX16-6225" fmla="*/ 930910 w 1432560"/>
              <a:gd name="connsiteY16-6226" fmla="*/ 1295400 h 3588041"/>
              <a:gd name="connsiteX17-6227" fmla="*/ 1102360 w 1432560"/>
              <a:gd name="connsiteY17-6228" fmla="*/ 1187450 h 3588041"/>
              <a:gd name="connsiteX18-6229" fmla="*/ 1375410 w 1432560"/>
              <a:gd name="connsiteY18-6230" fmla="*/ 1171575 h 3588041"/>
              <a:gd name="connsiteX19-6231" fmla="*/ 1108710 w 1432560"/>
              <a:gd name="connsiteY19-6232" fmla="*/ 1254125 h 3588041"/>
              <a:gd name="connsiteX20-6233" fmla="*/ 889635 w 1432560"/>
              <a:gd name="connsiteY20-6234" fmla="*/ 1527175 h 3588041"/>
              <a:gd name="connsiteX21-6235" fmla="*/ 835660 w 1432560"/>
              <a:gd name="connsiteY21-6236" fmla="*/ 1895475 h 3588041"/>
              <a:gd name="connsiteX22-6237" fmla="*/ 1003935 w 1432560"/>
              <a:gd name="connsiteY22-6238" fmla="*/ 2308225 h 3588041"/>
              <a:gd name="connsiteX23-6239" fmla="*/ 895985 w 1432560"/>
              <a:gd name="connsiteY23-6240" fmla="*/ 2578100 h 3588041"/>
              <a:gd name="connsiteX24-6241" fmla="*/ 1213485 w 1432560"/>
              <a:gd name="connsiteY24-6242" fmla="*/ 2533650 h 3588041"/>
              <a:gd name="connsiteX25-6243" fmla="*/ 1432560 w 1432560"/>
              <a:gd name="connsiteY25-6244" fmla="*/ 2626519 h 3588041"/>
              <a:gd name="connsiteX26-6245" fmla="*/ 1188085 w 1432560"/>
              <a:gd name="connsiteY26-6246" fmla="*/ 2590800 h 3588041"/>
              <a:gd name="connsiteX27-6247" fmla="*/ 832485 w 1432560"/>
              <a:gd name="connsiteY27-6248" fmla="*/ 2733675 h 3588041"/>
              <a:gd name="connsiteX28-6249" fmla="*/ 689610 w 1432560"/>
              <a:gd name="connsiteY28-6250" fmla="*/ 3086100 h 3588041"/>
              <a:gd name="connsiteX29-6251" fmla="*/ 918210 w 1432560"/>
              <a:gd name="connsiteY29-6252" fmla="*/ 3419475 h 3588041"/>
              <a:gd name="connsiteX30-6253" fmla="*/ 1016635 w 1432560"/>
              <a:gd name="connsiteY30-6254" fmla="*/ 3581400 h 3588041"/>
              <a:gd name="connsiteX0-6255" fmla="*/ 1016635 w 1432560"/>
              <a:gd name="connsiteY0-6256" fmla="*/ 3581400 h 3588041"/>
              <a:gd name="connsiteX1-6257" fmla="*/ 591185 w 1432560"/>
              <a:gd name="connsiteY1-6258" fmla="*/ 3587750 h 3588041"/>
              <a:gd name="connsiteX2-6259" fmla="*/ 394335 w 1432560"/>
              <a:gd name="connsiteY2-6260" fmla="*/ 3076575 h 3588041"/>
              <a:gd name="connsiteX3-6261" fmla="*/ 746760 w 1432560"/>
              <a:gd name="connsiteY3-6262" fmla="*/ 2381250 h 3588041"/>
              <a:gd name="connsiteX4-6263" fmla="*/ 560070 w 1432560"/>
              <a:gd name="connsiteY4-6264" fmla="*/ 1922145 h 3588041"/>
              <a:gd name="connsiteX5-6265" fmla="*/ 0 w 1432560"/>
              <a:gd name="connsiteY5-6266" fmla="*/ 1870710 h 3588041"/>
              <a:gd name="connsiteX6-6267" fmla="*/ 400685 w 1432560"/>
              <a:gd name="connsiteY6-6268" fmla="*/ 1771650 h 3588041"/>
              <a:gd name="connsiteX7-6269" fmla="*/ 641985 w 1432560"/>
              <a:gd name="connsiteY7-6270" fmla="*/ 1876425 h 3588041"/>
              <a:gd name="connsiteX8-6271" fmla="*/ 822960 w 1432560"/>
              <a:gd name="connsiteY8-6272" fmla="*/ 1333500 h 3588041"/>
              <a:gd name="connsiteX9-6273" fmla="*/ 763429 w 1432560"/>
              <a:gd name="connsiteY9-6274" fmla="*/ 823913 h 3588041"/>
              <a:gd name="connsiteX10-6275" fmla="*/ 387985 w 1432560"/>
              <a:gd name="connsiteY10-6276" fmla="*/ 695325 h 3588041"/>
              <a:gd name="connsiteX11-6277" fmla="*/ 781686 w 1432560"/>
              <a:gd name="connsiteY11-6278" fmla="*/ 724693 h 3588041"/>
              <a:gd name="connsiteX12-6279" fmla="*/ 799148 w 1432560"/>
              <a:gd name="connsiteY12-6280" fmla="*/ 441325 h 3588041"/>
              <a:gd name="connsiteX13-6281" fmla="*/ 886460 w 1432560"/>
              <a:gd name="connsiteY13-6282" fmla="*/ 0 h 3588041"/>
              <a:gd name="connsiteX14-6283" fmla="*/ 857885 w 1432560"/>
              <a:gd name="connsiteY14-6284" fmla="*/ 679450 h 3588041"/>
              <a:gd name="connsiteX15-6285" fmla="*/ 921385 w 1432560"/>
              <a:gd name="connsiteY15-6286" fmla="*/ 1047750 h 3588041"/>
              <a:gd name="connsiteX16-6287" fmla="*/ 930910 w 1432560"/>
              <a:gd name="connsiteY16-6288" fmla="*/ 1295400 h 3588041"/>
              <a:gd name="connsiteX17-6289" fmla="*/ 1102360 w 1432560"/>
              <a:gd name="connsiteY17-6290" fmla="*/ 1187450 h 3588041"/>
              <a:gd name="connsiteX18-6291" fmla="*/ 1375410 w 1432560"/>
              <a:gd name="connsiteY18-6292" fmla="*/ 1171575 h 3588041"/>
              <a:gd name="connsiteX19-6293" fmla="*/ 1108710 w 1432560"/>
              <a:gd name="connsiteY19-6294" fmla="*/ 1254125 h 3588041"/>
              <a:gd name="connsiteX20-6295" fmla="*/ 889635 w 1432560"/>
              <a:gd name="connsiteY20-6296" fmla="*/ 1527175 h 3588041"/>
              <a:gd name="connsiteX21-6297" fmla="*/ 835660 w 1432560"/>
              <a:gd name="connsiteY21-6298" fmla="*/ 1895475 h 3588041"/>
              <a:gd name="connsiteX22-6299" fmla="*/ 1003935 w 1432560"/>
              <a:gd name="connsiteY22-6300" fmla="*/ 2308225 h 3588041"/>
              <a:gd name="connsiteX23-6301" fmla="*/ 895985 w 1432560"/>
              <a:gd name="connsiteY23-6302" fmla="*/ 2578100 h 3588041"/>
              <a:gd name="connsiteX24-6303" fmla="*/ 1213485 w 1432560"/>
              <a:gd name="connsiteY24-6304" fmla="*/ 2533650 h 3588041"/>
              <a:gd name="connsiteX25-6305" fmla="*/ 1432560 w 1432560"/>
              <a:gd name="connsiteY25-6306" fmla="*/ 2626519 h 3588041"/>
              <a:gd name="connsiteX26-6307" fmla="*/ 1188085 w 1432560"/>
              <a:gd name="connsiteY26-6308" fmla="*/ 2590800 h 3588041"/>
              <a:gd name="connsiteX27-6309" fmla="*/ 832485 w 1432560"/>
              <a:gd name="connsiteY27-6310" fmla="*/ 2733675 h 3588041"/>
              <a:gd name="connsiteX28-6311" fmla="*/ 689610 w 1432560"/>
              <a:gd name="connsiteY28-6312" fmla="*/ 3086100 h 3588041"/>
              <a:gd name="connsiteX29-6313" fmla="*/ 918210 w 1432560"/>
              <a:gd name="connsiteY29-6314" fmla="*/ 3419475 h 3588041"/>
              <a:gd name="connsiteX30-6315" fmla="*/ 1016635 w 1432560"/>
              <a:gd name="connsiteY30-6316" fmla="*/ 3581400 h 3588041"/>
              <a:gd name="connsiteX0-6317" fmla="*/ 1016635 w 1432560"/>
              <a:gd name="connsiteY0-6318" fmla="*/ 3581400 h 3588041"/>
              <a:gd name="connsiteX1-6319" fmla="*/ 591185 w 1432560"/>
              <a:gd name="connsiteY1-6320" fmla="*/ 3587750 h 3588041"/>
              <a:gd name="connsiteX2-6321" fmla="*/ 394335 w 1432560"/>
              <a:gd name="connsiteY2-6322" fmla="*/ 3076575 h 3588041"/>
              <a:gd name="connsiteX3-6323" fmla="*/ 746760 w 1432560"/>
              <a:gd name="connsiteY3-6324" fmla="*/ 2381250 h 3588041"/>
              <a:gd name="connsiteX4-6325" fmla="*/ 560070 w 1432560"/>
              <a:gd name="connsiteY4-6326" fmla="*/ 1922145 h 3588041"/>
              <a:gd name="connsiteX5-6327" fmla="*/ 0 w 1432560"/>
              <a:gd name="connsiteY5-6328" fmla="*/ 1870710 h 3588041"/>
              <a:gd name="connsiteX6-6329" fmla="*/ 400685 w 1432560"/>
              <a:gd name="connsiteY6-6330" fmla="*/ 1771650 h 3588041"/>
              <a:gd name="connsiteX7-6331" fmla="*/ 641985 w 1432560"/>
              <a:gd name="connsiteY7-6332" fmla="*/ 1876425 h 3588041"/>
              <a:gd name="connsiteX8-6333" fmla="*/ 822960 w 1432560"/>
              <a:gd name="connsiteY8-6334" fmla="*/ 1333500 h 3588041"/>
              <a:gd name="connsiteX9-6335" fmla="*/ 763429 w 1432560"/>
              <a:gd name="connsiteY9-6336" fmla="*/ 823913 h 3588041"/>
              <a:gd name="connsiteX10-6337" fmla="*/ 387985 w 1432560"/>
              <a:gd name="connsiteY10-6338" fmla="*/ 695325 h 3588041"/>
              <a:gd name="connsiteX11-6339" fmla="*/ 781686 w 1432560"/>
              <a:gd name="connsiteY11-6340" fmla="*/ 724693 h 3588041"/>
              <a:gd name="connsiteX12-6341" fmla="*/ 799148 w 1432560"/>
              <a:gd name="connsiteY12-6342" fmla="*/ 441325 h 3588041"/>
              <a:gd name="connsiteX13-6343" fmla="*/ 886460 w 1432560"/>
              <a:gd name="connsiteY13-6344" fmla="*/ 0 h 3588041"/>
              <a:gd name="connsiteX14-6345" fmla="*/ 857885 w 1432560"/>
              <a:gd name="connsiteY14-6346" fmla="*/ 679450 h 3588041"/>
              <a:gd name="connsiteX15-6347" fmla="*/ 921385 w 1432560"/>
              <a:gd name="connsiteY15-6348" fmla="*/ 1047750 h 3588041"/>
              <a:gd name="connsiteX16-6349" fmla="*/ 930910 w 1432560"/>
              <a:gd name="connsiteY16-6350" fmla="*/ 1295400 h 3588041"/>
              <a:gd name="connsiteX17-6351" fmla="*/ 1102360 w 1432560"/>
              <a:gd name="connsiteY17-6352" fmla="*/ 1187450 h 3588041"/>
              <a:gd name="connsiteX18-6353" fmla="*/ 1375410 w 1432560"/>
              <a:gd name="connsiteY18-6354" fmla="*/ 1171575 h 3588041"/>
              <a:gd name="connsiteX19-6355" fmla="*/ 1108710 w 1432560"/>
              <a:gd name="connsiteY19-6356" fmla="*/ 1254125 h 3588041"/>
              <a:gd name="connsiteX20-6357" fmla="*/ 889635 w 1432560"/>
              <a:gd name="connsiteY20-6358" fmla="*/ 1527175 h 3588041"/>
              <a:gd name="connsiteX21-6359" fmla="*/ 835660 w 1432560"/>
              <a:gd name="connsiteY21-6360" fmla="*/ 1895475 h 3588041"/>
              <a:gd name="connsiteX22-6361" fmla="*/ 1003935 w 1432560"/>
              <a:gd name="connsiteY22-6362" fmla="*/ 2308225 h 3588041"/>
              <a:gd name="connsiteX23-6363" fmla="*/ 895985 w 1432560"/>
              <a:gd name="connsiteY23-6364" fmla="*/ 2578100 h 3588041"/>
              <a:gd name="connsiteX24-6365" fmla="*/ 1213485 w 1432560"/>
              <a:gd name="connsiteY24-6366" fmla="*/ 2533650 h 3588041"/>
              <a:gd name="connsiteX25-6367" fmla="*/ 1432560 w 1432560"/>
              <a:gd name="connsiteY25-6368" fmla="*/ 2626519 h 3588041"/>
              <a:gd name="connsiteX26-6369" fmla="*/ 1188085 w 1432560"/>
              <a:gd name="connsiteY26-6370" fmla="*/ 2590800 h 3588041"/>
              <a:gd name="connsiteX27-6371" fmla="*/ 832485 w 1432560"/>
              <a:gd name="connsiteY27-6372" fmla="*/ 2733675 h 3588041"/>
              <a:gd name="connsiteX28-6373" fmla="*/ 689610 w 1432560"/>
              <a:gd name="connsiteY28-6374" fmla="*/ 3086100 h 3588041"/>
              <a:gd name="connsiteX29-6375" fmla="*/ 918210 w 1432560"/>
              <a:gd name="connsiteY29-6376" fmla="*/ 3419475 h 3588041"/>
              <a:gd name="connsiteX30-6377" fmla="*/ 1016635 w 1432560"/>
              <a:gd name="connsiteY30-6378" fmla="*/ 3581400 h 3588041"/>
              <a:gd name="connsiteX0-6379" fmla="*/ 1016635 w 1432560"/>
              <a:gd name="connsiteY0-6380" fmla="*/ 3581400 h 3588041"/>
              <a:gd name="connsiteX1-6381" fmla="*/ 591185 w 1432560"/>
              <a:gd name="connsiteY1-6382" fmla="*/ 3587750 h 3588041"/>
              <a:gd name="connsiteX2-6383" fmla="*/ 394335 w 1432560"/>
              <a:gd name="connsiteY2-6384" fmla="*/ 3076575 h 3588041"/>
              <a:gd name="connsiteX3-6385" fmla="*/ 746760 w 1432560"/>
              <a:gd name="connsiteY3-6386" fmla="*/ 2381250 h 3588041"/>
              <a:gd name="connsiteX4-6387" fmla="*/ 560070 w 1432560"/>
              <a:gd name="connsiteY4-6388" fmla="*/ 1922145 h 3588041"/>
              <a:gd name="connsiteX5-6389" fmla="*/ 0 w 1432560"/>
              <a:gd name="connsiteY5-6390" fmla="*/ 1870710 h 3588041"/>
              <a:gd name="connsiteX6-6391" fmla="*/ 422910 w 1432560"/>
              <a:gd name="connsiteY6-6392" fmla="*/ 1787525 h 3588041"/>
              <a:gd name="connsiteX7-6393" fmla="*/ 641985 w 1432560"/>
              <a:gd name="connsiteY7-6394" fmla="*/ 1876425 h 3588041"/>
              <a:gd name="connsiteX8-6395" fmla="*/ 822960 w 1432560"/>
              <a:gd name="connsiteY8-6396" fmla="*/ 1333500 h 3588041"/>
              <a:gd name="connsiteX9-6397" fmla="*/ 763429 w 1432560"/>
              <a:gd name="connsiteY9-6398" fmla="*/ 823913 h 3588041"/>
              <a:gd name="connsiteX10-6399" fmla="*/ 387985 w 1432560"/>
              <a:gd name="connsiteY10-6400" fmla="*/ 695325 h 3588041"/>
              <a:gd name="connsiteX11-6401" fmla="*/ 781686 w 1432560"/>
              <a:gd name="connsiteY11-6402" fmla="*/ 724693 h 3588041"/>
              <a:gd name="connsiteX12-6403" fmla="*/ 799148 w 1432560"/>
              <a:gd name="connsiteY12-6404" fmla="*/ 441325 h 3588041"/>
              <a:gd name="connsiteX13-6405" fmla="*/ 886460 w 1432560"/>
              <a:gd name="connsiteY13-6406" fmla="*/ 0 h 3588041"/>
              <a:gd name="connsiteX14-6407" fmla="*/ 857885 w 1432560"/>
              <a:gd name="connsiteY14-6408" fmla="*/ 679450 h 3588041"/>
              <a:gd name="connsiteX15-6409" fmla="*/ 921385 w 1432560"/>
              <a:gd name="connsiteY15-6410" fmla="*/ 1047750 h 3588041"/>
              <a:gd name="connsiteX16-6411" fmla="*/ 930910 w 1432560"/>
              <a:gd name="connsiteY16-6412" fmla="*/ 1295400 h 3588041"/>
              <a:gd name="connsiteX17-6413" fmla="*/ 1102360 w 1432560"/>
              <a:gd name="connsiteY17-6414" fmla="*/ 1187450 h 3588041"/>
              <a:gd name="connsiteX18-6415" fmla="*/ 1375410 w 1432560"/>
              <a:gd name="connsiteY18-6416" fmla="*/ 1171575 h 3588041"/>
              <a:gd name="connsiteX19-6417" fmla="*/ 1108710 w 1432560"/>
              <a:gd name="connsiteY19-6418" fmla="*/ 1254125 h 3588041"/>
              <a:gd name="connsiteX20-6419" fmla="*/ 889635 w 1432560"/>
              <a:gd name="connsiteY20-6420" fmla="*/ 1527175 h 3588041"/>
              <a:gd name="connsiteX21-6421" fmla="*/ 835660 w 1432560"/>
              <a:gd name="connsiteY21-6422" fmla="*/ 1895475 h 3588041"/>
              <a:gd name="connsiteX22-6423" fmla="*/ 1003935 w 1432560"/>
              <a:gd name="connsiteY22-6424" fmla="*/ 2308225 h 3588041"/>
              <a:gd name="connsiteX23-6425" fmla="*/ 895985 w 1432560"/>
              <a:gd name="connsiteY23-6426" fmla="*/ 2578100 h 3588041"/>
              <a:gd name="connsiteX24-6427" fmla="*/ 1213485 w 1432560"/>
              <a:gd name="connsiteY24-6428" fmla="*/ 2533650 h 3588041"/>
              <a:gd name="connsiteX25-6429" fmla="*/ 1432560 w 1432560"/>
              <a:gd name="connsiteY25-6430" fmla="*/ 2626519 h 3588041"/>
              <a:gd name="connsiteX26-6431" fmla="*/ 1188085 w 1432560"/>
              <a:gd name="connsiteY26-6432" fmla="*/ 2590800 h 3588041"/>
              <a:gd name="connsiteX27-6433" fmla="*/ 832485 w 1432560"/>
              <a:gd name="connsiteY27-6434" fmla="*/ 2733675 h 3588041"/>
              <a:gd name="connsiteX28-6435" fmla="*/ 689610 w 1432560"/>
              <a:gd name="connsiteY28-6436" fmla="*/ 3086100 h 3588041"/>
              <a:gd name="connsiteX29-6437" fmla="*/ 918210 w 1432560"/>
              <a:gd name="connsiteY29-6438" fmla="*/ 3419475 h 3588041"/>
              <a:gd name="connsiteX30-6439" fmla="*/ 1016635 w 1432560"/>
              <a:gd name="connsiteY30-6440" fmla="*/ 3581400 h 3588041"/>
              <a:gd name="connsiteX0-6441" fmla="*/ 1016635 w 1432560"/>
              <a:gd name="connsiteY0-6442" fmla="*/ 3581400 h 3588041"/>
              <a:gd name="connsiteX1-6443" fmla="*/ 591185 w 1432560"/>
              <a:gd name="connsiteY1-6444" fmla="*/ 3587750 h 3588041"/>
              <a:gd name="connsiteX2-6445" fmla="*/ 394335 w 1432560"/>
              <a:gd name="connsiteY2-6446" fmla="*/ 3076575 h 3588041"/>
              <a:gd name="connsiteX3-6447" fmla="*/ 746760 w 1432560"/>
              <a:gd name="connsiteY3-6448" fmla="*/ 2381250 h 3588041"/>
              <a:gd name="connsiteX4-6449" fmla="*/ 569595 w 1432560"/>
              <a:gd name="connsiteY4-6450" fmla="*/ 1925320 h 3588041"/>
              <a:gd name="connsiteX5-6451" fmla="*/ 0 w 1432560"/>
              <a:gd name="connsiteY5-6452" fmla="*/ 1870710 h 3588041"/>
              <a:gd name="connsiteX6-6453" fmla="*/ 422910 w 1432560"/>
              <a:gd name="connsiteY6-6454" fmla="*/ 1787525 h 3588041"/>
              <a:gd name="connsiteX7-6455" fmla="*/ 641985 w 1432560"/>
              <a:gd name="connsiteY7-6456" fmla="*/ 1876425 h 3588041"/>
              <a:gd name="connsiteX8-6457" fmla="*/ 822960 w 1432560"/>
              <a:gd name="connsiteY8-6458" fmla="*/ 1333500 h 3588041"/>
              <a:gd name="connsiteX9-6459" fmla="*/ 763429 w 1432560"/>
              <a:gd name="connsiteY9-6460" fmla="*/ 823913 h 3588041"/>
              <a:gd name="connsiteX10-6461" fmla="*/ 387985 w 1432560"/>
              <a:gd name="connsiteY10-6462" fmla="*/ 695325 h 3588041"/>
              <a:gd name="connsiteX11-6463" fmla="*/ 781686 w 1432560"/>
              <a:gd name="connsiteY11-6464" fmla="*/ 724693 h 3588041"/>
              <a:gd name="connsiteX12-6465" fmla="*/ 799148 w 1432560"/>
              <a:gd name="connsiteY12-6466" fmla="*/ 441325 h 3588041"/>
              <a:gd name="connsiteX13-6467" fmla="*/ 886460 w 1432560"/>
              <a:gd name="connsiteY13-6468" fmla="*/ 0 h 3588041"/>
              <a:gd name="connsiteX14-6469" fmla="*/ 857885 w 1432560"/>
              <a:gd name="connsiteY14-6470" fmla="*/ 679450 h 3588041"/>
              <a:gd name="connsiteX15-6471" fmla="*/ 921385 w 1432560"/>
              <a:gd name="connsiteY15-6472" fmla="*/ 1047750 h 3588041"/>
              <a:gd name="connsiteX16-6473" fmla="*/ 930910 w 1432560"/>
              <a:gd name="connsiteY16-6474" fmla="*/ 1295400 h 3588041"/>
              <a:gd name="connsiteX17-6475" fmla="*/ 1102360 w 1432560"/>
              <a:gd name="connsiteY17-6476" fmla="*/ 1187450 h 3588041"/>
              <a:gd name="connsiteX18-6477" fmla="*/ 1375410 w 1432560"/>
              <a:gd name="connsiteY18-6478" fmla="*/ 1171575 h 3588041"/>
              <a:gd name="connsiteX19-6479" fmla="*/ 1108710 w 1432560"/>
              <a:gd name="connsiteY19-6480" fmla="*/ 1254125 h 3588041"/>
              <a:gd name="connsiteX20-6481" fmla="*/ 889635 w 1432560"/>
              <a:gd name="connsiteY20-6482" fmla="*/ 1527175 h 3588041"/>
              <a:gd name="connsiteX21-6483" fmla="*/ 835660 w 1432560"/>
              <a:gd name="connsiteY21-6484" fmla="*/ 1895475 h 3588041"/>
              <a:gd name="connsiteX22-6485" fmla="*/ 1003935 w 1432560"/>
              <a:gd name="connsiteY22-6486" fmla="*/ 2308225 h 3588041"/>
              <a:gd name="connsiteX23-6487" fmla="*/ 895985 w 1432560"/>
              <a:gd name="connsiteY23-6488" fmla="*/ 2578100 h 3588041"/>
              <a:gd name="connsiteX24-6489" fmla="*/ 1213485 w 1432560"/>
              <a:gd name="connsiteY24-6490" fmla="*/ 2533650 h 3588041"/>
              <a:gd name="connsiteX25-6491" fmla="*/ 1432560 w 1432560"/>
              <a:gd name="connsiteY25-6492" fmla="*/ 2626519 h 3588041"/>
              <a:gd name="connsiteX26-6493" fmla="*/ 1188085 w 1432560"/>
              <a:gd name="connsiteY26-6494" fmla="*/ 2590800 h 3588041"/>
              <a:gd name="connsiteX27-6495" fmla="*/ 832485 w 1432560"/>
              <a:gd name="connsiteY27-6496" fmla="*/ 2733675 h 3588041"/>
              <a:gd name="connsiteX28-6497" fmla="*/ 689610 w 1432560"/>
              <a:gd name="connsiteY28-6498" fmla="*/ 3086100 h 3588041"/>
              <a:gd name="connsiteX29-6499" fmla="*/ 918210 w 1432560"/>
              <a:gd name="connsiteY29-6500" fmla="*/ 3419475 h 3588041"/>
              <a:gd name="connsiteX30-6501" fmla="*/ 1016635 w 1432560"/>
              <a:gd name="connsiteY30-6502" fmla="*/ 3581400 h 3588041"/>
              <a:gd name="connsiteX0-6503" fmla="*/ 1016635 w 1432560"/>
              <a:gd name="connsiteY0-6504" fmla="*/ 3581400 h 3588041"/>
              <a:gd name="connsiteX1-6505" fmla="*/ 591185 w 1432560"/>
              <a:gd name="connsiteY1-6506" fmla="*/ 3587750 h 3588041"/>
              <a:gd name="connsiteX2-6507" fmla="*/ 394335 w 1432560"/>
              <a:gd name="connsiteY2-6508" fmla="*/ 3076575 h 3588041"/>
              <a:gd name="connsiteX3-6509" fmla="*/ 746760 w 1432560"/>
              <a:gd name="connsiteY3-6510" fmla="*/ 2381250 h 3588041"/>
              <a:gd name="connsiteX4-6511" fmla="*/ 582295 w 1432560"/>
              <a:gd name="connsiteY4-6512" fmla="*/ 1953895 h 3588041"/>
              <a:gd name="connsiteX5-6513" fmla="*/ 0 w 1432560"/>
              <a:gd name="connsiteY5-6514" fmla="*/ 1870710 h 3588041"/>
              <a:gd name="connsiteX6-6515" fmla="*/ 422910 w 1432560"/>
              <a:gd name="connsiteY6-6516" fmla="*/ 1787525 h 3588041"/>
              <a:gd name="connsiteX7-6517" fmla="*/ 641985 w 1432560"/>
              <a:gd name="connsiteY7-6518" fmla="*/ 1876425 h 3588041"/>
              <a:gd name="connsiteX8-6519" fmla="*/ 822960 w 1432560"/>
              <a:gd name="connsiteY8-6520" fmla="*/ 1333500 h 3588041"/>
              <a:gd name="connsiteX9-6521" fmla="*/ 763429 w 1432560"/>
              <a:gd name="connsiteY9-6522" fmla="*/ 823913 h 3588041"/>
              <a:gd name="connsiteX10-6523" fmla="*/ 387985 w 1432560"/>
              <a:gd name="connsiteY10-6524" fmla="*/ 695325 h 3588041"/>
              <a:gd name="connsiteX11-6525" fmla="*/ 781686 w 1432560"/>
              <a:gd name="connsiteY11-6526" fmla="*/ 724693 h 3588041"/>
              <a:gd name="connsiteX12-6527" fmla="*/ 799148 w 1432560"/>
              <a:gd name="connsiteY12-6528" fmla="*/ 441325 h 3588041"/>
              <a:gd name="connsiteX13-6529" fmla="*/ 886460 w 1432560"/>
              <a:gd name="connsiteY13-6530" fmla="*/ 0 h 3588041"/>
              <a:gd name="connsiteX14-6531" fmla="*/ 857885 w 1432560"/>
              <a:gd name="connsiteY14-6532" fmla="*/ 679450 h 3588041"/>
              <a:gd name="connsiteX15-6533" fmla="*/ 921385 w 1432560"/>
              <a:gd name="connsiteY15-6534" fmla="*/ 1047750 h 3588041"/>
              <a:gd name="connsiteX16-6535" fmla="*/ 930910 w 1432560"/>
              <a:gd name="connsiteY16-6536" fmla="*/ 1295400 h 3588041"/>
              <a:gd name="connsiteX17-6537" fmla="*/ 1102360 w 1432560"/>
              <a:gd name="connsiteY17-6538" fmla="*/ 1187450 h 3588041"/>
              <a:gd name="connsiteX18-6539" fmla="*/ 1375410 w 1432560"/>
              <a:gd name="connsiteY18-6540" fmla="*/ 1171575 h 3588041"/>
              <a:gd name="connsiteX19-6541" fmla="*/ 1108710 w 1432560"/>
              <a:gd name="connsiteY19-6542" fmla="*/ 1254125 h 3588041"/>
              <a:gd name="connsiteX20-6543" fmla="*/ 889635 w 1432560"/>
              <a:gd name="connsiteY20-6544" fmla="*/ 1527175 h 3588041"/>
              <a:gd name="connsiteX21-6545" fmla="*/ 835660 w 1432560"/>
              <a:gd name="connsiteY21-6546" fmla="*/ 1895475 h 3588041"/>
              <a:gd name="connsiteX22-6547" fmla="*/ 1003935 w 1432560"/>
              <a:gd name="connsiteY22-6548" fmla="*/ 2308225 h 3588041"/>
              <a:gd name="connsiteX23-6549" fmla="*/ 895985 w 1432560"/>
              <a:gd name="connsiteY23-6550" fmla="*/ 2578100 h 3588041"/>
              <a:gd name="connsiteX24-6551" fmla="*/ 1213485 w 1432560"/>
              <a:gd name="connsiteY24-6552" fmla="*/ 2533650 h 3588041"/>
              <a:gd name="connsiteX25-6553" fmla="*/ 1432560 w 1432560"/>
              <a:gd name="connsiteY25-6554" fmla="*/ 2626519 h 3588041"/>
              <a:gd name="connsiteX26-6555" fmla="*/ 1188085 w 1432560"/>
              <a:gd name="connsiteY26-6556" fmla="*/ 2590800 h 3588041"/>
              <a:gd name="connsiteX27-6557" fmla="*/ 832485 w 1432560"/>
              <a:gd name="connsiteY27-6558" fmla="*/ 2733675 h 3588041"/>
              <a:gd name="connsiteX28-6559" fmla="*/ 689610 w 1432560"/>
              <a:gd name="connsiteY28-6560" fmla="*/ 3086100 h 3588041"/>
              <a:gd name="connsiteX29-6561" fmla="*/ 918210 w 1432560"/>
              <a:gd name="connsiteY29-6562" fmla="*/ 3419475 h 3588041"/>
              <a:gd name="connsiteX30-6563" fmla="*/ 1016635 w 1432560"/>
              <a:gd name="connsiteY30-6564" fmla="*/ 3581400 h 3588041"/>
              <a:gd name="connsiteX0-6565" fmla="*/ 1016635 w 1432560"/>
              <a:gd name="connsiteY0-6566" fmla="*/ 3581400 h 3588041"/>
              <a:gd name="connsiteX1-6567" fmla="*/ 591185 w 1432560"/>
              <a:gd name="connsiteY1-6568" fmla="*/ 3587750 h 3588041"/>
              <a:gd name="connsiteX2-6569" fmla="*/ 394335 w 1432560"/>
              <a:gd name="connsiteY2-6570" fmla="*/ 3076575 h 3588041"/>
              <a:gd name="connsiteX3-6571" fmla="*/ 746760 w 1432560"/>
              <a:gd name="connsiteY3-6572" fmla="*/ 2381250 h 3588041"/>
              <a:gd name="connsiteX4-6573" fmla="*/ 582295 w 1432560"/>
              <a:gd name="connsiteY4-6574" fmla="*/ 1953895 h 3588041"/>
              <a:gd name="connsiteX5-6575" fmla="*/ 0 w 1432560"/>
              <a:gd name="connsiteY5-6576" fmla="*/ 1870710 h 3588041"/>
              <a:gd name="connsiteX6-6577" fmla="*/ 422910 w 1432560"/>
              <a:gd name="connsiteY6-6578" fmla="*/ 1787525 h 3588041"/>
              <a:gd name="connsiteX7-6579" fmla="*/ 641985 w 1432560"/>
              <a:gd name="connsiteY7-6580" fmla="*/ 1876425 h 3588041"/>
              <a:gd name="connsiteX8-6581" fmla="*/ 822960 w 1432560"/>
              <a:gd name="connsiteY8-6582" fmla="*/ 1333500 h 3588041"/>
              <a:gd name="connsiteX9-6583" fmla="*/ 763429 w 1432560"/>
              <a:gd name="connsiteY9-6584" fmla="*/ 823913 h 3588041"/>
              <a:gd name="connsiteX10-6585" fmla="*/ 387985 w 1432560"/>
              <a:gd name="connsiteY10-6586" fmla="*/ 695325 h 3588041"/>
              <a:gd name="connsiteX11-6587" fmla="*/ 781686 w 1432560"/>
              <a:gd name="connsiteY11-6588" fmla="*/ 724693 h 3588041"/>
              <a:gd name="connsiteX12-6589" fmla="*/ 799148 w 1432560"/>
              <a:gd name="connsiteY12-6590" fmla="*/ 441325 h 3588041"/>
              <a:gd name="connsiteX13-6591" fmla="*/ 886460 w 1432560"/>
              <a:gd name="connsiteY13-6592" fmla="*/ 0 h 3588041"/>
              <a:gd name="connsiteX14-6593" fmla="*/ 857885 w 1432560"/>
              <a:gd name="connsiteY14-6594" fmla="*/ 679450 h 3588041"/>
              <a:gd name="connsiteX15-6595" fmla="*/ 921385 w 1432560"/>
              <a:gd name="connsiteY15-6596" fmla="*/ 1047750 h 3588041"/>
              <a:gd name="connsiteX16-6597" fmla="*/ 930910 w 1432560"/>
              <a:gd name="connsiteY16-6598" fmla="*/ 1295400 h 3588041"/>
              <a:gd name="connsiteX17-6599" fmla="*/ 1102360 w 1432560"/>
              <a:gd name="connsiteY17-6600" fmla="*/ 1187450 h 3588041"/>
              <a:gd name="connsiteX18-6601" fmla="*/ 1375410 w 1432560"/>
              <a:gd name="connsiteY18-6602" fmla="*/ 1171575 h 3588041"/>
              <a:gd name="connsiteX19-6603" fmla="*/ 1108710 w 1432560"/>
              <a:gd name="connsiteY19-6604" fmla="*/ 1254125 h 3588041"/>
              <a:gd name="connsiteX20-6605" fmla="*/ 889635 w 1432560"/>
              <a:gd name="connsiteY20-6606" fmla="*/ 1527175 h 3588041"/>
              <a:gd name="connsiteX21-6607" fmla="*/ 835660 w 1432560"/>
              <a:gd name="connsiteY21-6608" fmla="*/ 1895475 h 3588041"/>
              <a:gd name="connsiteX22-6609" fmla="*/ 1003935 w 1432560"/>
              <a:gd name="connsiteY22-6610" fmla="*/ 2308225 h 3588041"/>
              <a:gd name="connsiteX23-6611" fmla="*/ 895985 w 1432560"/>
              <a:gd name="connsiteY23-6612" fmla="*/ 2578100 h 3588041"/>
              <a:gd name="connsiteX24-6613" fmla="*/ 1165860 w 1432560"/>
              <a:gd name="connsiteY24-6614" fmla="*/ 2524125 h 3588041"/>
              <a:gd name="connsiteX25-6615" fmla="*/ 1432560 w 1432560"/>
              <a:gd name="connsiteY25-6616" fmla="*/ 2626519 h 3588041"/>
              <a:gd name="connsiteX26-6617" fmla="*/ 1188085 w 1432560"/>
              <a:gd name="connsiteY26-6618" fmla="*/ 2590800 h 3588041"/>
              <a:gd name="connsiteX27-6619" fmla="*/ 832485 w 1432560"/>
              <a:gd name="connsiteY27-6620" fmla="*/ 2733675 h 3588041"/>
              <a:gd name="connsiteX28-6621" fmla="*/ 689610 w 1432560"/>
              <a:gd name="connsiteY28-6622" fmla="*/ 3086100 h 3588041"/>
              <a:gd name="connsiteX29-6623" fmla="*/ 918210 w 1432560"/>
              <a:gd name="connsiteY29-6624" fmla="*/ 3419475 h 3588041"/>
              <a:gd name="connsiteX30-6625" fmla="*/ 1016635 w 1432560"/>
              <a:gd name="connsiteY30-6626" fmla="*/ 3581400 h 3588041"/>
              <a:gd name="connsiteX0-6627" fmla="*/ 1016635 w 1432560"/>
              <a:gd name="connsiteY0-6628" fmla="*/ 3581400 h 3588041"/>
              <a:gd name="connsiteX1-6629" fmla="*/ 591185 w 1432560"/>
              <a:gd name="connsiteY1-6630" fmla="*/ 3587750 h 3588041"/>
              <a:gd name="connsiteX2-6631" fmla="*/ 394335 w 1432560"/>
              <a:gd name="connsiteY2-6632" fmla="*/ 3076575 h 3588041"/>
              <a:gd name="connsiteX3-6633" fmla="*/ 746760 w 1432560"/>
              <a:gd name="connsiteY3-6634" fmla="*/ 2381250 h 3588041"/>
              <a:gd name="connsiteX4-6635" fmla="*/ 582295 w 1432560"/>
              <a:gd name="connsiteY4-6636" fmla="*/ 1953895 h 3588041"/>
              <a:gd name="connsiteX5-6637" fmla="*/ 0 w 1432560"/>
              <a:gd name="connsiteY5-6638" fmla="*/ 1870710 h 3588041"/>
              <a:gd name="connsiteX6-6639" fmla="*/ 422910 w 1432560"/>
              <a:gd name="connsiteY6-6640" fmla="*/ 1787525 h 3588041"/>
              <a:gd name="connsiteX7-6641" fmla="*/ 641985 w 1432560"/>
              <a:gd name="connsiteY7-6642" fmla="*/ 1876425 h 3588041"/>
              <a:gd name="connsiteX8-6643" fmla="*/ 822960 w 1432560"/>
              <a:gd name="connsiteY8-6644" fmla="*/ 1333500 h 3588041"/>
              <a:gd name="connsiteX9-6645" fmla="*/ 763429 w 1432560"/>
              <a:gd name="connsiteY9-6646" fmla="*/ 823913 h 3588041"/>
              <a:gd name="connsiteX10-6647" fmla="*/ 387985 w 1432560"/>
              <a:gd name="connsiteY10-6648" fmla="*/ 695325 h 3588041"/>
              <a:gd name="connsiteX11-6649" fmla="*/ 781686 w 1432560"/>
              <a:gd name="connsiteY11-6650" fmla="*/ 724693 h 3588041"/>
              <a:gd name="connsiteX12-6651" fmla="*/ 799148 w 1432560"/>
              <a:gd name="connsiteY12-6652" fmla="*/ 441325 h 3588041"/>
              <a:gd name="connsiteX13-6653" fmla="*/ 886460 w 1432560"/>
              <a:gd name="connsiteY13-6654" fmla="*/ 0 h 3588041"/>
              <a:gd name="connsiteX14-6655" fmla="*/ 857885 w 1432560"/>
              <a:gd name="connsiteY14-6656" fmla="*/ 679450 h 3588041"/>
              <a:gd name="connsiteX15-6657" fmla="*/ 921385 w 1432560"/>
              <a:gd name="connsiteY15-6658" fmla="*/ 1047750 h 3588041"/>
              <a:gd name="connsiteX16-6659" fmla="*/ 930910 w 1432560"/>
              <a:gd name="connsiteY16-6660" fmla="*/ 1295400 h 3588041"/>
              <a:gd name="connsiteX17-6661" fmla="*/ 1102360 w 1432560"/>
              <a:gd name="connsiteY17-6662" fmla="*/ 1187450 h 3588041"/>
              <a:gd name="connsiteX18-6663" fmla="*/ 1375410 w 1432560"/>
              <a:gd name="connsiteY18-6664" fmla="*/ 1171575 h 3588041"/>
              <a:gd name="connsiteX19-6665" fmla="*/ 1108710 w 1432560"/>
              <a:gd name="connsiteY19-6666" fmla="*/ 1254125 h 3588041"/>
              <a:gd name="connsiteX20-6667" fmla="*/ 889635 w 1432560"/>
              <a:gd name="connsiteY20-6668" fmla="*/ 1527175 h 3588041"/>
              <a:gd name="connsiteX21-6669" fmla="*/ 835660 w 1432560"/>
              <a:gd name="connsiteY21-6670" fmla="*/ 1895475 h 3588041"/>
              <a:gd name="connsiteX22-6671" fmla="*/ 1003935 w 1432560"/>
              <a:gd name="connsiteY22-6672" fmla="*/ 2308225 h 3588041"/>
              <a:gd name="connsiteX23-6673" fmla="*/ 895985 w 1432560"/>
              <a:gd name="connsiteY23-6674" fmla="*/ 2578100 h 3588041"/>
              <a:gd name="connsiteX24-6675" fmla="*/ 1165860 w 1432560"/>
              <a:gd name="connsiteY24-6676" fmla="*/ 2524125 h 3588041"/>
              <a:gd name="connsiteX25-6677" fmla="*/ 1432560 w 1432560"/>
              <a:gd name="connsiteY25-6678" fmla="*/ 2626519 h 3588041"/>
              <a:gd name="connsiteX26-6679" fmla="*/ 1188085 w 1432560"/>
              <a:gd name="connsiteY26-6680" fmla="*/ 2590800 h 3588041"/>
              <a:gd name="connsiteX27-6681" fmla="*/ 832485 w 1432560"/>
              <a:gd name="connsiteY27-6682" fmla="*/ 2733675 h 3588041"/>
              <a:gd name="connsiteX28-6683" fmla="*/ 689610 w 1432560"/>
              <a:gd name="connsiteY28-6684" fmla="*/ 3086100 h 3588041"/>
              <a:gd name="connsiteX29-6685" fmla="*/ 918210 w 1432560"/>
              <a:gd name="connsiteY29-6686" fmla="*/ 3419475 h 3588041"/>
              <a:gd name="connsiteX30-6687" fmla="*/ 1016635 w 1432560"/>
              <a:gd name="connsiteY30-6688" fmla="*/ 3581400 h 3588041"/>
              <a:gd name="connsiteX0-6689" fmla="*/ 1016635 w 1432560"/>
              <a:gd name="connsiteY0-6690" fmla="*/ 3581400 h 3588041"/>
              <a:gd name="connsiteX1-6691" fmla="*/ 591185 w 1432560"/>
              <a:gd name="connsiteY1-6692" fmla="*/ 3587750 h 3588041"/>
              <a:gd name="connsiteX2-6693" fmla="*/ 394335 w 1432560"/>
              <a:gd name="connsiteY2-6694" fmla="*/ 3076575 h 3588041"/>
              <a:gd name="connsiteX3-6695" fmla="*/ 746760 w 1432560"/>
              <a:gd name="connsiteY3-6696" fmla="*/ 2381250 h 3588041"/>
              <a:gd name="connsiteX4-6697" fmla="*/ 582295 w 1432560"/>
              <a:gd name="connsiteY4-6698" fmla="*/ 1953895 h 3588041"/>
              <a:gd name="connsiteX5-6699" fmla="*/ 0 w 1432560"/>
              <a:gd name="connsiteY5-6700" fmla="*/ 1870710 h 3588041"/>
              <a:gd name="connsiteX6-6701" fmla="*/ 422910 w 1432560"/>
              <a:gd name="connsiteY6-6702" fmla="*/ 1787525 h 3588041"/>
              <a:gd name="connsiteX7-6703" fmla="*/ 641985 w 1432560"/>
              <a:gd name="connsiteY7-6704" fmla="*/ 1876425 h 3588041"/>
              <a:gd name="connsiteX8-6705" fmla="*/ 822960 w 1432560"/>
              <a:gd name="connsiteY8-6706" fmla="*/ 1333500 h 3588041"/>
              <a:gd name="connsiteX9-6707" fmla="*/ 763429 w 1432560"/>
              <a:gd name="connsiteY9-6708" fmla="*/ 823913 h 3588041"/>
              <a:gd name="connsiteX10-6709" fmla="*/ 387985 w 1432560"/>
              <a:gd name="connsiteY10-6710" fmla="*/ 695325 h 3588041"/>
              <a:gd name="connsiteX11-6711" fmla="*/ 781686 w 1432560"/>
              <a:gd name="connsiteY11-6712" fmla="*/ 724693 h 3588041"/>
              <a:gd name="connsiteX12-6713" fmla="*/ 799148 w 1432560"/>
              <a:gd name="connsiteY12-6714" fmla="*/ 441325 h 3588041"/>
              <a:gd name="connsiteX13-6715" fmla="*/ 886460 w 1432560"/>
              <a:gd name="connsiteY13-6716" fmla="*/ 0 h 3588041"/>
              <a:gd name="connsiteX14-6717" fmla="*/ 857885 w 1432560"/>
              <a:gd name="connsiteY14-6718" fmla="*/ 679450 h 3588041"/>
              <a:gd name="connsiteX15-6719" fmla="*/ 921385 w 1432560"/>
              <a:gd name="connsiteY15-6720" fmla="*/ 1047750 h 3588041"/>
              <a:gd name="connsiteX16-6721" fmla="*/ 930910 w 1432560"/>
              <a:gd name="connsiteY16-6722" fmla="*/ 1295400 h 3588041"/>
              <a:gd name="connsiteX17-6723" fmla="*/ 1102360 w 1432560"/>
              <a:gd name="connsiteY17-6724" fmla="*/ 1187450 h 3588041"/>
              <a:gd name="connsiteX18-6725" fmla="*/ 1375410 w 1432560"/>
              <a:gd name="connsiteY18-6726" fmla="*/ 1171575 h 3588041"/>
              <a:gd name="connsiteX19-6727" fmla="*/ 1108710 w 1432560"/>
              <a:gd name="connsiteY19-6728" fmla="*/ 1254125 h 3588041"/>
              <a:gd name="connsiteX20-6729" fmla="*/ 889635 w 1432560"/>
              <a:gd name="connsiteY20-6730" fmla="*/ 1527175 h 3588041"/>
              <a:gd name="connsiteX21-6731" fmla="*/ 835660 w 1432560"/>
              <a:gd name="connsiteY21-6732" fmla="*/ 1895475 h 3588041"/>
              <a:gd name="connsiteX22-6733" fmla="*/ 1003935 w 1432560"/>
              <a:gd name="connsiteY22-6734" fmla="*/ 2308225 h 3588041"/>
              <a:gd name="connsiteX23-6735" fmla="*/ 895985 w 1432560"/>
              <a:gd name="connsiteY23-6736" fmla="*/ 2578100 h 3588041"/>
              <a:gd name="connsiteX24-6737" fmla="*/ 1165860 w 1432560"/>
              <a:gd name="connsiteY24-6738" fmla="*/ 2524125 h 3588041"/>
              <a:gd name="connsiteX25-6739" fmla="*/ 1432560 w 1432560"/>
              <a:gd name="connsiteY25-6740" fmla="*/ 2626519 h 3588041"/>
              <a:gd name="connsiteX26-6741" fmla="*/ 1188085 w 1432560"/>
              <a:gd name="connsiteY26-6742" fmla="*/ 2590800 h 3588041"/>
              <a:gd name="connsiteX27-6743" fmla="*/ 832485 w 1432560"/>
              <a:gd name="connsiteY27-6744" fmla="*/ 2733675 h 3588041"/>
              <a:gd name="connsiteX28-6745" fmla="*/ 689610 w 1432560"/>
              <a:gd name="connsiteY28-6746" fmla="*/ 3086100 h 3588041"/>
              <a:gd name="connsiteX29-6747" fmla="*/ 918210 w 1432560"/>
              <a:gd name="connsiteY29-6748" fmla="*/ 3419475 h 3588041"/>
              <a:gd name="connsiteX30-6749" fmla="*/ 1016635 w 1432560"/>
              <a:gd name="connsiteY30-6750" fmla="*/ 3581400 h 3588041"/>
              <a:gd name="connsiteX0-6751" fmla="*/ 1016635 w 1432560"/>
              <a:gd name="connsiteY0-6752" fmla="*/ 3581400 h 3588041"/>
              <a:gd name="connsiteX1-6753" fmla="*/ 591185 w 1432560"/>
              <a:gd name="connsiteY1-6754" fmla="*/ 3587750 h 3588041"/>
              <a:gd name="connsiteX2-6755" fmla="*/ 394335 w 1432560"/>
              <a:gd name="connsiteY2-6756" fmla="*/ 3076575 h 3588041"/>
              <a:gd name="connsiteX3-6757" fmla="*/ 746760 w 1432560"/>
              <a:gd name="connsiteY3-6758" fmla="*/ 2381250 h 3588041"/>
              <a:gd name="connsiteX4-6759" fmla="*/ 582295 w 1432560"/>
              <a:gd name="connsiteY4-6760" fmla="*/ 1953895 h 3588041"/>
              <a:gd name="connsiteX5-6761" fmla="*/ 0 w 1432560"/>
              <a:gd name="connsiteY5-6762" fmla="*/ 1870710 h 3588041"/>
              <a:gd name="connsiteX6-6763" fmla="*/ 422910 w 1432560"/>
              <a:gd name="connsiteY6-6764" fmla="*/ 1787525 h 3588041"/>
              <a:gd name="connsiteX7-6765" fmla="*/ 641985 w 1432560"/>
              <a:gd name="connsiteY7-6766" fmla="*/ 1876425 h 3588041"/>
              <a:gd name="connsiteX8-6767" fmla="*/ 822960 w 1432560"/>
              <a:gd name="connsiteY8-6768" fmla="*/ 1333500 h 3588041"/>
              <a:gd name="connsiteX9-6769" fmla="*/ 763429 w 1432560"/>
              <a:gd name="connsiteY9-6770" fmla="*/ 823913 h 3588041"/>
              <a:gd name="connsiteX10-6771" fmla="*/ 387985 w 1432560"/>
              <a:gd name="connsiteY10-6772" fmla="*/ 695325 h 3588041"/>
              <a:gd name="connsiteX11-6773" fmla="*/ 781686 w 1432560"/>
              <a:gd name="connsiteY11-6774" fmla="*/ 724693 h 3588041"/>
              <a:gd name="connsiteX12-6775" fmla="*/ 799148 w 1432560"/>
              <a:gd name="connsiteY12-6776" fmla="*/ 441325 h 3588041"/>
              <a:gd name="connsiteX13-6777" fmla="*/ 886460 w 1432560"/>
              <a:gd name="connsiteY13-6778" fmla="*/ 0 h 3588041"/>
              <a:gd name="connsiteX14-6779" fmla="*/ 857885 w 1432560"/>
              <a:gd name="connsiteY14-6780" fmla="*/ 679450 h 3588041"/>
              <a:gd name="connsiteX15-6781" fmla="*/ 921385 w 1432560"/>
              <a:gd name="connsiteY15-6782" fmla="*/ 1047750 h 3588041"/>
              <a:gd name="connsiteX16-6783" fmla="*/ 930910 w 1432560"/>
              <a:gd name="connsiteY16-6784" fmla="*/ 1295400 h 3588041"/>
              <a:gd name="connsiteX17-6785" fmla="*/ 1102360 w 1432560"/>
              <a:gd name="connsiteY17-6786" fmla="*/ 1187450 h 3588041"/>
              <a:gd name="connsiteX18-6787" fmla="*/ 1375410 w 1432560"/>
              <a:gd name="connsiteY18-6788" fmla="*/ 1171575 h 3588041"/>
              <a:gd name="connsiteX19-6789" fmla="*/ 1108710 w 1432560"/>
              <a:gd name="connsiteY19-6790" fmla="*/ 1254125 h 3588041"/>
              <a:gd name="connsiteX20-6791" fmla="*/ 889635 w 1432560"/>
              <a:gd name="connsiteY20-6792" fmla="*/ 1527175 h 3588041"/>
              <a:gd name="connsiteX21-6793" fmla="*/ 835660 w 1432560"/>
              <a:gd name="connsiteY21-6794" fmla="*/ 1895475 h 3588041"/>
              <a:gd name="connsiteX22-6795" fmla="*/ 1003935 w 1432560"/>
              <a:gd name="connsiteY22-6796" fmla="*/ 2308225 h 3588041"/>
              <a:gd name="connsiteX23-6797" fmla="*/ 895985 w 1432560"/>
              <a:gd name="connsiteY23-6798" fmla="*/ 2578100 h 3588041"/>
              <a:gd name="connsiteX24-6799" fmla="*/ 1165860 w 1432560"/>
              <a:gd name="connsiteY24-6800" fmla="*/ 2524125 h 3588041"/>
              <a:gd name="connsiteX25-6801" fmla="*/ 1432560 w 1432560"/>
              <a:gd name="connsiteY25-6802" fmla="*/ 2626519 h 3588041"/>
              <a:gd name="connsiteX26-6803" fmla="*/ 1188085 w 1432560"/>
              <a:gd name="connsiteY26-6804" fmla="*/ 2590800 h 3588041"/>
              <a:gd name="connsiteX27-6805" fmla="*/ 832485 w 1432560"/>
              <a:gd name="connsiteY27-6806" fmla="*/ 2733675 h 3588041"/>
              <a:gd name="connsiteX28-6807" fmla="*/ 689610 w 1432560"/>
              <a:gd name="connsiteY28-6808" fmla="*/ 3086100 h 3588041"/>
              <a:gd name="connsiteX29-6809" fmla="*/ 918210 w 1432560"/>
              <a:gd name="connsiteY29-6810" fmla="*/ 3419475 h 3588041"/>
              <a:gd name="connsiteX30-6811" fmla="*/ 1016635 w 1432560"/>
              <a:gd name="connsiteY30-6812" fmla="*/ 3581400 h 3588041"/>
              <a:gd name="connsiteX0-6813" fmla="*/ 1016635 w 1432560"/>
              <a:gd name="connsiteY0-6814" fmla="*/ 3581400 h 3588041"/>
              <a:gd name="connsiteX1-6815" fmla="*/ 591185 w 1432560"/>
              <a:gd name="connsiteY1-6816" fmla="*/ 3587750 h 3588041"/>
              <a:gd name="connsiteX2-6817" fmla="*/ 394335 w 1432560"/>
              <a:gd name="connsiteY2-6818" fmla="*/ 3076575 h 3588041"/>
              <a:gd name="connsiteX3-6819" fmla="*/ 746760 w 1432560"/>
              <a:gd name="connsiteY3-6820" fmla="*/ 2381250 h 3588041"/>
              <a:gd name="connsiteX4-6821" fmla="*/ 582295 w 1432560"/>
              <a:gd name="connsiteY4-6822" fmla="*/ 1953895 h 3588041"/>
              <a:gd name="connsiteX5-6823" fmla="*/ 0 w 1432560"/>
              <a:gd name="connsiteY5-6824" fmla="*/ 1870710 h 3588041"/>
              <a:gd name="connsiteX6-6825" fmla="*/ 422910 w 1432560"/>
              <a:gd name="connsiteY6-6826" fmla="*/ 1787525 h 3588041"/>
              <a:gd name="connsiteX7-6827" fmla="*/ 641985 w 1432560"/>
              <a:gd name="connsiteY7-6828" fmla="*/ 1876425 h 3588041"/>
              <a:gd name="connsiteX8-6829" fmla="*/ 822960 w 1432560"/>
              <a:gd name="connsiteY8-6830" fmla="*/ 1333500 h 3588041"/>
              <a:gd name="connsiteX9-6831" fmla="*/ 763429 w 1432560"/>
              <a:gd name="connsiteY9-6832" fmla="*/ 823913 h 3588041"/>
              <a:gd name="connsiteX10-6833" fmla="*/ 387985 w 1432560"/>
              <a:gd name="connsiteY10-6834" fmla="*/ 695325 h 3588041"/>
              <a:gd name="connsiteX11-6835" fmla="*/ 781686 w 1432560"/>
              <a:gd name="connsiteY11-6836" fmla="*/ 724693 h 3588041"/>
              <a:gd name="connsiteX12-6837" fmla="*/ 799148 w 1432560"/>
              <a:gd name="connsiteY12-6838" fmla="*/ 441325 h 3588041"/>
              <a:gd name="connsiteX13-6839" fmla="*/ 886460 w 1432560"/>
              <a:gd name="connsiteY13-6840" fmla="*/ 0 h 3588041"/>
              <a:gd name="connsiteX14-6841" fmla="*/ 857885 w 1432560"/>
              <a:gd name="connsiteY14-6842" fmla="*/ 679450 h 3588041"/>
              <a:gd name="connsiteX15-6843" fmla="*/ 921385 w 1432560"/>
              <a:gd name="connsiteY15-6844" fmla="*/ 1047750 h 3588041"/>
              <a:gd name="connsiteX16-6845" fmla="*/ 930910 w 1432560"/>
              <a:gd name="connsiteY16-6846" fmla="*/ 1295400 h 3588041"/>
              <a:gd name="connsiteX17-6847" fmla="*/ 1102360 w 1432560"/>
              <a:gd name="connsiteY17-6848" fmla="*/ 1187450 h 3588041"/>
              <a:gd name="connsiteX18-6849" fmla="*/ 1375410 w 1432560"/>
              <a:gd name="connsiteY18-6850" fmla="*/ 1171575 h 3588041"/>
              <a:gd name="connsiteX19-6851" fmla="*/ 1108710 w 1432560"/>
              <a:gd name="connsiteY19-6852" fmla="*/ 1254125 h 3588041"/>
              <a:gd name="connsiteX20-6853" fmla="*/ 889635 w 1432560"/>
              <a:gd name="connsiteY20-6854" fmla="*/ 1527175 h 3588041"/>
              <a:gd name="connsiteX21-6855" fmla="*/ 835660 w 1432560"/>
              <a:gd name="connsiteY21-6856" fmla="*/ 1895475 h 3588041"/>
              <a:gd name="connsiteX22-6857" fmla="*/ 1003935 w 1432560"/>
              <a:gd name="connsiteY22-6858" fmla="*/ 2308225 h 3588041"/>
              <a:gd name="connsiteX23-6859" fmla="*/ 895985 w 1432560"/>
              <a:gd name="connsiteY23-6860" fmla="*/ 2578100 h 3588041"/>
              <a:gd name="connsiteX24-6861" fmla="*/ 1165860 w 1432560"/>
              <a:gd name="connsiteY24-6862" fmla="*/ 2524125 h 3588041"/>
              <a:gd name="connsiteX25-6863" fmla="*/ 1432560 w 1432560"/>
              <a:gd name="connsiteY25-6864" fmla="*/ 2626519 h 3588041"/>
              <a:gd name="connsiteX26-6865" fmla="*/ 1188085 w 1432560"/>
              <a:gd name="connsiteY26-6866" fmla="*/ 2590800 h 3588041"/>
              <a:gd name="connsiteX27-6867" fmla="*/ 832485 w 1432560"/>
              <a:gd name="connsiteY27-6868" fmla="*/ 2733675 h 3588041"/>
              <a:gd name="connsiteX28-6869" fmla="*/ 689610 w 1432560"/>
              <a:gd name="connsiteY28-6870" fmla="*/ 3086100 h 3588041"/>
              <a:gd name="connsiteX29-6871" fmla="*/ 918210 w 1432560"/>
              <a:gd name="connsiteY29-6872" fmla="*/ 3419475 h 3588041"/>
              <a:gd name="connsiteX30-6873" fmla="*/ 1016635 w 1432560"/>
              <a:gd name="connsiteY30-6874" fmla="*/ 3581400 h 3588041"/>
              <a:gd name="connsiteX0-6875" fmla="*/ 1016635 w 1432560"/>
              <a:gd name="connsiteY0-6876" fmla="*/ 3581400 h 3588041"/>
              <a:gd name="connsiteX1-6877" fmla="*/ 591185 w 1432560"/>
              <a:gd name="connsiteY1-6878" fmla="*/ 3587750 h 3588041"/>
              <a:gd name="connsiteX2-6879" fmla="*/ 394335 w 1432560"/>
              <a:gd name="connsiteY2-6880" fmla="*/ 3076575 h 3588041"/>
              <a:gd name="connsiteX3-6881" fmla="*/ 746760 w 1432560"/>
              <a:gd name="connsiteY3-6882" fmla="*/ 2381250 h 3588041"/>
              <a:gd name="connsiteX4-6883" fmla="*/ 582295 w 1432560"/>
              <a:gd name="connsiteY4-6884" fmla="*/ 1953895 h 3588041"/>
              <a:gd name="connsiteX5-6885" fmla="*/ 0 w 1432560"/>
              <a:gd name="connsiteY5-6886" fmla="*/ 1870710 h 3588041"/>
              <a:gd name="connsiteX6-6887" fmla="*/ 422910 w 1432560"/>
              <a:gd name="connsiteY6-6888" fmla="*/ 1787525 h 3588041"/>
              <a:gd name="connsiteX7-6889" fmla="*/ 641985 w 1432560"/>
              <a:gd name="connsiteY7-6890" fmla="*/ 1876425 h 3588041"/>
              <a:gd name="connsiteX8-6891" fmla="*/ 822960 w 1432560"/>
              <a:gd name="connsiteY8-6892" fmla="*/ 1333500 h 3588041"/>
              <a:gd name="connsiteX9-6893" fmla="*/ 763429 w 1432560"/>
              <a:gd name="connsiteY9-6894" fmla="*/ 823913 h 3588041"/>
              <a:gd name="connsiteX10-6895" fmla="*/ 387985 w 1432560"/>
              <a:gd name="connsiteY10-6896" fmla="*/ 695325 h 3588041"/>
              <a:gd name="connsiteX11-6897" fmla="*/ 781686 w 1432560"/>
              <a:gd name="connsiteY11-6898" fmla="*/ 724693 h 3588041"/>
              <a:gd name="connsiteX12-6899" fmla="*/ 799148 w 1432560"/>
              <a:gd name="connsiteY12-6900" fmla="*/ 441325 h 3588041"/>
              <a:gd name="connsiteX13-6901" fmla="*/ 886460 w 1432560"/>
              <a:gd name="connsiteY13-6902" fmla="*/ 0 h 3588041"/>
              <a:gd name="connsiteX14-6903" fmla="*/ 857885 w 1432560"/>
              <a:gd name="connsiteY14-6904" fmla="*/ 679450 h 3588041"/>
              <a:gd name="connsiteX15-6905" fmla="*/ 921385 w 1432560"/>
              <a:gd name="connsiteY15-6906" fmla="*/ 1047750 h 3588041"/>
              <a:gd name="connsiteX16-6907" fmla="*/ 930910 w 1432560"/>
              <a:gd name="connsiteY16-6908" fmla="*/ 1295400 h 3588041"/>
              <a:gd name="connsiteX17-6909" fmla="*/ 1102360 w 1432560"/>
              <a:gd name="connsiteY17-6910" fmla="*/ 1187450 h 3588041"/>
              <a:gd name="connsiteX18-6911" fmla="*/ 1375410 w 1432560"/>
              <a:gd name="connsiteY18-6912" fmla="*/ 1171575 h 3588041"/>
              <a:gd name="connsiteX19-6913" fmla="*/ 1108710 w 1432560"/>
              <a:gd name="connsiteY19-6914" fmla="*/ 1254125 h 3588041"/>
              <a:gd name="connsiteX20-6915" fmla="*/ 889635 w 1432560"/>
              <a:gd name="connsiteY20-6916" fmla="*/ 1527175 h 3588041"/>
              <a:gd name="connsiteX21-6917" fmla="*/ 835660 w 1432560"/>
              <a:gd name="connsiteY21-6918" fmla="*/ 1895475 h 3588041"/>
              <a:gd name="connsiteX22-6919" fmla="*/ 1003935 w 1432560"/>
              <a:gd name="connsiteY22-6920" fmla="*/ 2308225 h 3588041"/>
              <a:gd name="connsiteX23-6921" fmla="*/ 895985 w 1432560"/>
              <a:gd name="connsiteY23-6922" fmla="*/ 2578100 h 3588041"/>
              <a:gd name="connsiteX24-6923" fmla="*/ 1165860 w 1432560"/>
              <a:gd name="connsiteY24-6924" fmla="*/ 2524125 h 3588041"/>
              <a:gd name="connsiteX25-6925" fmla="*/ 1432560 w 1432560"/>
              <a:gd name="connsiteY25-6926" fmla="*/ 2626519 h 3588041"/>
              <a:gd name="connsiteX26-6927" fmla="*/ 1188085 w 1432560"/>
              <a:gd name="connsiteY26-6928" fmla="*/ 2590800 h 3588041"/>
              <a:gd name="connsiteX27-6929" fmla="*/ 832485 w 1432560"/>
              <a:gd name="connsiteY27-6930" fmla="*/ 2733675 h 3588041"/>
              <a:gd name="connsiteX28-6931" fmla="*/ 689610 w 1432560"/>
              <a:gd name="connsiteY28-6932" fmla="*/ 3086100 h 3588041"/>
              <a:gd name="connsiteX29-6933" fmla="*/ 918210 w 1432560"/>
              <a:gd name="connsiteY29-6934" fmla="*/ 3419475 h 3588041"/>
              <a:gd name="connsiteX30-6935" fmla="*/ 1016635 w 1432560"/>
              <a:gd name="connsiteY30-6936" fmla="*/ 3581400 h 3588041"/>
              <a:gd name="connsiteX0-6937" fmla="*/ 1016635 w 1432560"/>
              <a:gd name="connsiteY0-6938" fmla="*/ 3581400 h 3588041"/>
              <a:gd name="connsiteX1-6939" fmla="*/ 591185 w 1432560"/>
              <a:gd name="connsiteY1-6940" fmla="*/ 3587750 h 3588041"/>
              <a:gd name="connsiteX2-6941" fmla="*/ 394335 w 1432560"/>
              <a:gd name="connsiteY2-6942" fmla="*/ 3076575 h 3588041"/>
              <a:gd name="connsiteX3-6943" fmla="*/ 746760 w 1432560"/>
              <a:gd name="connsiteY3-6944" fmla="*/ 2381250 h 3588041"/>
              <a:gd name="connsiteX4-6945" fmla="*/ 582295 w 1432560"/>
              <a:gd name="connsiteY4-6946" fmla="*/ 1953895 h 3588041"/>
              <a:gd name="connsiteX5-6947" fmla="*/ 0 w 1432560"/>
              <a:gd name="connsiteY5-6948" fmla="*/ 1870710 h 3588041"/>
              <a:gd name="connsiteX6-6949" fmla="*/ 422910 w 1432560"/>
              <a:gd name="connsiteY6-6950" fmla="*/ 1787525 h 3588041"/>
              <a:gd name="connsiteX7-6951" fmla="*/ 641985 w 1432560"/>
              <a:gd name="connsiteY7-6952" fmla="*/ 1876425 h 3588041"/>
              <a:gd name="connsiteX8-6953" fmla="*/ 822960 w 1432560"/>
              <a:gd name="connsiteY8-6954" fmla="*/ 1333500 h 3588041"/>
              <a:gd name="connsiteX9-6955" fmla="*/ 763429 w 1432560"/>
              <a:gd name="connsiteY9-6956" fmla="*/ 823913 h 3588041"/>
              <a:gd name="connsiteX10-6957" fmla="*/ 387985 w 1432560"/>
              <a:gd name="connsiteY10-6958" fmla="*/ 695325 h 3588041"/>
              <a:gd name="connsiteX11-6959" fmla="*/ 784067 w 1432560"/>
              <a:gd name="connsiteY11-6960" fmla="*/ 734218 h 3588041"/>
              <a:gd name="connsiteX12-6961" fmla="*/ 799148 w 1432560"/>
              <a:gd name="connsiteY12-6962" fmla="*/ 441325 h 3588041"/>
              <a:gd name="connsiteX13-6963" fmla="*/ 886460 w 1432560"/>
              <a:gd name="connsiteY13-6964" fmla="*/ 0 h 3588041"/>
              <a:gd name="connsiteX14-6965" fmla="*/ 857885 w 1432560"/>
              <a:gd name="connsiteY14-6966" fmla="*/ 679450 h 3588041"/>
              <a:gd name="connsiteX15-6967" fmla="*/ 921385 w 1432560"/>
              <a:gd name="connsiteY15-6968" fmla="*/ 1047750 h 3588041"/>
              <a:gd name="connsiteX16-6969" fmla="*/ 930910 w 1432560"/>
              <a:gd name="connsiteY16-6970" fmla="*/ 1295400 h 3588041"/>
              <a:gd name="connsiteX17-6971" fmla="*/ 1102360 w 1432560"/>
              <a:gd name="connsiteY17-6972" fmla="*/ 1187450 h 3588041"/>
              <a:gd name="connsiteX18-6973" fmla="*/ 1375410 w 1432560"/>
              <a:gd name="connsiteY18-6974" fmla="*/ 1171575 h 3588041"/>
              <a:gd name="connsiteX19-6975" fmla="*/ 1108710 w 1432560"/>
              <a:gd name="connsiteY19-6976" fmla="*/ 1254125 h 3588041"/>
              <a:gd name="connsiteX20-6977" fmla="*/ 889635 w 1432560"/>
              <a:gd name="connsiteY20-6978" fmla="*/ 1527175 h 3588041"/>
              <a:gd name="connsiteX21-6979" fmla="*/ 835660 w 1432560"/>
              <a:gd name="connsiteY21-6980" fmla="*/ 1895475 h 3588041"/>
              <a:gd name="connsiteX22-6981" fmla="*/ 1003935 w 1432560"/>
              <a:gd name="connsiteY22-6982" fmla="*/ 2308225 h 3588041"/>
              <a:gd name="connsiteX23-6983" fmla="*/ 895985 w 1432560"/>
              <a:gd name="connsiteY23-6984" fmla="*/ 2578100 h 3588041"/>
              <a:gd name="connsiteX24-6985" fmla="*/ 1165860 w 1432560"/>
              <a:gd name="connsiteY24-6986" fmla="*/ 2524125 h 3588041"/>
              <a:gd name="connsiteX25-6987" fmla="*/ 1432560 w 1432560"/>
              <a:gd name="connsiteY25-6988" fmla="*/ 2626519 h 3588041"/>
              <a:gd name="connsiteX26-6989" fmla="*/ 1188085 w 1432560"/>
              <a:gd name="connsiteY26-6990" fmla="*/ 2590800 h 3588041"/>
              <a:gd name="connsiteX27-6991" fmla="*/ 832485 w 1432560"/>
              <a:gd name="connsiteY27-6992" fmla="*/ 2733675 h 3588041"/>
              <a:gd name="connsiteX28-6993" fmla="*/ 689610 w 1432560"/>
              <a:gd name="connsiteY28-6994" fmla="*/ 3086100 h 3588041"/>
              <a:gd name="connsiteX29-6995" fmla="*/ 918210 w 1432560"/>
              <a:gd name="connsiteY29-6996" fmla="*/ 3419475 h 3588041"/>
              <a:gd name="connsiteX30-6997" fmla="*/ 1016635 w 1432560"/>
              <a:gd name="connsiteY30-6998" fmla="*/ 3581400 h 3588041"/>
              <a:gd name="connsiteX0-6999" fmla="*/ 1016635 w 1432560"/>
              <a:gd name="connsiteY0-7000" fmla="*/ 3581400 h 3588041"/>
              <a:gd name="connsiteX1-7001" fmla="*/ 591185 w 1432560"/>
              <a:gd name="connsiteY1-7002" fmla="*/ 3587750 h 3588041"/>
              <a:gd name="connsiteX2-7003" fmla="*/ 394335 w 1432560"/>
              <a:gd name="connsiteY2-7004" fmla="*/ 3076575 h 3588041"/>
              <a:gd name="connsiteX3-7005" fmla="*/ 746760 w 1432560"/>
              <a:gd name="connsiteY3-7006" fmla="*/ 2381250 h 3588041"/>
              <a:gd name="connsiteX4-7007" fmla="*/ 582295 w 1432560"/>
              <a:gd name="connsiteY4-7008" fmla="*/ 1953895 h 3588041"/>
              <a:gd name="connsiteX5-7009" fmla="*/ 0 w 1432560"/>
              <a:gd name="connsiteY5-7010" fmla="*/ 1870710 h 3588041"/>
              <a:gd name="connsiteX6-7011" fmla="*/ 422910 w 1432560"/>
              <a:gd name="connsiteY6-7012" fmla="*/ 1787525 h 3588041"/>
              <a:gd name="connsiteX7-7013" fmla="*/ 641985 w 1432560"/>
              <a:gd name="connsiteY7-7014" fmla="*/ 1876425 h 3588041"/>
              <a:gd name="connsiteX8-7015" fmla="*/ 822960 w 1432560"/>
              <a:gd name="connsiteY8-7016" fmla="*/ 1333500 h 3588041"/>
              <a:gd name="connsiteX9-7017" fmla="*/ 763429 w 1432560"/>
              <a:gd name="connsiteY9-7018" fmla="*/ 823913 h 3588041"/>
              <a:gd name="connsiteX10-7019" fmla="*/ 387985 w 1432560"/>
              <a:gd name="connsiteY10-7020" fmla="*/ 695325 h 3588041"/>
              <a:gd name="connsiteX11-7021" fmla="*/ 784067 w 1432560"/>
              <a:gd name="connsiteY11-7022" fmla="*/ 734218 h 3588041"/>
              <a:gd name="connsiteX12-7023" fmla="*/ 799148 w 1432560"/>
              <a:gd name="connsiteY12-7024" fmla="*/ 441325 h 3588041"/>
              <a:gd name="connsiteX13-7025" fmla="*/ 886460 w 1432560"/>
              <a:gd name="connsiteY13-7026" fmla="*/ 0 h 3588041"/>
              <a:gd name="connsiteX14-7027" fmla="*/ 857885 w 1432560"/>
              <a:gd name="connsiteY14-7028" fmla="*/ 679450 h 3588041"/>
              <a:gd name="connsiteX15-7029" fmla="*/ 921385 w 1432560"/>
              <a:gd name="connsiteY15-7030" fmla="*/ 1047750 h 3588041"/>
              <a:gd name="connsiteX16-7031" fmla="*/ 930910 w 1432560"/>
              <a:gd name="connsiteY16-7032" fmla="*/ 1295400 h 3588041"/>
              <a:gd name="connsiteX17-7033" fmla="*/ 1102360 w 1432560"/>
              <a:gd name="connsiteY17-7034" fmla="*/ 1187450 h 3588041"/>
              <a:gd name="connsiteX18-7035" fmla="*/ 1375410 w 1432560"/>
              <a:gd name="connsiteY18-7036" fmla="*/ 1171575 h 3588041"/>
              <a:gd name="connsiteX19-7037" fmla="*/ 1108710 w 1432560"/>
              <a:gd name="connsiteY19-7038" fmla="*/ 1254125 h 3588041"/>
              <a:gd name="connsiteX20-7039" fmla="*/ 889635 w 1432560"/>
              <a:gd name="connsiteY20-7040" fmla="*/ 1527175 h 3588041"/>
              <a:gd name="connsiteX21-7041" fmla="*/ 835660 w 1432560"/>
              <a:gd name="connsiteY21-7042" fmla="*/ 1895475 h 3588041"/>
              <a:gd name="connsiteX22-7043" fmla="*/ 1003935 w 1432560"/>
              <a:gd name="connsiteY22-7044" fmla="*/ 2308225 h 3588041"/>
              <a:gd name="connsiteX23-7045" fmla="*/ 895985 w 1432560"/>
              <a:gd name="connsiteY23-7046" fmla="*/ 2578100 h 3588041"/>
              <a:gd name="connsiteX24-7047" fmla="*/ 1165860 w 1432560"/>
              <a:gd name="connsiteY24-7048" fmla="*/ 2524125 h 3588041"/>
              <a:gd name="connsiteX25-7049" fmla="*/ 1432560 w 1432560"/>
              <a:gd name="connsiteY25-7050" fmla="*/ 2626519 h 3588041"/>
              <a:gd name="connsiteX26-7051" fmla="*/ 1188085 w 1432560"/>
              <a:gd name="connsiteY26-7052" fmla="*/ 2590800 h 3588041"/>
              <a:gd name="connsiteX27-7053" fmla="*/ 832485 w 1432560"/>
              <a:gd name="connsiteY27-7054" fmla="*/ 2733675 h 3588041"/>
              <a:gd name="connsiteX28-7055" fmla="*/ 689610 w 1432560"/>
              <a:gd name="connsiteY28-7056" fmla="*/ 3086100 h 3588041"/>
              <a:gd name="connsiteX29-7057" fmla="*/ 918210 w 1432560"/>
              <a:gd name="connsiteY29-7058" fmla="*/ 3419475 h 3588041"/>
              <a:gd name="connsiteX30-7059" fmla="*/ 1016635 w 1432560"/>
              <a:gd name="connsiteY30-7060" fmla="*/ 3581400 h 3588041"/>
              <a:gd name="connsiteX0-7061" fmla="*/ 1016635 w 1432560"/>
              <a:gd name="connsiteY0-7062" fmla="*/ 3581400 h 3588041"/>
              <a:gd name="connsiteX1-7063" fmla="*/ 591185 w 1432560"/>
              <a:gd name="connsiteY1-7064" fmla="*/ 3587750 h 3588041"/>
              <a:gd name="connsiteX2-7065" fmla="*/ 394335 w 1432560"/>
              <a:gd name="connsiteY2-7066" fmla="*/ 3076575 h 3588041"/>
              <a:gd name="connsiteX3-7067" fmla="*/ 746760 w 1432560"/>
              <a:gd name="connsiteY3-7068" fmla="*/ 2381250 h 3588041"/>
              <a:gd name="connsiteX4-7069" fmla="*/ 582295 w 1432560"/>
              <a:gd name="connsiteY4-7070" fmla="*/ 1953895 h 3588041"/>
              <a:gd name="connsiteX5-7071" fmla="*/ 0 w 1432560"/>
              <a:gd name="connsiteY5-7072" fmla="*/ 1870710 h 3588041"/>
              <a:gd name="connsiteX6-7073" fmla="*/ 422910 w 1432560"/>
              <a:gd name="connsiteY6-7074" fmla="*/ 1787525 h 3588041"/>
              <a:gd name="connsiteX7-7075" fmla="*/ 641985 w 1432560"/>
              <a:gd name="connsiteY7-7076" fmla="*/ 1876425 h 3588041"/>
              <a:gd name="connsiteX8-7077" fmla="*/ 822960 w 1432560"/>
              <a:gd name="connsiteY8-7078" fmla="*/ 1333500 h 3588041"/>
              <a:gd name="connsiteX9-7079" fmla="*/ 763429 w 1432560"/>
              <a:gd name="connsiteY9-7080" fmla="*/ 823913 h 3588041"/>
              <a:gd name="connsiteX10-7081" fmla="*/ 387985 w 1432560"/>
              <a:gd name="connsiteY10-7082" fmla="*/ 695325 h 3588041"/>
              <a:gd name="connsiteX11-7083" fmla="*/ 784067 w 1432560"/>
              <a:gd name="connsiteY11-7084" fmla="*/ 734218 h 3588041"/>
              <a:gd name="connsiteX12-7085" fmla="*/ 799148 w 1432560"/>
              <a:gd name="connsiteY12-7086" fmla="*/ 441325 h 3588041"/>
              <a:gd name="connsiteX13-7087" fmla="*/ 886460 w 1432560"/>
              <a:gd name="connsiteY13-7088" fmla="*/ 0 h 3588041"/>
              <a:gd name="connsiteX14-7089" fmla="*/ 857885 w 1432560"/>
              <a:gd name="connsiteY14-7090" fmla="*/ 679450 h 3588041"/>
              <a:gd name="connsiteX15-7091" fmla="*/ 921385 w 1432560"/>
              <a:gd name="connsiteY15-7092" fmla="*/ 1047750 h 3588041"/>
              <a:gd name="connsiteX16-7093" fmla="*/ 930910 w 1432560"/>
              <a:gd name="connsiteY16-7094" fmla="*/ 1295400 h 3588041"/>
              <a:gd name="connsiteX17-7095" fmla="*/ 1102360 w 1432560"/>
              <a:gd name="connsiteY17-7096" fmla="*/ 1187450 h 3588041"/>
              <a:gd name="connsiteX18-7097" fmla="*/ 1375410 w 1432560"/>
              <a:gd name="connsiteY18-7098" fmla="*/ 1171575 h 3588041"/>
              <a:gd name="connsiteX19-7099" fmla="*/ 1108710 w 1432560"/>
              <a:gd name="connsiteY19-7100" fmla="*/ 1254125 h 3588041"/>
              <a:gd name="connsiteX20-7101" fmla="*/ 889635 w 1432560"/>
              <a:gd name="connsiteY20-7102" fmla="*/ 1527175 h 3588041"/>
              <a:gd name="connsiteX21-7103" fmla="*/ 835660 w 1432560"/>
              <a:gd name="connsiteY21-7104" fmla="*/ 1895475 h 3588041"/>
              <a:gd name="connsiteX22-7105" fmla="*/ 1003935 w 1432560"/>
              <a:gd name="connsiteY22-7106" fmla="*/ 2308225 h 3588041"/>
              <a:gd name="connsiteX23-7107" fmla="*/ 895985 w 1432560"/>
              <a:gd name="connsiteY23-7108" fmla="*/ 2578100 h 3588041"/>
              <a:gd name="connsiteX24-7109" fmla="*/ 1165860 w 1432560"/>
              <a:gd name="connsiteY24-7110" fmla="*/ 2524125 h 3588041"/>
              <a:gd name="connsiteX25-7111" fmla="*/ 1432560 w 1432560"/>
              <a:gd name="connsiteY25-7112" fmla="*/ 2626519 h 3588041"/>
              <a:gd name="connsiteX26-7113" fmla="*/ 1188085 w 1432560"/>
              <a:gd name="connsiteY26-7114" fmla="*/ 2590800 h 3588041"/>
              <a:gd name="connsiteX27-7115" fmla="*/ 832485 w 1432560"/>
              <a:gd name="connsiteY27-7116" fmla="*/ 2733675 h 3588041"/>
              <a:gd name="connsiteX28-7117" fmla="*/ 689610 w 1432560"/>
              <a:gd name="connsiteY28-7118" fmla="*/ 3086100 h 3588041"/>
              <a:gd name="connsiteX29-7119" fmla="*/ 918210 w 1432560"/>
              <a:gd name="connsiteY29-7120" fmla="*/ 3419475 h 3588041"/>
              <a:gd name="connsiteX30-7121" fmla="*/ 1016635 w 1432560"/>
              <a:gd name="connsiteY30-7122" fmla="*/ 3581400 h 3588041"/>
              <a:gd name="connsiteX0-7123" fmla="*/ 1003935 w 1419860"/>
              <a:gd name="connsiteY0-7124" fmla="*/ 3581400 h 3588041"/>
              <a:gd name="connsiteX1-7125" fmla="*/ 578485 w 1419860"/>
              <a:gd name="connsiteY1-7126" fmla="*/ 3587750 h 3588041"/>
              <a:gd name="connsiteX2-7127" fmla="*/ 381635 w 1419860"/>
              <a:gd name="connsiteY2-7128" fmla="*/ 3076575 h 3588041"/>
              <a:gd name="connsiteX3-7129" fmla="*/ 734060 w 1419860"/>
              <a:gd name="connsiteY3-7130" fmla="*/ 2381250 h 3588041"/>
              <a:gd name="connsiteX4-7131" fmla="*/ 569595 w 1419860"/>
              <a:gd name="connsiteY4-7132" fmla="*/ 1953895 h 3588041"/>
              <a:gd name="connsiteX5-7133" fmla="*/ 0 w 1419860"/>
              <a:gd name="connsiteY5-7134" fmla="*/ 1902460 h 3588041"/>
              <a:gd name="connsiteX6-7135" fmla="*/ 410210 w 1419860"/>
              <a:gd name="connsiteY6-7136" fmla="*/ 1787525 h 3588041"/>
              <a:gd name="connsiteX7-7137" fmla="*/ 629285 w 1419860"/>
              <a:gd name="connsiteY7-7138" fmla="*/ 1876425 h 3588041"/>
              <a:gd name="connsiteX8-7139" fmla="*/ 810260 w 1419860"/>
              <a:gd name="connsiteY8-7140" fmla="*/ 1333500 h 3588041"/>
              <a:gd name="connsiteX9-7141" fmla="*/ 750729 w 1419860"/>
              <a:gd name="connsiteY9-7142" fmla="*/ 823913 h 3588041"/>
              <a:gd name="connsiteX10-7143" fmla="*/ 375285 w 1419860"/>
              <a:gd name="connsiteY10-7144" fmla="*/ 695325 h 3588041"/>
              <a:gd name="connsiteX11-7145" fmla="*/ 771367 w 1419860"/>
              <a:gd name="connsiteY11-7146" fmla="*/ 734218 h 3588041"/>
              <a:gd name="connsiteX12-7147" fmla="*/ 786448 w 1419860"/>
              <a:gd name="connsiteY12-7148" fmla="*/ 441325 h 3588041"/>
              <a:gd name="connsiteX13-7149" fmla="*/ 873760 w 1419860"/>
              <a:gd name="connsiteY13-7150" fmla="*/ 0 h 3588041"/>
              <a:gd name="connsiteX14-7151" fmla="*/ 845185 w 1419860"/>
              <a:gd name="connsiteY14-7152" fmla="*/ 679450 h 3588041"/>
              <a:gd name="connsiteX15-7153" fmla="*/ 908685 w 1419860"/>
              <a:gd name="connsiteY15-7154" fmla="*/ 1047750 h 3588041"/>
              <a:gd name="connsiteX16-7155" fmla="*/ 918210 w 1419860"/>
              <a:gd name="connsiteY16-7156" fmla="*/ 1295400 h 3588041"/>
              <a:gd name="connsiteX17-7157" fmla="*/ 1089660 w 1419860"/>
              <a:gd name="connsiteY17-7158" fmla="*/ 1187450 h 3588041"/>
              <a:gd name="connsiteX18-7159" fmla="*/ 1362710 w 1419860"/>
              <a:gd name="connsiteY18-7160" fmla="*/ 1171575 h 3588041"/>
              <a:gd name="connsiteX19-7161" fmla="*/ 1096010 w 1419860"/>
              <a:gd name="connsiteY19-7162" fmla="*/ 1254125 h 3588041"/>
              <a:gd name="connsiteX20-7163" fmla="*/ 876935 w 1419860"/>
              <a:gd name="connsiteY20-7164" fmla="*/ 1527175 h 3588041"/>
              <a:gd name="connsiteX21-7165" fmla="*/ 822960 w 1419860"/>
              <a:gd name="connsiteY21-7166" fmla="*/ 1895475 h 3588041"/>
              <a:gd name="connsiteX22-7167" fmla="*/ 991235 w 1419860"/>
              <a:gd name="connsiteY22-7168" fmla="*/ 2308225 h 3588041"/>
              <a:gd name="connsiteX23-7169" fmla="*/ 883285 w 1419860"/>
              <a:gd name="connsiteY23-7170" fmla="*/ 2578100 h 3588041"/>
              <a:gd name="connsiteX24-7171" fmla="*/ 1153160 w 1419860"/>
              <a:gd name="connsiteY24-7172" fmla="*/ 2524125 h 3588041"/>
              <a:gd name="connsiteX25-7173" fmla="*/ 1419860 w 1419860"/>
              <a:gd name="connsiteY25-7174" fmla="*/ 2626519 h 3588041"/>
              <a:gd name="connsiteX26-7175" fmla="*/ 1175385 w 1419860"/>
              <a:gd name="connsiteY26-7176" fmla="*/ 2590800 h 3588041"/>
              <a:gd name="connsiteX27-7177" fmla="*/ 819785 w 1419860"/>
              <a:gd name="connsiteY27-7178" fmla="*/ 2733675 h 3588041"/>
              <a:gd name="connsiteX28-7179" fmla="*/ 676910 w 1419860"/>
              <a:gd name="connsiteY28-7180" fmla="*/ 3086100 h 3588041"/>
              <a:gd name="connsiteX29-7181" fmla="*/ 905510 w 1419860"/>
              <a:gd name="connsiteY29-7182" fmla="*/ 3419475 h 3588041"/>
              <a:gd name="connsiteX30-7183" fmla="*/ 1003935 w 1419860"/>
              <a:gd name="connsiteY30-7184" fmla="*/ 3581400 h 3588041"/>
              <a:gd name="connsiteX0-7185" fmla="*/ 1003935 w 1419860"/>
              <a:gd name="connsiteY0-7186" fmla="*/ 3581400 h 3588041"/>
              <a:gd name="connsiteX1-7187" fmla="*/ 578485 w 1419860"/>
              <a:gd name="connsiteY1-7188" fmla="*/ 3587750 h 3588041"/>
              <a:gd name="connsiteX2-7189" fmla="*/ 381635 w 1419860"/>
              <a:gd name="connsiteY2-7190" fmla="*/ 3076575 h 3588041"/>
              <a:gd name="connsiteX3-7191" fmla="*/ 734060 w 1419860"/>
              <a:gd name="connsiteY3-7192" fmla="*/ 2381250 h 3588041"/>
              <a:gd name="connsiteX4-7193" fmla="*/ 569595 w 1419860"/>
              <a:gd name="connsiteY4-7194" fmla="*/ 1953895 h 3588041"/>
              <a:gd name="connsiteX5-7195" fmla="*/ 0 w 1419860"/>
              <a:gd name="connsiteY5-7196" fmla="*/ 1902460 h 3588041"/>
              <a:gd name="connsiteX6-7197" fmla="*/ 410210 w 1419860"/>
              <a:gd name="connsiteY6-7198" fmla="*/ 1787525 h 3588041"/>
              <a:gd name="connsiteX7-7199" fmla="*/ 629285 w 1419860"/>
              <a:gd name="connsiteY7-7200" fmla="*/ 1876425 h 3588041"/>
              <a:gd name="connsiteX8-7201" fmla="*/ 810260 w 1419860"/>
              <a:gd name="connsiteY8-7202" fmla="*/ 1333500 h 3588041"/>
              <a:gd name="connsiteX9-7203" fmla="*/ 750729 w 1419860"/>
              <a:gd name="connsiteY9-7204" fmla="*/ 823913 h 3588041"/>
              <a:gd name="connsiteX10-7205" fmla="*/ 375285 w 1419860"/>
              <a:gd name="connsiteY10-7206" fmla="*/ 695325 h 3588041"/>
              <a:gd name="connsiteX11-7207" fmla="*/ 771367 w 1419860"/>
              <a:gd name="connsiteY11-7208" fmla="*/ 734218 h 3588041"/>
              <a:gd name="connsiteX12-7209" fmla="*/ 786448 w 1419860"/>
              <a:gd name="connsiteY12-7210" fmla="*/ 441325 h 3588041"/>
              <a:gd name="connsiteX13-7211" fmla="*/ 873760 w 1419860"/>
              <a:gd name="connsiteY13-7212" fmla="*/ 0 h 3588041"/>
              <a:gd name="connsiteX14-7213" fmla="*/ 845185 w 1419860"/>
              <a:gd name="connsiteY14-7214" fmla="*/ 679450 h 3588041"/>
              <a:gd name="connsiteX15-7215" fmla="*/ 908685 w 1419860"/>
              <a:gd name="connsiteY15-7216" fmla="*/ 1047750 h 3588041"/>
              <a:gd name="connsiteX16-7217" fmla="*/ 918210 w 1419860"/>
              <a:gd name="connsiteY16-7218" fmla="*/ 1295400 h 3588041"/>
              <a:gd name="connsiteX17-7219" fmla="*/ 1089660 w 1419860"/>
              <a:gd name="connsiteY17-7220" fmla="*/ 1187450 h 3588041"/>
              <a:gd name="connsiteX18-7221" fmla="*/ 1362710 w 1419860"/>
              <a:gd name="connsiteY18-7222" fmla="*/ 1171575 h 3588041"/>
              <a:gd name="connsiteX19-7223" fmla="*/ 1096010 w 1419860"/>
              <a:gd name="connsiteY19-7224" fmla="*/ 1254125 h 3588041"/>
              <a:gd name="connsiteX20-7225" fmla="*/ 876935 w 1419860"/>
              <a:gd name="connsiteY20-7226" fmla="*/ 1527175 h 3588041"/>
              <a:gd name="connsiteX21-7227" fmla="*/ 822960 w 1419860"/>
              <a:gd name="connsiteY21-7228" fmla="*/ 1895475 h 3588041"/>
              <a:gd name="connsiteX22-7229" fmla="*/ 991235 w 1419860"/>
              <a:gd name="connsiteY22-7230" fmla="*/ 2308225 h 3588041"/>
              <a:gd name="connsiteX23-7231" fmla="*/ 883285 w 1419860"/>
              <a:gd name="connsiteY23-7232" fmla="*/ 2578100 h 3588041"/>
              <a:gd name="connsiteX24-7233" fmla="*/ 1153160 w 1419860"/>
              <a:gd name="connsiteY24-7234" fmla="*/ 2524125 h 3588041"/>
              <a:gd name="connsiteX25-7235" fmla="*/ 1419860 w 1419860"/>
              <a:gd name="connsiteY25-7236" fmla="*/ 2626519 h 3588041"/>
              <a:gd name="connsiteX26-7237" fmla="*/ 1175385 w 1419860"/>
              <a:gd name="connsiteY26-7238" fmla="*/ 2590800 h 3588041"/>
              <a:gd name="connsiteX27-7239" fmla="*/ 819785 w 1419860"/>
              <a:gd name="connsiteY27-7240" fmla="*/ 2733675 h 3588041"/>
              <a:gd name="connsiteX28-7241" fmla="*/ 676910 w 1419860"/>
              <a:gd name="connsiteY28-7242" fmla="*/ 3086100 h 3588041"/>
              <a:gd name="connsiteX29-7243" fmla="*/ 905510 w 1419860"/>
              <a:gd name="connsiteY29-7244" fmla="*/ 3419475 h 3588041"/>
              <a:gd name="connsiteX30-7245" fmla="*/ 1003935 w 1419860"/>
              <a:gd name="connsiteY30-7246" fmla="*/ 3581400 h 3588041"/>
              <a:gd name="connsiteX0-7247" fmla="*/ 1003935 w 1419860"/>
              <a:gd name="connsiteY0-7248" fmla="*/ 3581400 h 3588041"/>
              <a:gd name="connsiteX1-7249" fmla="*/ 578485 w 1419860"/>
              <a:gd name="connsiteY1-7250" fmla="*/ 3587750 h 3588041"/>
              <a:gd name="connsiteX2-7251" fmla="*/ 381635 w 1419860"/>
              <a:gd name="connsiteY2-7252" fmla="*/ 3076575 h 3588041"/>
              <a:gd name="connsiteX3-7253" fmla="*/ 734060 w 1419860"/>
              <a:gd name="connsiteY3-7254" fmla="*/ 2381250 h 3588041"/>
              <a:gd name="connsiteX4-7255" fmla="*/ 569595 w 1419860"/>
              <a:gd name="connsiteY4-7256" fmla="*/ 1953895 h 3588041"/>
              <a:gd name="connsiteX5-7257" fmla="*/ 0 w 1419860"/>
              <a:gd name="connsiteY5-7258" fmla="*/ 1902460 h 3588041"/>
              <a:gd name="connsiteX6-7259" fmla="*/ 410210 w 1419860"/>
              <a:gd name="connsiteY6-7260" fmla="*/ 1787525 h 3588041"/>
              <a:gd name="connsiteX7-7261" fmla="*/ 629285 w 1419860"/>
              <a:gd name="connsiteY7-7262" fmla="*/ 1876425 h 3588041"/>
              <a:gd name="connsiteX8-7263" fmla="*/ 810260 w 1419860"/>
              <a:gd name="connsiteY8-7264" fmla="*/ 1333500 h 3588041"/>
              <a:gd name="connsiteX9-7265" fmla="*/ 750729 w 1419860"/>
              <a:gd name="connsiteY9-7266" fmla="*/ 823913 h 3588041"/>
              <a:gd name="connsiteX10-7267" fmla="*/ 375285 w 1419860"/>
              <a:gd name="connsiteY10-7268" fmla="*/ 695325 h 3588041"/>
              <a:gd name="connsiteX11-7269" fmla="*/ 771367 w 1419860"/>
              <a:gd name="connsiteY11-7270" fmla="*/ 734218 h 3588041"/>
              <a:gd name="connsiteX12-7271" fmla="*/ 786448 w 1419860"/>
              <a:gd name="connsiteY12-7272" fmla="*/ 441325 h 3588041"/>
              <a:gd name="connsiteX13-7273" fmla="*/ 873760 w 1419860"/>
              <a:gd name="connsiteY13-7274" fmla="*/ 0 h 3588041"/>
              <a:gd name="connsiteX14-7275" fmla="*/ 845185 w 1419860"/>
              <a:gd name="connsiteY14-7276" fmla="*/ 679450 h 3588041"/>
              <a:gd name="connsiteX15-7277" fmla="*/ 908685 w 1419860"/>
              <a:gd name="connsiteY15-7278" fmla="*/ 1047750 h 3588041"/>
              <a:gd name="connsiteX16-7279" fmla="*/ 918210 w 1419860"/>
              <a:gd name="connsiteY16-7280" fmla="*/ 1295400 h 3588041"/>
              <a:gd name="connsiteX17-7281" fmla="*/ 1089660 w 1419860"/>
              <a:gd name="connsiteY17-7282" fmla="*/ 1187450 h 3588041"/>
              <a:gd name="connsiteX18-7283" fmla="*/ 1362710 w 1419860"/>
              <a:gd name="connsiteY18-7284" fmla="*/ 1171575 h 3588041"/>
              <a:gd name="connsiteX19-7285" fmla="*/ 1096010 w 1419860"/>
              <a:gd name="connsiteY19-7286" fmla="*/ 1254125 h 3588041"/>
              <a:gd name="connsiteX20-7287" fmla="*/ 876935 w 1419860"/>
              <a:gd name="connsiteY20-7288" fmla="*/ 1527175 h 3588041"/>
              <a:gd name="connsiteX21-7289" fmla="*/ 822960 w 1419860"/>
              <a:gd name="connsiteY21-7290" fmla="*/ 1895475 h 3588041"/>
              <a:gd name="connsiteX22-7291" fmla="*/ 991235 w 1419860"/>
              <a:gd name="connsiteY22-7292" fmla="*/ 2308225 h 3588041"/>
              <a:gd name="connsiteX23-7293" fmla="*/ 883285 w 1419860"/>
              <a:gd name="connsiteY23-7294" fmla="*/ 2578100 h 3588041"/>
              <a:gd name="connsiteX24-7295" fmla="*/ 1153160 w 1419860"/>
              <a:gd name="connsiteY24-7296" fmla="*/ 2524125 h 3588041"/>
              <a:gd name="connsiteX25-7297" fmla="*/ 1419860 w 1419860"/>
              <a:gd name="connsiteY25-7298" fmla="*/ 2626519 h 3588041"/>
              <a:gd name="connsiteX26-7299" fmla="*/ 1175385 w 1419860"/>
              <a:gd name="connsiteY26-7300" fmla="*/ 2590800 h 3588041"/>
              <a:gd name="connsiteX27-7301" fmla="*/ 819785 w 1419860"/>
              <a:gd name="connsiteY27-7302" fmla="*/ 2733675 h 3588041"/>
              <a:gd name="connsiteX28-7303" fmla="*/ 676910 w 1419860"/>
              <a:gd name="connsiteY28-7304" fmla="*/ 3086100 h 3588041"/>
              <a:gd name="connsiteX29-7305" fmla="*/ 905510 w 1419860"/>
              <a:gd name="connsiteY29-7306" fmla="*/ 3419475 h 3588041"/>
              <a:gd name="connsiteX30-7307" fmla="*/ 1003935 w 1419860"/>
              <a:gd name="connsiteY30-7308" fmla="*/ 3581400 h 3588041"/>
              <a:gd name="connsiteX0-7309" fmla="*/ 1003935 w 1419860"/>
              <a:gd name="connsiteY0-7310" fmla="*/ 3581400 h 3588041"/>
              <a:gd name="connsiteX1-7311" fmla="*/ 578485 w 1419860"/>
              <a:gd name="connsiteY1-7312" fmla="*/ 3587750 h 3588041"/>
              <a:gd name="connsiteX2-7313" fmla="*/ 381635 w 1419860"/>
              <a:gd name="connsiteY2-7314" fmla="*/ 3076575 h 3588041"/>
              <a:gd name="connsiteX3-7315" fmla="*/ 734060 w 1419860"/>
              <a:gd name="connsiteY3-7316" fmla="*/ 2381250 h 3588041"/>
              <a:gd name="connsiteX4-7317" fmla="*/ 569595 w 1419860"/>
              <a:gd name="connsiteY4-7318" fmla="*/ 1953895 h 3588041"/>
              <a:gd name="connsiteX5-7319" fmla="*/ 0 w 1419860"/>
              <a:gd name="connsiteY5-7320" fmla="*/ 1902460 h 3588041"/>
              <a:gd name="connsiteX6-7321" fmla="*/ 381635 w 1419860"/>
              <a:gd name="connsiteY6-7322" fmla="*/ 1784350 h 3588041"/>
              <a:gd name="connsiteX7-7323" fmla="*/ 629285 w 1419860"/>
              <a:gd name="connsiteY7-7324" fmla="*/ 1876425 h 3588041"/>
              <a:gd name="connsiteX8-7325" fmla="*/ 810260 w 1419860"/>
              <a:gd name="connsiteY8-7326" fmla="*/ 1333500 h 3588041"/>
              <a:gd name="connsiteX9-7327" fmla="*/ 750729 w 1419860"/>
              <a:gd name="connsiteY9-7328" fmla="*/ 823913 h 3588041"/>
              <a:gd name="connsiteX10-7329" fmla="*/ 375285 w 1419860"/>
              <a:gd name="connsiteY10-7330" fmla="*/ 695325 h 3588041"/>
              <a:gd name="connsiteX11-7331" fmla="*/ 771367 w 1419860"/>
              <a:gd name="connsiteY11-7332" fmla="*/ 734218 h 3588041"/>
              <a:gd name="connsiteX12-7333" fmla="*/ 786448 w 1419860"/>
              <a:gd name="connsiteY12-7334" fmla="*/ 441325 h 3588041"/>
              <a:gd name="connsiteX13-7335" fmla="*/ 873760 w 1419860"/>
              <a:gd name="connsiteY13-7336" fmla="*/ 0 h 3588041"/>
              <a:gd name="connsiteX14-7337" fmla="*/ 845185 w 1419860"/>
              <a:gd name="connsiteY14-7338" fmla="*/ 679450 h 3588041"/>
              <a:gd name="connsiteX15-7339" fmla="*/ 908685 w 1419860"/>
              <a:gd name="connsiteY15-7340" fmla="*/ 1047750 h 3588041"/>
              <a:gd name="connsiteX16-7341" fmla="*/ 918210 w 1419860"/>
              <a:gd name="connsiteY16-7342" fmla="*/ 1295400 h 3588041"/>
              <a:gd name="connsiteX17-7343" fmla="*/ 1089660 w 1419860"/>
              <a:gd name="connsiteY17-7344" fmla="*/ 1187450 h 3588041"/>
              <a:gd name="connsiteX18-7345" fmla="*/ 1362710 w 1419860"/>
              <a:gd name="connsiteY18-7346" fmla="*/ 1171575 h 3588041"/>
              <a:gd name="connsiteX19-7347" fmla="*/ 1096010 w 1419860"/>
              <a:gd name="connsiteY19-7348" fmla="*/ 1254125 h 3588041"/>
              <a:gd name="connsiteX20-7349" fmla="*/ 876935 w 1419860"/>
              <a:gd name="connsiteY20-7350" fmla="*/ 1527175 h 3588041"/>
              <a:gd name="connsiteX21-7351" fmla="*/ 822960 w 1419860"/>
              <a:gd name="connsiteY21-7352" fmla="*/ 1895475 h 3588041"/>
              <a:gd name="connsiteX22-7353" fmla="*/ 991235 w 1419860"/>
              <a:gd name="connsiteY22-7354" fmla="*/ 2308225 h 3588041"/>
              <a:gd name="connsiteX23-7355" fmla="*/ 883285 w 1419860"/>
              <a:gd name="connsiteY23-7356" fmla="*/ 2578100 h 3588041"/>
              <a:gd name="connsiteX24-7357" fmla="*/ 1153160 w 1419860"/>
              <a:gd name="connsiteY24-7358" fmla="*/ 2524125 h 3588041"/>
              <a:gd name="connsiteX25-7359" fmla="*/ 1419860 w 1419860"/>
              <a:gd name="connsiteY25-7360" fmla="*/ 2626519 h 3588041"/>
              <a:gd name="connsiteX26-7361" fmla="*/ 1175385 w 1419860"/>
              <a:gd name="connsiteY26-7362" fmla="*/ 2590800 h 3588041"/>
              <a:gd name="connsiteX27-7363" fmla="*/ 819785 w 1419860"/>
              <a:gd name="connsiteY27-7364" fmla="*/ 2733675 h 3588041"/>
              <a:gd name="connsiteX28-7365" fmla="*/ 676910 w 1419860"/>
              <a:gd name="connsiteY28-7366" fmla="*/ 3086100 h 3588041"/>
              <a:gd name="connsiteX29-7367" fmla="*/ 905510 w 1419860"/>
              <a:gd name="connsiteY29-7368" fmla="*/ 3419475 h 3588041"/>
              <a:gd name="connsiteX30-7369" fmla="*/ 1003935 w 1419860"/>
              <a:gd name="connsiteY30-7370" fmla="*/ 3581400 h 3588041"/>
              <a:gd name="connsiteX0-7371" fmla="*/ 1003935 w 1419860"/>
              <a:gd name="connsiteY0-7372" fmla="*/ 3581400 h 3588041"/>
              <a:gd name="connsiteX1-7373" fmla="*/ 578485 w 1419860"/>
              <a:gd name="connsiteY1-7374" fmla="*/ 3587750 h 3588041"/>
              <a:gd name="connsiteX2-7375" fmla="*/ 381635 w 1419860"/>
              <a:gd name="connsiteY2-7376" fmla="*/ 3076575 h 3588041"/>
              <a:gd name="connsiteX3-7377" fmla="*/ 734060 w 1419860"/>
              <a:gd name="connsiteY3-7378" fmla="*/ 2381250 h 3588041"/>
              <a:gd name="connsiteX4-7379" fmla="*/ 569595 w 1419860"/>
              <a:gd name="connsiteY4-7380" fmla="*/ 1953895 h 3588041"/>
              <a:gd name="connsiteX5-7381" fmla="*/ 0 w 1419860"/>
              <a:gd name="connsiteY5-7382" fmla="*/ 1902460 h 3588041"/>
              <a:gd name="connsiteX6-7383" fmla="*/ 381635 w 1419860"/>
              <a:gd name="connsiteY6-7384" fmla="*/ 1784350 h 3588041"/>
              <a:gd name="connsiteX7-7385" fmla="*/ 629285 w 1419860"/>
              <a:gd name="connsiteY7-7386" fmla="*/ 1876425 h 3588041"/>
              <a:gd name="connsiteX8-7387" fmla="*/ 810260 w 1419860"/>
              <a:gd name="connsiteY8-7388" fmla="*/ 1333500 h 3588041"/>
              <a:gd name="connsiteX9-7389" fmla="*/ 750729 w 1419860"/>
              <a:gd name="connsiteY9-7390" fmla="*/ 823913 h 3588041"/>
              <a:gd name="connsiteX10-7391" fmla="*/ 375285 w 1419860"/>
              <a:gd name="connsiteY10-7392" fmla="*/ 695325 h 3588041"/>
              <a:gd name="connsiteX11-7393" fmla="*/ 771367 w 1419860"/>
              <a:gd name="connsiteY11-7394" fmla="*/ 734218 h 3588041"/>
              <a:gd name="connsiteX12-7395" fmla="*/ 786448 w 1419860"/>
              <a:gd name="connsiteY12-7396" fmla="*/ 441325 h 3588041"/>
              <a:gd name="connsiteX13-7397" fmla="*/ 873760 w 1419860"/>
              <a:gd name="connsiteY13-7398" fmla="*/ 0 h 3588041"/>
              <a:gd name="connsiteX14-7399" fmla="*/ 845185 w 1419860"/>
              <a:gd name="connsiteY14-7400" fmla="*/ 679450 h 3588041"/>
              <a:gd name="connsiteX15-7401" fmla="*/ 908685 w 1419860"/>
              <a:gd name="connsiteY15-7402" fmla="*/ 1047750 h 3588041"/>
              <a:gd name="connsiteX16-7403" fmla="*/ 918210 w 1419860"/>
              <a:gd name="connsiteY16-7404" fmla="*/ 1295400 h 3588041"/>
              <a:gd name="connsiteX17-7405" fmla="*/ 1089660 w 1419860"/>
              <a:gd name="connsiteY17-7406" fmla="*/ 1187450 h 3588041"/>
              <a:gd name="connsiteX18-7407" fmla="*/ 1362710 w 1419860"/>
              <a:gd name="connsiteY18-7408" fmla="*/ 1171575 h 3588041"/>
              <a:gd name="connsiteX19-7409" fmla="*/ 1096010 w 1419860"/>
              <a:gd name="connsiteY19-7410" fmla="*/ 1254125 h 3588041"/>
              <a:gd name="connsiteX20-7411" fmla="*/ 876935 w 1419860"/>
              <a:gd name="connsiteY20-7412" fmla="*/ 1527175 h 3588041"/>
              <a:gd name="connsiteX21-7413" fmla="*/ 822960 w 1419860"/>
              <a:gd name="connsiteY21-7414" fmla="*/ 1895475 h 3588041"/>
              <a:gd name="connsiteX22-7415" fmla="*/ 991235 w 1419860"/>
              <a:gd name="connsiteY22-7416" fmla="*/ 2308225 h 3588041"/>
              <a:gd name="connsiteX23-7417" fmla="*/ 883285 w 1419860"/>
              <a:gd name="connsiteY23-7418" fmla="*/ 2578100 h 3588041"/>
              <a:gd name="connsiteX24-7419" fmla="*/ 1153160 w 1419860"/>
              <a:gd name="connsiteY24-7420" fmla="*/ 2524125 h 3588041"/>
              <a:gd name="connsiteX25-7421" fmla="*/ 1419860 w 1419860"/>
              <a:gd name="connsiteY25-7422" fmla="*/ 2626519 h 3588041"/>
              <a:gd name="connsiteX26-7423" fmla="*/ 1175385 w 1419860"/>
              <a:gd name="connsiteY26-7424" fmla="*/ 2590800 h 3588041"/>
              <a:gd name="connsiteX27-7425" fmla="*/ 819785 w 1419860"/>
              <a:gd name="connsiteY27-7426" fmla="*/ 2733675 h 3588041"/>
              <a:gd name="connsiteX28-7427" fmla="*/ 676910 w 1419860"/>
              <a:gd name="connsiteY28-7428" fmla="*/ 3086100 h 3588041"/>
              <a:gd name="connsiteX29-7429" fmla="*/ 905510 w 1419860"/>
              <a:gd name="connsiteY29-7430" fmla="*/ 3419475 h 3588041"/>
              <a:gd name="connsiteX30-7431" fmla="*/ 1003935 w 1419860"/>
              <a:gd name="connsiteY30-7432" fmla="*/ 3581400 h 3588041"/>
              <a:gd name="connsiteX0-7433" fmla="*/ 1003935 w 1419860"/>
              <a:gd name="connsiteY0-7434" fmla="*/ 3581400 h 3588041"/>
              <a:gd name="connsiteX1-7435" fmla="*/ 578485 w 1419860"/>
              <a:gd name="connsiteY1-7436" fmla="*/ 3587750 h 3588041"/>
              <a:gd name="connsiteX2-7437" fmla="*/ 381635 w 1419860"/>
              <a:gd name="connsiteY2-7438" fmla="*/ 3076575 h 3588041"/>
              <a:gd name="connsiteX3-7439" fmla="*/ 734060 w 1419860"/>
              <a:gd name="connsiteY3-7440" fmla="*/ 2381250 h 3588041"/>
              <a:gd name="connsiteX4-7441" fmla="*/ 569595 w 1419860"/>
              <a:gd name="connsiteY4-7442" fmla="*/ 1953895 h 3588041"/>
              <a:gd name="connsiteX5-7443" fmla="*/ 0 w 1419860"/>
              <a:gd name="connsiteY5-7444" fmla="*/ 1902460 h 3588041"/>
              <a:gd name="connsiteX6-7445" fmla="*/ 359410 w 1419860"/>
              <a:gd name="connsiteY6-7446" fmla="*/ 1806575 h 3588041"/>
              <a:gd name="connsiteX7-7447" fmla="*/ 629285 w 1419860"/>
              <a:gd name="connsiteY7-7448" fmla="*/ 1876425 h 3588041"/>
              <a:gd name="connsiteX8-7449" fmla="*/ 810260 w 1419860"/>
              <a:gd name="connsiteY8-7450" fmla="*/ 1333500 h 3588041"/>
              <a:gd name="connsiteX9-7451" fmla="*/ 750729 w 1419860"/>
              <a:gd name="connsiteY9-7452" fmla="*/ 823913 h 3588041"/>
              <a:gd name="connsiteX10-7453" fmla="*/ 375285 w 1419860"/>
              <a:gd name="connsiteY10-7454" fmla="*/ 695325 h 3588041"/>
              <a:gd name="connsiteX11-7455" fmla="*/ 771367 w 1419860"/>
              <a:gd name="connsiteY11-7456" fmla="*/ 734218 h 3588041"/>
              <a:gd name="connsiteX12-7457" fmla="*/ 786448 w 1419860"/>
              <a:gd name="connsiteY12-7458" fmla="*/ 441325 h 3588041"/>
              <a:gd name="connsiteX13-7459" fmla="*/ 873760 w 1419860"/>
              <a:gd name="connsiteY13-7460" fmla="*/ 0 h 3588041"/>
              <a:gd name="connsiteX14-7461" fmla="*/ 845185 w 1419860"/>
              <a:gd name="connsiteY14-7462" fmla="*/ 679450 h 3588041"/>
              <a:gd name="connsiteX15-7463" fmla="*/ 908685 w 1419860"/>
              <a:gd name="connsiteY15-7464" fmla="*/ 1047750 h 3588041"/>
              <a:gd name="connsiteX16-7465" fmla="*/ 918210 w 1419860"/>
              <a:gd name="connsiteY16-7466" fmla="*/ 1295400 h 3588041"/>
              <a:gd name="connsiteX17-7467" fmla="*/ 1089660 w 1419860"/>
              <a:gd name="connsiteY17-7468" fmla="*/ 1187450 h 3588041"/>
              <a:gd name="connsiteX18-7469" fmla="*/ 1362710 w 1419860"/>
              <a:gd name="connsiteY18-7470" fmla="*/ 1171575 h 3588041"/>
              <a:gd name="connsiteX19-7471" fmla="*/ 1096010 w 1419860"/>
              <a:gd name="connsiteY19-7472" fmla="*/ 1254125 h 3588041"/>
              <a:gd name="connsiteX20-7473" fmla="*/ 876935 w 1419860"/>
              <a:gd name="connsiteY20-7474" fmla="*/ 1527175 h 3588041"/>
              <a:gd name="connsiteX21-7475" fmla="*/ 822960 w 1419860"/>
              <a:gd name="connsiteY21-7476" fmla="*/ 1895475 h 3588041"/>
              <a:gd name="connsiteX22-7477" fmla="*/ 991235 w 1419860"/>
              <a:gd name="connsiteY22-7478" fmla="*/ 2308225 h 3588041"/>
              <a:gd name="connsiteX23-7479" fmla="*/ 883285 w 1419860"/>
              <a:gd name="connsiteY23-7480" fmla="*/ 2578100 h 3588041"/>
              <a:gd name="connsiteX24-7481" fmla="*/ 1153160 w 1419860"/>
              <a:gd name="connsiteY24-7482" fmla="*/ 2524125 h 3588041"/>
              <a:gd name="connsiteX25-7483" fmla="*/ 1419860 w 1419860"/>
              <a:gd name="connsiteY25-7484" fmla="*/ 2626519 h 3588041"/>
              <a:gd name="connsiteX26-7485" fmla="*/ 1175385 w 1419860"/>
              <a:gd name="connsiteY26-7486" fmla="*/ 2590800 h 3588041"/>
              <a:gd name="connsiteX27-7487" fmla="*/ 819785 w 1419860"/>
              <a:gd name="connsiteY27-7488" fmla="*/ 2733675 h 3588041"/>
              <a:gd name="connsiteX28-7489" fmla="*/ 676910 w 1419860"/>
              <a:gd name="connsiteY28-7490" fmla="*/ 3086100 h 3588041"/>
              <a:gd name="connsiteX29-7491" fmla="*/ 905510 w 1419860"/>
              <a:gd name="connsiteY29-7492" fmla="*/ 3419475 h 3588041"/>
              <a:gd name="connsiteX30-7493" fmla="*/ 1003935 w 1419860"/>
              <a:gd name="connsiteY30-7494" fmla="*/ 3581400 h 3588041"/>
              <a:gd name="connsiteX0-7495" fmla="*/ 1003935 w 1419860"/>
              <a:gd name="connsiteY0-7496" fmla="*/ 3581400 h 3588041"/>
              <a:gd name="connsiteX1-7497" fmla="*/ 578485 w 1419860"/>
              <a:gd name="connsiteY1-7498" fmla="*/ 3587750 h 3588041"/>
              <a:gd name="connsiteX2-7499" fmla="*/ 381635 w 1419860"/>
              <a:gd name="connsiteY2-7500" fmla="*/ 3076575 h 3588041"/>
              <a:gd name="connsiteX3-7501" fmla="*/ 734060 w 1419860"/>
              <a:gd name="connsiteY3-7502" fmla="*/ 2381250 h 3588041"/>
              <a:gd name="connsiteX4-7503" fmla="*/ 569595 w 1419860"/>
              <a:gd name="connsiteY4-7504" fmla="*/ 1953895 h 3588041"/>
              <a:gd name="connsiteX5-7505" fmla="*/ 0 w 1419860"/>
              <a:gd name="connsiteY5-7506" fmla="*/ 1902460 h 3588041"/>
              <a:gd name="connsiteX6-7507" fmla="*/ 359410 w 1419860"/>
              <a:gd name="connsiteY6-7508" fmla="*/ 1806575 h 3588041"/>
              <a:gd name="connsiteX7-7509" fmla="*/ 629285 w 1419860"/>
              <a:gd name="connsiteY7-7510" fmla="*/ 1876425 h 3588041"/>
              <a:gd name="connsiteX8-7511" fmla="*/ 810260 w 1419860"/>
              <a:gd name="connsiteY8-7512" fmla="*/ 1333500 h 3588041"/>
              <a:gd name="connsiteX9-7513" fmla="*/ 750729 w 1419860"/>
              <a:gd name="connsiteY9-7514" fmla="*/ 823913 h 3588041"/>
              <a:gd name="connsiteX10-7515" fmla="*/ 375285 w 1419860"/>
              <a:gd name="connsiteY10-7516" fmla="*/ 695325 h 3588041"/>
              <a:gd name="connsiteX11-7517" fmla="*/ 771367 w 1419860"/>
              <a:gd name="connsiteY11-7518" fmla="*/ 734218 h 3588041"/>
              <a:gd name="connsiteX12-7519" fmla="*/ 786448 w 1419860"/>
              <a:gd name="connsiteY12-7520" fmla="*/ 441325 h 3588041"/>
              <a:gd name="connsiteX13-7521" fmla="*/ 873760 w 1419860"/>
              <a:gd name="connsiteY13-7522" fmla="*/ 0 h 3588041"/>
              <a:gd name="connsiteX14-7523" fmla="*/ 845185 w 1419860"/>
              <a:gd name="connsiteY14-7524" fmla="*/ 679450 h 3588041"/>
              <a:gd name="connsiteX15-7525" fmla="*/ 908685 w 1419860"/>
              <a:gd name="connsiteY15-7526" fmla="*/ 1047750 h 3588041"/>
              <a:gd name="connsiteX16-7527" fmla="*/ 918210 w 1419860"/>
              <a:gd name="connsiteY16-7528" fmla="*/ 1295400 h 3588041"/>
              <a:gd name="connsiteX17-7529" fmla="*/ 1089660 w 1419860"/>
              <a:gd name="connsiteY17-7530" fmla="*/ 1187450 h 3588041"/>
              <a:gd name="connsiteX18-7531" fmla="*/ 1362710 w 1419860"/>
              <a:gd name="connsiteY18-7532" fmla="*/ 1171575 h 3588041"/>
              <a:gd name="connsiteX19-7533" fmla="*/ 1096010 w 1419860"/>
              <a:gd name="connsiteY19-7534" fmla="*/ 1254125 h 3588041"/>
              <a:gd name="connsiteX20-7535" fmla="*/ 876935 w 1419860"/>
              <a:gd name="connsiteY20-7536" fmla="*/ 1527175 h 3588041"/>
              <a:gd name="connsiteX21-7537" fmla="*/ 822960 w 1419860"/>
              <a:gd name="connsiteY21-7538" fmla="*/ 1895475 h 3588041"/>
              <a:gd name="connsiteX22-7539" fmla="*/ 991235 w 1419860"/>
              <a:gd name="connsiteY22-7540" fmla="*/ 2308225 h 3588041"/>
              <a:gd name="connsiteX23-7541" fmla="*/ 883285 w 1419860"/>
              <a:gd name="connsiteY23-7542" fmla="*/ 2578100 h 3588041"/>
              <a:gd name="connsiteX24-7543" fmla="*/ 1153160 w 1419860"/>
              <a:gd name="connsiteY24-7544" fmla="*/ 2524125 h 3588041"/>
              <a:gd name="connsiteX25-7545" fmla="*/ 1419860 w 1419860"/>
              <a:gd name="connsiteY25-7546" fmla="*/ 2626519 h 3588041"/>
              <a:gd name="connsiteX26-7547" fmla="*/ 1175385 w 1419860"/>
              <a:gd name="connsiteY26-7548" fmla="*/ 2590800 h 3588041"/>
              <a:gd name="connsiteX27-7549" fmla="*/ 819785 w 1419860"/>
              <a:gd name="connsiteY27-7550" fmla="*/ 2733675 h 3588041"/>
              <a:gd name="connsiteX28-7551" fmla="*/ 676910 w 1419860"/>
              <a:gd name="connsiteY28-7552" fmla="*/ 3086100 h 3588041"/>
              <a:gd name="connsiteX29-7553" fmla="*/ 905510 w 1419860"/>
              <a:gd name="connsiteY29-7554" fmla="*/ 3419475 h 3588041"/>
              <a:gd name="connsiteX30-7555" fmla="*/ 1003935 w 1419860"/>
              <a:gd name="connsiteY30-7556" fmla="*/ 3581400 h 3588041"/>
              <a:gd name="connsiteX0-7557" fmla="*/ 1003935 w 1419860"/>
              <a:gd name="connsiteY0-7558" fmla="*/ 3581400 h 3588041"/>
              <a:gd name="connsiteX1-7559" fmla="*/ 578485 w 1419860"/>
              <a:gd name="connsiteY1-7560" fmla="*/ 3587750 h 3588041"/>
              <a:gd name="connsiteX2-7561" fmla="*/ 381635 w 1419860"/>
              <a:gd name="connsiteY2-7562" fmla="*/ 3076575 h 3588041"/>
              <a:gd name="connsiteX3-7563" fmla="*/ 734060 w 1419860"/>
              <a:gd name="connsiteY3-7564" fmla="*/ 2381250 h 3588041"/>
              <a:gd name="connsiteX4-7565" fmla="*/ 569595 w 1419860"/>
              <a:gd name="connsiteY4-7566" fmla="*/ 1953895 h 3588041"/>
              <a:gd name="connsiteX5-7567" fmla="*/ 0 w 1419860"/>
              <a:gd name="connsiteY5-7568" fmla="*/ 1902460 h 3588041"/>
              <a:gd name="connsiteX6-7569" fmla="*/ 359410 w 1419860"/>
              <a:gd name="connsiteY6-7570" fmla="*/ 1806575 h 3588041"/>
              <a:gd name="connsiteX7-7571" fmla="*/ 622935 w 1419860"/>
              <a:gd name="connsiteY7-7572" fmla="*/ 1879600 h 3588041"/>
              <a:gd name="connsiteX8-7573" fmla="*/ 810260 w 1419860"/>
              <a:gd name="connsiteY8-7574" fmla="*/ 1333500 h 3588041"/>
              <a:gd name="connsiteX9-7575" fmla="*/ 750729 w 1419860"/>
              <a:gd name="connsiteY9-7576" fmla="*/ 823913 h 3588041"/>
              <a:gd name="connsiteX10-7577" fmla="*/ 375285 w 1419860"/>
              <a:gd name="connsiteY10-7578" fmla="*/ 695325 h 3588041"/>
              <a:gd name="connsiteX11-7579" fmla="*/ 771367 w 1419860"/>
              <a:gd name="connsiteY11-7580" fmla="*/ 734218 h 3588041"/>
              <a:gd name="connsiteX12-7581" fmla="*/ 786448 w 1419860"/>
              <a:gd name="connsiteY12-7582" fmla="*/ 441325 h 3588041"/>
              <a:gd name="connsiteX13-7583" fmla="*/ 873760 w 1419860"/>
              <a:gd name="connsiteY13-7584" fmla="*/ 0 h 3588041"/>
              <a:gd name="connsiteX14-7585" fmla="*/ 845185 w 1419860"/>
              <a:gd name="connsiteY14-7586" fmla="*/ 679450 h 3588041"/>
              <a:gd name="connsiteX15-7587" fmla="*/ 908685 w 1419860"/>
              <a:gd name="connsiteY15-7588" fmla="*/ 1047750 h 3588041"/>
              <a:gd name="connsiteX16-7589" fmla="*/ 918210 w 1419860"/>
              <a:gd name="connsiteY16-7590" fmla="*/ 1295400 h 3588041"/>
              <a:gd name="connsiteX17-7591" fmla="*/ 1089660 w 1419860"/>
              <a:gd name="connsiteY17-7592" fmla="*/ 1187450 h 3588041"/>
              <a:gd name="connsiteX18-7593" fmla="*/ 1362710 w 1419860"/>
              <a:gd name="connsiteY18-7594" fmla="*/ 1171575 h 3588041"/>
              <a:gd name="connsiteX19-7595" fmla="*/ 1096010 w 1419860"/>
              <a:gd name="connsiteY19-7596" fmla="*/ 1254125 h 3588041"/>
              <a:gd name="connsiteX20-7597" fmla="*/ 876935 w 1419860"/>
              <a:gd name="connsiteY20-7598" fmla="*/ 1527175 h 3588041"/>
              <a:gd name="connsiteX21-7599" fmla="*/ 822960 w 1419860"/>
              <a:gd name="connsiteY21-7600" fmla="*/ 1895475 h 3588041"/>
              <a:gd name="connsiteX22-7601" fmla="*/ 991235 w 1419860"/>
              <a:gd name="connsiteY22-7602" fmla="*/ 2308225 h 3588041"/>
              <a:gd name="connsiteX23-7603" fmla="*/ 883285 w 1419860"/>
              <a:gd name="connsiteY23-7604" fmla="*/ 2578100 h 3588041"/>
              <a:gd name="connsiteX24-7605" fmla="*/ 1153160 w 1419860"/>
              <a:gd name="connsiteY24-7606" fmla="*/ 2524125 h 3588041"/>
              <a:gd name="connsiteX25-7607" fmla="*/ 1419860 w 1419860"/>
              <a:gd name="connsiteY25-7608" fmla="*/ 2626519 h 3588041"/>
              <a:gd name="connsiteX26-7609" fmla="*/ 1175385 w 1419860"/>
              <a:gd name="connsiteY26-7610" fmla="*/ 2590800 h 3588041"/>
              <a:gd name="connsiteX27-7611" fmla="*/ 819785 w 1419860"/>
              <a:gd name="connsiteY27-7612" fmla="*/ 2733675 h 3588041"/>
              <a:gd name="connsiteX28-7613" fmla="*/ 676910 w 1419860"/>
              <a:gd name="connsiteY28-7614" fmla="*/ 3086100 h 3588041"/>
              <a:gd name="connsiteX29-7615" fmla="*/ 905510 w 1419860"/>
              <a:gd name="connsiteY29-7616" fmla="*/ 3419475 h 3588041"/>
              <a:gd name="connsiteX30-7617" fmla="*/ 1003935 w 1419860"/>
              <a:gd name="connsiteY30-7618" fmla="*/ 3581400 h 3588041"/>
              <a:gd name="connsiteX0-7619" fmla="*/ 1003935 w 1419860"/>
              <a:gd name="connsiteY0-7620" fmla="*/ 3581400 h 3588041"/>
              <a:gd name="connsiteX1-7621" fmla="*/ 578485 w 1419860"/>
              <a:gd name="connsiteY1-7622" fmla="*/ 3587750 h 3588041"/>
              <a:gd name="connsiteX2-7623" fmla="*/ 381635 w 1419860"/>
              <a:gd name="connsiteY2-7624" fmla="*/ 3076575 h 3588041"/>
              <a:gd name="connsiteX3-7625" fmla="*/ 734060 w 1419860"/>
              <a:gd name="connsiteY3-7626" fmla="*/ 2381250 h 3588041"/>
              <a:gd name="connsiteX4-7627" fmla="*/ 569595 w 1419860"/>
              <a:gd name="connsiteY4-7628" fmla="*/ 1953895 h 3588041"/>
              <a:gd name="connsiteX5-7629" fmla="*/ 0 w 1419860"/>
              <a:gd name="connsiteY5-7630" fmla="*/ 1902460 h 3588041"/>
              <a:gd name="connsiteX6-7631" fmla="*/ 318135 w 1419860"/>
              <a:gd name="connsiteY6-7632" fmla="*/ 1812925 h 3588041"/>
              <a:gd name="connsiteX7-7633" fmla="*/ 622935 w 1419860"/>
              <a:gd name="connsiteY7-7634" fmla="*/ 1879600 h 3588041"/>
              <a:gd name="connsiteX8-7635" fmla="*/ 810260 w 1419860"/>
              <a:gd name="connsiteY8-7636" fmla="*/ 1333500 h 3588041"/>
              <a:gd name="connsiteX9-7637" fmla="*/ 750729 w 1419860"/>
              <a:gd name="connsiteY9-7638" fmla="*/ 823913 h 3588041"/>
              <a:gd name="connsiteX10-7639" fmla="*/ 375285 w 1419860"/>
              <a:gd name="connsiteY10-7640" fmla="*/ 695325 h 3588041"/>
              <a:gd name="connsiteX11-7641" fmla="*/ 771367 w 1419860"/>
              <a:gd name="connsiteY11-7642" fmla="*/ 734218 h 3588041"/>
              <a:gd name="connsiteX12-7643" fmla="*/ 786448 w 1419860"/>
              <a:gd name="connsiteY12-7644" fmla="*/ 441325 h 3588041"/>
              <a:gd name="connsiteX13-7645" fmla="*/ 873760 w 1419860"/>
              <a:gd name="connsiteY13-7646" fmla="*/ 0 h 3588041"/>
              <a:gd name="connsiteX14-7647" fmla="*/ 845185 w 1419860"/>
              <a:gd name="connsiteY14-7648" fmla="*/ 679450 h 3588041"/>
              <a:gd name="connsiteX15-7649" fmla="*/ 908685 w 1419860"/>
              <a:gd name="connsiteY15-7650" fmla="*/ 1047750 h 3588041"/>
              <a:gd name="connsiteX16-7651" fmla="*/ 918210 w 1419860"/>
              <a:gd name="connsiteY16-7652" fmla="*/ 1295400 h 3588041"/>
              <a:gd name="connsiteX17-7653" fmla="*/ 1089660 w 1419860"/>
              <a:gd name="connsiteY17-7654" fmla="*/ 1187450 h 3588041"/>
              <a:gd name="connsiteX18-7655" fmla="*/ 1362710 w 1419860"/>
              <a:gd name="connsiteY18-7656" fmla="*/ 1171575 h 3588041"/>
              <a:gd name="connsiteX19-7657" fmla="*/ 1096010 w 1419860"/>
              <a:gd name="connsiteY19-7658" fmla="*/ 1254125 h 3588041"/>
              <a:gd name="connsiteX20-7659" fmla="*/ 876935 w 1419860"/>
              <a:gd name="connsiteY20-7660" fmla="*/ 1527175 h 3588041"/>
              <a:gd name="connsiteX21-7661" fmla="*/ 822960 w 1419860"/>
              <a:gd name="connsiteY21-7662" fmla="*/ 1895475 h 3588041"/>
              <a:gd name="connsiteX22-7663" fmla="*/ 991235 w 1419860"/>
              <a:gd name="connsiteY22-7664" fmla="*/ 2308225 h 3588041"/>
              <a:gd name="connsiteX23-7665" fmla="*/ 883285 w 1419860"/>
              <a:gd name="connsiteY23-7666" fmla="*/ 2578100 h 3588041"/>
              <a:gd name="connsiteX24-7667" fmla="*/ 1153160 w 1419860"/>
              <a:gd name="connsiteY24-7668" fmla="*/ 2524125 h 3588041"/>
              <a:gd name="connsiteX25-7669" fmla="*/ 1419860 w 1419860"/>
              <a:gd name="connsiteY25-7670" fmla="*/ 2626519 h 3588041"/>
              <a:gd name="connsiteX26-7671" fmla="*/ 1175385 w 1419860"/>
              <a:gd name="connsiteY26-7672" fmla="*/ 2590800 h 3588041"/>
              <a:gd name="connsiteX27-7673" fmla="*/ 819785 w 1419860"/>
              <a:gd name="connsiteY27-7674" fmla="*/ 2733675 h 3588041"/>
              <a:gd name="connsiteX28-7675" fmla="*/ 676910 w 1419860"/>
              <a:gd name="connsiteY28-7676" fmla="*/ 3086100 h 3588041"/>
              <a:gd name="connsiteX29-7677" fmla="*/ 905510 w 1419860"/>
              <a:gd name="connsiteY29-7678" fmla="*/ 3419475 h 3588041"/>
              <a:gd name="connsiteX30-7679" fmla="*/ 1003935 w 1419860"/>
              <a:gd name="connsiteY30-7680" fmla="*/ 3581400 h 3588041"/>
              <a:gd name="connsiteX0-7681" fmla="*/ 1003935 w 1419860"/>
              <a:gd name="connsiteY0-7682" fmla="*/ 3581400 h 3588041"/>
              <a:gd name="connsiteX1-7683" fmla="*/ 578485 w 1419860"/>
              <a:gd name="connsiteY1-7684" fmla="*/ 3587750 h 3588041"/>
              <a:gd name="connsiteX2-7685" fmla="*/ 381635 w 1419860"/>
              <a:gd name="connsiteY2-7686" fmla="*/ 3076575 h 3588041"/>
              <a:gd name="connsiteX3-7687" fmla="*/ 734060 w 1419860"/>
              <a:gd name="connsiteY3-7688" fmla="*/ 2381250 h 3588041"/>
              <a:gd name="connsiteX4-7689" fmla="*/ 569595 w 1419860"/>
              <a:gd name="connsiteY4-7690" fmla="*/ 1953895 h 3588041"/>
              <a:gd name="connsiteX5-7691" fmla="*/ 0 w 1419860"/>
              <a:gd name="connsiteY5-7692" fmla="*/ 1902460 h 3588041"/>
              <a:gd name="connsiteX6-7693" fmla="*/ 318135 w 1419860"/>
              <a:gd name="connsiteY6-7694" fmla="*/ 1812925 h 3588041"/>
              <a:gd name="connsiteX7-7695" fmla="*/ 622935 w 1419860"/>
              <a:gd name="connsiteY7-7696" fmla="*/ 1879600 h 3588041"/>
              <a:gd name="connsiteX8-7697" fmla="*/ 810260 w 1419860"/>
              <a:gd name="connsiteY8-7698" fmla="*/ 1333500 h 3588041"/>
              <a:gd name="connsiteX9-7699" fmla="*/ 750729 w 1419860"/>
              <a:gd name="connsiteY9-7700" fmla="*/ 823913 h 3588041"/>
              <a:gd name="connsiteX10-7701" fmla="*/ 375285 w 1419860"/>
              <a:gd name="connsiteY10-7702" fmla="*/ 695325 h 3588041"/>
              <a:gd name="connsiteX11-7703" fmla="*/ 771367 w 1419860"/>
              <a:gd name="connsiteY11-7704" fmla="*/ 734218 h 3588041"/>
              <a:gd name="connsiteX12-7705" fmla="*/ 786448 w 1419860"/>
              <a:gd name="connsiteY12-7706" fmla="*/ 441325 h 3588041"/>
              <a:gd name="connsiteX13-7707" fmla="*/ 873760 w 1419860"/>
              <a:gd name="connsiteY13-7708" fmla="*/ 0 h 3588041"/>
              <a:gd name="connsiteX14-7709" fmla="*/ 845185 w 1419860"/>
              <a:gd name="connsiteY14-7710" fmla="*/ 679450 h 3588041"/>
              <a:gd name="connsiteX15-7711" fmla="*/ 908685 w 1419860"/>
              <a:gd name="connsiteY15-7712" fmla="*/ 1047750 h 3588041"/>
              <a:gd name="connsiteX16-7713" fmla="*/ 918210 w 1419860"/>
              <a:gd name="connsiteY16-7714" fmla="*/ 1295400 h 3588041"/>
              <a:gd name="connsiteX17-7715" fmla="*/ 1089660 w 1419860"/>
              <a:gd name="connsiteY17-7716" fmla="*/ 1187450 h 3588041"/>
              <a:gd name="connsiteX18-7717" fmla="*/ 1362710 w 1419860"/>
              <a:gd name="connsiteY18-7718" fmla="*/ 1171575 h 3588041"/>
              <a:gd name="connsiteX19-7719" fmla="*/ 1096010 w 1419860"/>
              <a:gd name="connsiteY19-7720" fmla="*/ 1254125 h 3588041"/>
              <a:gd name="connsiteX20-7721" fmla="*/ 876935 w 1419860"/>
              <a:gd name="connsiteY20-7722" fmla="*/ 1527175 h 3588041"/>
              <a:gd name="connsiteX21-7723" fmla="*/ 822960 w 1419860"/>
              <a:gd name="connsiteY21-7724" fmla="*/ 1895475 h 3588041"/>
              <a:gd name="connsiteX22-7725" fmla="*/ 991235 w 1419860"/>
              <a:gd name="connsiteY22-7726" fmla="*/ 2308225 h 3588041"/>
              <a:gd name="connsiteX23-7727" fmla="*/ 883285 w 1419860"/>
              <a:gd name="connsiteY23-7728" fmla="*/ 2578100 h 3588041"/>
              <a:gd name="connsiteX24-7729" fmla="*/ 1153160 w 1419860"/>
              <a:gd name="connsiteY24-7730" fmla="*/ 2524125 h 3588041"/>
              <a:gd name="connsiteX25-7731" fmla="*/ 1419860 w 1419860"/>
              <a:gd name="connsiteY25-7732" fmla="*/ 2626519 h 3588041"/>
              <a:gd name="connsiteX26-7733" fmla="*/ 1175385 w 1419860"/>
              <a:gd name="connsiteY26-7734" fmla="*/ 2590800 h 3588041"/>
              <a:gd name="connsiteX27-7735" fmla="*/ 819785 w 1419860"/>
              <a:gd name="connsiteY27-7736" fmla="*/ 2733675 h 3588041"/>
              <a:gd name="connsiteX28-7737" fmla="*/ 676910 w 1419860"/>
              <a:gd name="connsiteY28-7738" fmla="*/ 3086100 h 3588041"/>
              <a:gd name="connsiteX29-7739" fmla="*/ 905510 w 1419860"/>
              <a:gd name="connsiteY29-7740" fmla="*/ 3419475 h 3588041"/>
              <a:gd name="connsiteX30-7741" fmla="*/ 1003935 w 1419860"/>
              <a:gd name="connsiteY30-7742" fmla="*/ 3581400 h 3588041"/>
              <a:gd name="connsiteX0-7743" fmla="*/ 1003935 w 1419860"/>
              <a:gd name="connsiteY0-7744" fmla="*/ 3581400 h 3588041"/>
              <a:gd name="connsiteX1-7745" fmla="*/ 578485 w 1419860"/>
              <a:gd name="connsiteY1-7746" fmla="*/ 3587750 h 3588041"/>
              <a:gd name="connsiteX2-7747" fmla="*/ 381635 w 1419860"/>
              <a:gd name="connsiteY2-7748" fmla="*/ 3076575 h 3588041"/>
              <a:gd name="connsiteX3-7749" fmla="*/ 734060 w 1419860"/>
              <a:gd name="connsiteY3-7750" fmla="*/ 2381250 h 3588041"/>
              <a:gd name="connsiteX4-7751" fmla="*/ 569595 w 1419860"/>
              <a:gd name="connsiteY4-7752" fmla="*/ 1953895 h 3588041"/>
              <a:gd name="connsiteX5-7753" fmla="*/ 0 w 1419860"/>
              <a:gd name="connsiteY5-7754" fmla="*/ 1902460 h 3588041"/>
              <a:gd name="connsiteX6-7755" fmla="*/ 318135 w 1419860"/>
              <a:gd name="connsiteY6-7756" fmla="*/ 1812925 h 3588041"/>
              <a:gd name="connsiteX7-7757" fmla="*/ 622935 w 1419860"/>
              <a:gd name="connsiteY7-7758" fmla="*/ 1879600 h 3588041"/>
              <a:gd name="connsiteX8-7759" fmla="*/ 810260 w 1419860"/>
              <a:gd name="connsiteY8-7760" fmla="*/ 1333500 h 3588041"/>
              <a:gd name="connsiteX9-7761" fmla="*/ 750729 w 1419860"/>
              <a:gd name="connsiteY9-7762" fmla="*/ 823913 h 3588041"/>
              <a:gd name="connsiteX10-7763" fmla="*/ 375285 w 1419860"/>
              <a:gd name="connsiteY10-7764" fmla="*/ 695325 h 3588041"/>
              <a:gd name="connsiteX11-7765" fmla="*/ 771367 w 1419860"/>
              <a:gd name="connsiteY11-7766" fmla="*/ 734218 h 3588041"/>
              <a:gd name="connsiteX12-7767" fmla="*/ 786448 w 1419860"/>
              <a:gd name="connsiteY12-7768" fmla="*/ 441325 h 3588041"/>
              <a:gd name="connsiteX13-7769" fmla="*/ 873760 w 1419860"/>
              <a:gd name="connsiteY13-7770" fmla="*/ 0 h 3588041"/>
              <a:gd name="connsiteX14-7771" fmla="*/ 845185 w 1419860"/>
              <a:gd name="connsiteY14-7772" fmla="*/ 679450 h 3588041"/>
              <a:gd name="connsiteX15-7773" fmla="*/ 908685 w 1419860"/>
              <a:gd name="connsiteY15-7774" fmla="*/ 1047750 h 3588041"/>
              <a:gd name="connsiteX16-7775" fmla="*/ 918210 w 1419860"/>
              <a:gd name="connsiteY16-7776" fmla="*/ 1295400 h 3588041"/>
              <a:gd name="connsiteX17-7777" fmla="*/ 1089660 w 1419860"/>
              <a:gd name="connsiteY17-7778" fmla="*/ 1187450 h 3588041"/>
              <a:gd name="connsiteX18-7779" fmla="*/ 1362710 w 1419860"/>
              <a:gd name="connsiteY18-7780" fmla="*/ 1171575 h 3588041"/>
              <a:gd name="connsiteX19-7781" fmla="*/ 1096010 w 1419860"/>
              <a:gd name="connsiteY19-7782" fmla="*/ 1254125 h 3588041"/>
              <a:gd name="connsiteX20-7783" fmla="*/ 876935 w 1419860"/>
              <a:gd name="connsiteY20-7784" fmla="*/ 1527175 h 3588041"/>
              <a:gd name="connsiteX21-7785" fmla="*/ 822960 w 1419860"/>
              <a:gd name="connsiteY21-7786" fmla="*/ 1895475 h 3588041"/>
              <a:gd name="connsiteX22-7787" fmla="*/ 991235 w 1419860"/>
              <a:gd name="connsiteY22-7788" fmla="*/ 2308225 h 3588041"/>
              <a:gd name="connsiteX23-7789" fmla="*/ 883285 w 1419860"/>
              <a:gd name="connsiteY23-7790" fmla="*/ 2578100 h 3588041"/>
              <a:gd name="connsiteX24-7791" fmla="*/ 1153160 w 1419860"/>
              <a:gd name="connsiteY24-7792" fmla="*/ 2524125 h 3588041"/>
              <a:gd name="connsiteX25-7793" fmla="*/ 1419860 w 1419860"/>
              <a:gd name="connsiteY25-7794" fmla="*/ 2626519 h 3588041"/>
              <a:gd name="connsiteX26-7795" fmla="*/ 1175385 w 1419860"/>
              <a:gd name="connsiteY26-7796" fmla="*/ 2590800 h 3588041"/>
              <a:gd name="connsiteX27-7797" fmla="*/ 819785 w 1419860"/>
              <a:gd name="connsiteY27-7798" fmla="*/ 2733675 h 3588041"/>
              <a:gd name="connsiteX28-7799" fmla="*/ 676910 w 1419860"/>
              <a:gd name="connsiteY28-7800" fmla="*/ 3086100 h 3588041"/>
              <a:gd name="connsiteX29-7801" fmla="*/ 905510 w 1419860"/>
              <a:gd name="connsiteY29-7802" fmla="*/ 3419475 h 3588041"/>
              <a:gd name="connsiteX30-7803" fmla="*/ 1003935 w 1419860"/>
              <a:gd name="connsiteY30-7804" fmla="*/ 3581400 h 3588041"/>
              <a:gd name="connsiteX0-7805" fmla="*/ 1003935 w 1419860"/>
              <a:gd name="connsiteY0-7806" fmla="*/ 3581400 h 3588041"/>
              <a:gd name="connsiteX1-7807" fmla="*/ 578485 w 1419860"/>
              <a:gd name="connsiteY1-7808" fmla="*/ 3587750 h 3588041"/>
              <a:gd name="connsiteX2-7809" fmla="*/ 381635 w 1419860"/>
              <a:gd name="connsiteY2-7810" fmla="*/ 3076575 h 3588041"/>
              <a:gd name="connsiteX3-7811" fmla="*/ 734060 w 1419860"/>
              <a:gd name="connsiteY3-7812" fmla="*/ 2381250 h 3588041"/>
              <a:gd name="connsiteX4-7813" fmla="*/ 569595 w 1419860"/>
              <a:gd name="connsiteY4-7814" fmla="*/ 1953895 h 3588041"/>
              <a:gd name="connsiteX5-7815" fmla="*/ 0 w 1419860"/>
              <a:gd name="connsiteY5-7816" fmla="*/ 1902460 h 3588041"/>
              <a:gd name="connsiteX6-7817" fmla="*/ 318135 w 1419860"/>
              <a:gd name="connsiteY6-7818" fmla="*/ 1812925 h 3588041"/>
              <a:gd name="connsiteX7-7819" fmla="*/ 622935 w 1419860"/>
              <a:gd name="connsiteY7-7820" fmla="*/ 1879600 h 3588041"/>
              <a:gd name="connsiteX8-7821" fmla="*/ 810260 w 1419860"/>
              <a:gd name="connsiteY8-7822" fmla="*/ 1333500 h 3588041"/>
              <a:gd name="connsiteX9-7823" fmla="*/ 750729 w 1419860"/>
              <a:gd name="connsiteY9-7824" fmla="*/ 823913 h 3588041"/>
              <a:gd name="connsiteX10-7825" fmla="*/ 375285 w 1419860"/>
              <a:gd name="connsiteY10-7826" fmla="*/ 695325 h 3588041"/>
              <a:gd name="connsiteX11-7827" fmla="*/ 771367 w 1419860"/>
              <a:gd name="connsiteY11-7828" fmla="*/ 734218 h 3588041"/>
              <a:gd name="connsiteX12-7829" fmla="*/ 786448 w 1419860"/>
              <a:gd name="connsiteY12-7830" fmla="*/ 441325 h 3588041"/>
              <a:gd name="connsiteX13-7831" fmla="*/ 873760 w 1419860"/>
              <a:gd name="connsiteY13-7832" fmla="*/ 0 h 3588041"/>
              <a:gd name="connsiteX14-7833" fmla="*/ 845185 w 1419860"/>
              <a:gd name="connsiteY14-7834" fmla="*/ 679450 h 3588041"/>
              <a:gd name="connsiteX15-7835" fmla="*/ 908685 w 1419860"/>
              <a:gd name="connsiteY15-7836" fmla="*/ 1047750 h 3588041"/>
              <a:gd name="connsiteX16-7837" fmla="*/ 918210 w 1419860"/>
              <a:gd name="connsiteY16-7838" fmla="*/ 1295400 h 3588041"/>
              <a:gd name="connsiteX17-7839" fmla="*/ 1089660 w 1419860"/>
              <a:gd name="connsiteY17-7840" fmla="*/ 1187450 h 3588041"/>
              <a:gd name="connsiteX18-7841" fmla="*/ 1362710 w 1419860"/>
              <a:gd name="connsiteY18-7842" fmla="*/ 1171575 h 3588041"/>
              <a:gd name="connsiteX19-7843" fmla="*/ 1096010 w 1419860"/>
              <a:gd name="connsiteY19-7844" fmla="*/ 1254125 h 3588041"/>
              <a:gd name="connsiteX20-7845" fmla="*/ 876935 w 1419860"/>
              <a:gd name="connsiteY20-7846" fmla="*/ 1527175 h 3588041"/>
              <a:gd name="connsiteX21-7847" fmla="*/ 822960 w 1419860"/>
              <a:gd name="connsiteY21-7848" fmla="*/ 1895475 h 3588041"/>
              <a:gd name="connsiteX22-7849" fmla="*/ 991235 w 1419860"/>
              <a:gd name="connsiteY22-7850" fmla="*/ 2308225 h 3588041"/>
              <a:gd name="connsiteX23-7851" fmla="*/ 883285 w 1419860"/>
              <a:gd name="connsiteY23-7852" fmla="*/ 2578100 h 3588041"/>
              <a:gd name="connsiteX24-7853" fmla="*/ 1153160 w 1419860"/>
              <a:gd name="connsiteY24-7854" fmla="*/ 2524125 h 3588041"/>
              <a:gd name="connsiteX25-7855" fmla="*/ 1419860 w 1419860"/>
              <a:gd name="connsiteY25-7856" fmla="*/ 2626519 h 3588041"/>
              <a:gd name="connsiteX26-7857" fmla="*/ 1175385 w 1419860"/>
              <a:gd name="connsiteY26-7858" fmla="*/ 2590800 h 3588041"/>
              <a:gd name="connsiteX27-7859" fmla="*/ 819785 w 1419860"/>
              <a:gd name="connsiteY27-7860" fmla="*/ 2733675 h 3588041"/>
              <a:gd name="connsiteX28-7861" fmla="*/ 676910 w 1419860"/>
              <a:gd name="connsiteY28-7862" fmla="*/ 3086100 h 3588041"/>
              <a:gd name="connsiteX29-7863" fmla="*/ 905510 w 1419860"/>
              <a:gd name="connsiteY29-7864" fmla="*/ 3419475 h 3588041"/>
              <a:gd name="connsiteX30-7865" fmla="*/ 1003935 w 1419860"/>
              <a:gd name="connsiteY30-7866" fmla="*/ 3581400 h 3588041"/>
              <a:gd name="connsiteX0-7867" fmla="*/ 1003935 w 1419860"/>
              <a:gd name="connsiteY0-7868" fmla="*/ 3581400 h 3588041"/>
              <a:gd name="connsiteX1-7869" fmla="*/ 578485 w 1419860"/>
              <a:gd name="connsiteY1-7870" fmla="*/ 3587750 h 3588041"/>
              <a:gd name="connsiteX2-7871" fmla="*/ 381635 w 1419860"/>
              <a:gd name="connsiteY2-7872" fmla="*/ 3076575 h 3588041"/>
              <a:gd name="connsiteX3-7873" fmla="*/ 734060 w 1419860"/>
              <a:gd name="connsiteY3-7874" fmla="*/ 2381250 h 3588041"/>
              <a:gd name="connsiteX4-7875" fmla="*/ 569595 w 1419860"/>
              <a:gd name="connsiteY4-7876" fmla="*/ 1953895 h 3588041"/>
              <a:gd name="connsiteX5-7877" fmla="*/ 0 w 1419860"/>
              <a:gd name="connsiteY5-7878" fmla="*/ 1902460 h 3588041"/>
              <a:gd name="connsiteX6-7879" fmla="*/ 318135 w 1419860"/>
              <a:gd name="connsiteY6-7880" fmla="*/ 1812925 h 3588041"/>
              <a:gd name="connsiteX7-7881" fmla="*/ 622935 w 1419860"/>
              <a:gd name="connsiteY7-7882" fmla="*/ 1879600 h 3588041"/>
              <a:gd name="connsiteX8-7883" fmla="*/ 810260 w 1419860"/>
              <a:gd name="connsiteY8-7884" fmla="*/ 1333500 h 3588041"/>
              <a:gd name="connsiteX9-7885" fmla="*/ 750729 w 1419860"/>
              <a:gd name="connsiteY9-7886" fmla="*/ 823913 h 3588041"/>
              <a:gd name="connsiteX10-7887" fmla="*/ 375285 w 1419860"/>
              <a:gd name="connsiteY10-7888" fmla="*/ 695325 h 3588041"/>
              <a:gd name="connsiteX11-7889" fmla="*/ 771367 w 1419860"/>
              <a:gd name="connsiteY11-7890" fmla="*/ 734218 h 3588041"/>
              <a:gd name="connsiteX12-7891" fmla="*/ 786448 w 1419860"/>
              <a:gd name="connsiteY12-7892" fmla="*/ 441325 h 3588041"/>
              <a:gd name="connsiteX13-7893" fmla="*/ 873760 w 1419860"/>
              <a:gd name="connsiteY13-7894" fmla="*/ 0 h 3588041"/>
              <a:gd name="connsiteX14-7895" fmla="*/ 845185 w 1419860"/>
              <a:gd name="connsiteY14-7896" fmla="*/ 679450 h 3588041"/>
              <a:gd name="connsiteX15-7897" fmla="*/ 908685 w 1419860"/>
              <a:gd name="connsiteY15-7898" fmla="*/ 1047750 h 3588041"/>
              <a:gd name="connsiteX16-7899" fmla="*/ 918210 w 1419860"/>
              <a:gd name="connsiteY16-7900" fmla="*/ 1295400 h 3588041"/>
              <a:gd name="connsiteX17-7901" fmla="*/ 1089660 w 1419860"/>
              <a:gd name="connsiteY17-7902" fmla="*/ 1187450 h 3588041"/>
              <a:gd name="connsiteX18-7903" fmla="*/ 1362710 w 1419860"/>
              <a:gd name="connsiteY18-7904" fmla="*/ 1171575 h 3588041"/>
              <a:gd name="connsiteX19-7905" fmla="*/ 1096010 w 1419860"/>
              <a:gd name="connsiteY19-7906" fmla="*/ 1254125 h 3588041"/>
              <a:gd name="connsiteX20-7907" fmla="*/ 876935 w 1419860"/>
              <a:gd name="connsiteY20-7908" fmla="*/ 1527175 h 3588041"/>
              <a:gd name="connsiteX21-7909" fmla="*/ 822960 w 1419860"/>
              <a:gd name="connsiteY21-7910" fmla="*/ 1895475 h 3588041"/>
              <a:gd name="connsiteX22-7911" fmla="*/ 991235 w 1419860"/>
              <a:gd name="connsiteY22-7912" fmla="*/ 2308225 h 3588041"/>
              <a:gd name="connsiteX23-7913" fmla="*/ 883285 w 1419860"/>
              <a:gd name="connsiteY23-7914" fmla="*/ 2578100 h 3588041"/>
              <a:gd name="connsiteX24-7915" fmla="*/ 1153160 w 1419860"/>
              <a:gd name="connsiteY24-7916" fmla="*/ 2524125 h 3588041"/>
              <a:gd name="connsiteX25-7917" fmla="*/ 1419860 w 1419860"/>
              <a:gd name="connsiteY25-7918" fmla="*/ 2626519 h 3588041"/>
              <a:gd name="connsiteX26-7919" fmla="*/ 1175385 w 1419860"/>
              <a:gd name="connsiteY26-7920" fmla="*/ 2590800 h 3588041"/>
              <a:gd name="connsiteX27-7921" fmla="*/ 819785 w 1419860"/>
              <a:gd name="connsiteY27-7922" fmla="*/ 2733675 h 3588041"/>
              <a:gd name="connsiteX28-7923" fmla="*/ 676910 w 1419860"/>
              <a:gd name="connsiteY28-7924" fmla="*/ 3086100 h 3588041"/>
              <a:gd name="connsiteX29-7925" fmla="*/ 905510 w 1419860"/>
              <a:gd name="connsiteY29-7926" fmla="*/ 3419475 h 3588041"/>
              <a:gd name="connsiteX30-7927" fmla="*/ 1003935 w 1419860"/>
              <a:gd name="connsiteY30-7928" fmla="*/ 3581400 h 3588041"/>
              <a:gd name="connsiteX0-7929" fmla="*/ 1010285 w 1426210"/>
              <a:gd name="connsiteY0-7930" fmla="*/ 3581400 h 3588041"/>
              <a:gd name="connsiteX1-7931" fmla="*/ 584835 w 1426210"/>
              <a:gd name="connsiteY1-7932" fmla="*/ 3587750 h 3588041"/>
              <a:gd name="connsiteX2-7933" fmla="*/ 387985 w 1426210"/>
              <a:gd name="connsiteY2-7934" fmla="*/ 3076575 h 3588041"/>
              <a:gd name="connsiteX3-7935" fmla="*/ 740410 w 1426210"/>
              <a:gd name="connsiteY3-7936" fmla="*/ 2381250 h 3588041"/>
              <a:gd name="connsiteX4-7937" fmla="*/ 575945 w 1426210"/>
              <a:gd name="connsiteY4-7938" fmla="*/ 1953895 h 3588041"/>
              <a:gd name="connsiteX5-7939" fmla="*/ 0 w 1426210"/>
              <a:gd name="connsiteY5-7940" fmla="*/ 1937385 h 3588041"/>
              <a:gd name="connsiteX6-7941" fmla="*/ 324485 w 1426210"/>
              <a:gd name="connsiteY6-7942" fmla="*/ 1812925 h 3588041"/>
              <a:gd name="connsiteX7-7943" fmla="*/ 629285 w 1426210"/>
              <a:gd name="connsiteY7-7944" fmla="*/ 1879600 h 3588041"/>
              <a:gd name="connsiteX8-7945" fmla="*/ 816610 w 1426210"/>
              <a:gd name="connsiteY8-7946" fmla="*/ 1333500 h 3588041"/>
              <a:gd name="connsiteX9-7947" fmla="*/ 757079 w 1426210"/>
              <a:gd name="connsiteY9-7948" fmla="*/ 823913 h 3588041"/>
              <a:gd name="connsiteX10-7949" fmla="*/ 381635 w 1426210"/>
              <a:gd name="connsiteY10-7950" fmla="*/ 695325 h 3588041"/>
              <a:gd name="connsiteX11-7951" fmla="*/ 777717 w 1426210"/>
              <a:gd name="connsiteY11-7952" fmla="*/ 734218 h 3588041"/>
              <a:gd name="connsiteX12-7953" fmla="*/ 792798 w 1426210"/>
              <a:gd name="connsiteY12-7954" fmla="*/ 441325 h 3588041"/>
              <a:gd name="connsiteX13-7955" fmla="*/ 880110 w 1426210"/>
              <a:gd name="connsiteY13-7956" fmla="*/ 0 h 3588041"/>
              <a:gd name="connsiteX14-7957" fmla="*/ 851535 w 1426210"/>
              <a:gd name="connsiteY14-7958" fmla="*/ 679450 h 3588041"/>
              <a:gd name="connsiteX15-7959" fmla="*/ 915035 w 1426210"/>
              <a:gd name="connsiteY15-7960" fmla="*/ 1047750 h 3588041"/>
              <a:gd name="connsiteX16-7961" fmla="*/ 924560 w 1426210"/>
              <a:gd name="connsiteY16-7962" fmla="*/ 1295400 h 3588041"/>
              <a:gd name="connsiteX17-7963" fmla="*/ 1096010 w 1426210"/>
              <a:gd name="connsiteY17-7964" fmla="*/ 1187450 h 3588041"/>
              <a:gd name="connsiteX18-7965" fmla="*/ 1369060 w 1426210"/>
              <a:gd name="connsiteY18-7966" fmla="*/ 1171575 h 3588041"/>
              <a:gd name="connsiteX19-7967" fmla="*/ 1102360 w 1426210"/>
              <a:gd name="connsiteY19-7968" fmla="*/ 1254125 h 3588041"/>
              <a:gd name="connsiteX20-7969" fmla="*/ 883285 w 1426210"/>
              <a:gd name="connsiteY20-7970" fmla="*/ 1527175 h 3588041"/>
              <a:gd name="connsiteX21-7971" fmla="*/ 829310 w 1426210"/>
              <a:gd name="connsiteY21-7972" fmla="*/ 1895475 h 3588041"/>
              <a:gd name="connsiteX22-7973" fmla="*/ 997585 w 1426210"/>
              <a:gd name="connsiteY22-7974" fmla="*/ 2308225 h 3588041"/>
              <a:gd name="connsiteX23-7975" fmla="*/ 889635 w 1426210"/>
              <a:gd name="connsiteY23-7976" fmla="*/ 2578100 h 3588041"/>
              <a:gd name="connsiteX24-7977" fmla="*/ 1159510 w 1426210"/>
              <a:gd name="connsiteY24-7978" fmla="*/ 2524125 h 3588041"/>
              <a:gd name="connsiteX25-7979" fmla="*/ 1426210 w 1426210"/>
              <a:gd name="connsiteY25-7980" fmla="*/ 2626519 h 3588041"/>
              <a:gd name="connsiteX26-7981" fmla="*/ 1181735 w 1426210"/>
              <a:gd name="connsiteY26-7982" fmla="*/ 2590800 h 3588041"/>
              <a:gd name="connsiteX27-7983" fmla="*/ 826135 w 1426210"/>
              <a:gd name="connsiteY27-7984" fmla="*/ 2733675 h 3588041"/>
              <a:gd name="connsiteX28-7985" fmla="*/ 683260 w 1426210"/>
              <a:gd name="connsiteY28-7986" fmla="*/ 3086100 h 3588041"/>
              <a:gd name="connsiteX29-7987" fmla="*/ 911860 w 1426210"/>
              <a:gd name="connsiteY29-7988" fmla="*/ 3419475 h 3588041"/>
              <a:gd name="connsiteX30-7989" fmla="*/ 1010285 w 1426210"/>
              <a:gd name="connsiteY30-7990" fmla="*/ 3581400 h 3588041"/>
              <a:gd name="connsiteX0-7991" fmla="*/ 1010285 w 1426210"/>
              <a:gd name="connsiteY0-7992" fmla="*/ 3581400 h 3588041"/>
              <a:gd name="connsiteX1-7993" fmla="*/ 584835 w 1426210"/>
              <a:gd name="connsiteY1-7994" fmla="*/ 3587750 h 3588041"/>
              <a:gd name="connsiteX2-7995" fmla="*/ 387985 w 1426210"/>
              <a:gd name="connsiteY2-7996" fmla="*/ 3076575 h 3588041"/>
              <a:gd name="connsiteX3-7997" fmla="*/ 740410 w 1426210"/>
              <a:gd name="connsiteY3-7998" fmla="*/ 2381250 h 3588041"/>
              <a:gd name="connsiteX4-7999" fmla="*/ 575945 w 1426210"/>
              <a:gd name="connsiteY4-8000" fmla="*/ 1953895 h 3588041"/>
              <a:gd name="connsiteX5-8001" fmla="*/ 0 w 1426210"/>
              <a:gd name="connsiteY5-8002" fmla="*/ 1937385 h 3588041"/>
              <a:gd name="connsiteX6-8003" fmla="*/ 324485 w 1426210"/>
              <a:gd name="connsiteY6-8004" fmla="*/ 1812925 h 3588041"/>
              <a:gd name="connsiteX7-8005" fmla="*/ 629285 w 1426210"/>
              <a:gd name="connsiteY7-8006" fmla="*/ 1879600 h 3588041"/>
              <a:gd name="connsiteX8-8007" fmla="*/ 816610 w 1426210"/>
              <a:gd name="connsiteY8-8008" fmla="*/ 1333500 h 3588041"/>
              <a:gd name="connsiteX9-8009" fmla="*/ 757079 w 1426210"/>
              <a:gd name="connsiteY9-8010" fmla="*/ 823913 h 3588041"/>
              <a:gd name="connsiteX10-8011" fmla="*/ 381635 w 1426210"/>
              <a:gd name="connsiteY10-8012" fmla="*/ 695325 h 3588041"/>
              <a:gd name="connsiteX11-8013" fmla="*/ 777717 w 1426210"/>
              <a:gd name="connsiteY11-8014" fmla="*/ 734218 h 3588041"/>
              <a:gd name="connsiteX12-8015" fmla="*/ 792798 w 1426210"/>
              <a:gd name="connsiteY12-8016" fmla="*/ 441325 h 3588041"/>
              <a:gd name="connsiteX13-8017" fmla="*/ 880110 w 1426210"/>
              <a:gd name="connsiteY13-8018" fmla="*/ 0 h 3588041"/>
              <a:gd name="connsiteX14-8019" fmla="*/ 851535 w 1426210"/>
              <a:gd name="connsiteY14-8020" fmla="*/ 679450 h 3588041"/>
              <a:gd name="connsiteX15-8021" fmla="*/ 915035 w 1426210"/>
              <a:gd name="connsiteY15-8022" fmla="*/ 1047750 h 3588041"/>
              <a:gd name="connsiteX16-8023" fmla="*/ 924560 w 1426210"/>
              <a:gd name="connsiteY16-8024" fmla="*/ 1295400 h 3588041"/>
              <a:gd name="connsiteX17-8025" fmla="*/ 1096010 w 1426210"/>
              <a:gd name="connsiteY17-8026" fmla="*/ 1187450 h 3588041"/>
              <a:gd name="connsiteX18-8027" fmla="*/ 1369060 w 1426210"/>
              <a:gd name="connsiteY18-8028" fmla="*/ 1171575 h 3588041"/>
              <a:gd name="connsiteX19-8029" fmla="*/ 1102360 w 1426210"/>
              <a:gd name="connsiteY19-8030" fmla="*/ 1254125 h 3588041"/>
              <a:gd name="connsiteX20-8031" fmla="*/ 883285 w 1426210"/>
              <a:gd name="connsiteY20-8032" fmla="*/ 1527175 h 3588041"/>
              <a:gd name="connsiteX21-8033" fmla="*/ 829310 w 1426210"/>
              <a:gd name="connsiteY21-8034" fmla="*/ 1895475 h 3588041"/>
              <a:gd name="connsiteX22-8035" fmla="*/ 997585 w 1426210"/>
              <a:gd name="connsiteY22-8036" fmla="*/ 2308225 h 3588041"/>
              <a:gd name="connsiteX23-8037" fmla="*/ 889635 w 1426210"/>
              <a:gd name="connsiteY23-8038" fmla="*/ 2578100 h 3588041"/>
              <a:gd name="connsiteX24-8039" fmla="*/ 1159510 w 1426210"/>
              <a:gd name="connsiteY24-8040" fmla="*/ 2524125 h 3588041"/>
              <a:gd name="connsiteX25-8041" fmla="*/ 1426210 w 1426210"/>
              <a:gd name="connsiteY25-8042" fmla="*/ 2626519 h 3588041"/>
              <a:gd name="connsiteX26-8043" fmla="*/ 1181735 w 1426210"/>
              <a:gd name="connsiteY26-8044" fmla="*/ 2590800 h 3588041"/>
              <a:gd name="connsiteX27-8045" fmla="*/ 826135 w 1426210"/>
              <a:gd name="connsiteY27-8046" fmla="*/ 2733675 h 3588041"/>
              <a:gd name="connsiteX28-8047" fmla="*/ 683260 w 1426210"/>
              <a:gd name="connsiteY28-8048" fmla="*/ 3086100 h 3588041"/>
              <a:gd name="connsiteX29-8049" fmla="*/ 911860 w 1426210"/>
              <a:gd name="connsiteY29-8050" fmla="*/ 3419475 h 3588041"/>
              <a:gd name="connsiteX30-8051" fmla="*/ 1010285 w 1426210"/>
              <a:gd name="connsiteY30-8052" fmla="*/ 3581400 h 3588041"/>
              <a:gd name="connsiteX0-8053" fmla="*/ 1010285 w 1426210"/>
              <a:gd name="connsiteY0-8054" fmla="*/ 3581400 h 3588041"/>
              <a:gd name="connsiteX1-8055" fmla="*/ 584835 w 1426210"/>
              <a:gd name="connsiteY1-8056" fmla="*/ 3587750 h 3588041"/>
              <a:gd name="connsiteX2-8057" fmla="*/ 387985 w 1426210"/>
              <a:gd name="connsiteY2-8058" fmla="*/ 3076575 h 3588041"/>
              <a:gd name="connsiteX3-8059" fmla="*/ 740410 w 1426210"/>
              <a:gd name="connsiteY3-8060" fmla="*/ 2381250 h 3588041"/>
              <a:gd name="connsiteX4-8061" fmla="*/ 575945 w 1426210"/>
              <a:gd name="connsiteY4-8062" fmla="*/ 1953895 h 3588041"/>
              <a:gd name="connsiteX5-8063" fmla="*/ 0 w 1426210"/>
              <a:gd name="connsiteY5-8064" fmla="*/ 1937385 h 3588041"/>
              <a:gd name="connsiteX6-8065" fmla="*/ 280035 w 1426210"/>
              <a:gd name="connsiteY6-8066" fmla="*/ 1822450 h 3588041"/>
              <a:gd name="connsiteX7-8067" fmla="*/ 629285 w 1426210"/>
              <a:gd name="connsiteY7-8068" fmla="*/ 1879600 h 3588041"/>
              <a:gd name="connsiteX8-8069" fmla="*/ 816610 w 1426210"/>
              <a:gd name="connsiteY8-8070" fmla="*/ 1333500 h 3588041"/>
              <a:gd name="connsiteX9-8071" fmla="*/ 757079 w 1426210"/>
              <a:gd name="connsiteY9-8072" fmla="*/ 823913 h 3588041"/>
              <a:gd name="connsiteX10-8073" fmla="*/ 381635 w 1426210"/>
              <a:gd name="connsiteY10-8074" fmla="*/ 695325 h 3588041"/>
              <a:gd name="connsiteX11-8075" fmla="*/ 777717 w 1426210"/>
              <a:gd name="connsiteY11-8076" fmla="*/ 734218 h 3588041"/>
              <a:gd name="connsiteX12-8077" fmla="*/ 792798 w 1426210"/>
              <a:gd name="connsiteY12-8078" fmla="*/ 441325 h 3588041"/>
              <a:gd name="connsiteX13-8079" fmla="*/ 880110 w 1426210"/>
              <a:gd name="connsiteY13-8080" fmla="*/ 0 h 3588041"/>
              <a:gd name="connsiteX14-8081" fmla="*/ 851535 w 1426210"/>
              <a:gd name="connsiteY14-8082" fmla="*/ 679450 h 3588041"/>
              <a:gd name="connsiteX15-8083" fmla="*/ 915035 w 1426210"/>
              <a:gd name="connsiteY15-8084" fmla="*/ 1047750 h 3588041"/>
              <a:gd name="connsiteX16-8085" fmla="*/ 924560 w 1426210"/>
              <a:gd name="connsiteY16-8086" fmla="*/ 1295400 h 3588041"/>
              <a:gd name="connsiteX17-8087" fmla="*/ 1096010 w 1426210"/>
              <a:gd name="connsiteY17-8088" fmla="*/ 1187450 h 3588041"/>
              <a:gd name="connsiteX18-8089" fmla="*/ 1369060 w 1426210"/>
              <a:gd name="connsiteY18-8090" fmla="*/ 1171575 h 3588041"/>
              <a:gd name="connsiteX19-8091" fmla="*/ 1102360 w 1426210"/>
              <a:gd name="connsiteY19-8092" fmla="*/ 1254125 h 3588041"/>
              <a:gd name="connsiteX20-8093" fmla="*/ 883285 w 1426210"/>
              <a:gd name="connsiteY20-8094" fmla="*/ 1527175 h 3588041"/>
              <a:gd name="connsiteX21-8095" fmla="*/ 829310 w 1426210"/>
              <a:gd name="connsiteY21-8096" fmla="*/ 1895475 h 3588041"/>
              <a:gd name="connsiteX22-8097" fmla="*/ 997585 w 1426210"/>
              <a:gd name="connsiteY22-8098" fmla="*/ 2308225 h 3588041"/>
              <a:gd name="connsiteX23-8099" fmla="*/ 889635 w 1426210"/>
              <a:gd name="connsiteY23-8100" fmla="*/ 2578100 h 3588041"/>
              <a:gd name="connsiteX24-8101" fmla="*/ 1159510 w 1426210"/>
              <a:gd name="connsiteY24-8102" fmla="*/ 2524125 h 3588041"/>
              <a:gd name="connsiteX25-8103" fmla="*/ 1426210 w 1426210"/>
              <a:gd name="connsiteY25-8104" fmla="*/ 2626519 h 3588041"/>
              <a:gd name="connsiteX26-8105" fmla="*/ 1181735 w 1426210"/>
              <a:gd name="connsiteY26-8106" fmla="*/ 2590800 h 3588041"/>
              <a:gd name="connsiteX27-8107" fmla="*/ 826135 w 1426210"/>
              <a:gd name="connsiteY27-8108" fmla="*/ 2733675 h 3588041"/>
              <a:gd name="connsiteX28-8109" fmla="*/ 683260 w 1426210"/>
              <a:gd name="connsiteY28-8110" fmla="*/ 3086100 h 3588041"/>
              <a:gd name="connsiteX29-8111" fmla="*/ 911860 w 1426210"/>
              <a:gd name="connsiteY29-8112" fmla="*/ 3419475 h 3588041"/>
              <a:gd name="connsiteX30-8113" fmla="*/ 1010285 w 1426210"/>
              <a:gd name="connsiteY30-8114" fmla="*/ 3581400 h 3588041"/>
              <a:gd name="connsiteX0-8115" fmla="*/ 1010285 w 1426210"/>
              <a:gd name="connsiteY0-8116" fmla="*/ 3581400 h 3588041"/>
              <a:gd name="connsiteX1-8117" fmla="*/ 584835 w 1426210"/>
              <a:gd name="connsiteY1-8118" fmla="*/ 3587750 h 3588041"/>
              <a:gd name="connsiteX2-8119" fmla="*/ 387985 w 1426210"/>
              <a:gd name="connsiteY2-8120" fmla="*/ 3076575 h 3588041"/>
              <a:gd name="connsiteX3-8121" fmla="*/ 740410 w 1426210"/>
              <a:gd name="connsiteY3-8122" fmla="*/ 2381250 h 3588041"/>
              <a:gd name="connsiteX4-8123" fmla="*/ 575945 w 1426210"/>
              <a:gd name="connsiteY4-8124" fmla="*/ 1953895 h 3588041"/>
              <a:gd name="connsiteX5-8125" fmla="*/ 0 w 1426210"/>
              <a:gd name="connsiteY5-8126" fmla="*/ 1937385 h 3588041"/>
              <a:gd name="connsiteX6-8127" fmla="*/ 308610 w 1426210"/>
              <a:gd name="connsiteY6-8128" fmla="*/ 1828800 h 3588041"/>
              <a:gd name="connsiteX7-8129" fmla="*/ 629285 w 1426210"/>
              <a:gd name="connsiteY7-8130" fmla="*/ 1879600 h 3588041"/>
              <a:gd name="connsiteX8-8131" fmla="*/ 816610 w 1426210"/>
              <a:gd name="connsiteY8-8132" fmla="*/ 1333500 h 3588041"/>
              <a:gd name="connsiteX9-8133" fmla="*/ 757079 w 1426210"/>
              <a:gd name="connsiteY9-8134" fmla="*/ 823913 h 3588041"/>
              <a:gd name="connsiteX10-8135" fmla="*/ 381635 w 1426210"/>
              <a:gd name="connsiteY10-8136" fmla="*/ 695325 h 3588041"/>
              <a:gd name="connsiteX11-8137" fmla="*/ 777717 w 1426210"/>
              <a:gd name="connsiteY11-8138" fmla="*/ 734218 h 3588041"/>
              <a:gd name="connsiteX12-8139" fmla="*/ 792798 w 1426210"/>
              <a:gd name="connsiteY12-8140" fmla="*/ 441325 h 3588041"/>
              <a:gd name="connsiteX13-8141" fmla="*/ 880110 w 1426210"/>
              <a:gd name="connsiteY13-8142" fmla="*/ 0 h 3588041"/>
              <a:gd name="connsiteX14-8143" fmla="*/ 851535 w 1426210"/>
              <a:gd name="connsiteY14-8144" fmla="*/ 679450 h 3588041"/>
              <a:gd name="connsiteX15-8145" fmla="*/ 915035 w 1426210"/>
              <a:gd name="connsiteY15-8146" fmla="*/ 1047750 h 3588041"/>
              <a:gd name="connsiteX16-8147" fmla="*/ 924560 w 1426210"/>
              <a:gd name="connsiteY16-8148" fmla="*/ 1295400 h 3588041"/>
              <a:gd name="connsiteX17-8149" fmla="*/ 1096010 w 1426210"/>
              <a:gd name="connsiteY17-8150" fmla="*/ 1187450 h 3588041"/>
              <a:gd name="connsiteX18-8151" fmla="*/ 1369060 w 1426210"/>
              <a:gd name="connsiteY18-8152" fmla="*/ 1171575 h 3588041"/>
              <a:gd name="connsiteX19-8153" fmla="*/ 1102360 w 1426210"/>
              <a:gd name="connsiteY19-8154" fmla="*/ 1254125 h 3588041"/>
              <a:gd name="connsiteX20-8155" fmla="*/ 883285 w 1426210"/>
              <a:gd name="connsiteY20-8156" fmla="*/ 1527175 h 3588041"/>
              <a:gd name="connsiteX21-8157" fmla="*/ 829310 w 1426210"/>
              <a:gd name="connsiteY21-8158" fmla="*/ 1895475 h 3588041"/>
              <a:gd name="connsiteX22-8159" fmla="*/ 997585 w 1426210"/>
              <a:gd name="connsiteY22-8160" fmla="*/ 2308225 h 3588041"/>
              <a:gd name="connsiteX23-8161" fmla="*/ 889635 w 1426210"/>
              <a:gd name="connsiteY23-8162" fmla="*/ 2578100 h 3588041"/>
              <a:gd name="connsiteX24-8163" fmla="*/ 1159510 w 1426210"/>
              <a:gd name="connsiteY24-8164" fmla="*/ 2524125 h 3588041"/>
              <a:gd name="connsiteX25-8165" fmla="*/ 1426210 w 1426210"/>
              <a:gd name="connsiteY25-8166" fmla="*/ 2626519 h 3588041"/>
              <a:gd name="connsiteX26-8167" fmla="*/ 1181735 w 1426210"/>
              <a:gd name="connsiteY26-8168" fmla="*/ 2590800 h 3588041"/>
              <a:gd name="connsiteX27-8169" fmla="*/ 826135 w 1426210"/>
              <a:gd name="connsiteY27-8170" fmla="*/ 2733675 h 3588041"/>
              <a:gd name="connsiteX28-8171" fmla="*/ 683260 w 1426210"/>
              <a:gd name="connsiteY28-8172" fmla="*/ 3086100 h 3588041"/>
              <a:gd name="connsiteX29-8173" fmla="*/ 911860 w 1426210"/>
              <a:gd name="connsiteY29-8174" fmla="*/ 3419475 h 3588041"/>
              <a:gd name="connsiteX30-8175" fmla="*/ 1010285 w 1426210"/>
              <a:gd name="connsiteY30-8176" fmla="*/ 3581400 h 3588041"/>
              <a:gd name="connsiteX0-8177" fmla="*/ 1010285 w 1426210"/>
              <a:gd name="connsiteY0-8178" fmla="*/ 3581400 h 3588041"/>
              <a:gd name="connsiteX1-8179" fmla="*/ 584835 w 1426210"/>
              <a:gd name="connsiteY1-8180" fmla="*/ 3587750 h 3588041"/>
              <a:gd name="connsiteX2-8181" fmla="*/ 387985 w 1426210"/>
              <a:gd name="connsiteY2-8182" fmla="*/ 3076575 h 3588041"/>
              <a:gd name="connsiteX3-8183" fmla="*/ 740410 w 1426210"/>
              <a:gd name="connsiteY3-8184" fmla="*/ 2381250 h 3588041"/>
              <a:gd name="connsiteX4-8185" fmla="*/ 575945 w 1426210"/>
              <a:gd name="connsiteY4-8186" fmla="*/ 1953895 h 3588041"/>
              <a:gd name="connsiteX5-8187" fmla="*/ 0 w 1426210"/>
              <a:gd name="connsiteY5-8188" fmla="*/ 1937385 h 3588041"/>
              <a:gd name="connsiteX6-8189" fmla="*/ 308610 w 1426210"/>
              <a:gd name="connsiteY6-8190" fmla="*/ 1828800 h 3588041"/>
              <a:gd name="connsiteX7-8191" fmla="*/ 629285 w 1426210"/>
              <a:gd name="connsiteY7-8192" fmla="*/ 1879600 h 3588041"/>
              <a:gd name="connsiteX8-8193" fmla="*/ 816610 w 1426210"/>
              <a:gd name="connsiteY8-8194" fmla="*/ 1333500 h 3588041"/>
              <a:gd name="connsiteX9-8195" fmla="*/ 757079 w 1426210"/>
              <a:gd name="connsiteY9-8196" fmla="*/ 823913 h 3588041"/>
              <a:gd name="connsiteX10-8197" fmla="*/ 381635 w 1426210"/>
              <a:gd name="connsiteY10-8198" fmla="*/ 695325 h 3588041"/>
              <a:gd name="connsiteX11-8199" fmla="*/ 777717 w 1426210"/>
              <a:gd name="connsiteY11-8200" fmla="*/ 734218 h 3588041"/>
              <a:gd name="connsiteX12-8201" fmla="*/ 792798 w 1426210"/>
              <a:gd name="connsiteY12-8202" fmla="*/ 441325 h 3588041"/>
              <a:gd name="connsiteX13-8203" fmla="*/ 880110 w 1426210"/>
              <a:gd name="connsiteY13-8204" fmla="*/ 0 h 3588041"/>
              <a:gd name="connsiteX14-8205" fmla="*/ 851535 w 1426210"/>
              <a:gd name="connsiteY14-8206" fmla="*/ 679450 h 3588041"/>
              <a:gd name="connsiteX15-8207" fmla="*/ 915035 w 1426210"/>
              <a:gd name="connsiteY15-8208" fmla="*/ 1047750 h 3588041"/>
              <a:gd name="connsiteX16-8209" fmla="*/ 924560 w 1426210"/>
              <a:gd name="connsiteY16-8210" fmla="*/ 1295400 h 3588041"/>
              <a:gd name="connsiteX17-8211" fmla="*/ 1096010 w 1426210"/>
              <a:gd name="connsiteY17-8212" fmla="*/ 1187450 h 3588041"/>
              <a:gd name="connsiteX18-8213" fmla="*/ 1369060 w 1426210"/>
              <a:gd name="connsiteY18-8214" fmla="*/ 1171575 h 3588041"/>
              <a:gd name="connsiteX19-8215" fmla="*/ 1102360 w 1426210"/>
              <a:gd name="connsiteY19-8216" fmla="*/ 1254125 h 3588041"/>
              <a:gd name="connsiteX20-8217" fmla="*/ 883285 w 1426210"/>
              <a:gd name="connsiteY20-8218" fmla="*/ 1527175 h 3588041"/>
              <a:gd name="connsiteX21-8219" fmla="*/ 829310 w 1426210"/>
              <a:gd name="connsiteY21-8220" fmla="*/ 1895475 h 3588041"/>
              <a:gd name="connsiteX22-8221" fmla="*/ 997585 w 1426210"/>
              <a:gd name="connsiteY22-8222" fmla="*/ 2308225 h 3588041"/>
              <a:gd name="connsiteX23-8223" fmla="*/ 889635 w 1426210"/>
              <a:gd name="connsiteY23-8224" fmla="*/ 2578100 h 3588041"/>
              <a:gd name="connsiteX24-8225" fmla="*/ 1159510 w 1426210"/>
              <a:gd name="connsiteY24-8226" fmla="*/ 2524125 h 3588041"/>
              <a:gd name="connsiteX25-8227" fmla="*/ 1426210 w 1426210"/>
              <a:gd name="connsiteY25-8228" fmla="*/ 2626519 h 3588041"/>
              <a:gd name="connsiteX26-8229" fmla="*/ 1181735 w 1426210"/>
              <a:gd name="connsiteY26-8230" fmla="*/ 2590800 h 3588041"/>
              <a:gd name="connsiteX27-8231" fmla="*/ 826135 w 1426210"/>
              <a:gd name="connsiteY27-8232" fmla="*/ 2733675 h 3588041"/>
              <a:gd name="connsiteX28-8233" fmla="*/ 683260 w 1426210"/>
              <a:gd name="connsiteY28-8234" fmla="*/ 3086100 h 3588041"/>
              <a:gd name="connsiteX29-8235" fmla="*/ 911860 w 1426210"/>
              <a:gd name="connsiteY29-8236" fmla="*/ 3419475 h 3588041"/>
              <a:gd name="connsiteX30-8237" fmla="*/ 1010285 w 1426210"/>
              <a:gd name="connsiteY30-8238" fmla="*/ 3581400 h 3588041"/>
              <a:gd name="connsiteX0-8239" fmla="*/ 1010285 w 1426210"/>
              <a:gd name="connsiteY0-8240" fmla="*/ 3581400 h 3588041"/>
              <a:gd name="connsiteX1-8241" fmla="*/ 584835 w 1426210"/>
              <a:gd name="connsiteY1-8242" fmla="*/ 3587750 h 3588041"/>
              <a:gd name="connsiteX2-8243" fmla="*/ 387985 w 1426210"/>
              <a:gd name="connsiteY2-8244" fmla="*/ 3076575 h 3588041"/>
              <a:gd name="connsiteX3-8245" fmla="*/ 740410 w 1426210"/>
              <a:gd name="connsiteY3-8246" fmla="*/ 2381250 h 3588041"/>
              <a:gd name="connsiteX4-8247" fmla="*/ 575945 w 1426210"/>
              <a:gd name="connsiteY4-8248" fmla="*/ 1953895 h 3588041"/>
              <a:gd name="connsiteX5-8249" fmla="*/ 0 w 1426210"/>
              <a:gd name="connsiteY5-8250" fmla="*/ 1937385 h 3588041"/>
              <a:gd name="connsiteX6-8251" fmla="*/ 308610 w 1426210"/>
              <a:gd name="connsiteY6-8252" fmla="*/ 1828800 h 3588041"/>
              <a:gd name="connsiteX7-8253" fmla="*/ 629285 w 1426210"/>
              <a:gd name="connsiteY7-8254" fmla="*/ 1879600 h 3588041"/>
              <a:gd name="connsiteX8-8255" fmla="*/ 816610 w 1426210"/>
              <a:gd name="connsiteY8-8256" fmla="*/ 1333500 h 3588041"/>
              <a:gd name="connsiteX9-8257" fmla="*/ 757079 w 1426210"/>
              <a:gd name="connsiteY9-8258" fmla="*/ 823913 h 3588041"/>
              <a:gd name="connsiteX10-8259" fmla="*/ 381635 w 1426210"/>
              <a:gd name="connsiteY10-8260" fmla="*/ 695325 h 3588041"/>
              <a:gd name="connsiteX11-8261" fmla="*/ 777717 w 1426210"/>
              <a:gd name="connsiteY11-8262" fmla="*/ 734218 h 3588041"/>
              <a:gd name="connsiteX12-8263" fmla="*/ 792798 w 1426210"/>
              <a:gd name="connsiteY12-8264" fmla="*/ 441325 h 3588041"/>
              <a:gd name="connsiteX13-8265" fmla="*/ 880110 w 1426210"/>
              <a:gd name="connsiteY13-8266" fmla="*/ 0 h 3588041"/>
              <a:gd name="connsiteX14-8267" fmla="*/ 851535 w 1426210"/>
              <a:gd name="connsiteY14-8268" fmla="*/ 679450 h 3588041"/>
              <a:gd name="connsiteX15-8269" fmla="*/ 915035 w 1426210"/>
              <a:gd name="connsiteY15-8270" fmla="*/ 1047750 h 3588041"/>
              <a:gd name="connsiteX16-8271" fmla="*/ 924560 w 1426210"/>
              <a:gd name="connsiteY16-8272" fmla="*/ 1295400 h 3588041"/>
              <a:gd name="connsiteX17-8273" fmla="*/ 1096010 w 1426210"/>
              <a:gd name="connsiteY17-8274" fmla="*/ 1187450 h 3588041"/>
              <a:gd name="connsiteX18-8275" fmla="*/ 1369060 w 1426210"/>
              <a:gd name="connsiteY18-8276" fmla="*/ 1171575 h 3588041"/>
              <a:gd name="connsiteX19-8277" fmla="*/ 1102360 w 1426210"/>
              <a:gd name="connsiteY19-8278" fmla="*/ 1254125 h 3588041"/>
              <a:gd name="connsiteX20-8279" fmla="*/ 883285 w 1426210"/>
              <a:gd name="connsiteY20-8280" fmla="*/ 1527175 h 3588041"/>
              <a:gd name="connsiteX21-8281" fmla="*/ 829310 w 1426210"/>
              <a:gd name="connsiteY21-8282" fmla="*/ 1895475 h 3588041"/>
              <a:gd name="connsiteX22-8283" fmla="*/ 997585 w 1426210"/>
              <a:gd name="connsiteY22-8284" fmla="*/ 2308225 h 3588041"/>
              <a:gd name="connsiteX23-8285" fmla="*/ 889635 w 1426210"/>
              <a:gd name="connsiteY23-8286" fmla="*/ 2578100 h 3588041"/>
              <a:gd name="connsiteX24-8287" fmla="*/ 1159510 w 1426210"/>
              <a:gd name="connsiteY24-8288" fmla="*/ 2524125 h 3588041"/>
              <a:gd name="connsiteX25-8289" fmla="*/ 1426210 w 1426210"/>
              <a:gd name="connsiteY25-8290" fmla="*/ 2626519 h 3588041"/>
              <a:gd name="connsiteX26-8291" fmla="*/ 1181735 w 1426210"/>
              <a:gd name="connsiteY26-8292" fmla="*/ 2590800 h 3588041"/>
              <a:gd name="connsiteX27-8293" fmla="*/ 826135 w 1426210"/>
              <a:gd name="connsiteY27-8294" fmla="*/ 2733675 h 3588041"/>
              <a:gd name="connsiteX28-8295" fmla="*/ 683260 w 1426210"/>
              <a:gd name="connsiteY28-8296" fmla="*/ 3086100 h 3588041"/>
              <a:gd name="connsiteX29-8297" fmla="*/ 911860 w 1426210"/>
              <a:gd name="connsiteY29-8298" fmla="*/ 3419475 h 3588041"/>
              <a:gd name="connsiteX30-8299" fmla="*/ 1010285 w 1426210"/>
              <a:gd name="connsiteY30-8300" fmla="*/ 3581400 h 3588041"/>
            </a:gdLst>
            <a:ahLst/>
            <a:cxnLst>
              <a:cxn ang="0">
                <a:pos x="connsiteX0-8239" y="connsiteY0-8240"/>
              </a:cxn>
              <a:cxn ang="0">
                <a:pos x="connsiteX1-8241" y="connsiteY1-8242"/>
              </a:cxn>
              <a:cxn ang="0">
                <a:pos x="connsiteX2-8243" y="connsiteY2-8244"/>
              </a:cxn>
              <a:cxn ang="0">
                <a:pos x="connsiteX3-8245" y="connsiteY3-8246"/>
              </a:cxn>
              <a:cxn ang="0">
                <a:pos x="connsiteX4-8247" y="connsiteY4-8248"/>
              </a:cxn>
              <a:cxn ang="0">
                <a:pos x="connsiteX5-8249" y="connsiteY5-8250"/>
              </a:cxn>
              <a:cxn ang="0">
                <a:pos x="connsiteX6-8251" y="connsiteY6-8252"/>
              </a:cxn>
              <a:cxn ang="0">
                <a:pos x="connsiteX7-8253" y="connsiteY7-8254"/>
              </a:cxn>
              <a:cxn ang="0">
                <a:pos x="connsiteX8-8255" y="connsiteY8-8256"/>
              </a:cxn>
              <a:cxn ang="0">
                <a:pos x="connsiteX9-8257" y="connsiteY9-8258"/>
              </a:cxn>
              <a:cxn ang="0">
                <a:pos x="connsiteX10-8259" y="connsiteY10-8260"/>
              </a:cxn>
              <a:cxn ang="0">
                <a:pos x="connsiteX11-8261" y="connsiteY11-8262"/>
              </a:cxn>
              <a:cxn ang="0">
                <a:pos x="connsiteX12-8263" y="connsiteY12-8264"/>
              </a:cxn>
              <a:cxn ang="0">
                <a:pos x="connsiteX13-8265" y="connsiteY13-8266"/>
              </a:cxn>
              <a:cxn ang="0">
                <a:pos x="connsiteX14-8267" y="connsiteY14-8268"/>
              </a:cxn>
              <a:cxn ang="0">
                <a:pos x="connsiteX15-8269" y="connsiteY15-8270"/>
              </a:cxn>
              <a:cxn ang="0">
                <a:pos x="connsiteX16-8271" y="connsiteY16-8272"/>
              </a:cxn>
              <a:cxn ang="0">
                <a:pos x="connsiteX17-8273" y="connsiteY17-8274"/>
              </a:cxn>
              <a:cxn ang="0">
                <a:pos x="connsiteX18-8275" y="connsiteY18-8276"/>
              </a:cxn>
              <a:cxn ang="0">
                <a:pos x="connsiteX19-8277" y="connsiteY19-8278"/>
              </a:cxn>
              <a:cxn ang="0">
                <a:pos x="connsiteX20-8279" y="connsiteY20-8280"/>
              </a:cxn>
              <a:cxn ang="0">
                <a:pos x="connsiteX21-8281" y="connsiteY21-8282"/>
              </a:cxn>
              <a:cxn ang="0">
                <a:pos x="connsiteX22-8283" y="connsiteY22-8284"/>
              </a:cxn>
              <a:cxn ang="0">
                <a:pos x="connsiteX23-8285" y="connsiteY23-8286"/>
              </a:cxn>
              <a:cxn ang="0">
                <a:pos x="connsiteX24-8287" y="connsiteY24-8288"/>
              </a:cxn>
              <a:cxn ang="0">
                <a:pos x="connsiteX25-8289" y="connsiteY25-8290"/>
              </a:cxn>
              <a:cxn ang="0">
                <a:pos x="connsiteX26-8291" y="connsiteY26-8292"/>
              </a:cxn>
              <a:cxn ang="0">
                <a:pos x="connsiteX27-8293" y="connsiteY27-8294"/>
              </a:cxn>
              <a:cxn ang="0">
                <a:pos x="connsiteX28-8295" y="connsiteY28-8296"/>
              </a:cxn>
              <a:cxn ang="0">
                <a:pos x="connsiteX29-8297" y="connsiteY29-8298"/>
              </a:cxn>
              <a:cxn ang="0">
                <a:pos x="connsiteX30-8299" y="connsiteY30-8300"/>
              </a:cxn>
            </a:cxnLst>
            <a:rect l="l" t="t" r="r" b="b"/>
            <a:pathLst>
              <a:path w="1426210" h="3588041">
                <a:moveTo>
                  <a:pt x="1010285" y="3581400"/>
                </a:moveTo>
                <a:cubicBezTo>
                  <a:pt x="949431" y="3584046"/>
                  <a:pt x="774277" y="3589337"/>
                  <a:pt x="584835" y="3587750"/>
                </a:cubicBezTo>
                <a:cubicBezTo>
                  <a:pt x="395393" y="3586163"/>
                  <a:pt x="346181" y="3245908"/>
                  <a:pt x="387985" y="3076575"/>
                </a:cubicBezTo>
                <a:cubicBezTo>
                  <a:pt x="429789" y="2907242"/>
                  <a:pt x="709083" y="2568363"/>
                  <a:pt x="740410" y="2381250"/>
                </a:cubicBezTo>
                <a:cubicBezTo>
                  <a:pt x="771737" y="2194137"/>
                  <a:pt x="699347" y="2027873"/>
                  <a:pt x="575945" y="1953895"/>
                </a:cubicBezTo>
                <a:cubicBezTo>
                  <a:pt x="452543" y="1879918"/>
                  <a:pt x="246062" y="1906270"/>
                  <a:pt x="0" y="1937385"/>
                </a:cubicBezTo>
                <a:cubicBezTo>
                  <a:pt x="176213" y="1860550"/>
                  <a:pt x="191029" y="1847956"/>
                  <a:pt x="308610" y="1828800"/>
                </a:cubicBezTo>
                <a:cubicBezTo>
                  <a:pt x="426191" y="1809644"/>
                  <a:pt x="531390" y="1839912"/>
                  <a:pt x="629285" y="1879600"/>
                </a:cubicBezTo>
                <a:cubicBezTo>
                  <a:pt x="628492" y="1689101"/>
                  <a:pt x="795311" y="1509448"/>
                  <a:pt x="816610" y="1333500"/>
                </a:cubicBezTo>
                <a:cubicBezTo>
                  <a:pt x="837909" y="1157552"/>
                  <a:pt x="829575" y="930275"/>
                  <a:pt x="757079" y="823913"/>
                </a:cubicBezTo>
                <a:cubicBezTo>
                  <a:pt x="684583" y="717551"/>
                  <a:pt x="502814" y="711861"/>
                  <a:pt x="381635" y="695325"/>
                </a:cubicBezTo>
                <a:cubicBezTo>
                  <a:pt x="496200" y="695457"/>
                  <a:pt x="688553" y="665427"/>
                  <a:pt x="777717" y="734218"/>
                </a:cubicBezTo>
                <a:cubicBezTo>
                  <a:pt x="771631" y="617272"/>
                  <a:pt x="775733" y="563695"/>
                  <a:pt x="792798" y="441325"/>
                </a:cubicBezTo>
                <a:cubicBezTo>
                  <a:pt x="809864" y="318955"/>
                  <a:pt x="839364" y="250296"/>
                  <a:pt x="880110" y="0"/>
                </a:cubicBezTo>
                <a:cubicBezTo>
                  <a:pt x="876406" y="171979"/>
                  <a:pt x="845714" y="504825"/>
                  <a:pt x="851535" y="679450"/>
                </a:cubicBezTo>
                <a:cubicBezTo>
                  <a:pt x="857356" y="854075"/>
                  <a:pt x="902864" y="945092"/>
                  <a:pt x="915035" y="1047750"/>
                </a:cubicBezTo>
                <a:cubicBezTo>
                  <a:pt x="927206" y="1150408"/>
                  <a:pt x="929852" y="1162579"/>
                  <a:pt x="924560" y="1295400"/>
                </a:cubicBezTo>
                <a:cubicBezTo>
                  <a:pt x="989118" y="1225021"/>
                  <a:pt x="1040977" y="1204912"/>
                  <a:pt x="1096010" y="1187450"/>
                </a:cubicBezTo>
                <a:cubicBezTo>
                  <a:pt x="1151043" y="1169988"/>
                  <a:pt x="1235710" y="1164167"/>
                  <a:pt x="1369060" y="1171575"/>
                </a:cubicBezTo>
                <a:cubicBezTo>
                  <a:pt x="1276985" y="1188508"/>
                  <a:pt x="1183322" y="1194858"/>
                  <a:pt x="1102360" y="1254125"/>
                </a:cubicBezTo>
                <a:cubicBezTo>
                  <a:pt x="1021398" y="1313392"/>
                  <a:pt x="928793" y="1420283"/>
                  <a:pt x="883285" y="1527175"/>
                </a:cubicBezTo>
                <a:cubicBezTo>
                  <a:pt x="837777" y="1634067"/>
                  <a:pt x="810260" y="1765300"/>
                  <a:pt x="829310" y="1895475"/>
                </a:cubicBezTo>
                <a:cubicBezTo>
                  <a:pt x="848360" y="2025650"/>
                  <a:pt x="987531" y="2194454"/>
                  <a:pt x="997585" y="2308225"/>
                </a:cubicBezTo>
                <a:cubicBezTo>
                  <a:pt x="1007639" y="2421996"/>
                  <a:pt x="957898" y="2484438"/>
                  <a:pt x="889635" y="2578100"/>
                </a:cubicBezTo>
                <a:cubicBezTo>
                  <a:pt x="997584" y="2532062"/>
                  <a:pt x="1072462" y="2520817"/>
                  <a:pt x="1159510" y="2524125"/>
                </a:cubicBezTo>
                <a:cubicBezTo>
                  <a:pt x="1246558" y="2527433"/>
                  <a:pt x="1354242" y="2576512"/>
                  <a:pt x="1426210" y="2626519"/>
                </a:cubicBezTo>
                <a:cubicBezTo>
                  <a:pt x="1360066" y="2600325"/>
                  <a:pt x="1281747" y="2572941"/>
                  <a:pt x="1181735" y="2590800"/>
                </a:cubicBezTo>
                <a:cubicBezTo>
                  <a:pt x="1081723" y="2608659"/>
                  <a:pt x="909214" y="2651125"/>
                  <a:pt x="826135" y="2733675"/>
                </a:cubicBezTo>
                <a:cubicBezTo>
                  <a:pt x="743056" y="2816225"/>
                  <a:pt x="688022" y="2917825"/>
                  <a:pt x="683260" y="3086100"/>
                </a:cubicBezTo>
                <a:cubicBezTo>
                  <a:pt x="684848" y="3232150"/>
                  <a:pt x="851006" y="3349625"/>
                  <a:pt x="911860" y="3419475"/>
                </a:cubicBezTo>
                <a:cubicBezTo>
                  <a:pt x="972714" y="3489325"/>
                  <a:pt x="1071139" y="3578754"/>
                  <a:pt x="1010285" y="3581400"/>
                </a:cubicBezTo>
                <a:close/>
              </a:path>
            </a:pathLst>
          </a:custGeom>
          <a:solidFill>
            <a:srgbClr val="415162"/>
          </a:solidFill>
          <a:ln>
            <a:noFill/>
          </a:ln>
          <a:effectLst>
            <a:outerShdw blurRad="203200" dist="381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zh-CN" altLang="en-US">
              <a:solidFill>
                <a:srgbClr val="FFFFFF"/>
              </a:solidFill>
              <a:latin typeface="等线"/>
              <a:ea typeface="宋体" panose="02010600030101010101" pitchFamily="2" charset="-122"/>
            </a:endParaRPr>
          </a:p>
        </p:txBody>
      </p:sp>
      <p:grpSp>
        <p:nvGrpSpPr>
          <p:cNvPr id="12" name="组合 11"/>
          <p:cNvGrpSpPr>
            <a:grpSpLocks/>
          </p:cNvGrpSpPr>
          <p:nvPr/>
        </p:nvGrpSpPr>
        <p:grpSpPr bwMode="auto">
          <a:xfrm>
            <a:off x="5780485" y="3726658"/>
            <a:ext cx="1777603" cy="656388"/>
            <a:chOff x="3106598" y="5073134"/>
            <a:chExt cx="2370017" cy="874322"/>
          </a:xfrm>
        </p:grpSpPr>
        <p:sp>
          <p:nvSpPr>
            <p:cNvPr id="26627" name="矩形 12"/>
            <p:cNvSpPr>
              <a:spLocks noChangeArrowheads="1"/>
            </p:cNvSpPr>
            <p:nvPr/>
          </p:nvSpPr>
          <p:spPr bwMode="auto">
            <a:xfrm>
              <a:off x="3106598" y="5073134"/>
              <a:ext cx="1936758" cy="399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pPr>
              <a:r>
                <a:rPr lang="en-US" altLang="zh-CN">
                  <a:solidFill>
                    <a:srgbClr val="3B3838"/>
                  </a:solidFill>
                  <a:latin typeface="等线" charset="0"/>
                  <a:ea typeface="宋体" panose="02010600030101010101" pitchFamily="2" charset="-122"/>
                </a:rPr>
                <a:t>CLICK ADD TITLE</a:t>
              </a:r>
              <a:endParaRPr lang="zh-CN" altLang="en-US">
                <a:solidFill>
                  <a:srgbClr val="3B3838"/>
                </a:solidFill>
                <a:latin typeface="等线" charset="0"/>
                <a:ea typeface="宋体" panose="02010600030101010101" pitchFamily="2" charset="-122"/>
              </a:endParaRPr>
            </a:p>
          </p:txBody>
        </p:sp>
        <p:sp>
          <p:nvSpPr>
            <p:cNvPr id="14" name="矩形 13"/>
            <p:cNvSpPr/>
            <p:nvPr/>
          </p:nvSpPr>
          <p:spPr>
            <a:xfrm>
              <a:off x="3106598" y="5404595"/>
              <a:ext cx="2370017" cy="542861"/>
            </a:xfrm>
            <a:prstGeom prst="rect">
              <a:avLst/>
            </a:prstGeom>
          </p:spPr>
          <p:txBody>
            <a:bodyPr>
              <a:spAutoFit/>
            </a:bodyPr>
            <a:lstStyle/>
            <a:p>
              <a:pPr>
                <a:lnSpc>
                  <a:spcPct val="130000"/>
                </a:lnSpc>
                <a:spcBef>
                  <a:spcPct val="0"/>
                </a:spcBef>
                <a:spcAft>
                  <a:spcPct val="0"/>
                </a:spcAft>
              </a:pPr>
              <a:r>
                <a:rPr lang="zh-CN" altLang="en-US" sz="788" noProof="1">
                  <a:solidFill>
                    <a:srgbClr val="E7E6E6">
                      <a:lumMod val="50000"/>
                    </a:srgbClr>
                  </a:solidFill>
                  <a:latin typeface="等线" panose="02010600030101010101" pitchFamily="2" charset="-122"/>
                  <a:ea typeface="等线" panose="02010600030101010101" pitchFamily="2" charset="-122"/>
                </a:rPr>
                <a:t>Hunan magic rain Advertising CoLtd.professional professional team</a:t>
              </a:r>
              <a:endParaRPr lang="zh-CN" altLang="en-US" sz="788" noProof="1">
                <a:solidFill>
                  <a:srgbClr val="E7E6E6">
                    <a:lumMod val="50000"/>
                  </a:srgbClr>
                </a:solidFill>
                <a:latin typeface="等线" panose="02010600030101010101" pitchFamily="2" charset="-122"/>
                <a:ea typeface="等线" charset="0"/>
              </a:endParaRPr>
            </a:p>
          </p:txBody>
        </p:sp>
      </p:grpSp>
      <p:grpSp>
        <p:nvGrpSpPr>
          <p:cNvPr id="15" name="组合 14"/>
          <p:cNvGrpSpPr>
            <a:grpSpLocks/>
          </p:cNvGrpSpPr>
          <p:nvPr/>
        </p:nvGrpSpPr>
        <p:grpSpPr bwMode="auto">
          <a:xfrm>
            <a:off x="2000250" y="1693069"/>
            <a:ext cx="1777604" cy="655197"/>
            <a:chOff x="1221767" y="2192338"/>
            <a:chExt cx="2370017" cy="874379"/>
          </a:xfrm>
        </p:grpSpPr>
        <p:sp>
          <p:nvSpPr>
            <p:cNvPr id="26630" name="矩形 15"/>
            <p:cNvSpPr>
              <a:spLocks noChangeArrowheads="1"/>
            </p:cNvSpPr>
            <p:nvPr/>
          </p:nvSpPr>
          <p:spPr bwMode="auto">
            <a:xfrm>
              <a:off x="1655027" y="2192338"/>
              <a:ext cx="1936757" cy="400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fontAlgn="base">
                <a:spcBef>
                  <a:spcPct val="0"/>
                </a:spcBef>
                <a:spcAft>
                  <a:spcPct val="0"/>
                </a:spcAft>
              </a:pPr>
              <a:r>
                <a:rPr lang="en-US" altLang="zh-CN">
                  <a:solidFill>
                    <a:srgbClr val="3B3838"/>
                  </a:solidFill>
                  <a:latin typeface="等线" charset="0"/>
                  <a:ea typeface="宋体" panose="02010600030101010101" pitchFamily="2" charset="-122"/>
                </a:rPr>
                <a:t>CLICK ADD TITLE</a:t>
              </a:r>
              <a:endParaRPr lang="zh-CN" altLang="en-US">
                <a:solidFill>
                  <a:srgbClr val="3B3838"/>
                </a:solidFill>
                <a:latin typeface="等线" charset="0"/>
                <a:ea typeface="宋体" panose="02010600030101010101" pitchFamily="2" charset="-122"/>
              </a:endParaRPr>
            </a:p>
          </p:txBody>
        </p:sp>
        <p:sp>
          <p:nvSpPr>
            <p:cNvPr id="17" name="矩形 16"/>
            <p:cNvSpPr/>
            <p:nvPr/>
          </p:nvSpPr>
          <p:spPr>
            <a:xfrm>
              <a:off x="1221767" y="2522834"/>
              <a:ext cx="2370017" cy="543883"/>
            </a:xfrm>
            <a:prstGeom prst="rect">
              <a:avLst/>
            </a:prstGeom>
          </p:spPr>
          <p:txBody>
            <a:bodyPr>
              <a:spAutoFit/>
            </a:bodyPr>
            <a:lstStyle/>
            <a:p>
              <a:pPr algn="r">
                <a:lnSpc>
                  <a:spcPct val="130000"/>
                </a:lnSpc>
                <a:spcBef>
                  <a:spcPct val="0"/>
                </a:spcBef>
                <a:spcAft>
                  <a:spcPct val="0"/>
                </a:spcAft>
              </a:pPr>
              <a:r>
                <a:rPr lang="zh-CN" altLang="en-US" sz="788" noProof="1">
                  <a:solidFill>
                    <a:srgbClr val="E7E6E6">
                      <a:lumMod val="50000"/>
                    </a:srgbClr>
                  </a:solidFill>
                  <a:latin typeface="等线" panose="02010600030101010101" pitchFamily="2" charset="-122"/>
                  <a:ea typeface="等线" panose="02010600030101010101" pitchFamily="2" charset="-122"/>
                </a:rPr>
                <a:t>Hunan magic rain Advertising CoLtd.professional professional team</a:t>
              </a:r>
              <a:endParaRPr lang="zh-CN" altLang="en-US" sz="788" noProof="1">
                <a:solidFill>
                  <a:srgbClr val="E7E6E6">
                    <a:lumMod val="50000"/>
                  </a:srgbClr>
                </a:solidFill>
                <a:latin typeface="等线" panose="02010600030101010101" pitchFamily="2" charset="-122"/>
                <a:ea typeface="等线" charset="0"/>
              </a:endParaRPr>
            </a:p>
          </p:txBody>
        </p:sp>
      </p:grpSp>
      <p:grpSp>
        <p:nvGrpSpPr>
          <p:cNvPr id="18" name="组合 17"/>
          <p:cNvGrpSpPr>
            <a:grpSpLocks/>
          </p:cNvGrpSpPr>
          <p:nvPr/>
        </p:nvGrpSpPr>
        <p:grpSpPr bwMode="auto">
          <a:xfrm>
            <a:off x="5855494" y="2216943"/>
            <a:ext cx="1777604" cy="655197"/>
            <a:chOff x="3106598" y="5073134"/>
            <a:chExt cx="2370017" cy="874379"/>
          </a:xfrm>
        </p:grpSpPr>
        <p:sp>
          <p:nvSpPr>
            <p:cNvPr id="26633" name="矩形 18"/>
            <p:cNvSpPr>
              <a:spLocks noChangeArrowheads="1"/>
            </p:cNvSpPr>
            <p:nvPr/>
          </p:nvSpPr>
          <p:spPr bwMode="auto">
            <a:xfrm>
              <a:off x="3106598" y="5073134"/>
              <a:ext cx="1936757" cy="400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pPr>
              <a:r>
                <a:rPr lang="en-US" altLang="zh-CN">
                  <a:solidFill>
                    <a:srgbClr val="3B3838"/>
                  </a:solidFill>
                  <a:latin typeface="等线" charset="0"/>
                  <a:ea typeface="宋体" panose="02010600030101010101" pitchFamily="2" charset="-122"/>
                </a:rPr>
                <a:t>CLICK ADD TITLE</a:t>
              </a:r>
              <a:endParaRPr lang="zh-CN" altLang="en-US">
                <a:solidFill>
                  <a:srgbClr val="3B3838"/>
                </a:solidFill>
                <a:latin typeface="等线" charset="0"/>
                <a:ea typeface="宋体" panose="02010600030101010101" pitchFamily="2" charset="-122"/>
              </a:endParaRPr>
            </a:p>
          </p:txBody>
        </p:sp>
        <p:sp>
          <p:nvSpPr>
            <p:cNvPr id="20" name="矩形 19"/>
            <p:cNvSpPr/>
            <p:nvPr/>
          </p:nvSpPr>
          <p:spPr>
            <a:xfrm>
              <a:off x="3106598" y="5403630"/>
              <a:ext cx="2370017" cy="543883"/>
            </a:xfrm>
            <a:prstGeom prst="rect">
              <a:avLst/>
            </a:prstGeom>
          </p:spPr>
          <p:txBody>
            <a:bodyPr>
              <a:spAutoFit/>
            </a:bodyPr>
            <a:lstStyle/>
            <a:p>
              <a:pPr>
                <a:lnSpc>
                  <a:spcPct val="130000"/>
                </a:lnSpc>
                <a:spcBef>
                  <a:spcPct val="0"/>
                </a:spcBef>
                <a:spcAft>
                  <a:spcPct val="0"/>
                </a:spcAft>
              </a:pPr>
              <a:r>
                <a:rPr lang="zh-CN" altLang="en-US" sz="788" noProof="1">
                  <a:solidFill>
                    <a:srgbClr val="E7E6E6">
                      <a:lumMod val="50000"/>
                    </a:srgbClr>
                  </a:solidFill>
                  <a:latin typeface="等线" panose="02010600030101010101" pitchFamily="2" charset="-122"/>
                  <a:ea typeface="等线" panose="02010600030101010101" pitchFamily="2" charset="-122"/>
                </a:rPr>
                <a:t>Hunan magic rain Advertising CoLtd.professional professional team</a:t>
              </a:r>
              <a:endParaRPr lang="zh-CN" altLang="en-US" sz="788" noProof="1">
                <a:solidFill>
                  <a:srgbClr val="E7E6E6">
                    <a:lumMod val="50000"/>
                  </a:srgbClr>
                </a:solidFill>
                <a:latin typeface="等线" panose="02010600030101010101" pitchFamily="2" charset="-122"/>
                <a:ea typeface="等线" charset="0"/>
              </a:endParaRPr>
            </a:p>
          </p:txBody>
        </p:sp>
      </p:grpSp>
      <p:grpSp>
        <p:nvGrpSpPr>
          <p:cNvPr id="21" name="组合 20"/>
          <p:cNvGrpSpPr>
            <a:grpSpLocks/>
          </p:cNvGrpSpPr>
          <p:nvPr/>
        </p:nvGrpSpPr>
        <p:grpSpPr bwMode="auto">
          <a:xfrm>
            <a:off x="1510904" y="3031332"/>
            <a:ext cx="1777603" cy="656388"/>
            <a:chOff x="1221767" y="2192338"/>
            <a:chExt cx="2370017" cy="874322"/>
          </a:xfrm>
        </p:grpSpPr>
        <p:sp>
          <p:nvSpPr>
            <p:cNvPr id="26636" name="矩形 21"/>
            <p:cNvSpPr>
              <a:spLocks noChangeArrowheads="1"/>
            </p:cNvSpPr>
            <p:nvPr/>
          </p:nvSpPr>
          <p:spPr bwMode="auto">
            <a:xfrm>
              <a:off x="1655026" y="2192338"/>
              <a:ext cx="1936758" cy="399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fontAlgn="base">
                <a:spcBef>
                  <a:spcPct val="0"/>
                </a:spcBef>
                <a:spcAft>
                  <a:spcPct val="0"/>
                </a:spcAft>
              </a:pPr>
              <a:r>
                <a:rPr lang="en-US" altLang="zh-CN">
                  <a:solidFill>
                    <a:srgbClr val="3B3838"/>
                  </a:solidFill>
                  <a:latin typeface="等线" charset="0"/>
                  <a:ea typeface="宋体" panose="02010600030101010101" pitchFamily="2" charset="-122"/>
                </a:rPr>
                <a:t>CLICK ADD TITLE</a:t>
              </a:r>
              <a:endParaRPr lang="zh-CN" altLang="en-US">
                <a:solidFill>
                  <a:srgbClr val="3B3838"/>
                </a:solidFill>
                <a:latin typeface="等线" charset="0"/>
                <a:ea typeface="宋体" panose="02010600030101010101" pitchFamily="2" charset="-122"/>
              </a:endParaRPr>
            </a:p>
          </p:txBody>
        </p:sp>
        <p:sp>
          <p:nvSpPr>
            <p:cNvPr id="23" name="矩形 22"/>
            <p:cNvSpPr/>
            <p:nvPr/>
          </p:nvSpPr>
          <p:spPr>
            <a:xfrm>
              <a:off x="1221767" y="2523799"/>
              <a:ext cx="2370017" cy="542861"/>
            </a:xfrm>
            <a:prstGeom prst="rect">
              <a:avLst/>
            </a:prstGeom>
          </p:spPr>
          <p:txBody>
            <a:bodyPr>
              <a:spAutoFit/>
            </a:bodyPr>
            <a:lstStyle/>
            <a:p>
              <a:pPr algn="r">
                <a:lnSpc>
                  <a:spcPct val="130000"/>
                </a:lnSpc>
                <a:spcBef>
                  <a:spcPct val="0"/>
                </a:spcBef>
                <a:spcAft>
                  <a:spcPct val="0"/>
                </a:spcAft>
              </a:pPr>
              <a:r>
                <a:rPr lang="zh-CN" altLang="en-US" sz="788" noProof="1">
                  <a:solidFill>
                    <a:srgbClr val="E7E6E6">
                      <a:lumMod val="50000"/>
                    </a:srgbClr>
                  </a:solidFill>
                  <a:latin typeface="等线" panose="02010600030101010101" pitchFamily="2" charset="-122"/>
                  <a:ea typeface="等线" panose="02010600030101010101" pitchFamily="2" charset="-122"/>
                </a:rPr>
                <a:t>Hunan magic rain Advertising CoLtd.professional professional team</a:t>
              </a:r>
              <a:endParaRPr lang="zh-CN" altLang="en-US" sz="788" noProof="1">
                <a:solidFill>
                  <a:srgbClr val="E7E6E6">
                    <a:lumMod val="50000"/>
                  </a:srgbClr>
                </a:solidFill>
                <a:latin typeface="等线" panose="02010600030101010101" pitchFamily="2" charset="-122"/>
                <a:ea typeface="等线" charset="0"/>
              </a:endParaRPr>
            </a:p>
          </p:txBody>
        </p:sp>
      </p:grpSp>
      <p:grpSp>
        <p:nvGrpSpPr>
          <p:cNvPr id="3" name="组合 2"/>
          <p:cNvGrpSpPr>
            <a:grpSpLocks/>
          </p:cNvGrpSpPr>
          <p:nvPr/>
        </p:nvGrpSpPr>
        <p:grpSpPr bwMode="auto">
          <a:xfrm>
            <a:off x="3515916" y="3086100"/>
            <a:ext cx="523875" cy="523875"/>
            <a:chOff x="4687714" y="4114800"/>
            <a:chExt cx="698500" cy="698500"/>
          </a:xfrm>
        </p:grpSpPr>
        <p:sp>
          <p:nvSpPr>
            <p:cNvPr id="9" name="椭圆 8"/>
            <p:cNvSpPr/>
            <p:nvPr/>
          </p:nvSpPr>
          <p:spPr>
            <a:xfrm>
              <a:off x="4687714" y="4114800"/>
              <a:ext cx="698500" cy="698500"/>
            </a:xfrm>
            <a:prstGeom prst="ellipse">
              <a:avLst/>
            </a:prstGeom>
            <a:gradFill>
              <a:gsLst>
                <a:gs pos="0">
                  <a:srgbClr val="DC4A0C"/>
                </a:gs>
                <a:gs pos="100000">
                  <a:srgbClr val="FA891B"/>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zh-CN" altLang="en-US">
                <a:solidFill>
                  <a:prstClr val="black"/>
                </a:solidFill>
                <a:latin typeface="等线"/>
                <a:ea typeface="宋体" panose="02010600030101010101" pitchFamily="2" charset="-122"/>
              </a:endParaRPr>
            </a:p>
          </p:txBody>
        </p:sp>
        <p:sp>
          <p:nvSpPr>
            <p:cNvPr id="26640" name="Freeform 172"/>
            <p:cNvSpPr>
              <a:spLocks noChangeAspect="1" noEditPoints="1" noChangeArrowheads="1"/>
            </p:cNvSpPr>
            <p:nvPr/>
          </p:nvSpPr>
          <p:spPr bwMode="auto">
            <a:xfrm>
              <a:off x="4916679" y="4322993"/>
              <a:ext cx="240570" cy="255605"/>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zh-CN" altLang="en-US">
                <a:solidFill>
                  <a:prstClr val="black"/>
                </a:solidFill>
                <a:latin typeface="等线" charset="0"/>
                <a:ea typeface="宋体" panose="02010600030101010101" pitchFamily="2" charset="-122"/>
              </a:endParaRPr>
            </a:p>
          </p:txBody>
        </p:sp>
      </p:grpSp>
      <p:grpSp>
        <p:nvGrpSpPr>
          <p:cNvPr id="2" name="组合 1"/>
          <p:cNvGrpSpPr>
            <a:grpSpLocks/>
          </p:cNvGrpSpPr>
          <p:nvPr/>
        </p:nvGrpSpPr>
        <p:grpSpPr bwMode="auto">
          <a:xfrm>
            <a:off x="5135166" y="3781425"/>
            <a:ext cx="523875" cy="523875"/>
            <a:chOff x="6846714" y="5041900"/>
            <a:chExt cx="698500" cy="698500"/>
          </a:xfrm>
        </p:grpSpPr>
        <p:sp>
          <p:nvSpPr>
            <p:cNvPr id="8" name="椭圆 7"/>
            <p:cNvSpPr/>
            <p:nvPr/>
          </p:nvSpPr>
          <p:spPr>
            <a:xfrm>
              <a:off x="6846714" y="5041900"/>
              <a:ext cx="698500" cy="698500"/>
            </a:xfrm>
            <a:prstGeom prst="ellipse">
              <a:avLst/>
            </a:prstGeom>
            <a:gradFill>
              <a:gsLst>
                <a:gs pos="0">
                  <a:srgbClr val="0076CF"/>
                </a:gs>
                <a:gs pos="100000">
                  <a:srgbClr val="1CCCF8"/>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zh-CN" altLang="en-US">
                <a:solidFill>
                  <a:prstClr val="black"/>
                </a:solidFill>
                <a:latin typeface="等线"/>
                <a:ea typeface="宋体" panose="02010600030101010101" pitchFamily="2" charset="-122"/>
              </a:endParaRPr>
            </a:p>
          </p:txBody>
        </p:sp>
        <p:grpSp>
          <p:nvGrpSpPr>
            <p:cNvPr id="26" name="组合 25"/>
            <p:cNvGrpSpPr>
              <a:grpSpLocks noChangeAspect="1"/>
            </p:cNvGrpSpPr>
            <p:nvPr/>
          </p:nvGrpSpPr>
          <p:grpSpPr>
            <a:xfrm>
              <a:off x="7054558" y="5245034"/>
              <a:ext cx="312886" cy="311751"/>
              <a:chOff x="3618897" y="2279040"/>
              <a:chExt cx="706229" cy="703668"/>
            </a:xfrm>
            <a:solidFill>
              <a:schemeClr val="bg1"/>
            </a:solidFill>
          </p:grpSpPr>
          <p:sp>
            <p:nvSpPr>
              <p:cNvPr id="27" name="Freeform 9"/>
              <p:cNvSpPr>
                <a:spLocks noEditPoints="1"/>
              </p:cNvSpPr>
              <p:nvPr/>
            </p:nvSpPr>
            <p:spPr bwMode="auto">
              <a:xfrm>
                <a:off x="3713987" y="2279040"/>
                <a:ext cx="516048" cy="703668"/>
              </a:xfrm>
              <a:custGeom>
                <a:avLst/>
                <a:gdLst>
                  <a:gd name="T0" fmla="*/ 222 w 597"/>
                  <a:gd name="T1" fmla="*/ 575 h 814"/>
                  <a:gd name="T2" fmla="*/ 253 w 597"/>
                  <a:gd name="T3" fmla="*/ 598 h 814"/>
                  <a:gd name="T4" fmla="*/ 344 w 597"/>
                  <a:gd name="T5" fmla="*/ 598 h 814"/>
                  <a:gd name="T6" fmla="*/ 375 w 597"/>
                  <a:gd name="T7" fmla="*/ 575 h 814"/>
                  <a:gd name="T8" fmla="*/ 414 w 597"/>
                  <a:gd name="T9" fmla="*/ 509 h 814"/>
                  <a:gd name="T10" fmla="*/ 539 w 597"/>
                  <a:gd name="T11" fmla="*/ 298 h 814"/>
                  <a:gd name="T12" fmla="*/ 298 w 597"/>
                  <a:gd name="T13" fmla="*/ 57 h 814"/>
                  <a:gd name="T14" fmla="*/ 57 w 597"/>
                  <a:gd name="T15" fmla="*/ 298 h 814"/>
                  <a:gd name="T16" fmla="*/ 183 w 597"/>
                  <a:gd name="T17" fmla="*/ 509 h 814"/>
                  <a:gd name="T18" fmla="*/ 222 w 597"/>
                  <a:gd name="T19" fmla="*/ 575 h 814"/>
                  <a:gd name="T20" fmla="*/ 354 w 597"/>
                  <a:gd name="T21" fmla="*/ 782 h 814"/>
                  <a:gd name="T22" fmla="*/ 314 w 597"/>
                  <a:gd name="T23" fmla="*/ 814 h 814"/>
                  <a:gd name="T24" fmla="*/ 282 w 597"/>
                  <a:gd name="T25" fmla="*/ 814 h 814"/>
                  <a:gd name="T26" fmla="*/ 242 w 597"/>
                  <a:gd name="T27" fmla="*/ 782 h 814"/>
                  <a:gd name="T28" fmla="*/ 226 w 597"/>
                  <a:gd name="T29" fmla="*/ 782 h 814"/>
                  <a:gd name="T30" fmla="*/ 165 w 597"/>
                  <a:gd name="T31" fmla="*/ 722 h 814"/>
                  <a:gd name="T32" fmla="*/ 165 w 597"/>
                  <a:gd name="T33" fmla="*/ 576 h 814"/>
                  <a:gd name="T34" fmla="*/ 155 w 597"/>
                  <a:gd name="T35" fmla="*/ 559 h 814"/>
                  <a:gd name="T36" fmla="*/ 0 w 597"/>
                  <a:gd name="T37" fmla="*/ 298 h 814"/>
                  <a:gd name="T38" fmla="*/ 298 w 597"/>
                  <a:gd name="T39" fmla="*/ 0 h 814"/>
                  <a:gd name="T40" fmla="*/ 597 w 597"/>
                  <a:gd name="T41" fmla="*/ 298 h 814"/>
                  <a:gd name="T42" fmla="*/ 441 w 597"/>
                  <a:gd name="T43" fmla="*/ 559 h 814"/>
                  <a:gd name="T44" fmla="*/ 431 w 597"/>
                  <a:gd name="T45" fmla="*/ 576 h 814"/>
                  <a:gd name="T46" fmla="*/ 432 w 597"/>
                  <a:gd name="T47" fmla="*/ 722 h 814"/>
                  <a:gd name="T48" fmla="*/ 371 w 597"/>
                  <a:gd name="T49" fmla="*/ 782 h 814"/>
                  <a:gd name="T50" fmla="*/ 354 w 597"/>
                  <a:gd name="T51" fmla="*/ 782 h 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97" h="814">
                    <a:moveTo>
                      <a:pt x="222" y="575"/>
                    </a:moveTo>
                    <a:cubicBezTo>
                      <a:pt x="224" y="589"/>
                      <a:pt x="238" y="598"/>
                      <a:pt x="253" y="598"/>
                    </a:cubicBezTo>
                    <a:cubicBezTo>
                      <a:pt x="344" y="598"/>
                      <a:pt x="344" y="598"/>
                      <a:pt x="344" y="598"/>
                    </a:cubicBezTo>
                    <a:cubicBezTo>
                      <a:pt x="358" y="598"/>
                      <a:pt x="373" y="589"/>
                      <a:pt x="375" y="575"/>
                    </a:cubicBezTo>
                    <a:cubicBezTo>
                      <a:pt x="377" y="547"/>
                      <a:pt x="390" y="523"/>
                      <a:pt x="414" y="509"/>
                    </a:cubicBezTo>
                    <a:cubicBezTo>
                      <a:pt x="491" y="467"/>
                      <a:pt x="539" y="386"/>
                      <a:pt x="539" y="298"/>
                    </a:cubicBezTo>
                    <a:cubicBezTo>
                      <a:pt x="539" y="165"/>
                      <a:pt x="431" y="57"/>
                      <a:pt x="298" y="57"/>
                    </a:cubicBezTo>
                    <a:cubicBezTo>
                      <a:pt x="165" y="57"/>
                      <a:pt x="57" y="165"/>
                      <a:pt x="57" y="298"/>
                    </a:cubicBezTo>
                    <a:cubicBezTo>
                      <a:pt x="57" y="386"/>
                      <a:pt x="105" y="467"/>
                      <a:pt x="183" y="509"/>
                    </a:cubicBezTo>
                    <a:cubicBezTo>
                      <a:pt x="207" y="523"/>
                      <a:pt x="219" y="547"/>
                      <a:pt x="222" y="575"/>
                    </a:cubicBezTo>
                    <a:close/>
                    <a:moveTo>
                      <a:pt x="354" y="782"/>
                    </a:moveTo>
                    <a:cubicBezTo>
                      <a:pt x="350" y="800"/>
                      <a:pt x="334" y="814"/>
                      <a:pt x="314" y="814"/>
                    </a:cubicBezTo>
                    <a:cubicBezTo>
                      <a:pt x="282" y="814"/>
                      <a:pt x="282" y="814"/>
                      <a:pt x="282" y="814"/>
                    </a:cubicBezTo>
                    <a:cubicBezTo>
                      <a:pt x="263" y="814"/>
                      <a:pt x="247" y="800"/>
                      <a:pt x="242" y="782"/>
                    </a:cubicBezTo>
                    <a:cubicBezTo>
                      <a:pt x="226" y="782"/>
                      <a:pt x="226" y="782"/>
                      <a:pt x="226" y="782"/>
                    </a:cubicBezTo>
                    <a:cubicBezTo>
                      <a:pt x="193" y="782"/>
                      <a:pt x="165" y="755"/>
                      <a:pt x="165" y="722"/>
                    </a:cubicBezTo>
                    <a:cubicBezTo>
                      <a:pt x="165" y="576"/>
                      <a:pt x="165" y="576"/>
                      <a:pt x="165" y="576"/>
                    </a:cubicBezTo>
                    <a:cubicBezTo>
                      <a:pt x="165" y="569"/>
                      <a:pt x="162" y="563"/>
                      <a:pt x="155" y="559"/>
                    </a:cubicBezTo>
                    <a:cubicBezTo>
                      <a:pt x="60" y="507"/>
                      <a:pt x="0" y="407"/>
                      <a:pt x="0" y="298"/>
                    </a:cubicBezTo>
                    <a:cubicBezTo>
                      <a:pt x="0" y="133"/>
                      <a:pt x="134" y="0"/>
                      <a:pt x="298" y="0"/>
                    </a:cubicBezTo>
                    <a:cubicBezTo>
                      <a:pt x="463" y="0"/>
                      <a:pt x="597" y="133"/>
                      <a:pt x="597" y="298"/>
                    </a:cubicBezTo>
                    <a:cubicBezTo>
                      <a:pt x="597" y="407"/>
                      <a:pt x="537" y="507"/>
                      <a:pt x="441" y="559"/>
                    </a:cubicBezTo>
                    <a:cubicBezTo>
                      <a:pt x="435" y="563"/>
                      <a:pt x="431" y="569"/>
                      <a:pt x="431" y="576"/>
                    </a:cubicBezTo>
                    <a:cubicBezTo>
                      <a:pt x="432" y="722"/>
                      <a:pt x="432" y="722"/>
                      <a:pt x="432" y="722"/>
                    </a:cubicBezTo>
                    <a:cubicBezTo>
                      <a:pt x="432" y="755"/>
                      <a:pt x="404" y="782"/>
                      <a:pt x="371" y="782"/>
                    </a:cubicBezTo>
                    <a:cubicBezTo>
                      <a:pt x="354" y="782"/>
                      <a:pt x="354" y="782"/>
                      <a:pt x="354" y="78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spcBef>
                    <a:spcPct val="0"/>
                  </a:spcBef>
                  <a:spcAft>
                    <a:spcPct val="0"/>
                  </a:spcAft>
                </a:pPr>
                <a:endParaRPr lang="zh-CN" altLang="en-US" noProof="1">
                  <a:solidFill>
                    <a:prstClr val="black"/>
                  </a:solidFill>
                  <a:latin typeface="等线" charset="0"/>
                  <a:ea typeface="等线" charset="0"/>
                </a:endParaRPr>
              </a:p>
            </p:txBody>
          </p:sp>
          <p:sp>
            <p:nvSpPr>
              <p:cNvPr id="28" name="Freeform 10"/>
              <p:cNvSpPr>
                <a:spLocks noEditPoints="1"/>
              </p:cNvSpPr>
              <p:nvPr/>
            </p:nvSpPr>
            <p:spPr bwMode="auto">
              <a:xfrm>
                <a:off x="3618897" y="2347432"/>
                <a:ext cx="706229" cy="373412"/>
              </a:xfrm>
              <a:custGeom>
                <a:avLst/>
                <a:gdLst>
                  <a:gd name="T0" fmla="*/ 699 w 817"/>
                  <a:gd name="T1" fmla="*/ 406 h 432"/>
                  <a:gd name="T2" fmla="*/ 692 w 817"/>
                  <a:gd name="T3" fmla="*/ 380 h 432"/>
                  <a:gd name="T4" fmla="*/ 718 w 817"/>
                  <a:gd name="T5" fmla="*/ 373 h 432"/>
                  <a:gd name="T6" fmla="*/ 755 w 817"/>
                  <a:gd name="T7" fmla="*/ 394 h 432"/>
                  <a:gd name="T8" fmla="*/ 762 w 817"/>
                  <a:gd name="T9" fmla="*/ 420 h 432"/>
                  <a:gd name="T10" fmla="*/ 736 w 817"/>
                  <a:gd name="T11" fmla="*/ 427 h 432"/>
                  <a:gd name="T12" fmla="*/ 699 w 817"/>
                  <a:gd name="T13" fmla="*/ 406 h 432"/>
                  <a:gd name="T14" fmla="*/ 718 w 817"/>
                  <a:gd name="T15" fmla="*/ 59 h 432"/>
                  <a:gd name="T16" fmla="*/ 692 w 817"/>
                  <a:gd name="T17" fmla="*/ 52 h 432"/>
                  <a:gd name="T18" fmla="*/ 699 w 817"/>
                  <a:gd name="T19" fmla="*/ 26 h 432"/>
                  <a:gd name="T20" fmla="*/ 736 w 817"/>
                  <a:gd name="T21" fmla="*/ 5 h 432"/>
                  <a:gd name="T22" fmla="*/ 762 w 817"/>
                  <a:gd name="T23" fmla="*/ 12 h 432"/>
                  <a:gd name="T24" fmla="*/ 755 w 817"/>
                  <a:gd name="T25" fmla="*/ 38 h 432"/>
                  <a:gd name="T26" fmla="*/ 718 w 817"/>
                  <a:gd name="T27" fmla="*/ 59 h 432"/>
                  <a:gd name="T28" fmla="*/ 755 w 817"/>
                  <a:gd name="T29" fmla="*/ 235 h 432"/>
                  <a:gd name="T30" fmla="*/ 736 w 817"/>
                  <a:gd name="T31" fmla="*/ 216 h 432"/>
                  <a:gd name="T32" fmla="*/ 755 w 817"/>
                  <a:gd name="T33" fmla="*/ 197 h 432"/>
                  <a:gd name="T34" fmla="*/ 798 w 817"/>
                  <a:gd name="T35" fmla="*/ 197 h 432"/>
                  <a:gd name="T36" fmla="*/ 817 w 817"/>
                  <a:gd name="T37" fmla="*/ 216 h 432"/>
                  <a:gd name="T38" fmla="*/ 798 w 817"/>
                  <a:gd name="T39" fmla="*/ 235 h 432"/>
                  <a:gd name="T40" fmla="*/ 755 w 817"/>
                  <a:gd name="T41" fmla="*/ 235 h 432"/>
                  <a:gd name="T42" fmla="*/ 118 w 817"/>
                  <a:gd name="T43" fmla="*/ 26 h 432"/>
                  <a:gd name="T44" fmla="*/ 124 w 817"/>
                  <a:gd name="T45" fmla="*/ 52 h 432"/>
                  <a:gd name="T46" fmla="*/ 98 w 817"/>
                  <a:gd name="T47" fmla="*/ 59 h 432"/>
                  <a:gd name="T48" fmla="*/ 62 w 817"/>
                  <a:gd name="T49" fmla="*/ 38 h 432"/>
                  <a:gd name="T50" fmla="*/ 55 w 817"/>
                  <a:gd name="T51" fmla="*/ 12 h 432"/>
                  <a:gd name="T52" fmla="*/ 81 w 817"/>
                  <a:gd name="T53" fmla="*/ 5 h 432"/>
                  <a:gd name="T54" fmla="*/ 118 w 817"/>
                  <a:gd name="T55" fmla="*/ 26 h 432"/>
                  <a:gd name="T56" fmla="*/ 98 w 817"/>
                  <a:gd name="T57" fmla="*/ 373 h 432"/>
                  <a:gd name="T58" fmla="*/ 124 w 817"/>
                  <a:gd name="T59" fmla="*/ 380 h 432"/>
                  <a:gd name="T60" fmla="*/ 118 w 817"/>
                  <a:gd name="T61" fmla="*/ 406 h 432"/>
                  <a:gd name="T62" fmla="*/ 81 w 817"/>
                  <a:gd name="T63" fmla="*/ 427 h 432"/>
                  <a:gd name="T64" fmla="*/ 55 w 817"/>
                  <a:gd name="T65" fmla="*/ 420 h 432"/>
                  <a:gd name="T66" fmla="*/ 62 w 817"/>
                  <a:gd name="T67" fmla="*/ 394 h 432"/>
                  <a:gd name="T68" fmla="*/ 98 w 817"/>
                  <a:gd name="T69" fmla="*/ 373 h 432"/>
                  <a:gd name="T70" fmla="*/ 62 w 817"/>
                  <a:gd name="T71" fmla="*/ 197 h 432"/>
                  <a:gd name="T72" fmla="*/ 81 w 817"/>
                  <a:gd name="T73" fmla="*/ 216 h 432"/>
                  <a:gd name="T74" fmla="*/ 62 w 817"/>
                  <a:gd name="T75" fmla="*/ 235 h 432"/>
                  <a:gd name="T76" fmla="*/ 19 w 817"/>
                  <a:gd name="T77" fmla="*/ 235 h 432"/>
                  <a:gd name="T78" fmla="*/ 0 w 817"/>
                  <a:gd name="T79" fmla="*/ 216 h 432"/>
                  <a:gd name="T80" fmla="*/ 19 w 817"/>
                  <a:gd name="T81" fmla="*/ 197 h 432"/>
                  <a:gd name="T82" fmla="*/ 62 w 817"/>
                  <a:gd name="T83" fmla="*/ 197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17" h="432">
                    <a:moveTo>
                      <a:pt x="699" y="406"/>
                    </a:moveTo>
                    <a:cubicBezTo>
                      <a:pt x="690" y="401"/>
                      <a:pt x="687" y="389"/>
                      <a:pt x="692" y="380"/>
                    </a:cubicBezTo>
                    <a:cubicBezTo>
                      <a:pt x="698" y="371"/>
                      <a:pt x="709" y="368"/>
                      <a:pt x="718" y="373"/>
                    </a:cubicBezTo>
                    <a:cubicBezTo>
                      <a:pt x="755" y="394"/>
                      <a:pt x="755" y="394"/>
                      <a:pt x="755" y="394"/>
                    </a:cubicBezTo>
                    <a:cubicBezTo>
                      <a:pt x="764" y="399"/>
                      <a:pt x="767" y="411"/>
                      <a:pt x="762" y="420"/>
                    </a:cubicBezTo>
                    <a:cubicBezTo>
                      <a:pt x="757" y="429"/>
                      <a:pt x="745" y="432"/>
                      <a:pt x="736" y="427"/>
                    </a:cubicBezTo>
                    <a:cubicBezTo>
                      <a:pt x="699" y="406"/>
                      <a:pt x="699" y="406"/>
                      <a:pt x="699" y="406"/>
                    </a:cubicBezTo>
                    <a:close/>
                    <a:moveTo>
                      <a:pt x="718" y="59"/>
                    </a:moveTo>
                    <a:cubicBezTo>
                      <a:pt x="709" y="64"/>
                      <a:pt x="698" y="61"/>
                      <a:pt x="692" y="52"/>
                    </a:cubicBezTo>
                    <a:cubicBezTo>
                      <a:pt x="687" y="43"/>
                      <a:pt x="690" y="31"/>
                      <a:pt x="699" y="26"/>
                    </a:cubicBezTo>
                    <a:cubicBezTo>
                      <a:pt x="736" y="5"/>
                      <a:pt x="736" y="5"/>
                      <a:pt x="736" y="5"/>
                    </a:cubicBezTo>
                    <a:cubicBezTo>
                      <a:pt x="745" y="0"/>
                      <a:pt x="757" y="3"/>
                      <a:pt x="762" y="12"/>
                    </a:cubicBezTo>
                    <a:cubicBezTo>
                      <a:pt x="767" y="21"/>
                      <a:pt x="764" y="32"/>
                      <a:pt x="755" y="38"/>
                    </a:cubicBezTo>
                    <a:cubicBezTo>
                      <a:pt x="718" y="59"/>
                      <a:pt x="718" y="59"/>
                      <a:pt x="718" y="59"/>
                    </a:cubicBezTo>
                    <a:close/>
                    <a:moveTo>
                      <a:pt x="755" y="235"/>
                    </a:moveTo>
                    <a:cubicBezTo>
                      <a:pt x="745" y="235"/>
                      <a:pt x="736" y="226"/>
                      <a:pt x="736" y="216"/>
                    </a:cubicBezTo>
                    <a:cubicBezTo>
                      <a:pt x="736" y="205"/>
                      <a:pt x="745" y="197"/>
                      <a:pt x="755" y="197"/>
                    </a:cubicBezTo>
                    <a:cubicBezTo>
                      <a:pt x="798" y="197"/>
                      <a:pt x="798" y="197"/>
                      <a:pt x="798" y="197"/>
                    </a:cubicBezTo>
                    <a:cubicBezTo>
                      <a:pt x="808" y="197"/>
                      <a:pt x="817" y="205"/>
                      <a:pt x="817" y="216"/>
                    </a:cubicBezTo>
                    <a:cubicBezTo>
                      <a:pt x="817" y="226"/>
                      <a:pt x="808" y="235"/>
                      <a:pt x="798" y="235"/>
                    </a:cubicBezTo>
                    <a:cubicBezTo>
                      <a:pt x="755" y="235"/>
                      <a:pt x="755" y="235"/>
                      <a:pt x="755" y="235"/>
                    </a:cubicBezTo>
                    <a:close/>
                    <a:moveTo>
                      <a:pt x="118" y="26"/>
                    </a:moveTo>
                    <a:cubicBezTo>
                      <a:pt x="127" y="31"/>
                      <a:pt x="130" y="43"/>
                      <a:pt x="124" y="52"/>
                    </a:cubicBezTo>
                    <a:cubicBezTo>
                      <a:pt x="119" y="61"/>
                      <a:pt x="108" y="64"/>
                      <a:pt x="98" y="59"/>
                    </a:cubicBezTo>
                    <a:cubicBezTo>
                      <a:pt x="62" y="38"/>
                      <a:pt x="62" y="38"/>
                      <a:pt x="62" y="38"/>
                    </a:cubicBezTo>
                    <a:cubicBezTo>
                      <a:pt x="53" y="32"/>
                      <a:pt x="49" y="21"/>
                      <a:pt x="55" y="12"/>
                    </a:cubicBezTo>
                    <a:cubicBezTo>
                      <a:pt x="60" y="3"/>
                      <a:pt x="72" y="0"/>
                      <a:pt x="81" y="5"/>
                    </a:cubicBezTo>
                    <a:cubicBezTo>
                      <a:pt x="118" y="26"/>
                      <a:pt x="118" y="26"/>
                      <a:pt x="118" y="26"/>
                    </a:cubicBezTo>
                    <a:close/>
                    <a:moveTo>
                      <a:pt x="98" y="373"/>
                    </a:moveTo>
                    <a:cubicBezTo>
                      <a:pt x="108" y="368"/>
                      <a:pt x="119" y="371"/>
                      <a:pt x="124" y="380"/>
                    </a:cubicBezTo>
                    <a:cubicBezTo>
                      <a:pt x="130" y="389"/>
                      <a:pt x="127" y="401"/>
                      <a:pt x="118" y="406"/>
                    </a:cubicBezTo>
                    <a:cubicBezTo>
                      <a:pt x="81" y="427"/>
                      <a:pt x="81" y="427"/>
                      <a:pt x="81" y="427"/>
                    </a:cubicBezTo>
                    <a:cubicBezTo>
                      <a:pt x="72" y="432"/>
                      <a:pt x="60" y="429"/>
                      <a:pt x="55" y="420"/>
                    </a:cubicBezTo>
                    <a:cubicBezTo>
                      <a:pt x="49" y="411"/>
                      <a:pt x="53" y="399"/>
                      <a:pt x="62" y="394"/>
                    </a:cubicBezTo>
                    <a:cubicBezTo>
                      <a:pt x="98" y="373"/>
                      <a:pt x="98" y="373"/>
                      <a:pt x="98" y="373"/>
                    </a:cubicBezTo>
                    <a:close/>
                    <a:moveTo>
                      <a:pt x="62" y="197"/>
                    </a:moveTo>
                    <a:cubicBezTo>
                      <a:pt x="72" y="197"/>
                      <a:pt x="81" y="205"/>
                      <a:pt x="81" y="216"/>
                    </a:cubicBezTo>
                    <a:cubicBezTo>
                      <a:pt x="81" y="226"/>
                      <a:pt x="72" y="235"/>
                      <a:pt x="62" y="235"/>
                    </a:cubicBezTo>
                    <a:cubicBezTo>
                      <a:pt x="19" y="235"/>
                      <a:pt x="19" y="235"/>
                      <a:pt x="19" y="235"/>
                    </a:cubicBezTo>
                    <a:cubicBezTo>
                      <a:pt x="9" y="235"/>
                      <a:pt x="0" y="226"/>
                      <a:pt x="0" y="216"/>
                    </a:cubicBezTo>
                    <a:cubicBezTo>
                      <a:pt x="0" y="205"/>
                      <a:pt x="9" y="197"/>
                      <a:pt x="19" y="197"/>
                    </a:cubicBezTo>
                    <a:cubicBezTo>
                      <a:pt x="62" y="197"/>
                      <a:pt x="62" y="197"/>
                      <a:pt x="62" y="19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spcBef>
                    <a:spcPct val="0"/>
                  </a:spcBef>
                  <a:spcAft>
                    <a:spcPct val="0"/>
                  </a:spcAft>
                </a:pPr>
                <a:endParaRPr lang="zh-CN" altLang="en-US" noProof="1">
                  <a:solidFill>
                    <a:prstClr val="black"/>
                  </a:solidFill>
                  <a:latin typeface="等线" charset="0"/>
                  <a:ea typeface="等线" charset="0"/>
                </a:endParaRPr>
              </a:p>
            </p:txBody>
          </p:sp>
          <p:sp>
            <p:nvSpPr>
              <p:cNvPr id="29" name="Freeform 11"/>
              <p:cNvSpPr/>
              <p:nvPr/>
            </p:nvSpPr>
            <p:spPr bwMode="auto">
              <a:xfrm>
                <a:off x="3845651" y="2427528"/>
                <a:ext cx="253087" cy="253452"/>
              </a:xfrm>
              <a:custGeom>
                <a:avLst/>
                <a:gdLst>
                  <a:gd name="T0" fmla="*/ 3 w 293"/>
                  <a:gd name="T1" fmla="*/ 38 h 293"/>
                  <a:gd name="T2" fmla="*/ 16 w 293"/>
                  <a:gd name="T3" fmla="*/ 15 h 293"/>
                  <a:gd name="T4" fmla="*/ 39 w 293"/>
                  <a:gd name="T5" fmla="*/ 28 h 293"/>
                  <a:gd name="T6" fmla="*/ 50 w 293"/>
                  <a:gd name="T7" fmla="*/ 65 h 293"/>
                  <a:gd name="T8" fmla="*/ 91 w 293"/>
                  <a:gd name="T9" fmla="*/ 53 h 293"/>
                  <a:gd name="T10" fmla="*/ 91 w 293"/>
                  <a:gd name="T11" fmla="*/ 53 h 293"/>
                  <a:gd name="T12" fmla="*/ 127 w 293"/>
                  <a:gd name="T13" fmla="*/ 48 h 293"/>
                  <a:gd name="T14" fmla="*/ 127 w 293"/>
                  <a:gd name="T15" fmla="*/ 19 h 293"/>
                  <a:gd name="T16" fmla="*/ 146 w 293"/>
                  <a:gd name="T17" fmla="*/ 0 h 293"/>
                  <a:gd name="T18" fmla="*/ 165 w 293"/>
                  <a:gd name="T19" fmla="*/ 19 h 293"/>
                  <a:gd name="T20" fmla="*/ 165 w 293"/>
                  <a:gd name="T21" fmla="*/ 48 h 293"/>
                  <a:gd name="T22" fmla="*/ 202 w 293"/>
                  <a:gd name="T23" fmla="*/ 53 h 293"/>
                  <a:gd name="T24" fmla="*/ 202 w 293"/>
                  <a:gd name="T25" fmla="*/ 53 h 293"/>
                  <a:gd name="T26" fmla="*/ 202 w 293"/>
                  <a:gd name="T27" fmla="*/ 53 h 293"/>
                  <a:gd name="T28" fmla="*/ 242 w 293"/>
                  <a:gd name="T29" fmla="*/ 65 h 293"/>
                  <a:gd name="T30" fmla="*/ 253 w 293"/>
                  <a:gd name="T31" fmla="*/ 28 h 293"/>
                  <a:gd name="T32" fmla="*/ 277 w 293"/>
                  <a:gd name="T33" fmla="*/ 15 h 293"/>
                  <a:gd name="T34" fmla="*/ 290 w 293"/>
                  <a:gd name="T35" fmla="*/ 38 h 293"/>
                  <a:gd name="T36" fmla="*/ 220 w 293"/>
                  <a:gd name="T37" fmla="*/ 278 h 293"/>
                  <a:gd name="T38" fmla="*/ 196 w 293"/>
                  <a:gd name="T39" fmla="*/ 290 h 293"/>
                  <a:gd name="T40" fmla="*/ 183 w 293"/>
                  <a:gd name="T41" fmla="*/ 267 h 293"/>
                  <a:gd name="T42" fmla="*/ 232 w 293"/>
                  <a:gd name="T43" fmla="*/ 102 h 293"/>
                  <a:gd name="T44" fmla="*/ 194 w 293"/>
                  <a:gd name="T45" fmla="*/ 90 h 293"/>
                  <a:gd name="T46" fmla="*/ 194 w 293"/>
                  <a:gd name="T47" fmla="*/ 90 h 293"/>
                  <a:gd name="T48" fmla="*/ 165 w 293"/>
                  <a:gd name="T49" fmla="*/ 86 h 293"/>
                  <a:gd name="T50" fmla="*/ 165 w 293"/>
                  <a:gd name="T51" fmla="*/ 132 h 293"/>
                  <a:gd name="T52" fmla="*/ 146 w 293"/>
                  <a:gd name="T53" fmla="*/ 151 h 293"/>
                  <a:gd name="T54" fmla="*/ 127 w 293"/>
                  <a:gd name="T55" fmla="*/ 132 h 293"/>
                  <a:gd name="T56" fmla="*/ 127 w 293"/>
                  <a:gd name="T57" fmla="*/ 86 h 293"/>
                  <a:gd name="T58" fmla="*/ 99 w 293"/>
                  <a:gd name="T59" fmla="*/ 90 h 293"/>
                  <a:gd name="T60" fmla="*/ 99 w 293"/>
                  <a:gd name="T61" fmla="*/ 90 h 293"/>
                  <a:gd name="T62" fmla="*/ 61 w 293"/>
                  <a:gd name="T63" fmla="*/ 102 h 293"/>
                  <a:gd name="T64" fmla="*/ 109 w 293"/>
                  <a:gd name="T65" fmla="*/ 267 h 293"/>
                  <a:gd name="T66" fmla="*/ 96 w 293"/>
                  <a:gd name="T67" fmla="*/ 290 h 293"/>
                  <a:gd name="T68" fmla="*/ 73 w 293"/>
                  <a:gd name="T69" fmla="*/ 278 h 293"/>
                  <a:gd name="T70" fmla="*/ 3 w 293"/>
                  <a:gd name="T71" fmla="*/ 38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93" h="293">
                    <a:moveTo>
                      <a:pt x="3" y="38"/>
                    </a:moveTo>
                    <a:cubicBezTo>
                      <a:pt x="0" y="28"/>
                      <a:pt x="6" y="18"/>
                      <a:pt x="16" y="15"/>
                    </a:cubicBezTo>
                    <a:cubicBezTo>
                      <a:pt x="26" y="12"/>
                      <a:pt x="37" y="18"/>
                      <a:pt x="39" y="28"/>
                    </a:cubicBezTo>
                    <a:cubicBezTo>
                      <a:pt x="50" y="65"/>
                      <a:pt x="50" y="65"/>
                      <a:pt x="50" y="65"/>
                    </a:cubicBezTo>
                    <a:cubicBezTo>
                      <a:pt x="63" y="60"/>
                      <a:pt x="77" y="56"/>
                      <a:pt x="91" y="53"/>
                    </a:cubicBezTo>
                    <a:cubicBezTo>
                      <a:pt x="91" y="53"/>
                      <a:pt x="91" y="53"/>
                      <a:pt x="91" y="53"/>
                    </a:cubicBezTo>
                    <a:cubicBezTo>
                      <a:pt x="103" y="50"/>
                      <a:pt x="115" y="49"/>
                      <a:pt x="127" y="48"/>
                    </a:cubicBezTo>
                    <a:cubicBezTo>
                      <a:pt x="127" y="19"/>
                      <a:pt x="127" y="19"/>
                      <a:pt x="127" y="19"/>
                    </a:cubicBezTo>
                    <a:cubicBezTo>
                      <a:pt x="127" y="8"/>
                      <a:pt x="136" y="0"/>
                      <a:pt x="146" y="0"/>
                    </a:cubicBezTo>
                    <a:cubicBezTo>
                      <a:pt x="157" y="0"/>
                      <a:pt x="165" y="8"/>
                      <a:pt x="165" y="19"/>
                    </a:cubicBezTo>
                    <a:cubicBezTo>
                      <a:pt x="165" y="48"/>
                      <a:pt x="165" y="48"/>
                      <a:pt x="165" y="48"/>
                    </a:cubicBezTo>
                    <a:cubicBezTo>
                      <a:pt x="178" y="49"/>
                      <a:pt x="190" y="50"/>
                      <a:pt x="202" y="53"/>
                    </a:cubicBezTo>
                    <a:cubicBezTo>
                      <a:pt x="202" y="53"/>
                      <a:pt x="202" y="53"/>
                      <a:pt x="202" y="53"/>
                    </a:cubicBezTo>
                    <a:cubicBezTo>
                      <a:pt x="202" y="53"/>
                      <a:pt x="202" y="53"/>
                      <a:pt x="202" y="53"/>
                    </a:cubicBezTo>
                    <a:cubicBezTo>
                      <a:pt x="216" y="56"/>
                      <a:pt x="229" y="60"/>
                      <a:pt x="242" y="65"/>
                    </a:cubicBezTo>
                    <a:cubicBezTo>
                      <a:pt x="253" y="28"/>
                      <a:pt x="253" y="28"/>
                      <a:pt x="253" y="28"/>
                    </a:cubicBezTo>
                    <a:cubicBezTo>
                      <a:pt x="256" y="18"/>
                      <a:pt x="267" y="12"/>
                      <a:pt x="277" y="15"/>
                    </a:cubicBezTo>
                    <a:cubicBezTo>
                      <a:pt x="287" y="18"/>
                      <a:pt x="293" y="28"/>
                      <a:pt x="290" y="38"/>
                    </a:cubicBezTo>
                    <a:cubicBezTo>
                      <a:pt x="220" y="278"/>
                      <a:pt x="220" y="278"/>
                      <a:pt x="220" y="278"/>
                    </a:cubicBezTo>
                    <a:cubicBezTo>
                      <a:pt x="217" y="288"/>
                      <a:pt x="206" y="293"/>
                      <a:pt x="196" y="290"/>
                    </a:cubicBezTo>
                    <a:cubicBezTo>
                      <a:pt x="186" y="288"/>
                      <a:pt x="180" y="277"/>
                      <a:pt x="183" y="267"/>
                    </a:cubicBezTo>
                    <a:cubicBezTo>
                      <a:pt x="232" y="102"/>
                      <a:pt x="232" y="102"/>
                      <a:pt x="232" y="102"/>
                    </a:cubicBezTo>
                    <a:cubicBezTo>
                      <a:pt x="220" y="97"/>
                      <a:pt x="207" y="93"/>
                      <a:pt x="194" y="90"/>
                    </a:cubicBezTo>
                    <a:cubicBezTo>
                      <a:pt x="194" y="90"/>
                      <a:pt x="194" y="90"/>
                      <a:pt x="194" y="90"/>
                    </a:cubicBezTo>
                    <a:cubicBezTo>
                      <a:pt x="185" y="88"/>
                      <a:pt x="175" y="87"/>
                      <a:pt x="165" y="86"/>
                    </a:cubicBezTo>
                    <a:cubicBezTo>
                      <a:pt x="165" y="132"/>
                      <a:pt x="165" y="132"/>
                      <a:pt x="165" y="132"/>
                    </a:cubicBezTo>
                    <a:cubicBezTo>
                      <a:pt x="165" y="143"/>
                      <a:pt x="157" y="151"/>
                      <a:pt x="146" y="151"/>
                    </a:cubicBezTo>
                    <a:cubicBezTo>
                      <a:pt x="136" y="151"/>
                      <a:pt x="127" y="143"/>
                      <a:pt x="127" y="132"/>
                    </a:cubicBezTo>
                    <a:cubicBezTo>
                      <a:pt x="127" y="86"/>
                      <a:pt x="127" y="86"/>
                      <a:pt x="127" y="86"/>
                    </a:cubicBezTo>
                    <a:cubicBezTo>
                      <a:pt x="118" y="87"/>
                      <a:pt x="108" y="88"/>
                      <a:pt x="99" y="90"/>
                    </a:cubicBezTo>
                    <a:cubicBezTo>
                      <a:pt x="99" y="90"/>
                      <a:pt x="99" y="90"/>
                      <a:pt x="99" y="90"/>
                    </a:cubicBezTo>
                    <a:cubicBezTo>
                      <a:pt x="85" y="93"/>
                      <a:pt x="73" y="97"/>
                      <a:pt x="61" y="102"/>
                    </a:cubicBezTo>
                    <a:cubicBezTo>
                      <a:pt x="109" y="267"/>
                      <a:pt x="109" y="267"/>
                      <a:pt x="109" y="267"/>
                    </a:cubicBezTo>
                    <a:cubicBezTo>
                      <a:pt x="112" y="277"/>
                      <a:pt x="106" y="288"/>
                      <a:pt x="96" y="290"/>
                    </a:cubicBezTo>
                    <a:cubicBezTo>
                      <a:pt x="86" y="293"/>
                      <a:pt x="76" y="288"/>
                      <a:pt x="73" y="278"/>
                    </a:cubicBezTo>
                    <a:cubicBezTo>
                      <a:pt x="3" y="38"/>
                      <a:pt x="3" y="38"/>
                      <a:pt x="3"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spcBef>
                    <a:spcPct val="0"/>
                  </a:spcBef>
                  <a:spcAft>
                    <a:spcPct val="0"/>
                  </a:spcAft>
                </a:pPr>
                <a:endParaRPr lang="zh-CN" altLang="en-US" noProof="1">
                  <a:solidFill>
                    <a:prstClr val="black"/>
                  </a:solidFill>
                  <a:latin typeface="等线" charset="0"/>
                  <a:ea typeface="等线" charset="0"/>
                </a:endParaRPr>
              </a:p>
            </p:txBody>
          </p:sp>
        </p:grpSp>
      </p:grpSp>
      <p:grpSp>
        <p:nvGrpSpPr>
          <p:cNvPr id="4" name="组合 3"/>
          <p:cNvGrpSpPr>
            <a:grpSpLocks/>
          </p:cNvGrpSpPr>
          <p:nvPr/>
        </p:nvGrpSpPr>
        <p:grpSpPr bwMode="auto">
          <a:xfrm>
            <a:off x="5149454" y="2271713"/>
            <a:ext cx="523875" cy="523875"/>
            <a:chOff x="6865573" y="3028204"/>
            <a:chExt cx="698500" cy="698500"/>
          </a:xfrm>
        </p:grpSpPr>
        <p:sp>
          <p:nvSpPr>
            <p:cNvPr id="10" name="椭圆 9"/>
            <p:cNvSpPr/>
            <p:nvPr/>
          </p:nvSpPr>
          <p:spPr>
            <a:xfrm>
              <a:off x="6865573" y="3028204"/>
              <a:ext cx="698500" cy="698500"/>
            </a:xfrm>
            <a:prstGeom prst="ellipse">
              <a:avLst/>
            </a:prstGeom>
            <a:gradFill>
              <a:gsLst>
                <a:gs pos="0">
                  <a:srgbClr val="BA013F"/>
                </a:gs>
                <a:gs pos="100000">
                  <a:srgbClr val="FB4182"/>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zh-CN" altLang="en-US">
                <a:solidFill>
                  <a:prstClr val="black"/>
                </a:solidFill>
                <a:latin typeface="等线"/>
                <a:ea typeface="宋体" panose="02010600030101010101" pitchFamily="2" charset="-122"/>
              </a:endParaRPr>
            </a:p>
          </p:txBody>
        </p:sp>
        <p:grpSp>
          <p:nvGrpSpPr>
            <p:cNvPr id="30" name="组合 29"/>
            <p:cNvGrpSpPr>
              <a:grpSpLocks noChangeAspect="1"/>
            </p:cNvGrpSpPr>
            <p:nvPr/>
          </p:nvGrpSpPr>
          <p:grpSpPr>
            <a:xfrm>
              <a:off x="7057703" y="3257268"/>
              <a:ext cx="312886" cy="266228"/>
              <a:chOff x="7909299" y="3772690"/>
              <a:chExt cx="667095" cy="567616"/>
            </a:xfrm>
            <a:solidFill>
              <a:schemeClr val="bg1"/>
            </a:solidFill>
          </p:grpSpPr>
          <p:sp>
            <p:nvSpPr>
              <p:cNvPr id="31" name="Freeform 16"/>
              <p:cNvSpPr>
                <a:spLocks noEditPoints="1"/>
              </p:cNvSpPr>
              <p:nvPr/>
            </p:nvSpPr>
            <p:spPr bwMode="auto">
              <a:xfrm>
                <a:off x="7909299" y="3772690"/>
                <a:ext cx="623207" cy="567616"/>
              </a:xfrm>
              <a:custGeom>
                <a:avLst/>
                <a:gdLst>
                  <a:gd name="T0" fmla="*/ 499 w 721"/>
                  <a:gd name="T1" fmla="*/ 196 h 657"/>
                  <a:gd name="T2" fmla="*/ 637 w 721"/>
                  <a:gd name="T3" fmla="*/ 322 h 657"/>
                  <a:gd name="T4" fmla="*/ 646 w 721"/>
                  <a:gd name="T5" fmla="*/ 329 h 657"/>
                  <a:gd name="T6" fmla="*/ 672 w 721"/>
                  <a:gd name="T7" fmla="*/ 353 h 657"/>
                  <a:gd name="T8" fmla="*/ 686 w 721"/>
                  <a:gd name="T9" fmla="*/ 367 h 657"/>
                  <a:gd name="T10" fmla="*/ 669 w 721"/>
                  <a:gd name="T11" fmla="*/ 472 h 657"/>
                  <a:gd name="T12" fmla="*/ 611 w 721"/>
                  <a:gd name="T13" fmla="*/ 550 h 657"/>
                  <a:gd name="T14" fmla="*/ 539 w 721"/>
                  <a:gd name="T15" fmla="*/ 598 h 657"/>
                  <a:gd name="T16" fmla="*/ 439 w 721"/>
                  <a:gd name="T17" fmla="*/ 633 h 657"/>
                  <a:gd name="T18" fmla="*/ 433 w 721"/>
                  <a:gd name="T19" fmla="*/ 629 h 657"/>
                  <a:gd name="T20" fmla="*/ 449 w 721"/>
                  <a:gd name="T21" fmla="*/ 594 h 657"/>
                  <a:gd name="T22" fmla="*/ 481 w 721"/>
                  <a:gd name="T23" fmla="*/ 606 h 657"/>
                  <a:gd name="T24" fmla="*/ 501 w 721"/>
                  <a:gd name="T25" fmla="*/ 591 h 657"/>
                  <a:gd name="T26" fmla="*/ 501 w 721"/>
                  <a:gd name="T27" fmla="*/ 577 h 657"/>
                  <a:gd name="T28" fmla="*/ 452 w 721"/>
                  <a:gd name="T29" fmla="*/ 538 h 657"/>
                  <a:gd name="T30" fmla="*/ 449 w 721"/>
                  <a:gd name="T31" fmla="*/ 511 h 657"/>
                  <a:gd name="T32" fmla="*/ 475 w 721"/>
                  <a:gd name="T33" fmla="*/ 508 h 657"/>
                  <a:gd name="T34" fmla="*/ 530 w 721"/>
                  <a:gd name="T35" fmla="*/ 551 h 657"/>
                  <a:gd name="T36" fmla="*/ 567 w 721"/>
                  <a:gd name="T37" fmla="*/ 557 h 657"/>
                  <a:gd name="T38" fmla="*/ 572 w 721"/>
                  <a:gd name="T39" fmla="*/ 549 h 657"/>
                  <a:gd name="T40" fmla="*/ 570 w 721"/>
                  <a:gd name="T41" fmla="*/ 532 h 657"/>
                  <a:gd name="T42" fmla="*/ 506 w 721"/>
                  <a:gd name="T43" fmla="*/ 481 h 657"/>
                  <a:gd name="T44" fmla="*/ 503 w 721"/>
                  <a:gd name="T45" fmla="*/ 455 h 657"/>
                  <a:gd name="T46" fmla="*/ 529 w 721"/>
                  <a:gd name="T47" fmla="*/ 451 h 657"/>
                  <a:gd name="T48" fmla="*/ 596 w 721"/>
                  <a:gd name="T49" fmla="*/ 504 h 657"/>
                  <a:gd name="T50" fmla="*/ 598 w 721"/>
                  <a:gd name="T51" fmla="*/ 505 h 657"/>
                  <a:gd name="T52" fmla="*/ 620 w 721"/>
                  <a:gd name="T53" fmla="*/ 467 h 657"/>
                  <a:gd name="T54" fmla="*/ 549 w 721"/>
                  <a:gd name="T55" fmla="*/ 414 h 657"/>
                  <a:gd name="T56" fmla="*/ 546 w 721"/>
                  <a:gd name="T57" fmla="*/ 388 h 657"/>
                  <a:gd name="T58" fmla="*/ 572 w 721"/>
                  <a:gd name="T59" fmla="*/ 384 h 657"/>
                  <a:gd name="T60" fmla="*/ 642 w 721"/>
                  <a:gd name="T61" fmla="*/ 437 h 657"/>
                  <a:gd name="T62" fmla="*/ 663 w 721"/>
                  <a:gd name="T63" fmla="*/ 429 h 657"/>
                  <a:gd name="T64" fmla="*/ 659 w 721"/>
                  <a:gd name="T65" fmla="*/ 394 h 657"/>
                  <a:gd name="T66" fmla="*/ 645 w 721"/>
                  <a:gd name="T67" fmla="*/ 379 h 657"/>
                  <a:gd name="T68" fmla="*/ 457 w 721"/>
                  <a:gd name="T69" fmla="*/ 209 h 657"/>
                  <a:gd name="T70" fmla="*/ 462 w 721"/>
                  <a:gd name="T71" fmla="*/ 198 h 657"/>
                  <a:gd name="T72" fmla="*/ 496 w 721"/>
                  <a:gd name="T73" fmla="*/ 196 h 657"/>
                  <a:gd name="T74" fmla="*/ 499 w 721"/>
                  <a:gd name="T75" fmla="*/ 196 h 657"/>
                  <a:gd name="T76" fmla="*/ 86 w 721"/>
                  <a:gd name="T77" fmla="*/ 355 h 657"/>
                  <a:gd name="T78" fmla="*/ 59 w 721"/>
                  <a:gd name="T79" fmla="*/ 262 h 657"/>
                  <a:gd name="T80" fmla="*/ 35 w 721"/>
                  <a:gd name="T81" fmla="*/ 239 h 657"/>
                  <a:gd name="T82" fmla="*/ 0 w 721"/>
                  <a:gd name="T83" fmla="*/ 176 h 657"/>
                  <a:gd name="T84" fmla="*/ 16 w 721"/>
                  <a:gd name="T85" fmla="*/ 135 h 657"/>
                  <a:gd name="T86" fmla="*/ 116 w 721"/>
                  <a:gd name="T87" fmla="*/ 27 h 657"/>
                  <a:gd name="T88" fmla="*/ 199 w 721"/>
                  <a:gd name="T89" fmla="*/ 20 h 657"/>
                  <a:gd name="T90" fmla="*/ 242 w 721"/>
                  <a:gd name="T91" fmla="*/ 46 h 657"/>
                  <a:gd name="T92" fmla="*/ 254 w 721"/>
                  <a:gd name="T93" fmla="*/ 50 h 657"/>
                  <a:gd name="T94" fmla="*/ 350 w 721"/>
                  <a:gd name="T95" fmla="*/ 33 h 657"/>
                  <a:gd name="T96" fmla="*/ 284 w 721"/>
                  <a:gd name="T97" fmla="*/ 82 h 657"/>
                  <a:gd name="T98" fmla="*/ 260 w 721"/>
                  <a:gd name="T99" fmla="*/ 87 h 657"/>
                  <a:gd name="T100" fmla="*/ 195 w 721"/>
                  <a:gd name="T101" fmla="*/ 64 h 657"/>
                  <a:gd name="T102" fmla="*/ 176 w 721"/>
                  <a:gd name="T103" fmla="*/ 50 h 657"/>
                  <a:gd name="T104" fmla="*/ 144 w 721"/>
                  <a:gd name="T105" fmla="*/ 53 h 657"/>
                  <a:gd name="T106" fmla="*/ 44 w 721"/>
                  <a:gd name="T107" fmla="*/ 161 h 657"/>
                  <a:gd name="T108" fmla="*/ 44 w 721"/>
                  <a:gd name="T109" fmla="*/ 193 h 657"/>
                  <a:gd name="T110" fmla="*/ 69 w 721"/>
                  <a:gd name="T111" fmla="*/ 220 h 657"/>
                  <a:gd name="T112" fmla="*/ 97 w 721"/>
                  <a:gd name="T113" fmla="*/ 257 h 657"/>
                  <a:gd name="T114" fmla="*/ 115 w 721"/>
                  <a:gd name="T115" fmla="*/ 330 h 657"/>
                  <a:gd name="T116" fmla="*/ 86 w 721"/>
                  <a:gd name="T117" fmla="*/ 355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21" h="657">
                    <a:moveTo>
                      <a:pt x="499" y="196"/>
                    </a:moveTo>
                    <a:cubicBezTo>
                      <a:pt x="545" y="237"/>
                      <a:pt x="592" y="279"/>
                      <a:pt x="637" y="322"/>
                    </a:cubicBezTo>
                    <a:cubicBezTo>
                      <a:pt x="640" y="325"/>
                      <a:pt x="643" y="327"/>
                      <a:pt x="646" y="329"/>
                    </a:cubicBezTo>
                    <a:cubicBezTo>
                      <a:pt x="672" y="353"/>
                      <a:pt x="672" y="353"/>
                      <a:pt x="672" y="353"/>
                    </a:cubicBezTo>
                    <a:cubicBezTo>
                      <a:pt x="686" y="367"/>
                      <a:pt x="686" y="367"/>
                      <a:pt x="686" y="367"/>
                    </a:cubicBezTo>
                    <a:cubicBezTo>
                      <a:pt x="721" y="403"/>
                      <a:pt x="707" y="456"/>
                      <a:pt x="669" y="472"/>
                    </a:cubicBezTo>
                    <a:cubicBezTo>
                      <a:pt x="685" y="513"/>
                      <a:pt x="652" y="552"/>
                      <a:pt x="611" y="550"/>
                    </a:cubicBezTo>
                    <a:cubicBezTo>
                      <a:pt x="606" y="584"/>
                      <a:pt x="574" y="607"/>
                      <a:pt x="539" y="598"/>
                    </a:cubicBezTo>
                    <a:cubicBezTo>
                      <a:pt x="529" y="641"/>
                      <a:pt x="479" y="657"/>
                      <a:pt x="439" y="633"/>
                    </a:cubicBezTo>
                    <a:cubicBezTo>
                      <a:pt x="433" y="629"/>
                      <a:pt x="433" y="629"/>
                      <a:pt x="433" y="629"/>
                    </a:cubicBezTo>
                    <a:cubicBezTo>
                      <a:pt x="441" y="619"/>
                      <a:pt x="446" y="607"/>
                      <a:pt x="449" y="594"/>
                    </a:cubicBezTo>
                    <a:cubicBezTo>
                      <a:pt x="460" y="601"/>
                      <a:pt x="468" y="607"/>
                      <a:pt x="481" y="606"/>
                    </a:cubicBezTo>
                    <a:cubicBezTo>
                      <a:pt x="490" y="605"/>
                      <a:pt x="499" y="600"/>
                      <a:pt x="501" y="591"/>
                    </a:cubicBezTo>
                    <a:cubicBezTo>
                      <a:pt x="502" y="587"/>
                      <a:pt x="502" y="583"/>
                      <a:pt x="501" y="577"/>
                    </a:cubicBezTo>
                    <a:cubicBezTo>
                      <a:pt x="452" y="538"/>
                      <a:pt x="452" y="538"/>
                      <a:pt x="452" y="538"/>
                    </a:cubicBezTo>
                    <a:cubicBezTo>
                      <a:pt x="444" y="531"/>
                      <a:pt x="442" y="519"/>
                      <a:pt x="449" y="511"/>
                    </a:cubicBezTo>
                    <a:cubicBezTo>
                      <a:pt x="455" y="503"/>
                      <a:pt x="467" y="502"/>
                      <a:pt x="475" y="508"/>
                    </a:cubicBezTo>
                    <a:cubicBezTo>
                      <a:pt x="530" y="551"/>
                      <a:pt x="530" y="551"/>
                      <a:pt x="530" y="551"/>
                    </a:cubicBezTo>
                    <a:cubicBezTo>
                      <a:pt x="543" y="562"/>
                      <a:pt x="556" y="566"/>
                      <a:pt x="567" y="557"/>
                    </a:cubicBezTo>
                    <a:cubicBezTo>
                      <a:pt x="569" y="555"/>
                      <a:pt x="571" y="552"/>
                      <a:pt x="572" y="549"/>
                    </a:cubicBezTo>
                    <a:cubicBezTo>
                      <a:pt x="574" y="544"/>
                      <a:pt x="576" y="536"/>
                      <a:pt x="570" y="532"/>
                    </a:cubicBezTo>
                    <a:cubicBezTo>
                      <a:pt x="506" y="481"/>
                      <a:pt x="506" y="481"/>
                      <a:pt x="506" y="481"/>
                    </a:cubicBezTo>
                    <a:cubicBezTo>
                      <a:pt x="498" y="475"/>
                      <a:pt x="496" y="463"/>
                      <a:pt x="503" y="455"/>
                    </a:cubicBezTo>
                    <a:cubicBezTo>
                      <a:pt x="509" y="446"/>
                      <a:pt x="521" y="445"/>
                      <a:pt x="529" y="451"/>
                    </a:cubicBezTo>
                    <a:cubicBezTo>
                      <a:pt x="596" y="504"/>
                      <a:pt x="596" y="504"/>
                      <a:pt x="596" y="504"/>
                    </a:cubicBezTo>
                    <a:cubicBezTo>
                      <a:pt x="597" y="504"/>
                      <a:pt x="597" y="505"/>
                      <a:pt x="598" y="505"/>
                    </a:cubicBezTo>
                    <a:cubicBezTo>
                      <a:pt x="620" y="525"/>
                      <a:pt x="656" y="496"/>
                      <a:pt x="620" y="467"/>
                    </a:cubicBezTo>
                    <a:cubicBezTo>
                      <a:pt x="549" y="414"/>
                      <a:pt x="549" y="414"/>
                      <a:pt x="549" y="414"/>
                    </a:cubicBezTo>
                    <a:cubicBezTo>
                      <a:pt x="541" y="408"/>
                      <a:pt x="539" y="396"/>
                      <a:pt x="546" y="388"/>
                    </a:cubicBezTo>
                    <a:cubicBezTo>
                      <a:pt x="552" y="379"/>
                      <a:pt x="564" y="378"/>
                      <a:pt x="572" y="384"/>
                    </a:cubicBezTo>
                    <a:cubicBezTo>
                      <a:pt x="642" y="437"/>
                      <a:pt x="642" y="437"/>
                      <a:pt x="642" y="437"/>
                    </a:cubicBezTo>
                    <a:cubicBezTo>
                      <a:pt x="649" y="441"/>
                      <a:pt x="659" y="436"/>
                      <a:pt x="663" y="429"/>
                    </a:cubicBezTo>
                    <a:cubicBezTo>
                      <a:pt x="671" y="419"/>
                      <a:pt x="670" y="405"/>
                      <a:pt x="659" y="394"/>
                    </a:cubicBezTo>
                    <a:cubicBezTo>
                      <a:pt x="645" y="379"/>
                      <a:pt x="645" y="379"/>
                      <a:pt x="645" y="379"/>
                    </a:cubicBezTo>
                    <a:cubicBezTo>
                      <a:pt x="457" y="209"/>
                      <a:pt x="457" y="209"/>
                      <a:pt x="457" y="209"/>
                    </a:cubicBezTo>
                    <a:cubicBezTo>
                      <a:pt x="453" y="205"/>
                      <a:pt x="456" y="198"/>
                      <a:pt x="462" y="198"/>
                    </a:cubicBezTo>
                    <a:cubicBezTo>
                      <a:pt x="473" y="198"/>
                      <a:pt x="485" y="198"/>
                      <a:pt x="496" y="196"/>
                    </a:cubicBezTo>
                    <a:cubicBezTo>
                      <a:pt x="497" y="196"/>
                      <a:pt x="498" y="196"/>
                      <a:pt x="499" y="196"/>
                    </a:cubicBezTo>
                    <a:close/>
                    <a:moveTo>
                      <a:pt x="86" y="355"/>
                    </a:moveTo>
                    <a:cubicBezTo>
                      <a:pt x="66" y="330"/>
                      <a:pt x="64" y="295"/>
                      <a:pt x="59" y="262"/>
                    </a:cubicBezTo>
                    <a:cubicBezTo>
                      <a:pt x="35" y="239"/>
                      <a:pt x="35" y="239"/>
                      <a:pt x="35" y="239"/>
                    </a:cubicBezTo>
                    <a:cubicBezTo>
                      <a:pt x="17" y="219"/>
                      <a:pt x="0" y="205"/>
                      <a:pt x="0" y="176"/>
                    </a:cubicBezTo>
                    <a:cubicBezTo>
                      <a:pt x="0" y="161"/>
                      <a:pt x="6" y="147"/>
                      <a:pt x="16" y="135"/>
                    </a:cubicBezTo>
                    <a:cubicBezTo>
                      <a:pt x="116" y="27"/>
                      <a:pt x="116" y="27"/>
                      <a:pt x="116" y="27"/>
                    </a:cubicBezTo>
                    <a:cubicBezTo>
                      <a:pt x="138" y="3"/>
                      <a:pt x="174" y="0"/>
                      <a:pt x="199" y="20"/>
                    </a:cubicBezTo>
                    <a:cubicBezTo>
                      <a:pt x="215" y="31"/>
                      <a:pt x="221" y="38"/>
                      <a:pt x="242" y="46"/>
                    </a:cubicBezTo>
                    <a:cubicBezTo>
                      <a:pt x="248" y="48"/>
                      <a:pt x="253" y="50"/>
                      <a:pt x="254" y="50"/>
                    </a:cubicBezTo>
                    <a:cubicBezTo>
                      <a:pt x="284" y="46"/>
                      <a:pt x="316" y="32"/>
                      <a:pt x="350" y="33"/>
                    </a:cubicBezTo>
                    <a:cubicBezTo>
                      <a:pt x="337" y="42"/>
                      <a:pt x="286" y="82"/>
                      <a:pt x="284" y="82"/>
                    </a:cubicBezTo>
                    <a:cubicBezTo>
                      <a:pt x="276" y="84"/>
                      <a:pt x="268" y="86"/>
                      <a:pt x="260" y="87"/>
                    </a:cubicBezTo>
                    <a:cubicBezTo>
                      <a:pt x="241" y="90"/>
                      <a:pt x="208" y="74"/>
                      <a:pt x="195" y="64"/>
                    </a:cubicBezTo>
                    <a:cubicBezTo>
                      <a:pt x="176" y="50"/>
                      <a:pt x="176" y="50"/>
                      <a:pt x="176" y="50"/>
                    </a:cubicBezTo>
                    <a:cubicBezTo>
                      <a:pt x="166" y="42"/>
                      <a:pt x="152" y="44"/>
                      <a:pt x="144" y="53"/>
                    </a:cubicBezTo>
                    <a:cubicBezTo>
                      <a:pt x="44" y="161"/>
                      <a:pt x="44" y="161"/>
                      <a:pt x="44" y="161"/>
                    </a:cubicBezTo>
                    <a:cubicBezTo>
                      <a:pt x="36" y="170"/>
                      <a:pt x="36" y="184"/>
                      <a:pt x="44" y="193"/>
                    </a:cubicBezTo>
                    <a:cubicBezTo>
                      <a:pt x="53" y="203"/>
                      <a:pt x="59" y="210"/>
                      <a:pt x="69" y="220"/>
                    </a:cubicBezTo>
                    <a:cubicBezTo>
                      <a:pt x="80" y="230"/>
                      <a:pt x="95" y="244"/>
                      <a:pt x="97" y="257"/>
                    </a:cubicBezTo>
                    <a:cubicBezTo>
                      <a:pt x="100" y="280"/>
                      <a:pt x="102" y="313"/>
                      <a:pt x="115" y="330"/>
                    </a:cubicBezTo>
                    <a:cubicBezTo>
                      <a:pt x="102" y="337"/>
                      <a:pt x="95" y="344"/>
                      <a:pt x="86" y="3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spcBef>
                    <a:spcPct val="0"/>
                  </a:spcBef>
                  <a:spcAft>
                    <a:spcPct val="0"/>
                  </a:spcAft>
                </a:pPr>
                <a:endParaRPr lang="zh-CN" altLang="en-US" noProof="1">
                  <a:solidFill>
                    <a:prstClr val="black"/>
                  </a:solidFill>
                  <a:latin typeface="等线" charset="0"/>
                  <a:ea typeface="等线" charset="0"/>
                </a:endParaRPr>
              </a:p>
            </p:txBody>
          </p:sp>
          <p:sp>
            <p:nvSpPr>
              <p:cNvPr id="32" name="Freeform 17"/>
              <p:cNvSpPr>
                <a:spLocks noEditPoints="1"/>
              </p:cNvSpPr>
              <p:nvPr/>
            </p:nvSpPr>
            <p:spPr bwMode="auto">
              <a:xfrm>
                <a:off x="7980982" y="3772690"/>
                <a:ext cx="595412" cy="551158"/>
              </a:xfrm>
              <a:custGeom>
                <a:avLst/>
                <a:gdLst>
                  <a:gd name="T0" fmla="*/ 319 w 689"/>
                  <a:gd name="T1" fmla="*/ 543 h 638"/>
                  <a:gd name="T2" fmla="*/ 262 w 689"/>
                  <a:gd name="T3" fmla="*/ 538 h 638"/>
                  <a:gd name="T4" fmla="*/ 258 w 689"/>
                  <a:gd name="T5" fmla="*/ 538 h 638"/>
                  <a:gd name="T6" fmla="*/ 257 w 689"/>
                  <a:gd name="T7" fmla="*/ 535 h 638"/>
                  <a:gd name="T8" fmla="*/ 241 w 689"/>
                  <a:gd name="T9" fmla="*/ 489 h 638"/>
                  <a:gd name="T10" fmla="*/ 241 w 689"/>
                  <a:gd name="T11" fmla="*/ 489 h 638"/>
                  <a:gd name="T12" fmla="*/ 185 w 689"/>
                  <a:gd name="T13" fmla="*/ 484 h 638"/>
                  <a:gd name="T14" fmla="*/ 181 w 689"/>
                  <a:gd name="T15" fmla="*/ 484 h 638"/>
                  <a:gd name="T16" fmla="*/ 180 w 689"/>
                  <a:gd name="T17" fmla="*/ 481 h 638"/>
                  <a:gd name="T18" fmla="*/ 164 w 689"/>
                  <a:gd name="T19" fmla="*/ 435 h 638"/>
                  <a:gd name="T20" fmla="*/ 164 w 689"/>
                  <a:gd name="T21" fmla="*/ 435 h 638"/>
                  <a:gd name="T22" fmla="*/ 117 w 689"/>
                  <a:gd name="T23" fmla="*/ 425 h 638"/>
                  <a:gd name="T24" fmla="*/ 113 w 689"/>
                  <a:gd name="T25" fmla="*/ 425 h 638"/>
                  <a:gd name="T26" fmla="*/ 113 w 689"/>
                  <a:gd name="T27" fmla="*/ 421 h 638"/>
                  <a:gd name="T28" fmla="*/ 100 w 689"/>
                  <a:gd name="T29" fmla="*/ 365 h 638"/>
                  <a:gd name="T30" fmla="*/ 100 w 689"/>
                  <a:gd name="T31" fmla="*/ 365 h 638"/>
                  <a:gd name="T32" fmla="*/ 32 w 689"/>
                  <a:gd name="T33" fmla="*/ 370 h 638"/>
                  <a:gd name="T34" fmla="*/ 18 w 689"/>
                  <a:gd name="T35" fmla="*/ 386 h 638"/>
                  <a:gd name="T36" fmla="*/ 23 w 689"/>
                  <a:gd name="T37" fmla="*/ 455 h 638"/>
                  <a:gd name="T38" fmla="*/ 23 w 689"/>
                  <a:gd name="T39" fmla="*/ 455 h 638"/>
                  <a:gd name="T40" fmla="*/ 66 w 689"/>
                  <a:gd name="T41" fmla="*/ 465 h 638"/>
                  <a:gd name="T42" fmla="*/ 70 w 689"/>
                  <a:gd name="T43" fmla="*/ 466 h 638"/>
                  <a:gd name="T44" fmla="*/ 69 w 689"/>
                  <a:gd name="T45" fmla="*/ 470 h 638"/>
                  <a:gd name="T46" fmla="*/ 76 w 689"/>
                  <a:gd name="T47" fmla="*/ 536 h 638"/>
                  <a:gd name="T48" fmla="*/ 76 w 689"/>
                  <a:gd name="T49" fmla="*/ 536 h 638"/>
                  <a:gd name="T50" fmla="*/ 142 w 689"/>
                  <a:gd name="T51" fmla="*/ 534 h 638"/>
                  <a:gd name="T52" fmla="*/ 145 w 689"/>
                  <a:gd name="T53" fmla="*/ 534 h 638"/>
                  <a:gd name="T54" fmla="*/ 147 w 689"/>
                  <a:gd name="T55" fmla="*/ 537 h 638"/>
                  <a:gd name="T56" fmla="*/ 164 w 689"/>
                  <a:gd name="T57" fmla="*/ 578 h 638"/>
                  <a:gd name="T58" fmla="*/ 164 w 689"/>
                  <a:gd name="T59" fmla="*/ 578 h 638"/>
                  <a:gd name="T60" fmla="*/ 230 w 689"/>
                  <a:gd name="T61" fmla="*/ 576 h 638"/>
                  <a:gd name="T62" fmla="*/ 233 w 689"/>
                  <a:gd name="T63" fmla="*/ 576 h 638"/>
                  <a:gd name="T64" fmla="*/ 235 w 689"/>
                  <a:gd name="T65" fmla="*/ 579 h 638"/>
                  <a:gd name="T66" fmla="*/ 252 w 689"/>
                  <a:gd name="T67" fmla="*/ 621 h 638"/>
                  <a:gd name="T68" fmla="*/ 320 w 689"/>
                  <a:gd name="T69" fmla="*/ 615 h 638"/>
                  <a:gd name="T70" fmla="*/ 324 w 689"/>
                  <a:gd name="T71" fmla="*/ 611 h 638"/>
                  <a:gd name="T72" fmla="*/ 319 w 689"/>
                  <a:gd name="T73" fmla="*/ 543 h 638"/>
                  <a:gd name="T74" fmla="*/ 449 w 689"/>
                  <a:gd name="T75" fmla="*/ 177 h 638"/>
                  <a:gd name="T76" fmla="*/ 576 w 689"/>
                  <a:gd name="T77" fmla="*/ 299 h 638"/>
                  <a:gd name="T78" fmla="*/ 597 w 689"/>
                  <a:gd name="T79" fmla="*/ 306 h 638"/>
                  <a:gd name="T80" fmla="*/ 616 w 689"/>
                  <a:gd name="T81" fmla="*/ 293 h 638"/>
                  <a:gd name="T82" fmla="*/ 636 w 689"/>
                  <a:gd name="T83" fmla="*/ 234 h 638"/>
                  <a:gd name="T84" fmla="*/ 649 w 689"/>
                  <a:gd name="T85" fmla="*/ 209 h 638"/>
                  <a:gd name="T86" fmla="*/ 671 w 689"/>
                  <a:gd name="T87" fmla="*/ 186 h 638"/>
                  <a:gd name="T88" fmla="*/ 672 w 689"/>
                  <a:gd name="T89" fmla="*/ 121 h 638"/>
                  <a:gd name="T90" fmla="*/ 580 w 689"/>
                  <a:gd name="T91" fmla="*/ 21 h 638"/>
                  <a:gd name="T92" fmla="*/ 515 w 689"/>
                  <a:gd name="T93" fmla="*/ 16 h 638"/>
                  <a:gd name="T94" fmla="*/ 493 w 689"/>
                  <a:gd name="T95" fmla="*/ 34 h 638"/>
                  <a:gd name="T96" fmla="*/ 457 w 689"/>
                  <a:gd name="T97" fmla="*/ 44 h 638"/>
                  <a:gd name="T98" fmla="*/ 390 w 689"/>
                  <a:gd name="T99" fmla="*/ 36 h 638"/>
                  <a:gd name="T100" fmla="*/ 274 w 689"/>
                  <a:gd name="T101" fmla="*/ 67 h 638"/>
                  <a:gd name="T102" fmla="*/ 139 w 689"/>
                  <a:gd name="T103" fmla="*/ 171 h 638"/>
                  <a:gd name="T104" fmla="*/ 203 w 689"/>
                  <a:gd name="T105" fmla="*/ 222 h 638"/>
                  <a:gd name="T106" fmla="*/ 301 w 689"/>
                  <a:gd name="T107" fmla="*/ 161 h 638"/>
                  <a:gd name="T108" fmla="*/ 346 w 689"/>
                  <a:gd name="T109" fmla="*/ 158 h 638"/>
                  <a:gd name="T110" fmla="*/ 408 w 689"/>
                  <a:gd name="T111" fmla="*/ 165 h 638"/>
                  <a:gd name="T112" fmla="*/ 449 w 689"/>
                  <a:gd name="T113" fmla="*/ 177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89" h="638">
                    <a:moveTo>
                      <a:pt x="319" y="543"/>
                    </a:moveTo>
                    <a:cubicBezTo>
                      <a:pt x="302" y="529"/>
                      <a:pt x="279" y="528"/>
                      <a:pt x="262" y="538"/>
                    </a:cubicBezTo>
                    <a:cubicBezTo>
                      <a:pt x="261" y="539"/>
                      <a:pt x="259" y="539"/>
                      <a:pt x="258" y="538"/>
                    </a:cubicBezTo>
                    <a:cubicBezTo>
                      <a:pt x="257" y="537"/>
                      <a:pt x="257" y="536"/>
                      <a:pt x="257" y="535"/>
                    </a:cubicBezTo>
                    <a:cubicBezTo>
                      <a:pt x="260" y="518"/>
                      <a:pt x="255" y="500"/>
                      <a:pt x="241" y="489"/>
                    </a:cubicBezTo>
                    <a:cubicBezTo>
                      <a:pt x="241" y="489"/>
                      <a:pt x="241" y="489"/>
                      <a:pt x="241" y="489"/>
                    </a:cubicBezTo>
                    <a:cubicBezTo>
                      <a:pt x="225" y="475"/>
                      <a:pt x="202" y="473"/>
                      <a:pt x="185" y="484"/>
                    </a:cubicBezTo>
                    <a:cubicBezTo>
                      <a:pt x="183" y="485"/>
                      <a:pt x="182" y="484"/>
                      <a:pt x="181" y="484"/>
                    </a:cubicBezTo>
                    <a:cubicBezTo>
                      <a:pt x="180" y="483"/>
                      <a:pt x="180" y="482"/>
                      <a:pt x="180" y="481"/>
                    </a:cubicBezTo>
                    <a:cubicBezTo>
                      <a:pt x="183" y="464"/>
                      <a:pt x="177" y="446"/>
                      <a:pt x="164" y="435"/>
                    </a:cubicBezTo>
                    <a:cubicBezTo>
                      <a:pt x="164" y="435"/>
                      <a:pt x="164" y="435"/>
                      <a:pt x="164" y="435"/>
                    </a:cubicBezTo>
                    <a:cubicBezTo>
                      <a:pt x="150" y="423"/>
                      <a:pt x="132" y="420"/>
                      <a:pt x="117" y="425"/>
                    </a:cubicBezTo>
                    <a:cubicBezTo>
                      <a:pt x="115" y="426"/>
                      <a:pt x="114" y="425"/>
                      <a:pt x="113" y="425"/>
                    </a:cubicBezTo>
                    <a:cubicBezTo>
                      <a:pt x="112" y="424"/>
                      <a:pt x="112" y="422"/>
                      <a:pt x="113" y="421"/>
                    </a:cubicBezTo>
                    <a:cubicBezTo>
                      <a:pt x="121" y="402"/>
                      <a:pt x="116" y="379"/>
                      <a:pt x="100" y="365"/>
                    </a:cubicBezTo>
                    <a:cubicBezTo>
                      <a:pt x="100" y="365"/>
                      <a:pt x="100" y="365"/>
                      <a:pt x="100" y="365"/>
                    </a:cubicBezTo>
                    <a:cubicBezTo>
                      <a:pt x="80" y="347"/>
                      <a:pt x="49" y="350"/>
                      <a:pt x="32" y="370"/>
                    </a:cubicBezTo>
                    <a:cubicBezTo>
                      <a:pt x="18" y="386"/>
                      <a:pt x="18" y="386"/>
                      <a:pt x="18" y="386"/>
                    </a:cubicBezTo>
                    <a:cubicBezTo>
                      <a:pt x="0" y="406"/>
                      <a:pt x="2" y="437"/>
                      <a:pt x="23" y="455"/>
                    </a:cubicBezTo>
                    <a:cubicBezTo>
                      <a:pt x="23" y="455"/>
                      <a:pt x="23" y="455"/>
                      <a:pt x="23" y="455"/>
                    </a:cubicBezTo>
                    <a:cubicBezTo>
                      <a:pt x="35" y="465"/>
                      <a:pt x="51" y="469"/>
                      <a:pt x="66" y="465"/>
                    </a:cubicBezTo>
                    <a:cubicBezTo>
                      <a:pt x="68" y="465"/>
                      <a:pt x="69" y="465"/>
                      <a:pt x="70" y="466"/>
                    </a:cubicBezTo>
                    <a:cubicBezTo>
                      <a:pt x="70" y="467"/>
                      <a:pt x="70" y="469"/>
                      <a:pt x="69" y="470"/>
                    </a:cubicBezTo>
                    <a:cubicBezTo>
                      <a:pt x="54" y="490"/>
                      <a:pt x="57" y="519"/>
                      <a:pt x="76" y="536"/>
                    </a:cubicBezTo>
                    <a:cubicBezTo>
                      <a:pt x="76" y="536"/>
                      <a:pt x="76" y="536"/>
                      <a:pt x="76" y="536"/>
                    </a:cubicBezTo>
                    <a:cubicBezTo>
                      <a:pt x="95" y="553"/>
                      <a:pt x="124" y="552"/>
                      <a:pt x="142" y="534"/>
                    </a:cubicBezTo>
                    <a:cubicBezTo>
                      <a:pt x="143" y="533"/>
                      <a:pt x="144" y="533"/>
                      <a:pt x="145" y="534"/>
                    </a:cubicBezTo>
                    <a:cubicBezTo>
                      <a:pt x="147" y="534"/>
                      <a:pt x="147" y="535"/>
                      <a:pt x="147" y="537"/>
                    </a:cubicBezTo>
                    <a:cubicBezTo>
                      <a:pt x="146" y="552"/>
                      <a:pt x="151" y="568"/>
                      <a:pt x="164" y="578"/>
                    </a:cubicBezTo>
                    <a:cubicBezTo>
                      <a:pt x="164" y="578"/>
                      <a:pt x="164" y="578"/>
                      <a:pt x="164" y="578"/>
                    </a:cubicBezTo>
                    <a:cubicBezTo>
                      <a:pt x="183" y="595"/>
                      <a:pt x="212" y="594"/>
                      <a:pt x="230" y="576"/>
                    </a:cubicBezTo>
                    <a:cubicBezTo>
                      <a:pt x="231" y="575"/>
                      <a:pt x="232" y="575"/>
                      <a:pt x="233" y="576"/>
                    </a:cubicBezTo>
                    <a:cubicBezTo>
                      <a:pt x="234" y="576"/>
                      <a:pt x="235" y="577"/>
                      <a:pt x="235" y="579"/>
                    </a:cubicBezTo>
                    <a:cubicBezTo>
                      <a:pt x="233" y="594"/>
                      <a:pt x="239" y="610"/>
                      <a:pt x="252" y="621"/>
                    </a:cubicBezTo>
                    <a:cubicBezTo>
                      <a:pt x="272" y="638"/>
                      <a:pt x="303" y="636"/>
                      <a:pt x="320" y="615"/>
                    </a:cubicBezTo>
                    <a:cubicBezTo>
                      <a:pt x="324" y="611"/>
                      <a:pt x="324" y="611"/>
                      <a:pt x="324" y="611"/>
                    </a:cubicBezTo>
                    <a:cubicBezTo>
                      <a:pt x="341" y="591"/>
                      <a:pt x="339" y="560"/>
                      <a:pt x="319" y="543"/>
                    </a:cubicBezTo>
                    <a:close/>
                    <a:moveTo>
                      <a:pt x="449" y="177"/>
                    </a:moveTo>
                    <a:cubicBezTo>
                      <a:pt x="489" y="216"/>
                      <a:pt x="535" y="260"/>
                      <a:pt x="576" y="299"/>
                    </a:cubicBezTo>
                    <a:cubicBezTo>
                      <a:pt x="582" y="305"/>
                      <a:pt x="589" y="307"/>
                      <a:pt x="597" y="306"/>
                    </a:cubicBezTo>
                    <a:cubicBezTo>
                      <a:pt x="605" y="305"/>
                      <a:pt x="612" y="300"/>
                      <a:pt x="616" y="293"/>
                    </a:cubicBezTo>
                    <a:cubicBezTo>
                      <a:pt x="626" y="275"/>
                      <a:pt x="632" y="256"/>
                      <a:pt x="636" y="234"/>
                    </a:cubicBezTo>
                    <a:cubicBezTo>
                      <a:pt x="638" y="224"/>
                      <a:pt x="642" y="216"/>
                      <a:pt x="649" y="209"/>
                    </a:cubicBezTo>
                    <a:cubicBezTo>
                      <a:pt x="671" y="186"/>
                      <a:pt x="671" y="186"/>
                      <a:pt x="671" y="186"/>
                    </a:cubicBezTo>
                    <a:cubicBezTo>
                      <a:pt x="688" y="168"/>
                      <a:pt x="689" y="139"/>
                      <a:pt x="672" y="121"/>
                    </a:cubicBezTo>
                    <a:cubicBezTo>
                      <a:pt x="580" y="21"/>
                      <a:pt x="580" y="21"/>
                      <a:pt x="580" y="21"/>
                    </a:cubicBezTo>
                    <a:cubicBezTo>
                      <a:pt x="563" y="3"/>
                      <a:pt x="534" y="0"/>
                      <a:pt x="515" y="16"/>
                    </a:cubicBezTo>
                    <a:cubicBezTo>
                      <a:pt x="493" y="34"/>
                      <a:pt x="493" y="34"/>
                      <a:pt x="493" y="34"/>
                    </a:cubicBezTo>
                    <a:cubicBezTo>
                      <a:pt x="483" y="42"/>
                      <a:pt x="471" y="45"/>
                      <a:pt x="457" y="44"/>
                    </a:cubicBezTo>
                    <a:cubicBezTo>
                      <a:pt x="435" y="41"/>
                      <a:pt x="412" y="38"/>
                      <a:pt x="390" y="36"/>
                    </a:cubicBezTo>
                    <a:cubicBezTo>
                      <a:pt x="347" y="30"/>
                      <a:pt x="308" y="41"/>
                      <a:pt x="274" y="67"/>
                    </a:cubicBezTo>
                    <a:cubicBezTo>
                      <a:pt x="229" y="101"/>
                      <a:pt x="184" y="136"/>
                      <a:pt x="139" y="171"/>
                    </a:cubicBezTo>
                    <a:cubicBezTo>
                      <a:pt x="95" y="207"/>
                      <a:pt x="151" y="255"/>
                      <a:pt x="203" y="222"/>
                    </a:cubicBezTo>
                    <a:cubicBezTo>
                      <a:pt x="301" y="161"/>
                      <a:pt x="301" y="161"/>
                      <a:pt x="301" y="161"/>
                    </a:cubicBezTo>
                    <a:cubicBezTo>
                      <a:pt x="315" y="153"/>
                      <a:pt x="331" y="152"/>
                      <a:pt x="346" y="158"/>
                    </a:cubicBezTo>
                    <a:cubicBezTo>
                      <a:pt x="364" y="167"/>
                      <a:pt x="388" y="168"/>
                      <a:pt x="408" y="165"/>
                    </a:cubicBezTo>
                    <a:cubicBezTo>
                      <a:pt x="423" y="162"/>
                      <a:pt x="437" y="166"/>
                      <a:pt x="449" y="17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spcBef>
                    <a:spcPct val="0"/>
                  </a:spcBef>
                  <a:spcAft>
                    <a:spcPct val="0"/>
                  </a:spcAft>
                </a:pPr>
                <a:endParaRPr lang="zh-CN" altLang="en-US" noProof="1">
                  <a:solidFill>
                    <a:prstClr val="black"/>
                  </a:solidFill>
                  <a:latin typeface="等线" charset="0"/>
                  <a:ea typeface="等线" charset="0"/>
                </a:endParaRPr>
              </a:p>
            </p:txBody>
          </p:sp>
        </p:grpSp>
      </p:grpSp>
      <p:grpSp>
        <p:nvGrpSpPr>
          <p:cNvPr id="5" name="组合 4"/>
          <p:cNvGrpSpPr>
            <a:grpSpLocks/>
          </p:cNvGrpSpPr>
          <p:nvPr/>
        </p:nvGrpSpPr>
        <p:grpSpPr bwMode="auto">
          <a:xfrm>
            <a:off x="3982641" y="1747838"/>
            <a:ext cx="523875" cy="523875"/>
            <a:chOff x="5309728" y="2329704"/>
            <a:chExt cx="698500" cy="698500"/>
          </a:xfrm>
        </p:grpSpPr>
        <p:sp>
          <p:nvSpPr>
            <p:cNvPr id="11" name="椭圆 10"/>
            <p:cNvSpPr/>
            <p:nvPr/>
          </p:nvSpPr>
          <p:spPr>
            <a:xfrm>
              <a:off x="5309728" y="2329704"/>
              <a:ext cx="698500" cy="698500"/>
            </a:xfrm>
            <a:prstGeom prst="ellipse">
              <a:avLst/>
            </a:prstGeom>
            <a:gradFill>
              <a:gsLst>
                <a:gs pos="0">
                  <a:srgbClr val="6DA400"/>
                </a:gs>
                <a:gs pos="100000">
                  <a:srgbClr val="B0EB2F"/>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zh-CN" altLang="en-US">
                <a:solidFill>
                  <a:prstClr val="black"/>
                </a:solidFill>
                <a:latin typeface="等线"/>
                <a:ea typeface="宋体" panose="02010600030101010101" pitchFamily="2" charset="-122"/>
              </a:endParaRPr>
            </a:p>
          </p:txBody>
        </p:sp>
        <p:grpSp>
          <p:nvGrpSpPr>
            <p:cNvPr id="33" name="组合 32"/>
            <p:cNvGrpSpPr/>
            <p:nvPr/>
          </p:nvGrpSpPr>
          <p:grpSpPr>
            <a:xfrm>
              <a:off x="5510169" y="2533542"/>
              <a:ext cx="295624" cy="295912"/>
              <a:chOff x="5240338" y="2657475"/>
              <a:chExt cx="1630363" cy="1631951"/>
            </a:xfrm>
            <a:solidFill>
              <a:schemeClr val="bg1"/>
            </a:solidFill>
          </p:grpSpPr>
          <p:sp>
            <p:nvSpPr>
              <p:cNvPr id="34" name="Freeform 5"/>
              <p:cNvSpPr/>
              <p:nvPr/>
            </p:nvSpPr>
            <p:spPr bwMode="auto">
              <a:xfrm>
                <a:off x="5240338" y="2735263"/>
                <a:ext cx="1552575" cy="1554163"/>
              </a:xfrm>
              <a:custGeom>
                <a:avLst/>
                <a:gdLst>
                  <a:gd name="T0" fmla="*/ 391 w 517"/>
                  <a:gd name="T1" fmla="*/ 73 h 519"/>
                  <a:gd name="T2" fmla="*/ 346 w 517"/>
                  <a:gd name="T3" fmla="*/ 101 h 519"/>
                  <a:gd name="T4" fmla="*/ 325 w 517"/>
                  <a:gd name="T5" fmla="*/ 98 h 519"/>
                  <a:gd name="T6" fmla="*/ 122 w 517"/>
                  <a:gd name="T7" fmla="*/ 151 h 519"/>
                  <a:gd name="T8" fmla="*/ 125 w 517"/>
                  <a:gd name="T9" fmla="*/ 369 h 519"/>
                  <a:gd name="T10" fmla="*/ 332 w 517"/>
                  <a:gd name="T11" fmla="*/ 416 h 519"/>
                  <a:gd name="T12" fmla="*/ 421 w 517"/>
                  <a:gd name="T13" fmla="*/ 197 h 519"/>
                  <a:gd name="T14" fmla="*/ 425 w 517"/>
                  <a:gd name="T15" fmla="*/ 155 h 519"/>
                  <a:gd name="T16" fmla="*/ 443 w 517"/>
                  <a:gd name="T17" fmla="*/ 127 h 519"/>
                  <a:gd name="T18" fmla="*/ 444 w 517"/>
                  <a:gd name="T19" fmla="*/ 398 h 519"/>
                  <a:gd name="T20" fmla="*/ 113 w 517"/>
                  <a:gd name="T21" fmla="*/ 438 h 519"/>
                  <a:gd name="T22" fmla="*/ 88 w 517"/>
                  <a:gd name="T23" fmla="*/ 101 h 519"/>
                  <a:gd name="T24" fmla="*/ 391 w 517"/>
                  <a:gd name="T25" fmla="*/ 73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7" h="519">
                    <a:moveTo>
                      <a:pt x="391" y="73"/>
                    </a:moveTo>
                    <a:cubicBezTo>
                      <a:pt x="376" y="83"/>
                      <a:pt x="361" y="93"/>
                      <a:pt x="346" y="101"/>
                    </a:cubicBezTo>
                    <a:cubicBezTo>
                      <a:pt x="340" y="103"/>
                      <a:pt x="331" y="100"/>
                      <a:pt x="325" y="98"/>
                    </a:cubicBezTo>
                    <a:cubicBezTo>
                      <a:pt x="252" y="68"/>
                      <a:pt x="166" y="91"/>
                      <a:pt x="122" y="151"/>
                    </a:cubicBezTo>
                    <a:cubicBezTo>
                      <a:pt x="72" y="219"/>
                      <a:pt x="73" y="305"/>
                      <a:pt x="125" y="369"/>
                    </a:cubicBezTo>
                    <a:cubicBezTo>
                      <a:pt x="174" y="429"/>
                      <a:pt x="261" y="449"/>
                      <a:pt x="332" y="416"/>
                    </a:cubicBezTo>
                    <a:cubicBezTo>
                      <a:pt x="413" y="379"/>
                      <a:pt x="454" y="279"/>
                      <a:pt x="421" y="197"/>
                    </a:cubicBezTo>
                    <a:cubicBezTo>
                      <a:pt x="414" y="181"/>
                      <a:pt x="415" y="169"/>
                      <a:pt x="425" y="155"/>
                    </a:cubicBezTo>
                    <a:cubicBezTo>
                      <a:pt x="432" y="146"/>
                      <a:pt x="437" y="136"/>
                      <a:pt x="443" y="127"/>
                    </a:cubicBezTo>
                    <a:cubicBezTo>
                      <a:pt x="491" y="165"/>
                      <a:pt x="517" y="302"/>
                      <a:pt x="444" y="398"/>
                    </a:cubicBezTo>
                    <a:cubicBezTo>
                      <a:pt x="366" y="501"/>
                      <a:pt x="209" y="519"/>
                      <a:pt x="113" y="438"/>
                    </a:cubicBezTo>
                    <a:cubicBezTo>
                      <a:pt x="0" y="343"/>
                      <a:pt x="9" y="187"/>
                      <a:pt x="88" y="101"/>
                    </a:cubicBezTo>
                    <a:cubicBezTo>
                      <a:pt x="181" y="0"/>
                      <a:pt x="336" y="17"/>
                      <a:pt x="391" y="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spcBef>
                    <a:spcPct val="0"/>
                  </a:spcBef>
                  <a:spcAft>
                    <a:spcPct val="0"/>
                  </a:spcAft>
                </a:pPr>
                <a:endParaRPr lang="zh-CN" altLang="en-US" noProof="1">
                  <a:solidFill>
                    <a:prstClr val="black"/>
                  </a:solidFill>
                  <a:latin typeface="等线" charset="0"/>
                  <a:ea typeface="等线" charset="0"/>
                </a:endParaRPr>
              </a:p>
            </p:txBody>
          </p:sp>
          <p:sp>
            <p:nvSpPr>
              <p:cNvPr id="35" name="Freeform 6"/>
              <p:cNvSpPr/>
              <p:nvPr/>
            </p:nvSpPr>
            <p:spPr bwMode="auto">
              <a:xfrm>
                <a:off x="5618163" y="3103563"/>
                <a:ext cx="793750" cy="793750"/>
              </a:xfrm>
              <a:custGeom>
                <a:avLst/>
                <a:gdLst>
                  <a:gd name="T0" fmla="*/ 132 w 264"/>
                  <a:gd name="T1" fmla="*/ 265 h 265"/>
                  <a:gd name="T2" fmla="*/ 3 w 264"/>
                  <a:gd name="T3" fmla="*/ 128 h 265"/>
                  <a:gd name="T4" fmla="*/ 141 w 264"/>
                  <a:gd name="T5" fmla="*/ 5 h 265"/>
                  <a:gd name="T6" fmla="*/ 161 w 264"/>
                  <a:gd name="T7" fmla="*/ 8 h 265"/>
                  <a:gd name="T8" fmla="*/ 168 w 264"/>
                  <a:gd name="T9" fmla="*/ 27 h 265"/>
                  <a:gd name="T10" fmla="*/ 156 w 264"/>
                  <a:gd name="T11" fmla="*/ 50 h 265"/>
                  <a:gd name="T12" fmla="*/ 135 w 264"/>
                  <a:gd name="T13" fmla="*/ 63 h 265"/>
                  <a:gd name="T14" fmla="*/ 60 w 264"/>
                  <a:gd name="T15" fmla="*/ 131 h 265"/>
                  <a:gd name="T16" fmla="*/ 124 w 264"/>
                  <a:gd name="T17" fmla="*/ 207 h 265"/>
                  <a:gd name="T18" fmla="*/ 205 w 264"/>
                  <a:gd name="T19" fmla="*/ 136 h 265"/>
                  <a:gd name="T20" fmla="*/ 224 w 264"/>
                  <a:gd name="T21" fmla="*/ 110 h 265"/>
                  <a:gd name="T22" fmla="*/ 226 w 264"/>
                  <a:gd name="T23" fmla="*/ 109 h 265"/>
                  <a:gd name="T24" fmla="*/ 254 w 264"/>
                  <a:gd name="T25" fmla="*/ 97 h 265"/>
                  <a:gd name="T26" fmla="*/ 263 w 264"/>
                  <a:gd name="T27" fmla="*/ 135 h 265"/>
                  <a:gd name="T28" fmla="*/ 132 w 264"/>
                  <a:gd name="T29"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4" h="265">
                    <a:moveTo>
                      <a:pt x="132" y="265"/>
                    </a:moveTo>
                    <a:cubicBezTo>
                      <a:pt x="57" y="265"/>
                      <a:pt x="0" y="205"/>
                      <a:pt x="3" y="128"/>
                    </a:cubicBezTo>
                    <a:cubicBezTo>
                      <a:pt x="5" y="58"/>
                      <a:pt x="70" y="0"/>
                      <a:pt x="141" y="5"/>
                    </a:cubicBezTo>
                    <a:cubicBezTo>
                      <a:pt x="148" y="6"/>
                      <a:pt x="155" y="7"/>
                      <a:pt x="161" y="8"/>
                    </a:cubicBezTo>
                    <a:cubicBezTo>
                      <a:pt x="173" y="11"/>
                      <a:pt x="175" y="17"/>
                      <a:pt x="168" y="27"/>
                    </a:cubicBezTo>
                    <a:cubicBezTo>
                      <a:pt x="164" y="34"/>
                      <a:pt x="159" y="42"/>
                      <a:pt x="156" y="50"/>
                    </a:cubicBezTo>
                    <a:cubicBezTo>
                      <a:pt x="152" y="60"/>
                      <a:pt x="147" y="63"/>
                      <a:pt x="135" y="63"/>
                    </a:cubicBezTo>
                    <a:cubicBezTo>
                      <a:pt x="94" y="63"/>
                      <a:pt x="63" y="92"/>
                      <a:pt x="60" y="131"/>
                    </a:cubicBezTo>
                    <a:cubicBezTo>
                      <a:pt x="57" y="167"/>
                      <a:pt x="85" y="200"/>
                      <a:pt x="124" y="207"/>
                    </a:cubicBezTo>
                    <a:cubicBezTo>
                      <a:pt x="164" y="214"/>
                      <a:pt x="204" y="180"/>
                      <a:pt x="205" y="136"/>
                    </a:cubicBezTo>
                    <a:cubicBezTo>
                      <a:pt x="205" y="120"/>
                      <a:pt x="209" y="113"/>
                      <a:pt x="224" y="110"/>
                    </a:cubicBezTo>
                    <a:cubicBezTo>
                      <a:pt x="225" y="110"/>
                      <a:pt x="225" y="109"/>
                      <a:pt x="226" y="109"/>
                    </a:cubicBezTo>
                    <a:cubicBezTo>
                      <a:pt x="235" y="105"/>
                      <a:pt x="244" y="101"/>
                      <a:pt x="254" y="97"/>
                    </a:cubicBezTo>
                    <a:cubicBezTo>
                      <a:pt x="257" y="109"/>
                      <a:pt x="263" y="122"/>
                      <a:pt x="263" y="135"/>
                    </a:cubicBezTo>
                    <a:cubicBezTo>
                      <a:pt x="264" y="207"/>
                      <a:pt x="205" y="265"/>
                      <a:pt x="132" y="2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spcBef>
                    <a:spcPct val="0"/>
                  </a:spcBef>
                  <a:spcAft>
                    <a:spcPct val="0"/>
                  </a:spcAft>
                </a:pPr>
                <a:endParaRPr lang="zh-CN" altLang="en-US" noProof="1">
                  <a:solidFill>
                    <a:prstClr val="black"/>
                  </a:solidFill>
                  <a:latin typeface="等线" charset="0"/>
                  <a:ea typeface="等线" charset="0"/>
                </a:endParaRPr>
              </a:p>
            </p:txBody>
          </p:sp>
          <p:sp>
            <p:nvSpPr>
              <p:cNvPr id="36" name="Freeform 7"/>
              <p:cNvSpPr/>
              <p:nvPr/>
            </p:nvSpPr>
            <p:spPr bwMode="auto">
              <a:xfrm>
                <a:off x="6018213" y="2657475"/>
                <a:ext cx="852488" cy="850900"/>
              </a:xfrm>
              <a:custGeom>
                <a:avLst/>
                <a:gdLst>
                  <a:gd name="T0" fmla="*/ 0 w 284"/>
                  <a:gd name="T1" fmla="*/ 280 h 284"/>
                  <a:gd name="T2" fmla="*/ 10 w 284"/>
                  <a:gd name="T3" fmla="*/ 266 h 284"/>
                  <a:gd name="T4" fmla="*/ 31 w 284"/>
                  <a:gd name="T5" fmla="*/ 214 h 284"/>
                  <a:gd name="T6" fmla="*/ 68 w 284"/>
                  <a:gd name="T7" fmla="*/ 156 h 284"/>
                  <a:gd name="T8" fmla="*/ 165 w 284"/>
                  <a:gd name="T9" fmla="*/ 97 h 284"/>
                  <a:gd name="T10" fmla="*/ 186 w 284"/>
                  <a:gd name="T11" fmla="*/ 62 h 284"/>
                  <a:gd name="T12" fmla="*/ 186 w 284"/>
                  <a:gd name="T13" fmla="*/ 41 h 284"/>
                  <a:gd name="T14" fmla="*/ 216 w 284"/>
                  <a:gd name="T15" fmla="*/ 2 h 284"/>
                  <a:gd name="T16" fmla="*/ 249 w 284"/>
                  <a:gd name="T17" fmla="*/ 34 h 284"/>
                  <a:gd name="T18" fmla="*/ 282 w 284"/>
                  <a:gd name="T19" fmla="*/ 68 h 284"/>
                  <a:gd name="T20" fmla="*/ 243 w 284"/>
                  <a:gd name="T21" fmla="*/ 97 h 284"/>
                  <a:gd name="T22" fmla="*/ 175 w 284"/>
                  <a:gd name="T23" fmla="*/ 142 h 284"/>
                  <a:gd name="T24" fmla="*/ 102 w 284"/>
                  <a:gd name="T25" fmla="*/ 240 h 284"/>
                  <a:gd name="T26" fmla="*/ 69 w 284"/>
                  <a:gd name="T27" fmla="*/ 253 h 284"/>
                  <a:gd name="T28" fmla="*/ 19 w 284"/>
                  <a:gd name="T29" fmla="*/ 273 h 284"/>
                  <a:gd name="T30" fmla="*/ 4 w 284"/>
                  <a:gd name="T31" fmla="*/ 284 h 284"/>
                  <a:gd name="T32" fmla="*/ 0 w 284"/>
                  <a:gd name="T33" fmla="*/ 28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4" h="284">
                    <a:moveTo>
                      <a:pt x="0" y="280"/>
                    </a:moveTo>
                    <a:cubicBezTo>
                      <a:pt x="4" y="275"/>
                      <a:pt x="6" y="270"/>
                      <a:pt x="10" y="266"/>
                    </a:cubicBezTo>
                    <a:cubicBezTo>
                      <a:pt x="23" y="251"/>
                      <a:pt x="31" y="236"/>
                      <a:pt x="31" y="214"/>
                    </a:cubicBezTo>
                    <a:cubicBezTo>
                      <a:pt x="31" y="189"/>
                      <a:pt x="48" y="169"/>
                      <a:pt x="68" y="156"/>
                    </a:cubicBezTo>
                    <a:cubicBezTo>
                      <a:pt x="100" y="134"/>
                      <a:pt x="132" y="115"/>
                      <a:pt x="165" y="97"/>
                    </a:cubicBezTo>
                    <a:cubicBezTo>
                      <a:pt x="180" y="89"/>
                      <a:pt x="188" y="79"/>
                      <a:pt x="186" y="62"/>
                    </a:cubicBezTo>
                    <a:cubicBezTo>
                      <a:pt x="185" y="55"/>
                      <a:pt x="185" y="48"/>
                      <a:pt x="186" y="41"/>
                    </a:cubicBezTo>
                    <a:cubicBezTo>
                      <a:pt x="187" y="17"/>
                      <a:pt x="198" y="4"/>
                      <a:pt x="216" y="2"/>
                    </a:cubicBezTo>
                    <a:cubicBezTo>
                      <a:pt x="234" y="0"/>
                      <a:pt x="243" y="9"/>
                      <a:pt x="249" y="34"/>
                    </a:cubicBezTo>
                    <a:cubicBezTo>
                      <a:pt x="274" y="40"/>
                      <a:pt x="284" y="50"/>
                      <a:pt x="282" y="68"/>
                    </a:cubicBezTo>
                    <a:cubicBezTo>
                      <a:pt x="280" y="86"/>
                      <a:pt x="266" y="100"/>
                      <a:pt x="243" y="97"/>
                    </a:cubicBezTo>
                    <a:cubicBezTo>
                      <a:pt x="205" y="92"/>
                      <a:pt x="189" y="111"/>
                      <a:pt x="175" y="142"/>
                    </a:cubicBezTo>
                    <a:cubicBezTo>
                      <a:pt x="159" y="181"/>
                      <a:pt x="137" y="215"/>
                      <a:pt x="102" y="240"/>
                    </a:cubicBezTo>
                    <a:cubicBezTo>
                      <a:pt x="92" y="246"/>
                      <a:pt x="80" y="253"/>
                      <a:pt x="69" y="253"/>
                    </a:cubicBezTo>
                    <a:cubicBezTo>
                      <a:pt x="49" y="252"/>
                      <a:pt x="33" y="259"/>
                      <a:pt x="19" y="273"/>
                    </a:cubicBezTo>
                    <a:cubicBezTo>
                      <a:pt x="15" y="277"/>
                      <a:pt x="9" y="280"/>
                      <a:pt x="4" y="284"/>
                    </a:cubicBezTo>
                    <a:cubicBezTo>
                      <a:pt x="3" y="283"/>
                      <a:pt x="1" y="281"/>
                      <a:pt x="0" y="2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spcBef>
                    <a:spcPct val="0"/>
                  </a:spcBef>
                  <a:spcAft>
                    <a:spcPct val="0"/>
                  </a:spcAft>
                </a:pPr>
                <a:endParaRPr lang="zh-CN" altLang="en-US" noProof="1">
                  <a:solidFill>
                    <a:prstClr val="black"/>
                  </a:solidFill>
                  <a:latin typeface="等线" charset="0"/>
                  <a:ea typeface="等线" charset="0"/>
                </a:endParaRPr>
              </a:p>
            </p:txBody>
          </p:sp>
          <p:sp>
            <p:nvSpPr>
              <p:cNvPr id="37" name="Freeform 8"/>
              <p:cNvSpPr/>
              <p:nvPr/>
            </p:nvSpPr>
            <p:spPr bwMode="auto">
              <a:xfrm>
                <a:off x="5907088" y="3403600"/>
                <a:ext cx="222250" cy="219075"/>
              </a:xfrm>
              <a:custGeom>
                <a:avLst/>
                <a:gdLst>
                  <a:gd name="T0" fmla="*/ 39 w 74"/>
                  <a:gd name="T1" fmla="*/ 3 h 73"/>
                  <a:gd name="T2" fmla="*/ 30 w 74"/>
                  <a:gd name="T3" fmla="*/ 43 h 73"/>
                  <a:gd name="T4" fmla="*/ 69 w 74"/>
                  <a:gd name="T5" fmla="*/ 35 h 73"/>
                  <a:gd name="T6" fmla="*/ 58 w 74"/>
                  <a:gd name="T7" fmla="*/ 62 h 73"/>
                  <a:gd name="T8" fmla="*/ 15 w 74"/>
                  <a:gd name="T9" fmla="*/ 63 h 73"/>
                  <a:gd name="T10" fmla="*/ 6 w 74"/>
                  <a:gd name="T11" fmla="*/ 21 h 73"/>
                  <a:gd name="T12" fmla="*/ 39 w 74"/>
                  <a:gd name="T13" fmla="*/ 3 h 73"/>
                </a:gdLst>
                <a:ahLst/>
                <a:cxnLst>
                  <a:cxn ang="0">
                    <a:pos x="T0" y="T1"/>
                  </a:cxn>
                  <a:cxn ang="0">
                    <a:pos x="T2" y="T3"/>
                  </a:cxn>
                  <a:cxn ang="0">
                    <a:pos x="T4" y="T5"/>
                  </a:cxn>
                  <a:cxn ang="0">
                    <a:pos x="T6" y="T7"/>
                  </a:cxn>
                  <a:cxn ang="0">
                    <a:pos x="T8" y="T9"/>
                  </a:cxn>
                  <a:cxn ang="0">
                    <a:pos x="T10" y="T11"/>
                  </a:cxn>
                  <a:cxn ang="0">
                    <a:pos x="T12" y="T13"/>
                  </a:cxn>
                </a:cxnLst>
                <a:rect l="0" t="0" r="r" b="b"/>
                <a:pathLst>
                  <a:path w="74" h="73">
                    <a:moveTo>
                      <a:pt x="39" y="3"/>
                    </a:moveTo>
                    <a:cubicBezTo>
                      <a:pt x="40" y="19"/>
                      <a:pt x="14" y="29"/>
                      <a:pt x="30" y="43"/>
                    </a:cubicBezTo>
                    <a:cubicBezTo>
                      <a:pt x="37" y="48"/>
                      <a:pt x="54" y="38"/>
                      <a:pt x="69" y="35"/>
                    </a:cubicBezTo>
                    <a:cubicBezTo>
                      <a:pt x="74" y="46"/>
                      <a:pt x="68" y="56"/>
                      <a:pt x="58" y="62"/>
                    </a:cubicBezTo>
                    <a:cubicBezTo>
                      <a:pt x="44" y="72"/>
                      <a:pt x="29" y="73"/>
                      <a:pt x="15" y="63"/>
                    </a:cubicBezTo>
                    <a:cubicBezTo>
                      <a:pt x="1" y="52"/>
                      <a:pt x="0" y="36"/>
                      <a:pt x="6" y="21"/>
                    </a:cubicBezTo>
                    <a:cubicBezTo>
                      <a:pt x="11" y="7"/>
                      <a:pt x="22" y="0"/>
                      <a:pt x="39"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spcBef>
                    <a:spcPct val="0"/>
                  </a:spcBef>
                  <a:spcAft>
                    <a:spcPct val="0"/>
                  </a:spcAft>
                </a:pPr>
                <a:endParaRPr lang="zh-CN" altLang="en-US" noProof="1">
                  <a:solidFill>
                    <a:prstClr val="black"/>
                  </a:solidFill>
                  <a:latin typeface="等线" charset="0"/>
                  <a:ea typeface="等线" charset="0"/>
                </a:endParaRPr>
              </a:p>
            </p:txBody>
          </p:sp>
        </p:grpSp>
      </p:grpSp>
    </p:spTree>
    <p:extLst>
      <p:ext uri="{BB962C8B-B14F-4D97-AF65-F5344CB8AC3E}">
        <p14:creationId xmlns:p14="http://schemas.microsoft.com/office/powerpoint/2010/main" val="6611233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nodeType="afterGroup">
                            <p:stCondLst>
                              <p:cond delay="500"/>
                            </p:stCondLst>
                            <p:childTnLst>
                              <p:par>
                                <p:cTn id="9" presetID="1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par>
                          <p:cTn id="12" fill="hold" nodeType="afterGroup">
                            <p:stCondLst>
                              <p:cond delay="1000"/>
                            </p:stCondLst>
                            <p:childTnLst>
                              <p:par>
                                <p:cTn id="13" presetID="10"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par>
                          <p:cTn id="16" fill="hold" nodeType="afterGroup">
                            <p:stCondLst>
                              <p:cond delay="1500"/>
                            </p:stCondLst>
                            <p:childTnLst>
                              <p:par>
                                <p:cTn id="17" presetID="10" presetClass="entr" presetSubtype="0"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childTnLst>
                          </p:cTn>
                        </p:par>
                        <p:par>
                          <p:cTn id="20" fill="hold" nodeType="afterGroup">
                            <p:stCondLst>
                              <p:cond delay="2000"/>
                            </p:stCondLst>
                            <p:childTnLst>
                              <p:par>
                                <p:cTn id="21" presetID="10" presetClass="entr" presetSubtype="0"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childTnLst>
                                </p:cTn>
                              </p:par>
                            </p:childTnLst>
                          </p:cTn>
                        </p:par>
                        <p:par>
                          <p:cTn id="24" fill="hold" nodeType="afterGroup">
                            <p:stCondLst>
                              <p:cond delay="2500"/>
                            </p:stCondLst>
                            <p:childTnLst>
                              <p:par>
                                <p:cTn id="25" presetID="10" presetClass="entr" presetSubtype="0" fill="hold"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par>
                          <p:cTn id="28" fill="hold" nodeType="afterGroup">
                            <p:stCondLst>
                              <p:cond delay="3000"/>
                            </p:stCondLst>
                            <p:childTnLst>
                              <p:par>
                                <p:cTn id="29" presetID="10" presetClass="entr" presetSubtype="0" fill="hold"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500"/>
                                        <p:tgtEl>
                                          <p:spTgt spid="21"/>
                                        </p:tgtEl>
                                      </p:cBhvr>
                                    </p:animEffect>
                                  </p:childTnLst>
                                </p:cTn>
                              </p:par>
                            </p:childTnLst>
                          </p:cTn>
                        </p:par>
                        <p:par>
                          <p:cTn id="32" fill="hold" nodeType="afterGroup">
                            <p:stCondLst>
                              <p:cond delay="3500"/>
                            </p:stCondLst>
                            <p:childTnLst>
                              <p:par>
                                <p:cTn id="33" presetID="10" presetClass="entr" presetSubtype="0" fill="hold"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fade">
                                      <p:cBhvr>
                                        <p:cTn id="35" dur="500"/>
                                        <p:tgtEl>
                                          <p:spTgt spid="18"/>
                                        </p:tgtEl>
                                      </p:cBhvr>
                                    </p:animEffect>
                                  </p:childTnLst>
                                </p:cTn>
                              </p:par>
                            </p:childTnLst>
                          </p:cTn>
                        </p:par>
                        <p:par>
                          <p:cTn id="36" fill="hold" nodeType="afterGroup">
                            <p:stCondLst>
                              <p:cond delay="4000"/>
                            </p:stCondLst>
                            <p:childTnLst>
                              <p:par>
                                <p:cTn id="37" presetID="10" presetClass="entr" presetSubtype="0" fill="hold"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110" name="Chart 4"/>
          <p:cNvGraphicFramePr/>
          <p:nvPr>
            <p:extLst/>
          </p:nvPr>
        </p:nvGraphicFramePr>
        <p:xfrm>
          <a:off x="349922" y="952866"/>
          <a:ext cx="4615542" cy="2818492"/>
        </p:xfrm>
        <a:graphic>
          <a:graphicData uri="http://schemas.openxmlformats.org/drawingml/2006/chart">
            <c:chart xmlns:c="http://schemas.openxmlformats.org/drawingml/2006/chart" xmlns:r="http://schemas.openxmlformats.org/officeDocument/2006/relationships" r:id="rId3"/>
          </a:graphicData>
        </a:graphic>
      </p:graphicFrame>
      <p:sp>
        <p:nvSpPr>
          <p:cNvPr id="111" name="TextBox 5"/>
          <p:cNvSpPr txBox="1"/>
          <p:nvPr/>
        </p:nvSpPr>
        <p:spPr>
          <a:xfrm>
            <a:off x="2719095" y="1777655"/>
            <a:ext cx="495886" cy="415498"/>
          </a:xfrm>
          <a:prstGeom prst="rect">
            <a:avLst/>
          </a:prstGeom>
          <a:noFill/>
        </p:spPr>
        <p:txBody>
          <a:bodyPr wrap="square" rtlCol="0">
            <a:spAutoFit/>
            <a:scene3d>
              <a:camera prst="isometricTopUp"/>
              <a:lightRig rig="threePt" dir="t"/>
            </a:scene3d>
          </a:bodyPr>
          <a:lstStyle/>
          <a:p>
            <a:pPr algn="ctr"/>
            <a:r>
              <a:rPr lang="id-ID" sz="2100" dirty="0">
                <a:solidFill>
                  <a:prstClr val="white"/>
                </a:solidFill>
                <a:latin typeface="FontAwesome" pitchFamily="2" charset="0"/>
              </a:rPr>
              <a:t></a:t>
            </a:r>
          </a:p>
        </p:txBody>
      </p:sp>
      <p:sp>
        <p:nvSpPr>
          <p:cNvPr id="112" name="TextBox 6"/>
          <p:cNvSpPr txBox="1"/>
          <p:nvPr/>
        </p:nvSpPr>
        <p:spPr>
          <a:xfrm>
            <a:off x="2189150" y="2526096"/>
            <a:ext cx="495886" cy="461665"/>
          </a:xfrm>
          <a:prstGeom prst="rect">
            <a:avLst/>
          </a:prstGeom>
          <a:noFill/>
        </p:spPr>
        <p:txBody>
          <a:bodyPr wrap="square" rtlCol="0">
            <a:spAutoFit/>
            <a:scene3d>
              <a:camera prst="isometricTopUp"/>
              <a:lightRig rig="threePt" dir="t"/>
            </a:scene3d>
          </a:bodyPr>
          <a:lstStyle/>
          <a:p>
            <a:pPr algn="ctr"/>
            <a:r>
              <a:rPr lang="id-ID" sz="2400" dirty="0">
                <a:solidFill>
                  <a:prstClr val="white"/>
                </a:solidFill>
                <a:latin typeface="FontAwesome" pitchFamily="2" charset="0"/>
              </a:rPr>
              <a:t></a:t>
            </a:r>
            <a:endParaRPr lang="id-ID" sz="2100" dirty="0">
              <a:solidFill>
                <a:prstClr val="white"/>
              </a:solidFill>
              <a:latin typeface="FontAwesome" pitchFamily="2" charset="0"/>
            </a:endParaRPr>
          </a:p>
        </p:txBody>
      </p:sp>
      <p:sp>
        <p:nvSpPr>
          <p:cNvPr id="113" name="Rectangle 7"/>
          <p:cNvSpPr/>
          <p:nvPr/>
        </p:nvSpPr>
        <p:spPr>
          <a:xfrm>
            <a:off x="1476725" y="1941071"/>
            <a:ext cx="415498" cy="369332"/>
          </a:xfrm>
          <a:prstGeom prst="rect">
            <a:avLst/>
          </a:prstGeom>
        </p:spPr>
        <p:txBody>
          <a:bodyPr wrap="none">
            <a:spAutoFit/>
            <a:scene3d>
              <a:camera prst="isometricTopUp"/>
              <a:lightRig rig="threePt" dir="t"/>
            </a:scene3d>
          </a:bodyPr>
          <a:lstStyle/>
          <a:p>
            <a:r>
              <a:rPr lang="id-ID" sz="1800" dirty="0">
                <a:solidFill>
                  <a:prstClr val="white"/>
                </a:solidFill>
                <a:latin typeface="FontAwesome" pitchFamily="2" charset="0"/>
              </a:rPr>
              <a:t></a:t>
            </a:r>
          </a:p>
        </p:txBody>
      </p:sp>
      <p:sp>
        <p:nvSpPr>
          <p:cNvPr id="114" name="Rectangle 8"/>
          <p:cNvSpPr/>
          <p:nvPr/>
        </p:nvSpPr>
        <p:spPr>
          <a:xfrm rot="466745">
            <a:off x="2011801" y="1651708"/>
            <a:ext cx="377026" cy="323165"/>
          </a:xfrm>
          <a:prstGeom prst="rect">
            <a:avLst/>
          </a:prstGeom>
        </p:spPr>
        <p:txBody>
          <a:bodyPr wrap="none">
            <a:spAutoFit/>
            <a:scene3d>
              <a:camera prst="isometricTopUp"/>
              <a:lightRig rig="threePt" dir="t"/>
            </a:scene3d>
          </a:bodyPr>
          <a:lstStyle/>
          <a:p>
            <a:r>
              <a:rPr lang="id-ID" sz="1500" dirty="0">
                <a:solidFill>
                  <a:prstClr val="white"/>
                </a:solidFill>
                <a:latin typeface="FontAwesome" pitchFamily="2" charset="0"/>
              </a:rPr>
              <a:t></a:t>
            </a:r>
          </a:p>
        </p:txBody>
      </p:sp>
      <p:cxnSp>
        <p:nvCxnSpPr>
          <p:cNvPr id="115" name="Straight Connector 9"/>
          <p:cNvCxnSpPr/>
          <p:nvPr/>
        </p:nvCxnSpPr>
        <p:spPr>
          <a:xfrm>
            <a:off x="4963124" y="3185319"/>
            <a:ext cx="2807427" cy="0"/>
          </a:xfrm>
          <a:prstGeom prst="line">
            <a:avLst/>
          </a:prstGeom>
          <a:noFill/>
          <a:ln w="19050" cap="flat" cmpd="sng" algn="ctr">
            <a:solidFill>
              <a:sysClr val="window" lastClr="FFFFFF">
                <a:lumMod val="65000"/>
              </a:sysClr>
            </a:solidFill>
            <a:prstDash val="sysDot"/>
            <a:miter lim="800000"/>
          </a:ln>
          <a:effectLst/>
        </p:spPr>
      </p:cxnSp>
      <p:grpSp>
        <p:nvGrpSpPr>
          <p:cNvPr id="116" name="Group 10"/>
          <p:cNvGrpSpPr>
            <a:grpSpLocks noChangeAspect="1"/>
          </p:cNvGrpSpPr>
          <p:nvPr/>
        </p:nvGrpSpPr>
        <p:grpSpPr>
          <a:xfrm>
            <a:off x="7048211" y="2800400"/>
            <a:ext cx="321209" cy="323165"/>
            <a:chOff x="6383899" y="2991297"/>
            <a:chExt cx="368502" cy="370746"/>
          </a:xfrm>
          <a:solidFill>
            <a:srgbClr val="1C9494"/>
          </a:solidFill>
        </p:grpSpPr>
        <p:sp>
          <p:nvSpPr>
            <p:cNvPr id="117" name="Rectangle 11"/>
            <p:cNvSpPr/>
            <p:nvPr/>
          </p:nvSpPr>
          <p:spPr>
            <a:xfrm>
              <a:off x="6383899" y="3019583"/>
              <a:ext cx="360040" cy="174260"/>
            </a:xfrm>
            <a:prstGeom prst="rect">
              <a:avLst/>
            </a:prstGeom>
            <a:grpFill/>
            <a:ln w="12700" cap="flat" cmpd="sng" algn="ctr">
              <a:noFill/>
              <a:prstDash val="solid"/>
              <a:miter lim="800000"/>
            </a:ln>
            <a:effectLst/>
          </p:spPr>
          <p:txBody>
            <a:bodyPr rtlCol="0" anchor="ctr"/>
            <a:lstStyle/>
            <a:p>
              <a:pPr algn="ctr">
                <a:defRPr/>
              </a:pPr>
              <a:endParaRPr lang="en-US" sz="1500" kern="0" dirty="0">
                <a:solidFill>
                  <a:prstClr val="white"/>
                </a:solidFill>
                <a:latin typeface="Calibri" panose="020F0502020204030204"/>
                <a:ea typeface="Roboto" panose="02000000000000000000" pitchFamily="2" charset="0"/>
              </a:endParaRPr>
            </a:p>
          </p:txBody>
        </p:sp>
        <p:sp>
          <p:nvSpPr>
            <p:cNvPr id="118" name="Isosceles Triangle 12"/>
            <p:cNvSpPr/>
            <p:nvPr/>
          </p:nvSpPr>
          <p:spPr>
            <a:xfrm flipV="1">
              <a:off x="6501162" y="3193843"/>
              <a:ext cx="125514" cy="73904"/>
            </a:xfrm>
            <a:prstGeom prst="triangle">
              <a:avLst/>
            </a:prstGeom>
            <a:grpFill/>
            <a:ln w="12700" cap="flat" cmpd="sng" algn="ctr">
              <a:noFill/>
              <a:prstDash val="solid"/>
              <a:miter lim="800000"/>
            </a:ln>
            <a:effectLst/>
          </p:spPr>
          <p:txBody>
            <a:bodyPr rtlCol="0" anchor="ctr"/>
            <a:lstStyle/>
            <a:p>
              <a:pPr algn="ctr">
                <a:defRPr/>
              </a:pPr>
              <a:endParaRPr lang="en-US" sz="1500" kern="0" dirty="0">
                <a:solidFill>
                  <a:prstClr val="white"/>
                </a:solidFill>
                <a:latin typeface="Calibri" panose="020F0502020204030204"/>
                <a:ea typeface="Roboto" panose="02000000000000000000" pitchFamily="2" charset="0"/>
              </a:endParaRPr>
            </a:p>
          </p:txBody>
        </p:sp>
        <p:sp>
          <p:nvSpPr>
            <p:cNvPr id="119" name="TextBox 13"/>
            <p:cNvSpPr txBox="1"/>
            <p:nvPr/>
          </p:nvSpPr>
          <p:spPr>
            <a:xfrm>
              <a:off x="6383899" y="2991297"/>
              <a:ext cx="368502" cy="370746"/>
            </a:xfrm>
            <a:prstGeom prst="rect">
              <a:avLst/>
            </a:prstGeom>
            <a:grpFill/>
          </p:spPr>
          <p:txBody>
            <a:bodyPr wrap="square" rtlCol="0">
              <a:spAutoFit/>
            </a:bodyPr>
            <a:lstStyle/>
            <a:p>
              <a:pPr algn="ctr">
                <a:defRPr/>
              </a:pPr>
              <a:r>
                <a:rPr lang="en-US" sz="750" b="1" kern="0" dirty="0">
                  <a:solidFill>
                    <a:prstClr val="white"/>
                  </a:solidFill>
                  <a:latin typeface="Calibri" panose="020F0502020204030204"/>
                  <a:ea typeface="Roboto" panose="02000000000000000000" pitchFamily="2" charset="0"/>
                </a:rPr>
                <a:t>98%</a:t>
              </a:r>
            </a:p>
          </p:txBody>
        </p:sp>
      </p:grpSp>
      <p:grpSp>
        <p:nvGrpSpPr>
          <p:cNvPr id="120" name="Group 14"/>
          <p:cNvGrpSpPr>
            <a:grpSpLocks noChangeAspect="1"/>
          </p:cNvGrpSpPr>
          <p:nvPr/>
        </p:nvGrpSpPr>
        <p:grpSpPr>
          <a:xfrm>
            <a:off x="6779362" y="2315499"/>
            <a:ext cx="351379" cy="240971"/>
            <a:chOff x="6362361" y="2556942"/>
            <a:chExt cx="403115" cy="276450"/>
          </a:xfrm>
        </p:grpSpPr>
        <p:sp>
          <p:nvSpPr>
            <p:cNvPr id="121" name="Rectangle 15"/>
            <p:cNvSpPr/>
            <p:nvPr/>
          </p:nvSpPr>
          <p:spPr>
            <a:xfrm>
              <a:off x="6383899" y="2585228"/>
              <a:ext cx="360040" cy="174260"/>
            </a:xfrm>
            <a:prstGeom prst="rect">
              <a:avLst/>
            </a:prstGeom>
            <a:solidFill>
              <a:srgbClr val="7CB554"/>
            </a:solidFill>
            <a:ln w="12700" cap="flat" cmpd="sng" algn="ctr">
              <a:noFill/>
              <a:prstDash val="solid"/>
              <a:miter lim="800000"/>
            </a:ln>
            <a:effectLst/>
          </p:spPr>
          <p:txBody>
            <a:bodyPr rtlCol="0" anchor="ctr"/>
            <a:lstStyle/>
            <a:p>
              <a:pPr algn="ctr">
                <a:defRPr/>
              </a:pPr>
              <a:endParaRPr lang="en-US" sz="1500" kern="0" dirty="0">
                <a:solidFill>
                  <a:prstClr val="white"/>
                </a:solidFill>
                <a:latin typeface="Calibri" panose="020F0502020204030204"/>
                <a:ea typeface="Roboto" panose="02000000000000000000" pitchFamily="2" charset="0"/>
              </a:endParaRPr>
            </a:p>
          </p:txBody>
        </p:sp>
        <p:sp>
          <p:nvSpPr>
            <p:cNvPr id="122" name="Isosceles Triangle 16"/>
            <p:cNvSpPr/>
            <p:nvPr/>
          </p:nvSpPr>
          <p:spPr>
            <a:xfrm flipV="1">
              <a:off x="6501162" y="2759488"/>
              <a:ext cx="125514" cy="73904"/>
            </a:xfrm>
            <a:prstGeom prst="triangle">
              <a:avLst/>
            </a:prstGeom>
            <a:solidFill>
              <a:srgbClr val="7CB554">
                <a:lumMod val="75000"/>
              </a:srgbClr>
            </a:solidFill>
            <a:ln w="12700" cap="flat" cmpd="sng" algn="ctr">
              <a:noFill/>
              <a:prstDash val="solid"/>
              <a:miter lim="800000"/>
            </a:ln>
            <a:effectLst/>
          </p:spPr>
          <p:txBody>
            <a:bodyPr rtlCol="0" anchor="ctr"/>
            <a:lstStyle/>
            <a:p>
              <a:pPr algn="ctr">
                <a:defRPr/>
              </a:pPr>
              <a:endParaRPr lang="en-US" sz="1500" kern="0" dirty="0">
                <a:solidFill>
                  <a:prstClr val="white"/>
                </a:solidFill>
                <a:latin typeface="Calibri" panose="020F0502020204030204"/>
                <a:ea typeface="Roboto" panose="02000000000000000000" pitchFamily="2" charset="0"/>
              </a:endParaRPr>
            </a:p>
          </p:txBody>
        </p:sp>
        <p:sp>
          <p:nvSpPr>
            <p:cNvPr id="123" name="TextBox 17"/>
            <p:cNvSpPr txBox="1"/>
            <p:nvPr/>
          </p:nvSpPr>
          <p:spPr>
            <a:xfrm>
              <a:off x="6362361" y="2556942"/>
              <a:ext cx="403115" cy="238337"/>
            </a:xfrm>
            <a:prstGeom prst="rect">
              <a:avLst/>
            </a:prstGeom>
            <a:solidFill>
              <a:srgbClr val="7CB554">
                <a:lumMod val="75000"/>
              </a:srgbClr>
            </a:solidFill>
          </p:spPr>
          <p:txBody>
            <a:bodyPr wrap="none" rtlCol="0">
              <a:spAutoFit/>
            </a:bodyPr>
            <a:lstStyle/>
            <a:p>
              <a:pPr algn="ctr">
                <a:defRPr/>
              </a:pPr>
              <a:r>
                <a:rPr lang="en-US" sz="750" b="1" kern="0" dirty="0">
                  <a:solidFill>
                    <a:prstClr val="white"/>
                  </a:solidFill>
                  <a:latin typeface="Calibri" panose="020F0502020204030204"/>
                  <a:ea typeface="Roboto" panose="02000000000000000000" pitchFamily="2" charset="0"/>
                </a:rPr>
                <a:t>98%</a:t>
              </a:r>
            </a:p>
          </p:txBody>
        </p:sp>
      </p:grpSp>
      <p:grpSp>
        <p:nvGrpSpPr>
          <p:cNvPr id="124" name="Group 18"/>
          <p:cNvGrpSpPr>
            <a:grpSpLocks noChangeAspect="1"/>
          </p:cNvGrpSpPr>
          <p:nvPr/>
        </p:nvGrpSpPr>
        <p:grpSpPr>
          <a:xfrm>
            <a:off x="6354439" y="1823311"/>
            <a:ext cx="351379" cy="240971"/>
            <a:chOff x="6349874" y="2052886"/>
            <a:chExt cx="403115" cy="276450"/>
          </a:xfrm>
          <a:solidFill>
            <a:srgbClr val="FAC14D"/>
          </a:solidFill>
        </p:grpSpPr>
        <p:sp>
          <p:nvSpPr>
            <p:cNvPr id="125" name="Rectangle 19"/>
            <p:cNvSpPr/>
            <p:nvPr/>
          </p:nvSpPr>
          <p:spPr>
            <a:xfrm>
              <a:off x="6383900" y="2081173"/>
              <a:ext cx="343526" cy="158602"/>
            </a:xfrm>
            <a:prstGeom prst="rect">
              <a:avLst/>
            </a:prstGeom>
            <a:grpFill/>
            <a:ln w="12700" cap="flat" cmpd="sng" algn="ctr">
              <a:noFill/>
              <a:prstDash val="solid"/>
              <a:miter lim="800000"/>
            </a:ln>
            <a:effectLst/>
          </p:spPr>
          <p:txBody>
            <a:bodyPr rtlCol="0" anchor="ctr"/>
            <a:lstStyle/>
            <a:p>
              <a:pPr algn="ctr">
                <a:defRPr/>
              </a:pPr>
              <a:endParaRPr lang="en-US" sz="1500" kern="0" dirty="0">
                <a:solidFill>
                  <a:prstClr val="white"/>
                </a:solidFill>
                <a:latin typeface="Calibri" panose="020F0502020204030204"/>
                <a:ea typeface="Roboto" panose="02000000000000000000" pitchFamily="2" charset="0"/>
              </a:endParaRPr>
            </a:p>
          </p:txBody>
        </p:sp>
        <p:sp>
          <p:nvSpPr>
            <p:cNvPr id="126" name="Isosceles Triangle 20"/>
            <p:cNvSpPr/>
            <p:nvPr/>
          </p:nvSpPr>
          <p:spPr>
            <a:xfrm flipV="1">
              <a:off x="6501162" y="2255432"/>
              <a:ext cx="125514" cy="73904"/>
            </a:xfrm>
            <a:prstGeom prst="triangle">
              <a:avLst/>
            </a:prstGeom>
            <a:grpFill/>
            <a:ln w="12700" cap="flat" cmpd="sng" algn="ctr">
              <a:noFill/>
              <a:prstDash val="solid"/>
              <a:miter lim="800000"/>
            </a:ln>
            <a:effectLst/>
          </p:spPr>
          <p:txBody>
            <a:bodyPr rtlCol="0" anchor="ctr"/>
            <a:lstStyle/>
            <a:p>
              <a:pPr algn="ctr">
                <a:defRPr/>
              </a:pPr>
              <a:endParaRPr lang="en-US" sz="1500" kern="0" dirty="0">
                <a:solidFill>
                  <a:prstClr val="white"/>
                </a:solidFill>
                <a:latin typeface="Calibri" panose="020F0502020204030204"/>
                <a:ea typeface="Roboto" panose="02000000000000000000" pitchFamily="2" charset="0"/>
              </a:endParaRPr>
            </a:p>
          </p:txBody>
        </p:sp>
        <p:sp>
          <p:nvSpPr>
            <p:cNvPr id="127" name="TextBox 21"/>
            <p:cNvSpPr txBox="1"/>
            <p:nvPr/>
          </p:nvSpPr>
          <p:spPr>
            <a:xfrm>
              <a:off x="6349874" y="2052886"/>
              <a:ext cx="403115" cy="238337"/>
            </a:xfrm>
            <a:prstGeom prst="rect">
              <a:avLst/>
            </a:prstGeom>
            <a:grpFill/>
          </p:spPr>
          <p:txBody>
            <a:bodyPr wrap="none" rtlCol="0">
              <a:spAutoFit/>
            </a:bodyPr>
            <a:lstStyle/>
            <a:p>
              <a:pPr algn="ctr">
                <a:defRPr/>
              </a:pPr>
              <a:r>
                <a:rPr lang="en-US" sz="750" b="1" kern="0" dirty="0">
                  <a:solidFill>
                    <a:prstClr val="white"/>
                  </a:solidFill>
                  <a:latin typeface="Calibri" panose="020F0502020204030204"/>
                  <a:ea typeface="Roboto" panose="02000000000000000000" pitchFamily="2" charset="0"/>
                </a:rPr>
                <a:t>98%</a:t>
              </a:r>
            </a:p>
          </p:txBody>
        </p:sp>
      </p:grpSp>
      <p:sp>
        <p:nvSpPr>
          <p:cNvPr id="128" name="Rounded Rectangle 22"/>
          <p:cNvSpPr>
            <a:spLocks/>
          </p:cNvSpPr>
          <p:nvPr/>
        </p:nvSpPr>
        <p:spPr>
          <a:xfrm>
            <a:off x="4963123" y="1597791"/>
            <a:ext cx="3240000" cy="189000"/>
          </a:xfrm>
          <a:prstGeom prst="roundRect">
            <a:avLst/>
          </a:prstGeom>
          <a:pattFill prst="pct20">
            <a:fgClr>
              <a:srgbClr val="D9D9D9">
                <a:lumMod val="50000"/>
              </a:srgbClr>
            </a:fgClr>
            <a:bgClr>
              <a:srgbClr val="D9D9D9">
                <a:lumMod val="10000"/>
              </a:srgbClr>
            </a:bgClr>
          </a:pattFill>
          <a:ln w="6350" cap="flat" cmpd="sng" algn="ctr">
            <a:noFill/>
            <a:prstDash val="solid"/>
            <a:miter lim="800000"/>
          </a:ln>
          <a:effectLst/>
        </p:spPr>
        <p:txBody>
          <a:bodyPr rtlCol="0" anchor="ctr"/>
          <a:lstStyle/>
          <a:p>
            <a:pPr algn="ctr">
              <a:defRPr/>
            </a:pPr>
            <a:endParaRPr lang="en-US" kern="0" dirty="0">
              <a:solidFill>
                <a:prstClr val="white">
                  <a:lumMod val="65000"/>
                </a:prstClr>
              </a:solidFill>
              <a:latin typeface="Calibri" panose="020F0502020204030204"/>
              <a:ea typeface="Roboto" panose="02000000000000000000" pitchFamily="2" charset="0"/>
            </a:endParaRPr>
          </a:p>
        </p:txBody>
      </p:sp>
      <p:sp>
        <p:nvSpPr>
          <p:cNvPr id="129" name="Rounded Rectangle 23"/>
          <p:cNvSpPr>
            <a:spLocks noChangeAspect="1"/>
          </p:cNvSpPr>
          <p:nvPr/>
        </p:nvSpPr>
        <p:spPr>
          <a:xfrm>
            <a:off x="4963125" y="1597791"/>
            <a:ext cx="2740495" cy="189000"/>
          </a:xfrm>
          <a:prstGeom prst="roundRect">
            <a:avLst/>
          </a:prstGeom>
          <a:solidFill>
            <a:srgbClr val="F95647"/>
          </a:solidFill>
          <a:ln w="6350" cap="flat" cmpd="sng" algn="ctr">
            <a:noFill/>
            <a:prstDash val="solid"/>
            <a:miter lim="800000"/>
          </a:ln>
          <a:effectLst/>
        </p:spPr>
        <p:txBody>
          <a:bodyPr rtlCol="0" anchor="ctr"/>
          <a:lstStyle/>
          <a:p>
            <a:pPr algn="ctr">
              <a:defRPr/>
            </a:pPr>
            <a:endParaRPr lang="en-US" kern="0" dirty="0">
              <a:solidFill>
                <a:prstClr val="white">
                  <a:lumMod val="65000"/>
                </a:prstClr>
              </a:solidFill>
              <a:latin typeface="Calibri" panose="020F0502020204030204"/>
              <a:ea typeface="Roboto" panose="02000000000000000000" pitchFamily="2" charset="0"/>
            </a:endParaRPr>
          </a:p>
        </p:txBody>
      </p:sp>
      <p:sp>
        <p:nvSpPr>
          <p:cNvPr id="130" name="Rounded Rectangle 24"/>
          <p:cNvSpPr>
            <a:spLocks/>
          </p:cNvSpPr>
          <p:nvPr/>
        </p:nvSpPr>
        <p:spPr>
          <a:xfrm>
            <a:off x="4963123" y="2084267"/>
            <a:ext cx="3240000" cy="189000"/>
          </a:xfrm>
          <a:prstGeom prst="roundRect">
            <a:avLst/>
          </a:prstGeom>
          <a:pattFill prst="pct20">
            <a:fgClr>
              <a:srgbClr val="D9D9D9">
                <a:lumMod val="50000"/>
              </a:srgbClr>
            </a:fgClr>
            <a:bgClr>
              <a:srgbClr val="D9D9D9">
                <a:lumMod val="10000"/>
              </a:srgbClr>
            </a:bgClr>
          </a:pattFill>
          <a:ln w="6350" cap="flat" cmpd="sng" algn="ctr">
            <a:noFill/>
            <a:prstDash val="solid"/>
            <a:miter lim="800000"/>
          </a:ln>
          <a:effectLst/>
        </p:spPr>
        <p:txBody>
          <a:bodyPr rtlCol="0" anchor="ctr"/>
          <a:lstStyle/>
          <a:p>
            <a:pPr algn="ctr">
              <a:defRPr/>
            </a:pPr>
            <a:endParaRPr lang="en-US" kern="0" dirty="0">
              <a:solidFill>
                <a:prstClr val="white">
                  <a:lumMod val="65000"/>
                </a:prstClr>
              </a:solidFill>
              <a:latin typeface="Calibri" panose="020F0502020204030204"/>
              <a:ea typeface="Roboto" panose="02000000000000000000" pitchFamily="2" charset="0"/>
            </a:endParaRPr>
          </a:p>
        </p:txBody>
      </p:sp>
      <p:sp>
        <p:nvSpPr>
          <p:cNvPr id="131" name="Rounded Rectangle 25"/>
          <p:cNvSpPr>
            <a:spLocks noChangeAspect="1"/>
          </p:cNvSpPr>
          <p:nvPr/>
        </p:nvSpPr>
        <p:spPr>
          <a:xfrm>
            <a:off x="4963124" y="2084267"/>
            <a:ext cx="1606497" cy="189000"/>
          </a:xfrm>
          <a:prstGeom prst="roundRect">
            <a:avLst/>
          </a:prstGeom>
          <a:solidFill>
            <a:srgbClr val="FAC14D"/>
          </a:solidFill>
          <a:ln w="6350" cap="flat" cmpd="sng" algn="ctr">
            <a:noFill/>
            <a:prstDash val="solid"/>
            <a:miter lim="800000"/>
          </a:ln>
          <a:effectLst/>
        </p:spPr>
        <p:txBody>
          <a:bodyPr rtlCol="0" anchor="ctr"/>
          <a:lstStyle/>
          <a:p>
            <a:pPr algn="ctr">
              <a:defRPr/>
            </a:pPr>
            <a:endParaRPr lang="en-US" kern="0" dirty="0">
              <a:solidFill>
                <a:prstClr val="white">
                  <a:lumMod val="65000"/>
                </a:prstClr>
              </a:solidFill>
              <a:latin typeface="Calibri" panose="020F0502020204030204"/>
              <a:ea typeface="Roboto" panose="02000000000000000000" pitchFamily="2" charset="0"/>
            </a:endParaRPr>
          </a:p>
        </p:txBody>
      </p:sp>
      <p:sp>
        <p:nvSpPr>
          <p:cNvPr id="132" name="Rounded Rectangle 26"/>
          <p:cNvSpPr>
            <a:spLocks/>
          </p:cNvSpPr>
          <p:nvPr/>
        </p:nvSpPr>
        <p:spPr>
          <a:xfrm>
            <a:off x="4963123" y="2575860"/>
            <a:ext cx="3240000" cy="189000"/>
          </a:xfrm>
          <a:prstGeom prst="roundRect">
            <a:avLst/>
          </a:prstGeom>
          <a:pattFill prst="pct20">
            <a:fgClr>
              <a:srgbClr val="D9D9D9">
                <a:lumMod val="50000"/>
              </a:srgbClr>
            </a:fgClr>
            <a:bgClr>
              <a:srgbClr val="D9D9D9">
                <a:lumMod val="10000"/>
              </a:srgbClr>
            </a:bgClr>
          </a:pattFill>
          <a:ln w="6350" cap="flat" cmpd="sng" algn="ctr">
            <a:noFill/>
            <a:prstDash val="solid"/>
            <a:miter lim="800000"/>
          </a:ln>
          <a:effectLst/>
        </p:spPr>
        <p:txBody>
          <a:bodyPr rtlCol="0" anchor="ctr"/>
          <a:lstStyle/>
          <a:p>
            <a:pPr algn="ctr">
              <a:defRPr/>
            </a:pPr>
            <a:endParaRPr lang="en-US" kern="0" dirty="0">
              <a:solidFill>
                <a:prstClr val="white">
                  <a:lumMod val="65000"/>
                </a:prstClr>
              </a:solidFill>
              <a:latin typeface="Calibri" panose="020F0502020204030204"/>
              <a:ea typeface="Roboto" panose="02000000000000000000" pitchFamily="2" charset="0"/>
            </a:endParaRPr>
          </a:p>
        </p:txBody>
      </p:sp>
      <p:sp>
        <p:nvSpPr>
          <p:cNvPr id="133" name="Rounded Rectangle 27"/>
          <p:cNvSpPr>
            <a:spLocks noChangeAspect="1"/>
          </p:cNvSpPr>
          <p:nvPr/>
        </p:nvSpPr>
        <p:spPr>
          <a:xfrm>
            <a:off x="4963123" y="2575860"/>
            <a:ext cx="2016392" cy="189000"/>
          </a:xfrm>
          <a:prstGeom prst="roundRect">
            <a:avLst/>
          </a:prstGeom>
          <a:solidFill>
            <a:srgbClr val="7CB554">
              <a:lumMod val="75000"/>
            </a:srgbClr>
          </a:solidFill>
          <a:ln w="6350" cap="flat" cmpd="sng" algn="ctr">
            <a:noFill/>
            <a:prstDash val="solid"/>
            <a:miter lim="800000"/>
          </a:ln>
          <a:effectLst/>
        </p:spPr>
        <p:txBody>
          <a:bodyPr rtlCol="0" anchor="ctr"/>
          <a:lstStyle/>
          <a:p>
            <a:pPr algn="ctr">
              <a:defRPr/>
            </a:pPr>
            <a:endParaRPr lang="en-US" kern="0" dirty="0">
              <a:solidFill>
                <a:prstClr val="white">
                  <a:lumMod val="65000"/>
                </a:prstClr>
              </a:solidFill>
              <a:latin typeface="Calibri" panose="020F0502020204030204"/>
              <a:ea typeface="Roboto" panose="02000000000000000000" pitchFamily="2" charset="0"/>
            </a:endParaRPr>
          </a:p>
        </p:txBody>
      </p:sp>
      <p:sp>
        <p:nvSpPr>
          <p:cNvPr id="134" name="Rounded Rectangle 28"/>
          <p:cNvSpPr>
            <a:spLocks/>
          </p:cNvSpPr>
          <p:nvPr/>
        </p:nvSpPr>
        <p:spPr>
          <a:xfrm>
            <a:off x="4963123" y="3068108"/>
            <a:ext cx="3240000" cy="189000"/>
          </a:xfrm>
          <a:prstGeom prst="roundRect">
            <a:avLst/>
          </a:prstGeom>
          <a:pattFill prst="pct20">
            <a:fgClr>
              <a:srgbClr val="D9D9D9">
                <a:lumMod val="50000"/>
              </a:srgbClr>
            </a:fgClr>
            <a:bgClr>
              <a:srgbClr val="D9D9D9">
                <a:lumMod val="10000"/>
              </a:srgbClr>
            </a:bgClr>
          </a:pattFill>
          <a:ln w="6350" cap="flat" cmpd="sng" algn="ctr">
            <a:noFill/>
            <a:prstDash val="solid"/>
            <a:miter lim="800000"/>
          </a:ln>
          <a:effectLst/>
        </p:spPr>
        <p:txBody>
          <a:bodyPr rtlCol="0" anchor="ctr"/>
          <a:lstStyle/>
          <a:p>
            <a:pPr algn="ctr">
              <a:defRPr/>
            </a:pPr>
            <a:endParaRPr lang="en-US" kern="0" dirty="0">
              <a:solidFill>
                <a:prstClr val="white">
                  <a:lumMod val="65000"/>
                </a:prstClr>
              </a:solidFill>
              <a:latin typeface="Calibri" panose="020F0502020204030204"/>
              <a:ea typeface="Roboto" panose="02000000000000000000" pitchFamily="2" charset="0"/>
            </a:endParaRPr>
          </a:p>
        </p:txBody>
      </p:sp>
      <p:sp>
        <p:nvSpPr>
          <p:cNvPr id="135" name="Rounded Rectangle 29"/>
          <p:cNvSpPr>
            <a:spLocks noChangeAspect="1"/>
          </p:cNvSpPr>
          <p:nvPr/>
        </p:nvSpPr>
        <p:spPr>
          <a:xfrm>
            <a:off x="4963123" y="3068108"/>
            <a:ext cx="2267996" cy="189000"/>
          </a:xfrm>
          <a:prstGeom prst="roundRect">
            <a:avLst/>
          </a:prstGeom>
          <a:solidFill>
            <a:srgbClr val="1C9494"/>
          </a:solidFill>
          <a:ln w="6350" cap="flat" cmpd="sng" algn="ctr">
            <a:noFill/>
            <a:prstDash val="solid"/>
            <a:miter lim="800000"/>
          </a:ln>
          <a:effectLst/>
        </p:spPr>
        <p:txBody>
          <a:bodyPr rtlCol="0" anchor="ctr"/>
          <a:lstStyle/>
          <a:p>
            <a:pPr algn="ctr">
              <a:defRPr/>
            </a:pPr>
            <a:endParaRPr lang="en-US" kern="0" dirty="0">
              <a:solidFill>
                <a:prstClr val="white">
                  <a:lumMod val="65000"/>
                </a:prstClr>
              </a:solidFill>
              <a:latin typeface="Calibri" panose="020F0502020204030204"/>
              <a:ea typeface="Roboto" panose="02000000000000000000" pitchFamily="2" charset="0"/>
            </a:endParaRPr>
          </a:p>
        </p:txBody>
      </p:sp>
      <p:grpSp>
        <p:nvGrpSpPr>
          <p:cNvPr id="136" name="Group 30"/>
          <p:cNvGrpSpPr>
            <a:grpSpLocks noChangeAspect="1"/>
          </p:cNvGrpSpPr>
          <p:nvPr/>
        </p:nvGrpSpPr>
        <p:grpSpPr>
          <a:xfrm>
            <a:off x="7508939" y="1329093"/>
            <a:ext cx="351379" cy="240971"/>
            <a:chOff x="6362361" y="1395641"/>
            <a:chExt cx="403115" cy="276450"/>
          </a:xfrm>
          <a:solidFill>
            <a:srgbClr val="F95647"/>
          </a:solidFill>
        </p:grpSpPr>
        <p:sp>
          <p:nvSpPr>
            <p:cNvPr id="137" name="Rectangle 31"/>
            <p:cNvSpPr/>
            <p:nvPr/>
          </p:nvSpPr>
          <p:spPr>
            <a:xfrm>
              <a:off x="6383899" y="1423927"/>
              <a:ext cx="360040" cy="174260"/>
            </a:xfrm>
            <a:prstGeom prst="rect">
              <a:avLst/>
            </a:prstGeom>
            <a:grpFill/>
            <a:ln w="12700" cap="flat" cmpd="sng" algn="ctr">
              <a:noFill/>
              <a:prstDash val="solid"/>
              <a:miter lim="800000"/>
            </a:ln>
            <a:effectLst/>
          </p:spPr>
          <p:txBody>
            <a:bodyPr rtlCol="0" anchor="ctr"/>
            <a:lstStyle/>
            <a:p>
              <a:pPr algn="ctr">
                <a:defRPr/>
              </a:pPr>
              <a:endParaRPr lang="en-US" sz="1500" kern="0" dirty="0">
                <a:solidFill>
                  <a:prstClr val="white"/>
                </a:solidFill>
                <a:latin typeface="Calibri" panose="020F0502020204030204"/>
                <a:ea typeface="Roboto" panose="02000000000000000000" pitchFamily="2" charset="0"/>
              </a:endParaRPr>
            </a:p>
          </p:txBody>
        </p:sp>
        <p:sp>
          <p:nvSpPr>
            <p:cNvPr id="138" name="TextBox 32"/>
            <p:cNvSpPr txBox="1"/>
            <p:nvPr/>
          </p:nvSpPr>
          <p:spPr>
            <a:xfrm>
              <a:off x="6362361" y="1395641"/>
              <a:ext cx="403115" cy="238337"/>
            </a:xfrm>
            <a:prstGeom prst="rect">
              <a:avLst/>
            </a:prstGeom>
            <a:grpFill/>
          </p:spPr>
          <p:txBody>
            <a:bodyPr wrap="none" rtlCol="0">
              <a:spAutoFit/>
            </a:bodyPr>
            <a:lstStyle/>
            <a:p>
              <a:pPr algn="ctr">
                <a:defRPr/>
              </a:pPr>
              <a:r>
                <a:rPr lang="en-US" sz="750" b="1" kern="0" dirty="0">
                  <a:solidFill>
                    <a:prstClr val="white"/>
                  </a:solidFill>
                  <a:latin typeface="Calibri" panose="020F0502020204030204"/>
                  <a:ea typeface="Roboto" panose="02000000000000000000" pitchFamily="2" charset="0"/>
                </a:rPr>
                <a:t>98%</a:t>
              </a:r>
            </a:p>
          </p:txBody>
        </p:sp>
        <p:sp>
          <p:nvSpPr>
            <p:cNvPr id="139" name="Isosceles Triangle 33"/>
            <p:cNvSpPr/>
            <p:nvPr/>
          </p:nvSpPr>
          <p:spPr>
            <a:xfrm flipV="1">
              <a:off x="6501162" y="1598187"/>
              <a:ext cx="125514" cy="73904"/>
            </a:xfrm>
            <a:prstGeom prst="triangle">
              <a:avLst/>
            </a:prstGeom>
            <a:grpFill/>
            <a:ln w="12700" cap="flat" cmpd="sng" algn="ctr">
              <a:noFill/>
              <a:prstDash val="solid"/>
              <a:miter lim="800000"/>
            </a:ln>
            <a:effectLst/>
          </p:spPr>
          <p:txBody>
            <a:bodyPr rtlCol="0" anchor="ctr"/>
            <a:lstStyle/>
            <a:p>
              <a:pPr algn="ctr">
                <a:defRPr/>
              </a:pPr>
              <a:endParaRPr lang="en-US" sz="1500" kern="0" dirty="0">
                <a:solidFill>
                  <a:prstClr val="white"/>
                </a:solidFill>
                <a:latin typeface="Calibri" panose="020F0502020204030204"/>
                <a:ea typeface="Roboto" panose="02000000000000000000" pitchFamily="2" charset="0"/>
              </a:endParaRPr>
            </a:p>
          </p:txBody>
        </p:sp>
      </p:grpSp>
      <p:sp>
        <p:nvSpPr>
          <p:cNvPr id="140" name="TextBox 34"/>
          <p:cNvSpPr txBox="1"/>
          <p:nvPr/>
        </p:nvSpPr>
        <p:spPr>
          <a:xfrm>
            <a:off x="4962044" y="1913978"/>
            <a:ext cx="825127" cy="219291"/>
          </a:xfrm>
          <a:prstGeom prst="rect">
            <a:avLst/>
          </a:prstGeom>
          <a:noFill/>
        </p:spPr>
        <p:txBody>
          <a:bodyPr wrap="square" rtlCol="0">
            <a:spAutoFit/>
          </a:bodyPr>
          <a:lstStyle/>
          <a:p>
            <a:pPr algn="just"/>
            <a:r>
              <a:rPr lang="id-ID" sz="825" dirty="0">
                <a:solidFill>
                  <a:prstClr val="white">
                    <a:lumMod val="65000"/>
                  </a:prstClr>
                </a:solidFill>
                <a:latin typeface="Calibri" panose="020F0502020204030204"/>
                <a:ea typeface="Roboto" panose="02000000000000000000" pitchFamily="2" charset="0"/>
              </a:rPr>
              <a:t>Three</a:t>
            </a:r>
            <a:endParaRPr lang="en-US" sz="750" dirty="0">
              <a:solidFill>
                <a:prstClr val="white">
                  <a:lumMod val="65000"/>
                </a:prstClr>
              </a:solidFill>
              <a:latin typeface="Calibri" panose="020F0502020204030204"/>
              <a:ea typeface="Roboto" panose="02000000000000000000" pitchFamily="2" charset="0"/>
            </a:endParaRPr>
          </a:p>
        </p:txBody>
      </p:sp>
      <p:sp>
        <p:nvSpPr>
          <p:cNvPr id="141" name="TextBox 35"/>
          <p:cNvSpPr txBox="1"/>
          <p:nvPr/>
        </p:nvSpPr>
        <p:spPr>
          <a:xfrm>
            <a:off x="4963669" y="2878874"/>
            <a:ext cx="649834" cy="219291"/>
          </a:xfrm>
          <a:prstGeom prst="rect">
            <a:avLst/>
          </a:prstGeom>
          <a:noFill/>
        </p:spPr>
        <p:txBody>
          <a:bodyPr wrap="square" rtlCol="0">
            <a:spAutoFit/>
          </a:bodyPr>
          <a:lstStyle/>
          <a:p>
            <a:pPr algn="just"/>
            <a:r>
              <a:rPr lang="id-ID" sz="825" dirty="0">
                <a:solidFill>
                  <a:prstClr val="white">
                    <a:lumMod val="65000"/>
                  </a:prstClr>
                </a:solidFill>
                <a:latin typeface="Calibri" panose="020F0502020204030204"/>
                <a:ea typeface="Roboto" panose="02000000000000000000" pitchFamily="2" charset="0"/>
              </a:rPr>
              <a:t>One</a:t>
            </a:r>
            <a:endParaRPr lang="en-US" sz="750" dirty="0">
              <a:solidFill>
                <a:prstClr val="white">
                  <a:lumMod val="65000"/>
                </a:prstClr>
              </a:solidFill>
              <a:latin typeface="Calibri" panose="020F0502020204030204"/>
              <a:ea typeface="Roboto" panose="02000000000000000000" pitchFamily="2" charset="0"/>
            </a:endParaRPr>
          </a:p>
        </p:txBody>
      </p:sp>
      <p:sp>
        <p:nvSpPr>
          <p:cNvPr id="142" name="TextBox 36"/>
          <p:cNvSpPr txBox="1"/>
          <p:nvPr/>
        </p:nvSpPr>
        <p:spPr>
          <a:xfrm>
            <a:off x="4953679" y="1420400"/>
            <a:ext cx="957037" cy="219291"/>
          </a:xfrm>
          <a:prstGeom prst="rect">
            <a:avLst/>
          </a:prstGeom>
          <a:noFill/>
        </p:spPr>
        <p:txBody>
          <a:bodyPr wrap="square" rtlCol="0">
            <a:spAutoFit/>
          </a:bodyPr>
          <a:lstStyle/>
          <a:p>
            <a:pPr algn="just"/>
            <a:r>
              <a:rPr lang="id-ID" sz="825" dirty="0">
                <a:solidFill>
                  <a:prstClr val="white">
                    <a:lumMod val="65000"/>
                  </a:prstClr>
                </a:solidFill>
                <a:latin typeface="Calibri" panose="020F0502020204030204"/>
                <a:ea typeface="Roboto" panose="02000000000000000000" pitchFamily="2" charset="0"/>
              </a:rPr>
              <a:t>Four</a:t>
            </a:r>
            <a:endParaRPr lang="en-US" sz="750" dirty="0">
              <a:solidFill>
                <a:prstClr val="white">
                  <a:lumMod val="65000"/>
                </a:prstClr>
              </a:solidFill>
              <a:latin typeface="Calibri" panose="020F0502020204030204"/>
              <a:ea typeface="Roboto" panose="02000000000000000000" pitchFamily="2" charset="0"/>
            </a:endParaRPr>
          </a:p>
        </p:txBody>
      </p:sp>
      <p:sp>
        <p:nvSpPr>
          <p:cNvPr id="143" name="TextBox 37"/>
          <p:cNvSpPr txBox="1"/>
          <p:nvPr/>
        </p:nvSpPr>
        <p:spPr>
          <a:xfrm>
            <a:off x="4958704" y="2397724"/>
            <a:ext cx="816208" cy="219291"/>
          </a:xfrm>
          <a:prstGeom prst="rect">
            <a:avLst/>
          </a:prstGeom>
          <a:noFill/>
        </p:spPr>
        <p:txBody>
          <a:bodyPr wrap="square" rtlCol="0">
            <a:spAutoFit/>
          </a:bodyPr>
          <a:lstStyle/>
          <a:p>
            <a:pPr algn="just"/>
            <a:r>
              <a:rPr lang="id-ID" sz="825" dirty="0">
                <a:solidFill>
                  <a:prstClr val="white">
                    <a:lumMod val="65000"/>
                  </a:prstClr>
                </a:solidFill>
                <a:latin typeface="Calibri" panose="020F0502020204030204"/>
                <a:ea typeface="Roboto" panose="02000000000000000000" pitchFamily="2" charset="0"/>
              </a:rPr>
              <a:t>Two</a:t>
            </a:r>
            <a:endParaRPr lang="en-US" sz="750" dirty="0">
              <a:solidFill>
                <a:prstClr val="white">
                  <a:lumMod val="65000"/>
                </a:prstClr>
              </a:solidFill>
              <a:latin typeface="Calibri" panose="020F0502020204030204"/>
              <a:ea typeface="Roboto" panose="02000000000000000000" pitchFamily="2" charset="0"/>
            </a:endParaRPr>
          </a:p>
        </p:txBody>
      </p:sp>
      <p:sp>
        <p:nvSpPr>
          <p:cNvPr id="144" name="TextBox 38"/>
          <p:cNvSpPr txBox="1"/>
          <p:nvPr/>
        </p:nvSpPr>
        <p:spPr>
          <a:xfrm>
            <a:off x="549412" y="3471237"/>
            <a:ext cx="8081118" cy="990989"/>
          </a:xfrm>
          <a:prstGeom prst="rect">
            <a:avLst/>
          </a:prstGeom>
          <a:noFill/>
        </p:spPr>
        <p:txBody>
          <a:bodyPr wrap="square" rIns="108000" bIns="27000" numCol="1" spcCol="360000">
            <a:spAutoFit/>
          </a:bodyPr>
          <a:lstStyle/>
          <a:p>
            <a:pPr algn="ctr">
              <a:lnSpc>
                <a:spcPct val="150000"/>
              </a:lnSpc>
              <a:defRPr/>
            </a:pPr>
            <a:r>
              <a:rPr lang="id-ID" sz="1500" dirty="0">
                <a:solidFill>
                  <a:prstClr val="white">
                    <a:lumMod val="50000"/>
                  </a:prstClr>
                </a:solidFill>
                <a:latin typeface="Calibri" panose="020F0502020204030204"/>
                <a:ea typeface="Roboto" panose="02000000000000000000" pitchFamily="2" charset="0"/>
              </a:rPr>
              <a:t>Short Description</a:t>
            </a:r>
          </a:p>
          <a:p>
            <a:pPr algn="ctr">
              <a:lnSpc>
                <a:spcPct val="150000"/>
              </a:lnSpc>
              <a:defRPr/>
            </a:pPr>
            <a:r>
              <a:rPr lang="en-US" sz="825" dirty="0">
                <a:solidFill>
                  <a:prstClr val="white">
                    <a:lumMod val="65000"/>
                  </a:prstClr>
                </a:solidFill>
                <a:latin typeface="Calibri" panose="020F0502020204030204"/>
                <a:ea typeface="Roboto" panose="02000000000000000000" pitchFamily="2" charset="0"/>
              </a:rPr>
              <a:t>The generated Lorem Ipsum is therefore always free from repetition, injected humor, or non-characteristic words. Contrary to popular belief It has roots in a piece of classical Latin literature from 45 BC. There are many variations of passages of Lorem Ipsum available, but the majority have suffered alteration in some form, by injected humor, or randomized words which don't look even slightly believable.</a:t>
            </a:r>
            <a:r>
              <a:rPr lang="id-ID" sz="825" dirty="0">
                <a:solidFill>
                  <a:prstClr val="white">
                    <a:lumMod val="65000"/>
                  </a:prstClr>
                </a:solidFill>
                <a:latin typeface="Calibri" panose="020F0502020204030204"/>
                <a:ea typeface="Roboto" panose="02000000000000000000" pitchFamily="2" charset="0"/>
              </a:rPr>
              <a:t> </a:t>
            </a:r>
            <a:r>
              <a:rPr lang="en-US" sz="825" dirty="0">
                <a:solidFill>
                  <a:prstClr val="white">
                    <a:lumMod val="65000"/>
                  </a:prstClr>
                </a:solidFill>
                <a:latin typeface="Calibri" panose="020F0502020204030204"/>
                <a:ea typeface="Roboto" panose="02000000000000000000" pitchFamily="2" charset="0"/>
              </a:rPr>
              <a:t>Contrary to popular belief It has roots in a piece of classical Latin literature from 45 BC. </a:t>
            </a:r>
          </a:p>
        </p:txBody>
      </p:sp>
    </p:spTree>
    <p:extLst>
      <p:ext uri="{BB962C8B-B14F-4D97-AF65-F5344CB8AC3E}">
        <p14:creationId xmlns:p14="http://schemas.microsoft.com/office/powerpoint/2010/main" val="38233843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110">
                                            <p:graphicEl>
                                              <a:chart seriesIdx="-3" categoryIdx="-3" bldStep="gridLegend"/>
                                            </p:graphicEl>
                                          </p:spTgt>
                                        </p:tgtEl>
                                        <p:attrNameLst>
                                          <p:attrName>style.visibility</p:attrName>
                                        </p:attrNameLst>
                                      </p:cBhvr>
                                      <p:to>
                                        <p:strVal val="visible"/>
                                      </p:to>
                                    </p:set>
                                    <p:anim calcmode="lin" valueType="num">
                                      <p:cBhvr additive="base">
                                        <p:cTn id="7" dur="500" fill="hold"/>
                                        <p:tgtEl>
                                          <p:spTgt spid="110">
                                            <p:graphicEl>
                                              <a:chart seriesIdx="-3" categoryIdx="-3" bldStep="gridLegend"/>
                                            </p:graphicEl>
                                          </p:spTgt>
                                        </p:tgtEl>
                                        <p:attrNameLst>
                                          <p:attrName>ppt_x</p:attrName>
                                        </p:attrNameLst>
                                      </p:cBhvr>
                                      <p:tavLst>
                                        <p:tav tm="0">
                                          <p:val>
                                            <p:strVal val="#ppt_x"/>
                                          </p:val>
                                        </p:tav>
                                        <p:tav tm="100000">
                                          <p:val>
                                            <p:strVal val="#ppt_x"/>
                                          </p:val>
                                        </p:tav>
                                      </p:tavLst>
                                    </p:anim>
                                    <p:anim calcmode="lin" valueType="num">
                                      <p:cBhvr additive="base">
                                        <p:cTn id="8" dur="500" fill="hold"/>
                                        <p:tgtEl>
                                          <p:spTgt spid="110">
                                            <p:graphicEl>
                                              <a:chart seriesIdx="-3" categoryIdx="-3" bldStep="gridLegend"/>
                                            </p:graphicEl>
                                          </p:spTgt>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500"/>
                                  </p:stCondLst>
                                  <p:childTnLst>
                                    <p:set>
                                      <p:cBhvr>
                                        <p:cTn id="10" dur="1" fill="hold">
                                          <p:stCondLst>
                                            <p:cond delay="0"/>
                                          </p:stCondLst>
                                        </p:cTn>
                                        <p:tgtEl>
                                          <p:spTgt spid="110">
                                            <p:graphicEl>
                                              <a:chart seriesIdx="-4" categoryIdx="0" bldStep="category"/>
                                            </p:graphicEl>
                                          </p:spTgt>
                                        </p:tgtEl>
                                        <p:attrNameLst>
                                          <p:attrName>style.visibility</p:attrName>
                                        </p:attrNameLst>
                                      </p:cBhvr>
                                      <p:to>
                                        <p:strVal val="visible"/>
                                      </p:to>
                                    </p:set>
                                    <p:anim calcmode="lin" valueType="num">
                                      <p:cBhvr additive="base">
                                        <p:cTn id="11" dur="500" fill="hold"/>
                                        <p:tgtEl>
                                          <p:spTgt spid="110">
                                            <p:graphicEl>
                                              <a:chart seriesIdx="-4" categoryIdx="0" bldStep="category"/>
                                            </p:graphicEl>
                                          </p:spTgt>
                                        </p:tgtEl>
                                        <p:attrNameLst>
                                          <p:attrName>ppt_x</p:attrName>
                                        </p:attrNameLst>
                                      </p:cBhvr>
                                      <p:tavLst>
                                        <p:tav tm="0">
                                          <p:val>
                                            <p:strVal val="#ppt_x"/>
                                          </p:val>
                                        </p:tav>
                                        <p:tav tm="100000">
                                          <p:val>
                                            <p:strVal val="#ppt_x"/>
                                          </p:val>
                                        </p:tav>
                                      </p:tavLst>
                                    </p:anim>
                                    <p:anim calcmode="lin" valueType="num">
                                      <p:cBhvr additive="base">
                                        <p:cTn id="12" dur="500" fill="hold"/>
                                        <p:tgtEl>
                                          <p:spTgt spid="110">
                                            <p:graphicEl>
                                              <a:chart seriesIdx="-4" categoryIdx="0" bldStep="category"/>
                                            </p:graphicEl>
                                          </p:spTgt>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1000"/>
                                  </p:stCondLst>
                                  <p:childTnLst>
                                    <p:set>
                                      <p:cBhvr>
                                        <p:cTn id="14" dur="1" fill="hold">
                                          <p:stCondLst>
                                            <p:cond delay="0"/>
                                          </p:stCondLst>
                                        </p:cTn>
                                        <p:tgtEl>
                                          <p:spTgt spid="110">
                                            <p:graphicEl>
                                              <a:chart seriesIdx="-4" categoryIdx="1" bldStep="category"/>
                                            </p:graphicEl>
                                          </p:spTgt>
                                        </p:tgtEl>
                                        <p:attrNameLst>
                                          <p:attrName>style.visibility</p:attrName>
                                        </p:attrNameLst>
                                      </p:cBhvr>
                                      <p:to>
                                        <p:strVal val="visible"/>
                                      </p:to>
                                    </p:set>
                                    <p:anim calcmode="lin" valueType="num">
                                      <p:cBhvr additive="base">
                                        <p:cTn id="15" dur="500" fill="hold"/>
                                        <p:tgtEl>
                                          <p:spTgt spid="110">
                                            <p:graphicEl>
                                              <a:chart seriesIdx="-4" categoryIdx="1" bldStep="category"/>
                                            </p:graphicEl>
                                          </p:spTgt>
                                        </p:tgtEl>
                                        <p:attrNameLst>
                                          <p:attrName>ppt_x</p:attrName>
                                        </p:attrNameLst>
                                      </p:cBhvr>
                                      <p:tavLst>
                                        <p:tav tm="0">
                                          <p:val>
                                            <p:strVal val="#ppt_x"/>
                                          </p:val>
                                        </p:tav>
                                        <p:tav tm="100000">
                                          <p:val>
                                            <p:strVal val="#ppt_x"/>
                                          </p:val>
                                        </p:tav>
                                      </p:tavLst>
                                    </p:anim>
                                    <p:anim calcmode="lin" valueType="num">
                                      <p:cBhvr additive="base">
                                        <p:cTn id="16" dur="500" fill="hold"/>
                                        <p:tgtEl>
                                          <p:spTgt spid="110">
                                            <p:graphicEl>
                                              <a:chart seriesIdx="-4" categoryIdx="1" bldStep="category"/>
                                            </p:graphicEl>
                                          </p:spTgt>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1500"/>
                                  </p:stCondLst>
                                  <p:childTnLst>
                                    <p:set>
                                      <p:cBhvr>
                                        <p:cTn id="18" dur="1" fill="hold">
                                          <p:stCondLst>
                                            <p:cond delay="0"/>
                                          </p:stCondLst>
                                        </p:cTn>
                                        <p:tgtEl>
                                          <p:spTgt spid="110">
                                            <p:graphicEl>
                                              <a:chart seriesIdx="-4" categoryIdx="2" bldStep="category"/>
                                            </p:graphicEl>
                                          </p:spTgt>
                                        </p:tgtEl>
                                        <p:attrNameLst>
                                          <p:attrName>style.visibility</p:attrName>
                                        </p:attrNameLst>
                                      </p:cBhvr>
                                      <p:to>
                                        <p:strVal val="visible"/>
                                      </p:to>
                                    </p:set>
                                    <p:anim calcmode="lin" valueType="num">
                                      <p:cBhvr additive="base">
                                        <p:cTn id="19" dur="500" fill="hold"/>
                                        <p:tgtEl>
                                          <p:spTgt spid="110">
                                            <p:graphicEl>
                                              <a:chart seriesIdx="-4" categoryIdx="2" bldStep="category"/>
                                            </p:graphicEl>
                                          </p:spTgt>
                                        </p:tgtEl>
                                        <p:attrNameLst>
                                          <p:attrName>ppt_x</p:attrName>
                                        </p:attrNameLst>
                                      </p:cBhvr>
                                      <p:tavLst>
                                        <p:tav tm="0">
                                          <p:val>
                                            <p:strVal val="#ppt_x"/>
                                          </p:val>
                                        </p:tav>
                                        <p:tav tm="100000">
                                          <p:val>
                                            <p:strVal val="#ppt_x"/>
                                          </p:val>
                                        </p:tav>
                                      </p:tavLst>
                                    </p:anim>
                                    <p:anim calcmode="lin" valueType="num">
                                      <p:cBhvr additive="base">
                                        <p:cTn id="20" dur="500" fill="hold"/>
                                        <p:tgtEl>
                                          <p:spTgt spid="110">
                                            <p:graphicEl>
                                              <a:chart seriesIdx="-4" categoryIdx="2" bldStep="category"/>
                                            </p:graphicEl>
                                          </p:spTgt>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2000"/>
                                  </p:stCondLst>
                                  <p:childTnLst>
                                    <p:set>
                                      <p:cBhvr>
                                        <p:cTn id="22" dur="1" fill="hold">
                                          <p:stCondLst>
                                            <p:cond delay="0"/>
                                          </p:stCondLst>
                                        </p:cTn>
                                        <p:tgtEl>
                                          <p:spTgt spid="110">
                                            <p:graphicEl>
                                              <a:chart seriesIdx="-4" categoryIdx="3" bldStep="category"/>
                                            </p:graphicEl>
                                          </p:spTgt>
                                        </p:tgtEl>
                                        <p:attrNameLst>
                                          <p:attrName>style.visibility</p:attrName>
                                        </p:attrNameLst>
                                      </p:cBhvr>
                                      <p:to>
                                        <p:strVal val="visible"/>
                                      </p:to>
                                    </p:set>
                                    <p:anim calcmode="lin" valueType="num">
                                      <p:cBhvr additive="base">
                                        <p:cTn id="23" dur="500" fill="hold"/>
                                        <p:tgtEl>
                                          <p:spTgt spid="110">
                                            <p:graphicEl>
                                              <a:chart seriesIdx="-4" categoryIdx="3" bldStep="category"/>
                                            </p:graphicEl>
                                          </p:spTgt>
                                        </p:tgtEl>
                                        <p:attrNameLst>
                                          <p:attrName>ppt_x</p:attrName>
                                        </p:attrNameLst>
                                      </p:cBhvr>
                                      <p:tavLst>
                                        <p:tav tm="0">
                                          <p:val>
                                            <p:strVal val="#ppt_x"/>
                                          </p:val>
                                        </p:tav>
                                        <p:tav tm="100000">
                                          <p:val>
                                            <p:strVal val="#ppt_x"/>
                                          </p:val>
                                        </p:tav>
                                      </p:tavLst>
                                    </p:anim>
                                    <p:anim calcmode="lin" valueType="num">
                                      <p:cBhvr additive="base">
                                        <p:cTn id="24" dur="500" fill="hold"/>
                                        <p:tgtEl>
                                          <p:spTgt spid="110">
                                            <p:graphicEl>
                                              <a:chart seriesIdx="-4" categoryIdx="3" bldStep="category"/>
                                            </p:graphicEl>
                                          </p:spTgt>
                                        </p:tgtEl>
                                        <p:attrNameLst>
                                          <p:attrName>ppt_y</p:attrName>
                                        </p:attrNameLst>
                                      </p:cBhvr>
                                      <p:tavLst>
                                        <p:tav tm="0">
                                          <p:val>
                                            <p:strVal val="0-#ppt_h/2"/>
                                          </p:val>
                                        </p:tav>
                                        <p:tav tm="100000">
                                          <p:val>
                                            <p:strVal val="#ppt_y"/>
                                          </p:val>
                                        </p:tav>
                                      </p:tavLst>
                                    </p:anim>
                                  </p:childTnLst>
                                </p:cTn>
                              </p:par>
                              <p:par>
                                <p:cTn id="25" presetID="2" presetClass="entr" presetSubtype="1" fill="hold" grpId="0" nodeType="withEffect">
                                  <p:stCondLst>
                                    <p:cond delay="2500"/>
                                  </p:stCondLst>
                                  <p:childTnLst>
                                    <p:set>
                                      <p:cBhvr>
                                        <p:cTn id="26" dur="1" fill="hold">
                                          <p:stCondLst>
                                            <p:cond delay="0"/>
                                          </p:stCondLst>
                                        </p:cTn>
                                        <p:tgtEl>
                                          <p:spTgt spid="112"/>
                                        </p:tgtEl>
                                        <p:attrNameLst>
                                          <p:attrName>style.visibility</p:attrName>
                                        </p:attrNameLst>
                                      </p:cBhvr>
                                      <p:to>
                                        <p:strVal val="visible"/>
                                      </p:to>
                                    </p:set>
                                    <p:anim calcmode="lin" valueType="num">
                                      <p:cBhvr additive="base">
                                        <p:cTn id="27" dur="500" fill="hold"/>
                                        <p:tgtEl>
                                          <p:spTgt spid="112"/>
                                        </p:tgtEl>
                                        <p:attrNameLst>
                                          <p:attrName>ppt_x</p:attrName>
                                        </p:attrNameLst>
                                      </p:cBhvr>
                                      <p:tavLst>
                                        <p:tav tm="0">
                                          <p:val>
                                            <p:strVal val="#ppt_x"/>
                                          </p:val>
                                        </p:tav>
                                        <p:tav tm="100000">
                                          <p:val>
                                            <p:strVal val="#ppt_x"/>
                                          </p:val>
                                        </p:tav>
                                      </p:tavLst>
                                    </p:anim>
                                    <p:anim calcmode="lin" valueType="num">
                                      <p:cBhvr additive="base">
                                        <p:cTn id="28" dur="500" fill="hold"/>
                                        <p:tgtEl>
                                          <p:spTgt spid="112"/>
                                        </p:tgtEl>
                                        <p:attrNameLst>
                                          <p:attrName>ppt_y</p:attrName>
                                        </p:attrNameLst>
                                      </p:cBhvr>
                                      <p:tavLst>
                                        <p:tav tm="0">
                                          <p:val>
                                            <p:strVal val="0-#ppt_h/2"/>
                                          </p:val>
                                        </p:tav>
                                        <p:tav tm="100000">
                                          <p:val>
                                            <p:strVal val="#ppt_y"/>
                                          </p:val>
                                        </p:tav>
                                      </p:tavLst>
                                    </p:anim>
                                  </p:childTnLst>
                                </p:cTn>
                              </p:par>
                              <p:par>
                                <p:cTn id="29" presetID="2" presetClass="entr" presetSubtype="1" fill="hold" grpId="0" nodeType="withEffect">
                                  <p:stCondLst>
                                    <p:cond delay="3000"/>
                                  </p:stCondLst>
                                  <p:childTnLst>
                                    <p:set>
                                      <p:cBhvr>
                                        <p:cTn id="30" dur="1" fill="hold">
                                          <p:stCondLst>
                                            <p:cond delay="0"/>
                                          </p:stCondLst>
                                        </p:cTn>
                                        <p:tgtEl>
                                          <p:spTgt spid="111"/>
                                        </p:tgtEl>
                                        <p:attrNameLst>
                                          <p:attrName>style.visibility</p:attrName>
                                        </p:attrNameLst>
                                      </p:cBhvr>
                                      <p:to>
                                        <p:strVal val="visible"/>
                                      </p:to>
                                    </p:set>
                                    <p:anim calcmode="lin" valueType="num">
                                      <p:cBhvr additive="base">
                                        <p:cTn id="31" dur="500" fill="hold"/>
                                        <p:tgtEl>
                                          <p:spTgt spid="111"/>
                                        </p:tgtEl>
                                        <p:attrNameLst>
                                          <p:attrName>ppt_x</p:attrName>
                                        </p:attrNameLst>
                                      </p:cBhvr>
                                      <p:tavLst>
                                        <p:tav tm="0">
                                          <p:val>
                                            <p:strVal val="#ppt_x"/>
                                          </p:val>
                                        </p:tav>
                                        <p:tav tm="100000">
                                          <p:val>
                                            <p:strVal val="#ppt_x"/>
                                          </p:val>
                                        </p:tav>
                                      </p:tavLst>
                                    </p:anim>
                                    <p:anim calcmode="lin" valueType="num">
                                      <p:cBhvr additive="base">
                                        <p:cTn id="32" dur="500" fill="hold"/>
                                        <p:tgtEl>
                                          <p:spTgt spid="111"/>
                                        </p:tgtEl>
                                        <p:attrNameLst>
                                          <p:attrName>ppt_y</p:attrName>
                                        </p:attrNameLst>
                                      </p:cBhvr>
                                      <p:tavLst>
                                        <p:tav tm="0">
                                          <p:val>
                                            <p:strVal val="0-#ppt_h/2"/>
                                          </p:val>
                                        </p:tav>
                                        <p:tav tm="100000">
                                          <p:val>
                                            <p:strVal val="#ppt_y"/>
                                          </p:val>
                                        </p:tav>
                                      </p:tavLst>
                                    </p:anim>
                                  </p:childTnLst>
                                </p:cTn>
                              </p:par>
                              <p:par>
                                <p:cTn id="33" presetID="2" presetClass="entr" presetSubtype="1" fill="hold" grpId="0" nodeType="withEffect">
                                  <p:stCondLst>
                                    <p:cond delay="3500"/>
                                  </p:stCondLst>
                                  <p:childTnLst>
                                    <p:set>
                                      <p:cBhvr>
                                        <p:cTn id="34" dur="1" fill="hold">
                                          <p:stCondLst>
                                            <p:cond delay="0"/>
                                          </p:stCondLst>
                                        </p:cTn>
                                        <p:tgtEl>
                                          <p:spTgt spid="114"/>
                                        </p:tgtEl>
                                        <p:attrNameLst>
                                          <p:attrName>style.visibility</p:attrName>
                                        </p:attrNameLst>
                                      </p:cBhvr>
                                      <p:to>
                                        <p:strVal val="visible"/>
                                      </p:to>
                                    </p:set>
                                    <p:anim calcmode="lin" valueType="num">
                                      <p:cBhvr additive="base">
                                        <p:cTn id="35" dur="500" fill="hold"/>
                                        <p:tgtEl>
                                          <p:spTgt spid="114"/>
                                        </p:tgtEl>
                                        <p:attrNameLst>
                                          <p:attrName>ppt_x</p:attrName>
                                        </p:attrNameLst>
                                      </p:cBhvr>
                                      <p:tavLst>
                                        <p:tav tm="0">
                                          <p:val>
                                            <p:strVal val="#ppt_x"/>
                                          </p:val>
                                        </p:tav>
                                        <p:tav tm="100000">
                                          <p:val>
                                            <p:strVal val="#ppt_x"/>
                                          </p:val>
                                        </p:tav>
                                      </p:tavLst>
                                    </p:anim>
                                    <p:anim calcmode="lin" valueType="num">
                                      <p:cBhvr additive="base">
                                        <p:cTn id="36" dur="500" fill="hold"/>
                                        <p:tgtEl>
                                          <p:spTgt spid="114"/>
                                        </p:tgtEl>
                                        <p:attrNameLst>
                                          <p:attrName>ppt_y</p:attrName>
                                        </p:attrNameLst>
                                      </p:cBhvr>
                                      <p:tavLst>
                                        <p:tav tm="0">
                                          <p:val>
                                            <p:strVal val="0-#ppt_h/2"/>
                                          </p:val>
                                        </p:tav>
                                        <p:tav tm="100000">
                                          <p:val>
                                            <p:strVal val="#ppt_y"/>
                                          </p:val>
                                        </p:tav>
                                      </p:tavLst>
                                    </p:anim>
                                  </p:childTnLst>
                                </p:cTn>
                              </p:par>
                              <p:par>
                                <p:cTn id="37" presetID="2" presetClass="entr" presetSubtype="1" fill="hold" grpId="0" nodeType="withEffect">
                                  <p:stCondLst>
                                    <p:cond delay="4000"/>
                                  </p:stCondLst>
                                  <p:childTnLst>
                                    <p:set>
                                      <p:cBhvr>
                                        <p:cTn id="38" dur="1" fill="hold">
                                          <p:stCondLst>
                                            <p:cond delay="0"/>
                                          </p:stCondLst>
                                        </p:cTn>
                                        <p:tgtEl>
                                          <p:spTgt spid="113"/>
                                        </p:tgtEl>
                                        <p:attrNameLst>
                                          <p:attrName>style.visibility</p:attrName>
                                        </p:attrNameLst>
                                      </p:cBhvr>
                                      <p:to>
                                        <p:strVal val="visible"/>
                                      </p:to>
                                    </p:set>
                                    <p:anim calcmode="lin" valueType="num">
                                      <p:cBhvr additive="base">
                                        <p:cTn id="39" dur="500" fill="hold"/>
                                        <p:tgtEl>
                                          <p:spTgt spid="113"/>
                                        </p:tgtEl>
                                        <p:attrNameLst>
                                          <p:attrName>ppt_x</p:attrName>
                                        </p:attrNameLst>
                                      </p:cBhvr>
                                      <p:tavLst>
                                        <p:tav tm="0">
                                          <p:val>
                                            <p:strVal val="#ppt_x"/>
                                          </p:val>
                                        </p:tav>
                                        <p:tav tm="100000">
                                          <p:val>
                                            <p:strVal val="#ppt_x"/>
                                          </p:val>
                                        </p:tav>
                                      </p:tavLst>
                                    </p:anim>
                                    <p:anim calcmode="lin" valueType="num">
                                      <p:cBhvr additive="base">
                                        <p:cTn id="40" dur="500" fill="hold"/>
                                        <p:tgtEl>
                                          <p:spTgt spid="113"/>
                                        </p:tgtEl>
                                        <p:attrNameLst>
                                          <p:attrName>ppt_y</p:attrName>
                                        </p:attrNameLst>
                                      </p:cBhvr>
                                      <p:tavLst>
                                        <p:tav tm="0">
                                          <p:val>
                                            <p:strVal val="0-#ppt_h/2"/>
                                          </p:val>
                                        </p:tav>
                                        <p:tav tm="100000">
                                          <p:val>
                                            <p:strVal val="#ppt_y"/>
                                          </p:val>
                                        </p:tav>
                                      </p:tavLst>
                                    </p:anim>
                                  </p:childTnLst>
                                </p:cTn>
                              </p:par>
                              <p:par>
                                <p:cTn id="41" presetID="31" presetClass="entr" presetSubtype="0" fill="hold" nodeType="withEffect">
                                  <p:stCondLst>
                                    <p:cond delay="4500"/>
                                  </p:stCondLst>
                                  <p:childTnLst>
                                    <p:set>
                                      <p:cBhvr>
                                        <p:cTn id="42" dur="1" fill="hold">
                                          <p:stCondLst>
                                            <p:cond delay="0"/>
                                          </p:stCondLst>
                                        </p:cTn>
                                        <p:tgtEl>
                                          <p:spTgt spid="115"/>
                                        </p:tgtEl>
                                        <p:attrNameLst>
                                          <p:attrName>style.visibility</p:attrName>
                                        </p:attrNameLst>
                                      </p:cBhvr>
                                      <p:to>
                                        <p:strVal val="visible"/>
                                      </p:to>
                                    </p:set>
                                    <p:anim calcmode="lin" valueType="num">
                                      <p:cBhvr>
                                        <p:cTn id="43" dur="1000" fill="hold"/>
                                        <p:tgtEl>
                                          <p:spTgt spid="115"/>
                                        </p:tgtEl>
                                        <p:attrNameLst>
                                          <p:attrName>ppt_w</p:attrName>
                                        </p:attrNameLst>
                                      </p:cBhvr>
                                      <p:tavLst>
                                        <p:tav tm="0">
                                          <p:val>
                                            <p:fltVal val="0"/>
                                          </p:val>
                                        </p:tav>
                                        <p:tav tm="100000">
                                          <p:val>
                                            <p:strVal val="#ppt_w"/>
                                          </p:val>
                                        </p:tav>
                                      </p:tavLst>
                                    </p:anim>
                                    <p:anim calcmode="lin" valueType="num">
                                      <p:cBhvr>
                                        <p:cTn id="44" dur="1000" fill="hold"/>
                                        <p:tgtEl>
                                          <p:spTgt spid="115"/>
                                        </p:tgtEl>
                                        <p:attrNameLst>
                                          <p:attrName>ppt_h</p:attrName>
                                        </p:attrNameLst>
                                      </p:cBhvr>
                                      <p:tavLst>
                                        <p:tav tm="0">
                                          <p:val>
                                            <p:fltVal val="0"/>
                                          </p:val>
                                        </p:tav>
                                        <p:tav tm="100000">
                                          <p:val>
                                            <p:strVal val="#ppt_h"/>
                                          </p:val>
                                        </p:tav>
                                      </p:tavLst>
                                    </p:anim>
                                    <p:anim calcmode="lin" valueType="num">
                                      <p:cBhvr>
                                        <p:cTn id="45" dur="1000" fill="hold"/>
                                        <p:tgtEl>
                                          <p:spTgt spid="115"/>
                                        </p:tgtEl>
                                        <p:attrNameLst>
                                          <p:attrName>style.rotation</p:attrName>
                                        </p:attrNameLst>
                                      </p:cBhvr>
                                      <p:tavLst>
                                        <p:tav tm="0">
                                          <p:val>
                                            <p:fltVal val="90"/>
                                          </p:val>
                                        </p:tav>
                                        <p:tav tm="100000">
                                          <p:val>
                                            <p:fltVal val="0"/>
                                          </p:val>
                                        </p:tav>
                                      </p:tavLst>
                                    </p:anim>
                                    <p:animEffect transition="in" filter="fade">
                                      <p:cBhvr>
                                        <p:cTn id="46" dur="1000"/>
                                        <p:tgtEl>
                                          <p:spTgt spid="115"/>
                                        </p:tgtEl>
                                      </p:cBhvr>
                                    </p:animEffect>
                                  </p:childTnLst>
                                </p:cTn>
                              </p:par>
                            </p:childTnLst>
                          </p:cTn>
                        </p:par>
                        <p:par>
                          <p:cTn id="47" fill="hold">
                            <p:stCondLst>
                              <p:cond delay="5500"/>
                            </p:stCondLst>
                            <p:childTnLst>
                              <p:par>
                                <p:cTn id="48" presetID="10" presetClass="entr" presetSubtype="0" fill="hold" grpId="0" nodeType="afterEffect">
                                  <p:stCondLst>
                                    <p:cond delay="0"/>
                                  </p:stCondLst>
                                  <p:childTnLst>
                                    <p:set>
                                      <p:cBhvr>
                                        <p:cTn id="49" dur="1" fill="hold">
                                          <p:stCondLst>
                                            <p:cond delay="0"/>
                                          </p:stCondLst>
                                        </p:cTn>
                                        <p:tgtEl>
                                          <p:spTgt spid="128"/>
                                        </p:tgtEl>
                                        <p:attrNameLst>
                                          <p:attrName>style.visibility</p:attrName>
                                        </p:attrNameLst>
                                      </p:cBhvr>
                                      <p:to>
                                        <p:strVal val="visible"/>
                                      </p:to>
                                    </p:set>
                                    <p:animEffect transition="in" filter="fade">
                                      <p:cBhvr>
                                        <p:cTn id="50" dur="500"/>
                                        <p:tgtEl>
                                          <p:spTgt spid="128"/>
                                        </p:tgtEl>
                                      </p:cBhvr>
                                    </p:animEffect>
                                  </p:childTnLst>
                                </p:cTn>
                              </p:par>
                            </p:childTnLst>
                          </p:cTn>
                        </p:par>
                        <p:par>
                          <p:cTn id="51" fill="hold">
                            <p:stCondLst>
                              <p:cond delay="6000"/>
                            </p:stCondLst>
                            <p:childTnLst>
                              <p:par>
                                <p:cTn id="52" presetID="22" presetClass="entr" presetSubtype="8" fill="hold" grpId="0" nodeType="afterEffect">
                                  <p:stCondLst>
                                    <p:cond delay="0"/>
                                  </p:stCondLst>
                                  <p:childTnLst>
                                    <p:set>
                                      <p:cBhvr>
                                        <p:cTn id="53" dur="1" fill="hold">
                                          <p:stCondLst>
                                            <p:cond delay="0"/>
                                          </p:stCondLst>
                                        </p:cTn>
                                        <p:tgtEl>
                                          <p:spTgt spid="129"/>
                                        </p:tgtEl>
                                        <p:attrNameLst>
                                          <p:attrName>style.visibility</p:attrName>
                                        </p:attrNameLst>
                                      </p:cBhvr>
                                      <p:to>
                                        <p:strVal val="visible"/>
                                      </p:to>
                                    </p:set>
                                    <p:animEffect transition="in" filter="wipe(left)">
                                      <p:cBhvr>
                                        <p:cTn id="54" dur="500"/>
                                        <p:tgtEl>
                                          <p:spTgt spid="129"/>
                                        </p:tgtEl>
                                      </p:cBhvr>
                                    </p:animEffect>
                                  </p:childTnLst>
                                </p:cTn>
                              </p:par>
                            </p:childTnLst>
                          </p:cTn>
                        </p:par>
                        <p:par>
                          <p:cTn id="55" fill="hold">
                            <p:stCondLst>
                              <p:cond delay="6500"/>
                            </p:stCondLst>
                            <p:childTnLst>
                              <p:par>
                                <p:cTn id="56" presetID="22" presetClass="entr" presetSubtype="4" fill="hold" nodeType="afterEffect">
                                  <p:stCondLst>
                                    <p:cond delay="0"/>
                                  </p:stCondLst>
                                  <p:childTnLst>
                                    <p:set>
                                      <p:cBhvr>
                                        <p:cTn id="57" dur="1" fill="hold">
                                          <p:stCondLst>
                                            <p:cond delay="0"/>
                                          </p:stCondLst>
                                        </p:cTn>
                                        <p:tgtEl>
                                          <p:spTgt spid="136"/>
                                        </p:tgtEl>
                                        <p:attrNameLst>
                                          <p:attrName>style.visibility</p:attrName>
                                        </p:attrNameLst>
                                      </p:cBhvr>
                                      <p:to>
                                        <p:strVal val="visible"/>
                                      </p:to>
                                    </p:set>
                                    <p:animEffect transition="in" filter="wipe(down)">
                                      <p:cBhvr>
                                        <p:cTn id="58" dur="500"/>
                                        <p:tgtEl>
                                          <p:spTgt spid="136"/>
                                        </p:tgtEl>
                                      </p:cBhvr>
                                    </p:animEffect>
                                  </p:childTnLst>
                                </p:cTn>
                              </p:par>
                            </p:childTnLst>
                          </p:cTn>
                        </p:par>
                        <p:par>
                          <p:cTn id="59" fill="hold">
                            <p:stCondLst>
                              <p:cond delay="7000"/>
                            </p:stCondLst>
                            <p:childTnLst>
                              <p:par>
                                <p:cTn id="60" presetID="10" presetClass="entr" presetSubtype="0" fill="hold" grpId="0" nodeType="afterEffect">
                                  <p:stCondLst>
                                    <p:cond delay="0"/>
                                  </p:stCondLst>
                                  <p:childTnLst>
                                    <p:set>
                                      <p:cBhvr>
                                        <p:cTn id="61" dur="1" fill="hold">
                                          <p:stCondLst>
                                            <p:cond delay="0"/>
                                          </p:stCondLst>
                                        </p:cTn>
                                        <p:tgtEl>
                                          <p:spTgt spid="130"/>
                                        </p:tgtEl>
                                        <p:attrNameLst>
                                          <p:attrName>style.visibility</p:attrName>
                                        </p:attrNameLst>
                                      </p:cBhvr>
                                      <p:to>
                                        <p:strVal val="visible"/>
                                      </p:to>
                                    </p:set>
                                    <p:animEffect transition="in" filter="fade">
                                      <p:cBhvr>
                                        <p:cTn id="62" dur="500"/>
                                        <p:tgtEl>
                                          <p:spTgt spid="130"/>
                                        </p:tgtEl>
                                      </p:cBhvr>
                                    </p:animEffect>
                                  </p:childTnLst>
                                </p:cTn>
                              </p:par>
                            </p:childTnLst>
                          </p:cTn>
                        </p:par>
                        <p:par>
                          <p:cTn id="63" fill="hold">
                            <p:stCondLst>
                              <p:cond delay="7500"/>
                            </p:stCondLst>
                            <p:childTnLst>
                              <p:par>
                                <p:cTn id="64" presetID="22" presetClass="entr" presetSubtype="8" fill="hold" grpId="0" nodeType="afterEffect">
                                  <p:stCondLst>
                                    <p:cond delay="0"/>
                                  </p:stCondLst>
                                  <p:childTnLst>
                                    <p:set>
                                      <p:cBhvr>
                                        <p:cTn id="65" dur="1" fill="hold">
                                          <p:stCondLst>
                                            <p:cond delay="0"/>
                                          </p:stCondLst>
                                        </p:cTn>
                                        <p:tgtEl>
                                          <p:spTgt spid="131"/>
                                        </p:tgtEl>
                                        <p:attrNameLst>
                                          <p:attrName>style.visibility</p:attrName>
                                        </p:attrNameLst>
                                      </p:cBhvr>
                                      <p:to>
                                        <p:strVal val="visible"/>
                                      </p:to>
                                    </p:set>
                                    <p:animEffect transition="in" filter="wipe(left)">
                                      <p:cBhvr>
                                        <p:cTn id="66" dur="500"/>
                                        <p:tgtEl>
                                          <p:spTgt spid="131"/>
                                        </p:tgtEl>
                                      </p:cBhvr>
                                    </p:animEffect>
                                  </p:childTnLst>
                                </p:cTn>
                              </p:par>
                            </p:childTnLst>
                          </p:cTn>
                        </p:par>
                        <p:par>
                          <p:cTn id="67" fill="hold">
                            <p:stCondLst>
                              <p:cond delay="8000"/>
                            </p:stCondLst>
                            <p:childTnLst>
                              <p:par>
                                <p:cTn id="68" presetID="22" presetClass="entr" presetSubtype="4" fill="hold" nodeType="afterEffect">
                                  <p:stCondLst>
                                    <p:cond delay="0"/>
                                  </p:stCondLst>
                                  <p:childTnLst>
                                    <p:set>
                                      <p:cBhvr>
                                        <p:cTn id="69" dur="1" fill="hold">
                                          <p:stCondLst>
                                            <p:cond delay="0"/>
                                          </p:stCondLst>
                                        </p:cTn>
                                        <p:tgtEl>
                                          <p:spTgt spid="124"/>
                                        </p:tgtEl>
                                        <p:attrNameLst>
                                          <p:attrName>style.visibility</p:attrName>
                                        </p:attrNameLst>
                                      </p:cBhvr>
                                      <p:to>
                                        <p:strVal val="visible"/>
                                      </p:to>
                                    </p:set>
                                    <p:animEffect transition="in" filter="wipe(down)">
                                      <p:cBhvr>
                                        <p:cTn id="70" dur="500"/>
                                        <p:tgtEl>
                                          <p:spTgt spid="124"/>
                                        </p:tgtEl>
                                      </p:cBhvr>
                                    </p:animEffect>
                                  </p:childTnLst>
                                </p:cTn>
                              </p:par>
                            </p:childTnLst>
                          </p:cTn>
                        </p:par>
                        <p:par>
                          <p:cTn id="71" fill="hold">
                            <p:stCondLst>
                              <p:cond delay="8500"/>
                            </p:stCondLst>
                            <p:childTnLst>
                              <p:par>
                                <p:cTn id="72" presetID="10" presetClass="entr" presetSubtype="0" fill="hold" grpId="0" nodeType="afterEffect">
                                  <p:stCondLst>
                                    <p:cond delay="0"/>
                                  </p:stCondLst>
                                  <p:childTnLst>
                                    <p:set>
                                      <p:cBhvr>
                                        <p:cTn id="73" dur="1" fill="hold">
                                          <p:stCondLst>
                                            <p:cond delay="0"/>
                                          </p:stCondLst>
                                        </p:cTn>
                                        <p:tgtEl>
                                          <p:spTgt spid="132"/>
                                        </p:tgtEl>
                                        <p:attrNameLst>
                                          <p:attrName>style.visibility</p:attrName>
                                        </p:attrNameLst>
                                      </p:cBhvr>
                                      <p:to>
                                        <p:strVal val="visible"/>
                                      </p:to>
                                    </p:set>
                                    <p:animEffect transition="in" filter="fade">
                                      <p:cBhvr>
                                        <p:cTn id="74" dur="500"/>
                                        <p:tgtEl>
                                          <p:spTgt spid="132"/>
                                        </p:tgtEl>
                                      </p:cBhvr>
                                    </p:animEffect>
                                  </p:childTnLst>
                                </p:cTn>
                              </p:par>
                            </p:childTnLst>
                          </p:cTn>
                        </p:par>
                        <p:par>
                          <p:cTn id="75" fill="hold">
                            <p:stCondLst>
                              <p:cond delay="9000"/>
                            </p:stCondLst>
                            <p:childTnLst>
                              <p:par>
                                <p:cTn id="76" presetID="22" presetClass="entr" presetSubtype="8" fill="hold" grpId="0" nodeType="afterEffect">
                                  <p:stCondLst>
                                    <p:cond delay="0"/>
                                  </p:stCondLst>
                                  <p:childTnLst>
                                    <p:set>
                                      <p:cBhvr>
                                        <p:cTn id="77" dur="1" fill="hold">
                                          <p:stCondLst>
                                            <p:cond delay="0"/>
                                          </p:stCondLst>
                                        </p:cTn>
                                        <p:tgtEl>
                                          <p:spTgt spid="133"/>
                                        </p:tgtEl>
                                        <p:attrNameLst>
                                          <p:attrName>style.visibility</p:attrName>
                                        </p:attrNameLst>
                                      </p:cBhvr>
                                      <p:to>
                                        <p:strVal val="visible"/>
                                      </p:to>
                                    </p:set>
                                    <p:animEffect transition="in" filter="wipe(left)">
                                      <p:cBhvr>
                                        <p:cTn id="78" dur="500"/>
                                        <p:tgtEl>
                                          <p:spTgt spid="133"/>
                                        </p:tgtEl>
                                      </p:cBhvr>
                                    </p:animEffect>
                                  </p:childTnLst>
                                </p:cTn>
                              </p:par>
                            </p:childTnLst>
                          </p:cTn>
                        </p:par>
                        <p:par>
                          <p:cTn id="79" fill="hold">
                            <p:stCondLst>
                              <p:cond delay="9500"/>
                            </p:stCondLst>
                            <p:childTnLst>
                              <p:par>
                                <p:cTn id="80" presetID="22" presetClass="entr" presetSubtype="4" fill="hold" nodeType="afterEffect">
                                  <p:stCondLst>
                                    <p:cond delay="0"/>
                                  </p:stCondLst>
                                  <p:childTnLst>
                                    <p:set>
                                      <p:cBhvr>
                                        <p:cTn id="81" dur="1" fill="hold">
                                          <p:stCondLst>
                                            <p:cond delay="0"/>
                                          </p:stCondLst>
                                        </p:cTn>
                                        <p:tgtEl>
                                          <p:spTgt spid="120"/>
                                        </p:tgtEl>
                                        <p:attrNameLst>
                                          <p:attrName>style.visibility</p:attrName>
                                        </p:attrNameLst>
                                      </p:cBhvr>
                                      <p:to>
                                        <p:strVal val="visible"/>
                                      </p:to>
                                    </p:set>
                                    <p:animEffect transition="in" filter="wipe(down)">
                                      <p:cBhvr>
                                        <p:cTn id="82" dur="500"/>
                                        <p:tgtEl>
                                          <p:spTgt spid="120"/>
                                        </p:tgtEl>
                                      </p:cBhvr>
                                    </p:animEffect>
                                  </p:childTnLst>
                                </p:cTn>
                              </p:par>
                            </p:childTnLst>
                          </p:cTn>
                        </p:par>
                        <p:par>
                          <p:cTn id="83" fill="hold">
                            <p:stCondLst>
                              <p:cond delay="10000"/>
                            </p:stCondLst>
                            <p:childTnLst>
                              <p:par>
                                <p:cTn id="84" presetID="10" presetClass="entr" presetSubtype="0" fill="hold" grpId="0" nodeType="afterEffect">
                                  <p:stCondLst>
                                    <p:cond delay="0"/>
                                  </p:stCondLst>
                                  <p:childTnLst>
                                    <p:set>
                                      <p:cBhvr>
                                        <p:cTn id="85" dur="1" fill="hold">
                                          <p:stCondLst>
                                            <p:cond delay="0"/>
                                          </p:stCondLst>
                                        </p:cTn>
                                        <p:tgtEl>
                                          <p:spTgt spid="134"/>
                                        </p:tgtEl>
                                        <p:attrNameLst>
                                          <p:attrName>style.visibility</p:attrName>
                                        </p:attrNameLst>
                                      </p:cBhvr>
                                      <p:to>
                                        <p:strVal val="visible"/>
                                      </p:to>
                                    </p:set>
                                    <p:animEffect transition="in" filter="fade">
                                      <p:cBhvr>
                                        <p:cTn id="86" dur="500"/>
                                        <p:tgtEl>
                                          <p:spTgt spid="134"/>
                                        </p:tgtEl>
                                      </p:cBhvr>
                                    </p:animEffect>
                                  </p:childTnLst>
                                </p:cTn>
                              </p:par>
                            </p:childTnLst>
                          </p:cTn>
                        </p:par>
                        <p:par>
                          <p:cTn id="87" fill="hold">
                            <p:stCondLst>
                              <p:cond delay="10500"/>
                            </p:stCondLst>
                            <p:childTnLst>
                              <p:par>
                                <p:cTn id="88" presetID="22" presetClass="entr" presetSubtype="8" fill="hold" grpId="0" nodeType="afterEffect">
                                  <p:stCondLst>
                                    <p:cond delay="0"/>
                                  </p:stCondLst>
                                  <p:childTnLst>
                                    <p:set>
                                      <p:cBhvr>
                                        <p:cTn id="89" dur="1" fill="hold">
                                          <p:stCondLst>
                                            <p:cond delay="0"/>
                                          </p:stCondLst>
                                        </p:cTn>
                                        <p:tgtEl>
                                          <p:spTgt spid="135"/>
                                        </p:tgtEl>
                                        <p:attrNameLst>
                                          <p:attrName>style.visibility</p:attrName>
                                        </p:attrNameLst>
                                      </p:cBhvr>
                                      <p:to>
                                        <p:strVal val="visible"/>
                                      </p:to>
                                    </p:set>
                                    <p:animEffect transition="in" filter="wipe(left)">
                                      <p:cBhvr>
                                        <p:cTn id="90" dur="500"/>
                                        <p:tgtEl>
                                          <p:spTgt spid="135"/>
                                        </p:tgtEl>
                                      </p:cBhvr>
                                    </p:animEffect>
                                  </p:childTnLst>
                                </p:cTn>
                              </p:par>
                            </p:childTnLst>
                          </p:cTn>
                        </p:par>
                        <p:par>
                          <p:cTn id="91" fill="hold">
                            <p:stCondLst>
                              <p:cond delay="11000"/>
                            </p:stCondLst>
                            <p:childTnLst>
                              <p:par>
                                <p:cTn id="92" presetID="22" presetClass="entr" presetSubtype="4" fill="hold" nodeType="afterEffect">
                                  <p:stCondLst>
                                    <p:cond delay="0"/>
                                  </p:stCondLst>
                                  <p:childTnLst>
                                    <p:set>
                                      <p:cBhvr>
                                        <p:cTn id="93" dur="1" fill="hold">
                                          <p:stCondLst>
                                            <p:cond delay="0"/>
                                          </p:stCondLst>
                                        </p:cTn>
                                        <p:tgtEl>
                                          <p:spTgt spid="116"/>
                                        </p:tgtEl>
                                        <p:attrNameLst>
                                          <p:attrName>style.visibility</p:attrName>
                                        </p:attrNameLst>
                                      </p:cBhvr>
                                      <p:to>
                                        <p:strVal val="visible"/>
                                      </p:to>
                                    </p:set>
                                    <p:animEffect transition="in" filter="wipe(down)">
                                      <p:cBhvr>
                                        <p:cTn id="94" dur="500"/>
                                        <p:tgtEl>
                                          <p:spTgt spid="116"/>
                                        </p:tgtEl>
                                      </p:cBhvr>
                                    </p:animEffect>
                                  </p:childTnLst>
                                </p:cTn>
                              </p:par>
                              <p:par>
                                <p:cTn id="95" presetID="22" presetClass="entr" presetSubtype="8" fill="hold" grpId="0" nodeType="withEffect">
                                  <p:stCondLst>
                                    <p:cond delay="500"/>
                                  </p:stCondLst>
                                  <p:childTnLst>
                                    <p:set>
                                      <p:cBhvr>
                                        <p:cTn id="96" dur="1" fill="hold">
                                          <p:stCondLst>
                                            <p:cond delay="0"/>
                                          </p:stCondLst>
                                        </p:cTn>
                                        <p:tgtEl>
                                          <p:spTgt spid="142"/>
                                        </p:tgtEl>
                                        <p:attrNameLst>
                                          <p:attrName>style.visibility</p:attrName>
                                        </p:attrNameLst>
                                      </p:cBhvr>
                                      <p:to>
                                        <p:strVal val="visible"/>
                                      </p:to>
                                    </p:set>
                                    <p:animEffect transition="in" filter="wipe(left)">
                                      <p:cBhvr>
                                        <p:cTn id="97" dur="500"/>
                                        <p:tgtEl>
                                          <p:spTgt spid="142"/>
                                        </p:tgtEl>
                                      </p:cBhvr>
                                    </p:animEffect>
                                  </p:childTnLst>
                                </p:cTn>
                              </p:par>
                              <p:par>
                                <p:cTn id="98" presetID="22" presetClass="entr" presetSubtype="8" fill="hold" grpId="0" nodeType="withEffect">
                                  <p:stCondLst>
                                    <p:cond delay="500"/>
                                  </p:stCondLst>
                                  <p:childTnLst>
                                    <p:set>
                                      <p:cBhvr>
                                        <p:cTn id="99" dur="1" fill="hold">
                                          <p:stCondLst>
                                            <p:cond delay="0"/>
                                          </p:stCondLst>
                                        </p:cTn>
                                        <p:tgtEl>
                                          <p:spTgt spid="140"/>
                                        </p:tgtEl>
                                        <p:attrNameLst>
                                          <p:attrName>style.visibility</p:attrName>
                                        </p:attrNameLst>
                                      </p:cBhvr>
                                      <p:to>
                                        <p:strVal val="visible"/>
                                      </p:to>
                                    </p:set>
                                    <p:animEffect transition="in" filter="wipe(left)">
                                      <p:cBhvr>
                                        <p:cTn id="100" dur="500"/>
                                        <p:tgtEl>
                                          <p:spTgt spid="140"/>
                                        </p:tgtEl>
                                      </p:cBhvr>
                                    </p:animEffect>
                                  </p:childTnLst>
                                </p:cTn>
                              </p:par>
                              <p:par>
                                <p:cTn id="101" presetID="22" presetClass="entr" presetSubtype="8" fill="hold" grpId="0" nodeType="withEffect">
                                  <p:stCondLst>
                                    <p:cond delay="500"/>
                                  </p:stCondLst>
                                  <p:childTnLst>
                                    <p:set>
                                      <p:cBhvr>
                                        <p:cTn id="102" dur="1" fill="hold">
                                          <p:stCondLst>
                                            <p:cond delay="0"/>
                                          </p:stCondLst>
                                        </p:cTn>
                                        <p:tgtEl>
                                          <p:spTgt spid="141"/>
                                        </p:tgtEl>
                                        <p:attrNameLst>
                                          <p:attrName>style.visibility</p:attrName>
                                        </p:attrNameLst>
                                      </p:cBhvr>
                                      <p:to>
                                        <p:strVal val="visible"/>
                                      </p:to>
                                    </p:set>
                                    <p:animEffect transition="in" filter="wipe(left)">
                                      <p:cBhvr>
                                        <p:cTn id="103" dur="500"/>
                                        <p:tgtEl>
                                          <p:spTgt spid="141"/>
                                        </p:tgtEl>
                                      </p:cBhvr>
                                    </p:animEffect>
                                  </p:childTnLst>
                                </p:cTn>
                              </p:par>
                              <p:par>
                                <p:cTn id="104" presetID="22" presetClass="entr" presetSubtype="8" fill="hold" grpId="0" nodeType="withEffect">
                                  <p:stCondLst>
                                    <p:cond delay="500"/>
                                  </p:stCondLst>
                                  <p:childTnLst>
                                    <p:set>
                                      <p:cBhvr>
                                        <p:cTn id="105" dur="1" fill="hold">
                                          <p:stCondLst>
                                            <p:cond delay="0"/>
                                          </p:stCondLst>
                                        </p:cTn>
                                        <p:tgtEl>
                                          <p:spTgt spid="143"/>
                                        </p:tgtEl>
                                        <p:attrNameLst>
                                          <p:attrName>style.visibility</p:attrName>
                                        </p:attrNameLst>
                                      </p:cBhvr>
                                      <p:to>
                                        <p:strVal val="visible"/>
                                      </p:to>
                                    </p:set>
                                    <p:animEffect transition="in" filter="wipe(left)">
                                      <p:cBhvr>
                                        <p:cTn id="106" dur="500"/>
                                        <p:tgtEl>
                                          <p:spTgt spid="143"/>
                                        </p:tgtEl>
                                      </p:cBhvr>
                                    </p:animEffect>
                                  </p:childTnLst>
                                </p:cTn>
                              </p:par>
                            </p:childTnLst>
                          </p:cTn>
                        </p:par>
                        <p:par>
                          <p:cTn id="107" fill="hold">
                            <p:stCondLst>
                              <p:cond delay="12000"/>
                            </p:stCondLst>
                            <p:childTnLst>
                              <p:par>
                                <p:cTn id="108" presetID="2" presetClass="entr" presetSubtype="4" fill="hold" grpId="0" nodeType="afterEffect">
                                  <p:stCondLst>
                                    <p:cond delay="0"/>
                                  </p:stCondLst>
                                  <p:childTnLst>
                                    <p:set>
                                      <p:cBhvr>
                                        <p:cTn id="109" dur="1" fill="hold">
                                          <p:stCondLst>
                                            <p:cond delay="0"/>
                                          </p:stCondLst>
                                        </p:cTn>
                                        <p:tgtEl>
                                          <p:spTgt spid="144"/>
                                        </p:tgtEl>
                                        <p:attrNameLst>
                                          <p:attrName>style.visibility</p:attrName>
                                        </p:attrNameLst>
                                      </p:cBhvr>
                                      <p:to>
                                        <p:strVal val="visible"/>
                                      </p:to>
                                    </p:set>
                                    <p:anim calcmode="lin" valueType="num">
                                      <p:cBhvr additive="base">
                                        <p:cTn id="110" dur="1000" fill="hold"/>
                                        <p:tgtEl>
                                          <p:spTgt spid="144"/>
                                        </p:tgtEl>
                                        <p:attrNameLst>
                                          <p:attrName>ppt_x</p:attrName>
                                        </p:attrNameLst>
                                      </p:cBhvr>
                                      <p:tavLst>
                                        <p:tav tm="0">
                                          <p:val>
                                            <p:strVal val="#ppt_x"/>
                                          </p:val>
                                        </p:tav>
                                        <p:tav tm="100000">
                                          <p:val>
                                            <p:strVal val="#ppt_x"/>
                                          </p:val>
                                        </p:tav>
                                      </p:tavLst>
                                    </p:anim>
                                    <p:anim calcmode="lin" valueType="num">
                                      <p:cBhvr additive="base">
                                        <p:cTn id="111" dur="1000" fill="hold"/>
                                        <p:tgtEl>
                                          <p:spTgt spid="14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10" grpId="0">
        <p:bldSub>
          <a:bldChart bld="category"/>
        </p:bldSub>
      </p:bldGraphic>
      <p:bldP spid="111" grpId="0"/>
      <p:bldP spid="112" grpId="0"/>
      <p:bldP spid="113" grpId="0"/>
      <p:bldP spid="114" grpId="0"/>
      <p:bldP spid="128" grpId="0" animBg="1"/>
      <p:bldP spid="129" grpId="0" animBg="1"/>
      <p:bldP spid="130" grpId="0" animBg="1"/>
      <p:bldP spid="131" grpId="0" animBg="1"/>
      <p:bldP spid="132" grpId="0" animBg="1"/>
      <p:bldP spid="133" grpId="0" animBg="1"/>
      <p:bldP spid="134" grpId="0" animBg="1"/>
      <p:bldP spid="135" grpId="0" animBg="1"/>
      <p:bldP spid="140" grpId="0"/>
      <p:bldP spid="141" grpId="0"/>
      <p:bldP spid="142" grpId="0"/>
      <p:bldP spid="143" grpId="0"/>
      <p:bldP spid="144" grpId="0"/>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174" name="Chart 4"/>
          <p:cNvGraphicFramePr/>
          <p:nvPr>
            <p:extLst/>
          </p:nvPr>
        </p:nvGraphicFramePr>
        <p:xfrm>
          <a:off x="266479" y="1215023"/>
          <a:ext cx="1984523" cy="156536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75" name="Chart 5"/>
          <p:cNvGraphicFramePr/>
          <p:nvPr>
            <p:extLst/>
          </p:nvPr>
        </p:nvGraphicFramePr>
        <p:xfrm>
          <a:off x="1883317" y="1215023"/>
          <a:ext cx="1984523" cy="156536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76" name="Chart 6"/>
          <p:cNvGraphicFramePr/>
          <p:nvPr>
            <p:extLst/>
          </p:nvPr>
        </p:nvGraphicFramePr>
        <p:xfrm>
          <a:off x="3540812" y="1215023"/>
          <a:ext cx="1984523" cy="1565363"/>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77" name="Chart 7"/>
          <p:cNvGraphicFramePr/>
          <p:nvPr>
            <p:extLst/>
          </p:nvPr>
        </p:nvGraphicFramePr>
        <p:xfrm>
          <a:off x="6850975" y="1215023"/>
          <a:ext cx="1984523" cy="1565363"/>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78" name="Chart 8"/>
          <p:cNvGraphicFramePr/>
          <p:nvPr>
            <p:extLst/>
          </p:nvPr>
        </p:nvGraphicFramePr>
        <p:xfrm>
          <a:off x="5195751" y="1198695"/>
          <a:ext cx="1984523" cy="1565363"/>
        </p:xfrm>
        <a:graphic>
          <a:graphicData uri="http://schemas.openxmlformats.org/drawingml/2006/chart">
            <c:chart xmlns:c="http://schemas.openxmlformats.org/drawingml/2006/chart" xmlns:r="http://schemas.openxmlformats.org/officeDocument/2006/relationships" r:id="rId7"/>
          </a:graphicData>
        </a:graphic>
      </p:graphicFrame>
      <p:sp>
        <p:nvSpPr>
          <p:cNvPr id="179" name="TextBox 9"/>
          <p:cNvSpPr txBox="1"/>
          <p:nvPr/>
        </p:nvSpPr>
        <p:spPr>
          <a:xfrm>
            <a:off x="770822" y="1828146"/>
            <a:ext cx="968807" cy="323165"/>
          </a:xfrm>
          <a:prstGeom prst="rect">
            <a:avLst/>
          </a:prstGeom>
          <a:noFill/>
        </p:spPr>
        <p:txBody>
          <a:bodyPr wrap="square" rtlCol="0">
            <a:spAutoFit/>
          </a:bodyPr>
          <a:lstStyle/>
          <a:p>
            <a:pPr algn="ctr"/>
            <a:r>
              <a:rPr lang="id-ID" sz="1500" b="1" dirty="0">
                <a:solidFill>
                  <a:schemeClr val="bg1">
                    <a:lumMod val="65000"/>
                  </a:schemeClr>
                </a:solidFill>
                <a:ea typeface="Roboto" panose="02000000000000000000" pitchFamily="2" charset="0"/>
              </a:rPr>
              <a:t>2010</a:t>
            </a:r>
          </a:p>
        </p:txBody>
      </p:sp>
      <p:sp>
        <p:nvSpPr>
          <p:cNvPr id="180" name="TextBox 10"/>
          <p:cNvSpPr txBox="1"/>
          <p:nvPr/>
        </p:nvSpPr>
        <p:spPr>
          <a:xfrm>
            <a:off x="2407990" y="1828145"/>
            <a:ext cx="968807" cy="323165"/>
          </a:xfrm>
          <a:prstGeom prst="rect">
            <a:avLst/>
          </a:prstGeom>
          <a:noFill/>
        </p:spPr>
        <p:txBody>
          <a:bodyPr wrap="square" rtlCol="0">
            <a:spAutoFit/>
          </a:bodyPr>
          <a:lstStyle/>
          <a:p>
            <a:pPr algn="ctr"/>
            <a:r>
              <a:rPr lang="id-ID" sz="1500" b="1" dirty="0">
                <a:solidFill>
                  <a:schemeClr val="bg1">
                    <a:lumMod val="65000"/>
                  </a:schemeClr>
                </a:solidFill>
                <a:ea typeface="Roboto" panose="02000000000000000000" pitchFamily="2" charset="0"/>
              </a:rPr>
              <a:t>2011</a:t>
            </a:r>
          </a:p>
        </p:txBody>
      </p:sp>
      <p:sp>
        <p:nvSpPr>
          <p:cNvPr id="181" name="TextBox 11"/>
          <p:cNvSpPr txBox="1"/>
          <p:nvPr/>
        </p:nvSpPr>
        <p:spPr>
          <a:xfrm>
            <a:off x="4045156" y="1828144"/>
            <a:ext cx="968807" cy="323165"/>
          </a:xfrm>
          <a:prstGeom prst="rect">
            <a:avLst/>
          </a:prstGeom>
          <a:noFill/>
        </p:spPr>
        <p:txBody>
          <a:bodyPr wrap="square" rtlCol="0">
            <a:spAutoFit/>
          </a:bodyPr>
          <a:lstStyle/>
          <a:p>
            <a:pPr algn="ctr"/>
            <a:r>
              <a:rPr lang="id-ID" sz="1500" b="1" dirty="0">
                <a:solidFill>
                  <a:schemeClr val="bg1">
                    <a:lumMod val="65000"/>
                  </a:schemeClr>
                </a:solidFill>
                <a:ea typeface="Roboto" panose="02000000000000000000" pitchFamily="2" charset="0"/>
              </a:rPr>
              <a:t>2012</a:t>
            </a:r>
          </a:p>
        </p:txBody>
      </p:sp>
      <p:sp>
        <p:nvSpPr>
          <p:cNvPr id="182" name="TextBox 12"/>
          <p:cNvSpPr txBox="1"/>
          <p:nvPr/>
        </p:nvSpPr>
        <p:spPr>
          <a:xfrm>
            <a:off x="5682323" y="1828144"/>
            <a:ext cx="968807" cy="323165"/>
          </a:xfrm>
          <a:prstGeom prst="rect">
            <a:avLst/>
          </a:prstGeom>
          <a:noFill/>
        </p:spPr>
        <p:txBody>
          <a:bodyPr wrap="square" rtlCol="0">
            <a:spAutoFit/>
          </a:bodyPr>
          <a:lstStyle/>
          <a:p>
            <a:pPr algn="ctr"/>
            <a:r>
              <a:rPr lang="id-ID" sz="1500" b="1" dirty="0">
                <a:solidFill>
                  <a:schemeClr val="bg1">
                    <a:lumMod val="65000"/>
                  </a:schemeClr>
                </a:solidFill>
                <a:ea typeface="Roboto" panose="02000000000000000000" pitchFamily="2" charset="0"/>
              </a:rPr>
              <a:t>2013</a:t>
            </a:r>
          </a:p>
        </p:txBody>
      </p:sp>
      <p:sp>
        <p:nvSpPr>
          <p:cNvPr id="183" name="TextBox 13"/>
          <p:cNvSpPr txBox="1"/>
          <p:nvPr/>
        </p:nvSpPr>
        <p:spPr>
          <a:xfrm>
            <a:off x="7375053" y="1828144"/>
            <a:ext cx="968807" cy="323165"/>
          </a:xfrm>
          <a:prstGeom prst="rect">
            <a:avLst/>
          </a:prstGeom>
          <a:noFill/>
        </p:spPr>
        <p:txBody>
          <a:bodyPr wrap="square" rtlCol="0">
            <a:spAutoFit/>
          </a:bodyPr>
          <a:lstStyle/>
          <a:p>
            <a:pPr algn="ctr"/>
            <a:r>
              <a:rPr lang="id-ID" sz="1500" b="1" dirty="0">
                <a:solidFill>
                  <a:schemeClr val="bg1">
                    <a:lumMod val="65000"/>
                  </a:schemeClr>
                </a:solidFill>
                <a:ea typeface="Roboto" panose="02000000000000000000" pitchFamily="2" charset="0"/>
              </a:rPr>
              <a:t>2014</a:t>
            </a:r>
          </a:p>
        </p:txBody>
      </p:sp>
      <p:grpSp>
        <p:nvGrpSpPr>
          <p:cNvPr id="184" name="Group 14"/>
          <p:cNvGrpSpPr>
            <a:grpSpLocks noChangeAspect="1"/>
          </p:cNvGrpSpPr>
          <p:nvPr/>
        </p:nvGrpSpPr>
        <p:grpSpPr>
          <a:xfrm>
            <a:off x="621756" y="2843520"/>
            <a:ext cx="1266939" cy="70200"/>
            <a:chOff x="821415" y="5132620"/>
            <a:chExt cx="3298056" cy="182741"/>
          </a:xfrm>
        </p:grpSpPr>
        <p:cxnSp>
          <p:nvCxnSpPr>
            <p:cNvPr id="185" name="Straight Connector 15"/>
            <p:cNvCxnSpPr/>
            <p:nvPr/>
          </p:nvCxnSpPr>
          <p:spPr>
            <a:xfrm>
              <a:off x="821415" y="5132620"/>
              <a:ext cx="1080000" cy="0"/>
            </a:xfrm>
            <a:prstGeom prst="line">
              <a:avLst/>
            </a:prstGeom>
            <a:ln w="76200">
              <a:solidFill>
                <a:schemeClr val="accent1">
                  <a:alpha val="85000"/>
                </a:schemeClr>
              </a:solidFill>
            </a:ln>
          </p:spPr>
          <p:style>
            <a:lnRef idx="1">
              <a:schemeClr val="accent1"/>
            </a:lnRef>
            <a:fillRef idx="0">
              <a:schemeClr val="accent1"/>
            </a:fillRef>
            <a:effectRef idx="0">
              <a:schemeClr val="accent1"/>
            </a:effectRef>
            <a:fontRef idx="minor">
              <a:schemeClr val="tx1"/>
            </a:fontRef>
          </p:style>
        </p:cxnSp>
        <p:cxnSp>
          <p:nvCxnSpPr>
            <p:cNvPr id="186" name="Straight Connector 16"/>
            <p:cNvCxnSpPr/>
            <p:nvPr/>
          </p:nvCxnSpPr>
          <p:spPr>
            <a:xfrm>
              <a:off x="3039471" y="5132620"/>
              <a:ext cx="1080000" cy="0"/>
            </a:xfrm>
            <a:prstGeom prst="line">
              <a:avLst/>
            </a:prstGeom>
            <a:ln w="76200">
              <a:solidFill>
                <a:schemeClr val="accent1">
                  <a:alpha val="85000"/>
                </a:schemeClr>
              </a:solidFill>
            </a:ln>
          </p:spPr>
          <p:style>
            <a:lnRef idx="1">
              <a:schemeClr val="accent1"/>
            </a:lnRef>
            <a:fillRef idx="0">
              <a:schemeClr val="accent1"/>
            </a:fillRef>
            <a:effectRef idx="0">
              <a:schemeClr val="accent1"/>
            </a:effectRef>
            <a:fontRef idx="minor">
              <a:schemeClr val="tx1"/>
            </a:fontRef>
          </p:style>
        </p:cxnSp>
        <p:grpSp>
          <p:nvGrpSpPr>
            <p:cNvPr id="187" name="Group 17"/>
            <p:cNvGrpSpPr/>
            <p:nvPr/>
          </p:nvGrpSpPr>
          <p:grpSpPr>
            <a:xfrm>
              <a:off x="1930443" y="5132620"/>
              <a:ext cx="1080000" cy="182741"/>
              <a:chOff x="1930443" y="5132620"/>
              <a:chExt cx="1080000" cy="182741"/>
            </a:xfrm>
          </p:grpSpPr>
          <p:cxnSp>
            <p:nvCxnSpPr>
              <p:cNvPr id="188" name="Straight Connector 18"/>
              <p:cNvCxnSpPr/>
              <p:nvPr/>
            </p:nvCxnSpPr>
            <p:spPr>
              <a:xfrm>
                <a:off x="1930443" y="5132620"/>
                <a:ext cx="1080000" cy="0"/>
              </a:xfrm>
              <a:prstGeom prst="line">
                <a:avLst/>
              </a:prstGeom>
              <a:ln w="76200">
                <a:solidFill>
                  <a:schemeClr val="accent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89" name="Flowchart: Merge 19"/>
              <p:cNvSpPr/>
              <p:nvPr/>
            </p:nvSpPr>
            <p:spPr>
              <a:xfrm>
                <a:off x="2368840" y="5206293"/>
                <a:ext cx="203205" cy="109068"/>
              </a:xfrm>
              <a:prstGeom prst="flowChartMerge">
                <a:avLst/>
              </a:prstGeom>
              <a:solidFill>
                <a:schemeClr val="accent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13"/>
              </a:p>
            </p:txBody>
          </p:sp>
        </p:grpSp>
      </p:grpSp>
      <p:grpSp>
        <p:nvGrpSpPr>
          <p:cNvPr id="190" name="Group 20"/>
          <p:cNvGrpSpPr>
            <a:grpSpLocks noChangeAspect="1"/>
          </p:cNvGrpSpPr>
          <p:nvPr/>
        </p:nvGrpSpPr>
        <p:grpSpPr>
          <a:xfrm>
            <a:off x="2258924" y="2843520"/>
            <a:ext cx="1266939" cy="70200"/>
            <a:chOff x="821415" y="5132620"/>
            <a:chExt cx="3298056" cy="182741"/>
          </a:xfrm>
        </p:grpSpPr>
        <p:cxnSp>
          <p:nvCxnSpPr>
            <p:cNvPr id="191" name="Straight Connector 21"/>
            <p:cNvCxnSpPr/>
            <p:nvPr/>
          </p:nvCxnSpPr>
          <p:spPr>
            <a:xfrm>
              <a:off x="821415" y="5132620"/>
              <a:ext cx="1080000" cy="0"/>
            </a:xfrm>
            <a:prstGeom prst="line">
              <a:avLst/>
            </a:prstGeom>
            <a:ln w="76200">
              <a:solidFill>
                <a:schemeClr val="accent2">
                  <a:alpha val="85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22"/>
            <p:cNvCxnSpPr/>
            <p:nvPr/>
          </p:nvCxnSpPr>
          <p:spPr>
            <a:xfrm>
              <a:off x="3039471" y="5132620"/>
              <a:ext cx="1080000" cy="0"/>
            </a:xfrm>
            <a:prstGeom prst="line">
              <a:avLst/>
            </a:prstGeom>
            <a:ln w="76200">
              <a:solidFill>
                <a:schemeClr val="accent2">
                  <a:alpha val="85000"/>
                </a:schemeClr>
              </a:solidFill>
            </a:ln>
          </p:spPr>
          <p:style>
            <a:lnRef idx="1">
              <a:schemeClr val="accent1"/>
            </a:lnRef>
            <a:fillRef idx="0">
              <a:schemeClr val="accent1"/>
            </a:fillRef>
            <a:effectRef idx="0">
              <a:schemeClr val="accent1"/>
            </a:effectRef>
            <a:fontRef idx="minor">
              <a:schemeClr val="tx1"/>
            </a:fontRef>
          </p:style>
        </p:cxnSp>
        <p:grpSp>
          <p:nvGrpSpPr>
            <p:cNvPr id="193" name="Group 23"/>
            <p:cNvGrpSpPr/>
            <p:nvPr/>
          </p:nvGrpSpPr>
          <p:grpSpPr>
            <a:xfrm>
              <a:off x="1930443" y="5132620"/>
              <a:ext cx="1080000" cy="182741"/>
              <a:chOff x="1930443" y="5132620"/>
              <a:chExt cx="1080000" cy="182741"/>
            </a:xfrm>
          </p:grpSpPr>
          <p:cxnSp>
            <p:nvCxnSpPr>
              <p:cNvPr id="194" name="Straight Connector 24"/>
              <p:cNvCxnSpPr/>
              <p:nvPr/>
            </p:nvCxnSpPr>
            <p:spPr>
              <a:xfrm>
                <a:off x="1930443" y="5132620"/>
                <a:ext cx="1080000" cy="0"/>
              </a:xfrm>
              <a:prstGeom prst="line">
                <a:avLst/>
              </a:prstGeom>
              <a:ln w="76200">
                <a:solidFill>
                  <a:schemeClr val="accent2">
                    <a:lumMod val="75000"/>
                    <a:alpha val="85000"/>
                  </a:schemeClr>
                </a:solidFill>
              </a:ln>
            </p:spPr>
            <p:style>
              <a:lnRef idx="1">
                <a:schemeClr val="accent1"/>
              </a:lnRef>
              <a:fillRef idx="0">
                <a:schemeClr val="accent1"/>
              </a:fillRef>
              <a:effectRef idx="0">
                <a:schemeClr val="accent1"/>
              </a:effectRef>
              <a:fontRef idx="minor">
                <a:schemeClr val="tx1"/>
              </a:fontRef>
            </p:style>
          </p:cxnSp>
          <p:sp>
            <p:nvSpPr>
              <p:cNvPr id="195" name="Flowchart: Merge 25"/>
              <p:cNvSpPr/>
              <p:nvPr/>
            </p:nvSpPr>
            <p:spPr>
              <a:xfrm>
                <a:off x="2368840" y="5206293"/>
                <a:ext cx="203205" cy="109068"/>
              </a:xfrm>
              <a:prstGeom prst="flowChartMerge">
                <a:avLst/>
              </a:prstGeom>
              <a:solidFill>
                <a:schemeClr val="accent2">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13"/>
              </a:p>
            </p:txBody>
          </p:sp>
        </p:grpSp>
      </p:grpSp>
      <p:grpSp>
        <p:nvGrpSpPr>
          <p:cNvPr id="196" name="Group 26"/>
          <p:cNvGrpSpPr>
            <a:grpSpLocks noChangeAspect="1"/>
          </p:cNvGrpSpPr>
          <p:nvPr/>
        </p:nvGrpSpPr>
        <p:grpSpPr>
          <a:xfrm>
            <a:off x="3921129" y="2835899"/>
            <a:ext cx="1266939" cy="70200"/>
            <a:chOff x="821415" y="5132620"/>
            <a:chExt cx="3298056" cy="182741"/>
          </a:xfrm>
        </p:grpSpPr>
        <p:cxnSp>
          <p:nvCxnSpPr>
            <p:cNvPr id="197" name="Straight Connector 27"/>
            <p:cNvCxnSpPr/>
            <p:nvPr/>
          </p:nvCxnSpPr>
          <p:spPr>
            <a:xfrm>
              <a:off x="821415" y="5132620"/>
              <a:ext cx="1080000" cy="0"/>
            </a:xfrm>
            <a:prstGeom prst="line">
              <a:avLst/>
            </a:prstGeom>
            <a:ln w="76200">
              <a:solidFill>
                <a:schemeClr val="accent3">
                  <a:alpha val="85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28"/>
            <p:cNvCxnSpPr/>
            <p:nvPr/>
          </p:nvCxnSpPr>
          <p:spPr>
            <a:xfrm>
              <a:off x="3039471" y="5132620"/>
              <a:ext cx="1080000" cy="0"/>
            </a:xfrm>
            <a:prstGeom prst="line">
              <a:avLst/>
            </a:prstGeom>
            <a:ln w="76200">
              <a:solidFill>
                <a:schemeClr val="accent3">
                  <a:alpha val="85000"/>
                </a:schemeClr>
              </a:solidFill>
            </a:ln>
          </p:spPr>
          <p:style>
            <a:lnRef idx="1">
              <a:schemeClr val="accent1"/>
            </a:lnRef>
            <a:fillRef idx="0">
              <a:schemeClr val="accent1"/>
            </a:fillRef>
            <a:effectRef idx="0">
              <a:schemeClr val="accent1"/>
            </a:effectRef>
            <a:fontRef idx="minor">
              <a:schemeClr val="tx1"/>
            </a:fontRef>
          </p:style>
        </p:cxnSp>
        <p:grpSp>
          <p:nvGrpSpPr>
            <p:cNvPr id="199" name="Group 29"/>
            <p:cNvGrpSpPr/>
            <p:nvPr/>
          </p:nvGrpSpPr>
          <p:grpSpPr>
            <a:xfrm>
              <a:off x="1930443" y="5132620"/>
              <a:ext cx="1080000" cy="182741"/>
              <a:chOff x="1930443" y="5132620"/>
              <a:chExt cx="1080000" cy="182741"/>
            </a:xfrm>
          </p:grpSpPr>
          <p:cxnSp>
            <p:nvCxnSpPr>
              <p:cNvPr id="200" name="Straight Connector 30"/>
              <p:cNvCxnSpPr/>
              <p:nvPr/>
            </p:nvCxnSpPr>
            <p:spPr>
              <a:xfrm>
                <a:off x="1930443" y="5132620"/>
                <a:ext cx="1080000" cy="0"/>
              </a:xfrm>
              <a:prstGeom prst="line">
                <a:avLst/>
              </a:prstGeom>
              <a:ln w="76200">
                <a:solidFill>
                  <a:schemeClr val="accent3">
                    <a:lumMod val="75000"/>
                    <a:alpha val="85000"/>
                  </a:schemeClr>
                </a:solidFill>
              </a:ln>
            </p:spPr>
            <p:style>
              <a:lnRef idx="1">
                <a:schemeClr val="accent1"/>
              </a:lnRef>
              <a:fillRef idx="0">
                <a:schemeClr val="accent1"/>
              </a:fillRef>
              <a:effectRef idx="0">
                <a:schemeClr val="accent1"/>
              </a:effectRef>
              <a:fontRef idx="minor">
                <a:schemeClr val="tx1"/>
              </a:fontRef>
            </p:style>
          </p:cxnSp>
          <p:sp>
            <p:nvSpPr>
              <p:cNvPr id="201" name="Flowchart: Merge 31"/>
              <p:cNvSpPr/>
              <p:nvPr/>
            </p:nvSpPr>
            <p:spPr>
              <a:xfrm>
                <a:off x="2368840" y="5206293"/>
                <a:ext cx="203205" cy="109068"/>
              </a:xfrm>
              <a:prstGeom prst="flowChartMerge">
                <a:avLst/>
              </a:prstGeom>
              <a:solidFill>
                <a:schemeClr val="accent3">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13"/>
              </a:p>
            </p:txBody>
          </p:sp>
        </p:grpSp>
      </p:grpSp>
      <p:grpSp>
        <p:nvGrpSpPr>
          <p:cNvPr id="202" name="Group 32"/>
          <p:cNvGrpSpPr>
            <a:grpSpLocks noChangeAspect="1"/>
          </p:cNvGrpSpPr>
          <p:nvPr/>
        </p:nvGrpSpPr>
        <p:grpSpPr>
          <a:xfrm>
            <a:off x="5533257" y="2836721"/>
            <a:ext cx="1266939" cy="70200"/>
            <a:chOff x="821415" y="5132620"/>
            <a:chExt cx="3298056" cy="182741"/>
          </a:xfrm>
        </p:grpSpPr>
        <p:cxnSp>
          <p:nvCxnSpPr>
            <p:cNvPr id="203" name="Straight Connector 33"/>
            <p:cNvCxnSpPr/>
            <p:nvPr/>
          </p:nvCxnSpPr>
          <p:spPr>
            <a:xfrm>
              <a:off x="821415" y="5132620"/>
              <a:ext cx="1080000" cy="0"/>
            </a:xfrm>
            <a:prstGeom prst="line">
              <a:avLst/>
            </a:prstGeom>
            <a:ln w="76200">
              <a:solidFill>
                <a:schemeClr val="accent4">
                  <a:alpha val="85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34"/>
            <p:cNvCxnSpPr/>
            <p:nvPr/>
          </p:nvCxnSpPr>
          <p:spPr>
            <a:xfrm>
              <a:off x="3039471" y="5132620"/>
              <a:ext cx="1080000" cy="0"/>
            </a:xfrm>
            <a:prstGeom prst="line">
              <a:avLst/>
            </a:prstGeom>
            <a:ln w="76200">
              <a:solidFill>
                <a:schemeClr val="accent4">
                  <a:alpha val="85000"/>
                </a:schemeClr>
              </a:solidFill>
            </a:ln>
          </p:spPr>
          <p:style>
            <a:lnRef idx="1">
              <a:schemeClr val="accent1"/>
            </a:lnRef>
            <a:fillRef idx="0">
              <a:schemeClr val="accent1"/>
            </a:fillRef>
            <a:effectRef idx="0">
              <a:schemeClr val="accent1"/>
            </a:effectRef>
            <a:fontRef idx="minor">
              <a:schemeClr val="tx1"/>
            </a:fontRef>
          </p:style>
        </p:cxnSp>
        <p:grpSp>
          <p:nvGrpSpPr>
            <p:cNvPr id="205" name="Group 35"/>
            <p:cNvGrpSpPr/>
            <p:nvPr/>
          </p:nvGrpSpPr>
          <p:grpSpPr>
            <a:xfrm>
              <a:off x="1930443" y="5132620"/>
              <a:ext cx="1080000" cy="182741"/>
              <a:chOff x="1930443" y="5132620"/>
              <a:chExt cx="1080000" cy="182741"/>
            </a:xfrm>
          </p:grpSpPr>
          <p:cxnSp>
            <p:nvCxnSpPr>
              <p:cNvPr id="206" name="Straight Connector 36"/>
              <p:cNvCxnSpPr/>
              <p:nvPr/>
            </p:nvCxnSpPr>
            <p:spPr>
              <a:xfrm>
                <a:off x="1930443" y="5132620"/>
                <a:ext cx="1080000" cy="0"/>
              </a:xfrm>
              <a:prstGeom prst="line">
                <a:avLst/>
              </a:prstGeom>
              <a:ln w="76200">
                <a:solidFill>
                  <a:schemeClr val="accent4">
                    <a:lumMod val="75000"/>
                    <a:alpha val="85000"/>
                  </a:schemeClr>
                </a:solidFill>
              </a:ln>
            </p:spPr>
            <p:style>
              <a:lnRef idx="1">
                <a:schemeClr val="accent1"/>
              </a:lnRef>
              <a:fillRef idx="0">
                <a:schemeClr val="accent1"/>
              </a:fillRef>
              <a:effectRef idx="0">
                <a:schemeClr val="accent1"/>
              </a:effectRef>
              <a:fontRef idx="minor">
                <a:schemeClr val="tx1"/>
              </a:fontRef>
            </p:style>
          </p:cxnSp>
          <p:sp>
            <p:nvSpPr>
              <p:cNvPr id="207" name="Flowchart: Merge 37"/>
              <p:cNvSpPr/>
              <p:nvPr/>
            </p:nvSpPr>
            <p:spPr>
              <a:xfrm>
                <a:off x="2368840" y="5206293"/>
                <a:ext cx="203205" cy="109068"/>
              </a:xfrm>
              <a:prstGeom prst="flowChartMerge">
                <a:avLst/>
              </a:prstGeom>
              <a:solidFill>
                <a:schemeClr val="accent4">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13"/>
              </a:p>
            </p:txBody>
          </p:sp>
        </p:grpSp>
      </p:grpSp>
      <p:grpSp>
        <p:nvGrpSpPr>
          <p:cNvPr id="208" name="Group 38"/>
          <p:cNvGrpSpPr>
            <a:grpSpLocks noChangeAspect="1"/>
          </p:cNvGrpSpPr>
          <p:nvPr/>
        </p:nvGrpSpPr>
        <p:grpSpPr>
          <a:xfrm>
            <a:off x="7225987" y="2836721"/>
            <a:ext cx="1266939" cy="70200"/>
            <a:chOff x="821415" y="5132620"/>
            <a:chExt cx="3298056" cy="182741"/>
          </a:xfrm>
        </p:grpSpPr>
        <p:cxnSp>
          <p:nvCxnSpPr>
            <p:cNvPr id="209" name="Straight Connector 39"/>
            <p:cNvCxnSpPr/>
            <p:nvPr/>
          </p:nvCxnSpPr>
          <p:spPr>
            <a:xfrm>
              <a:off x="821415" y="5132620"/>
              <a:ext cx="1080000" cy="0"/>
            </a:xfrm>
            <a:prstGeom prst="line">
              <a:avLst/>
            </a:prstGeom>
            <a:ln w="76200">
              <a:solidFill>
                <a:schemeClr val="accent5">
                  <a:alpha val="85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40"/>
            <p:cNvCxnSpPr/>
            <p:nvPr/>
          </p:nvCxnSpPr>
          <p:spPr>
            <a:xfrm>
              <a:off x="3039471" y="5132620"/>
              <a:ext cx="1080000" cy="0"/>
            </a:xfrm>
            <a:prstGeom prst="line">
              <a:avLst/>
            </a:prstGeom>
            <a:ln w="76200">
              <a:solidFill>
                <a:schemeClr val="accent5">
                  <a:alpha val="85000"/>
                </a:schemeClr>
              </a:solidFill>
            </a:ln>
          </p:spPr>
          <p:style>
            <a:lnRef idx="1">
              <a:schemeClr val="accent1"/>
            </a:lnRef>
            <a:fillRef idx="0">
              <a:schemeClr val="accent1"/>
            </a:fillRef>
            <a:effectRef idx="0">
              <a:schemeClr val="accent1"/>
            </a:effectRef>
            <a:fontRef idx="minor">
              <a:schemeClr val="tx1"/>
            </a:fontRef>
          </p:style>
        </p:cxnSp>
        <p:grpSp>
          <p:nvGrpSpPr>
            <p:cNvPr id="211" name="Group 41"/>
            <p:cNvGrpSpPr/>
            <p:nvPr/>
          </p:nvGrpSpPr>
          <p:grpSpPr>
            <a:xfrm>
              <a:off x="1930443" y="5132620"/>
              <a:ext cx="1080000" cy="182741"/>
              <a:chOff x="1930443" y="5132620"/>
              <a:chExt cx="1080000" cy="182741"/>
            </a:xfrm>
          </p:grpSpPr>
          <p:cxnSp>
            <p:nvCxnSpPr>
              <p:cNvPr id="212" name="Straight Connector 42"/>
              <p:cNvCxnSpPr/>
              <p:nvPr/>
            </p:nvCxnSpPr>
            <p:spPr>
              <a:xfrm>
                <a:off x="1930443" y="5132620"/>
                <a:ext cx="1080000" cy="0"/>
              </a:xfrm>
              <a:prstGeom prst="line">
                <a:avLst/>
              </a:prstGeom>
              <a:ln w="76200">
                <a:solidFill>
                  <a:schemeClr val="accent5">
                    <a:lumMod val="75000"/>
                    <a:alpha val="85000"/>
                  </a:schemeClr>
                </a:solidFill>
              </a:ln>
            </p:spPr>
            <p:style>
              <a:lnRef idx="1">
                <a:schemeClr val="accent1"/>
              </a:lnRef>
              <a:fillRef idx="0">
                <a:schemeClr val="accent1"/>
              </a:fillRef>
              <a:effectRef idx="0">
                <a:schemeClr val="accent1"/>
              </a:effectRef>
              <a:fontRef idx="minor">
                <a:schemeClr val="tx1"/>
              </a:fontRef>
            </p:style>
          </p:cxnSp>
          <p:sp>
            <p:nvSpPr>
              <p:cNvPr id="213" name="Flowchart: Merge 43"/>
              <p:cNvSpPr/>
              <p:nvPr/>
            </p:nvSpPr>
            <p:spPr>
              <a:xfrm>
                <a:off x="2368840" y="5206293"/>
                <a:ext cx="203205" cy="109068"/>
              </a:xfrm>
              <a:prstGeom prst="flowChartMerge">
                <a:avLst/>
              </a:prstGeom>
              <a:solidFill>
                <a:schemeClr val="accent5">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13"/>
              </a:p>
            </p:txBody>
          </p:sp>
        </p:grpSp>
      </p:grpSp>
      <p:grpSp>
        <p:nvGrpSpPr>
          <p:cNvPr id="214" name="Group 44"/>
          <p:cNvGrpSpPr/>
          <p:nvPr/>
        </p:nvGrpSpPr>
        <p:grpSpPr>
          <a:xfrm>
            <a:off x="621756" y="3007333"/>
            <a:ext cx="1291978" cy="1412263"/>
            <a:chOff x="1074051" y="1333691"/>
            <a:chExt cx="2950339" cy="4268819"/>
          </a:xfrm>
        </p:grpSpPr>
        <p:sp>
          <p:nvSpPr>
            <p:cNvPr id="215" name="Rectangle 45"/>
            <p:cNvSpPr/>
            <p:nvPr/>
          </p:nvSpPr>
          <p:spPr>
            <a:xfrm>
              <a:off x="1074051" y="1333694"/>
              <a:ext cx="2950339" cy="38914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13"/>
            </a:p>
          </p:txBody>
        </p:sp>
        <p:sp>
          <p:nvSpPr>
            <p:cNvPr id="216" name="Flowchart: Merge 46"/>
            <p:cNvSpPr/>
            <p:nvPr/>
          </p:nvSpPr>
          <p:spPr>
            <a:xfrm>
              <a:off x="1092692" y="5225139"/>
              <a:ext cx="2917185" cy="377371"/>
            </a:xfrm>
            <a:prstGeom prst="flowChartMerg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13"/>
            </a:p>
          </p:txBody>
        </p:sp>
        <p:sp>
          <p:nvSpPr>
            <p:cNvPr id="217" name="Rectangle 47"/>
            <p:cNvSpPr/>
            <p:nvPr/>
          </p:nvSpPr>
          <p:spPr>
            <a:xfrm>
              <a:off x="1074051" y="1333691"/>
              <a:ext cx="2950339" cy="1224185"/>
            </a:xfrm>
            <a:prstGeom prst="rect">
              <a:avLst/>
            </a:prstGeom>
            <a:solidFill>
              <a:schemeClr val="accent1">
                <a:lumMod val="90000"/>
                <a:lumOff val="1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13"/>
            </a:p>
          </p:txBody>
        </p:sp>
      </p:grpSp>
      <p:grpSp>
        <p:nvGrpSpPr>
          <p:cNvPr id="218" name="Group 48"/>
          <p:cNvGrpSpPr/>
          <p:nvPr/>
        </p:nvGrpSpPr>
        <p:grpSpPr>
          <a:xfrm>
            <a:off x="2246403" y="3007333"/>
            <a:ext cx="1291978" cy="1412263"/>
            <a:chOff x="1074051" y="1333691"/>
            <a:chExt cx="2950339" cy="4268818"/>
          </a:xfrm>
        </p:grpSpPr>
        <p:sp>
          <p:nvSpPr>
            <p:cNvPr id="219" name="Rectangle 49"/>
            <p:cNvSpPr/>
            <p:nvPr/>
          </p:nvSpPr>
          <p:spPr>
            <a:xfrm>
              <a:off x="1074051" y="1333694"/>
              <a:ext cx="2950339" cy="389144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13"/>
            </a:p>
          </p:txBody>
        </p:sp>
        <p:sp>
          <p:nvSpPr>
            <p:cNvPr id="220" name="Flowchart: Merge 50"/>
            <p:cNvSpPr/>
            <p:nvPr/>
          </p:nvSpPr>
          <p:spPr>
            <a:xfrm>
              <a:off x="1092692" y="5225138"/>
              <a:ext cx="2917184" cy="377371"/>
            </a:xfrm>
            <a:prstGeom prst="flowChartMerg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13"/>
            </a:p>
          </p:txBody>
        </p:sp>
        <p:sp>
          <p:nvSpPr>
            <p:cNvPr id="221" name="Rectangle 51"/>
            <p:cNvSpPr/>
            <p:nvPr/>
          </p:nvSpPr>
          <p:spPr>
            <a:xfrm>
              <a:off x="1074051" y="1333691"/>
              <a:ext cx="2950339" cy="1224185"/>
            </a:xfrm>
            <a:prstGeom prst="rect">
              <a:avLst/>
            </a:prstGeom>
            <a:solidFill>
              <a:schemeClr val="accent2">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13"/>
            </a:p>
          </p:txBody>
        </p:sp>
      </p:grpSp>
      <p:grpSp>
        <p:nvGrpSpPr>
          <p:cNvPr id="222" name="Group 52"/>
          <p:cNvGrpSpPr/>
          <p:nvPr/>
        </p:nvGrpSpPr>
        <p:grpSpPr>
          <a:xfrm>
            <a:off x="3900460" y="3007333"/>
            <a:ext cx="1291978" cy="1412263"/>
            <a:chOff x="1074051" y="1333691"/>
            <a:chExt cx="2950339" cy="4268818"/>
          </a:xfrm>
          <a:solidFill>
            <a:schemeClr val="accent3"/>
          </a:solidFill>
        </p:grpSpPr>
        <p:sp>
          <p:nvSpPr>
            <p:cNvPr id="223" name="Rectangle 53"/>
            <p:cNvSpPr/>
            <p:nvPr/>
          </p:nvSpPr>
          <p:spPr>
            <a:xfrm>
              <a:off x="1074051" y="1333694"/>
              <a:ext cx="2950339" cy="389144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13"/>
            </a:p>
          </p:txBody>
        </p:sp>
        <p:sp>
          <p:nvSpPr>
            <p:cNvPr id="224" name="Flowchart: Merge 54"/>
            <p:cNvSpPr/>
            <p:nvPr/>
          </p:nvSpPr>
          <p:spPr>
            <a:xfrm>
              <a:off x="1092692" y="5225138"/>
              <a:ext cx="2917184" cy="377371"/>
            </a:xfrm>
            <a:prstGeom prst="flowChartMerg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13"/>
            </a:p>
          </p:txBody>
        </p:sp>
        <p:sp>
          <p:nvSpPr>
            <p:cNvPr id="225" name="Rectangle 55"/>
            <p:cNvSpPr/>
            <p:nvPr/>
          </p:nvSpPr>
          <p:spPr>
            <a:xfrm>
              <a:off x="1074051" y="1333691"/>
              <a:ext cx="2950339" cy="1224185"/>
            </a:xfrm>
            <a:prstGeom prst="rect">
              <a:avLst/>
            </a:prstGeom>
            <a:solidFill>
              <a:schemeClr val="accent3">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13"/>
            </a:p>
          </p:txBody>
        </p:sp>
      </p:grpSp>
      <p:grpSp>
        <p:nvGrpSpPr>
          <p:cNvPr id="226" name="Group 56"/>
          <p:cNvGrpSpPr/>
          <p:nvPr/>
        </p:nvGrpSpPr>
        <p:grpSpPr>
          <a:xfrm>
            <a:off x="5520737" y="3010527"/>
            <a:ext cx="1291978" cy="1412263"/>
            <a:chOff x="1074051" y="1333691"/>
            <a:chExt cx="2950339" cy="4268818"/>
          </a:xfrm>
          <a:solidFill>
            <a:schemeClr val="accent4"/>
          </a:solidFill>
        </p:grpSpPr>
        <p:sp>
          <p:nvSpPr>
            <p:cNvPr id="227" name="Rectangle 57"/>
            <p:cNvSpPr/>
            <p:nvPr/>
          </p:nvSpPr>
          <p:spPr>
            <a:xfrm>
              <a:off x="1074051" y="1333694"/>
              <a:ext cx="2950339" cy="389144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13"/>
            </a:p>
          </p:txBody>
        </p:sp>
        <p:sp>
          <p:nvSpPr>
            <p:cNvPr id="228" name="Flowchart: Merge 58"/>
            <p:cNvSpPr/>
            <p:nvPr/>
          </p:nvSpPr>
          <p:spPr>
            <a:xfrm>
              <a:off x="1092692" y="5225138"/>
              <a:ext cx="2917184" cy="377371"/>
            </a:xfrm>
            <a:prstGeom prst="flowChartMerg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13"/>
            </a:p>
          </p:txBody>
        </p:sp>
        <p:sp>
          <p:nvSpPr>
            <p:cNvPr id="229" name="Rectangle 59"/>
            <p:cNvSpPr/>
            <p:nvPr/>
          </p:nvSpPr>
          <p:spPr>
            <a:xfrm>
              <a:off x="1074051" y="1333691"/>
              <a:ext cx="2950339" cy="1224185"/>
            </a:xfrm>
            <a:prstGeom prst="rect">
              <a:avLst/>
            </a:prstGeom>
            <a:solidFill>
              <a:schemeClr val="accent4">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13"/>
            </a:p>
          </p:txBody>
        </p:sp>
      </p:grpSp>
      <p:grpSp>
        <p:nvGrpSpPr>
          <p:cNvPr id="230" name="Group 60"/>
          <p:cNvGrpSpPr/>
          <p:nvPr/>
        </p:nvGrpSpPr>
        <p:grpSpPr>
          <a:xfrm>
            <a:off x="7213467" y="3007333"/>
            <a:ext cx="1291978" cy="1412263"/>
            <a:chOff x="1074051" y="1333691"/>
            <a:chExt cx="2950339" cy="4268818"/>
          </a:xfrm>
          <a:solidFill>
            <a:schemeClr val="accent5"/>
          </a:solidFill>
        </p:grpSpPr>
        <p:sp>
          <p:nvSpPr>
            <p:cNvPr id="231" name="Rectangle 61"/>
            <p:cNvSpPr/>
            <p:nvPr/>
          </p:nvSpPr>
          <p:spPr>
            <a:xfrm>
              <a:off x="1074051" y="1333694"/>
              <a:ext cx="2950339" cy="389144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13"/>
            </a:p>
          </p:txBody>
        </p:sp>
        <p:sp>
          <p:nvSpPr>
            <p:cNvPr id="232" name="Flowchart: Merge 62"/>
            <p:cNvSpPr/>
            <p:nvPr/>
          </p:nvSpPr>
          <p:spPr>
            <a:xfrm>
              <a:off x="1092692" y="5225138"/>
              <a:ext cx="2917184" cy="377371"/>
            </a:xfrm>
            <a:prstGeom prst="flowChartMerg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13"/>
            </a:p>
          </p:txBody>
        </p:sp>
        <p:sp>
          <p:nvSpPr>
            <p:cNvPr id="233" name="Rectangle 63"/>
            <p:cNvSpPr/>
            <p:nvPr/>
          </p:nvSpPr>
          <p:spPr>
            <a:xfrm>
              <a:off x="1074051" y="1333691"/>
              <a:ext cx="2950339" cy="1224185"/>
            </a:xfrm>
            <a:prstGeom prst="rect">
              <a:avLst/>
            </a:prstGeom>
            <a:solidFill>
              <a:schemeClr val="accent5">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13"/>
            </a:p>
          </p:txBody>
        </p:sp>
      </p:grpSp>
      <p:sp>
        <p:nvSpPr>
          <p:cNvPr id="234" name="TextBox 64"/>
          <p:cNvSpPr txBox="1"/>
          <p:nvPr/>
        </p:nvSpPr>
        <p:spPr>
          <a:xfrm>
            <a:off x="719694" y="3030664"/>
            <a:ext cx="1117873" cy="1022225"/>
          </a:xfrm>
          <a:prstGeom prst="rect">
            <a:avLst/>
          </a:prstGeom>
          <a:noFill/>
        </p:spPr>
        <p:txBody>
          <a:bodyPr wrap="square" lIns="0" tIns="0" rIns="68565" bIns="0" rtlCol="0">
            <a:noAutofit/>
          </a:bodyPr>
          <a:lstStyle/>
          <a:p>
            <a:pPr algn="ctr"/>
            <a:r>
              <a:rPr lang="id-ID" sz="2700" b="1" dirty="0">
                <a:solidFill>
                  <a:schemeClr val="bg1"/>
                </a:solidFill>
                <a:ea typeface="Roboto" panose="02000000000000000000" pitchFamily="2" charset="0"/>
                <a:cs typeface="Helvetica Neue"/>
              </a:rPr>
              <a:t>40%</a:t>
            </a:r>
            <a:endParaRPr lang="id-ID" sz="2700" dirty="0">
              <a:solidFill>
                <a:schemeClr val="bg1"/>
              </a:solidFill>
              <a:ea typeface="Roboto" panose="02000000000000000000" pitchFamily="2" charset="0"/>
              <a:cs typeface="Helvetica Neue"/>
            </a:endParaRPr>
          </a:p>
          <a:p>
            <a:pPr algn="ctr"/>
            <a:r>
              <a:rPr lang="en-US" sz="825" dirty="0">
                <a:solidFill>
                  <a:schemeClr val="bg1">
                    <a:lumMod val="95000"/>
                  </a:schemeClr>
                </a:solidFill>
                <a:ea typeface="Roboto" panose="02000000000000000000" pitchFamily="2" charset="0"/>
                <a:cs typeface="Calibri"/>
              </a:rPr>
              <a:t>Integer </a:t>
            </a:r>
            <a:r>
              <a:rPr lang="en-US" sz="825" dirty="0" err="1">
                <a:solidFill>
                  <a:schemeClr val="bg1">
                    <a:lumMod val="95000"/>
                  </a:schemeClr>
                </a:solidFill>
                <a:ea typeface="Roboto" panose="02000000000000000000" pitchFamily="2" charset="0"/>
                <a:cs typeface="Calibri"/>
              </a:rPr>
              <a:t>neque</a:t>
            </a:r>
            <a:r>
              <a:rPr lang="en-US" sz="825" dirty="0">
                <a:solidFill>
                  <a:schemeClr val="bg1">
                    <a:lumMod val="95000"/>
                  </a:schemeClr>
                </a:solidFill>
                <a:ea typeface="Roboto" panose="02000000000000000000" pitchFamily="2" charset="0"/>
                <a:cs typeface="Calibri"/>
              </a:rPr>
              <a:t> lacus </a:t>
            </a:r>
            <a:r>
              <a:rPr lang="en-US" sz="825" dirty="0" err="1">
                <a:solidFill>
                  <a:schemeClr val="bg1">
                    <a:lumMod val="95000"/>
                  </a:schemeClr>
                </a:solidFill>
                <a:ea typeface="Roboto" panose="02000000000000000000" pitchFamily="2" charset="0"/>
                <a:cs typeface="Calibri"/>
              </a:rPr>
              <a:t>vestibulum</a:t>
            </a:r>
            <a:r>
              <a:rPr lang="en-US" sz="825" dirty="0">
                <a:solidFill>
                  <a:schemeClr val="bg1">
                    <a:lumMod val="95000"/>
                  </a:schemeClr>
                </a:solidFill>
                <a:ea typeface="Roboto" panose="02000000000000000000" pitchFamily="2" charset="0"/>
                <a:cs typeface="Calibri"/>
              </a:rPr>
              <a:t> </a:t>
            </a:r>
            <a:r>
              <a:rPr lang="en-US" sz="825" dirty="0" err="1">
                <a:solidFill>
                  <a:schemeClr val="bg1">
                    <a:lumMod val="95000"/>
                  </a:schemeClr>
                </a:solidFill>
                <a:ea typeface="Roboto" panose="02000000000000000000" pitchFamily="2" charset="0"/>
                <a:cs typeface="Calibri"/>
              </a:rPr>
              <a:t>vel</a:t>
            </a:r>
            <a:r>
              <a:rPr lang="en-US" sz="825" dirty="0">
                <a:solidFill>
                  <a:schemeClr val="bg1">
                    <a:lumMod val="95000"/>
                  </a:schemeClr>
                </a:solidFill>
                <a:ea typeface="Roboto" panose="02000000000000000000" pitchFamily="2" charset="0"/>
                <a:cs typeface="Calibri"/>
              </a:rPr>
              <a:t> </a:t>
            </a:r>
            <a:r>
              <a:rPr lang="en-US" sz="825" dirty="0" err="1">
                <a:solidFill>
                  <a:schemeClr val="bg1">
                    <a:lumMod val="95000"/>
                  </a:schemeClr>
                </a:solidFill>
                <a:ea typeface="Roboto" panose="02000000000000000000" pitchFamily="2" charset="0"/>
                <a:cs typeface="Calibri"/>
              </a:rPr>
              <a:t>tellussed</a:t>
            </a:r>
            <a:r>
              <a:rPr lang="en-US" sz="825" dirty="0">
                <a:solidFill>
                  <a:schemeClr val="bg1">
                    <a:lumMod val="95000"/>
                  </a:schemeClr>
                </a:solidFill>
                <a:ea typeface="Roboto" panose="02000000000000000000" pitchFamily="2" charset="0"/>
                <a:cs typeface="Calibri"/>
              </a:rPr>
              <a:t> </a:t>
            </a:r>
            <a:r>
              <a:rPr lang="en-US" sz="825" dirty="0" err="1">
                <a:solidFill>
                  <a:schemeClr val="bg1">
                    <a:lumMod val="95000"/>
                  </a:schemeClr>
                </a:solidFill>
                <a:ea typeface="Roboto" panose="02000000000000000000" pitchFamily="2" charset="0"/>
                <a:cs typeface="Calibri"/>
              </a:rPr>
              <a:t>sagittis</a:t>
            </a:r>
            <a:r>
              <a:rPr lang="en-US" sz="825" dirty="0">
                <a:solidFill>
                  <a:schemeClr val="bg1">
                    <a:lumMod val="95000"/>
                  </a:schemeClr>
                </a:solidFill>
                <a:ea typeface="Roboto" panose="02000000000000000000" pitchFamily="2" charset="0"/>
                <a:cs typeface="Calibri"/>
              </a:rPr>
              <a:t> </a:t>
            </a:r>
            <a:r>
              <a:rPr lang="en-US" sz="825" dirty="0" err="1">
                <a:solidFill>
                  <a:schemeClr val="bg1">
                    <a:lumMod val="95000"/>
                  </a:schemeClr>
                </a:solidFill>
                <a:ea typeface="Roboto" panose="02000000000000000000" pitchFamily="2" charset="0"/>
                <a:cs typeface="Calibri"/>
              </a:rPr>
              <a:t>suscipit</a:t>
            </a:r>
            <a:r>
              <a:rPr lang="en-US" sz="825" dirty="0">
                <a:solidFill>
                  <a:schemeClr val="bg1">
                    <a:lumMod val="95000"/>
                  </a:schemeClr>
                </a:solidFill>
                <a:ea typeface="Roboto" panose="02000000000000000000" pitchFamily="2" charset="0"/>
                <a:cs typeface="Calibri"/>
              </a:rPr>
              <a:t> </a:t>
            </a:r>
            <a:r>
              <a:rPr lang="en-US" sz="825" dirty="0" err="1">
                <a:solidFill>
                  <a:schemeClr val="bg1">
                    <a:lumMod val="95000"/>
                  </a:schemeClr>
                </a:solidFill>
                <a:ea typeface="Roboto" panose="02000000000000000000" pitchFamily="2" charset="0"/>
                <a:cs typeface="Calibri"/>
              </a:rPr>
              <a:t>eros</a:t>
            </a:r>
            <a:r>
              <a:rPr lang="id-ID" sz="825" dirty="0">
                <a:solidFill>
                  <a:schemeClr val="bg1">
                    <a:lumMod val="95000"/>
                  </a:schemeClr>
                </a:solidFill>
                <a:ea typeface="Roboto" panose="02000000000000000000" pitchFamily="2" charset="0"/>
                <a:cs typeface="Calibri"/>
              </a:rPr>
              <a:t>. </a:t>
            </a:r>
            <a:r>
              <a:rPr lang="en-US" sz="825" dirty="0" err="1">
                <a:solidFill>
                  <a:schemeClr val="bg1">
                    <a:lumMod val="95000"/>
                  </a:schemeClr>
                </a:solidFill>
                <a:ea typeface="Roboto" panose="02000000000000000000" pitchFamily="2" charset="0"/>
                <a:cs typeface="Calibri"/>
              </a:rPr>
              <a:t>Cras</a:t>
            </a:r>
            <a:r>
              <a:rPr lang="en-US" sz="825" dirty="0">
                <a:solidFill>
                  <a:schemeClr val="bg1">
                    <a:lumMod val="95000"/>
                  </a:schemeClr>
                </a:solidFill>
                <a:ea typeface="Roboto" panose="02000000000000000000" pitchFamily="2" charset="0"/>
                <a:cs typeface="Calibri"/>
              </a:rPr>
              <a:t> </a:t>
            </a:r>
            <a:r>
              <a:rPr lang="en-US" sz="825" dirty="0" err="1">
                <a:solidFill>
                  <a:schemeClr val="bg1">
                    <a:lumMod val="95000"/>
                  </a:schemeClr>
                </a:solidFill>
                <a:ea typeface="Roboto" panose="02000000000000000000" pitchFamily="2" charset="0"/>
                <a:cs typeface="Calibri"/>
              </a:rPr>
              <a:t>consequat</a:t>
            </a:r>
            <a:r>
              <a:rPr lang="en-US" sz="825" dirty="0">
                <a:solidFill>
                  <a:schemeClr val="bg1">
                    <a:lumMod val="95000"/>
                  </a:schemeClr>
                </a:solidFill>
                <a:ea typeface="Roboto" panose="02000000000000000000" pitchFamily="2" charset="0"/>
                <a:cs typeface="Calibri"/>
              </a:rPr>
              <a:t> </a:t>
            </a:r>
            <a:r>
              <a:rPr lang="en-US" sz="825" dirty="0" err="1">
                <a:solidFill>
                  <a:schemeClr val="bg1">
                    <a:lumMod val="95000"/>
                  </a:schemeClr>
                </a:solidFill>
                <a:ea typeface="Roboto" panose="02000000000000000000" pitchFamily="2" charset="0"/>
                <a:cs typeface="Calibri"/>
              </a:rPr>
              <a:t>orci</a:t>
            </a:r>
            <a:r>
              <a:rPr lang="en-US" sz="825" dirty="0">
                <a:solidFill>
                  <a:schemeClr val="bg1">
                    <a:lumMod val="95000"/>
                  </a:schemeClr>
                </a:solidFill>
                <a:ea typeface="Roboto" panose="02000000000000000000" pitchFamily="2" charset="0"/>
                <a:cs typeface="Calibri"/>
              </a:rPr>
              <a:t> </a:t>
            </a:r>
            <a:r>
              <a:rPr lang="en-US" sz="825" dirty="0" err="1">
                <a:solidFill>
                  <a:schemeClr val="bg1">
                    <a:lumMod val="95000"/>
                  </a:schemeClr>
                </a:solidFill>
                <a:ea typeface="Roboto" panose="02000000000000000000" pitchFamily="2" charset="0"/>
                <a:cs typeface="Calibri"/>
              </a:rPr>
              <a:t>eget</a:t>
            </a:r>
            <a:r>
              <a:rPr lang="en-US" sz="825" dirty="0">
                <a:solidFill>
                  <a:schemeClr val="bg1">
                    <a:lumMod val="95000"/>
                  </a:schemeClr>
                </a:solidFill>
                <a:ea typeface="Roboto" panose="02000000000000000000" pitchFamily="2" charset="0"/>
                <a:cs typeface="Calibri"/>
              </a:rPr>
              <a:t> </a:t>
            </a:r>
            <a:r>
              <a:rPr lang="en-US" sz="825" dirty="0" err="1">
                <a:solidFill>
                  <a:schemeClr val="bg1">
                    <a:lumMod val="95000"/>
                  </a:schemeClr>
                </a:solidFill>
                <a:ea typeface="Roboto" panose="02000000000000000000" pitchFamily="2" charset="0"/>
                <a:cs typeface="Calibri"/>
              </a:rPr>
              <a:t>sem</a:t>
            </a:r>
            <a:r>
              <a:rPr lang="en-US" sz="825" dirty="0">
                <a:solidFill>
                  <a:schemeClr val="bg1">
                    <a:lumMod val="95000"/>
                  </a:schemeClr>
                </a:solidFill>
                <a:ea typeface="Roboto" panose="02000000000000000000" pitchFamily="2" charset="0"/>
                <a:cs typeface="Calibri"/>
              </a:rPr>
              <a:t> </a:t>
            </a:r>
            <a:r>
              <a:rPr lang="en-US" sz="825" dirty="0" err="1">
                <a:solidFill>
                  <a:schemeClr val="bg1">
                    <a:lumMod val="95000"/>
                  </a:schemeClr>
                </a:solidFill>
                <a:ea typeface="Roboto" panose="02000000000000000000" pitchFamily="2" charset="0"/>
                <a:cs typeface="Calibri"/>
              </a:rPr>
              <a:t>ullamcorper</a:t>
            </a:r>
            <a:r>
              <a:rPr lang="id-ID" sz="825" dirty="0">
                <a:solidFill>
                  <a:schemeClr val="bg1">
                    <a:lumMod val="95000"/>
                  </a:schemeClr>
                </a:solidFill>
                <a:ea typeface="Roboto" panose="02000000000000000000" pitchFamily="2" charset="0"/>
                <a:cs typeface="Calibri"/>
              </a:rPr>
              <a:t> vulputate.</a:t>
            </a:r>
            <a:endParaRPr lang="id-ID" sz="825" dirty="0">
              <a:solidFill>
                <a:schemeClr val="bg1">
                  <a:lumMod val="95000"/>
                </a:schemeClr>
              </a:solidFill>
              <a:ea typeface="Roboto" panose="02000000000000000000" pitchFamily="2" charset="0"/>
            </a:endParaRPr>
          </a:p>
        </p:txBody>
      </p:sp>
      <p:sp>
        <p:nvSpPr>
          <p:cNvPr id="235" name="TextBox 65"/>
          <p:cNvSpPr txBox="1"/>
          <p:nvPr/>
        </p:nvSpPr>
        <p:spPr>
          <a:xfrm>
            <a:off x="2333455" y="3030664"/>
            <a:ext cx="1117873" cy="1022225"/>
          </a:xfrm>
          <a:prstGeom prst="rect">
            <a:avLst/>
          </a:prstGeom>
          <a:noFill/>
        </p:spPr>
        <p:txBody>
          <a:bodyPr wrap="square" lIns="0" tIns="0" rIns="68565" bIns="0" rtlCol="0">
            <a:noAutofit/>
          </a:bodyPr>
          <a:lstStyle/>
          <a:p>
            <a:pPr algn="ctr"/>
            <a:r>
              <a:rPr lang="id-ID" sz="2700" b="1" dirty="0">
                <a:solidFill>
                  <a:schemeClr val="bg1"/>
                </a:solidFill>
                <a:ea typeface="Roboto" panose="02000000000000000000" pitchFamily="2" charset="0"/>
                <a:cs typeface="Helvetica Neue"/>
              </a:rPr>
              <a:t>50%</a:t>
            </a:r>
            <a:endParaRPr lang="id-ID" sz="1050" dirty="0">
              <a:solidFill>
                <a:schemeClr val="bg1"/>
              </a:solidFill>
              <a:ea typeface="Roboto" panose="02000000000000000000" pitchFamily="2" charset="0"/>
              <a:cs typeface="Helvetica Neue"/>
            </a:endParaRPr>
          </a:p>
          <a:p>
            <a:pPr algn="ctr"/>
            <a:r>
              <a:rPr lang="en-US" sz="825" dirty="0">
                <a:solidFill>
                  <a:schemeClr val="bg1">
                    <a:lumMod val="95000"/>
                  </a:schemeClr>
                </a:solidFill>
                <a:ea typeface="Roboto" panose="02000000000000000000" pitchFamily="2" charset="0"/>
                <a:cs typeface="Calibri"/>
              </a:rPr>
              <a:t>Integer </a:t>
            </a:r>
            <a:r>
              <a:rPr lang="en-US" sz="825" dirty="0" err="1">
                <a:solidFill>
                  <a:schemeClr val="bg1">
                    <a:lumMod val="95000"/>
                  </a:schemeClr>
                </a:solidFill>
                <a:ea typeface="Roboto" panose="02000000000000000000" pitchFamily="2" charset="0"/>
                <a:cs typeface="Calibri"/>
              </a:rPr>
              <a:t>neque</a:t>
            </a:r>
            <a:r>
              <a:rPr lang="en-US" sz="825" dirty="0">
                <a:solidFill>
                  <a:schemeClr val="bg1">
                    <a:lumMod val="95000"/>
                  </a:schemeClr>
                </a:solidFill>
                <a:ea typeface="Roboto" panose="02000000000000000000" pitchFamily="2" charset="0"/>
                <a:cs typeface="Calibri"/>
              </a:rPr>
              <a:t> lacus </a:t>
            </a:r>
            <a:r>
              <a:rPr lang="en-US" sz="825" dirty="0" err="1">
                <a:solidFill>
                  <a:schemeClr val="bg1">
                    <a:lumMod val="95000"/>
                  </a:schemeClr>
                </a:solidFill>
                <a:ea typeface="Roboto" panose="02000000000000000000" pitchFamily="2" charset="0"/>
                <a:cs typeface="Calibri"/>
              </a:rPr>
              <a:t>vestibulum</a:t>
            </a:r>
            <a:r>
              <a:rPr lang="en-US" sz="825" dirty="0">
                <a:solidFill>
                  <a:schemeClr val="bg1">
                    <a:lumMod val="95000"/>
                  </a:schemeClr>
                </a:solidFill>
                <a:ea typeface="Roboto" panose="02000000000000000000" pitchFamily="2" charset="0"/>
                <a:cs typeface="Calibri"/>
              </a:rPr>
              <a:t> </a:t>
            </a:r>
            <a:r>
              <a:rPr lang="en-US" sz="825" dirty="0" err="1">
                <a:solidFill>
                  <a:schemeClr val="bg1">
                    <a:lumMod val="95000"/>
                  </a:schemeClr>
                </a:solidFill>
                <a:ea typeface="Roboto" panose="02000000000000000000" pitchFamily="2" charset="0"/>
                <a:cs typeface="Calibri"/>
              </a:rPr>
              <a:t>vel</a:t>
            </a:r>
            <a:r>
              <a:rPr lang="en-US" sz="825" dirty="0">
                <a:solidFill>
                  <a:schemeClr val="bg1">
                    <a:lumMod val="95000"/>
                  </a:schemeClr>
                </a:solidFill>
                <a:ea typeface="Roboto" panose="02000000000000000000" pitchFamily="2" charset="0"/>
                <a:cs typeface="Calibri"/>
              </a:rPr>
              <a:t> </a:t>
            </a:r>
            <a:r>
              <a:rPr lang="en-US" sz="825" dirty="0" err="1">
                <a:solidFill>
                  <a:schemeClr val="bg1">
                    <a:lumMod val="95000"/>
                  </a:schemeClr>
                </a:solidFill>
                <a:ea typeface="Roboto" panose="02000000000000000000" pitchFamily="2" charset="0"/>
                <a:cs typeface="Calibri"/>
              </a:rPr>
              <a:t>tellussed</a:t>
            </a:r>
            <a:r>
              <a:rPr lang="en-US" sz="825" dirty="0">
                <a:solidFill>
                  <a:schemeClr val="bg1">
                    <a:lumMod val="95000"/>
                  </a:schemeClr>
                </a:solidFill>
                <a:ea typeface="Roboto" panose="02000000000000000000" pitchFamily="2" charset="0"/>
                <a:cs typeface="Calibri"/>
              </a:rPr>
              <a:t> </a:t>
            </a:r>
            <a:r>
              <a:rPr lang="en-US" sz="825" dirty="0" err="1">
                <a:solidFill>
                  <a:schemeClr val="bg1">
                    <a:lumMod val="95000"/>
                  </a:schemeClr>
                </a:solidFill>
                <a:ea typeface="Roboto" panose="02000000000000000000" pitchFamily="2" charset="0"/>
                <a:cs typeface="Calibri"/>
              </a:rPr>
              <a:t>sagittis</a:t>
            </a:r>
            <a:r>
              <a:rPr lang="en-US" sz="825" dirty="0">
                <a:solidFill>
                  <a:schemeClr val="bg1">
                    <a:lumMod val="95000"/>
                  </a:schemeClr>
                </a:solidFill>
                <a:ea typeface="Roboto" panose="02000000000000000000" pitchFamily="2" charset="0"/>
                <a:cs typeface="Calibri"/>
              </a:rPr>
              <a:t> </a:t>
            </a:r>
            <a:r>
              <a:rPr lang="en-US" sz="825" dirty="0" err="1">
                <a:solidFill>
                  <a:schemeClr val="bg1">
                    <a:lumMod val="95000"/>
                  </a:schemeClr>
                </a:solidFill>
                <a:ea typeface="Roboto" panose="02000000000000000000" pitchFamily="2" charset="0"/>
                <a:cs typeface="Calibri"/>
              </a:rPr>
              <a:t>suscipit</a:t>
            </a:r>
            <a:r>
              <a:rPr lang="en-US" sz="825" dirty="0">
                <a:solidFill>
                  <a:schemeClr val="bg1">
                    <a:lumMod val="95000"/>
                  </a:schemeClr>
                </a:solidFill>
                <a:ea typeface="Roboto" panose="02000000000000000000" pitchFamily="2" charset="0"/>
                <a:cs typeface="Calibri"/>
              </a:rPr>
              <a:t> </a:t>
            </a:r>
            <a:r>
              <a:rPr lang="en-US" sz="825" dirty="0" err="1">
                <a:solidFill>
                  <a:schemeClr val="bg1">
                    <a:lumMod val="95000"/>
                  </a:schemeClr>
                </a:solidFill>
                <a:ea typeface="Roboto" panose="02000000000000000000" pitchFamily="2" charset="0"/>
                <a:cs typeface="Calibri"/>
              </a:rPr>
              <a:t>eros</a:t>
            </a:r>
            <a:r>
              <a:rPr lang="id-ID" sz="825" dirty="0">
                <a:solidFill>
                  <a:schemeClr val="bg1">
                    <a:lumMod val="95000"/>
                  </a:schemeClr>
                </a:solidFill>
                <a:ea typeface="Roboto" panose="02000000000000000000" pitchFamily="2" charset="0"/>
                <a:cs typeface="Calibri"/>
              </a:rPr>
              <a:t>. </a:t>
            </a:r>
            <a:r>
              <a:rPr lang="en-US" sz="825" dirty="0" err="1">
                <a:solidFill>
                  <a:schemeClr val="bg1">
                    <a:lumMod val="95000"/>
                  </a:schemeClr>
                </a:solidFill>
                <a:ea typeface="Roboto" panose="02000000000000000000" pitchFamily="2" charset="0"/>
                <a:cs typeface="Calibri"/>
              </a:rPr>
              <a:t>Cras</a:t>
            </a:r>
            <a:r>
              <a:rPr lang="en-US" sz="825" dirty="0">
                <a:solidFill>
                  <a:schemeClr val="bg1">
                    <a:lumMod val="95000"/>
                  </a:schemeClr>
                </a:solidFill>
                <a:ea typeface="Roboto" panose="02000000000000000000" pitchFamily="2" charset="0"/>
                <a:cs typeface="Calibri"/>
              </a:rPr>
              <a:t> </a:t>
            </a:r>
            <a:r>
              <a:rPr lang="en-US" sz="825" dirty="0" err="1">
                <a:solidFill>
                  <a:schemeClr val="bg1">
                    <a:lumMod val="95000"/>
                  </a:schemeClr>
                </a:solidFill>
                <a:ea typeface="Roboto" panose="02000000000000000000" pitchFamily="2" charset="0"/>
                <a:cs typeface="Calibri"/>
              </a:rPr>
              <a:t>consequat</a:t>
            </a:r>
            <a:r>
              <a:rPr lang="en-US" sz="825" dirty="0">
                <a:solidFill>
                  <a:schemeClr val="bg1">
                    <a:lumMod val="95000"/>
                  </a:schemeClr>
                </a:solidFill>
                <a:ea typeface="Roboto" panose="02000000000000000000" pitchFamily="2" charset="0"/>
                <a:cs typeface="Calibri"/>
              </a:rPr>
              <a:t> </a:t>
            </a:r>
            <a:r>
              <a:rPr lang="en-US" sz="825" dirty="0" err="1">
                <a:solidFill>
                  <a:schemeClr val="bg1">
                    <a:lumMod val="95000"/>
                  </a:schemeClr>
                </a:solidFill>
                <a:ea typeface="Roboto" panose="02000000000000000000" pitchFamily="2" charset="0"/>
                <a:cs typeface="Calibri"/>
              </a:rPr>
              <a:t>orci</a:t>
            </a:r>
            <a:r>
              <a:rPr lang="en-US" sz="825" dirty="0">
                <a:solidFill>
                  <a:schemeClr val="bg1">
                    <a:lumMod val="95000"/>
                  </a:schemeClr>
                </a:solidFill>
                <a:ea typeface="Roboto" panose="02000000000000000000" pitchFamily="2" charset="0"/>
                <a:cs typeface="Calibri"/>
              </a:rPr>
              <a:t> </a:t>
            </a:r>
            <a:r>
              <a:rPr lang="en-US" sz="825" dirty="0" err="1">
                <a:solidFill>
                  <a:schemeClr val="bg1">
                    <a:lumMod val="95000"/>
                  </a:schemeClr>
                </a:solidFill>
                <a:ea typeface="Roboto" panose="02000000000000000000" pitchFamily="2" charset="0"/>
                <a:cs typeface="Calibri"/>
              </a:rPr>
              <a:t>eget</a:t>
            </a:r>
            <a:r>
              <a:rPr lang="en-US" sz="825" dirty="0">
                <a:solidFill>
                  <a:schemeClr val="bg1">
                    <a:lumMod val="95000"/>
                  </a:schemeClr>
                </a:solidFill>
                <a:ea typeface="Roboto" panose="02000000000000000000" pitchFamily="2" charset="0"/>
                <a:cs typeface="Calibri"/>
              </a:rPr>
              <a:t> </a:t>
            </a:r>
            <a:r>
              <a:rPr lang="en-US" sz="825" dirty="0" err="1">
                <a:solidFill>
                  <a:schemeClr val="bg1">
                    <a:lumMod val="95000"/>
                  </a:schemeClr>
                </a:solidFill>
                <a:ea typeface="Roboto" panose="02000000000000000000" pitchFamily="2" charset="0"/>
                <a:cs typeface="Calibri"/>
              </a:rPr>
              <a:t>sem</a:t>
            </a:r>
            <a:r>
              <a:rPr lang="en-US" sz="825" dirty="0">
                <a:solidFill>
                  <a:schemeClr val="bg1">
                    <a:lumMod val="95000"/>
                  </a:schemeClr>
                </a:solidFill>
                <a:ea typeface="Roboto" panose="02000000000000000000" pitchFamily="2" charset="0"/>
                <a:cs typeface="Calibri"/>
              </a:rPr>
              <a:t> </a:t>
            </a:r>
            <a:r>
              <a:rPr lang="en-US" sz="825" dirty="0" err="1">
                <a:solidFill>
                  <a:schemeClr val="bg1">
                    <a:lumMod val="95000"/>
                  </a:schemeClr>
                </a:solidFill>
                <a:ea typeface="Roboto" panose="02000000000000000000" pitchFamily="2" charset="0"/>
                <a:cs typeface="Calibri"/>
              </a:rPr>
              <a:t>ullamcorper</a:t>
            </a:r>
            <a:r>
              <a:rPr lang="id-ID" sz="825" dirty="0">
                <a:solidFill>
                  <a:schemeClr val="bg1">
                    <a:lumMod val="95000"/>
                  </a:schemeClr>
                </a:solidFill>
                <a:ea typeface="Roboto" panose="02000000000000000000" pitchFamily="2" charset="0"/>
                <a:cs typeface="Calibri"/>
              </a:rPr>
              <a:t> vulputate.</a:t>
            </a:r>
            <a:endParaRPr lang="id-ID" sz="825" dirty="0">
              <a:solidFill>
                <a:schemeClr val="bg1">
                  <a:lumMod val="95000"/>
                </a:schemeClr>
              </a:solidFill>
              <a:ea typeface="Roboto" panose="02000000000000000000" pitchFamily="2" charset="0"/>
            </a:endParaRPr>
          </a:p>
        </p:txBody>
      </p:sp>
      <p:sp>
        <p:nvSpPr>
          <p:cNvPr id="236" name="TextBox 66"/>
          <p:cNvSpPr txBox="1"/>
          <p:nvPr/>
        </p:nvSpPr>
        <p:spPr>
          <a:xfrm>
            <a:off x="4002112" y="3033578"/>
            <a:ext cx="1117873" cy="1022225"/>
          </a:xfrm>
          <a:prstGeom prst="rect">
            <a:avLst/>
          </a:prstGeom>
          <a:noFill/>
        </p:spPr>
        <p:txBody>
          <a:bodyPr wrap="square" lIns="0" tIns="0" rIns="68565" bIns="0" rtlCol="0">
            <a:noAutofit/>
          </a:bodyPr>
          <a:lstStyle/>
          <a:p>
            <a:pPr algn="ctr"/>
            <a:r>
              <a:rPr lang="id-ID" sz="2700" b="1" dirty="0">
                <a:solidFill>
                  <a:schemeClr val="bg1"/>
                </a:solidFill>
                <a:ea typeface="Roboto" panose="02000000000000000000" pitchFamily="2" charset="0"/>
                <a:cs typeface="Helvetica Neue"/>
              </a:rPr>
              <a:t>60%</a:t>
            </a:r>
            <a:endParaRPr lang="id-ID" sz="1050" dirty="0">
              <a:solidFill>
                <a:schemeClr val="bg1"/>
              </a:solidFill>
              <a:ea typeface="Roboto" panose="02000000000000000000" pitchFamily="2" charset="0"/>
              <a:cs typeface="Helvetica Neue"/>
            </a:endParaRPr>
          </a:p>
          <a:p>
            <a:pPr algn="ctr"/>
            <a:r>
              <a:rPr lang="en-US" sz="825" dirty="0">
                <a:solidFill>
                  <a:schemeClr val="bg1">
                    <a:lumMod val="95000"/>
                  </a:schemeClr>
                </a:solidFill>
                <a:ea typeface="Roboto" panose="02000000000000000000" pitchFamily="2" charset="0"/>
                <a:cs typeface="Calibri"/>
              </a:rPr>
              <a:t>Integer </a:t>
            </a:r>
            <a:r>
              <a:rPr lang="en-US" sz="825" dirty="0" err="1">
                <a:solidFill>
                  <a:schemeClr val="bg1">
                    <a:lumMod val="95000"/>
                  </a:schemeClr>
                </a:solidFill>
                <a:ea typeface="Roboto" panose="02000000000000000000" pitchFamily="2" charset="0"/>
                <a:cs typeface="Calibri"/>
              </a:rPr>
              <a:t>neque</a:t>
            </a:r>
            <a:r>
              <a:rPr lang="en-US" sz="825" dirty="0">
                <a:solidFill>
                  <a:schemeClr val="bg1">
                    <a:lumMod val="95000"/>
                  </a:schemeClr>
                </a:solidFill>
                <a:ea typeface="Roboto" panose="02000000000000000000" pitchFamily="2" charset="0"/>
                <a:cs typeface="Calibri"/>
              </a:rPr>
              <a:t> lacus </a:t>
            </a:r>
            <a:r>
              <a:rPr lang="en-US" sz="825" dirty="0" err="1">
                <a:solidFill>
                  <a:schemeClr val="bg1">
                    <a:lumMod val="95000"/>
                  </a:schemeClr>
                </a:solidFill>
                <a:ea typeface="Roboto" panose="02000000000000000000" pitchFamily="2" charset="0"/>
                <a:cs typeface="Calibri"/>
              </a:rPr>
              <a:t>vestibulum</a:t>
            </a:r>
            <a:r>
              <a:rPr lang="en-US" sz="825" dirty="0">
                <a:solidFill>
                  <a:schemeClr val="bg1">
                    <a:lumMod val="95000"/>
                  </a:schemeClr>
                </a:solidFill>
                <a:ea typeface="Roboto" panose="02000000000000000000" pitchFamily="2" charset="0"/>
                <a:cs typeface="Calibri"/>
              </a:rPr>
              <a:t> </a:t>
            </a:r>
            <a:r>
              <a:rPr lang="en-US" sz="825" dirty="0" err="1">
                <a:solidFill>
                  <a:schemeClr val="bg1">
                    <a:lumMod val="95000"/>
                  </a:schemeClr>
                </a:solidFill>
                <a:ea typeface="Roboto" panose="02000000000000000000" pitchFamily="2" charset="0"/>
                <a:cs typeface="Calibri"/>
              </a:rPr>
              <a:t>vel</a:t>
            </a:r>
            <a:r>
              <a:rPr lang="en-US" sz="825" dirty="0">
                <a:solidFill>
                  <a:schemeClr val="bg1">
                    <a:lumMod val="95000"/>
                  </a:schemeClr>
                </a:solidFill>
                <a:ea typeface="Roboto" panose="02000000000000000000" pitchFamily="2" charset="0"/>
                <a:cs typeface="Calibri"/>
              </a:rPr>
              <a:t> </a:t>
            </a:r>
            <a:r>
              <a:rPr lang="en-US" sz="825" dirty="0" err="1">
                <a:solidFill>
                  <a:schemeClr val="bg1">
                    <a:lumMod val="95000"/>
                  </a:schemeClr>
                </a:solidFill>
                <a:ea typeface="Roboto" panose="02000000000000000000" pitchFamily="2" charset="0"/>
                <a:cs typeface="Calibri"/>
              </a:rPr>
              <a:t>tellussed</a:t>
            </a:r>
            <a:r>
              <a:rPr lang="en-US" sz="825" dirty="0">
                <a:solidFill>
                  <a:schemeClr val="bg1">
                    <a:lumMod val="95000"/>
                  </a:schemeClr>
                </a:solidFill>
                <a:ea typeface="Roboto" panose="02000000000000000000" pitchFamily="2" charset="0"/>
                <a:cs typeface="Calibri"/>
              </a:rPr>
              <a:t> </a:t>
            </a:r>
            <a:r>
              <a:rPr lang="en-US" sz="825" dirty="0" err="1">
                <a:solidFill>
                  <a:schemeClr val="bg1">
                    <a:lumMod val="95000"/>
                  </a:schemeClr>
                </a:solidFill>
                <a:ea typeface="Roboto" panose="02000000000000000000" pitchFamily="2" charset="0"/>
                <a:cs typeface="Calibri"/>
              </a:rPr>
              <a:t>sagittis</a:t>
            </a:r>
            <a:r>
              <a:rPr lang="en-US" sz="825" dirty="0">
                <a:solidFill>
                  <a:schemeClr val="bg1">
                    <a:lumMod val="95000"/>
                  </a:schemeClr>
                </a:solidFill>
                <a:ea typeface="Roboto" panose="02000000000000000000" pitchFamily="2" charset="0"/>
                <a:cs typeface="Calibri"/>
              </a:rPr>
              <a:t> </a:t>
            </a:r>
            <a:r>
              <a:rPr lang="en-US" sz="825" dirty="0" err="1">
                <a:solidFill>
                  <a:schemeClr val="bg1">
                    <a:lumMod val="95000"/>
                  </a:schemeClr>
                </a:solidFill>
                <a:ea typeface="Roboto" panose="02000000000000000000" pitchFamily="2" charset="0"/>
                <a:cs typeface="Calibri"/>
              </a:rPr>
              <a:t>suscipit</a:t>
            </a:r>
            <a:r>
              <a:rPr lang="en-US" sz="825" dirty="0">
                <a:solidFill>
                  <a:schemeClr val="bg1">
                    <a:lumMod val="95000"/>
                  </a:schemeClr>
                </a:solidFill>
                <a:ea typeface="Roboto" panose="02000000000000000000" pitchFamily="2" charset="0"/>
                <a:cs typeface="Calibri"/>
              </a:rPr>
              <a:t> </a:t>
            </a:r>
            <a:r>
              <a:rPr lang="en-US" sz="825" dirty="0" err="1">
                <a:solidFill>
                  <a:schemeClr val="bg1">
                    <a:lumMod val="95000"/>
                  </a:schemeClr>
                </a:solidFill>
                <a:ea typeface="Roboto" panose="02000000000000000000" pitchFamily="2" charset="0"/>
                <a:cs typeface="Calibri"/>
              </a:rPr>
              <a:t>eros</a:t>
            </a:r>
            <a:r>
              <a:rPr lang="id-ID" sz="825" dirty="0">
                <a:solidFill>
                  <a:schemeClr val="bg1">
                    <a:lumMod val="95000"/>
                  </a:schemeClr>
                </a:solidFill>
                <a:ea typeface="Roboto" panose="02000000000000000000" pitchFamily="2" charset="0"/>
                <a:cs typeface="Calibri"/>
              </a:rPr>
              <a:t>. </a:t>
            </a:r>
            <a:r>
              <a:rPr lang="en-US" sz="825" dirty="0" err="1">
                <a:solidFill>
                  <a:schemeClr val="bg1">
                    <a:lumMod val="95000"/>
                  </a:schemeClr>
                </a:solidFill>
                <a:ea typeface="Roboto" panose="02000000000000000000" pitchFamily="2" charset="0"/>
                <a:cs typeface="Calibri"/>
              </a:rPr>
              <a:t>Cras</a:t>
            </a:r>
            <a:r>
              <a:rPr lang="en-US" sz="825" dirty="0">
                <a:solidFill>
                  <a:schemeClr val="bg1">
                    <a:lumMod val="95000"/>
                  </a:schemeClr>
                </a:solidFill>
                <a:ea typeface="Roboto" panose="02000000000000000000" pitchFamily="2" charset="0"/>
                <a:cs typeface="Calibri"/>
              </a:rPr>
              <a:t> </a:t>
            </a:r>
            <a:r>
              <a:rPr lang="en-US" sz="825" dirty="0" err="1">
                <a:solidFill>
                  <a:schemeClr val="bg1">
                    <a:lumMod val="95000"/>
                  </a:schemeClr>
                </a:solidFill>
                <a:ea typeface="Roboto" panose="02000000000000000000" pitchFamily="2" charset="0"/>
                <a:cs typeface="Calibri"/>
              </a:rPr>
              <a:t>consequat</a:t>
            </a:r>
            <a:r>
              <a:rPr lang="en-US" sz="825" dirty="0">
                <a:solidFill>
                  <a:schemeClr val="bg1">
                    <a:lumMod val="95000"/>
                  </a:schemeClr>
                </a:solidFill>
                <a:ea typeface="Roboto" panose="02000000000000000000" pitchFamily="2" charset="0"/>
                <a:cs typeface="Calibri"/>
              </a:rPr>
              <a:t> </a:t>
            </a:r>
            <a:r>
              <a:rPr lang="en-US" sz="825" dirty="0" err="1">
                <a:solidFill>
                  <a:schemeClr val="bg1">
                    <a:lumMod val="95000"/>
                  </a:schemeClr>
                </a:solidFill>
                <a:ea typeface="Roboto" panose="02000000000000000000" pitchFamily="2" charset="0"/>
                <a:cs typeface="Calibri"/>
              </a:rPr>
              <a:t>orci</a:t>
            </a:r>
            <a:r>
              <a:rPr lang="en-US" sz="825" dirty="0">
                <a:solidFill>
                  <a:schemeClr val="bg1">
                    <a:lumMod val="95000"/>
                  </a:schemeClr>
                </a:solidFill>
                <a:ea typeface="Roboto" panose="02000000000000000000" pitchFamily="2" charset="0"/>
                <a:cs typeface="Calibri"/>
              </a:rPr>
              <a:t> </a:t>
            </a:r>
            <a:r>
              <a:rPr lang="en-US" sz="825" dirty="0" err="1">
                <a:solidFill>
                  <a:schemeClr val="bg1">
                    <a:lumMod val="95000"/>
                  </a:schemeClr>
                </a:solidFill>
                <a:ea typeface="Roboto" panose="02000000000000000000" pitchFamily="2" charset="0"/>
                <a:cs typeface="Calibri"/>
              </a:rPr>
              <a:t>eget</a:t>
            </a:r>
            <a:r>
              <a:rPr lang="en-US" sz="825" dirty="0">
                <a:solidFill>
                  <a:schemeClr val="bg1">
                    <a:lumMod val="95000"/>
                  </a:schemeClr>
                </a:solidFill>
                <a:ea typeface="Roboto" panose="02000000000000000000" pitchFamily="2" charset="0"/>
                <a:cs typeface="Calibri"/>
              </a:rPr>
              <a:t> </a:t>
            </a:r>
            <a:r>
              <a:rPr lang="en-US" sz="825" dirty="0" err="1">
                <a:solidFill>
                  <a:schemeClr val="bg1">
                    <a:lumMod val="95000"/>
                  </a:schemeClr>
                </a:solidFill>
                <a:ea typeface="Roboto" panose="02000000000000000000" pitchFamily="2" charset="0"/>
                <a:cs typeface="Calibri"/>
              </a:rPr>
              <a:t>sem</a:t>
            </a:r>
            <a:r>
              <a:rPr lang="en-US" sz="825" dirty="0">
                <a:solidFill>
                  <a:schemeClr val="bg1">
                    <a:lumMod val="95000"/>
                  </a:schemeClr>
                </a:solidFill>
                <a:ea typeface="Roboto" panose="02000000000000000000" pitchFamily="2" charset="0"/>
                <a:cs typeface="Calibri"/>
              </a:rPr>
              <a:t> </a:t>
            </a:r>
            <a:r>
              <a:rPr lang="en-US" sz="825" dirty="0" err="1">
                <a:solidFill>
                  <a:schemeClr val="bg1">
                    <a:lumMod val="95000"/>
                  </a:schemeClr>
                </a:solidFill>
                <a:ea typeface="Roboto" panose="02000000000000000000" pitchFamily="2" charset="0"/>
                <a:cs typeface="Calibri"/>
              </a:rPr>
              <a:t>ullamcorper</a:t>
            </a:r>
            <a:r>
              <a:rPr lang="id-ID" sz="825" dirty="0">
                <a:solidFill>
                  <a:schemeClr val="bg1">
                    <a:lumMod val="95000"/>
                  </a:schemeClr>
                </a:solidFill>
                <a:ea typeface="Roboto" panose="02000000000000000000" pitchFamily="2" charset="0"/>
                <a:cs typeface="Calibri"/>
              </a:rPr>
              <a:t> vulputate.</a:t>
            </a:r>
            <a:endParaRPr lang="id-ID" sz="825" dirty="0">
              <a:solidFill>
                <a:schemeClr val="bg1">
                  <a:lumMod val="95000"/>
                </a:schemeClr>
              </a:solidFill>
              <a:ea typeface="Roboto" panose="02000000000000000000" pitchFamily="2" charset="0"/>
            </a:endParaRPr>
          </a:p>
        </p:txBody>
      </p:sp>
      <p:sp>
        <p:nvSpPr>
          <p:cNvPr id="237" name="TextBox 67"/>
          <p:cNvSpPr txBox="1"/>
          <p:nvPr/>
        </p:nvSpPr>
        <p:spPr>
          <a:xfrm>
            <a:off x="5607789" y="3030664"/>
            <a:ext cx="1117873" cy="1022225"/>
          </a:xfrm>
          <a:prstGeom prst="rect">
            <a:avLst/>
          </a:prstGeom>
          <a:noFill/>
        </p:spPr>
        <p:txBody>
          <a:bodyPr wrap="square" lIns="0" tIns="0" rIns="68565" bIns="0" rtlCol="0">
            <a:noAutofit/>
          </a:bodyPr>
          <a:lstStyle/>
          <a:p>
            <a:pPr algn="ctr"/>
            <a:r>
              <a:rPr lang="id-ID" sz="2700" b="1" dirty="0">
                <a:solidFill>
                  <a:schemeClr val="bg1"/>
                </a:solidFill>
                <a:ea typeface="Roboto" panose="02000000000000000000" pitchFamily="2" charset="0"/>
                <a:cs typeface="Helvetica Neue"/>
              </a:rPr>
              <a:t>70%</a:t>
            </a:r>
            <a:endParaRPr lang="id-ID" sz="1050" dirty="0">
              <a:solidFill>
                <a:schemeClr val="bg1"/>
              </a:solidFill>
              <a:ea typeface="Roboto" panose="02000000000000000000" pitchFamily="2" charset="0"/>
              <a:cs typeface="Helvetica Neue"/>
            </a:endParaRPr>
          </a:p>
          <a:p>
            <a:pPr algn="ctr"/>
            <a:r>
              <a:rPr lang="en-US" sz="825" dirty="0">
                <a:solidFill>
                  <a:schemeClr val="bg1">
                    <a:lumMod val="95000"/>
                  </a:schemeClr>
                </a:solidFill>
                <a:ea typeface="Roboto" panose="02000000000000000000" pitchFamily="2" charset="0"/>
                <a:cs typeface="Calibri"/>
              </a:rPr>
              <a:t>Integer </a:t>
            </a:r>
            <a:r>
              <a:rPr lang="en-US" sz="825" dirty="0" err="1">
                <a:solidFill>
                  <a:schemeClr val="bg1">
                    <a:lumMod val="95000"/>
                  </a:schemeClr>
                </a:solidFill>
                <a:ea typeface="Roboto" panose="02000000000000000000" pitchFamily="2" charset="0"/>
                <a:cs typeface="Calibri"/>
              </a:rPr>
              <a:t>neque</a:t>
            </a:r>
            <a:r>
              <a:rPr lang="en-US" sz="825" dirty="0">
                <a:solidFill>
                  <a:schemeClr val="bg1">
                    <a:lumMod val="95000"/>
                  </a:schemeClr>
                </a:solidFill>
                <a:ea typeface="Roboto" panose="02000000000000000000" pitchFamily="2" charset="0"/>
                <a:cs typeface="Calibri"/>
              </a:rPr>
              <a:t> lacus </a:t>
            </a:r>
            <a:r>
              <a:rPr lang="en-US" sz="825" dirty="0" err="1">
                <a:solidFill>
                  <a:schemeClr val="bg1">
                    <a:lumMod val="95000"/>
                  </a:schemeClr>
                </a:solidFill>
                <a:ea typeface="Roboto" panose="02000000000000000000" pitchFamily="2" charset="0"/>
                <a:cs typeface="Calibri"/>
              </a:rPr>
              <a:t>vestibulum</a:t>
            </a:r>
            <a:r>
              <a:rPr lang="en-US" sz="825" dirty="0">
                <a:solidFill>
                  <a:schemeClr val="bg1">
                    <a:lumMod val="95000"/>
                  </a:schemeClr>
                </a:solidFill>
                <a:ea typeface="Roboto" panose="02000000000000000000" pitchFamily="2" charset="0"/>
                <a:cs typeface="Calibri"/>
              </a:rPr>
              <a:t> </a:t>
            </a:r>
            <a:r>
              <a:rPr lang="en-US" sz="825" dirty="0" err="1">
                <a:solidFill>
                  <a:schemeClr val="bg1">
                    <a:lumMod val="95000"/>
                  </a:schemeClr>
                </a:solidFill>
                <a:ea typeface="Roboto" panose="02000000000000000000" pitchFamily="2" charset="0"/>
                <a:cs typeface="Calibri"/>
              </a:rPr>
              <a:t>vel</a:t>
            </a:r>
            <a:r>
              <a:rPr lang="en-US" sz="825" dirty="0">
                <a:solidFill>
                  <a:schemeClr val="bg1">
                    <a:lumMod val="95000"/>
                  </a:schemeClr>
                </a:solidFill>
                <a:ea typeface="Roboto" panose="02000000000000000000" pitchFamily="2" charset="0"/>
                <a:cs typeface="Calibri"/>
              </a:rPr>
              <a:t> </a:t>
            </a:r>
            <a:r>
              <a:rPr lang="en-US" sz="825" dirty="0" err="1">
                <a:solidFill>
                  <a:schemeClr val="bg1">
                    <a:lumMod val="95000"/>
                  </a:schemeClr>
                </a:solidFill>
                <a:ea typeface="Roboto" panose="02000000000000000000" pitchFamily="2" charset="0"/>
                <a:cs typeface="Calibri"/>
              </a:rPr>
              <a:t>tellussed</a:t>
            </a:r>
            <a:r>
              <a:rPr lang="en-US" sz="825" dirty="0">
                <a:solidFill>
                  <a:schemeClr val="bg1">
                    <a:lumMod val="95000"/>
                  </a:schemeClr>
                </a:solidFill>
                <a:ea typeface="Roboto" panose="02000000000000000000" pitchFamily="2" charset="0"/>
                <a:cs typeface="Calibri"/>
              </a:rPr>
              <a:t> </a:t>
            </a:r>
            <a:r>
              <a:rPr lang="en-US" sz="825" dirty="0" err="1">
                <a:solidFill>
                  <a:schemeClr val="bg1">
                    <a:lumMod val="95000"/>
                  </a:schemeClr>
                </a:solidFill>
                <a:ea typeface="Roboto" panose="02000000000000000000" pitchFamily="2" charset="0"/>
                <a:cs typeface="Calibri"/>
              </a:rPr>
              <a:t>sagittis</a:t>
            </a:r>
            <a:r>
              <a:rPr lang="en-US" sz="825" dirty="0">
                <a:solidFill>
                  <a:schemeClr val="bg1">
                    <a:lumMod val="95000"/>
                  </a:schemeClr>
                </a:solidFill>
                <a:ea typeface="Roboto" panose="02000000000000000000" pitchFamily="2" charset="0"/>
                <a:cs typeface="Calibri"/>
              </a:rPr>
              <a:t> </a:t>
            </a:r>
            <a:r>
              <a:rPr lang="en-US" sz="825" dirty="0" err="1">
                <a:solidFill>
                  <a:schemeClr val="bg1">
                    <a:lumMod val="95000"/>
                  </a:schemeClr>
                </a:solidFill>
                <a:ea typeface="Roboto" panose="02000000000000000000" pitchFamily="2" charset="0"/>
                <a:cs typeface="Calibri"/>
              </a:rPr>
              <a:t>suscipit</a:t>
            </a:r>
            <a:r>
              <a:rPr lang="en-US" sz="825" dirty="0">
                <a:solidFill>
                  <a:schemeClr val="bg1">
                    <a:lumMod val="95000"/>
                  </a:schemeClr>
                </a:solidFill>
                <a:ea typeface="Roboto" panose="02000000000000000000" pitchFamily="2" charset="0"/>
                <a:cs typeface="Calibri"/>
              </a:rPr>
              <a:t> </a:t>
            </a:r>
            <a:r>
              <a:rPr lang="en-US" sz="825" dirty="0" err="1">
                <a:solidFill>
                  <a:schemeClr val="bg1">
                    <a:lumMod val="95000"/>
                  </a:schemeClr>
                </a:solidFill>
                <a:ea typeface="Roboto" panose="02000000000000000000" pitchFamily="2" charset="0"/>
                <a:cs typeface="Calibri"/>
              </a:rPr>
              <a:t>eros</a:t>
            </a:r>
            <a:r>
              <a:rPr lang="id-ID" sz="825" dirty="0">
                <a:solidFill>
                  <a:schemeClr val="bg1">
                    <a:lumMod val="95000"/>
                  </a:schemeClr>
                </a:solidFill>
                <a:ea typeface="Roboto" panose="02000000000000000000" pitchFamily="2" charset="0"/>
                <a:cs typeface="Calibri"/>
              </a:rPr>
              <a:t>. </a:t>
            </a:r>
            <a:r>
              <a:rPr lang="en-US" sz="825" dirty="0" err="1">
                <a:solidFill>
                  <a:schemeClr val="bg1">
                    <a:lumMod val="95000"/>
                  </a:schemeClr>
                </a:solidFill>
                <a:ea typeface="Roboto" panose="02000000000000000000" pitchFamily="2" charset="0"/>
                <a:cs typeface="Calibri"/>
              </a:rPr>
              <a:t>Cras</a:t>
            </a:r>
            <a:r>
              <a:rPr lang="en-US" sz="825" dirty="0">
                <a:solidFill>
                  <a:schemeClr val="bg1">
                    <a:lumMod val="95000"/>
                  </a:schemeClr>
                </a:solidFill>
                <a:ea typeface="Roboto" panose="02000000000000000000" pitchFamily="2" charset="0"/>
                <a:cs typeface="Calibri"/>
              </a:rPr>
              <a:t> </a:t>
            </a:r>
            <a:r>
              <a:rPr lang="en-US" sz="825" dirty="0" err="1">
                <a:solidFill>
                  <a:schemeClr val="bg1">
                    <a:lumMod val="95000"/>
                  </a:schemeClr>
                </a:solidFill>
                <a:ea typeface="Roboto" panose="02000000000000000000" pitchFamily="2" charset="0"/>
                <a:cs typeface="Calibri"/>
              </a:rPr>
              <a:t>consequat</a:t>
            </a:r>
            <a:r>
              <a:rPr lang="en-US" sz="825" dirty="0">
                <a:solidFill>
                  <a:schemeClr val="bg1">
                    <a:lumMod val="95000"/>
                  </a:schemeClr>
                </a:solidFill>
                <a:ea typeface="Roboto" panose="02000000000000000000" pitchFamily="2" charset="0"/>
                <a:cs typeface="Calibri"/>
              </a:rPr>
              <a:t> </a:t>
            </a:r>
            <a:r>
              <a:rPr lang="en-US" sz="825" dirty="0" err="1">
                <a:solidFill>
                  <a:schemeClr val="bg1">
                    <a:lumMod val="95000"/>
                  </a:schemeClr>
                </a:solidFill>
                <a:ea typeface="Roboto" panose="02000000000000000000" pitchFamily="2" charset="0"/>
                <a:cs typeface="Calibri"/>
              </a:rPr>
              <a:t>orci</a:t>
            </a:r>
            <a:r>
              <a:rPr lang="en-US" sz="825" dirty="0">
                <a:solidFill>
                  <a:schemeClr val="bg1">
                    <a:lumMod val="95000"/>
                  </a:schemeClr>
                </a:solidFill>
                <a:ea typeface="Roboto" panose="02000000000000000000" pitchFamily="2" charset="0"/>
                <a:cs typeface="Calibri"/>
              </a:rPr>
              <a:t> </a:t>
            </a:r>
            <a:r>
              <a:rPr lang="en-US" sz="825" dirty="0" err="1">
                <a:solidFill>
                  <a:schemeClr val="bg1">
                    <a:lumMod val="95000"/>
                  </a:schemeClr>
                </a:solidFill>
                <a:ea typeface="Roboto" panose="02000000000000000000" pitchFamily="2" charset="0"/>
                <a:cs typeface="Calibri"/>
              </a:rPr>
              <a:t>eget</a:t>
            </a:r>
            <a:r>
              <a:rPr lang="en-US" sz="825" dirty="0">
                <a:solidFill>
                  <a:schemeClr val="bg1">
                    <a:lumMod val="95000"/>
                  </a:schemeClr>
                </a:solidFill>
                <a:ea typeface="Roboto" panose="02000000000000000000" pitchFamily="2" charset="0"/>
                <a:cs typeface="Calibri"/>
              </a:rPr>
              <a:t> </a:t>
            </a:r>
            <a:r>
              <a:rPr lang="en-US" sz="825" dirty="0" err="1">
                <a:solidFill>
                  <a:schemeClr val="bg1">
                    <a:lumMod val="95000"/>
                  </a:schemeClr>
                </a:solidFill>
                <a:ea typeface="Roboto" panose="02000000000000000000" pitchFamily="2" charset="0"/>
                <a:cs typeface="Calibri"/>
              </a:rPr>
              <a:t>sem</a:t>
            </a:r>
            <a:r>
              <a:rPr lang="en-US" sz="825" dirty="0">
                <a:solidFill>
                  <a:schemeClr val="bg1">
                    <a:lumMod val="95000"/>
                  </a:schemeClr>
                </a:solidFill>
                <a:ea typeface="Roboto" panose="02000000000000000000" pitchFamily="2" charset="0"/>
                <a:cs typeface="Calibri"/>
              </a:rPr>
              <a:t> </a:t>
            </a:r>
            <a:r>
              <a:rPr lang="en-US" sz="825" dirty="0" err="1">
                <a:solidFill>
                  <a:schemeClr val="bg1">
                    <a:lumMod val="95000"/>
                  </a:schemeClr>
                </a:solidFill>
                <a:ea typeface="Roboto" panose="02000000000000000000" pitchFamily="2" charset="0"/>
                <a:cs typeface="Calibri"/>
              </a:rPr>
              <a:t>ullamcorper</a:t>
            </a:r>
            <a:r>
              <a:rPr lang="id-ID" sz="825" dirty="0">
                <a:solidFill>
                  <a:schemeClr val="bg1">
                    <a:lumMod val="95000"/>
                  </a:schemeClr>
                </a:solidFill>
                <a:ea typeface="Roboto" panose="02000000000000000000" pitchFamily="2" charset="0"/>
                <a:cs typeface="Calibri"/>
              </a:rPr>
              <a:t> vulputate.</a:t>
            </a:r>
            <a:endParaRPr lang="id-ID" sz="825" dirty="0">
              <a:solidFill>
                <a:schemeClr val="bg1">
                  <a:lumMod val="95000"/>
                </a:schemeClr>
              </a:solidFill>
              <a:ea typeface="Roboto" panose="02000000000000000000" pitchFamily="2" charset="0"/>
            </a:endParaRPr>
          </a:p>
        </p:txBody>
      </p:sp>
      <p:sp>
        <p:nvSpPr>
          <p:cNvPr id="238" name="TextBox 68"/>
          <p:cNvSpPr txBox="1"/>
          <p:nvPr/>
        </p:nvSpPr>
        <p:spPr>
          <a:xfrm>
            <a:off x="7300518" y="3030664"/>
            <a:ext cx="1117873" cy="1022225"/>
          </a:xfrm>
          <a:prstGeom prst="rect">
            <a:avLst/>
          </a:prstGeom>
          <a:noFill/>
        </p:spPr>
        <p:txBody>
          <a:bodyPr wrap="square" lIns="0" tIns="0" rIns="68565" bIns="0" rtlCol="0">
            <a:noAutofit/>
          </a:bodyPr>
          <a:lstStyle/>
          <a:p>
            <a:pPr algn="ctr"/>
            <a:r>
              <a:rPr lang="id-ID" sz="2700" b="1" dirty="0">
                <a:solidFill>
                  <a:schemeClr val="bg1"/>
                </a:solidFill>
                <a:ea typeface="Roboto" panose="02000000000000000000" pitchFamily="2" charset="0"/>
                <a:cs typeface="Helvetica Neue"/>
              </a:rPr>
              <a:t>80%</a:t>
            </a:r>
            <a:endParaRPr lang="id-ID" sz="1050" dirty="0">
              <a:solidFill>
                <a:schemeClr val="bg1"/>
              </a:solidFill>
              <a:ea typeface="Roboto" panose="02000000000000000000" pitchFamily="2" charset="0"/>
              <a:cs typeface="Helvetica Neue"/>
            </a:endParaRPr>
          </a:p>
          <a:p>
            <a:pPr algn="ctr"/>
            <a:r>
              <a:rPr lang="en-US" sz="825" dirty="0">
                <a:solidFill>
                  <a:schemeClr val="bg1">
                    <a:lumMod val="95000"/>
                  </a:schemeClr>
                </a:solidFill>
                <a:ea typeface="Roboto" panose="02000000000000000000" pitchFamily="2" charset="0"/>
                <a:cs typeface="Calibri"/>
              </a:rPr>
              <a:t>Integer </a:t>
            </a:r>
            <a:r>
              <a:rPr lang="en-US" sz="825" dirty="0" err="1">
                <a:solidFill>
                  <a:schemeClr val="bg1">
                    <a:lumMod val="95000"/>
                  </a:schemeClr>
                </a:solidFill>
                <a:ea typeface="Roboto" panose="02000000000000000000" pitchFamily="2" charset="0"/>
                <a:cs typeface="Calibri"/>
              </a:rPr>
              <a:t>neque</a:t>
            </a:r>
            <a:r>
              <a:rPr lang="en-US" sz="825" dirty="0">
                <a:solidFill>
                  <a:schemeClr val="bg1">
                    <a:lumMod val="95000"/>
                  </a:schemeClr>
                </a:solidFill>
                <a:ea typeface="Roboto" panose="02000000000000000000" pitchFamily="2" charset="0"/>
                <a:cs typeface="Calibri"/>
              </a:rPr>
              <a:t> lacus </a:t>
            </a:r>
            <a:r>
              <a:rPr lang="en-US" sz="825" dirty="0" err="1">
                <a:solidFill>
                  <a:schemeClr val="bg1">
                    <a:lumMod val="95000"/>
                  </a:schemeClr>
                </a:solidFill>
                <a:ea typeface="Roboto" panose="02000000000000000000" pitchFamily="2" charset="0"/>
                <a:cs typeface="Calibri"/>
              </a:rPr>
              <a:t>vestibulum</a:t>
            </a:r>
            <a:r>
              <a:rPr lang="en-US" sz="825" dirty="0">
                <a:solidFill>
                  <a:schemeClr val="bg1">
                    <a:lumMod val="95000"/>
                  </a:schemeClr>
                </a:solidFill>
                <a:ea typeface="Roboto" panose="02000000000000000000" pitchFamily="2" charset="0"/>
                <a:cs typeface="Calibri"/>
              </a:rPr>
              <a:t> </a:t>
            </a:r>
            <a:r>
              <a:rPr lang="en-US" sz="825" dirty="0" err="1">
                <a:solidFill>
                  <a:schemeClr val="bg1">
                    <a:lumMod val="95000"/>
                  </a:schemeClr>
                </a:solidFill>
                <a:ea typeface="Roboto" panose="02000000000000000000" pitchFamily="2" charset="0"/>
                <a:cs typeface="Calibri"/>
              </a:rPr>
              <a:t>vel</a:t>
            </a:r>
            <a:r>
              <a:rPr lang="en-US" sz="825" dirty="0">
                <a:solidFill>
                  <a:schemeClr val="bg1">
                    <a:lumMod val="95000"/>
                  </a:schemeClr>
                </a:solidFill>
                <a:ea typeface="Roboto" panose="02000000000000000000" pitchFamily="2" charset="0"/>
                <a:cs typeface="Calibri"/>
              </a:rPr>
              <a:t> </a:t>
            </a:r>
            <a:r>
              <a:rPr lang="en-US" sz="825" dirty="0" err="1">
                <a:solidFill>
                  <a:schemeClr val="bg1">
                    <a:lumMod val="95000"/>
                  </a:schemeClr>
                </a:solidFill>
                <a:ea typeface="Roboto" panose="02000000000000000000" pitchFamily="2" charset="0"/>
                <a:cs typeface="Calibri"/>
              </a:rPr>
              <a:t>tellussed</a:t>
            </a:r>
            <a:r>
              <a:rPr lang="en-US" sz="825" dirty="0">
                <a:solidFill>
                  <a:schemeClr val="bg1">
                    <a:lumMod val="95000"/>
                  </a:schemeClr>
                </a:solidFill>
                <a:ea typeface="Roboto" panose="02000000000000000000" pitchFamily="2" charset="0"/>
                <a:cs typeface="Calibri"/>
              </a:rPr>
              <a:t> </a:t>
            </a:r>
            <a:r>
              <a:rPr lang="en-US" sz="825" dirty="0" err="1">
                <a:solidFill>
                  <a:schemeClr val="bg1">
                    <a:lumMod val="95000"/>
                  </a:schemeClr>
                </a:solidFill>
                <a:ea typeface="Roboto" panose="02000000000000000000" pitchFamily="2" charset="0"/>
                <a:cs typeface="Calibri"/>
              </a:rPr>
              <a:t>sagittis</a:t>
            </a:r>
            <a:r>
              <a:rPr lang="en-US" sz="825" dirty="0">
                <a:solidFill>
                  <a:schemeClr val="bg1">
                    <a:lumMod val="95000"/>
                  </a:schemeClr>
                </a:solidFill>
                <a:ea typeface="Roboto" panose="02000000000000000000" pitchFamily="2" charset="0"/>
                <a:cs typeface="Calibri"/>
              </a:rPr>
              <a:t> </a:t>
            </a:r>
            <a:r>
              <a:rPr lang="en-US" sz="825" dirty="0" err="1">
                <a:solidFill>
                  <a:schemeClr val="bg1">
                    <a:lumMod val="95000"/>
                  </a:schemeClr>
                </a:solidFill>
                <a:ea typeface="Roboto" panose="02000000000000000000" pitchFamily="2" charset="0"/>
                <a:cs typeface="Calibri"/>
              </a:rPr>
              <a:t>suscipit</a:t>
            </a:r>
            <a:r>
              <a:rPr lang="en-US" sz="825" dirty="0">
                <a:solidFill>
                  <a:schemeClr val="bg1">
                    <a:lumMod val="95000"/>
                  </a:schemeClr>
                </a:solidFill>
                <a:ea typeface="Roboto" panose="02000000000000000000" pitchFamily="2" charset="0"/>
                <a:cs typeface="Calibri"/>
              </a:rPr>
              <a:t> </a:t>
            </a:r>
            <a:r>
              <a:rPr lang="en-US" sz="825" dirty="0" err="1">
                <a:solidFill>
                  <a:schemeClr val="bg1">
                    <a:lumMod val="95000"/>
                  </a:schemeClr>
                </a:solidFill>
                <a:ea typeface="Roboto" panose="02000000000000000000" pitchFamily="2" charset="0"/>
                <a:cs typeface="Calibri"/>
              </a:rPr>
              <a:t>eros</a:t>
            </a:r>
            <a:r>
              <a:rPr lang="id-ID" sz="825" dirty="0">
                <a:solidFill>
                  <a:schemeClr val="bg1">
                    <a:lumMod val="95000"/>
                  </a:schemeClr>
                </a:solidFill>
                <a:ea typeface="Roboto" panose="02000000000000000000" pitchFamily="2" charset="0"/>
                <a:cs typeface="Calibri"/>
              </a:rPr>
              <a:t>. </a:t>
            </a:r>
            <a:r>
              <a:rPr lang="en-US" sz="825" dirty="0" err="1">
                <a:solidFill>
                  <a:schemeClr val="bg1">
                    <a:lumMod val="95000"/>
                  </a:schemeClr>
                </a:solidFill>
                <a:ea typeface="Roboto" panose="02000000000000000000" pitchFamily="2" charset="0"/>
                <a:cs typeface="Calibri"/>
              </a:rPr>
              <a:t>Cras</a:t>
            </a:r>
            <a:r>
              <a:rPr lang="en-US" sz="825" dirty="0">
                <a:solidFill>
                  <a:schemeClr val="bg1">
                    <a:lumMod val="95000"/>
                  </a:schemeClr>
                </a:solidFill>
                <a:ea typeface="Roboto" panose="02000000000000000000" pitchFamily="2" charset="0"/>
                <a:cs typeface="Calibri"/>
              </a:rPr>
              <a:t> </a:t>
            </a:r>
            <a:r>
              <a:rPr lang="en-US" sz="825" dirty="0" err="1">
                <a:solidFill>
                  <a:schemeClr val="bg1">
                    <a:lumMod val="95000"/>
                  </a:schemeClr>
                </a:solidFill>
                <a:ea typeface="Roboto" panose="02000000000000000000" pitchFamily="2" charset="0"/>
                <a:cs typeface="Calibri"/>
              </a:rPr>
              <a:t>consequat</a:t>
            </a:r>
            <a:r>
              <a:rPr lang="en-US" sz="825" dirty="0">
                <a:solidFill>
                  <a:schemeClr val="bg1">
                    <a:lumMod val="95000"/>
                  </a:schemeClr>
                </a:solidFill>
                <a:ea typeface="Roboto" panose="02000000000000000000" pitchFamily="2" charset="0"/>
                <a:cs typeface="Calibri"/>
              </a:rPr>
              <a:t> </a:t>
            </a:r>
            <a:r>
              <a:rPr lang="en-US" sz="825" dirty="0" err="1">
                <a:solidFill>
                  <a:schemeClr val="bg1">
                    <a:lumMod val="95000"/>
                  </a:schemeClr>
                </a:solidFill>
                <a:ea typeface="Roboto" panose="02000000000000000000" pitchFamily="2" charset="0"/>
                <a:cs typeface="Calibri"/>
              </a:rPr>
              <a:t>orci</a:t>
            </a:r>
            <a:r>
              <a:rPr lang="en-US" sz="825" dirty="0">
                <a:solidFill>
                  <a:schemeClr val="bg1">
                    <a:lumMod val="95000"/>
                  </a:schemeClr>
                </a:solidFill>
                <a:ea typeface="Roboto" panose="02000000000000000000" pitchFamily="2" charset="0"/>
                <a:cs typeface="Calibri"/>
              </a:rPr>
              <a:t> </a:t>
            </a:r>
            <a:r>
              <a:rPr lang="en-US" sz="825" dirty="0" err="1">
                <a:solidFill>
                  <a:schemeClr val="bg1">
                    <a:lumMod val="95000"/>
                  </a:schemeClr>
                </a:solidFill>
                <a:ea typeface="Roboto" panose="02000000000000000000" pitchFamily="2" charset="0"/>
                <a:cs typeface="Calibri"/>
              </a:rPr>
              <a:t>eget</a:t>
            </a:r>
            <a:r>
              <a:rPr lang="en-US" sz="825" dirty="0">
                <a:solidFill>
                  <a:schemeClr val="bg1">
                    <a:lumMod val="95000"/>
                  </a:schemeClr>
                </a:solidFill>
                <a:ea typeface="Roboto" panose="02000000000000000000" pitchFamily="2" charset="0"/>
                <a:cs typeface="Calibri"/>
              </a:rPr>
              <a:t> </a:t>
            </a:r>
            <a:r>
              <a:rPr lang="en-US" sz="825" dirty="0" err="1">
                <a:solidFill>
                  <a:schemeClr val="bg1">
                    <a:lumMod val="95000"/>
                  </a:schemeClr>
                </a:solidFill>
                <a:ea typeface="Roboto" panose="02000000000000000000" pitchFamily="2" charset="0"/>
                <a:cs typeface="Calibri"/>
              </a:rPr>
              <a:t>sem</a:t>
            </a:r>
            <a:r>
              <a:rPr lang="en-US" sz="825" dirty="0">
                <a:solidFill>
                  <a:schemeClr val="bg1">
                    <a:lumMod val="95000"/>
                  </a:schemeClr>
                </a:solidFill>
                <a:ea typeface="Roboto" panose="02000000000000000000" pitchFamily="2" charset="0"/>
                <a:cs typeface="Calibri"/>
              </a:rPr>
              <a:t> </a:t>
            </a:r>
            <a:r>
              <a:rPr lang="en-US" sz="825" dirty="0" err="1">
                <a:solidFill>
                  <a:schemeClr val="bg1">
                    <a:lumMod val="95000"/>
                  </a:schemeClr>
                </a:solidFill>
                <a:ea typeface="Roboto" panose="02000000000000000000" pitchFamily="2" charset="0"/>
                <a:cs typeface="Calibri"/>
              </a:rPr>
              <a:t>ullamcorper</a:t>
            </a:r>
            <a:r>
              <a:rPr lang="id-ID" sz="825" dirty="0">
                <a:solidFill>
                  <a:schemeClr val="bg1">
                    <a:lumMod val="95000"/>
                  </a:schemeClr>
                </a:solidFill>
                <a:ea typeface="Roboto" panose="02000000000000000000" pitchFamily="2" charset="0"/>
                <a:cs typeface="Calibri"/>
              </a:rPr>
              <a:t> vulputate.</a:t>
            </a:r>
            <a:endParaRPr lang="id-ID" sz="825" dirty="0">
              <a:solidFill>
                <a:schemeClr val="bg1">
                  <a:lumMod val="95000"/>
                </a:schemeClr>
              </a:solidFill>
              <a:ea typeface="Roboto" panose="02000000000000000000" pitchFamily="2" charset="0"/>
            </a:endParaRPr>
          </a:p>
        </p:txBody>
      </p:sp>
    </p:spTree>
    <p:extLst>
      <p:ext uri="{BB962C8B-B14F-4D97-AF65-F5344CB8AC3E}">
        <p14:creationId xmlns:p14="http://schemas.microsoft.com/office/powerpoint/2010/main" val="25411067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1000"/>
                                  </p:stCondLst>
                                  <p:childTnLst>
                                    <p:set>
                                      <p:cBhvr>
                                        <p:cTn id="6" dur="1" fill="hold">
                                          <p:stCondLst>
                                            <p:cond delay="0"/>
                                          </p:stCondLst>
                                        </p:cTn>
                                        <p:tgtEl>
                                          <p:spTgt spid="174"/>
                                        </p:tgtEl>
                                        <p:attrNameLst>
                                          <p:attrName>style.visibility</p:attrName>
                                        </p:attrNameLst>
                                      </p:cBhvr>
                                      <p:to>
                                        <p:strVal val="visible"/>
                                      </p:to>
                                    </p:set>
                                    <p:animEffect transition="in" filter="wheel(1)">
                                      <p:cBhvr>
                                        <p:cTn id="7" dur="2000"/>
                                        <p:tgtEl>
                                          <p:spTgt spid="174"/>
                                        </p:tgtEl>
                                      </p:cBhvr>
                                    </p:animEffect>
                                  </p:childTnLst>
                                </p:cTn>
                              </p:par>
                              <p:par>
                                <p:cTn id="8" presetID="21" presetClass="entr" presetSubtype="1" fill="hold" grpId="0" nodeType="withEffect">
                                  <p:stCondLst>
                                    <p:cond delay="1000"/>
                                  </p:stCondLst>
                                  <p:childTnLst>
                                    <p:set>
                                      <p:cBhvr>
                                        <p:cTn id="9" dur="1" fill="hold">
                                          <p:stCondLst>
                                            <p:cond delay="0"/>
                                          </p:stCondLst>
                                        </p:cTn>
                                        <p:tgtEl>
                                          <p:spTgt spid="175"/>
                                        </p:tgtEl>
                                        <p:attrNameLst>
                                          <p:attrName>style.visibility</p:attrName>
                                        </p:attrNameLst>
                                      </p:cBhvr>
                                      <p:to>
                                        <p:strVal val="visible"/>
                                      </p:to>
                                    </p:set>
                                    <p:animEffect transition="in" filter="wheel(1)">
                                      <p:cBhvr>
                                        <p:cTn id="10" dur="2000"/>
                                        <p:tgtEl>
                                          <p:spTgt spid="175"/>
                                        </p:tgtEl>
                                      </p:cBhvr>
                                    </p:animEffect>
                                  </p:childTnLst>
                                </p:cTn>
                              </p:par>
                              <p:par>
                                <p:cTn id="11" presetID="21" presetClass="entr" presetSubtype="1" fill="hold" grpId="0" nodeType="withEffect">
                                  <p:stCondLst>
                                    <p:cond delay="1000"/>
                                  </p:stCondLst>
                                  <p:childTnLst>
                                    <p:set>
                                      <p:cBhvr>
                                        <p:cTn id="12" dur="1" fill="hold">
                                          <p:stCondLst>
                                            <p:cond delay="0"/>
                                          </p:stCondLst>
                                        </p:cTn>
                                        <p:tgtEl>
                                          <p:spTgt spid="176"/>
                                        </p:tgtEl>
                                        <p:attrNameLst>
                                          <p:attrName>style.visibility</p:attrName>
                                        </p:attrNameLst>
                                      </p:cBhvr>
                                      <p:to>
                                        <p:strVal val="visible"/>
                                      </p:to>
                                    </p:set>
                                    <p:animEffect transition="in" filter="wheel(1)">
                                      <p:cBhvr>
                                        <p:cTn id="13" dur="2000"/>
                                        <p:tgtEl>
                                          <p:spTgt spid="176"/>
                                        </p:tgtEl>
                                      </p:cBhvr>
                                    </p:animEffect>
                                  </p:childTnLst>
                                </p:cTn>
                              </p:par>
                              <p:par>
                                <p:cTn id="14" presetID="21" presetClass="entr" presetSubtype="1" fill="hold" grpId="0" nodeType="withEffect">
                                  <p:stCondLst>
                                    <p:cond delay="1000"/>
                                  </p:stCondLst>
                                  <p:childTnLst>
                                    <p:set>
                                      <p:cBhvr>
                                        <p:cTn id="15" dur="1" fill="hold">
                                          <p:stCondLst>
                                            <p:cond delay="0"/>
                                          </p:stCondLst>
                                        </p:cTn>
                                        <p:tgtEl>
                                          <p:spTgt spid="177"/>
                                        </p:tgtEl>
                                        <p:attrNameLst>
                                          <p:attrName>style.visibility</p:attrName>
                                        </p:attrNameLst>
                                      </p:cBhvr>
                                      <p:to>
                                        <p:strVal val="visible"/>
                                      </p:to>
                                    </p:set>
                                    <p:animEffect transition="in" filter="wheel(1)">
                                      <p:cBhvr>
                                        <p:cTn id="16" dur="2000"/>
                                        <p:tgtEl>
                                          <p:spTgt spid="177"/>
                                        </p:tgtEl>
                                      </p:cBhvr>
                                    </p:animEffect>
                                  </p:childTnLst>
                                </p:cTn>
                              </p:par>
                              <p:par>
                                <p:cTn id="17" presetID="21" presetClass="entr" presetSubtype="1" fill="hold" grpId="0" nodeType="withEffect">
                                  <p:stCondLst>
                                    <p:cond delay="1000"/>
                                  </p:stCondLst>
                                  <p:childTnLst>
                                    <p:set>
                                      <p:cBhvr>
                                        <p:cTn id="18" dur="1" fill="hold">
                                          <p:stCondLst>
                                            <p:cond delay="0"/>
                                          </p:stCondLst>
                                        </p:cTn>
                                        <p:tgtEl>
                                          <p:spTgt spid="178"/>
                                        </p:tgtEl>
                                        <p:attrNameLst>
                                          <p:attrName>style.visibility</p:attrName>
                                        </p:attrNameLst>
                                      </p:cBhvr>
                                      <p:to>
                                        <p:strVal val="visible"/>
                                      </p:to>
                                    </p:set>
                                    <p:animEffect transition="in" filter="wheel(1)">
                                      <p:cBhvr>
                                        <p:cTn id="19" dur="2000"/>
                                        <p:tgtEl>
                                          <p:spTgt spid="178"/>
                                        </p:tgtEl>
                                      </p:cBhvr>
                                    </p:animEffect>
                                  </p:childTnLst>
                                </p:cTn>
                              </p:par>
                              <p:par>
                                <p:cTn id="20" presetID="53" presetClass="entr" presetSubtype="16" fill="hold" grpId="0" nodeType="withEffect">
                                  <p:stCondLst>
                                    <p:cond delay="2750"/>
                                  </p:stCondLst>
                                  <p:childTnLst>
                                    <p:set>
                                      <p:cBhvr>
                                        <p:cTn id="21" dur="1" fill="hold">
                                          <p:stCondLst>
                                            <p:cond delay="0"/>
                                          </p:stCondLst>
                                        </p:cTn>
                                        <p:tgtEl>
                                          <p:spTgt spid="179"/>
                                        </p:tgtEl>
                                        <p:attrNameLst>
                                          <p:attrName>style.visibility</p:attrName>
                                        </p:attrNameLst>
                                      </p:cBhvr>
                                      <p:to>
                                        <p:strVal val="visible"/>
                                      </p:to>
                                    </p:set>
                                    <p:anim calcmode="lin" valueType="num">
                                      <p:cBhvr>
                                        <p:cTn id="22" dur="500" fill="hold"/>
                                        <p:tgtEl>
                                          <p:spTgt spid="179"/>
                                        </p:tgtEl>
                                        <p:attrNameLst>
                                          <p:attrName>ppt_w</p:attrName>
                                        </p:attrNameLst>
                                      </p:cBhvr>
                                      <p:tavLst>
                                        <p:tav tm="0">
                                          <p:val>
                                            <p:fltVal val="0"/>
                                          </p:val>
                                        </p:tav>
                                        <p:tav tm="100000">
                                          <p:val>
                                            <p:strVal val="#ppt_w"/>
                                          </p:val>
                                        </p:tav>
                                      </p:tavLst>
                                    </p:anim>
                                    <p:anim calcmode="lin" valueType="num">
                                      <p:cBhvr>
                                        <p:cTn id="23" dur="500" fill="hold"/>
                                        <p:tgtEl>
                                          <p:spTgt spid="179"/>
                                        </p:tgtEl>
                                        <p:attrNameLst>
                                          <p:attrName>ppt_h</p:attrName>
                                        </p:attrNameLst>
                                      </p:cBhvr>
                                      <p:tavLst>
                                        <p:tav tm="0">
                                          <p:val>
                                            <p:fltVal val="0"/>
                                          </p:val>
                                        </p:tav>
                                        <p:tav tm="100000">
                                          <p:val>
                                            <p:strVal val="#ppt_h"/>
                                          </p:val>
                                        </p:tav>
                                      </p:tavLst>
                                    </p:anim>
                                    <p:animEffect transition="in" filter="fade">
                                      <p:cBhvr>
                                        <p:cTn id="24" dur="500"/>
                                        <p:tgtEl>
                                          <p:spTgt spid="179"/>
                                        </p:tgtEl>
                                      </p:cBhvr>
                                    </p:animEffect>
                                  </p:childTnLst>
                                </p:cTn>
                              </p:par>
                              <p:par>
                                <p:cTn id="25" presetID="53" presetClass="entr" presetSubtype="16" fill="hold" grpId="0" nodeType="withEffect">
                                  <p:stCondLst>
                                    <p:cond delay="2750"/>
                                  </p:stCondLst>
                                  <p:childTnLst>
                                    <p:set>
                                      <p:cBhvr>
                                        <p:cTn id="26" dur="1" fill="hold">
                                          <p:stCondLst>
                                            <p:cond delay="0"/>
                                          </p:stCondLst>
                                        </p:cTn>
                                        <p:tgtEl>
                                          <p:spTgt spid="180"/>
                                        </p:tgtEl>
                                        <p:attrNameLst>
                                          <p:attrName>style.visibility</p:attrName>
                                        </p:attrNameLst>
                                      </p:cBhvr>
                                      <p:to>
                                        <p:strVal val="visible"/>
                                      </p:to>
                                    </p:set>
                                    <p:anim calcmode="lin" valueType="num">
                                      <p:cBhvr>
                                        <p:cTn id="27" dur="500" fill="hold"/>
                                        <p:tgtEl>
                                          <p:spTgt spid="180"/>
                                        </p:tgtEl>
                                        <p:attrNameLst>
                                          <p:attrName>ppt_w</p:attrName>
                                        </p:attrNameLst>
                                      </p:cBhvr>
                                      <p:tavLst>
                                        <p:tav tm="0">
                                          <p:val>
                                            <p:fltVal val="0"/>
                                          </p:val>
                                        </p:tav>
                                        <p:tav tm="100000">
                                          <p:val>
                                            <p:strVal val="#ppt_w"/>
                                          </p:val>
                                        </p:tav>
                                      </p:tavLst>
                                    </p:anim>
                                    <p:anim calcmode="lin" valueType="num">
                                      <p:cBhvr>
                                        <p:cTn id="28" dur="500" fill="hold"/>
                                        <p:tgtEl>
                                          <p:spTgt spid="180"/>
                                        </p:tgtEl>
                                        <p:attrNameLst>
                                          <p:attrName>ppt_h</p:attrName>
                                        </p:attrNameLst>
                                      </p:cBhvr>
                                      <p:tavLst>
                                        <p:tav tm="0">
                                          <p:val>
                                            <p:fltVal val="0"/>
                                          </p:val>
                                        </p:tav>
                                        <p:tav tm="100000">
                                          <p:val>
                                            <p:strVal val="#ppt_h"/>
                                          </p:val>
                                        </p:tav>
                                      </p:tavLst>
                                    </p:anim>
                                    <p:animEffect transition="in" filter="fade">
                                      <p:cBhvr>
                                        <p:cTn id="29" dur="500"/>
                                        <p:tgtEl>
                                          <p:spTgt spid="180"/>
                                        </p:tgtEl>
                                      </p:cBhvr>
                                    </p:animEffect>
                                  </p:childTnLst>
                                </p:cTn>
                              </p:par>
                              <p:par>
                                <p:cTn id="30" presetID="53" presetClass="entr" presetSubtype="16" fill="hold" grpId="0" nodeType="withEffect">
                                  <p:stCondLst>
                                    <p:cond delay="2750"/>
                                  </p:stCondLst>
                                  <p:childTnLst>
                                    <p:set>
                                      <p:cBhvr>
                                        <p:cTn id="31" dur="1" fill="hold">
                                          <p:stCondLst>
                                            <p:cond delay="0"/>
                                          </p:stCondLst>
                                        </p:cTn>
                                        <p:tgtEl>
                                          <p:spTgt spid="181"/>
                                        </p:tgtEl>
                                        <p:attrNameLst>
                                          <p:attrName>style.visibility</p:attrName>
                                        </p:attrNameLst>
                                      </p:cBhvr>
                                      <p:to>
                                        <p:strVal val="visible"/>
                                      </p:to>
                                    </p:set>
                                    <p:anim calcmode="lin" valueType="num">
                                      <p:cBhvr>
                                        <p:cTn id="32" dur="500" fill="hold"/>
                                        <p:tgtEl>
                                          <p:spTgt spid="181"/>
                                        </p:tgtEl>
                                        <p:attrNameLst>
                                          <p:attrName>ppt_w</p:attrName>
                                        </p:attrNameLst>
                                      </p:cBhvr>
                                      <p:tavLst>
                                        <p:tav tm="0">
                                          <p:val>
                                            <p:fltVal val="0"/>
                                          </p:val>
                                        </p:tav>
                                        <p:tav tm="100000">
                                          <p:val>
                                            <p:strVal val="#ppt_w"/>
                                          </p:val>
                                        </p:tav>
                                      </p:tavLst>
                                    </p:anim>
                                    <p:anim calcmode="lin" valueType="num">
                                      <p:cBhvr>
                                        <p:cTn id="33" dur="500" fill="hold"/>
                                        <p:tgtEl>
                                          <p:spTgt spid="181"/>
                                        </p:tgtEl>
                                        <p:attrNameLst>
                                          <p:attrName>ppt_h</p:attrName>
                                        </p:attrNameLst>
                                      </p:cBhvr>
                                      <p:tavLst>
                                        <p:tav tm="0">
                                          <p:val>
                                            <p:fltVal val="0"/>
                                          </p:val>
                                        </p:tav>
                                        <p:tav tm="100000">
                                          <p:val>
                                            <p:strVal val="#ppt_h"/>
                                          </p:val>
                                        </p:tav>
                                      </p:tavLst>
                                    </p:anim>
                                    <p:animEffect transition="in" filter="fade">
                                      <p:cBhvr>
                                        <p:cTn id="34" dur="500"/>
                                        <p:tgtEl>
                                          <p:spTgt spid="181"/>
                                        </p:tgtEl>
                                      </p:cBhvr>
                                    </p:animEffect>
                                  </p:childTnLst>
                                </p:cTn>
                              </p:par>
                              <p:par>
                                <p:cTn id="35" presetID="53" presetClass="entr" presetSubtype="16" fill="hold" grpId="0" nodeType="withEffect">
                                  <p:stCondLst>
                                    <p:cond delay="2750"/>
                                  </p:stCondLst>
                                  <p:childTnLst>
                                    <p:set>
                                      <p:cBhvr>
                                        <p:cTn id="36" dur="1" fill="hold">
                                          <p:stCondLst>
                                            <p:cond delay="0"/>
                                          </p:stCondLst>
                                        </p:cTn>
                                        <p:tgtEl>
                                          <p:spTgt spid="182"/>
                                        </p:tgtEl>
                                        <p:attrNameLst>
                                          <p:attrName>style.visibility</p:attrName>
                                        </p:attrNameLst>
                                      </p:cBhvr>
                                      <p:to>
                                        <p:strVal val="visible"/>
                                      </p:to>
                                    </p:set>
                                    <p:anim calcmode="lin" valueType="num">
                                      <p:cBhvr>
                                        <p:cTn id="37" dur="500" fill="hold"/>
                                        <p:tgtEl>
                                          <p:spTgt spid="182"/>
                                        </p:tgtEl>
                                        <p:attrNameLst>
                                          <p:attrName>ppt_w</p:attrName>
                                        </p:attrNameLst>
                                      </p:cBhvr>
                                      <p:tavLst>
                                        <p:tav tm="0">
                                          <p:val>
                                            <p:fltVal val="0"/>
                                          </p:val>
                                        </p:tav>
                                        <p:tav tm="100000">
                                          <p:val>
                                            <p:strVal val="#ppt_w"/>
                                          </p:val>
                                        </p:tav>
                                      </p:tavLst>
                                    </p:anim>
                                    <p:anim calcmode="lin" valueType="num">
                                      <p:cBhvr>
                                        <p:cTn id="38" dur="500" fill="hold"/>
                                        <p:tgtEl>
                                          <p:spTgt spid="182"/>
                                        </p:tgtEl>
                                        <p:attrNameLst>
                                          <p:attrName>ppt_h</p:attrName>
                                        </p:attrNameLst>
                                      </p:cBhvr>
                                      <p:tavLst>
                                        <p:tav tm="0">
                                          <p:val>
                                            <p:fltVal val="0"/>
                                          </p:val>
                                        </p:tav>
                                        <p:tav tm="100000">
                                          <p:val>
                                            <p:strVal val="#ppt_h"/>
                                          </p:val>
                                        </p:tav>
                                      </p:tavLst>
                                    </p:anim>
                                    <p:animEffect transition="in" filter="fade">
                                      <p:cBhvr>
                                        <p:cTn id="39" dur="500"/>
                                        <p:tgtEl>
                                          <p:spTgt spid="182"/>
                                        </p:tgtEl>
                                      </p:cBhvr>
                                    </p:animEffect>
                                  </p:childTnLst>
                                </p:cTn>
                              </p:par>
                              <p:par>
                                <p:cTn id="40" presetID="53" presetClass="entr" presetSubtype="16" fill="hold" grpId="0" nodeType="withEffect">
                                  <p:stCondLst>
                                    <p:cond delay="2750"/>
                                  </p:stCondLst>
                                  <p:childTnLst>
                                    <p:set>
                                      <p:cBhvr>
                                        <p:cTn id="41" dur="1" fill="hold">
                                          <p:stCondLst>
                                            <p:cond delay="0"/>
                                          </p:stCondLst>
                                        </p:cTn>
                                        <p:tgtEl>
                                          <p:spTgt spid="183"/>
                                        </p:tgtEl>
                                        <p:attrNameLst>
                                          <p:attrName>style.visibility</p:attrName>
                                        </p:attrNameLst>
                                      </p:cBhvr>
                                      <p:to>
                                        <p:strVal val="visible"/>
                                      </p:to>
                                    </p:set>
                                    <p:anim calcmode="lin" valueType="num">
                                      <p:cBhvr>
                                        <p:cTn id="42" dur="500" fill="hold"/>
                                        <p:tgtEl>
                                          <p:spTgt spid="183"/>
                                        </p:tgtEl>
                                        <p:attrNameLst>
                                          <p:attrName>ppt_w</p:attrName>
                                        </p:attrNameLst>
                                      </p:cBhvr>
                                      <p:tavLst>
                                        <p:tav tm="0">
                                          <p:val>
                                            <p:fltVal val="0"/>
                                          </p:val>
                                        </p:tav>
                                        <p:tav tm="100000">
                                          <p:val>
                                            <p:strVal val="#ppt_w"/>
                                          </p:val>
                                        </p:tav>
                                      </p:tavLst>
                                    </p:anim>
                                    <p:anim calcmode="lin" valueType="num">
                                      <p:cBhvr>
                                        <p:cTn id="43" dur="500" fill="hold"/>
                                        <p:tgtEl>
                                          <p:spTgt spid="183"/>
                                        </p:tgtEl>
                                        <p:attrNameLst>
                                          <p:attrName>ppt_h</p:attrName>
                                        </p:attrNameLst>
                                      </p:cBhvr>
                                      <p:tavLst>
                                        <p:tav tm="0">
                                          <p:val>
                                            <p:fltVal val="0"/>
                                          </p:val>
                                        </p:tav>
                                        <p:tav tm="100000">
                                          <p:val>
                                            <p:strVal val="#ppt_h"/>
                                          </p:val>
                                        </p:tav>
                                      </p:tavLst>
                                    </p:anim>
                                    <p:animEffect transition="in" filter="fade">
                                      <p:cBhvr>
                                        <p:cTn id="44" dur="500"/>
                                        <p:tgtEl>
                                          <p:spTgt spid="183"/>
                                        </p:tgtEl>
                                      </p:cBhvr>
                                    </p:animEffect>
                                  </p:childTnLst>
                                </p:cTn>
                              </p:par>
                              <p:par>
                                <p:cTn id="45" presetID="16" presetClass="entr" presetSubtype="37" fill="hold" nodeType="withEffect">
                                  <p:stCondLst>
                                    <p:cond delay="2500"/>
                                  </p:stCondLst>
                                  <p:childTnLst>
                                    <p:set>
                                      <p:cBhvr>
                                        <p:cTn id="46" dur="1" fill="hold">
                                          <p:stCondLst>
                                            <p:cond delay="0"/>
                                          </p:stCondLst>
                                        </p:cTn>
                                        <p:tgtEl>
                                          <p:spTgt spid="184"/>
                                        </p:tgtEl>
                                        <p:attrNameLst>
                                          <p:attrName>style.visibility</p:attrName>
                                        </p:attrNameLst>
                                      </p:cBhvr>
                                      <p:to>
                                        <p:strVal val="visible"/>
                                      </p:to>
                                    </p:set>
                                    <p:animEffect transition="in" filter="barn(outVertical)">
                                      <p:cBhvr>
                                        <p:cTn id="47" dur="500"/>
                                        <p:tgtEl>
                                          <p:spTgt spid="184"/>
                                        </p:tgtEl>
                                      </p:cBhvr>
                                    </p:animEffect>
                                  </p:childTnLst>
                                </p:cTn>
                              </p:par>
                              <p:par>
                                <p:cTn id="48" presetID="16" presetClass="entr" presetSubtype="37" fill="hold" nodeType="withEffect">
                                  <p:stCondLst>
                                    <p:cond delay="2500"/>
                                  </p:stCondLst>
                                  <p:childTnLst>
                                    <p:set>
                                      <p:cBhvr>
                                        <p:cTn id="49" dur="1" fill="hold">
                                          <p:stCondLst>
                                            <p:cond delay="0"/>
                                          </p:stCondLst>
                                        </p:cTn>
                                        <p:tgtEl>
                                          <p:spTgt spid="190"/>
                                        </p:tgtEl>
                                        <p:attrNameLst>
                                          <p:attrName>style.visibility</p:attrName>
                                        </p:attrNameLst>
                                      </p:cBhvr>
                                      <p:to>
                                        <p:strVal val="visible"/>
                                      </p:to>
                                    </p:set>
                                    <p:animEffect transition="in" filter="barn(outVertical)">
                                      <p:cBhvr>
                                        <p:cTn id="50" dur="500"/>
                                        <p:tgtEl>
                                          <p:spTgt spid="190"/>
                                        </p:tgtEl>
                                      </p:cBhvr>
                                    </p:animEffect>
                                  </p:childTnLst>
                                </p:cTn>
                              </p:par>
                              <p:par>
                                <p:cTn id="51" presetID="16" presetClass="entr" presetSubtype="37" fill="hold" nodeType="withEffect">
                                  <p:stCondLst>
                                    <p:cond delay="2500"/>
                                  </p:stCondLst>
                                  <p:childTnLst>
                                    <p:set>
                                      <p:cBhvr>
                                        <p:cTn id="52" dur="1" fill="hold">
                                          <p:stCondLst>
                                            <p:cond delay="0"/>
                                          </p:stCondLst>
                                        </p:cTn>
                                        <p:tgtEl>
                                          <p:spTgt spid="196"/>
                                        </p:tgtEl>
                                        <p:attrNameLst>
                                          <p:attrName>style.visibility</p:attrName>
                                        </p:attrNameLst>
                                      </p:cBhvr>
                                      <p:to>
                                        <p:strVal val="visible"/>
                                      </p:to>
                                    </p:set>
                                    <p:animEffect transition="in" filter="barn(outVertical)">
                                      <p:cBhvr>
                                        <p:cTn id="53" dur="500"/>
                                        <p:tgtEl>
                                          <p:spTgt spid="196"/>
                                        </p:tgtEl>
                                      </p:cBhvr>
                                    </p:animEffect>
                                  </p:childTnLst>
                                </p:cTn>
                              </p:par>
                              <p:par>
                                <p:cTn id="54" presetID="16" presetClass="entr" presetSubtype="37" fill="hold" nodeType="withEffect">
                                  <p:stCondLst>
                                    <p:cond delay="2500"/>
                                  </p:stCondLst>
                                  <p:childTnLst>
                                    <p:set>
                                      <p:cBhvr>
                                        <p:cTn id="55" dur="1" fill="hold">
                                          <p:stCondLst>
                                            <p:cond delay="0"/>
                                          </p:stCondLst>
                                        </p:cTn>
                                        <p:tgtEl>
                                          <p:spTgt spid="202"/>
                                        </p:tgtEl>
                                        <p:attrNameLst>
                                          <p:attrName>style.visibility</p:attrName>
                                        </p:attrNameLst>
                                      </p:cBhvr>
                                      <p:to>
                                        <p:strVal val="visible"/>
                                      </p:to>
                                    </p:set>
                                    <p:animEffect transition="in" filter="barn(outVertical)">
                                      <p:cBhvr>
                                        <p:cTn id="56" dur="500"/>
                                        <p:tgtEl>
                                          <p:spTgt spid="202"/>
                                        </p:tgtEl>
                                      </p:cBhvr>
                                    </p:animEffect>
                                  </p:childTnLst>
                                </p:cTn>
                              </p:par>
                              <p:par>
                                <p:cTn id="57" presetID="16" presetClass="entr" presetSubtype="37" fill="hold" nodeType="withEffect">
                                  <p:stCondLst>
                                    <p:cond delay="2500"/>
                                  </p:stCondLst>
                                  <p:childTnLst>
                                    <p:set>
                                      <p:cBhvr>
                                        <p:cTn id="58" dur="1" fill="hold">
                                          <p:stCondLst>
                                            <p:cond delay="0"/>
                                          </p:stCondLst>
                                        </p:cTn>
                                        <p:tgtEl>
                                          <p:spTgt spid="208"/>
                                        </p:tgtEl>
                                        <p:attrNameLst>
                                          <p:attrName>style.visibility</p:attrName>
                                        </p:attrNameLst>
                                      </p:cBhvr>
                                      <p:to>
                                        <p:strVal val="visible"/>
                                      </p:to>
                                    </p:set>
                                    <p:animEffect transition="in" filter="barn(outVertical)">
                                      <p:cBhvr>
                                        <p:cTn id="59" dur="500"/>
                                        <p:tgtEl>
                                          <p:spTgt spid="208"/>
                                        </p:tgtEl>
                                      </p:cBhvr>
                                    </p:animEffect>
                                  </p:childTnLst>
                                </p:cTn>
                              </p:par>
                              <p:par>
                                <p:cTn id="60" presetID="22" presetClass="entr" presetSubtype="1" fill="hold" nodeType="withEffect">
                                  <p:stCondLst>
                                    <p:cond delay="1500"/>
                                  </p:stCondLst>
                                  <p:childTnLst>
                                    <p:set>
                                      <p:cBhvr>
                                        <p:cTn id="61" dur="1" fill="hold">
                                          <p:stCondLst>
                                            <p:cond delay="0"/>
                                          </p:stCondLst>
                                        </p:cTn>
                                        <p:tgtEl>
                                          <p:spTgt spid="214"/>
                                        </p:tgtEl>
                                        <p:attrNameLst>
                                          <p:attrName>style.visibility</p:attrName>
                                        </p:attrNameLst>
                                      </p:cBhvr>
                                      <p:to>
                                        <p:strVal val="visible"/>
                                      </p:to>
                                    </p:set>
                                    <p:animEffect transition="in" filter="wipe(up)">
                                      <p:cBhvr>
                                        <p:cTn id="62" dur="500"/>
                                        <p:tgtEl>
                                          <p:spTgt spid="214"/>
                                        </p:tgtEl>
                                      </p:cBhvr>
                                    </p:animEffect>
                                  </p:childTnLst>
                                </p:cTn>
                              </p:par>
                              <p:par>
                                <p:cTn id="63" presetID="22" presetClass="entr" presetSubtype="1" fill="hold" nodeType="withEffect">
                                  <p:stCondLst>
                                    <p:cond delay="1500"/>
                                  </p:stCondLst>
                                  <p:childTnLst>
                                    <p:set>
                                      <p:cBhvr>
                                        <p:cTn id="64" dur="1" fill="hold">
                                          <p:stCondLst>
                                            <p:cond delay="0"/>
                                          </p:stCondLst>
                                        </p:cTn>
                                        <p:tgtEl>
                                          <p:spTgt spid="218"/>
                                        </p:tgtEl>
                                        <p:attrNameLst>
                                          <p:attrName>style.visibility</p:attrName>
                                        </p:attrNameLst>
                                      </p:cBhvr>
                                      <p:to>
                                        <p:strVal val="visible"/>
                                      </p:to>
                                    </p:set>
                                    <p:animEffect transition="in" filter="wipe(up)">
                                      <p:cBhvr>
                                        <p:cTn id="65" dur="500"/>
                                        <p:tgtEl>
                                          <p:spTgt spid="218"/>
                                        </p:tgtEl>
                                      </p:cBhvr>
                                    </p:animEffect>
                                  </p:childTnLst>
                                </p:cTn>
                              </p:par>
                              <p:par>
                                <p:cTn id="66" presetID="22" presetClass="entr" presetSubtype="1" fill="hold" nodeType="withEffect">
                                  <p:stCondLst>
                                    <p:cond delay="1500"/>
                                  </p:stCondLst>
                                  <p:childTnLst>
                                    <p:set>
                                      <p:cBhvr>
                                        <p:cTn id="67" dur="1" fill="hold">
                                          <p:stCondLst>
                                            <p:cond delay="0"/>
                                          </p:stCondLst>
                                        </p:cTn>
                                        <p:tgtEl>
                                          <p:spTgt spid="222"/>
                                        </p:tgtEl>
                                        <p:attrNameLst>
                                          <p:attrName>style.visibility</p:attrName>
                                        </p:attrNameLst>
                                      </p:cBhvr>
                                      <p:to>
                                        <p:strVal val="visible"/>
                                      </p:to>
                                    </p:set>
                                    <p:animEffect transition="in" filter="wipe(up)">
                                      <p:cBhvr>
                                        <p:cTn id="68" dur="500"/>
                                        <p:tgtEl>
                                          <p:spTgt spid="222"/>
                                        </p:tgtEl>
                                      </p:cBhvr>
                                    </p:animEffect>
                                  </p:childTnLst>
                                </p:cTn>
                              </p:par>
                              <p:par>
                                <p:cTn id="69" presetID="22" presetClass="entr" presetSubtype="1" fill="hold" nodeType="withEffect">
                                  <p:stCondLst>
                                    <p:cond delay="1500"/>
                                  </p:stCondLst>
                                  <p:childTnLst>
                                    <p:set>
                                      <p:cBhvr>
                                        <p:cTn id="70" dur="1" fill="hold">
                                          <p:stCondLst>
                                            <p:cond delay="0"/>
                                          </p:stCondLst>
                                        </p:cTn>
                                        <p:tgtEl>
                                          <p:spTgt spid="226"/>
                                        </p:tgtEl>
                                        <p:attrNameLst>
                                          <p:attrName>style.visibility</p:attrName>
                                        </p:attrNameLst>
                                      </p:cBhvr>
                                      <p:to>
                                        <p:strVal val="visible"/>
                                      </p:to>
                                    </p:set>
                                    <p:animEffect transition="in" filter="wipe(up)">
                                      <p:cBhvr>
                                        <p:cTn id="71" dur="500"/>
                                        <p:tgtEl>
                                          <p:spTgt spid="226"/>
                                        </p:tgtEl>
                                      </p:cBhvr>
                                    </p:animEffect>
                                  </p:childTnLst>
                                </p:cTn>
                              </p:par>
                              <p:par>
                                <p:cTn id="72" presetID="22" presetClass="entr" presetSubtype="1" fill="hold" nodeType="withEffect">
                                  <p:stCondLst>
                                    <p:cond delay="1500"/>
                                  </p:stCondLst>
                                  <p:childTnLst>
                                    <p:set>
                                      <p:cBhvr>
                                        <p:cTn id="73" dur="1" fill="hold">
                                          <p:stCondLst>
                                            <p:cond delay="0"/>
                                          </p:stCondLst>
                                        </p:cTn>
                                        <p:tgtEl>
                                          <p:spTgt spid="230"/>
                                        </p:tgtEl>
                                        <p:attrNameLst>
                                          <p:attrName>style.visibility</p:attrName>
                                        </p:attrNameLst>
                                      </p:cBhvr>
                                      <p:to>
                                        <p:strVal val="visible"/>
                                      </p:to>
                                    </p:set>
                                    <p:animEffect transition="in" filter="wipe(up)">
                                      <p:cBhvr>
                                        <p:cTn id="74" dur="500"/>
                                        <p:tgtEl>
                                          <p:spTgt spid="230"/>
                                        </p:tgtEl>
                                      </p:cBhvr>
                                    </p:animEffect>
                                  </p:childTnLst>
                                </p:cTn>
                              </p:par>
                            </p:childTnLst>
                          </p:cTn>
                        </p:par>
                        <p:par>
                          <p:cTn id="75" fill="hold">
                            <p:stCondLst>
                              <p:cond delay="3250"/>
                            </p:stCondLst>
                            <p:childTnLst>
                              <p:par>
                                <p:cTn id="76" presetID="10" presetClass="entr" presetSubtype="0" fill="hold" grpId="0" nodeType="afterEffect">
                                  <p:stCondLst>
                                    <p:cond delay="0"/>
                                  </p:stCondLst>
                                  <p:childTnLst>
                                    <p:set>
                                      <p:cBhvr>
                                        <p:cTn id="77" dur="1" fill="hold">
                                          <p:stCondLst>
                                            <p:cond delay="0"/>
                                          </p:stCondLst>
                                        </p:cTn>
                                        <p:tgtEl>
                                          <p:spTgt spid="234"/>
                                        </p:tgtEl>
                                        <p:attrNameLst>
                                          <p:attrName>style.visibility</p:attrName>
                                        </p:attrNameLst>
                                      </p:cBhvr>
                                      <p:to>
                                        <p:strVal val="visible"/>
                                      </p:to>
                                    </p:set>
                                    <p:animEffect transition="in" filter="fade">
                                      <p:cBhvr>
                                        <p:cTn id="78" dur="500"/>
                                        <p:tgtEl>
                                          <p:spTgt spid="234"/>
                                        </p:tgtEl>
                                      </p:cBhvr>
                                    </p:animEffect>
                                  </p:childTnLst>
                                </p:cTn>
                              </p:par>
                            </p:childTnLst>
                          </p:cTn>
                        </p:par>
                        <p:par>
                          <p:cTn id="79" fill="hold">
                            <p:stCondLst>
                              <p:cond delay="3750"/>
                            </p:stCondLst>
                            <p:childTnLst>
                              <p:par>
                                <p:cTn id="80" presetID="10" presetClass="entr" presetSubtype="0" fill="hold" grpId="0" nodeType="afterEffect">
                                  <p:stCondLst>
                                    <p:cond delay="0"/>
                                  </p:stCondLst>
                                  <p:childTnLst>
                                    <p:set>
                                      <p:cBhvr>
                                        <p:cTn id="81" dur="1" fill="hold">
                                          <p:stCondLst>
                                            <p:cond delay="0"/>
                                          </p:stCondLst>
                                        </p:cTn>
                                        <p:tgtEl>
                                          <p:spTgt spid="235"/>
                                        </p:tgtEl>
                                        <p:attrNameLst>
                                          <p:attrName>style.visibility</p:attrName>
                                        </p:attrNameLst>
                                      </p:cBhvr>
                                      <p:to>
                                        <p:strVal val="visible"/>
                                      </p:to>
                                    </p:set>
                                    <p:animEffect transition="in" filter="fade">
                                      <p:cBhvr>
                                        <p:cTn id="82" dur="500"/>
                                        <p:tgtEl>
                                          <p:spTgt spid="235"/>
                                        </p:tgtEl>
                                      </p:cBhvr>
                                    </p:animEffect>
                                  </p:childTnLst>
                                </p:cTn>
                              </p:par>
                            </p:childTnLst>
                          </p:cTn>
                        </p:par>
                        <p:par>
                          <p:cTn id="83" fill="hold">
                            <p:stCondLst>
                              <p:cond delay="4250"/>
                            </p:stCondLst>
                            <p:childTnLst>
                              <p:par>
                                <p:cTn id="84" presetID="10" presetClass="entr" presetSubtype="0" fill="hold" grpId="0" nodeType="afterEffect">
                                  <p:stCondLst>
                                    <p:cond delay="0"/>
                                  </p:stCondLst>
                                  <p:childTnLst>
                                    <p:set>
                                      <p:cBhvr>
                                        <p:cTn id="85" dur="1" fill="hold">
                                          <p:stCondLst>
                                            <p:cond delay="0"/>
                                          </p:stCondLst>
                                        </p:cTn>
                                        <p:tgtEl>
                                          <p:spTgt spid="236"/>
                                        </p:tgtEl>
                                        <p:attrNameLst>
                                          <p:attrName>style.visibility</p:attrName>
                                        </p:attrNameLst>
                                      </p:cBhvr>
                                      <p:to>
                                        <p:strVal val="visible"/>
                                      </p:to>
                                    </p:set>
                                    <p:animEffect transition="in" filter="fade">
                                      <p:cBhvr>
                                        <p:cTn id="86" dur="500"/>
                                        <p:tgtEl>
                                          <p:spTgt spid="236"/>
                                        </p:tgtEl>
                                      </p:cBhvr>
                                    </p:animEffect>
                                  </p:childTnLst>
                                </p:cTn>
                              </p:par>
                            </p:childTnLst>
                          </p:cTn>
                        </p:par>
                        <p:par>
                          <p:cTn id="87" fill="hold">
                            <p:stCondLst>
                              <p:cond delay="4750"/>
                            </p:stCondLst>
                            <p:childTnLst>
                              <p:par>
                                <p:cTn id="88" presetID="10" presetClass="entr" presetSubtype="0" fill="hold" grpId="0" nodeType="afterEffect">
                                  <p:stCondLst>
                                    <p:cond delay="0"/>
                                  </p:stCondLst>
                                  <p:childTnLst>
                                    <p:set>
                                      <p:cBhvr>
                                        <p:cTn id="89" dur="1" fill="hold">
                                          <p:stCondLst>
                                            <p:cond delay="0"/>
                                          </p:stCondLst>
                                        </p:cTn>
                                        <p:tgtEl>
                                          <p:spTgt spid="237"/>
                                        </p:tgtEl>
                                        <p:attrNameLst>
                                          <p:attrName>style.visibility</p:attrName>
                                        </p:attrNameLst>
                                      </p:cBhvr>
                                      <p:to>
                                        <p:strVal val="visible"/>
                                      </p:to>
                                    </p:set>
                                    <p:animEffect transition="in" filter="fade">
                                      <p:cBhvr>
                                        <p:cTn id="90" dur="500"/>
                                        <p:tgtEl>
                                          <p:spTgt spid="237"/>
                                        </p:tgtEl>
                                      </p:cBhvr>
                                    </p:animEffect>
                                  </p:childTnLst>
                                </p:cTn>
                              </p:par>
                            </p:childTnLst>
                          </p:cTn>
                        </p:par>
                        <p:par>
                          <p:cTn id="91" fill="hold">
                            <p:stCondLst>
                              <p:cond delay="5250"/>
                            </p:stCondLst>
                            <p:childTnLst>
                              <p:par>
                                <p:cTn id="92" presetID="10" presetClass="entr" presetSubtype="0" fill="hold" grpId="0" nodeType="afterEffect">
                                  <p:stCondLst>
                                    <p:cond delay="0"/>
                                  </p:stCondLst>
                                  <p:childTnLst>
                                    <p:set>
                                      <p:cBhvr>
                                        <p:cTn id="93" dur="1" fill="hold">
                                          <p:stCondLst>
                                            <p:cond delay="0"/>
                                          </p:stCondLst>
                                        </p:cTn>
                                        <p:tgtEl>
                                          <p:spTgt spid="238"/>
                                        </p:tgtEl>
                                        <p:attrNameLst>
                                          <p:attrName>style.visibility</p:attrName>
                                        </p:attrNameLst>
                                      </p:cBhvr>
                                      <p:to>
                                        <p:strVal val="visible"/>
                                      </p:to>
                                    </p:set>
                                    <p:animEffect transition="in" filter="fade">
                                      <p:cBhvr>
                                        <p:cTn id="94" dur="500"/>
                                        <p:tgtEl>
                                          <p:spTgt spid="2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74" grpId="0">
        <p:bldAsOne/>
      </p:bldGraphic>
      <p:bldGraphic spid="175" grpId="0">
        <p:bldAsOne/>
      </p:bldGraphic>
      <p:bldGraphic spid="176" grpId="0">
        <p:bldAsOne/>
      </p:bldGraphic>
      <p:bldGraphic spid="177" grpId="0">
        <p:bldAsOne/>
      </p:bldGraphic>
      <p:bldGraphic spid="178" grpId="0">
        <p:bldAsOne/>
      </p:bldGraphic>
      <p:bldP spid="179" grpId="0"/>
      <p:bldP spid="180" grpId="0"/>
      <p:bldP spid="181" grpId="0"/>
      <p:bldP spid="182" grpId="0"/>
      <p:bldP spid="183" grpId="0"/>
      <p:bldP spid="234" grpId="0"/>
      <p:bldP spid="235" grpId="0"/>
      <p:bldP spid="236" grpId="0"/>
      <p:bldP spid="237" grpId="0"/>
      <p:bldP spid="238" grpId="0"/>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 name="矩形 33"/>
          <p:cNvSpPr/>
          <p:nvPr/>
        </p:nvSpPr>
        <p:spPr>
          <a:xfrm>
            <a:off x="781050" y="2181225"/>
            <a:ext cx="7581900" cy="476250"/>
          </a:xfrm>
          <a:prstGeom prst="rect">
            <a:avLst/>
          </a:prstGeom>
          <a:gradFill>
            <a:gsLst>
              <a:gs pos="0">
                <a:srgbClr val="DC4A0C"/>
              </a:gs>
              <a:gs pos="100000">
                <a:srgbClr val="FA891B"/>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zh-CN" altLang="en-US">
              <a:solidFill>
                <a:prstClr val="black"/>
              </a:solidFill>
              <a:latin typeface="等线"/>
              <a:ea typeface="宋体" panose="02010600030101010101" pitchFamily="2" charset="-122"/>
            </a:endParaRPr>
          </a:p>
        </p:txBody>
      </p:sp>
      <p:sp>
        <p:nvSpPr>
          <p:cNvPr id="32" name="任意多边形 31"/>
          <p:cNvSpPr/>
          <p:nvPr/>
        </p:nvSpPr>
        <p:spPr>
          <a:xfrm>
            <a:off x="781050" y="1633538"/>
            <a:ext cx="1360885" cy="1571625"/>
          </a:xfrm>
          <a:custGeom>
            <a:avLst/>
            <a:gdLst>
              <a:gd name="connsiteX0" fmla="*/ 907539 w 1815079"/>
              <a:gd name="connsiteY0" fmla="*/ 0 h 2095912"/>
              <a:gd name="connsiteX1" fmla="*/ 1815079 w 1815079"/>
              <a:gd name="connsiteY1" fmla="*/ 523978 h 2095912"/>
              <a:gd name="connsiteX2" fmla="*/ 1815079 w 1815079"/>
              <a:gd name="connsiteY2" fmla="*/ 1571934 h 2095912"/>
              <a:gd name="connsiteX3" fmla="*/ 907539 w 1815079"/>
              <a:gd name="connsiteY3" fmla="*/ 2095912 h 2095912"/>
              <a:gd name="connsiteX4" fmla="*/ 0 w 1815079"/>
              <a:gd name="connsiteY4" fmla="*/ 1571934 h 2095912"/>
              <a:gd name="connsiteX5" fmla="*/ 0 w 1815079"/>
              <a:gd name="connsiteY5" fmla="*/ 523978 h 2095912"/>
              <a:gd name="connsiteX6" fmla="*/ 907539 w 1815079"/>
              <a:gd name="connsiteY6" fmla="*/ 0 h 2095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15079" h="2095912">
                <a:moveTo>
                  <a:pt x="907539" y="0"/>
                </a:moveTo>
                <a:lnTo>
                  <a:pt x="1815079" y="523978"/>
                </a:lnTo>
                <a:lnTo>
                  <a:pt x="1815079" y="1571934"/>
                </a:lnTo>
                <a:lnTo>
                  <a:pt x="907539" y="2095912"/>
                </a:lnTo>
                <a:lnTo>
                  <a:pt x="0" y="1571934"/>
                </a:lnTo>
                <a:lnTo>
                  <a:pt x="0" y="523978"/>
                </a:lnTo>
                <a:lnTo>
                  <a:pt x="907539" y="0"/>
                </a:lnTo>
                <a:close/>
              </a:path>
            </a:pathLst>
          </a:cu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zh-CN" altLang="en-US">
              <a:solidFill>
                <a:prstClr val="black"/>
              </a:solidFill>
              <a:latin typeface="等线"/>
              <a:ea typeface="宋体" panose="02010600030101010101" pitchFamily="2" charset="-122"/>
            </a:endParaRPr>
          </a:p>
        </p:txBody>
      </p:sp>
      <p:sp>
        <p:nvSpPr>
          <p:cNvPr id="31" name="任意多边形 30"/>
          <p:cNvSpPr/>
          <p:nvPr/>
        </p:nvSpPr>
        <p:spPr>
          <a:xfrm>
            <a:off x="2855119" y="1633538"/>
            <a:ext cx="1360885" cy="1571625"/>
          </a:xfrm>
          <a:custGeom>
            <a:avLst/>
            <a:gdLst>
              <a:gd name="connsiteX0" fmla="*/ 907539 w 1815079"/>
              <a:gd name="connsiteY0" fmla="*/ 0 h 2095912"/>
              <a:gd name="connsiteX1" fmla="*/ 1815079 w 1815079"/>
              <a:gd name="connsiteY1" fmla="*/ 523978 h 2095912"/>
              <a:gd name="connsiteX2" fmla="*/ 1815079 w 1815079"/>
              <a:gd name="connsiteY2" fmla="*/ 1571934 h 2095912"/>
              <a:gd name="connsiteX3" fmla="*/ 907539 w 1815079"/>
              <a:gd name="connsiteY3" fmla="*/ 2095912 h 2095912"/>
              <a:gd name="connsiteX4" fmla="*/ 0 w 1815079"/>
              <a:gd name="connsiteY4" fmla="*/ 1571934 h 2095912"/>
              <a:gd name="connsiteX5" fmla="*/ 0 w 1815079"/>
              <a:gd name="connsiteY5" fmla="*/ 523978 h 2095912"/>
              <a:gd name="connsiteX6" fmla="*/ 907539 w 1815079"/>
              <a:gd name="connsiteY6" fmla="*/ 0 h 2095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15079" h="2095912">
                <a:moveTo>
                  <a:pt x="907539" y="0"/>
                </a:moveTo>
                <a:lnTo>
                  <a:pt x="1815079" y="523978"/>
                </a:lnTo>
                <a:lnTo>
                  <a:pt x="1815079" y="1571934"/>
                </a:lnTo>
                <a:lnTo>
                  <a:pt x="907539" y="2095912"/>
                </a:lnTo>
                <a:lnTo>
                  <a:pt x="0" y="1571934"/>
                </a:lnTo>
                <a:lnTo>
                  <a:pt x="0" y="523978"/>
                </a:lnTo>
                <a:lnTo>
                  <a:pt x="907539" y="0"/>
                </a:lnTo>
                <a:close/>
              </a:path>
            </a:pathLst>
          </a:cu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zh-CN" altLang="en-US">
              <a:solidFill>
                <a:prstClr val="black"/>
              </a:solidFill>
              <a:latin typeface="等线"/>
              <a:ea typeface="宋体" panose="02010600030101010101" pitchFamily="2" charset="-122"/>
            </a:endParaRPr>
          </a:p>
        </p:txBody>
      </p:sp>
      <p:sp>
        <p:nvSpPr>
          <p:cNvPr id="30" name="任意多边形 29"/>
          <p:cNvSpPr/>
          <p:nvPr/>
        </p:nvSpPr>
        <p:spPr>
          <a:xfrm>
            <a:off x="4927997" y="1633538"/>
            <a:ext cx="1360884" cy="1571625"/>
          </a:xfrm>
          <a:custGeom>
            <a:avLst/>
            <a:gdLst>
              <a:gd name="connsiteX0" fmla="*/ 907539 w 1815079"/>
              <a:gd name="connsiteY0" fmla="*/ 0 h 2095912"/>
              <a:gd name="connsiteX1" fmla="*/ 1815079 w 1815079"/>
              <a:gd name="connsiteY1" fmla="*/ 523978 h 2095912"/>
              <a:gd name="connsiteX2" fmla="*/ 1815079 w 1815079"/>
              <a:gd name="connsiteY2" fmla="*/ 1571934 h 2095912"/>
              <a:gd name="connsiteX3" fmla="*/ 907539 w 1815079"/>
              <a:gd name="connsiteY3" fmla="*/ 2095912 h 2095912"/>
              <a:gd name="connsiteX4" fmla="*/ 0 w 1815079"/>
              <a:gd name="connsiteY4" fmla="*/ 1571934 h 2095912"/>
              <a:gd name="connsiteX5" fmla="*/ 0 w 1815079"/>
              <a:gd name="connsiteY5" fmla="*/ 523978 h 2095912"/>
              <a:gd name="connsiteX6" fmla="*/ 907539 w 1815079"/>
              <a:gd name="connsiteY6" fmla="*/ 0 h 2095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15079" h="2095912">
                <a:moveTo>
                  <a:pt x="907539" y="0"/>
                </a:moveTo>
                <a:lnTo>
                  <a:pt x="1815079" y="523978"/>
                </a:lnTo>
                <a:lnTo>
                  <a:pt x="1815079" y="1571934"/>
                </a:lnTo>
                <a:lnTo>
                  <a:pt x="907539" y="2095912"/>
                </a:lnTo>
                <a:lnTo>
                  <a:pt x="0" y="1571934"/>
                </a:lnTo>
                <a:lnTo>
                  <a:pt x="0" y="523978"/>
                </a:lnTo>
                <a:lnTo>
                  <a:pt x="907539" y="0"/>
                </a:lnTo>
                <a:close/>
              </a:path>
            </a:pathLst>
          </a:cu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zh-CN" altLang="en-US">
              <a:solidFill>
                <a:prstClr val="black"/>
              </a:solidFill>
              <a:latin typeface="等线"/>
              <a:ea typeface="宋体" panose="02010600030101010101" pitchFamily="2" charset="-122"/>
            </a:endParaRPr>
          </a:p>
        </p:txBody>
      </p:sp>
      <p:sp>
        <p:nvSpPr>
          <p:cNvPr id="29" name="任意多边形 28"/>
          <p:cNvSpPr/>
          <p:nvPr/>
        </p:nvSpPr>
        <p:spPr>
          <a:xfrm>
            <a:off x="7002066" y="1633538"/>
            <a:ext cx="1360884" cy="1571625"/>
          </a:xfrm>
          <a:custGeom>
            <a:avLst/>
            <a:gdLst>
              <a:gd name="connsiteX0" fmla="*/ 907539 w 1815079"/>
              <a:gd name="connsiteY0" fmla="*/ 0 h 2095912"/>
              <a:gd name="connsiteX1" fmla="*/ 1815079 w 1815079"/>
              <a:gd name="connsiteY1" fmla="*/ 523978 h 2095912"/>
              <a:gd name="connsiteX2" fmla="*/ 1815079 w 1815079"/>
              <a:gd name="connsiteY2" fmla="*/ 1571934 h 2095912"/>
              <a:gd name="connsiteX3" fmla="*/ 907539 w 1815079"/>
              <a:gd name="connsiteY3" fmla="*/ 2095912 h 2095912"/>
              <a:gd name="connsiteX4" fmla="*/ 0 w 1815079"/>
              <a:gd name="connsiteY4" fmla="*/ 1571934 h 2095912"/>
              <a:gd name="connsiteX5" fmla="*/ 0 w 1815079"/>
              <a:gd name="connsiteY5" fmla="*/ 523978 h 2095912"/>
              <a:gd name="connsiteX6" fmla="*/ 907539 w 1815079"/>
              <a:gd name="connsiteY6" fmla="*/ 0 h 2095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15079" h="2095912">
                <a:moveTo>
                  <a:pt x="907539" y="0"/>
                </a:moveTo>
                <a:lnTo>
                  <a:pt x="1815079" y="523978"/>
                </a:lnTo>
                <a:lnTo>
                  <a:pt x="1815079" y="1571934"/>
                </a:lnTo>
                <a:lnTo>
                  <a:pt x="907539" y="2095912"/>
                </a:lnTo>
                <a:lnTo>
                  <a:pt x="0" y="1571934"/>
                </a:lnTo>
                <a:lnTo>
                  <a:pt x="0" y="523978"/>
                </a:lnTo>
                <a:lnTo>
                  <a:pt x="907539" y="0"/>
                </a:lnTo>
                <a:close/>
              </a:path>
            </a:pathLst>
          </a:cu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zh-CN" altLang="en-US">
              <a:solidFill>
                <a:prstClr val="black"/>
              </a:solidFill>
              <a:latin typeface="等线"/>
              <a:ea typeface="宋体" panose="02010600030101010101" pitchFamily="2" charset="-122"/>
            </a:endParaRPr>
          </a:p>
        </p:txBody>
      </p:sp>
      <p:grpSp>
        <p:nvGrpSpPr>
          <p:cNvPr id="36" name="组合 35"/>
          <p:cNvGrpSpPr>
            <a:grpSpLocks/>
          </p:cNvGrpSpPr>
          <p:nvPr/>
        </p:nvGrpSpPr>
        <p:grpSpPr bwMode="auto">
          <a:xfrm>
            <a:off x="572691" y="3568302"/>
            <a:ext cx="1777603" cy="656387"/>
            <a:chOff x="8707919" y="4585130"/>
            <a:chExt cx="2370017" cy="874320"/>
          </a:xfrm>
        </p:grpSpPr>
        <p:sp>
          <p:nvSpPr>
            <p:cNvPr id="32775" name="矩形 36"/>
            <p:cNvSpPr>
              <a:spLocks noChangeArrowheads="1"/>
            </p:cNvSpPr>
            <p:nvPr/>
          </p:nvSpPr>
          <p:spPr bwMode="auto">
            <a:xfrm>
              <a:off x="8924549" y="4585130"/>
              <a:ext cx="1936758" cy="399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fontAlgn="base">
                <a:spcBef>
                  <a:spcPct val="0"/>
                </a:spcBef>
                <a:spcAft>
                  <a:spcPct val="0"/>
                </a:spcAft>
              </a:pPr>
              <a:r>
                <a:rPr lang="en-US" altLang="zh-CN">
                  <a:solidFill>
                    <a:srgbClr val="3B3838"/>
                  </a:solidFill>
                  <a:latin typeface="等线" charset="0"/>
                  <a:ea typeface="宋体" panose="02010600030101010101" pitchFamily="2" charset="-122"/>
                </a:rPr>
                <a:t>CLICK ADD TITLE</a:t>
              </a:r>
              <a:endParaRPr lang="zh-CN" altLang="en-US">
                <a:solidFill>
                  <a:srgbClr val="3B3838"/>
                </a:solidFill>
                <a:latin typeface="等线" charset="0"/>
                <a:ea typeface="宋体" panose="02010600030101010101" pitchFamily="2" charset="-122"/>
              </a:endParaRPr>
            </a:p>
          </p:txBody>
        </p:sp>
        <p:sp>
          <p:nvSpPr>
            <p:cNvPr id="38" name="矩形 37"/>
            <p:cNvSpPr/>
            <p:nvPr/>
          </p:nvSpPr>
          <p:spPr>
            <a:xfrm>
              <a:off x="8707919" y="4916590"/>
              <a:ext cx="2370017" cy="542860"/>
            </a:xfrm>
            <a:prstGeom prst="rect">
              <a:avLst/>
            </a:prstGeom>
          </p:spPr>
          <p:txBody>
            <a:bodyPr>
              <a:spAutoFit/>
            </a:bodyPr>
            <a:lstStyle/>
            <a:p>
              <a:pPr algn="ctr">
                <a:lnSpc>
                  <a:spcPct val="130000"/>
                </a:lnSpc>
                <a:spcBef>
                  <a:spcPct val="0"/>
                </a:spcBef>
                <a:spcAft>
                  <a:spcPct val="0"/>
                </a:spcAft>
              </a:pPr>
              <a:r>
                <a:rPr lang="zh-CN" altLang="en-US" sz="788" noProof="1">
                  <a:solidFill>
                    <a:srgbClr val="E7E6E6">
                      <a:lumMod val="50000"/>
                    </a:srgbClr>
                  </a:solidFill>
                  <a:latin typeface="等线" panose="02010600030101010101" pitchFamily="2" charset="-122"/>
                  <a:ea typeface="等线" panose="02010600030101010101" pitchFamily="2" charset="-122"/>
                </a:rPr>
                <a:t>Hunan magic rain Advertising CoLtd.professional professional team</a:t>
              </a:r>
              <a:endParaRPr lang="zh-CN" altLang="en-US" sz="788" noProof="1">
                <a:solidFill>
                  <a:srgbClr val="E7E6E6">
                    <a:lumMod val="50000"/>
                  </a:srgbClr>
                </a:solidFill>
                <a:latin typeface="等线" panose="02010600030101010101" pitchFamily="2" charset="-122"/>
                <a:ea typeface="等线" charset="0"/>
              </a:endParaRPr>
            </a:p>
          </p:txBody>
        </p:sp>
      </p:grpSp>
      <p:grpSp>
        <p:nvGrpSpPr>
          <p:cNvPr id="39" name="组合 38"/>
          <p:cNvGrpSpPr>
            <a:grpSpLocks/>
          </p:cNvGrpSpPr>
          <p:nvPr/>
        </p:nvGrpSpPr>
        <p:grpSpPr bwMode="auto">
          <a:xfrm>
            <a:off x="2646760" y="3568302"/>
            <a:ext cx="1777603" cy="656387"/>
            <a:chOff x="8707919" y="4585130"/>
            <a:chExt cx="2370017" cy="874320"/>
          </a:xfrm>
        </p:grpSpPr>
        <p:sp>
          <p:nvSpPr>
            <p:cNvPr id="32778" name="矩形 39"/>
            <p:cNvSpPr>
              <a:spLocks noChangeArrowheads="1"/>
            </p:cNvSpPr>
            <p:nvPr/>
          </p:nvSpPr>
          <p:spPr bwMode="auto">
            <a:xfrm>
              <a:off x="8924549" y="4585130"/>
              <a:ext cx="1936758" cy="399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fontAlgn="base">
                <a:spcBef>
                  <a:spcPct val="0"/>
                </a:spcBef>
                <a:spcAft>
                  <a:spcPct val="0"/>
                </a:spcAft>
              </a:pPr>
              <a:r>
                <a:rPr lang="en-US" altLang="zh-CN">
                  <a:solidFill>
                    <a:srgbClr val="3B3838"/>
                  </a:solidFill>
                  <a:latin typeface="等线" charset="0"/>
                  <a:ea typeface="宋体" panose="02010600030101010101" pitchFamily="2" charset="-122"/>
                </a:rPr>
                <a:t>CLICK ADD TITLE</a:t>
              </a:r>
              <a:endParaRPr lang="zh-CN" altLang="en-US">
                <a:solidFill>
                  <a:srgbClr val="3B3838"/>
                </a:solidFill>
                <a:latin typeface="等线" charset="0"/>
                <a:ea typeface="宋体" panose="02010600030101010101" pitchFamily="2" charset="-122"/>
              </a:endParaRPr>
            </a:p>
          </p:txBody>
        </p:sp>
        <p:sp>
          <p:nvSpPr>
            <p:cNvPr id="41" name="矩形 40"/>
            <p:cNvSpPr/>
            <p:nvPr/>
          </p:nvSpPr>
          <p:spPr>
            <a:xfrm>
              <a:off x="8707919" y="4916590"/>
              <a:ext cx="2370017" cy="542860"/>
            </a:xfrm>
            <a:prstGeom prst="rect">
              <a:avLst/>
            </a:prstGeom>
          </p:spPr>
          <p:txBody>
            <a:bodyPr>
              <a:spAutoFit/>
            </a:bodyPr>
            <a:lstStyle/>
            <a:p>
              <a:pPr algn="ctr">
                <a:lnSpc>
                  <a:spcPct val="130000"/>
                </a:lnSpc>
                <a:spcBef>
                  <a:spcPct val="0"/>
                </a:spcBef>
                <a:spcAft>
                  <a:spcPct val="0"/>
                </a:spcAft>
              </a:pPr>
              <a:r>
                <a:rPr lang="zh-CN" altLang="en-US" sz="788" noProof="1">
                  <a:solidFill>
                    <a:srgbClr val="E7E6E6">
                      <a:lumMod val="50000"/>
                    </a:srgbClr>
                  </a:solidFill>
                  <a:latin typeface="等线" panose="02010600030101010101" pitchFamily="2" charset="-122"/>
                  <a:ea typeface="等线" panose="02010600030101010101" pitchFamily="2" charset="-122"/>
                </a:rPr>
                <a:t>Hunan magic rain Advertising CoLtd.professional professional team</a:t>
              </a:r>
              <a:endParaRPr lang="zh-CN" altLang="en-US" sz="788" noProof="1">
                <a:solidFill>
                  <a:srgbClr val="E7E6E6">
                    <a:lumMod val="50000"/>
                  </a:srgbClr>
                </a:solidFill>
                <a:latin typeface="等线" panose="02010600030101010101" pitchFamily="2" charset="-122"/>
                <a:ea typeface="等线" charset="0"/>
              </a:endParaRPr>
            </a:p>
          </p:txBody>
        </p:sp>
      </p:grpSp>
      <p:grpSp>
        <p:nvGrpSpPr>
          <p:cNvPr id="42" name="组合 41"/>
          <p:cNvGrpSpPr>
            <a:grpSpLocks/>
          </p:cNvGrpSpPr>
          <p:nvPr/>
        </p:nvGrpSpPr>
        <p:grpSpPr bwMode="auto">
          <a:xfrm>
            <a:off x="4719637" y="3568302"/>
            <a:ext cx="1777604" cy="656387"/>
            <a:chOff x="8707919" y="4585130"/>
            <a:chExt cx="2370017" cy="874320"/>
          </a:xfrm>
        </p:grpSpPr>
        <p:sp>
          <p:nvSpPr>
            <p:cNvPr id="32781" name="矩形 42"/>
            <p:cNvSpPr>
              <a:spLocks noChangeArrowheads="1"/>
            </p:cNvSpPr>
            <p:nvPr/>
          </p:nvSpPr>
          <p:spPr bwMode="auto">
            <a:xfrm>
              <a:off x="8924551" y="4585130"/>
              <a:ext cx="1936757" cy="399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fontAlgn="base">
                <a:spcBef>
                  <a:spcPct val="0"/>
                </a:spcBef>
                <a:spcAft>
                  <a:spcPct val="0"/>
                </a:spcAft>
              </a:pPr>
              <a:r>
                <a:rPr lang="en-US" altLang="zh-CN">
                  <a:solidFill>
                    <a:srgbClr val="3B3838"/>
                  </a:solidFill>
                  <a:latin typeface="等线" charset="0"/>
                  <a:ea typeface="宋体" panose="02010600030101010101" pitchFamily="2" charset="-122"/>
                </a:rPr>
                <a:t>CLICK ADD TITLE</a:t>
              </a:r>
              <a:endParaRPr lang="zh-CN" altLang="en-US">
                <a:solidFill>
                  <a:srgbClr val="3B3838"/>
                </a:solidFill>
                <a:latin typeface="等线" charset="0"/>
                <a:ea typeface="宋体" panose="02010600030101010101" pitchFamily="2" charset="-122"/>
              </a:endParaRPr>
            </a:p>
          </p:txBody>
        </p:sp>
        <p:sp>
          <p:nvSpPr>
            <p:cNvPr id="44" name="矩形 43"/>
            <p:cNvSpPr/>
            <p:nvPr/>
          </p:nvSpPr>
          <p:spPr>
            <a:xfrm>
              <a:off x="8707919" y="4916590"/>
              <a:ext cx="2370017" cy="542860"/>
            </a:xfrm>
            <a:prstGeom prst="rect">
              <a:avLst/>
            </a:prstGeom>
          </p:spPr>
          <p:txBody>
            <a:bodyPr>
              <a:spAutoFit/>
            </a:bodyPr>
            <a:lstStyle/>
            <a:p>
              <a:pPr algn="ctr">
                <a:lnSpc>
                  <a:spcPct val="130000"/>
                </a:lnSpc>
                <a:spcBef>
                  <a:spcPct val="0"/>
                </a:spcBef>
                <a:spcAft>
                  <a:spcPct val="0"/>
                </a:spcAft>
              </a:pPr>
              <a:r>
                <a:rPr lang="zh-CN" altLang="en-US" sz="788" noProof="1">
                  <a:solidFill>
                    <a:srgbClr val="E7E6E6">
                      <a:lumMod val="50000"/>
                    </a:srgbClr>
                  </a:solidFill>
                  <a:latin typeface="等线" panose="02010600030101010101" pitchFamily="2" charset="-122"/>
                  <a:ea typeface="等线" panose="02010600030101010101" pitchFamily="2" charset="-122"/>
                </a:rPr>
                <a:t>Hunan magic rain Advertising CoLtd.professional professional team</a:t>
              </a:r>
              <a:endParaRPr lang="zh-CN" altLang="en-US" sz="788" noProof="1">
                <a:solidFill>
                  <a:srgbClr val="E7E6E6">
                    <a:lumMod val="50000"/>
                  </a:srgbClr>
                </a:solidFill>
                <a:latin typeface="等线" panose="02010600030101010101" pitchFamily="2" charset="-122"/>
                <a:ea typeface="等线" charset="0"/>
              </a:endParaRPr>
            </a:p>
          </p:txBody>
        </p:sp>
      </p:grpSp>
      <p:grpSp>
        <p:nvGrpSpPr>
          <p:cNvPr id="45" name="组合 44"/>
          <p:cNvGrpSpPr>
            <a:grpSpLocks/>
          </p:cNvGrpSpPr>
          <p:nvPr/>
        </p:nvGrpSpPr>
        <p:grpSpPr bwMode="auto">
          <a:xfrm>
            <a:off x="6793706" y="3568302"/>
            <a:ext cx="1777604" cy="656387"/>
            <a:chOff x="8707919" y="4585130"/>
            <a:chExt cx="2370017" cy="874320"/>
          </a:xfrm>
        </p:grpSpPr>
        <p:sp>
          <p:nvSpPr>
            <p:cNvPr id="32784" name="矩形 45"/>
            <p:cNvSpPr>
              <a:spLocks noChangeArrowheads="1"/>
            </p:cNvSpPr>
            <p:nvPr/>
          </p:nvSpPr>
          <p:spPr bwMode="auto">
            <a:xfrm>
              <a:off x="8924551" y="4585130"/>
              <a:ext cx="1936757" cy="399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fontAlgn="base">
                <a:spcBef>
                  <a:spcPct val="0"/>
                </a:spcBef>
                <a:spcAft>
                  <a:spcPct val="0"/>
                </a:spcAft>
              </a:pPr>
              <a:r>
                <a:rPr lang="en-US" altLang="zh-CN">
                  <a:solidFill>
                    <a:srgbClr val="3B3838"/>
                  </a:solidFill>
                  <a:latin typeface="等线" charset="0"/>
                  <a:ea typeface="宋体" panose="02010600030101010101" pitchFamily="2" charset="-122"/>
                </a:rPr>
                <a:t>CLICK ADD TITLE</a:t>
              </a:r>
              <a:endParaRPr lang="zh-CN" altLang="en-US">
                <a:solidFill>
                  <a:srgbClr val="3B3838"/>
                </a:solidFill>
                <a:latin typeface="等线" charset="0"/>
                <a:ea typeface="宋体" panose="02010600030101010101" pitchFamily="2" charset="-122"/>
              </a:endParaRPr>
            </a:p>
          </p:txBody>
        </p:sp>
        <p:sp>
          <p:nvSpPr>
            <p:cNvPr id="47" name="矩形 46"/>
            <p:cNvSpPr/>
            <p:nvPr/>
          </p:nvSpPr>
          <p:spPr>
            <a:xfrm>
              <a:off x="8707919" y="4916590"/>
              <a:ext cx="2370017" cy="542860"/>
            </a:xfrm>
            <a:prstGeom prst="rect">
              <a:avLst/>
            </a:prstGeom>
          </p:spPr>
          <p:txBody>
            <a:bodyPr>
              <a:spAutoFit/>
            </a:bodyPr>
            <a:lstStyle/>
            <a:p>
              <a:pPr algn="ctr">
                <a:lnSpc>
                  <a:spcPct val="130000"/>
                </a:lnSpc>
                <a:spcBef>
                  <a:spcPct val="0"/>
                </a:spcBef>
                <a:spcAft>
                  <a:spcPct val="0"/>
                </a:spcAft>
              </a:pPr>
              <a:r>
                <a:rPr lang="zh-CN" altLang="en-US" sz="788" noProof="1">
                  <a:solidFill>
                    <a:srgbClr val="E7E6E6">
                      <a:lumMod val="50000"/>
                    </a:srgbClr>
                  </a:solidFill>
                  <a:latin typeface="等线" panose="02010600030101010101" pitchFamily="2" charset="-122"/>
                  <a:ea typeface="等线" panose="02010600030101010101" pitchFamily="2" charset="-122"/>
                </a:rPr>
                <a:t>Hunan magic rain Advertising CoLtd.professional professional team</a:t>
              </a:r>
              <a:endParaRPr lang="zh-CN" altLang="en-US" sz="788" noProof="1">
                <a:solidFill>
                  <a:srgbClr val="E7E6E6">
                    <a:lumMod val="50000"/>
                  </a:srgbClr>
                </a:solidFill>
                <a:latin typeface="等线" panose="02010600030101010101" pitchFamily="2" charset="-122"/>
                <a:ea typeface="等线" charset="0"/>
              </a:endParaRPr>
            </a:p>
          </p:txBody>
        </p:sp>
      </p:grpSp>
    </p:spTree>
    <p:extLst>
      <p:ext uri="{BB962C8B-B14F-4D97-AF65-F5344CB8AC3E}">
        <p14:creationId xmlns:p14="http://schemas.microsoft.com/office/powerpoint/2010/main" val="18234083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childTnLst>
                          </p:cTn>
                        </p:par>
                        <p:par>
                          <p:cTn id="8" fill="hold" nodeType="after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fade">
                                      <p:cBhvr>
                                        <p:cTn id="11" dur="500"/>
                                        <p:tgtEl>
                                          <p:spTgt spid="31"/>
                                        </p:tgtEl>
                                      </p:cBhvr>
                                    </p:animEffect>
                                  </p:childTnLst>
                                </p:cTn>
                              </p:par>
                            </p:childTnLst>
                          </p:cTn>
                        </p:par>
                        <p:par>
                          <p:cTn id="12" fill="hold" nodeType="afterGroup">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500"/>
                                        <p:tgtEl>
                                          <p:spTgt spid="30"/>
                                        </p:tgtEl>
                                      </p:cBhvr>
                                    </p:animEffect>
                                  </p:childTnLst>
                                </p:cTn>
                              </p:par>
                            </p:childTnLst>
                          </p:cTn>
                        </p:par>
                        <p:par>
                          <p:cTn id="16" fill="hold" nodeType="afterGroup">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500"/>
                                        <p:tgtEl>
                                          <p:spTgt spid="2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500"/>
                                        <p:tgtEl>
                                          <p:spTgt spid="34"/>
                                        </p:tgtEl>
                                      </p:cBhvr>
                                    </p:animEffect>
                                  </p:childTnLst>
                                </p:cTn>
                              </p:par>
                            </p:childTnLst>
                          </p:cTn>
                        </p:par>
                        <p:par>
                          <p:cTn id="23" fill="hold" nodeType="afterGroup">
                            <p:stCondLst>
                              <p:cond delay="2000"/>
                            </p:stCondLst>
                            <p:childTnLst>
                              <p:par>
                                <p:cTn id="24" presetID="10" presetClass="entr" presetSubtype="0" fill="hold" nodeType="afterEffect">
                                  <p:stCondLst>
                                    <p:cond delay="0"/>
                                  </p:stCondLst>
                                  <p:childTnLst>
                                    <p:set>
                                      <p:cBhvr>
                                        <p:cTn id="25" dur="1" fill="hold">
                                          <p:stCondLst>
                                            <p:cond delay="0"/>
                                          </p:stCondLst>
                                        </p:cTn>
                                        <p:tgtEl>
                                          <p:spTgt spid="36"/>
                                        </p:tgtEl>
                                        <p:attrNameLst>
                                          <p:attrName>style.visibility</p:attrName>
                                        </p:attrNameLst>
                                      </p:cBhvr>
                                      <p:to>
                                        <p:strVal val="visible"/>
                                      </p:to>
                                    </p:set>
                                    <p:animEffect transition="in" filter="fade">
                                      <p:cBhvr>
                                        <p:cTn id="26" dur="500"/>
                                        <p:tgtEl>
                                          <p:spTgt spid="36"/>
                                        </p:tgtEl>
                                      </p:cBhvr>
                                    </p:animEffect>
                                  </p:childTnLst>
                                </p:cTn>
                              </p:par>
                            </p:childTnLst>
                          </p:cTn>
                        </p:par>
                        <p:par>
                          <p:cTn id="27" fill="hold" nodeType="afterGroup">
                            <p:stCondLst>
                              <p:cond delay="2500"/>
                            </p:stCondLst>
                            <p:childTnLst>
                              <p:par>
                                <p:cTn id="28" presetID="10" presetClass="entr" presetSubtype="0" fill="hold" nodeType="afterEffect">
                                  <p:stCondLst>
                                    <p:cond delay="0"/>
                                  </p:stCondLst>
                                  <p:childTnLst>
                                    <p:set>
                                      <p:cBhvr>
                                        <p:cTn id="29" dur="1" fill="hold">
                                          <p:stCondLst>
                                            <p:cond delay="0"/>
                                          </p:stCondLst>
                                        </p:cTn>
                                        <p:tgtEl>
                                          <p:spTgt spid="39"/>
                                        </p:tgtEl>
                                        <p:attrNameLst>
                                          <p:attrName>style.visibility</p:attrName>
                                        </p:attrNameLst>
                                      </p:cBhvr>
                                      <p:to>
                                        <p:strVal val="visible"/>
                                      </p:to>
                                    </p:set>
                                    <p:animEffect transition="in" filter="fade">
                                      <p:cBhvr>
                                        <p:cTn id="30" dur="500"/>
                                        <p:tgtEl>
                                          <p:spTgt spid="39"/>
                                        </p:tgtEl>
                                      </p:cBhvr>
                                    </p:animEffect>
                                  </p:childTnLst>
                                </p:cTn>
                              </p:par>
                            </p:childTnLst>
                          </p:cTn>
                        </p:par>
                        <p:par>
                          <p:cTn id="31" fill="hold" nodeType="afterGroup">
                            <p:stCondLst>
                              <p:cond delay="3000"/>
                            </p:stCondLst>
                            <p:childTnLst>
                              <p:par>
                                <p:cTn id="32" presetID="10" presetClass="entr" presetSubtype="0" fill="hold" nodeType="afterEffect">
                                  <p:stCondLst>
                                    <p:cond delay="0"/>
                                  </p:stCondLst>
                                  <p:childTnLst>
                                    <p:set>
                                      <p:cBhvr>
                                        <p:cTn id="33" dur="1" fill="hold">
                                          <p:stCondLst>
                                            <p:cond delay="0"/>
                                          </p:stCondLst>
                                        </p:cTn>
                                        <p:tgtEl>
                                          <p:spTgt spid="42"/>
                                        </p:tgtEl>
                                        <p:attrNameLst>
                                          <p:attrName>style.visibility</p:attrName>
                                        </p:attrNameLst>
                                      </p:cBhvr>
                                      <p:to>
                                        <p:strVal val="visible"/>
                                      </p:to>
                                    </p:set>
                                    <p:animEffect transition="in" filter="fade">
                                      <p:cBhvr>
                                        <p:cTn id="34" dur="500"/>
                                        <p:tgtEl>
                                          <p:spTgt spid="42"/>
                                        </p:tgtEl>
                                      </p:cBhvr>
                                    </p:animEffect>
                                  </p:childTnLst>
                                </p:cTn>
                              </p:par>
                            </p:childTnLst>
                          </p:cTn>
                        </p:par>
                        <p:par>
                          <p:cTn id="35" fill="hold" nodeType="afterGroup">
                            <p:stCondLst>
                              <p:cond delay="3500"/>
                            </p:stCondLst>
                            <p:childTnLst>
                              <p:par>
                                <p:cTn id="36" presetID="10" presetClass="entr" presetSubtype="0" fill="hold" nodeType="afterEffect">
                                  <p:stCondLst>
                                    <p:cond delay="0"/>
                                  </p:stCondLst>
                                  <p:childTnLst>
                                    <p:set>
                                      <p:cBhvr>
                                        <p:cTn id="37" dur="1" fill="hold">
                                          <p:stCondLst>
                                            <p:cond delay="0"/>
                                          </p:stCondLst>
                                        </p:cTn>
                                        <p:tgtEl>
                                          <p:spTgt spid="45"/>
                                        </p:tgtEl>
                                        <p:attrNameLst>
                                          <p:attrName>style.visibility</p:attrName>
                                        </p:attrNameLst>
                                      </p:cBhvr>
                                      <p:to>
                                        <p:strVal val="visible"/>
                                      </p:to>
                                    </p:set>
                                    <p:animEffect transition="in" filter="fade">
                                      <p:cBhvr>
                                        <p:cTn id="38"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2" grpId="0" animBg="1"/>
      <p:bldP spid="31" grpId="0" animBg="1"/>
      <p:bldP spid="30" grpId="0" animBg="1"/>
      <p:bldP spid="29" grpId="0" animBg="1"/>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3" name="Rectangle 4"/>
          <p:cNvSpPr/>
          <p:nvPr/>
        </p:nvSpPr>
        <p:spPr>
          <a:xfrm>
            <a:off x="3450728" y="1379663"/>
            <a:ext cx="5008808" cy="2889543"/>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13"/>
          </a:p>
        </p:txBody>
      </p:sp>
      <p:grpSp>
        <p:nvGrpSpPr>
          <p:cNvPr id="54" name="Group 5"/>
          <p:cNvGrpSpPr/>
          <p:nvPr/>
        </p:nvGrpSpPr>
        <p:grpSpPr>
          <a:xfrm>
            <a:off x="2492093" y="1469891"/>
            <a:ext cx="669312" cy="571366"/>
            <a:chOff x="3440113" y="1050925"/>
            <a:chExt cx="390525" cy="333376"/>
          </a:xfrm>
          <a:solidFill>
            <a:schemeClr val="tx2"/>
          </a:solidFill>
        </p:grpSpPr>
        <p:sp>
          <p:nvSpPr>
            <p:cNvPr id="55" name="Freeform 6"/>
            <p:cNvSpPr>
              <a:spLocks/>
            </p:cNvSpPr>
            <p:nvPr/>
          </p:nvSpPr>
          <p:spPr bwMode="auto">
            <a:xfrm>
              <a:off x="3563938" y="1244600"/>
              <a:ext cx="69850" cy="71438"/>
            </a:xfrm>
            <a:custGeom>
              <a:avLst/>
              <a:gdLst>
                <a:gd name="T0" fmla="*/ 44 w 44"/>
                <a:gd name="T1" fmla="*/ 25 h 45"/>
                <a:gd name="T2" fmla="*/ 19 w 44"/>
                <a:gd name="T3" fmla="*/ 0 h 45"/>
                <a:gd name="T4" fmla="*/ 19 w 44"/>
                <a:gd name="T5" fmla="*/ 0 h 45"/>
                <a:gd name="T6" fmla="*/ 0 w 44"/>
                <a:gd name="T7" fmla="*/ 45 h 45"/>
                <a:gd name="T8" fmla="*/ 44 w 44"/>
                <a:gd name="T9" fmla="*/ 25 h 45"/>
              </a:gdLst>
              <a:ahLst/>
              <a:cxnLst>
                <a:cxn ang="0">
                  <a:pos x="T0" y="T1"/>
                </a:cxn>
                <a:cxn ang="0">
                  <a:pos x="T2" y="T3"/>
                </a:cxn>
                <a:cxn ang="0">
                  <a:pos x="T4" y="T5"/>
                </a:cxn>
                <a:cxn ang="0">
                  <a:pos x="T6" y="T7"/>
                </a:cxn>
                <a:cxn ang="0">
                  <a:pos x="T8" y="T9"/>
                </a:cxn>
              </a:cxnLst>
              <a:rect l="0" t="0" r="r" b="b"/>
              <a:pathLst>
                <a:path w="44" h="45">
                  <a:moveTo>
                    <a:pt x="44" y="25"/>
                  </a:moveTo>
                  <a:lnTo>
                    <a:pt x="19" y="0"/>
                  </a:lnTo>
                  <a:lnTo>
                    <a:pt x="19" y="0"/>
                  </a:lnTo>
                  <a:lnTo>
                    <a:pt x="0" y="45"/>
                  </a:lnTo>
                  <a:lnTo>
                    <a:pt x="44"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56" name="Rectangle 7"/>
            <p:cNvSpPr>
              <a:spLocks noChangeArrowheads="1"/>
            </p:cNvSpPr>
            <p:nvPr/>
          </p:nvSpPr>
          <p:spPr bwMode="auto">
            <a:xfrm>
              <a:off x="3633788" y="1284288"/>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57" name="Freeform 8"/>
            <p:cNvSpPr>
              <a:spLocks/>
            </p:cNvSpPr>
            <p:nvPr/>
          </p:nvSpPr>
          <p:spPr bwMode="auto">
            <a:xfrm>
              <a:off x="3605213" y="1074738"/>
              <a:ext cx="176213" cy="176213"/>
            </a:xfrm>
            <a:custGeom>
              <a:avLst/>
              <a:gdLst>
                <a:gd name="T0" fmla="*/ 101 w 111"/>
                <a:gd name="T1" fmla="*/ 0 h 111"/>
                <a:gd name="T2" fmla="*/ 0 w 111"/>
                <a:gd name="T3" fmla="*/ 101 h 111"/>
                <a:gd name="T4" fmla="*/ 10 w 111"/>
                <a:gd name="T5" fmla="*/ 111 h 111"/>
                <a:gd name="T6" fmla="*/ 111 w 111"/>
                <a:gd name="T7" fmla="*/ 10 h 111"/>
                <a:gd name="T8" fmla="*/ 101 w 111"/>
                <a:gd name="T9" fmla="*/ 0 h 111"/>
              </a:gdLst>
              <a:ahLst/>
              <a:cxnLst>
                <a:cxn ang="0">
                  <a:pos x="T0" y="T1"/>
                </a:cxn>
                <a:cxn ang="0">
                  <a:pos x="T2" y="T3"/>
                </a:cxn>
                <a:cxn ang="0">
                  <a:pos x="T4" y="T5"/>
                </a:cxn>
                <a:cxn ang="0">
                  <a:pos x="T6" y="T7"/>
                </a:cxn>
                <a:cxn ang="0">
                  <a:pos x="T8" y="T9"/>
                </a:cxn>
              </a:cxnLst>
              <a:rect l="0" t="0" r="r" b="b"/>
              <a:pathLst>
                <a:path w="111" h="111">
                  <a:moveTo>
                    <a:pt x="101" y="0"/>
                  </a:moveTo>
                  <a:lnTo>
                    <a:pt x="0" y="101"/>
                  </a:lnTo>
                  <a:lnTo>
                    <a:pt x="10" y="111"/>
                  </a:lnTo>
                  <a:lnTo>
                    <a:pt x="111" y="10"/>
                  </a:lnTo>
                  <a:lnTo>
                    <a:pt x="10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58" name="Freeform 9"/>
            <p:cNvSpPr>
              <a:spLocks/>
            </p:cNvSpPr>
            <p:nvPr/>
          </p:nvSpPr>
          <p:spPr bwMode="auto">
            <a:xfrm>
              <a:off x="3629025" y="1098550"/>
              <a:ext cx="177800" cy="177800"/>
            </a:xfrm>
            <a:custGeom>
              <a:avLst/>
              <a:gdLst>
                <a:gd name="T0" fmla="*/ 0 w 112"/>
                <a:gd name="T1" fmla="*/ 102 h 112"/>
                <a:gd name="T2" fmla="*/ 10 w 112"/>
                <a:gd name="T3" fmla="*/ 112 h 112"/>
                <a:gd name="T4" fmla="*/ 112 w 112"/>
                <a:gd name="T5" fmla="*/ 12 h 112"/>
                <a:gd name="T6" fmla="*/ 102 w 112"/>
                <a:gd name="T7" fmla="*/ 0 h 112"/>
                <a:gd name="T8" fmla="*/ 0 w 112"/>
                <a:gd name="T9" fmla="*/ 102 h 112"/>
              </a:gdLst>
              <a:ahLst/>
              <a:cxnLst>
                <a:cxn ang="0">
                  <a:pos x="T0" y="T1"/>
                </a:cxn>
                <a:cxn ang="0">
                  <a:pos x="T2" y="T3"/>
                </a:cxn>
                <a:cxn ang="0">
                  <a:pos x="T4" y="T5"/>
                </a:cxn>
                <a:cxn ang="0">
                  <a:pos x="T6" y="T7"/>
                </a:cxn>
                <a:cxn ang="0">
                  <a:pos x="T8" y="T9"/>
                </a:cxn>
              </a:cxnLst>
              <a:rect l="0" t="0" r="r" b="b"/>
              <a:pathLst>
                <a:path w="112" h="112">
                  <a:moveTo>
                    <a:pt x="0" y="102"/>
                  </a:moveTo>
                  <a:lnTo>
                    <a:pt x="10" y="112"/>
                  </a:lnTo>
                  <a:lnTo>
                    <a:pt x="112" y="12"/>
                  </a:lnTo>
                  <a:lnTo>
                    <a:pt x="102" y="0"/>
                  </a:lnTo>
                  <a:lnTo>
                    <a:pt x="0"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59" name="Freeform 10"/>
            <p:cNvSpPr>
              <a:spLocks/>
            </p:cNvSpPr>
            <p:nvPr/>
          </p:nvSpPr>
          <p:spPr bwMode="auto">
            <a:xfrm>
              <a:off x="3775075" y="1050925"/>
              <a:ext cx="55563" cy="52388"/>
            </a:xfrm>
            <a:custGeom>
              <a:avLst/>
              <a:gdLst>
                <a:gd name="T0" fmla="*/ 14 w 21"/>
                <a:gd name="T1" fmla="*/ 6 h 20"/>
                <a:gd name="T2" fmla="*/ 0 w 21"/>
                <a:gd name="T3" fmla="*/ 6 h 20"/>
                <a:gd name="T4" fmla="*/ 15 w 21"/>
                <a:gd name="T5" fmla="*/ 20 h 20"/>
                <a:gd name="T6" fmla="*/ 14 w 21"/>
                <a:gd name="T7" fmla="*/ 6 h 20"/>
              </a:gdLst>
              <a:ahLst/>
              <a:cxnLst>
                <a:cxn ang="0">
                  <a:pos x="T0" y="T1"/>
                </a:cxn>
                <a:cxn ang="0">
                  <a:pos x="T2" y="T3"/>
                </a:cxn>
                <a:cxn ang="0">
                  <a:pos x="T4" y="T5"/>
                </a:cxn>
                <a:cxn ang="0">
                  <a:pos x="T6" y="T7"/>
                </a:cxn>
              </a:cxnLst>
              <a:rect l="0" t="0" r="r" b="b"/>
              <a:pathLst>
                <a:path w="21" h="20">
                  <a:moveTo>
                    <a:pt x="14" y="6"/>
                  </a:moveTo>
                  <a:cubicBezTo>
                    <a:pt x="8" y="0"/>
                    <a:pt x="0" y="6"/>
                    <a:pt x="0" y="6"/>
                  </a:cubicBezTo>
                  <a:cubicBezTo>
                    <a:pt x="15" y="20"/>
                    <a:pt x="15" y="20"/>
                    <a:pt x="15" y="20"/>
                  </a:cubicBezTo>
                  <a:cubicBezTo>
                    <a:pt x="15" y="20"/>
                    <a:pt x="21" y="14"/>
                    <a:pt x="1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60" name="Freeform 11"/>
            <p:cNvSpPr>
              <a:spLocks/>
            </p:cNvSpPr>
            <p:nvPr/>
          </p:nvSpPr>
          <p:spPr bwMode="auto">
            <a:xfrm>
              <a:off x="3440113" y="1058863"/>
              <a:ext cx="327025" cy="325438"/>
            </a:xfrm>
            <a:custGeom>
              <a:avLst/>
              <a:gdLst>
                <a:gd name="T0" fmla="*/ 182 w 206"/>
                <a:gd name="T1" fmla="*/ 180 h 205"/>
                <a:gd name="T2" fmla="*/ 25 w 206"/>
                <a:gd name="T3" fmla="*/ 180 h 205"/>
                <a:gd name="T4" fmla="*/ 25 w 206"/>
                <a:gd name="T5" fmla="*/ 25 h 205"/>
                <a:gd name="T6" fmla="*/ 172 w 206"/>
                <a:gd name="T7" fmla="*/ 25 h 205"/>
                <a:gd name="T8" fmla="*/ 198 w 206"/>
                <a:gd name="T9" fmla="*/ 0 h 205"/>
                <a:gd name="T10" fmla="*/ 0 w 206"/>
                <a:gd name="T11" fmla="*/ 0 h 205"/>
                <a:gd name="T12" fmla="*/ 0 w 206"/>
                <a:gd name="T13" fmla="*/ 205 h 205"/>
                <a:gd name="T14" fmla="*/ 206 w 206"/>
                <a:gd name="T15" fmla="*/ 205 h 205"/>
                <a:gd name="T16" fmla="*/ 206 w 206"/>
                <a:gd name="T17" fmla="*/ 76 h 205"/>
                <a:gd name="T18" fmla="*/ 182 w 206"/>
                <a:gd name="T19" fmla="*/ 101 h 205"/>
                <a:gd name="T20" fmla="*/ 182 w 206"/>
                <a:gd name="T21" fmla="*/ 18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6" h="205">
                  <a:moveTo>
                    <a:pt x="182" y="180"/>
                  </a:moveTo>
                  <a:lnTo>
                    <a:pt x="25" y="180"/>
                  </a:lnTo>
                  <a:lnTo>
                    <a:pt x="25" y="25"/>
                  </a:lnTo>
                  <a:lnTo>
                    <a:pt x="172" y="25"/>
                  </a:lnTo>
                  <a:lnTo>
                    <a:pt x="198" y="0"/>
                  </a:lnTo>
                  <a:lnTo>
                    <a:pt x="0" y="0"/>
                  </a:lnTo>
                  <a:lnTo>
                    <a:pt x="0" y="205"/>
                  </a:lnTo>
                  <a:lnTo>
                    <a:pt x="206" y="205"/>
                  </a:lnTo>
                  <a:lnTo>
                    <a:pt x="206" y="76"/>
                  </a:lnTo>
                  <a:lnTo>
                    <a:pt x="182" y="101"/>
                  </a:lnTo>
                  <a:lnTo>
                    <a:pt x="182" y="1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grpSp>
      <p:sp>
        <p:nvSpPr>
          <p:cNvPr id="61" name="TextBox 12"/>
          <p:cNvSpPr txBox="1"/>
          <p:nvPr/>
        </p:nvSpPr>
        <p:spPr>
          <a:xfrm>
            <a:off x="534021" y="2182339"/>
            <a:ext cx="2633745" cy="1343008"/>
          </a:xfrm>
          <a:prstGeom prst="rect">
            <a:avLst/>
          </a:prstGeom>
          <a:noFill/>
        </p:spPr>
        <p:txBody>
          <a:bodyPr wrap="square" rIns="108000" bIns="27000" numCol="1" spcCol="360000">
            <a:spAutoFit/>
          </a:bodyPr>
          <a:lstStyle/>
          <a:p>
            <a:pPr algn="r">
              <a:defRPr/>
            </a:pPr>
            <a:r>
              <a:rPr lang="en-US" sz="825" dirty="0">
                <a:solidFill>
                  <a:schemeClr val="bg1">
                    <a:lumMod val="50000"/>
                  </a:schemeClr>
                </a:solidFill>
                <a:ea typeface="Roboto" panose="02000000000000000000" pitchFamily="2" charset="0"/>
              </a:rPr>
              <a:t>The generated Lorem Ipsum is therefore always free from repetition, injected humor, or non-characteristic words. Contrary to popular belief It has roots in a piece of classical Latin literature from 45 BC. There are many variations of passages of Lorem Ipsum available, but the majority have suffered alteration in some form, by injected humor, or randomized words which don't look even slightly believable.</a:t>
            </a:r>
            <a:r>
              <a:rPr lang="id-ID" sz="825" dirty="0">
                <a:solidFill>
                  <a:schemeClr val="bg1">
                    <a:lumMod val="50000"/>
                  </a:schemeClr>
                </a:solidFill>
                <a:ea typeface="Roboto" panose="02000000000000000000" pitchFamily="2" charset="0"/>
              </a:rPr>
              <a:t> </a:t>
            </a:r>
            <a:r>
              <a:rPr lang="en-US" sz="825" dirty="0">
                <a:solidFill>
                  <a:schemeClr val="bg1">
                    <a:lumMod val="50000"/>
                  </a:schemeClr>
                </a:solidFill>
                <a:ea typeface="Roboto" panose="02000000000000000000" pitchFamily="2" charset="0"/>
              </a:rPr>
              <a:t>Contrary to popular belief It has roots in a piece of classical Latin literature from 45 BC. </a:t>
            </a:r>
          </a:p>
        </p:txBody>
      </p:sp>
      <p:grpSp>
        <p:nvGrpSpPr>
          <p:cNvPr id="62" name="Group 13"/>
          <p:cNvGrpSpPr/>
          <p:nvPr/>
        </p:nvGrpSpPr>
        <p:grpSpPr>
          <a:xfrm>
            <a:off x="587541" y="3522882"/>
            <a:ext cx="400919" cy="705227"/>
            <a:chOff x="1101932" y="3065230"/>
            <a:chExt cx="406487" cy="715022"/>
          </a:xfrm>
        </p:grpSpPr>
        <p:sp>
          <p:nvSpPr>
            <p:cNvPr id="63" name="Oval 14"/>
            <p:cNvSpPr/>
            <p:nvPr/>
          </p:nvSpPr>
          <p:spPr>
            <a:xfrm>
              <a:off x="1101933" y="3065230"/>
              <a:ext cx="406486" cy="40648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schemeClr val="bg1">
                    <a:lumMod val="65000"/>
                  </a:schemeClr>
                </a:solidFill>
                <a:ea typeface="Roboto" panose="02000000000000000000" pitchFamily="2" charset="0"/>
              </a:endParaRPr>
            </a:p>
          </p:txBody>
        </p:sp>
        <p:sp>
          <p:nvSpPr>
            <p:cNvPr id="64" name="Content Placeholder 2"/>
            <p:cNvSpPr txBox="1">
              <a:spLocks/>
            </p:cNvSpPr>
            <p:nvPr/>
          </p:nvSpPr>
          <p:spPr>
            <a:xfrm>
              <a:off x="1101932" y="3467978"/>
              <a:ext cx="403615" cy="312274"/>
            </a:xfrm>
            <a:prstGeom prst="rect">
              <a:avLst/>
            </a:prstGeom>
          </p:spPr>
          <p:txBody>
            <a:bodyPr vert="horz" lIns="68580" tIns="34290" rIns="68580" bIns="3429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id-ID" sz="750" dirty="0">
                  <a:ea typeface="Roboto" panose="02000000000000000000" pitchFamily="2" charset="0"/>
                </a:rPr>
                <a:t>Born</a:t>
              </a:r>
            </a:p>
            <a:p>
              <a:pPr marL="0" indent="0" algn="ctr">
                <a:buNone/>
              </a:pPr>
              <a:r>
                <a:rPr lang="id-ID" sz="750" dirty="0">
                  <a:ea typeface="Roboto" panose="02000000000000000000" pitchFamily="2" charset="0"/>
                </a:rPr>
                <a:t>2007</a:t>
              </a:r>
              <a:endParaRPr lang="en-US" sz="750" dirty="0">
                <a:ea typeface="Roboto" panose="02000000000000000000" pitchFamily="2" charset="0"/>
              </a:endParaRPr>
            </a:p>
          </p:txBody>
        </p:sp>
      </p:grpSp>
      <p:grpSp>
        <p:nvGrpSpPr>
          <p:cNvPr id="65" name="Group 16"/>
          <p:cNvGrpSpPr/>
          <p:nvPr/>
        </p:nvGrpSpPr>
        <p:grpSpPr>
          <a:xfrm>
            <a:off x="1120388" y="3522883"/>
            <a:ext cx="400918" cy="706005"/>
            <a:chOff x="3106151" y="2100946"/>
            <a:chExt cx="406486" cy="715809"/>
          </a:xfrm>
        </p:grpSpPr>
        <p:sp>
          <p:nvSpPr>
            <p:cNvPr id="66" name="Oval 17"/>
            <p:cNvSpPr/>
            <p:nvPr/>
          </p:nvSpPr>
          <p:spPr>
            <a:xfrm>
              <a:off x="3106151" y="2100946"/>
              <a:ext cx="406486" cy="40648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schemeClr val="bg1">
                    <a:lumMod val="65000"/>
                  </a:schemeClr>
                </a:solidFill>
                <a:ea typeface="Roboto" panose="02000000000000000000" pitchFamily="2" charset="0"/>
              </a:endParaRPr>
            </a:p>
          </p:txBody>
        </p:sp>
        <p:sp>
          <p:nvSpPr>
            <p:cNvPr id="67" name="Content Placeholder 2"/>
            <p:cNvSpPr txBox="1">
              <a:spLocks/>
            </p:cNvSpPr>
            <p:nvPr/>
          </p:nvSpPr>
          <p:spPr>
            <a:xfrm>
              <a:off x="3106151" y="2504481"/>
              <a:ext cx="406486" cy="312274"/>
            </a:xfrm>
            <a:prstGeom prst="rect">
              <a:avLst/>
            </a:prstGeom>
          </p:spPr>
          <p:txBody>
            <a:bodyPr vert="horz" lIns="68580" tIns="34290" rIns="68580" bIns="3429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id-ID" sz="750" dirty="0">
                  <a:ea typeface="Roboto" panose="02000000000000000000" pitchFamily="2" charset="0"/>
                </a:rPr>
                <a:t>Thrive</a:t>
              </a:r>
            </a:p>
            <a:p>
              <a:pPr marL="0" indent="0" algn="ctr">
                <a:buNone/>
              </a:pPr>
              <a:r>
                <a:rPr lang="id-ID" sz="750" dirty="0">
                  <a:ea typeface="Roboto" panose="02000000000000000000" pitchFamily="2" charset="0"/>
                </a:rPr>
                <a:t>2008</a:t>
              </a:r>
              <a:endParaRPr lang="en-US" sz="750" dirty="0">
                <a:ea typeface="Roboto" panose="02000000000000000000" pitchFamily="2" charset="0"/>
              </a:endParaRPr>
            </a:p>
          </p:txBody>
        </p:sp>
      </p:grpSp>
      <p:grpSp>
        <p:nvGrpSpPr>
          <p:cNvPr id="68" name="Group 19"/>
          <p:cNvGrpSpPr/>
          <p:nvPr/>
        </p:nvGrpSpPr>
        <p:grpSpPr>
          <a:xfrm>
            <a:off x="1634557" y="3527761"/>
            <a:ext cx="400919" cy="715778"/>
            <a:chOff x="4878236" y="2968953"/>
            <a:chExt cx="406487" cy="725719"/>
          </a:xfrm>
        </p:grpSpPr>
        <p:sp>
          <p:nvSpPr>
            <p:cNvPr id="69" name="Oval 20"/>
            <p:cNvSpPr/>
            <p:nvPr/>
          </p:nvSpPr>
          <p:spPr>
            <a:xfrm>
              <a:off x="4878237" y="2968953"/>
              <a:ext cx="406486" cy="40648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schemeClr val="bg1">
                    <a:lumMod val="65000"/>
                  </a:schemeClr>
                </a:solidFill>
                <a:ea typeface="Roboto" panose="02000000000000000000" pitchFamily="2" charset="0"/>
              </a:endParaRPr>
            </a:p>
          </p:txBody>
        </p:sp>
        <p:sp>
          <p:nvSpPr>
            <p:cNvPr id="70" name="Content Placeholder 2"/>
            <p:cNvSpPr txBox="1">
              <a:spLocks/>
            </p:cNvSpPr>
            <p:nvPr/>
          </p:nvSpPr>
          <p:spPr>
            <a:xfrm>
              <a:off x="4878236" y="3382398"/>
              <a:ext cx="401993" cy="312274"/>
            </a:xfrm>
            <a:prstGeom prst="rect">
              <a:avLst/>
            </a:prstGeom>
          </p:spPr>
          <p:txBody>
            <a:bodyPr vert="horz" lIns="68580" tIns="34290" rIns="68580" bIns="3429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id-ID" sz="750" dirty="0">
                  <a:ea typeface="Roboto" panose="02000000000000000000" pitchFamily="2" charset="0"/>
                </a:rPr>
                <a:t>1M  Client</a:t>
              </a:r>
              <a:endParaRPr lang="en-US" sz="750" dirty="0">
                <a:ea typeface="Roboto" panose="02000000000000000000" pitchFamily="2" charset="0"/>
              </a:endParaRPr>
            </a:p>
          </p:txBody>
        </p:sp>
      </p:grpSp>
      <p:grpSp>
        <p:nvGrpSpPr>
          <p:cNvPr id="71" name="Group 22"/>
          <p:cNvGrpSpPr/>
          <p:nvPr/>
        </p:nvGrpSpPr>
        <p:grpSpPr>
          <a:xfrm>
            <a:off x="2154846" y="3527761"/>
            <a:ext cx="416452" cy="706007"/>
            <a:chOff x="7208942" y="1823398"/>
            <a:chExt cx="422236" cy="715813"/>
          </a:xfrm>
        </p:grpSpPr>
        <p:sp>
          <p:nvSpPr>
            <p:cNvPr id="72" name="Oval 23"/>
            <p:cNvSpPr/>
            <p:nvPr/>
          </p:nvSpPr>
          <p:spPr>
            <a:xfrm>
              <a:off x="7213993" y="1823398"/>
              <a:ext cx="406486" cy="40648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schemeClr val="bg1">
                    <a:lumMod val="65000"/>
                  </a:schemeClr>
                </a:solidFill>
                <a:ea typeface="Roboto" panose="02000000000000000000" pitchFamily="2" charset="0"/>
              </a:endParaRPr>
            </a:p>
          </p:txBody>
        </p:sp>
        <p:sp>
          <p:nvSpPr>
            <p:cNvPr id="73" name="Content Placeholder 2"/>
            <p:cNvSpPr txBox="1">
              <a:spLocks/>
            </p:cNvSpPr>
            <p:nvPr/>
          </p:nvSpPr>
          <p:spPr>
            <a:xfrm>
              <a:off x="7208942" y="2226937"/>
              <a:ext cx="422236" cy="312274"/>
            </a:xfrm>
            <a:prstGeom prst="rect">
              <a:avLst/>
            </a:prstGeom>
          </p:spPr>
          <p:txBody>
            <a:bodyPr vert="horz" lIns="68580" tIns="34290" rIns="68580" bIns="3429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id-ID" sz="750" dirty="0">
                  <a:ea typeface="Roboto" panose="02000000000000000000" pitchFamily="2" charset="0"/>
                </a:rPr>
                <a:t>Get Award</a:t>
              </a:r>
              <a:endParaRPr lang="en-US" sz="750" dirty="0">
                <a:ea typeface="Roboto" panose="02000000000000000000" pitchFamily="2" charset="0"/>
              </a:endParaRPr>
            </a:p>
          </p:txBody>
        </p:sp>
      </p:grpSp>
      <p:grpSp>
        <p:nvGrpSpPr>
          <p:cNvPr id="74" name="Group 25"/>
          <p:cNvGrpSpPr/>
          <p:nvPr/>
        </p:nvGrpSpPr>
        <p:grpSpPr>
          <a:xfrm>
            <a:off x="2684206" y="3527762"/>
            <a:ext cx="422021" cy="716556"/>
            <a:chOff x="6408116" y="2757479"/>
            <a:chExt cx="427882" cy="726510"/>
          </a:xfrm>
        </p:grpSpPr>
        <p:sp>
          <p:nvSpPr>
            <p:cNvPr id="75" name="Oval 26"/>
            <p:cNvSpPr/>
            <p:nvPr/>
          </p:nvSpPr>
          <p:spPr>
            <a:xfrm>
              <a:off x="6408116" y="2757479"/>
              <a:ext cx="406486" cy="40648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schemeClr val="bg1">
                    <a:lumMod val="65000"/>
                  </a:schemeClr>
                </a:solidFill>
                <a:ea typeface="Roboto" panose="02000000000000000000" pitchFamily="2" charset="0"/>
              </a:endParaRPr>
            </a:p>
          </p:txBody>
        </p:sp>
        <p:sp>
          <p:nvSpPr>
            <p:cNvPr id="76" name="Content Placeholder 2"/>
            <p:cNvSpPr txBox="1">
              <a:spLocks/>
            </p:cNvSpPr>
            <p:nvPr/>
          </p:nvSpPr>
          <p:spPr>
            <a:xfrm>
              <a:off x="6409621" y="3171715"/>
              <a:ext cx="426377" cy="312274"/>
            </a:xfrm>
            <a:prstGeom prst="rect">
              <a:avLst/>
            </a:prstGeom>
          </p:spPr>
          <p:txBody>
            <a:bodyPr vert="horz" lIns="68580" tIns="34290" rIns="68580" bIns="3429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id-ID" sz="750" dirty="0">
                  <a:ea typeface="Roboto" panose="02000000000000000000" pitchFamily="2" charset="0"/>
                </a:rPr>
                <a:t>Turn Global</a:t>
              </a:r>
              <a:endParaRPr lang="en-US" sz="750" dirty="0">
                <a:ea typeface="Roboto" panose="02000000000000000000" pitchFamily="2" charset="0"/>
              </a:endParaRPr>
            </a:p>
          </p:txBody>
        </p:sp>
      </p:grpSp>
      <p:sp>
        <p:nvSpPr>
          <p:cNvPr id="77" name="TextBox 28"/>
          <p:cNvSpPr txBox="1">
            <a:spLocks noChangeAspect="1"/>
          </p:cNvSpPr>
          <p:nvPr/>
        </p:nvSpPr>
        <p:spPr>
          <a:xfrm>
            <a:off x="655167" y="3538311"/>
            <a:ext cx="278680" cy="369332"/>
          </a:xfrm>
          <a:prstGeom prst="rect">
            <a:avLst/>
          </a:prstGeom>
          <a:noFill/>
        </p:spPr>
        <p:txBody>
          <a:bodyPr wrap="square" rtlCol="0">
            <a:spAutoFit/>
          </a:bodyPr>
          <a:lstStyle/>
          <a:p>
            <a:pPr algn="ctr"/>
            <a:r>
              <a:rPr lang="id-ID" sz="1800" dirty="0">
                <a:solidFill>
                  <a:schemeClr val="bg1"/>
                </a:solidFill>
                <a:latin typeface="FontAwesome" pitchFamily="2" charset="0"/>
              </a:rPr>
              <a:t></a:t>
            </a:r>
          </a:p>
        </p:txBody>
      </p:sp>
      <p:sp>
        <p:nvSpPr>
          <p:cNvPr id="78" name="TextBox 29"/>
          <p:cNvSpPr txBox="1">
            <a:spLocks noChangeAspect="1"/>
          </p:cNvSpPr>
          <p:nvPr/>
        </p:nvSpPr>
        <p:spPr>
          <a:xfrm>
            <a:off x="1126567" y="3527760"/>
            <a:ext cx="376704" cy="369332"/>
          </a:xfrm>
          <a:prstGeom prst="rect">
            <a:avLst/>
          </a:prstGeom>
          <a:noFill/>
        </p:spPr>
        <p:txBody>
          <a:bodyPr wrap="square" rtlCol="0">
            <a:spAutoFit/>
          </a:bodyPr>
          <a:lstStyle/>
          <a:p>
            <a:pPr algn="ctr"/>
            <a:r>
              <a:rPr lang="id-ID" sz="1800" dirty="0">
                <a:solidFill>
                  <a:schemeClr val="bg1"/>
                </a:solidFill>
                <a:latin typeface="FontAwesome" pitchFamily="2" charset="0"/>
              </a:rPr>
              <a:t></a:t>
            </a:r>
          </a:p>
        </p:txBody>
      </p:sp>
      <p:sp>
        <p:nvSpPr>
          <p:cNvPr id="79" name="TextBox 30"/>
          <p:cNvSpPr txBox="1">
            <a:spLocks noChangeAspect="1"/>
          </p:cNvSpPr>
          <p:nvPr/>
        </p:nvSpPr>
        <p:spPr>
          <a:xfrm>
            <a:off x="1672317" y="3527760"/>
            <a:ext cx="336053" cy="369332"/>
          </a:xfrm>
          <a:prstGeom prst="rect">
            <a:avLst/>
          </a:prstGeom>
          <a:noFill/>
        </p:spPr>
        <p:txBody>
          <a:bodyPr wrap="square" rtlCol="0">
            <a:spAutoFit/>
          </a:bodyPr>
          <a:lstStyle/>
          <a:p>
            <a:pPr algn="ctr"/>
            <a:r>
              <a:rPr lang="id-ID" sz="1800" dirty="0">
                <a:solidFill>
                  <a:schemeClr val="bg1"/>
                </a:solidFill>
                <a:latin typeface="FontAwesome" pitchFamily="2" charset="0"/>
              </a:rPr>
              <a:t></a:t>
            </a:r>
          </a:p>
        </p:txBody>
      </p:sp>
      <p:sp>
        <p:nvSpPr>
          <p:cNvPr id="80" name="Freeform 55"/>
          <p:cNvSpPr>
            <a:spLocks noChangeAspect="1" noEditPoints="1"/>
          </p:cNvSpPr>
          <p:nvPr/>
        </p:nvSpPr>
        <p:spPr bwMode="auto">
          <a:xfrm>
            <a:off x="2267183" y="3632833"/>
            <a:ext cx="196596" cy="205740"/>
          </a:xfrm>
          <a:custGeom>
            <a:avLst/>
            <a:gdLst>
              <a:gd name="T0" fmla="*/ 83 w 129"/>
              <a:gd name="T1" fmla="*/ 92 h 135"/>
              <a:gd name="T2" fmla="*/ 127 w 129"/>
              <a:gd name="T3" fmla="*/ 26 h 135"/>
              <a:gd name="T4" fmla="*/ 127 w 129"/>
              <a:gd name="T5" fmla="*/ 21 h 135"/>
              <a:gd name="T6" fmla="*/ 117 w 129"/>
              <a:gd name="T7" fmla="*/ 10 h 135"/>
              <a:gd name="T8" fmla="*/ 112 w 129"/>
              <a:gd name="T9" fmla="*/ 10 h 135"/>
              <a:gd name="T10" fmla="*/ 107 w 129"/>
              <a:gd name="T11" fmla="*/ 16 h 135"/>
              <a:gd name="T12" fmla="*/ 101 w 129"/>
              <a:gd name="T13" fmla="*/ 16 h 135"/>
              <a:gd name="T14" fmla="*/ 101 w 129"/>
              <a:gd name="T15" fmla="*/ 0 h 135"/>
              <a:gd name="T16" fmla="*/ 27 w 129"/>
              <a:gd name="T17" fmla="*/ 0 h 135"/>
              <a:gd name="T18" fmla="*/ 27 w 129"/>
              <a:gd name="T19" fmla="*/ 16 h 135"/>
              <a:gd name="T20" fmla="*/ 22 w 129"/>
              <a:gd name="T21" fmla="*/ 16 h 135"/>
              <a:gd name="T22" fmla="*/ 17 w 129"/>
              <a:gd name="T23" fmla="*/ 10 h 135"/>
              <a:gd name="T24" fmla="*/ 12 w 129"/>
              <a:gd name="T25" fmla="*/ 10 h 135"/>
              <a:gd name="T26" fmla="*/ 1 w 129"/>
              <a:gd name="T27" fmla="*/ 21 h 135"/>
              <a:gd name="T28" fmla="*/ 1 w 129"/>
              <a:gd name="T29" fmla="*/ 26 h 135"/>
              <a:gd name="T30" fmla="*/ 46 w 129"/>
              <a:gd name="T31" fmla="*/ 92 h 135"/>
              <a:gd name="T32" fmla="*/ 59 w 129"/>
              <a:gd name="T33" fmla="*/ 98 h 135"/>
              <a:gd name="T34" fmla="*/ 59 w 129"/>
              <a:gd name="T35" fmla="*/ 103 h 135"/>
              <a:gd name="T36" fmla="*/ 54 w 129"/>
              <a:gd name="T37" fmla="*/ 106 h 135"/>
              <a:gd name="T38" fmla="*/ 59 w 129"/>
              <a:gd name="T39" fmla="*/ 108 h 135"/>
              <a:gd name="T40" fmla="*/ 59 w 129"/>
              <a:gd name="T41" fmla="*/ 114 h 135"/>
              <a:gd name="T42" fmla="*/ 54 w 129"/>
              <a:gd name="T43" fmla="*/ 119 h 135"/>
              <a:gd name="T44" fmla="*/ 48 w 129"/>
              <a:gd name="T45" fmla="*/ 124 h 135"/>
              <a:gd name="T46" fmla="*/ 43 w 129"/>
              <a:gd name="T47" fmla="*/ 129 h 135"/>
              <a:gd name="T48" fmla="*/ 49 w 129"/>
              <a:gd name="T49" fmla="*/ 135 h 135"/>
              <a:gd name="T50" fmla="*/ 80 w 129"/>
              <a:gd name="T51" fmla="*/ 135 h 135"/>
              <a:gd name="T52" fmla="*/ 85 w 129"/>
              <a:gd name="T53" fmla="*/ 129 h 135"/>
              <a:gd name="T54" fmla="*/ 80 w 129"/>
              <a:gd name="T55" fmla="*/ 124 h 135"/>
              <a:gd name="T56" fmla="*/ 74 w 129"/>
              <a:gd name="T57" fmla="*/ 119 h 135"/>
              <a:gd name="T58" fmla="*/ 69 w 129"/>
              <a:gd name="T59" fmla="*/ 114 h 135"/>
              <a:gd name="T60" fmla="*/ 69 w 129"/>
              <a:gd name="T61" fmla="*/ 108 h 135"/>
              <a:gd name="T62" fmla="*/ 75 w 129"/>
              <a:gd name="T63" fmla="*/ 106 h 135"/>
              <a:gd name="T64" fmla="*/ 69 w 129"/>
              <a:gd name="T65" fmla="*/ 103 h 135"/>
              <a:gd name="T66" fmla="*/ 69 w 129"/>
              <a:gd name="T67" fmla="*/ 98 h 135"/>
              <a:gd name="T68" fmla="*/ 83 w 129"/>
              <a:gd name="T69" fmla="*/ 92 h 135"/>
              <a:gd name="T70" fmla="*/ 101 w 129"/>
              <a:gd name="T71" fmla="*/ 21 h 135"/>
              <a:gd name="T72" fmla="*/ 107 w 129"/>
              <a:gd name="T73" fmla="*/ 21 h 135"/>
              <a:gd name="T74" fmla="*/ 112 w 129"/>
              <a:gd name="T75" fmla="*/ 16 h 135"/>
              <a:gd name="T76" fmla="*/ 117 w 129"/>
              <a:gd name="T77" fmla="*/ 21 h 135"/>
              <a:gd name="T78" fmla="*/ 117 w 129"/>
              <a:gd name="T79" fmla="*/ 26 h 135"/>
              <a:gd name="T80" fmla="*/ 91 w 129"/>
              <a:gd name="T81" fmla="*/ 71 h 135"/>
              <a:gd name="T82" fmla="*/ 101 w 129"/>
              <a:gd name="T83" fmla="*/ 21 h 135"/>
              <a:gd name="T84" fmla="*/ 36 w 129"/>
              <a:gd name="T85" fmla="*/ 72 h 135"/>
              <a:gd name="T86" fmla="*/ 10 w 129"/>
              <a:gd name="T87" fmla="*/ 27 h 135"/>
              <a:gd name="T88" fmla="*/ 10 w 129"/>
              <a:gd name="T89" fmla="*/ 22 h 135"/>
              <a:gd name="T90" fmla="*/ 15 w 129"/>
              <a:gd name="T91" fmla="*/ 17 h 135"/>
              <a:gd name="T92" fmla="*/ 20 w 129"/>
              <a:gd name="T93" fmla="*/ 22 h 135"/>
              <a:gd name="T94" fmla="*/ 26 w 129"/>
              <a:gd name="T95" fmla="*/ 22 h 135"/>
              <a:gd name="T96" fmla="*/ 36 w 129"/>
              <a:gd name="T97" fmla="*/ 72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9" h="135">
                <a:moveTo>
                  <a:pt x="83" y="92"/>
                </a:moveTo>
                <a:cubicBezTo>
                  <a:pt x="129" y="63"/>
                  <a:pt x="127" y="26"/>
                  <a:pt x="127" y="26"/>
                </a:cubicBezTo>
                <a:cubicBezTo>
                  <a:pt x="127" y="21"/>
                  <a:pt x="127" y="21"/>
                  <a:pt x="127" y="21"/>
                </a:cubicBezTo>
                <a:cubicBezTo>
                  <a:pt x="127" y="21"/>
                  <a:pt x="128" y="10"/>
                  <a:pt x="117" y="10"/>
                </a:cubicBezTo>
                <a:cubicBezTo>
                  <a:pt x="114" y="10"/>
                  <a:pt x="112" y="10"/>
                  <a:pt x="112" y="10"/>
                </a:cubicBezTo>
                <a:cubicBezTo>
                  <a:pt x="107" y="10"/>
                  <a:pt x="107" y="16"/>
                  <a:pt x="107" y="16"/>
                </a:cubicBezTo>
                <a:cubicBezTo>
                  <a:pt x="107" y="16"/>
                  <a:pt x="104" y="16"/>
                  <a:pt x="101" y="16"/>
                </a:cubicBezTo>
                <a:cubicBezTo>
                  <a:pt x="101" y="12"/>
                  <a:pt x="101" y="0"/>
                  <a:pt x="101" y="0"/>
                </a:cubicBezTo>
                <a:cubicBezTo>
                  <a:pt x="56" y="7"/>
                  <a:pt x="27" y="0"/>
                  <a:pt x="27" y="0"/>
                </a:cubicBezTo>
                <a:cubicBezTo>
                  <a:pt x="27" y="16"/>
                  <a:pt x="27" y="16"/>
                  <a:pt x="27" y="16"/>
                </a:cubicBezTo>
                <a:cubicBezTo>
                  <a:pt x="23" y="16"/>
                  <a:pt x="22" y="16"/>
                  <a:pt x="22" y="16"/>
                </a:cubicBezTo>
                <a:cubicBezTo>
                  <a:pt x="22" y="16"/>
                  <a:pt x="22" y="10"/>
                  <a:pt x="17" y="10"/>
                </a:cubicBezTo>
                <a:cubicBezTo>
                  <a:pt x="17" y="10"/>
                  <a:pt x="15" y="10"/>
                  <a:pt x="12" y="10"/>
                </a:cubicBezTo>
                <a:cubicBezTo>
                  <a:pt x="1" y="10"/>
                  <a:pt x="1" y="21"/>
                  <a:pt x="1" y="21"/>
                </a:cubicBezTo>
                <a:cubicBezTo>
                  <a:pt x="1" y="26"/>
                  <a:pt x="1" y="26"/>
                  <a:pt x="1" y="26"/>
                </a:cubicBezTo>
                <a:cubicBezTo>
                  <a:pt x="1" y="26"/>
                  <a:pt x="0" y="63"/>
                  <a:pt x="46" y="92"/>
                </a:cubicBezTo>
                <a:cubicBezTo>
                  <a:pt x="46" y="92"/>
                  <a:pt x="52" y="98"/>
                  <a:pt x="59" y="98"/>
                </a:cubicBezTo>
                <a:cubicBezTo>
                  <a:pt x="59" y="103"/>
                  <a:pt x="59" y="103"/>
                  <a:pt x="59" y="103"/>
                </a:cubicBezTo>
                <a:cubicBezTo>
                  <a:pt x="59" y="103"/>
                  <a:pt x="54" y="103"/>
                  <a:pt x="54" y="106"/>
                </a:cubicBezTo>
                <a:cubicBezTo>
                  <a:pt x="54" y="109"/>
                  <a:pt x="59" y="108"/>
                  <a:pt x="59" y="108"/>
                </a:cubicBezTo>
                <a:cubicBezTo>
                  <a:pt x="59" y="114"/>
                  <a:pt x="59" y="114"/>
                  <a:pt x="59" y="114"/>
                </a:cubicBezTo>
                <a:cubicBezTo>
                  <a:pt x="59" y="114"/>
                  <a:pt x="58" y="119"/>
                  <a:pt x="54" y="119"/>
                </a:cubicBezTo>
                <a:cubicBezTo>
                  <a:pt x="54" y="124"/>
                  <a:pt x="48" y="124"/>
                  <a:pt x="48" y="124"/>
                </a:cubicBezTo>
                <a:cubicBezTo>
                  <a:pt x="48" y="124"/>
                  <a:pt x="43" y="125"/>
                  <a:pt x="43" y="129"/>
                </a:cubicBezTo>
                <a:cubicBezTo>
                  <a:pt x="43" y="129"/>
                  <a:pt x="42" y="135"/>
                  <a:pt x="49" y="135"/>
                </a:cubicBezTo>
                <a:cubicBezTo>
                  <a:pt x="56" y="135"/>
                  <a:pt x="80" y="135"/>
                  <a:pt x="80" y="135"/>
                </a:cubicBezTo>
                <a:cubicBezTo>
                  <a:pt x="85" y="135"/>
                  <a:pt x="85" y="129"/>
                  <a:pt x="85" y="129"/>
                </a:cubicBezTo>
                <a:cubicBezTo>
                  <a:pt x="85" y="129"/>
                  <a:pt x="85" y="124"/>
                  <a:pt x="80" y="124"/>
                </a:cubicBezTo>
                <a:cubicBezTo>
                  <a:pt x="74" y="124"/>
                  <a:pt x="74" y="119"/>
                  <a:pt x="74" y="119"/>
                </a:cubicBezTo>
                <a:cubicBezTo>
                  <a:pt x="74" y="119"/>
                  <a:pt x="69" y="119"/>
                  <a:pt x="69" y="114"/>
                </a:cubicBezTo>
                <a:cubicBezTo>
                  <a:pt x="69" y="108"/>
                  <a:pt x="69" y="108"/>
                  <a:pt x="69" y="108"/>
                </a:cubicBezTo>
                <a:cubicBezTo>
                  <a:pt x="69" y="108"/>
                  <a:pt x="75" y="109"/>
                  <a:pt x="75" y="106"/>
                </a:cubicBezTo>
                <a:cubicBezTo>
                  <a:pt x="75" y="103"/>
                  <a:pt x="69" y="103"/>
                  <a:pt x="69" y="103"/>
                </a:cubicBezTo>
                <a:cubicBezTo>
                  <a:pt x="69" y="98"/>
                  <a:pt x="69" y="98"/>
                  <a:pt x="69" y="98"/>
                </a:cubicBezTo>
                <a:cubicBezTo>
                  <a:pt x="75" y="98"/>
                  <a:pt x="79" y="96"/>
                  <a:pt x="83" y="92"/>
                </a:cubicBezTo>
                <a:close/>
                <a:moveTo>
                  <a:pt x="101" y="21"/>
                </a:moveTo>
                <a:cubicBezTo>
                  <a:pt x="103" y="21"/>
                  <a:pt x="107" y="21"/>
                  <a:pt x="107" y="21"/>
                </a:cubicBezTo>
                <a:cubicBezTo>
                  <a:pt x="112" y="21"/>
                  <a:pt x="112" y="16"/>
                  <a:pt x="112" y="16"/>
                </a:cubicBezTo>
                <a:cubicBezTo>
                  <a:pt x="117" y="16"/>
                  <a:pt x="117" y="21"/>
                  <a:pt x="117" y="21"/>
                </a:cubicBezTo>
                <a:cubicBezTo>
                  <a:pt x="117" y="26"/>
                  <a:pt x="117" y="26"/>
                  <a:pt x="117" y="26"/>
                </a:cubicBezTo>
                <a:cubicBezTo>
                  <a:pt x="117" y="26"/>
                  <a:pt x="116" y="47"/>
                  <a:pt x="91" y="71"/>
                </a:cubicBezTo>
                <a:cubicBezTo>
                  <a:pt x="96" y="61"/>
                  <a:pt x="101" y="38"/>
                  <a:pt x="101" y="21"/>
                </a:cubicBezTo>
                <a:close/>
                <a:moveTo>
                  <a:pt x="36" y="72"/>
                </a:moveTo>
                <a:cubicBezTo>
                  <a:pt x="11" y="48"/>
                  <a:pt x="10" y="27"/>
                  <a:pt x="10" y="27"/>
                </a:cubicBezTo>
                <a:cubicBezTo>
                  <a:pt x="10" y="22"/>
                  <a:pt x="10" y="22"/>
                  <a:pt x="10" y="22"/>
                </a:cubicBezTo>
                <a:cubicBezTo>
                  <a:pt x="10" y="22"/>
                  <a:pt x="10" y="17"/>
                  <a:pt x="15" y="17"/>
                </a:cubicBezTo>
                <a:cubicBezTo>
                  <a:pt x="15" y="17"/>
                  <a:pt x="15" y="22"/>
                  <a:pt x="20" y="22"/>
                </a:cubicBezTo>
                <a:cubicBezTo>
                  <a:pt x="20" y="22"/>
                  <a:pt x="24" y="22"/>
                  <a:pt x="26" y="22"/>
                </a:cubicBezTo>
                <a:cubicBezTo>
                  <a:pt x="26" y="39"/>
                  <a:pt x="30" y="62"/>
                  <a:pt x="36" y="72"/>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en-US" sz="1013"/>
          </a:p>
        </p:txBody>
      </p:sp>
      <p:grpSp>
        <p:nvGrpSpPr>
          <p:cNvPr id="81" name="Group 32"/>
          <p:cNvGrpSpPr>
            <a:grpSpLocks noChangeAspect="1"/>
          </p:cNvGrpSpPr>
          <p:nvPr/>
        </p:nvGrpSpPr>
        <p:grpSpPr>
          <a:xfrm>
            <a:off x="2727761" y="3642266"/>
            <a:ext cx="313807" cy="205740"/>
            <a:chOff x="300695" y="426921"/>
            <a:chExt cx="2698478" cy="1769194"/>
          </a:xfrm>
          <a:solidFill>
            <a:schemeClr val="bg1"/>
          </a:solidFill>
        </p:grpSpPr>
        <p:sp>
          <p:nvSpPr>
            <p:cNvPr id="82" name="Freeform 53"/>
            <p:cNvSpPr>
              <a:spLocks noChangeAspect="1"/>
            </p:cNvSpPr>
            <p:nvPr/>
          </p:nvSpPr>
          <p:spPr bwMode="gray">
            <a:xfrm>
              <a:off x="2655942" y="2009760"/>
              <a:ext cx="27458" cy="33812"/>
            </a:xfrm>
            <a:custGeom>
              <a:avLst/>
              <a:gdLst/>
              <a:ahLst/>
              <a:cxnLst>
                <a:cxn ang="0">
                  <a:pos x="4" y="4"/>
                </a:cxn>
                <a:cxn ang="0">
                  <a:pos x="20" y="11"/>
                </a:cxn>
                <a:cxn ang="0">
                  <a:pos x="30" y="7"/>
                </a:cxn>
                <a:cxn ang="0">
                  <a:pos x="68" y="32"/>
                </a:cxn>
                <a:cxn ang="0">
                  <a:pos x="105" y="36"/>
                </a:cxn>
                <a:cxn ang="0">
                  <a:pos x="127" y="23"/>
                </a:cxn>
                <a:cxn ang="0">
                  <a:pos x="148" y="22"/>
                </a:cxn>
                <a:cxn ang="0">
                  <a:pos x="165" y="13"/>
                </a:cxn>
                <a:cxn ang="0">
                  <a:pos x="176" y="7"/>
                </a:cxn>
                <a:cxn ang="0">
                  <a:pos x="193" y="22"/>
                </a:cxn>
                <a:cxn ang="0">
                  <a:pos x="198" y="54"/>
                </a:cxn>
                <a:cxn ang="0">
                  <a:pos x="196" y="85"/>
                </a:cxn>
                <a:cxn ang="0">
                  <a:pos x="201" y="109"/>
                </a:cxn>
                <a:cxn ang="0">
                  <a:pos x="198" y="112"/>
                </a:cxn>
                <a:cxn ang="0">
                  <a:pos x="194" y="94"/>
                </a:cxn>
                <a:cxn ang="0">
                  <a:pos x="182" y="119"/>
                </a:cxn>
                <a:cxn ang="0">
                  <a:pos x="177" y="135"/>
                </a:cxn>
                <a:cxn ang="0">
                  <a:pos x="172" y="157"/>
                </a:cxn>
                <a:cxn ang="0">
                  <a:pos x="156" y="155"/>
                </a:cxn>
                <a:cxn ang="0">
                  <a:pos x="154" y="167"/>
                </a:cxn>
                <a:cxn ang="0">
                  <a:pos x="143" y="179"/>
                </a:cxn>
                <a:cxn ang="0">
                  <a:pos x="137" y="184"/>
                </a:cxn>
                <a:cxn ang="0">
                  <a:pos x="127" y="187"/>
                </a:cxn>
                <a:cxn ang="0">
                  <a:pos x="124" y="206"/>
                </a:cxn>
                <a:cxn ang="0">
                  <a:pos x="111" y="216"/>
                </a:cxn>
                <a:cxn ang="0">
                  <a:pos x="99" y="209"/>
                </a:cxn>
                <a:cxn ang="0">
                  <a:pos x="83" y="208"/>
                </a:cxn>
                <a:cxn ang="0">
                  <a:pos x="69" y="201"/>
                </a:cxn>
                <a:cxn ang="0">
                  <a:pos x="80" y="193"/>
                </a:cxn>
                <a:cxn ang="0">
                  <a:pos x="62" y="188"/>
                </a:cxn>
                <a:cxn ang="0">
                  <a:pos x="41" y="157"/>
                </a:cxn>
                <a:cxn ang="0">
                  <a:pos x="25" y="107"/>
                </a:cxn>
                <a:cxn ang="0">
                  <a:pos x="45" y="118"/>
                </a:cxn>
                <a:cxn ang="0">
                  <a:pos x="25" y="92"/>
                </a:cxn>
                <a:cxn ang="0">
                  <a:pos x="2" y="24"/>
                </a:cxn>
              </a:cxnLst>
              <a:rect l="0" t="0" r="r" b="b"/>
              <a:pathLst>
                <a:path w="201" h="216">
                  <a:moveTo>
                    <a:pt x="2" y="0"/>
                  </a:moveTo>
                  <a:lnTo>
                    <a:pt x="4" y="4"/>
                  </a:lnTo>
                  <a:lnTo>
                    <a:pt x="13" y="6"/>
                  </a:lnTo>
                  <a:lnTo>
                    <a:pt x="20" y="11"/>
                  </a:lnTo>
                  <a:lnTo>
                    <a:pt x="26" y="7"/>
                  </a:lnTo>
                  <a:lnTo>
                    <a:pt x="30" y="7"/>
                  </a:lnTo>
                  <a:lnTo>
                    <a:pt x="43" y="13"/>
                  </a:lnTo>
                  <a:lnTo>
                    <a:pt x="68" y="32"/>
                  </a:lnTo>
                  <a:lnTo>
                    <a:pt x="100" y="36"/>
                  </a:lnTo>
                  <a:lnTo>
                    <a:pt x="105" y="36"/>
                  </a:lnTo>
                  <a:lnTo>
                    <a:pt x="116" y="28"/>
                  </a:lnTo>
                  <a:lnTo>
                    <a:pt x="127" y="23"/>
                  </a:lnTo>
                  <a:lnTo>
                    <a:pt x="137" y="24"/>
                  </a:lnTo>
                  <a:lnTo>
                    <a:pt x="148" y="22"/>
                  </a:lnTo>
                  <a:lnTo>
                    <a:pt x="159" y="11"/>
                  </a:lnTo>
                  <a:lnTo>
                    <a:pt x="165" y="13"/>
                  </a:lnTo>
                  <a:lnTo>
                    <a:pt x="172" y="16"/>
                  </a:lnTo>
                  <a:lnTo>
                    <a:pt x="176" y="7"/>
                  </a:lnTo>
                  <a:lnTo>
                    <a:pt x="185" y="11"/>
                  </a:lnTo>
                  <a:lnTo>
                    <a:pt x="193" y="22"/>
                  </a:lnTo>
                  <a:lnTo>
                    <a:pt x="197" y="44"/>
                  </a:lnTo>
                  <a:lnTo>
                    <a:pt x="198" y="54"/>
                  </a:lnTo>
                  <a:lnTo>
                    <a:pt x="196" y="65"/>
                  </a:lnTo>
                  <a:lnTo>
                    <a:pt x="196" y="85"/>
                  </a:lnTo>
                  <a:lnTo>
                    <a:pt x="198" y="103"/>
                  </a:lnTo>
                  <a:lnTo>
                    <a:pt x="201" y="109"/>
                  </a:lnTo>
                  <a:lnTo>
                    <a:pt x="198" y="122"/>
                  </a:lnTo>
                  <a:lnTo>
                    <a:pt x="198" y="112"/>
                  </a:lnTo>
                  <a:lnTo>
                    <a:pt x="197" y="102"/>
                  </a:lnTo>
                  <a:lnTo>
                    <a:pt x="194" y="94"/>
                  </a:lnTo>
                  <a:lnTo>
                    <a:pt x="192" y="101"/>
                  </a:lnTo>
                  <a:lnTo>
                    <a:pt x="182" y="119"/>
                  </a:lnTo>
                  <a:lnTo>
                    <a:pt x="182" y="134"/>
                  </a:lnTo>
                  <a:lnTo>
                    <a:pt x="177" y="135"/>
                  </a:lnTo>
                  <a:lnTo>
                    <a:pt x="177" y="153"/>
                  </a:lnTo>
                  <a:lnTo>
                    <a:pt x="172" y="157"/>
                  </a:lnTo>
                  <a:lnTo>
                    <a:pt x="166" y="157"/>
                  </a:lnTo>
                  <a:lnTo>
                    <a:pt x="156" y="155"/>
                  </a:lnTo>
                  <a:lnTo>
                    <a:pt x="154" y="158"/>
                  </a:lnTo>
                  <a:lnTo>
                    <a:pt x="154" y="167"/>
                  </a:lnTo>
                  <a:lnTo>
                    <a:pt x="150" y="176"/>
                  </a:lnTo>
                  <a:lnTo>
                    <a:pt x="143" y="179"/>
                  </a:lnTo>
                  <a:lnTo>
                    <a:pt x="140" y="190"/>
                  </a:lnTo>
                  <a:lnTo>
                    <a:pt x="137" y="184"/>
                  </a:lnTo>
                  <a:lnTo>
                    <a:pt x="131" y="182"/>
                  </a:lnTo>
                  <a:lnTo>
                    <a:pt x="127" y="187"/>
                  </a:lnTo>
                  <a:lnTo>
                    <a:pt x="124" y="198"/>
                  </a:lnTo>
                  <a:lnTo>
                    <a:pt x="124" y="206"/>
                  </a:lnTo>
                  <a:lnTo>
                    <a:pt x="117" y="215"/>
                  </a:lnTo>
                  <a:lnTo>
                    <a:pt x="111" y="216"/>
                  </a:lnTo>
                  <a:lnTo>
                    <a:pt x="105" y="211"/>
                  </a:lnTo>
                  <a:lnTo>
                    <a:pt x="99" y="209"/>
                  </a:lnTo>
                  <a:lnTo>
                    <a:pt x="94" y="212"/>
                  </a:lnTo>
                  <a:lnTo>
                    <a:pt x="83" y="208"/>
                  </a:lnTo>
                  <a:lnTo>
                    <a:pt x="73" y="208"/>
                  </a:lnTo>
                  <a:lnTo>
                    <a:pt x="69" y="201"/>
                  </a:lnTo>
                  <a:lnTo>
                    <a:pt x="77" y="200"/>
                  </a:lnTo>
                  <a:lnTo>
                    <a:pt x="80" y="193"/>
                  </a:lnTo>
                  <a:lnTo>
                    <a:pt x="70" y="193"/>
                  </a:lnTo>
                  <a:lnTo>
                    <a:pt x="62" y="188"/>
                  </a:lnTo>
                  <a:lnTo>
                    <a:pt x="49" y="165"/>
                  </a:lnTo>
                  <a:lnTo>
                    <a:pt x="41" y="157"/>
                  </a:lnTo>
                  <a:lnTo>
                    <a:pt x="37" y="151"/>
                  </a:lnTo>
                  <a:lnTo>
                    <a:pt x="25" y="107"/>
                  </a:lnTo>
                  <a:lnTo>
                    <a:pt x="37" y="129"/>
                  </a:lnTo>
                  <a:lnTo>
                    <a:pt x="45" y="118"/>
                  </a:lnTo>
                  <a:lnTo>
                    <a:pt x="37" y="113"/>
                  </a:lnTo>
                  <a:lnTo>
                    <a:pt x="25" y="92"/>
                  </a:lnTo>
                  <a:lnTo>
                    <a:pt x="0" y="39"/>
                  </a:lnTo>
                  <a:lnTo>
                    <a:pt x="2" y="24"/>
                  </a:lnTo>
                  <a:lnTo>
                    <a:pt x="2" y="0"/>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83" name="Freeform 54"/>
            <p:cNvSpPr>
              <a:spLocks noChangeAspect="1"/>
            </p:cNvSpPr>
            <p:nvPr/>
          </p:nvSpPr>
          <p:spPr bwMode="gray">
            <a:xfrm>
              <a:off x="2417740" y="1719612"/>
              <a:ext cx="304789" cy="272849"/>
            </a:xfrm>
            <a:custGeom>
              <a:avLst/>
              <a:gdLst/>
              <a:ahLst/>
              <a:cxnLst>
                <a:cxn ang="0">
                  <a:pos x="80" y="633"/>
                </a:cxn>
                <a:cxn ang="0">
                  <a:pos x="198" y="560"/>
                </a:cxn>
                <a:cxn ang="0">
                  <a:pos x="357" y="522"/>
                </a:cxn>
                <a:cxn ang="0">
                  <a:pos x="497" y="418"/>
                </a:cxn>
                <a:cxn ang="0">
                  <a:pos x="533" y="330"/>
                </a:cxn>
                <a:cxn ang="0">
                  <a:pos x="566" y="326"/>
                </a:cxn>
                <a:cxn ang="0">
                  <a:pos x="634" y="262"/>
                </a:cxn>
                <a:cxn ang="0">
                  <a:pos x="688" y="222"/>
                </a:cxn>
                <a:cxn ang="0">
                  <a:pos x="739" y="187"/>
                </a:cxn>
                <a:cxn ang="0">
                  <a:pos x="818" y="257"/>
                </a:cxn>
                <a:cxn ang="0">
                  <a:pos x="898" y="254"/>
                </a:cxn>
                <a:cxn ang="0">
                  <a:pos x="921" y="160"/>
                </a:cxn>
                <a:cxn ang="0">
                  <a:pos x="974" y="108"/>
                </a:cxn>
                <a:cxn ang="0">
                  <a:pos x="1045" y="48"/>
                </a:cxn>
                <a:cxn ang="0">
                  <a:pos x="1044" y="29"/>
                </a:cxn>
                <a:cxn ang="0">
                  <a:pos x="1116" y="65"/>
                </a:cxn>
                <a:cxn ang="0">
                  <a:pos x="1205" y="90"/>
                </a:cxn>
                <a:cxn ang="0">
                  <a:pos x="1264" y="90"/>
                </a:cxn>
                <a:cxn ang="0">
                  <a:pos x="1279" y="118"/>
                </a:cxn>
                <a:cxn ang="0">
                  <a:pos x="1243" y="165"/>
                </a:cxn>
                <a:cxn ang="0">
                  <a:pos x="1269" y="264"/>
                </a:cxn>
                <a:cxn ang="0">
                  <a:pos x="1384" y="339"/>
                </a:cxn>
                <a:cxn ang="0">
                  <a:pos x="1553" y="270"/>
                </a:cxn>
                <a:cxn ang="0">
                  <a:pos x="1575" y="72"/>
                </a:cxn>
                <a:cxn ang="0">
                  <a:pos x="1623" y="17"/>
                </a:cxn>
                <a:cxn ang="0">
                  <a:pos x="1667" y="171"/>
                </a:cxn>
                <a:cxn ang="0">
                  <a:pos x="1761" y="252"/>
                </a:cxn>
                <a:cxn ang="0">
                  <a:pos x="1806" y="416"/>
                </a:cxn>
                <a:cxn ang="0">
                  <a:pos x="1851" y="485"/>
                </a:cxn>
                <a:cxn ang="0">
                  <a:pos x="1954" y="540"/>
                </a:cxn>
                <a:cxn ang="0">
                  <a:pos x="1994" y="645"/>
                </a:cxn>
                <a:cxn ang="0">
                  <a:pos x="2054" y="661"/>
                </a:cxn>
                <a:cxn ang="0">
                  <a:pos x="2132" y="791"/>
                </a:cxn>
                <a:cxn ang="0">
                  <a:pos x="2191" y="911"/>
                </a:cxn>
                <a:cxn ang="0">
                  <a:pos x="2206" y="1090"/>
                </a:cxn>
                <a:cxn ang="0">
                  <a:pos x="2158" y="1285"/>
                </a:cxn>
                <a:cxn ang="0">
                  <a:pos x="2089" y="1365"/>
                </a:cxn>
                <a:cxn ang="0">
                  <a:pos x="2034" y="1506"/>
                </a:cxn>
                <a:cxn ang="0">
                  <a:pos x="2008" y="1625"/>
                </a:cxn>
                <a:cxn ang="0">
                  <a:pos x="1823" y="1705"/>
                </a:cxn>
                <a:cxn ang="0">
                  <a:pos x="1785" y="1704"/>
                </a:cxn>
                <a:cxn ang="0">
                  <a:pos x="1715" y="1661"/>
                </a:cxn>
                <a:cxn ang="0">
                  <a:pos x="1572" y="1674"/>
                </a:cxn>
                <a:cxn ang="0">
                  <a:pos x="1453" y="1530"/>
                </a:cxn>
                <a:cxn ang="0">
                  <a:pos x="1376" y="1406"/>
                </a:cxn>
                <a:cxn ang="0">
                  <a:pos x="1330" y="1443"/>
                </a:cxn>
                <a:cxn ang="0">
                  <a:pos x="1358" y="1317"/>
                </a:cxn>
                <a:cxn ang="0">
                  <a:pos x="1302" y="1370"/>
                </a:cxn>
                <a:cxn ang="0">
                  <a:pos x="1220" y="1433"/>
                </a:cxn>
                <a:cxn ang="0">
                  <a:pos x="1177" y="1335"/>
                </a:cxn>
                <a:cxn ang="0">
                  <a:pos x="1062" y="1253"/>
                </a:cxn>
                <a:cxn ang="0">
                  <a:pos x="779" y="1270"/>
                </a:cxn>
                <a:cxn ang="0">
                  <a:pos x="587" y="1354"/>
                </a:cxn>
                <a:cxn ang="0">
                  <a:pos x="419" y="1379"/>
                </a:cxn>
                <a:cxn ang="0">
                  <a:pos x="271" y="1452"/>
                </a:cxn>
                <a:cxn ang="0">
                  <a:pos x="130" y="1405"/>
                </a:cxn>
                <a:cxn ang="0">
                  <a:pos x="142" y="1286"/>
                </a:cxn>
                <a:cxn ang="0">
                  <a:pos x="66" y="1024"/>
                </a:cxn>
                <a:cxn ang="0">
                  <a:pos x="12" y="897"/>
                </a:cxn>
                <a:cxn ang="0">
                  <a:pos x="35" y="884"/>
                </a:cxn>
                <a:cxn ang="0">
                  <a:pos x="8" y="758"/>
                </a:cxn>
              </a:cxnLst>
              <a:rect l="0" t="0" r="r" b="b"/>
              <a:pathLst>
                <a:path w="2217" h="1736">
                  <a:moveTo>
                    <a:pt x="43" y="634"/>
                  </a:moveTo>
                  <a:lnTo>
                    <a:pt x="49" y="629"/>
                  </a:lnTo>
                  <a:lnTo>
                    <a:pt x="48" y="645"/>
                  </a:lnTo>
                  <a:lnTo>
                    <a:pt x="48" y="647"/>
                  </a:lnTo>
                  <a:lnTo>
                    <a:pt x="45" y="651"/>
                  </a:lnTo>
                  <a:lnTo>
                    <a:pt x="44" y="656"/>
                  </a:lnTo>
                  <a:lnTo>
                    <a:pt x="48" y="658"/>
                  </a:lnTo>
                  <a:lnTo>
                    <a:pt x="46" y="666"/>
                  </a:lnTo>
                  <a:lnTo>
                    <a:pt x="45" y="671"/>
                  </a:lnTo>
                  <a:lnTo>
                    <a:pt x="50" y="673"/>
                  </a:lnTo>
                  <a:lnTo>
                    <a:pt x="59" y="666"/>
                  </a:lnTo>
                  <a:lnTo>
                    <a:pt x="62" y="652"/>
                  </a:lnTo>
                  <a:lnTo>
                    <a:pt x="72" y="636"/>
                  </a:lnTo>
                  <a:lnTo>
                    <a:pt x="80" y="633"/>
                  </a:lnTo>
                  <a:lnTo>
                    <a:pt x="87" y="628"/>
                  </a:lnTo>
                  <a:lnTo>
                    <a:pt x="94" y="626"/>
                  </a:lnTo>
                  <a:lnTo>
                    <a:pt x="102" y="620"/>
                  </a:lnTo>
                  <a:lnTo>
                    <a:pt x="120" y="617"/>
                  </a:lnTo>
                  <a:lnTo>
                    <a:pt x="125" y="608"/>
                  </a:lnTo>
                  <a:lnTo>
                    <a:pt x="132" y="601"/>
                  </a:lnTo>
                  <a:lnTo>
                    <a:pt x="140" y="596"/>
                  </a:lnTo>
                  <a:lnTo>
                    <a:pt x="146" y="586"/>
                  </a:lnTo>
                  <a:lnTo>
                    <a:pt x="161" y="580"/>
                  </a:lnTo>
                  <a:lnTo>
                    <a:pt x="167" y="575"/>
                  </a:lnTo>
                  <a:lnTo>
                    <a:pt x="174" y="571"/>
                  </a:lnTo>
                  <a:lnTo>
                    <a:pt x="191" y="559"/>
                  </a:lnTo>
                  <a:lnTo>
                    <a:pt x="195" y="558"/>
                  </a:lnTo>
                  <a:lnTo>
                    <a:pt x="198" y="560"/>
                  </a:lnTo>
                  <a:lnTo>
                    <a:pt x="214" y="561"/>
                  </a:lnTo>
                  <a:lnTo>
                    <a:pt x="222" y="564"/>
                  </a:lnTo>
                  <a:lnTo>
                    <a:pt x="232" y="565"/>
                  </a:lnTo>
                  <a:lnTo>
                    <a:pt x="241" y="564"/>
                  </a:lnTo>
                  <a:lnTo>
                    <a:pt x="249" y="561"/>
                  </a:lnTo>
                  <a:lnTo>
                    <a:pt x="260" y="553"/>
                  </a:lnTo>
                  <a:lnTo>
                    <a:pt x="270" y="547"/>
                  </a:lnTo>
                  <a:lnTo>
                    <a:pt x="280" y="544"/>
                  </a:lnTo>
                  <a:lnTo>
                    <a:pt x="291" y="544"/>
                  </a:lnTo>
                  <a:lnTo>
                    <a:pt x="301" y="542"/>
                  </a:lnTo>
                  <a:lnTo>
                    <a:pt x="322" y="522"/>
                  </a:lnTo>
                  <a:lnTo>
                    <a:pt x="335" y="522"/>
                  </a:lnTo>
                  <a:lnTo>
                    <a:pt x="345" y="527"/>
                  </a:lnTo>
                  <a:lnTo>
                    <a:pt x="357" y="522"/>
                  </a:lnTo>
                  <a:lnTo>
                    <a:pt x="370" y="522"/>
                  </a:lnTo>
                  <a:lnTo>
                    <a:pt x="378" y="520"/>
                  </a:lnTo>
                  <a:lnTo>
                    <a:pt x="388" y="515"/>
                  </a:lnTo>
                  <a:lnTo>
                    <a:pt x="413" y="510"/>
                  </a:lnTo>
                  <a:lnTo>
                    <a:pt x="424" y="504"/>
                  </a:lnTo>
                  <a:lnTo>
                    <a:pt x="432" y="499"/>
                  </a:lnTo>
                  <a:lnTo>
                    <a:pt x="454" y="478"/>
                  </a:lnTo>
                  <a:lnTo>
                    <a:pt x="458" y="470"/>
                  </a:lnTo>
                  <a:lnTo>
                    <a:pt x="459" y="461"/>
                  </a:lnTo>
                  <a:lnTo>
                    <a:pt x="467" y="450"/>
                  </a:lnTo>
                  <a:lnTo>
                    <a:pt x="469" y="445"/>
                  </a:lnTo>
                  <a:lnTo>
                    <a:pt x="469" y="439"/>
                  </a:lnTo>
                  <a:lnTo>
                    <a:pt x="476" y="440"/>
                  </a:lnTo>
                  <a:lnTo>
                    <a:pt x="497" y="418"/>
                  </a:lnTo>
                  <a:lnTo>
                    <a:pt x="500" y="413"/>
                  </a:lnTo>
                  <a:lnTo>
                    <a:pt x="497" y="410"/>
                  </a:lnTo>
                  <a:lnTo>
                    <a:pt x="490" y="381"/>
                  </a:lnTo>
                  <a:lnTo>
                    <a:pt x="491" y="369"/>
                  </a:lnTo>
                  <a:lnTo>
                    <a:pt x="499" y="355"/>
                  </a:lnTo>
                  <a:lnTo>
                    <a:pt x="502" y="353"/>
                  </a:lnTo>
                  <a:lnTo>
                    <a:pt x="508" y="353"/>
                  </a:lnTo>
                  <a:lnTo>
                    <a:pt x="512" y="345"/>
                  </a:lnTo>
                  <a:lnTo>
                    <a:pt x="521" y="338"/>
                  </a:lnTo>
                  <a:lnTo>
                    <a:pt x="524" y="338"/>
                  </a:lnTo>
                  <a:lnTo>
                    <a:pt x="523" y="333"/>
                  </a:lnTo>
                  <a:lnTo>
                    <a:pt x="528" y="322"/>
                  </a:lnTo>
                  <a:lnTo>
                    <a:pt x="530" y="321"/>
                  </a:lnTo>
                  <a:lnTo>
                    <a:pt x="533" y="330"/>
                  </a:lnTo>
                  <a:lnTo>
                    <a:pt x="537" y="337"/>
                  </a:lnTo>
                  <a:lnTo>
                    <a:pt x="543" y="353"/>
                  </a:lnTo>
                  <a:lnTo>
                    <a:pt x="549" y="365"/>
                  </a:lnTo>
                  <a:lnTo>
                    <a:pt x="555" y="372"/>
                  </a:lnTo>
                  <a:lnTo>
                    <a:pt x="560" y="381"/>
                  </a:lnTo>
                  <a:lnTo>
                    <a:pt x="564" y="386"/>
                  </a:lnTo>
                  <a:lnTo>
                    <a:pt x="569" y="375"/>
                  </a:lnTo>
                  <a:lnTo>
                    <a:pt x="569" y="360"/>
                  </a:lnTo>
                  <a:lnTo>
                    <a:pt x="571" y="360"/>
                  </a:lnTo>
                  <a:lnTo>
                    <a:pt x="578" y="359"/>
                  </a:lnTo>
                  <a:lnTo>
                    <a:pt x="576" y="346"/>
                  </a:lnTo>
                  <a:lnTo>
                    <a:pt x="570" y="335"/>
                  </a:lnTo>
                  <a:lnTo>
                    <a:pt x="564" y="330"/>
                  </a:lnTo>
                  <a:lnTo>
                    <a:pt x="566" y="326"/>
                  </a:lnTo>
                  <a:lnTo>
                    <a:pt x="565" y="310"/>
                  </a:lnTo>
                  <a:lnTo>
                    <a:pt x="570" y="305"/>
                  </a:lnTo>
                  <a:lnTo>
                    <a:pt x="580" y="310"/>
                  </a:lnTo>
                  <a:lnTo>
                    <a:pt x="588" y="308"/>
                  </a:lnTo>
                  <a:lnTo>
                    <a:pt x="601" y="324"/>
                  </a:lnTo>
                  <a:lnTo>
                    <a:pt x="618" y="327"/>
                  </a:lnTo>
                  <a:lnTo>
                    <a:pt x="619" y="319"/>
                  </a:lnTo>
                  <a:lnTo>
                    <a:pt x="610" y="316"/>
                  </a:lnTo>
                  <a:lnTo>
                    <a:pt x="613" y="303"/>
                  </a:lnTo>
                  <a:lnTo>
                    <a:pt x="623" y="294"/>
                  </a:lnTo>
                  <a:lnTo>
                    <a:pt x="625" y="287"/>
                  </a:lnTo>
                  <a:lnTo>
                    <a:pt x="620" y="270"/>
                  </a:lnTo>
                  <a:lnTo>
                    <a:pt x="625" y="264"/>
                  </a:lnTo>
                  <a:lnTo>
                    <a:pt x="634" y="262"/>
                  </a:lnTo>
                  <a:lnTo>
                    <a:pt x="645" y="268"/>
                  </a:lnTo>
                  <a:lnTo>
                    <a:pt x="647" y="265"/>
                  </a:lnTo>
                  <a:lnTo>
                    <a:pt x="641" y="253"/>
                  </a:lnTo>
                  <a:lnTo>
                    <a:pt x="642" y="247"/>
                  </a:lnTo>
                  <a:lnTo>
                    <a:pt x="646" y="242"/>
                  </a:lnTo>
                  <a:lnTo>
                    <a:pt x="663" y="248"/>
                  </a:lnTo>
                  <a:lnTo>
                    <a:pt x="663" y="243"/>
                  </a:lnTo>
                  <a:lnTo>
                    <a:pt x="657" y="233"/>
                  </a:lnTo>
                  <a:lnTo>
                    <a:pt x="657" y="221"/>
                  </a:lnTo>
                  <a:lnTo>
                    <a:pt x="666" y="217"/>
                  </a:lnTo>
                  <a:lnTo>
                    <a:pt x="671" y="217"/>
                  </a:lnTo>
                  <a:lnTo>
                    <a:pt x="677" y="215"/>
                  </a:lnTo>
                  <a:lnTo>
                    <a:pt x="687" y="214"/>
                  </a:lnTo>
                  <a:lnTo>
                    <a:pt x="688" y="222"/>
                  </a:lnTo>
                  <a:lnTo>
                    <a:pt x="693" y="220"/>
                  </a:lnTo>
                  <a:lnTo>
                    <a:pt x="700" y="214"/>
                  </a:lnTo>
                  <a:lnTo>
                    <a:pt x="705" y="201"/>
                  </a:lnTo>
                  <a:lnTo>
                    <a:pt x="705" y="197"/>
                  </a:lnTo>
                  <a:lnTo>
                    <a:pt x="699" y="189"/>
                  </a:lnTo>
                  <a:lnTo>
                    <a:pt x="702" y="183"/>
                  </a:lnTo>
                  <a:lnTo>
                    <a:pt x="707" y="189"/>
                  </a:lnTo>
                  <a:lnTo>
                    <a:pt x="709" y="198"/>
                  </a:lnTo>
                  <a:lnTo>
                    <a:pt x="715" y="194"/>
                  </a:lnTo>
                  <a:lnTo>
                    <a:pt x="718" y="188"/>
                  </a:lnTo>
                  <a:lnTo>
                    <a:pt x="721" y="189"/>
                  </a:lnTo>
                  <a:lnTo>
                    <a:pt x="722" y="194"/>
                  </a:lnTo>
                  <a:lnTo>
                    <a:pt x="728" y="193"/>
                  </a:lnTo>
                  <a:lnTo>
                    <a:pt x="739" y="187"/>
                  </a:lnTo>
                  <a:lnTo>
                    <a:pt x="743" y="183"/>
                  </a:lnTo>
                  <a:lnTo>
                    <a:pt x="741" y="176"/>
                  </a:lnTo>
                  <a:lnTo>
                    <a:pt x="749" y="174"/>
                  </a:lnTo>
                  <a:lnTo>
                    <a:pt x="753" y="177"/>
                  </a:lnTo>
                  <a:lnTo>
                    <a:pt x="761" y="181"/>
                  </a:lnTo>
                  <a:lnTo>
                    <a:pt x="770" y="181"/>
                  </a:lnTo>
                  <a:lnTo>
                    <a:pt x="780" y="187"/>
                  </a:lnTo>
                  <a:lnTo>
                    <a:pt x="788" y="193"/>
                  </a:lnTo>
                  <a:lnTo>
                    <a:pt x="804" y="215"/>
                  </a:lnTo>
                  <a:lnTo>
                    <a:pt x="818" y="226"/>
                  </a:lnTo>
                  <a:lnTo>
                    <a:pt x="814" y="242"/>
                  </a:lnTo>
                  <a:lnTo>
                    <a:pt x="814" y="253"/>
                  </a:lnTo>
                  <a:lnTo>
                    <a:pt x="815" y="255"/>
                  </a:lnTo>
                  <a:lnTo>
                    <a:pt x="818" y="257"/>
                  </a:lnTo>
                  <a:lnTo>
                    <a:pt x="819" y="254"/>
                  </a:lnTo>
                  <a:lnTo>
                    <a:pt x="822" y="247"/>
                  </a:lnTo>
                  <a:lnTo>
                    <a:pt x="820" y="243"/>
                  </a:lnTo>
                  <a:lnTo>
                    <a:pt x="825" y="238"/>
                  </a:lnTo>
                  <a:lnTo>
                    <a:pt x="829" y="240"/>
                  </a:lnTo>
                  <a:lnTo>
                    <a:pt x="830" y="237"/>
                  </a:lnTo>
                  <a:lnTo>
                    <a:pt x="836" y="240"/>
                  </a:lnTo>
                  <a:lnTo>
                    <a:pt x="836" y="232"/>
                  </a:lnTo>
                  <a:lnTo>
                    <a:pt x="839" y="231"/>
                  </a:lnTo>
                  <a:lnTo>
                    <a:pt x="849" y="233"/>
                  </a:lnTo>
                  <a:lnTo>
                    <a:pt x="862" y="233"/>
                  </a:lnTo>
                  <a:lnTo>
                    <a:pt x="873" y="232"/>
                  </a:lnTo>
                  <a:lnTo>
                    <a:pt x="881" y="236"/>
                  </a:lnTo>
                  <a:lnTo>
                    <a:pt x="898" y="254"/>
                  </a:lnTo>
                  <a:lnTo>
                    <a:pt x="903" y="253"/>
                  </a:lnTo>
                  <a:lnTo>
                    <a:pt x="903" y="249"/>
                  </a:lnTo>
                  <a:lnTo>
                    <a:pt x="899" y="237"/>
                  </a:lnTo>
                  <a:lnTo>
                    <a:pt x="906" y="233"/>
                  </a:lnTo>
                  <a:lnTo>
                    <a:pt x="908" y="232"/>
                  </a:lnTo>
                  <a:lnTo>
                    <a:pt x="894" y="217"/>
                  </a:lnTo>
                  <a:lnTo>
                    <a:pt x="886" y="205"/>
                  </a:lnTo>
                  <a:lnTo>
                    <a:pt x="890" y="189"/>
                  </a:lnTo>
                  <a:lnTo>
                    <a:pt x="893" y="192"/>
                  </a:lnTo>
                  <a:lnTo>
                    <a:pt x="898" y="189"/>
                  </a:lnTo>
                  <a:lnTo>
                    <a:pt x="909" y="172"/>
                  </a:lnTo>
                  <a:lnTo>
                    <a:pt x="909" y="165"/>
                  </a:lnTo>
                  <a:lnTo>
                    <a:pt x="914" y="158"/>
                  </a:lnTo>
                  <a:lnTo>
                    <a:pt x="921" y="160"/>
                  </a:lnTo>
                  <a:lnTo>
                    <a:pt x="931" y="160"/>
                  </a:lnTo>
                  <a:lnTo>
                    <a:pt x="937" y="154"/>
                  </a:lnTo>
                  <a:lnTo>
                    <a:pt x="936" y="141"/>
                  </a:lnTo>
                  <a:lnTo>
                    <a:pt x="929" y="141"/>
                  </a:lnTo>
                  <a:lnTo>
                    <a:pt x="930" y="135"/>
                  </a:lnTo>
                  <a:lnTo>
                    <a:pt x="931" y="125"/>
                  </a:lnTo>
                  <a:lnTo>
                    <a:pt x="935" y="115"/>
                  </a:lnTo>
                  <a:lnTo>
                    <a:pt x="944" y="113"/>
                  </a:lnTo>
                  <a:lnTo>
                    <a:pt x="953" y="109"/>
                  </a:lnTo>
                  <a:lnTo>
                    <a:pt x="954" y="102"/>
                  </a:lnTo>
                  <a:lnTo>
                    <a:pt x="962" y="103"/>
                  </a:lnTo>
                  <a:lnTo>
                    <a:pt x="969" y="108"/>
                  </a:lnTo>
                  <a:lnTo>
                    <a:pt x="973" y="115"/>
                  </a:lnTo>
                  <a:lnTo>
                    <a:pt x="974" y="108"/>
                  </a:lnTo>
                  <a:lnTo>
                    <a:pt x="968" y="98"/>
                  </a:lnTo>
                  <a:lnTo>
                    <a:pt x="971" y="96"/>
                  </a:lnTo>
                  <a:lnTo>
                    <a:pt x="978" y="88"/>
                  </a:lnTo>
                  <a:lnTo>
                    <a:pt x="991" y="92"/>
                  </a:lnTo>
                  <a:lnTo>
                    <a:pt x="992" y="87"/>
                  </a:lnTo>
                  <a:lnTo>
                    <a:pt x="1003" y="90"/>
                  </a:lnTo>
                  <a:lnTo>
                    <a:pt x="1016" y="88"/>
                  </a:lnTo>
                  <a:lnTo>
                    <a:pt x="1026" y="91"/>
                  </a:lnTo>
                  <a:lnTo>
                    <a:pt x="1034" y="91"/>
                  </a:lnTo>
                  <a:lnTo>
                    <a:pt x="1054" y="85"/>
                  </a:lnTo>
                  <a:lnTo>
                    <a:pt x="1062" y="79"/>
                  </a:lnTo>
                  <a:lnTo>
                    <a:pt x="1062" y="55"/>
                  </a:lnTo>
                  <a:lnTo>
                    <a:pt x="1056" y="49"/>
                  </a:lnTo>
                  <a:lnTo>
                    <a:pt x="1045" y="48"/>
                  </a:lnTo>
                  <a:lnTo>
                    <a:pt x="1038" y="49"/>
                  </a:lnTo>
                  <a:lnTo>
                    <a:pt x="1030" y="44"/>
                  </a:lnTo>
                  <a:lnTo>
                    <a:pt x="1026" y="38"/>
                  </a:lnTo>
                  <a:lnTo>
                    <a:pt x="1017" y="34"/>
                  </a:lnTo>
                  <a:lnTo>
                    <a:pt x="1017" y="33"/>
                  </a:lnTo>
                  <a:lnTo>
                    <a:pt x="1021" y="32"/>
                  </a:lnTo>
                  <a:lnTo>
                    <a:pt x="1024" y="34"/>
                  </a:lnTo>
                  <a:lnTo>
                    <a:pt x="1027" y="29"/>
                  </a:lnTo>
                  <a:lnTo>
                    <a:pt x="1029" y="27"/>
                  </a:lnTo>
                  <a:lnTo>
                    <a:pt x="1032" y="31"/>
                  </a:lnTo>
                  <a:lnTo>
                    <a:pt x="1035" y="45"/>
                  </a:lnTo>
                  <a:lnTo>
                    <a:pt x="1039" y="38"/>
                  </a:lnTo>
                  <a:lnTo>
                    <a:pt x="1039" y="29"/>
                  </a:lnTo>
                  <a:lnTo>
                    <a:pt x="1044" y="29"/>
                  </a:lnTo>
                  <a:lnTo>
                    <a:pt x="1046" y="33"/>
                  </a:lnTo>
                  <a:lnTo>
                    <a:pt x="1051" y="32"/>
                  </a:lnTo>
                  <a:lnTo>
                    <a:pt x="1055" y="38"/>
                  </a:lnTo>
                  <a:lnTo>
                    <a:pt x="1059" y="43"/>
                  </a:lnTo>
                  <a:lnTo>
                    <a:pt x="1067" y="49"/>
                  </a:lnTo>
                  <a:lnTo>
                    <a:pt x="1070" y="42"/>
                  </a:lnTo>
                  <a:lnTo>
                    <a:pt x="1075" y="41"/>
                  </a:lnTo>
                  <a:lnTo>
                    <a:pt x="1080" y="44"/>
                  </a:lnTo>
                  <a:lnTo>
                    <a:pt x="1082" y="50"/>
                  </a:lnTo>
                  <a:lnTo>
                    <a:pt x="1089" y="58"/>
                  </a:lnTo>
                  <a:lnTo>
                    <a:pt x="1104" y="61"/>
                  </a:lnTo>
                  <a:lnTo>
                    <a:pt x="1108" y="61"/>
                  </a:lnTo>
                  <a:lnTo>
                    <a:pt x="1113" y="63"/>
                  </a:lnTo>
                  <a:lnTo>
                    <a:pt x="1116" y="65"/>
                  </a:lnTo>
                  <a:lnTo>
                    <a:pt x="1123" y="60"/>
                  </a:lnTo>
                  <a:lnTo>
                    <a:pt x="1126" y="59"/>
                  </a:lnTo>
                  <a:lnTo>
                    <a:pt x="1126" y="66"/>
                  </a:lnTo>
                  <a:lnTo>
                    <a:pt x="1131" y="69"/>
                  </a:lnTo>
                  <a:lnTo>
                    <a:pt x="1141" y="69"/>
                  </a:lnTo>
                  <a:lnTo>
                    <a:pt x="1151" y="76"/>
                  </a:lnTo>
                  <a:lnTo>
                    <a:pt x="1159" y="75"/>
                  </a:lnTo>
                  <a:lnTo>
                    <a:pt x="1167" y="79"/>
                  </a:lnTo>
                  <a:lnTo>
                    <a:pt x="1177" y="74"/>
                  </a:lnTo>
                  <a:lnTo>
                    <a:pt x="1179" y="74"/>
                  </a:lnTo>
                  <a:lnTo>
                    <a:pt x="1184" y="81"/>
                  </a:lnTo>
                  <a:lnTo>
                    <a:pt x="1195" y="81"/>
                  </a:lnTo>
                  <a:lnTo>
                    <a:pt x="1200" y="84"/>
                  </a:lnTo>
                  <a:lnTo>
                    <a:pt x="1205" y="90"/>
                  </a:lnTo>
                  <a:lnTo>
                    <a:pt x="1216" y="79"/>
                  </a:lnTo>
                  <a:lnTo>
                    <a:pt x="1221" y="76"/>
                  </a:lnTo>
                  <a:lnTo>
                    <a:pt x="1225" y="75"/>
                  </a:lnTo>
                  <a:lnTo>
                    <a:pt x="1234" y="76"/>
                  </a:lnTo>
                  <a:lnTo>
                    <a:pt x="1244" y="71"/>
                  </a:lnTo>
                  <a:lnTo>
                    <a:pt x="1238" y="82"/>
                  </a:lnTo>
                  <a:lnTo>
                    <a:pt x="1241" y="85"/>
                  </a:lnTo>
                  <a:lnTo>
                    <a:pt x="1243" y="86"/>
                  </a:lnTo>
                  <a:lnTo>
                    <a:pt x="1248" y="81"/>
                  </a:lnTo>
                  <a:lnTo>
                    <a:pt x="1249" y="85"/>
                  </a:lnTo>
                  <a:lnTo>
                    <a:pt x="1248" y="101"/>
                  </a:lnTo>
                  <a:lnTo>
                    <a:pt x="1249" y="104"/>
                  </a:lnTo>
                  <a:lnTo>
                    <a:pt x="1259" y="101"/>
                  </a:lnTo>
                  <a:lnTo>
                    <a:pt x="1264" y="90"/>
                  </a:lnTo>
                  <a:lnTo>
                    <a:pt x="1263" y="88"/>
                  </a:lnTo>
                  <a:lnTo>
                    <a:pt x="1264" y="79"/>
                  </a:lnTo>
                  <a:lnTo>
                    <a:pt x="1274" y="70"/>
                  </a:lnTo>
                  <a:lnTo>
                    <a:pt x="1276" y="72"/>
                  </a:lnTo>
                  <a:lnTo>
                    <a:pt x="1279" y="77"/>
                  </a:lnTo>
                  <a:lnTo>
                    <a:pt x="1280" y="92"/>
                  </a:lnTo>
                  <a:lnTo>
                    <a:pt x="1288" y="87"/>
                  </a:lnTo>
                  <a:lnTo>
                    <a:pt x="1295" y="87"/>
                  </a:lnTo>
                  <a:lnTo>
                    <a:pt x="1299" y="91"/>
                  </a:lnTo>
                  <a:lnTo>
                    <a:pt x="1297" y="96"/>
                  </a:lnTo>
                  <a:lnTo>
                    <a:pt x="1293" y="106"/>
                  </a:lnTo>
                  <a:lnTo>
                    <a:pt x="1287" y="115"/>
                  </a:lnTo>
                  <a:lnTo>
                    <a:pt x="1284" y="119"/>
                  </a:lnTo>
                  <a:lnTo>
                    <a:pt x="1279" y="118"/>
                  </a:lnTo>
                  <a:lnTo>
                    <a:pt x="1277" y="122"/>
                  </a:lnTo>
                  <a:lnTo>
                    <a:pt x="1284" y="130"/>
                  </a:lnTo>
                  <a:lnTo>
                    <a:pt x="1276" y="141"/>
                  </a:lnTo>
                  <a:lnTo>
                    <a:pt x="1272" y="144"/>
                  </a:lnTo>
                  <a:lnTo>
                    <a:pt x="1264" y="141"/>
                  </a:lnTo>
                  <a:lnTo>
                    <a:pt x="1263" y="136"/>
                  </a:lnTo>
                  <a:lnTo>
                    <a:pt x="1258" y="142"/>
                  </a:lnTo>
                  <a:lnTo>
                    <a:pt x="1259" y="151"/>
                  </a:lnTo>
                  <a:lnTo>
                    <a:pt x="1261" y="156"/>
                  </a:lnTo>
                  <a:lnTo>
                    <a:pt x="1258" y="152"/>
                  </a:lnTo>
                  <a:lnTo>
                    <a:pt x="1253" y="145"/>
                  </a:lnTo>
                  <a:lnTo>
                    <a:pt x="1248" y="144"/>
                  </a:lnTo>
                  <a:lnTo>
                    <a:pt x="1247" y="156"/>
                  </a:lnTo>
                  <a:lnTo>
                    <a:pt x="1243" y="165"/>
                  </a:lnTo>
                  <a:lnTo>
                    <a:pt x="1243" y="171"/>
                  </a:lnTo>
                  <a:lnTo>
                    <a:pt x="1253" y="168"/>
                  </a:lnTo>
                  <a:lnTo>
                    <a:pt x="1248" y="187"/>
                  </a:lnTo>
                  <a:lnTo>
                    <a:pt x="1248" y="190"/>
                  </a:lnTo>
                  <a:lnTo>
                    <a:pt x="1238" y="210"/>
                  </a:lnTo>
                  <a:lnTo>
                    <a:pt x="1234" y="221"/>
                  </a:lnTo>
                  <a:lnTo>
                    <a:pt x="1232" y="225"/>
                  </a:lnTo>
                  <a:lnTo>
                    <a:pt x="1228" y="231"/>
                  </a:lnTo>
                  <a:lnTo>
                    <a:pt x="1228" y="242"/>
                  </a:lnTo>
                  <a:lnTo>
                    <a:pt x="1234" y="246"/>
                  </a:lnTo>
                  <a:lnTo>
                    <a:pt x="1238" y="252"/>
                  </a:lnTo>
                  <a:lnTo>
                    <a:pt x="1245" y="251"/>
                  </a:lnTo>
                  <a:lnTo>
                    <a:pt x="1254" y="258"/>
                  </a:lnTo>
                  <a:lnTo>
                    <a:pt x="1269" y="264"/>
                  </a:lnTo>
                  <a:lnTo>
                    <a:pt x="1271" y="274"/>
                  </a:lnTo>
                  <a:lnTo>
                    <a:pt x="1275" y="283"/>
                  </a:lnTo>
                  <a:lnTo>
                    <a:pt x="1275" y="297"/>
                  </a:lnTo>
                  <a:lnTo>
                    <a:pt x="1285" y="290"/>
                  </a:lnTo>
                  <a:lnTo>
                    <a:pt x="1307" y="296"/>
                  </a:lnTo>
                  <a:lnTo>
                    <a:pt x="1320" y="295"/>
                  </a:lnTo>
                  <a:lnTo>
                    <a:pt x="1324" y="302"/>
                  </a:lnTo>
                  <a:lnTo>
                    <a:pt x="1335" y="308"/>
                  </a:lnTo>
                  <a:lnTo>
                    <a:pt x="1345" y="313"/>
                  </a:lnTo>
                  <a:lnTo>
                    <a:pt x="1355" y="319"/>
                  </a:lnTo>
                  <a:lnTo>
                    <a:pt x="1361" y="327"/>
                  </a:lnTo>
                  <a:lnTo>
                    <a:pt x="1370" y="334"/>
                  </a:lnTo>
                  <a:lnTo>
                    <a:pt x="1377" y="335"/>
                  </a:lnTo>
                  <a:lnTo>
                    <a:pt x="1384" y="339"/>
                  </a:lnTo>
                  <a:lnTo>
                    <a:pt x="1411" y="346"/>
                  </a:lnTo>
                  <a:lnTo>
                    <a:pt x="1421" y="354"/>
                  </a:lnTo>
                  <a:lnTo>
                    <a:pt x="1425" y="365"/>
                  </a:lnTo>
                  <a:lnTo>
                    <a:pt x="1430" y="371"/>
                  </a:lnTo>
                  <a:lnTo>
                    <a:pt x="1460" y="392"/>
                  </a:lnTo>
                  <a:lnTo>
                    <a:pt x="1475" y="398"/>
                  </a:lnTo>
                  <a:lnTo>
                    <a:pt x="1487" y="394"/>
                  </a:lnTo>
                  <a:lnTo>
                    <a:pt x="1498" y="389"/>
                  </a:lnTo>
                  <a:lnTo>
                    <a:pt x="1516" y="384"/>
                  </a:lnTo>
                  <a:lnTo>
                    <a:pt x="1521" y="377"/>
                  </a:lnTo>
                  <a:lnTo>
                    <a:pt x="1524" y="356"/>
                  </a:lnTo>
                  <a:lnTo>
                    <a:pt x="1537" y="333"/>
                  </a:lnTo>
                  <a:lnTo>
                    <a:pt x="1548" y="287"/>
                  </a:lnTo>
                  <a:lnTo>
                    <a:pt x="1553" y="270"/>
                  </a:lnTo>
                  <a:lnTo>
                    <a:pt x="1557" y="258"/>
                  </a:lnTo>
                  <a:lnTo>
                    <a:pt x="1560" y="246"/>
                  </a:lnTo>
                  <a:lnTo>
                    <a:pt x="1559" y="231"/>
                  </a:lnTo>
                  <a:lnTo>
                    <a:pt x="1553" y="213"/>
                  </a:lnTo>
                  <a:lnTo>
                    <a:pt x="1555" y="197"/>
                  </a:lnTo>
                  <a:lnTo>
                    <a:pt x="1553" y="165"/>
                  </a:lnTo>
                  <a:lnTo>
                    <a:pt x="1561" y="145"/>
                  </a:lnTo>
                  <a:lnTo>
                    <a:pt x="1560" y="128"/>
                  </a:lnTo>
                  <a:lnTo>
                    <a:pt x="1565" y="118"/>
                  </a:lnTo>
                  <a:lnTo>
                    <a:pt x="1566" y="108"/>
                  </a:lnTo>
                  <a:lnTo>
                    <a:pt x="1559" y="106"/>
                  </a:lnTo>
                  <a:lnTo>
                    <a:pt x="1560" y="95"/>
                  </a:lnTo>
                  <a:lnTo>
                    <a:pt x="1564" y="76"/>
                  </a:lnTo>
                  <a:lnTo>
                    <a:pt x="1575" y="72"/>
                  </a:lnTo>
                  <a:lnTo>
                    <a:pt x="1578" y="64"/>
                  </a:lnTo>
                  <a:lnTo>
                    <a:pt x="1583" y="45"/>
                  </a:lnTo>
                  <a:lnTo>
                    <a:pt x="1596" y="29"/>
                  </a:lnTo>
                  <a:lnTo>
                    <a:pt x="1596" y="16"/>
                  </a:lnTo>
                  <a:lnTo>
                    <a:pt x="1596" y="15"/>
                  </a:lnTo>
                  <a:lnTo>
                    <a:pt x="1599" y="11"/>
                  </a:lnTo>
                  <a:lnTo>
                    <a:pt x="1604" y="10"/>
                  </a:lnTo>
                  <a:lnTo>
                    <a:pt x="1613" y="5"/>
                  </a:lnTo>
                  <a:lnTo>
                    <a:pt x="1616" y="0"/>
                  </a:lnTo>
                  <a:lnTo>
                    <a:pt x="1623" y="2"/>
                  </a:lnTo>
                  <a:lnTo>
                    <a:pt x="1623" y="7"/>
                  </a:lnTo>
                  <a:lnTo>
                    <a:pt x="1624" y="16"/>
                  </a:lnTo>
                  <a:lnTo>
                    <a:pt x="1623" y="16"/>
                  </a:lnTo>
                  <a:lnTo>
                    <a:pt x="1623" y="17"/>
                  </a:lnTo>
                  <a:lnTo>
                    <a:pt x="1625" y="31"/>
                  </a:lnTo>
                  <a:lnTo>
                    <a:pt x="1625" y="58"/>
                  </a:lnTo>
                  <a:lnTo>
                    <a:pt x="1629" y="68"/>
                  </a:lnTo>
                  <a:lnTo>
                    <a:pt x="1639" y="68"/>
                  </a:lnTo>
                  <a:lnTo>
                    <a:pt x="1641" y="74"/>
                  </a:lnTo>
                  <a:lnTo>
                    <a:pt x="1640" y="88"/>
                  </a:lnTo>
                  <a:lnTo>
                    <a:pt x="1646" y="93"/>
                  </a:lnTo>
                  <a:lnTo>
                    <a:pt x="1650" y="103"/>
                  </a:lnTo>
                  <a:lnTo>
                    <a:pt x="1655" y="107"/>
                  </a:lnTo>
                  <a:lnTo>
                    <a:pt x="1656" y="122"/>
                  </a:lnTo>
                  <a:lnTo>
                    <a:pt x="1661" y="124"/>
                  </a:lnTo>
                  <a:lnTo>
                    <a:pt x="1663" y="139"/>
                  </a:lnTo>
                  <a:lnTo>
                    <a:pt x="1667" y="151"/>
                  </a:lnTo>
                  <a:lnTo>
                    <a:pt x="1667" y="171"/>
                  </a:lnTo>
                  <a:lnTo>
                    <a:pt x="1670" y="179"/>
                  </a:lnTo>
                  <a:lnTo>
                    <a:pt x="1672" y="189"/>
                  </a:lnTo>
                  <a:lnTo>
                    <a:pt x="1677" y="199"/>
                  </a:lnTo>
                  <a:lnTo>
                    <a:pt x="1684" y="208"/>
                  </a:lnTo>
                  <a:lnTo>
                    <a:pt x="1693" y="211"/>
                  </a:lnTo>
                  <a:lnTo>
                    <a:pt x="1705" y="200"/>
                  </a:lnTo>
                  <a:lnTo>
                    <a:pt x="1715" y="198"/>
                  </a:lnTo>
                  <a:lnTo>
                    <a:pt x="1723" y="199"/>
                  </a:lnTo>
                  <a:lnTo>
                    <a:pt x="1729" y="215"/>
                  </a:lnTo>
                  <a:lnTo>
                    <a:pt x="1739" y="219"/>
                  </a:lnTo>
                  <a:lnTo>
                    <a:pt x="1747" y="228"/>
                  </a:lnTo>
                  <a:lnTo>
                    <a:pt x="1755" y="232"/>
                  </a:lnTo>
                  <a:lnTo>
                    <a:pt x="1764" y="242"/>
                  </a:lnTo>
                  <a:lnTo>
                    <a:pt x="1761" y="252"/>
                  </a:lnTo>
                  <a:lnTo>
                    <a:pt x="1764" y="258"/>
                  </a:lnTo>
                  <a:lnTo>
                    <a:pt x="1763" y="276"/>
                  </a:lnTo>
                  <a:lnTo>
                    <a:pt x="1766" y="286"/>
                  </a:lnTo>
                  <a:lnTo>
                    <a:pt x="1766" y="295"/>
                  </a:lnTo>
                  <a:lnTo>
                    <a:pt x="1771" y="303"/>
                  </a:lnTo>
                  <a:lnTo>
                    <a:pt x="1771" y="319"/>
                  </a:lnTo>
                  <a:lnTo>
                    <a:pt x="1775" y="332"/>
                  </a:lnTo>
                  <a:lnTo>
                    <a:pt x="1787" y="349"/>
                  </a:lnTo>
                  <a:lnTo>
                    <a:pt x="1796" y="349"/>
                  </a:lnTo>
                  <a:lnTo>
                    <a:pt x="1797" y="361"/>
                  </a:lnTo>
                  <a:lnTo>
                    <a:pt x="1804" y="381"/>
                  </a:lnTo>
                  <a:lnTo>
                    <a:pt x="1807" y="393"/>
                  </a:lnTo>
                  <a:lnTo>
                    <a:pt x="1808" y="409"/>
                  </a:lnTo>
                  <a:lnTo>
                    <a:pt x="1806" y="416"/>
                  </a:lnTo>
                  <a:lnTo>
                    <a:pt x="1806" y="426"/>
                  </a:lnTo>
                  <a:lnTo>
                    <a:pt x="1808" y="437"/>
                  </a:lnTo>
                  <a:lnTo>
                    <a:pt x="1814" y="443"/>
                  </a:lnTo>
                  <a:lnTo>
                    <a:pt x="1819" y="445"/>
                  </a:lnTo>
                  <a:lnTo>
                    <a:pt x="1818" y="448"/>
                  </a:lnTo>
                  <a:lnTo>
                    <a:pt x="1822" y="445"/>
                  </a:lnTo>
                  <a:lnTo>
                    <a:pt x="1822" y="447"/>
                  </a:lnTo>
                  <a:lnTo>
                    <a:pt x="1819" y="452"/>
                  </a:lnTo>
                  <a:lnTo>
                    <a:pt x="1820" y="454"/>
                  </a:lnTo>
                  <a:lnTo>
                    <a:pt x="1820" y="461"/>
                  </a:lnTo>
                  <a:lnTo>
                    <a:pt x="1824" y="470"/>
                  </a:lnTo>
                  <a:lnTo>
                    <a:pt x="1838" y="475"/>
                  </a:lnTo>
                  <a:lnTo>
                    <a:pt x="1841" y="480"/>
                  </a:lnTo>
                  <a:lnTo>
                    <a:pt x="1851" y="485"/>
                  </a:lnTo>
                  <a:lnTo>
                    <a:pt x="1871" y="490"/>
                  </a:lnTo>
                  <a:lnTo>
                    <a:pt x="1874" y="489"/>
                  </a:lnTo>
                  <a:lnTo>
                    <a:pt x="1881" y="485"/>
                  </a:lnTo>
                  <a:lnTo>
                    <a:pt x="1884" y="502"/>
                  </a:lnTo>
                  <a:lnTo>
                    <a:pt x="1888" y="511"/>
                  </a:lnTo>
                  <a:lnTo>
                    <a:pt x="1893" y="515"/>
                  </a:lnTo>
                  <a:lnTo>
                    <a:pt x="1903" y="512"/>
                  </a:lnTo>
                  <a:lnTo>
                    <a:pt x="1911" y="517"/>
                  </a:lnTo>
                  <a:lnTo>
                    <a:pt x="1920" y="518"/>
                  </a:lnTo>
                  <a:lnTo>
                    <a:pt x="1925" y="527"/>
                  </a:lnTo>
                  <a:lnTo>
                    <a:pt x="1931" y="533"/>
                  </a:lnTo>
                  <a:lnTo>
                    <a:pt x="1937" y="529"/>
                  </a:lnTo>
                  <a:lnTo>
                    <a:pt x="1942" y="533"/>
                  </a:lnTo>
                  <a:lnTo>
                    <a:pt x="1954" y="540"/>
                  </a:lnTo>
                  <a:lnTo>
                    <a:pt x="1958" y="545"/>
                  </a:lnTo>
                  <a:lnTo>
                    <a:pt x="1960" y="556"/>
                  </a:lnTo>
                  <a:lnTo>
                    <a:pt x="1953" y="554"/>
                  </a:lnTo>
                  <a:lnTo>
                    <a:pt x="1952" y="566"/>
                  </a:lnTo>
                  <a:lnTo>
                    <a:pt x="1958" y="572"/>
                  </a:lnTo>
                  <a:lnTo>
                    <a:pt x="1968" y="574"/>
                  </a:lnTo>
                  <a:lnTo>
                    <a:pt x="1970" y="580"/>
                  </a:lnTo>
                  <a:lnTo>
                    <a:pt x="1978" y="588"/>
                  </a:lnTo>
                  <a:lnTo>
                    <a:pt x="1980" y="597"/>
                  </a:lnTo>
                  <a:lnTo>
                    <a:pt x="1983" y="603"/>
                  </a:lnTo>
                  <a:lnTo>
                    <a:pt x="1985" y="610"/>
                  </a:lnTo>
                  <a:lnTo>
                    <a:pt x="1992" y="612"/>
                  </a:lnTo>
                  <a:lnTo>
                    <a:pt x="1994" y="619"/>
                  </a:lnTo>
                  <a:lnTo>
                    <a:pt x="1994" y="645"/>
                  </a:lnTo>
                  <a:lnTo>
                    <a:pt x="1996" y="651"/>
                  </a:lnTo>
                  <a:lnTo>
                    <a:pt x="1997" y="658"/>
                  </a:lnTo>
                  <a:lnTo>
                    <a:pt x="2002" y="662"/>
                  </a:lnTo>
                  <a:lnTo>
                    <a:pt x="2005" y="671"/>
                  </a:lnTo>
                  <a:lnTo>
                    <a:pt x="2007" y="672"/>
                  </a:lnTo>
                  <a:lnTo>
                    <a:pt x="2011" y="669"/>
                  </a:lnTo>
                  <a:lnTo>
                    <a:pt x="2017" y="669"/>
                  </a:lnTo>
                  <a:lnTo>
                    <a:pt x="2017" y="655"/>
                  </a:lnTo>
                  <a:lnTo>
                    <a:pt x="2023" y="650"/>
                  </a:lnTo>
                  <a:lnTo>
                    <a:pt x="2027" y="660"/>
                  </a:lnTo>
                  <a:lnTo>
                    <a:pt x="2032" y="665"/>
                  </a:lnTo>
                  <a:lnTo>
                    <a:pt x="2043" y="669"/>
                  </a:lnTo>
                  <a:lnTo>
                    <a:pt x="2051" y="676"/>
                  </a:lnTo>
                  <a:lnTo>
                    <a:pt x="2054" y="661"/>
                  </a:lnTo>
                  <a:lnTo>
                    <a:pt x="2057" y="665"/>
                  </a:lnTo>
                  <a:lnTo>
                    <a:pt x="2059" y="671"/>
                  </a:lnTo>
                  <a:lnTo>
                    <a:pt x="2061" y="674"/>
                  </a:lnTo>
                  <a:lnTo>
                    <a:pt x="2065" y="690"/>
                  </a:lnTo>
                  <a:lnTo>
                    <a:pt x="2065" y="720"/>
                  </a:lnTo>
                  <a:lnTo>
                    <a:pt x="2068" y="733"/>
                  </a:lnTo>
                  <a:lnTo>
                    <a:pt x="2077" y="739"/>
                  </a:lnTo>
                  <a:lnTo>
                    <a:pt x="2083" y="748"/>
                  </a:lnTo>
                  <a:lnTo>
                    <a:pt x="2098" y="760"/>
                  </a:lnTo>
                  <a:lnTo>
                    <a:pt x="2110" y="760"/>
                  </a:lnTo>
                  <a:lnTo>
                    <a:pt x="2118" y="766"/>
                  </a:lnTo>
                  <a:lnTo>
                    <a:pt x="2124" y="774"/>
                  </a:lnTo>
                  <a:lnTo>
                    <a:pt x="2130" y="785"/>
                  </a:lnTo>
                  <a:lnTo>
                    <a:pt x="2132" y="791"/>
                  </a:lnTo>
                  <a:lnTo>
                    <a:pt x="2141" y="800"/>
                  </a:lnTo>
                  <a:lnTo>
                    <a:pt x="2151" y="802"/>
                  </a:lnTo>
                  <a:lnTo>
                    <a:pt x="2151" y="806"/>
                  </a:lnTo>
                  <a:lnTo>
                    <a:pt x="2163" y="824"/>
                  </a:lnTo>
                  <a:lnTo>
                    <a:pt x="2162" y="830"/>
                  </a:lnTo>
                  <a:lnTo>
                    <a:pt x="2173" y="835"/>
                  </a:lnTo>
                  <a:lnTo>
                    <a:pt x="2177" y="844"/>
                  </a:lnTo>
                  <a:lnTo>
                    <a:pt x="2178" y="862"/>
                  </a:lnTo>
                  <a:lnTo>
                    <a:pt x="2184" y="872"/>
                  </a:lnTo>
                  <a:lnTo>
                    <a:pt x="2186" y="876"/>
                  </a:lnTo>
                  <a:lnTo>
                    <a:pt x="2190" y="871"/>
                  </a:lnTo>
                  <a:lnTo>
                    <a:pt x="2191" y="886"/>
                  </a:lnTo>
                  <a:lnTo>
                    <a:pt x="2189" y="900"/>
                  </a:lnTo>
                  <a:lnTo>
                    <a:pt x="2191" y="911"/>
                  </a:lnTo>
                  <a:lnTo>
                    <a:pt x="2194" y="938"/>
                  </a:lnTo>
                  <a:lnTo>
                    <a:pt x="2197" y="948"/>
                  </a:lnTo>
                  <a:lnTo>
                    <a:pt x="2193" y="945"/>
                  </a:lnTo>
                  <a:lnTo>
                    <a:pt x="2191" y="952"/>
                  </a:lnTo>
                  <a:lnTo>
                    <a:pt x="2193" y="956"/>
                  </a:lnTo>
                  <a:lnTo>
                    <a:pt x="2194" y="963"/>
                  </a:lnTo>
                  <a:lnTo>
                    <a:pt x="2197" y="967"/>
                  </a:lnTo>
                  <a:lnTo>
                    <a:pt x="2200" y="979"/>
                  </a:lnTo>
                  <a:lnTo>
                    <a:pt x="2207" y="995"/>
                  </a:lnTo>
                  <a:lnTo>
                    <a:pt x="2216" y="1023"/>
                  </a:lnTo>
                  <a:lnTo>
                    <a:pt x="2217" y="1050"/>
                  </a:lnTo>
                  <a:lnTo>
                    <a:pt x="2215" y="1066"/>
                  </a:lnTo>
                  <a:lnTo>
                    <a:pt x="2211" y="1074"/>
                  </a:lnTo>
                  <a:lnTo>
                    <a:pt x="2206" y="1090"/>
                  </a:lnTo>
                  <a:lnTo>
                    <a:pt x="2204" y="1110"/>
                  </a:lnTo>
                  <a:lnTo>
                    <a:pt x="2199" y="1142"/>
                  </a:lnTo>
                  <a:lnTo>
                    <a:pt x="2196" y="1145"/>
                  </a:lnTo>
                  <a:lnTo>
                    <a:pt x="2189" y="1164"/>
                  </a:lnTo>
                  <a:lnTo>
                    <a:pt x="2188" y="1182"/>
                  </a:lnTo>
                  <a:lnTo>
                    <a:pt x="2190" y="1201"/>
                  </a:lnTo>
                  <a:lnTo>
                    <a:pt x="2186" y="1207"/>
                  </a:lnTo>
                  <a:lnTo>
                    <a:pt x="2186" y="1214"/>
                  </a:lnTo>
                  <a:lnTo>
                    <a:pt x="2172" y="1252"/>
                  </a:lnTo>
                  <a:lnTo>
                    <a:pt x="2167" y="1258"/>
                  </a:lnTo>
                  <a:lnTo>
                    <a:pt x="2162" y="1266"/>
                  </a:lnTo>
                  <a:lnTo>
                    <a:pt x="2156" y="1273"/>
                  </a:lnTo>
                  <a:lnTo>
                    <a:pt x="2156" y="1280"/>
                  </a:lnTo>
                  <a:lnTo>
                    <a:pt x="2158" y="1285"/>
                  </a:lnTo>
                  <a:lnTo>
                    <a:pt x="2153" y="1291"/>
                  </a:lnTo>
                  <a:lnTo>
                    <a:pt x="2145" y="1302"/>
                  </a:lnTo>
                  <a:lnTo>
                    <a:pt x="2137" y="1302"/>
                  </a:lnTo>
                  <a:lnTo>
                    <a:pt x="2135" y="1306"/>
                  </a:lnTo>
                  <a:lnTo>
                    <a:pt x="2141" y="1308"/>
                  </a:lnTo>
                  <a:lnTo>
                    <a:pt x="2130" y="1312"/>
                  </a:lnTo>
                  <a:lnTo>
                    <a:pt x="2123" y="1316"/>
                  </a:lnTo>
                  <a:lnTo>
                    <a:pt x="2120" y="1323"/>
                  </a:lnTo>
                  <a:lnTo>
                    <a:pt x="2114" y="1331"/>
                  </a:lnTo>
                  <a:lnTo>
                    <a:pt x="2108" y="1346"/>
                  </a:lnTo>
                  <a:lnTo>
                    <a:pt x="2100" y="1357"/>
                  </a:lnTo>
                  <a:lnTo>
                    <a:pt x="2094" y="1359"/>
                  </a:lnTo>
                  <a:lnTo>
                    <a:pt x="2091" y="1360"/>
                  </a:lnTo>
                  <a:lnTo>
                    <a:pt x="2089" y="1365"/>
                  </a:lnTo>
                  <a:lnTo>
                    <a:pt x="2097" y="1367"/>
                  </a:lnTo>
                  <a:lnTo>
                    <a:pt x="2096" y="1379"/>
                  </a:lnTo>
                  <a:lnTo>
                    <a:pt x="2091" y="1392"/>
                  </a:lnTo>
                  <a:lnTo>
                    <a:pt x="2088" y="1392"/>
                  </a:lnTo>
                  <a:lnTo>
                    <a:pt x="2087" y="1400"/>
                  </a:lnTo>
                  <a:lnTo>
                    <a:pt x="2078" y="1411"/>
                  </a:lnTo>
                  <a:lnTo>
                    <a:pt x="2065" y="1458"/>
                  </a:lnTo>
                  <a:lnTo>
                    <a:pt x="2065" y="1468"/>
                  </a:lnTo>
                  <a:lnTo>
                    <a:pt x="2056" y="1462"/>
                  </a:lnTo>
                  <a:lnTo>
                    <a:pt x="2049" y="1481"/>
                  </a:lnTo>
                  <a:lnTo>
                    <a:pt x="2044" y="1487"/>
                  </a:lnTo>
                  <a:lnTo>
                    <a:pt x="2041" y="1497"/>
                  </a:lnTo>
                  <a:lnTo>
                    <a:pt x="2038" y="1500"/>
                  </a:lnTo>
                  <a:lnTo>
                    <a:pt x="2034" y="1506"/>
                  </a:lnTo>
                  <a:lnTo>
                    <a:pt x="2033" y="1521"/>
                  </a:lnTo>
                  <a:lnTo>
                    <a:pt x="2029" y="1538"/>
                  </a:lnTo>
                  <a:lnTo>
                    <a:pt x="2033" y="1546"/>
                  </a:lnTo>
                  <a:lnTo>
                    <a:pt x="2030" y="1550"/>
                  </a:lnTo>
                  <a:lnTo>
                    <a:pt x="2029" y="1562"/>
                  </a:lnTo>
                  <a:lnTo>
                    <a:pt x="2023" y="1577"/>
                  </a:lnTo>
                  <a:lnTo>
                    <a:pt x="2021" y="1587"/>
                  </a:lnTo>
                  <a:lnTo>
                    <a:pt x="2021" y="1593"/>
                  </a:lnTo>
                  <a:lnTo>
                    <a:pt x="2024" y="1603"/>
                  </a:lnTo>
                  <a:lnTo>
                    <a:pt x="2024" y="1613"/>
                  </a:lnTo>
                  <a:lnTo>
                    <a:pt x="2023" y="1621"/>
                  </a:lnTo>
                  <a:lnTo>
                    <a:pt x="2021" y="1629"/>
                  </a:lnTo>
                  <a:lnTo>
                    <a:pt x="2012" y="1624"/>
                  </a:lnTo>
                  <a:lnTo>
                    <a:pt x="2008" y="1625"/>
                  </a:lnTo>
                  <a:lnTo>
                    <a:pt x="2007" y="1637"/>
                  </a:lnTo>
                  <a:lnTo>
                    <a:pt x="1987" y="1643"/>
                  </a:lnTo>
                  <a:lnTo>
                    <a:pt x="1932" y="1645"/>
                  </a:lnTo>
                  <a:lnTo>
                    <a:pt x="1920" y="1648"/>
                  </a:lnTo>
                  <a:lnTo>
                    <a:pt x="1898" y="1661"/>
                  </a:lnTo>
                  <a:lnTo>
                    <a:pt x="1888" y="1669"/>
                  </a:lnTo>
                  <a:lnTo>
                    <a:pt x="1874" y="1678"/>
                  </a:lnTo>
                  <a:lnTo>
                    <a:pt x="1868" y="1685"/>
                  </a:lnTo>
                  <a:lnTo>
                    <a:pt x="1866" y="1691"/>
                  </a:lnTo>
                  <a:lnTo>
                    <a:pt x="1854" y="1699"/>
                  </a:lnTo>
                  <a:lnTo>
                    <a:pt x="1847" y="1705"/>
                  </a:lnTo>
                  <a:lnTo>
                    <a:pt x="1844" y="1701"/>
                  </a:lnTo>
                  <a:lnTo>
                    <a:pt x="1830" y="1705"/>
                  </a:lnTo>
                  <a:lnTo>
                    <a:pt x="1823" y="1705"/>
                  </a:lnTo>
                  <a:lnTo>
                    <a:pt x="1819" y="1706"/>
                  </a:lnTo>
                  <a:lnTo>
                    <a:pt x="1818" y="1715"/>
                  </a:lnTo>
                  <a:lnTo>
                    <a:pt x="1822" y="1720"/>
                  </a:lnTo>
                  <a:lnTo>
                    <a:pt x="1825" y="1713"/>
                  </a:lnTo>
                  <a:lnTo>
                    <a:pt x="1831" y="1709"/>
                  </a:lnTo>
                  <a:lnTo>
                    <a:pt x="1836" y="1709"/>
                  </a:lnTo>
                  <a:lnTo>
                    <a:pt x="1833" y="1720"/>
                  </a:lnTo>
                  <a:lnTo>
                    <a:pt x="1831" y="1729"/>
                  </a:lnTo>
                  <a:lnTo>
                    <a:pt x="1826" y="1736"/>
                  </a:lnTo>
                  <a:lnTo>
                    <a:pt x="1813" y="1717"/>
                  </a:lnTo>
                  <a:lnTo>
                    <a:pt x="1808" y="1717"/>
                  </a:lnTo>
                  <a:lnTo>
                    <a:pt x="1799" y="1713"/>
                  </a:lnTo>
                  <a:lnTo>
                    <a:pt x="1796" y="1704"/>
                  </a:lnTo>
                  <a:lnTo>
                    <a:pt x="1785" y="1704"/>
                  </a:lnTo>
                  <a:lnTo>
                    <a:pt x="1777" y="1696"/>
                  </a:lnTo>
                  <a:lnTo>
                    <a:pt x="1776" y="1690"/>
                  </a:lnTo>
                  <a:lnTo>
                    <a:pt x="1779" y="1679"/>
                  </a:lnTo>
                  <a:lnTo>
                    <a:pt x="1772" y="1673"/>
                  </a:lnTo>
                  <a:lnTo>
                    <a:pt x="1760" y="1682"/>
                  </a:lnTo>
                  <a:lnTo>
                    <a:pt x="1750" y="1685"/>
                  </a:lnTo>
                  <a:lnTo>
                    <a:pt x="1739" y="1682"/>
                  </a:lnTo>
                  <a:lnTo>
                    <a:pt x="1736" y="1675"/>
                  </a:lnTo>
                  <a:lnTo>
                    <a:pt x="1749" y="1675"/>
                  </a:lnTo>
                  <a:lnTo>
                    <a:pt x="1752" y="1666"/>
                  </a:lnTo>
                  <a:lnTo>
                    <a:pt x="1750" y="1652"/>
                  </a:lnTo>
                  <a:lnTo>
                    <a:pt x="1741" y="1647"/>
                  </a:lnTo>
                  <a:lnTo>
                    <a:pt x="1725" y="1659"/>
                  </a:lnTo>
                  <a:lnTo>
                    <a:pt x="1715" y="1661"/>
                  </a:lnTo>
                  <a:lnTo>
                    <a:pt x="1728" y="1669"/>
                  </a:lnTo>
                  <a:lnTo>
                    <a:pt x="1729" y="1672"/>
                  </a:lnTo>
                  <a:lnTo>
                    <a:pt x="1721" y="1673"/>
                  </a:lnTo>
                  <a:lnTo>
                    <a:pt x="1710" y="1678"/>
                  </a:lnTo>
                  <a:lnTo>
                    <a:pt x="1699" y="1686"/>
                  </a:lnTo>
                  <a:lnTo>
                    <a:pt x="1690" y="1701"/>
                  </a:lnTo>
                  <a:lnTo>
                    <a:pt x="1672" y="1710"/>
                  </a:lnTo>
                  <a:lnTo>
                    <a:pt x="1658" y="1713"/>
                  </a:lnTo>
                  <a:lnTo>
                    <a:pt x="1655" y="1709"/>
                  </a:lnTo>
                  <a:lnTo>
                    <a:pt x="1635" y="1699"/>
                  </a:lnTo>
                  <a:lnTo>
                    <a:pt x="1616" y="1686"/>
                  </a:lnTo>
                  <a:lnTo>
                    <a:pt x="1607" y="1683"/>
                  </a:lnTo>
                  <a:lnTo>
                    <a:pt x="1593" y="1682"/>
                  </a:lnTo>
                  <a:lnTo>
                    <a:pt x="1572" y="1674"/>
                  </a:lnTo>
                  <a:lnTo>
                    <a:pt x="1564" y="1675"/>
                  </a:lnTo>
                  <a:lnTo>
                    <a:pt x="1555" y="1682"/>
                  </a:lnTo>
                  <a:lnTo>
                    <a:pt x="1548" y="1671"/>
                  </a:lnTo>
                  <a:lnTo>
                    <a:pt x="1529" y="1659"/>
                  </a:lnTo>
                  <a:lnTo>
                    <a:pt x="1511" y="1658"/>
                  </a:lnTo>
                  <a:lnTo>
                    <a:pt x="1496" y="1650"/>
                  </a:lnTo>
                  <a:lnTo>
                    <a:pt x="1486" y="1639"/>
                  </a:lnTo>
                  <a:lnTo>
                    <a:pt x="1481" y="1625"/>
                  </a:lnTo>
                  <a:lnTo>
                    <a:pt x="1470" y="1618"/>
                  </a:lnTo>
                  <a:lnTo>
                    <a:pt x="1458" y="1588"/>
                  </a:lnTo>
                  <a:lnTo>
                    <a:pt x="1457" y="1582"/>
                  </a:lnTo>
                  <a:lnTo>
                    <a:pt x="1462" y="1572"/>
                  </a:lnTo>
                  <a:lnTo>
                    <a:pt x="1463" y="1559"/>
                  </a:lnTo>
                  <a:lnTo>
                    <a:pt x="1453" y="1530"/>
                  </a:lnTo>
                  <a:lnTo>
                    <a:pt x="1430" y="1500"/>
                  </a:lnTo>
                  <a:lnTo>
                    <a:pt x="1437" y="1483"/>
                  </a:lnTo>
                  <a:lnTo>
                    <a:pt x="1436" y="1480"/>
                  </a:lnTo>
                  <a:lnTo>
                    <a:pt x="1421" y="1481"/>
                  </a:lnTo>
                  <a:lnTo>
                    <a:pt x="1406" y="1490"/>
                  </a:lnTo>
                  <a:lnTo>
                    <a:pt x="1389" y="1496"/>
                  </a:lnTo>
                  <a:lnTo>
                    <a:pt x="1379" y="1497"/>
                  </a:lnTo>
                  <a:lnTo>
                    <a:pt x="1372" y="1495"/>
                  </a:lnTo>
                  <a:lnTo>
                    <a:pt x="1379" y="1484"/>
                  </a:lnTo>
                  <a:lnTo>
                    <a:pt x="1387" y="1468"/>
                  </a:lnTo>
                  <a:lnTo>
                    <a:pt x="1390" y="1453"/>
                  </a:lnTo>
                  <a:lnTo>
                    <a:pt x="1390" y="1436"/>
                  </a:lnTo>
                  <a:lnTo>
                    <a:pt x="1384" y="1419"/>
                  </a:lnTo>
                  <a:lnTo>
                    <a:pt x="1376" y="1406"/>
                  </a:lnTo>
                  <a:lnTo>
                    <a:pt x="1368" y="1400"/>
                  </a:lnTo>
                  <a:lnTo>
                    <a:pt x="1356" y="1424"/>
                  </a:lnTo>
                  <a:lnTo>
                    <a:pt x="1356" y="1436"/>
                  </a:lnTo>
                  <a:lnTo>
                    <a:pt x="1352" y="1448"/>
                  </a:lnTo>
                  <a:lnTo>
                    <a:pt x="1350" y="1460"/>
                  </a:lnTo>
                  <a:lnTo>
                    <a:pt x="1349" y="1463"/>
                  </a:lnTo>
                  <a:lnTo>
                    <a:pt x="1340" y="1462"/>
                  </a:lnTo>
                  <a:lnTo>
                    <a:pt x="1329" y="1467"/>
                  </a:lnTo>
                  <a:lnTo>
                    <a:pt x="1317" y="1467"/>
                  </a:lnTo>
                  <a:lnTo>
                    <a:pt x="1307" y="1473"/>
                  </a:lnTo>
                  <a:lnTo>
                    <a:pt x="1301" y="1467"/>
                  </a:lnTo>
                  <a:lnTo>
                    <a:pt x="1306" y="1448"/>
                  </a:lnTo>
                  <a:lnTo>
                    <a:pt x="1319" y="1449"/>
                  </a:lnTo>
                  <a:lnTo>
                    <a:pt x="1330" y="1443"/>
                  </a:lnTo>
                  <a:lnTo>
                    <a:pt x="1334" y="1429"/>
                  </a:lnTo>
                  <a:lnTo>
                    <a:pt x="1335" y="1417"/>
                  </a:lnTo>
                  <a:lnTo>
                    <a:pt x="1333" y="1415"/>
                  </a:lnTo>
                  <a:lnTo>
                    <a:pt x="1333" y="1411"/>
                  </a:lnTo>
                  <a:lnTo>
                    <a:pt x="1334" y="1405"/>
                  </a:lnTo>
                  <a:lnTo>
                    <a:pt x="1334" y="1397"/>
                  </a:lnTo>
                  <a:lnTo>
                    <a:pt x="1339" y="1384"/>
                  </a:lnTo>
                  <a:lnTo>
                    <a:pt x="1345" y="1368"/>
                  </a:lnTo>
                  <a:lnTo>
                    <a:pt x="1351" y="1365"/>
                  </a:lnTo>
                  <a:lnTo>
                    <a:pt x="1357" y="1355"/>
                  </a:lnTo>
                  <a:lnTo>
                    <a:pt x="1357" y="1330"/>
                  </a:lnTo>
                  <a:lnTo>
                    <a:pt x="1363" y="1331"/>
                  </a:lnTo>
                  <a:lnTo>
                    <a:pt x="1362" y="1324"/>
                  </a:lnTo>
                  <a:lnTo>
                    <a:pt x="1358" y="1317"/>
                  </a:lnTo>
                  <a:lnTo>
                    <a:pt x="1358" y="1307"/>
                  </a:lnTo>
                  <a:lnTo>
                    <a:pt x="1355" y="1304"/>
                  </a:lnTo>
                  <a:lnTo>
                    <a:pt x="1355" y="1293"/>
                  </a:lnTo>
                  <a:lnTo>
                    <a:pt x="1350" y="1288"/>
                  </a:lnTo>
                  <a:lnTo>
                    <a:pt x="1347" y="1297"/>
                  </a:lnTo>
                  <a:lnTo>
                    <a:pt x="1347" y="1317"/>
                  </a:lnTo>
                  <a:lnTo>
                    <a:pt x="1342" y="1318"/>
                  </a:lnTo>
                  <a:lnTo>
                    <a:pt x="1335" y="1330"/>
                  </a:lnTo>
                  <a:lnTo>
                    <a:pt x="1330" y="1341"/>
                  </a:lnTo>
                  <a:lnTo>
                    <a:pt x="1324" y="1354"/>
                  </a:lnTo>
                  <a:lnTo>
                    <a:pt x="1323" y="1360"/>
                  </a:lnTo>
                  <a:lnTo>
                    <a:pt x="1318" y="1368"/>
                  </a:lnTo>
                  <a:lnTo>
                    <a:pt x="1307" y="1367"/>
                  </a:lnTo>
                  <a:lnTo>
                    <a:pt x="1302" y="1370"/>
                  </a:lnTo>
                  <a:lnTo>
                    <a:pt x="1301" y="1374"/>
                  </a:lnTo>
                  <a:lnTo>
                    <a:pt x="1287" y="1382"/>
                  </a:lnTo>
                  <a:lnTo>
                    <a:pt x="1282" y="1388"/>
                  </a:lnTo>
                  <a:lnTo>
                    <a:pt x="1275" y="1390"/>
                  </a:lnTo>
                  <a:lnTo>
                    <a:pt x="1269" y="1405"/>
                  </a:lnTo>
                  <a:lnTo>
                    <a:pt x="1259" y="1417"/>
                  </a:lnTo>
                  <a:lnTo>
                    <a:pt x="1249" y="1425"/>
                  </a:lnTo>
                  <a:lnTo>
                    <a:pt x="1245" y="1437"/>
                  </a:lnTo>
                  <a:lnTo>
                    <a:pt x="1252" y="1437"/>
                  </a:lnTo>
                  <a:lnTo>
                    <a:pt x="1252" y="1454"/>
                  </a:lnTo>
                  <a:lnTo>
                    <a:pt x="1245" y="1449"/>
                  </a:lnTo>
                  <a:lnTo>
                    <a:pt x="1238" y="1452"/>
                  </a:lnTo>
                  <a:lnTo>
                    <a:pt x="1229" y="1440"/>
                  </a:lnTo>
                  <a:lnTo>
                    <a:pt x="1220" y="1433"/>
                  </a:lnTo>
                  <a:lnTo>
                    <a:pt x="1214" y="1427"/>
                  </a:lnTo>
                  <a:lnTo>
                    <a:pt x="1205" y="1426"/>
                  </a:lnTo>
                  <a:lnTo>
                    <a:pt x="1205" y="1416"/>
                  </a:lnTo>
                  <a:lnTo>
                    <a:pt x="1221" y="1427"/>
                  </a:lnTo>
                  <a:lnTo>
                    <a:pt x="1222" y="1419"/>
                  </a:lnTo>
                  <a:lnTo>
                    <a:pt x="1220" y="1405"/>
                  </a:lnTo>
                  <a:lnTo>
                    <a:pt x="1214" y="1398"/>
                  </a:lnTo>
                  <a:lnTo>
                    <a:pt x="1211" y="1383"/>
                  </a:lnTo>
                  <a:lnTo>
                    <a:pt x="1204" y="1372"/>
                  </a:lnTo>
                  <a:lnTo>
                    <a:pt x="1195" y="1365"/>
                  </a:lnTo>
                  <a:lnTo>
                    <a:pt x="1190" y="1347"/>
                  </a:lnTo>
                  <a:lnTo>
                    <a:pt x="1186" y="1343"/>
                  </a:lnTo>
                  <a:lnTo>
                    <a:pt x="1183" y="1334"/>
                  </a:lnTo>
                  <a:lnTo>
                    <a:pt x="1177" y="1335"/>
                  </a:lnTo>
                  <a:lnTo>
                    <a:pt x="1166" y="1330"/>
                  </a:lnTo>
                  <a:lnTo>
                    <a:pt x="1156" y="1324"/>
                  </a:lnTo>
                  <a:lnTo>
                    <a:pt x="1150" y="1316"/>
                  </a:lnTo>
                  <a:lnTo>
                    <a:pt x="1150" y="1306"/>
                  </a:lnTo>
                  <a:lnTo>
                    <a:pt x="1155" y="1306"/>
                  </a:lnTo>
                  <a:lnTo>
                    <a:pt x="1156" y="1292"/>
                  </a:lnTo>
                  <a:lnTo>
                    <a:pt x="1135" y="1286"/>
                  </a:lnTo>
                  <a:lnTo>
                    <a:pt x="1114" y="1265"/>
                  </a:lnTo>
                  <a:lnTo>
                    <a:pt x="1108" y="1263"/>
                  </a:lnTo>
                  <a:lnTo>
                    <a:pt x="1110" y="1270"/>
                  </a:lnTo>
                  <a:lnTo>
                    <a:pt x="1100" y="1269"/>
                  </a:lnTo>
                  <a:lnTo>
                    <a:pt x="1091" y="1263"/>
                  </a:lnTo>
                  <a:lnTo>
                    <a:pt x="1069" y="1252"/>
                  </a:lnTo>
                  <a:lnTo>
                    <a:pt x="1062" y="1253"/>
                  </a:lnTo>
                  <a:lnTo>
                    <a:pt x="1054" y="1259"/>
                  </a:lnTo>
                  <a:lnTo>
                    <a:pt x="1051" y="1258"/>
                  </a:lnTo>
                  <a:lnTo>
                    <a:pt x="1045" y="1255"/>
                  </a:lnTo>
                  <a:lnTo>
                    <a:pt x="1017" y="1231"/>
                  </a:lnTo>
                  <a:lnTo>
                    <a:pt x="1006" y="1227"/>
                  </a:lnTo>
                  <a:lnTo>
                    <a:pt x="995" y="1226"/>
                  </a:lnTo>
                  <a:lnTo>
                    <a:pt x="974" y="1225"/>
                  </a:lnTo>
                  <a:lnTo>
                    <a:pt x="941" y="1230"/>
                  </a:lnTo>
                  <a:lnTo>
                    <a:pt x="899" y="1228"/>
                  </a:lnTo>
                  <a:lnTo>
                    <a:pt x="881" y="1228"/>
                  </a:lnTo>
                  <a:lnTo>
                    <a:pt x="840" y="1248"/>
                  </a:lnTo>
                  <a:lnTo>
                    <a:pt x="820" y="1261"/>
                  </a:lnTo>
                  <a:lnTo>
                    <a:pt x="795" y="1263"/>
                  </a:lnTo>
                  <a:lnTo>
                    <a:pt x="779" y="1270"/>
                  </a:lnTo>
                  <a:lnTo>
                    <a:pt x="758" y="1274"/>
                  </a:lnTo>
                  <a:lnTo>
                    <a:pt x="722" y="1273"/>
                  </a:lnTo>
                  <a:lnTo>
                    <a:pt x="710" y="1270"/>
                  </a:lnTo>
                  <a:lnTo>
                    <a:pt x="695" y="1274"/>
                  </a:lnTo>
                  <a:lnTo>
                    <a:pt x="685" y="1282"/>
                  </a:lnTo>
                  <a:lnTo>
                    <a:pt x="658" y="1297"/>
                  </a:lnTo>
                  <a:lnTo>
                    <a:pt x="642" y="1302"/>
                  </a:lnTo>
                  <a:lnTo>
                    <a:pt x="634" y="1309"/>
                  </a:lnTo>
                  <a:lnTo>
                    <a:pt x="625" y="1313"/>
                  </a:lnTo>
                  <a:lnTo>
                    <a:pt x="614" y="1314"/>
                  </a:lnTo>
                  <a:lnTo>
                    <a:pt x="602" y="1320"/>
                  </a:lnTo>
                  <a:lnTo>
                    <a:pt x="596" y="1333"/>
                  </a:lnTo>
                  <a:lnTo>
                    <a:pt x="592" y="1349"/>
                  </a:lnTo>
                  <a:lnTo>
                    <a:pt x="587" y="1354"/>
                  </a:lnTo>
                  <a:lnTo>
                    <a:pt x="581" y="1363"/>
                  </a:lnTo>
                  <a:lnTo>
                    <a:pt x="577" y="1372"/>
                  </a:lnTo>
                  <a:lnTo>
                    <a:pt x="558" y="1377"/>
                  </a:lnTo>
                  <a:lnTo>
                    <a:pt x="549" y="1377"/>
                  </a:lnTo>
                  <a:lnTo>
                    <a:pt x="539" y="1373"/>
                  </a:lnTo>
                  <a:lnTo>
                    <a:pt x="518" y="1376"/>
                  </a:lnTo>
                  <a:lnTo>
                    <a:pt x="496" y="1382"/>
                  </a:lnTo>
                  <a:lnTo>
                    <a:pt x="491" y="1374"/>
                  </a:lnTo>
                  <a:lnTo>
                    <a:pt x="486" y="1372"/>
                  </a:lnTo>
                  <a:lnTo>
                    <a:pt x="480" y="1374"/>
                  </a:lnTo>
                  <a:lnTo>
                    <a:pt x="464" y="1376"/>
                  </a:lnTo>
                  <a:lnTo>
                    <a:pt x="447" y="1372"/>
                  </a:lnTo>
                  <a:lnTo>
                    <a:pt x="435" y="1372"/>
                  </a:lnTo>
                  <a:lnTo>
                    <a:pt x="419" y="1379"/>
                  </a:lnTo>
                  <a:lnTo>
                    <a:pt x="376" y="1378"/>
                  </a:lnTo>
                  <a:lnTo>
                    <a:pt x="365" y="1383"/>
                  </a:lnTo>
                  <a:lnTo>
                    <a:pt x="355" y="1392"/>
                  </a:lnTo>
                  <a:lnTo>
                    <a:pt x="350" y="1399"/>
                  </a:lnTo>
                  <a:lnTo>
                    <a:pt x="352" y="1404"/>
                  </a:lnTo>
                  <a:lnTo>
                    <a:pt x="350" y="1405"/>
                  </a:lnTo>
                  <a:lnTo>
                    <a:pt x="344" y="1411"/>
                  </a:lnTo>
                  <a:lnTo>
                    <a:pt x="333" y="1414"/>
                  </a:lnTo>
                  <a:lnTo>
                    <a:pt x="316" y="1416"/>
                  </a:lnTo>
                  <a:lnTo>
                    <a:pt x="301" y="1426"/>
                  </a:lnTo>
                  <a:lnTo>
                    <a:pt x="292" y="1436"/>
                  </a:lnTo>
                  <a:lnTo>
                    <a:pt x="287" y="1443"/>
                  </a:lnTo>
                  <a:lnTo>
                    <a:pt x="280" y="1449"/>
                  </a:lnTo>
                  <a:lnTo>
                    <a:pt x="271" y="1452"/>
                  </a:lnTo>
                  <a:lnTo>
                    <a:pt x="261" y="1447"/>
                  </a:lnTo>
                  <a:lnTo>
                    <a:pt x="260" y="1458"/>
                  </a:lnTo>
                  <a:lnTo>
                    <a:pt x="253" y="1454"/>
                  </a:lnTo>
                  <a:lnTo>
                    <a:pt x="244" y="1458"/>
                  </a:lnTo>
                  <a:lnTo>
                    <a:pt x="238" y="1451"/>
                  </a:lnTo>
                  <a:lnTo>
                    <a:pt x="205" y="1453"/>
                  </a:lnTo>
                  <a:lnTo>
                    <a:pt x="190" y="1451"/>
                  </a:lnTo>
                  <a:lnTo>
                    <a:pt x="183" y="1443"/>
                  </a:lnTo>
                  <a:lnTo>
                    <a:pt x="174" y="1440"/>
                  </a:lnTo>
                  <a:lnTo>
                    <a:pt x="174" y="1441"/>
                  </a:lnTo>
                  <a:lnTo>
                    <a:pt x="163" y="1440"/>
                  </a:lnTo>
                  <a:lnTo>
                    <a:pt x="148" y="1424"/>
                  </a:lnTo>
                  <a:lnTo>
                    <a:pt x="141" y="1415"/>
                  </a:lnTo>
                  <a:lnTo>
                    <a:pt x="130" y="1405"/>
                  </a:lnTo>
                  <a:lnTo>
                    <a:pt x="120" y="1402"/>
                  </a:lnTo>
                  <a:lnTo>
                    <a:pt x="108" y="1399"/>
                  </a:lnTo>
                  <a:lnTo>
                    <a:pt x="105" y="1370"/>
                  </a:lnTo>
                  <a:lnTo>
                    <a:pt x="107" y="1357"/>
                  </a:lnTo>
                  <a:lnTo>
                    <a:pt x="107" y="1356"/>
                  </a:lnTo>
                  <a:lnTo>
                    <a:pt x="117" y="1360"/>
                  </a:lnTo>
                  <a:lnTo>
                    <a:pt x="125" y="1359"/>
                  </a:lnTo>
                  <a:lnTo>
                    <a:pt x="136" y="1343"/>
                  </a:lnTo>
                  <a:lnTo>
                    <a:pt x="142" y="1328"/>
                  </a:lnTo>
                  <a:lnTo>
                    <a:pt x="142" y="1318"/>
                  </a:lnTo>
                  <a:lnTo>
                    <a:pt x="137" y="1306"/>
                  </a:lnTo>
                  <a:lnTo>
                    <a:pt x="137" y="1291"/>
                  </a:lnTo>
                  <a:lnTo>
                    <a:pt x="139" y="1297"/>
                  </a:lnTo>
                  <a:lnTo>
                    <a:pt x="142" y="1286"/>
                  </a:lnTo>
                  <a:lnTo>
                    <a:pt x="141" y="1265"/>
                  </a:lnTo>
                  <a:lnTo>
                    <a:pt x="144" y="1248"/>
                  </a:lnTo>
                  <a:lnTo>
                    <a:pt x="141" y="1234"/>
                  </a:lnTo>
                  <a:lnTo>
                    <a:pt x="124" y="1196"/>
                  </a:lnTo>
                  <a:lnTo>
                    <a:pt x="121" y="1185"/>
                  </a:lnTo>
                  <a:lnTo>
                    <a:pt x="117" y="1178"/>
                  </a:lnTo>
                  <a:lnTo>
                    <a:pt x="109" y="1168"/>
                  </a:lnTo>
                  <a:lnTo>
                    <a:pt x="103" y="1150"/>
                  </a:lnTo>
                  <a:lnTo>
                    <a:pt x="98" y="1124"/>
                  </a:lnTo>
                  <a:lnTo>
                    <a:pt x="98" y="1092"/>
                  </a:lnTo>
                  <a:lnTo>
                    <a:pt x="94" y="1081"/>
                  </a:lnTo>
                  <a:lnTo>
                    <a:pt x="78" y="1053"/>
                  </a:lnTo>
                  <a:lnTo>
                    <a:pt x="76" y="1039"/>
                  </a:lnTo>
                  <a:lnTo>
                    <a:pt x="66" y="1024"/>
                  </a:lnTo>
                  <a:lnTo>
                    <a:pt x="54" y="1004"/>
                  </a:lnTo>
                  <a:lnTo>
                    <a:pt x="54" y="983"/>
                  </a:lnTo>
                  <a:lnTo>
                    <a:pt x="46" y="965"/>
                  </a:lnTo>
                  <a:lnTo>
                    <a:pt x="40" y="945"/>
                  </a:lnTo>
                  <a:lnTo>
                    <a:pt x="29" y="938"/>
                  </a:lnTo>
                  <a:lnTo>
                    <a:pt x="19" y="927"/>
                  </a:lnTo>
                  <a:lnTo>
                    <a:pt x="13" y="919"/>
                  </a:lnTo>
                  <a:lnTo>
                    <a:pt x="11" y="909"/>
                  </a:lnTo>
                  <a:lnTo>
                    <a:pt x="5" y="905"/>
                  </a:lnTo>
                  <a:lnTo>
                    <a:pt x="0" y="895"/>
                  </a:lnTo>
                  <a:lnTo>
                    <a:pt x="1" y="889"/>
                  </a:lnTo>
                  <a:lnTo>
                    <a:pt x="3" y="894"/>
                  </a:lnTo>
                  <a:lnTo>
                    <a:pt x="8" y="895"/>
                  </a:lnTo>
                  <a:lnTo>
                    <a:pt x="12" y="897"/>
                  </a:lnTo>
                  <a:lnTo>
                    <a:pt x="15" y="904"/>
                  </a:lnTo>
                  <a:lnTo>
                    <a:pt x="16" y="914"/>
                  </a:lnTo>
                  <a:lnTo>
                    <a:pt x="21" y="911"/>
                  </a:lnTo>
                  <a:lnTo>
                    <a:pt x="23" y="918"/>
                  </a:lnTo>
                  <a:lnTo>
                    <a:pt x="31" y="919"/>
                  </a:lnTo>
                  <a:lnTo>
                    <a:pt x="35" y="913"/>
                  </a:lnTo>
                  <a:lnTo>
                    <a:pt x="34" y="904"/>
                  </a:lnTo>
                  <a:lnTo>
                    <a:pt x="26" y="895"/>
                  </a:lnTo>
                  <a:lnTo>
                    <a:pt x="13" y="866"/>
                  </a:lnTo>
                  <a:lnTo>
                    <a:pt x="13" y="856"/>
                  </a:lnTo>
                  <a:lnTo>
                    <a:pt x="17" y="860"/>
                  </a:lnTo>
                  <a:lnTo>
                    <a:pt x="22" y="871"/>
                  </a:lnTo>
                  <a:lnTo>
                    <a:pt x="27" y="894"/>
                  </a:lnTo>
                  <a:lnTo>
                    <a:pt x="35" y="884"/>
                  </a:lnTo>
                  <a:lnTo>
                    <a:pt x="38" y="893"/>
                  </a:lnTo>
                  <a:lnTo>
                    <a:pt x="39" y="904"/>
                  </a:lnTo>
                  <a:lnTo>
                    <a:pt x="46" y="905"/>
                  </a:lnTo>
                  <a:lnTo>
                    <a:pt x="51" y="898"/>
                  </a:lnTo>
                  <a:lnTo>
                    <a:pt x="54" y="886"/>
                  </a:lnTo>
                  <a:lnTo>
                    <a:pt x="53" y="867"/>
                  </a:lnTo>
                  <a:lnTo>
                    <a:pt x="45" y="860"/>
                  </a:lnTo>
                  <a:lnTo>
                    <a:pt x="39" y="848"/>
                  </a:lnTo>
                  <a:lnTo>
                    <a:pt x="37" y="851"/>
                  </a:lnTo>
                  <a:lnTo>
                    <a:pt x="38" y="844"/>
                  </a:lnTo>
                  <a:lnTo>
                    <a:pt x="31" y="832"/>
                  </a:lnTo>
                  <a:lnTo>
                    <a:pt x="23" y="814"/>
                  </a:lnTo>
                  <a:lnTo>
                    <a:pt x="8" y="787"/>
                  </a:lnTo>
                  <a:lnTo>
                    <a:pt x="8" y="758"/>
                  </a:lnTo>
                  <a:lnTo>
                    <a:pt x="13" y="748"/>
                  </a:lnTo>
                  <a:lnTo>
                    <a:pt x="28" y="733"/>
                  </a:lnTo>
                  <a:lnTo>
                    <a:pt x="29" y="725"/>
                  </a:lnTo>
                  <a:lnTo>
                    <a:pt x="28" y="716"/>
                  </a:lnTo>
                  <a:lnTo>
                    <a:pt x="29" y="695"/>
                  </a:lnTo>
                  <a:lnTo>
                    <a:pt x="22" y="683"/>
                  </a:lnTo>
                  <a:lnTo>
                    <a:pt x="27" y="661"/>
                  </a:lnTo>
                  <a:lnTo>
                    <a:pt x="33" y="652"/>
                  </a:lnTo>
                  <a:lnTo>
                    <a:pt x="39" y="637"/>
                  </a:lnTo>
                  <a:lnTo>
                    <a:pt x="43" y="634"/>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84" name="Freeform 55"/>
            <p:cNvSpPr>
              <a:spLocks noChangeAspect="1"/>
            </p:cNvSpPr>
            <p:nvPr/>
          </p:nvSpPr>
          <p:spPr bwMode="gray">
            <a:xfrm>
              <a:off x="2819320" y="2008974"/>
              <a:ext cx="58349" cy="72340"/>
            </a:xfrm>
            <a:custGeom>
              <a:avLst/>
              <a:gdLst/>
              <a:ahLst/>
              <a:cxnLst>
                <a:cxn ang="0">
                  <a:pos x="319" y="16"/>
                </a:cxn>
                <a:cxn ang="0">
                  <a:pos x="337" y="0"/>
                </a:cxn>
                <a:cxn ang="0">
                  <a:pos x="349" y="22"/>
                </a:cxn>
                <a:cxn ang="0">
                  <a:pos x="362" y="51"/>
                </a:cxn>
                <a:cxn ang="0">
                  <a:pos x="391" y="35"/>
                </a:cxn>
                <a:cxn ang="0">
                  <a:pos x="402" y="35"/>
                </a:cxn>
                <a:cxn ang="0">
                  <a:pos x="411" y="47"/>
                </a:cxn>
                <a:cxn ang="0">
                  <a:pos x="423" y="40"/>
                </a:cxn>
                <a:cxn ang="0">
                  <a:pos x="417" y="68"/>
                </a:cxn>
                <a:cxn ang="0">
                  <a:pos x="411" y="114"/>
                </a:cxn>
                <a:cxn ang="0">
                  <a:pos x="387" y="141"/>
                </a:cxn>
                <a:cxn ang="0">
                  <a:pos x="362" y="180"/>
                </a:cxn>
                <a:cxn ang="0">
                  <a:pos x="342" y="228"/>
                </a:cxn>
                <a:cxn ang="0">
                  <a:pos x="360" y="246"/>
                </a:cxn>
                <a:cxn ang="0">
                  <a:pos x="326" y="235"/>
                </a:cxn>
                <a:cxn ang="0">
                  <a:pos x="316" y="244"/>
                </a:cxn>
                <a:cxn ang="0">
                  <a:pos x="287" y="262"/>
                </a:cxn>
                <a:cxn ang="0">
                  <a:pos x="274" y="265"/>
                </a:cxn>
                <a:cxn ang="0">
                  <a:pos x="262" y="320"/>
                </a:cxn>
                <a:cxn ang="0">
                  <a:pos x="245" y="361"/>
                </a:cxn>
                <a:cxn ang="0">
                  <a:pos x="231" y="390"/>
                </a:cxn>
                <a:cxn ang="0">
                  <a:pos x="230" y="410"/>
                </a:cxn>
                <a:cxn ang="0">
                  <a:pos x="190" y="434"/>
                </a:cxn>
                <a:cxn ang="0">
                  <a:pos x="177" y="449"/>
                </a:cxn>
                <a:cxn ang="0">
                  <a:pos x="138" y="463"/>
                </a:cxn>
                <a:cxn ang="0">
                  <a:pos x="120" y="454"/>
                </a:cxn>
                <a:cxn ang="0">
                  <a:pos x="104" y="454"/>
                </a:cxn>
                <a:cxn ang="0">
                  <a:pos x="91" y="441"/>
                </a:cxn>
                <a:cxn ang="0">
                  <a:pos x="55" y="421"/>
                </a:cxn>
                <a:cxn ang="0">
                  <a:pos x="12" y="422"/>
                </a:cxn>
                <a:cxn ang="0">
                  <a:pos x="13" y="413"/>
                </a:cxn>
                <a:cxn ang="0">
                  <a:pos x="9" y="405"/>
                </a:cxn>
                <a:cxn ang="0">
                  <a:pos x="16" y="391"/>
                </a:cxn>
                <a:cxn ang="0">
                  <a:pos x="24" y="379"/>
                </a:cxn>
                <a:cxn ang="0">
                  <a:pos x="15" y="366"/>
                </a:cxn>
                <a:cxn ang="0">
                  <a:pos x="21" y="353"/>
                </a:cxn>
                <a:cxn ang="0">
                  <a:pos x="37" y="356"/>
                </a:cxn>
                <a:cxn ang="0">
                  <a:pos x="31" y="347"/>
                </a:cxn>
                <a:cxn ang="0">
                  <a:pos x="47" y="325"/>
                </a:cxn>
                <a:cxn ang="0">
                  <a:pos x="56" y="329"/>
                </a:cxn>
                <a:cxn ang="0">
                  <a:pos x="61" y="304"/>
                </a:cxn>
                <a:cxn ang="0">
                  <a:pos x="82" y="278"/>
                </a:cxn>
                <a:cxn ang="0">
                  <a:pos x="102" y="255"/>
                </a:cxn>
                <a:cxn ang="0">
                  <a:pos x="133" y="249"/>
                </a:cxn>
                <a:cxn ang="0">
                  <a:pos x="187" y="208"/>
                </a:cxn>
                <a:cxn ang="0">
                  <a:pos x="219" y="178"/>
                </a:cxn>
                <a:cxn ang="0">
                  <a:pos x="256" y="144"/>
                </a:cxn>
                <a:cxn ang="0">
                  <a:pos x="288" y="81"/>
                </a:cxn>
                <a:cxn ang="0">
                  <a:pos x="308" y="34"/>
                </a:cxn>
              </a:cxnLst>
              <a:rect l="0" t="0" r="r" b="b"/>
              <a:pathLst>
                <a:path w="424" h="463">
                  <a:moveTo>
                    <a:pt x="308" y="34"/>
                  </a:moveTo>
                  <a:lnTo>
                    <a:pt x="310" y="35"/>
                  </a:lnTo>
                  <a:lnTo>
                    <a:pt x="311" y="20"/>
                  </a:lnTo>
                  <a:lnTo>
                    <a:pt x="319" y="16"/>
                  </a:lnTo>
                  <a:lnTo>
                    <a:pt x="327" y="6"/>
                  </a:lnTo>
                  <a:lnTo>
                    <a:pt x="331" y="6"/>
                  </a:lnTo>
                  <a:lnTo>
                    <a:pt x="333" y="2"/>
                  </a:lnTo>
                  <a:lnTo>
                    <a:pt x="337" y="0"/>
                  </a:lnTo>
                  <a:lnTo>
                    <a:pt x="340" y="3"/>
                  </a:lnTo>
                  <a:lnTo>
                    <a:pt x="340" y="14"/>
                  </a:lnTo>
                  <a:lnTo>
                    <a:pt x="343" y="20"/>
                  </a:lnTo>
                  <a:lnTo>
                    <a:pt x="349" y="22"/>
                  </a:lnTo>
                  <a:lnTo>
                    <a:pt x="354" y="22"/>
                  </a:lnTo>
                  <a:lnTo>
                    <a:pt x="358" y="28"/>
                  </a:lnTo>
                  <a:lnTo>
                    <a:pt x="358" y="45"/>
                  </a:lnTo>
                  <a:lnTo>
                    <a:pt x="362" y="51"/>
                  </a:lnTo>
                  <a:lnTo>
                    <a:pt x="368" y="55"/>
                  </a:lnTo>
                  <a:lnTo>
                    <a:pt x="381" y="44"/>
                  </a:lnTo>
                  <a:lnTo>
                    <a:pt x="387" y="41"/>
                  </a:lnTo>
                  <a:lnTo>
                    <a:pt x="391" y="35"/>
                  </a:lnTo>
                  <a:lnTo>
                    <a:pt x="401" y="29"/>
                  </a:lnTo>
                  <a:lnTo>
                    <a:pt x="406" y="28"/>
                  </a:lnTo>
                  <a:lnTo>
                    <a:pt x="407" y="29"/>
                  </a:lnTo>
                  <a:lnTo>
                    <a:pt x="402" y="35"/>
                  </a:lnTo>
                  <a:lnTo>
                    <a:pt x="403" y="36"/>
                  </a:lnTo>
                  <a:lnTo>
                    <a:pt x="405" y="44"/>
                  </a:lnTo>
                  <a:lnTo>
                    <a:pt x="401" y="54"/>
                  </a:lnTo>
                  <a:lnTo>
                    <a:pt x="411" y="47"/>
                  </a:lnTo>
                  <a:lnTo>
                    <a:pt x="408" y="43"/>
                  </a:lnTo>
                  <a:lnTo>
                    <a:pt x="413" y="34"/>
                  </a:lnTo>
                  <a:lnTo>
                    <a:pt x="418" y="33"/>
                  </a:lnTo>
                  <a:lnTo>
                    <a:pt x="423" y="40"/>
                  </a:lnTo>
                  <a:lnTo>
                    <a:pt x="414" y="51"/>
                  </a:lnTo>
                  <a:lnTo>
                    <a:pt x="418" y="51"/>
                  </a:lnTo>
                  <a:lnTo>
                    <a:pt x="422" y="57"/>
                  </a:lnTo>
                  <a:lnTo>
                    <a:pt x="417" y="68"/>
                  </a:lnTo>
                  <a:lnTo>
                    <a:pt x="424" y="87"/>
                  </a:lnTo>
                  <a:lnTo>
                    <a:pt x="422" y="93"/>
                  </a:lnTo>
                  <a:lnTo>
                    <a:pt x="413" y="106"/>
                  </a:lnTo>
                  <a:lnTo>
                    <a:pt x="411" y="114"/>
                  </a:lnTo>
                  <a:lnTo>
                    <a:pt x="405" y="124"/>
                  </a:lnTo>
                  <a:lnTo>
                    <a:pt x="398" y="125"/>
                  </a:lnTo>
                  <a:lnTo>
                    <a:pt x="397" y="129"/>
                  </a:lnTo>
                  <a:lnTo>
                    <a:pt x="387" y="141"/>
                  </a:lnTo>
                  <a:lnTo>
                    <a:pt x="375" y="168"/>
                  </a:lnTo>
                  <a:lnTo>
                    <a:pt x="369" y="174"/>
                  </a:lnTo>
                  <a:lnTo>
                    <a:pt x="365" y="175"/>
                  </a:lnTo>
                  <a:lnTo>
                    <a:pt x="362" y="180"/>
                  </a:lnTo>
                  <a:lnTo>
                    <a:pt x="349" y="189"/>
                  </a:lnTo>
                  <a:lnTo>
                    <a:pt x="347" y="192"/>
                  </a:lnTo>
                  <a:lnTo>
                    <a:pt x="344" y="217"/>
                  </a:lnTo>
                  <a:lnTo>
                    <a:pt x="342" y="228"/>
                  </a:lnTo>
                  <a:lnTo>
                    <a:pt x="352" y="230"/>
                  </a:lnTo>
                  <a:lnTo>
                    <a:pt x="359" y="234"/>
                  </a:lnTo>
                  <a:lnTo>
                    <a:pt x="362" y="243"/>
                  </a:lnTo>
                  <a:lnTo>
                    <a:pt x="360" y="246"/>
                  </a:lnTo>
                  <a:lnTo>
                    <a:pt x="356" y="240"/>
                  </a:lnTo>
                  <a:lnTo>
                    <a:pt x="354" y="246"/>
                  </a:lnTo>
                  <a:lnTo>
                    <a:pt x="333" y="239"/>
                  </a:lnTo>
                  <a:lnTo>
                    <a:pt x="326" y="235"/>
                  </a:lnTo>
                  <a:lnTo>
                    <a:pt x="324" y="237"/>
                  </a:lnTo>
                  <a:lnTo>
                    <a:pt x="324" y="244"/>
                  </a:lnTo>
                  <a:lnTo>
                    <a:pt x="320" y="248"/>
                  </a:lnTo>
                  <a:lnTo>
                    <a:pt x="316" y="244"/>
                  </a:lnTo>
                  <a:lnTo>
                    <a:pt x="313" y="243"/>
                  </a:lnTo>
                  <a:lnTo>
                    <a:pt x="310" y="249"/>
                  </a:lnTo>
                  <a:lnTo>
                    <a:pt x="295" y="256"/>
                  </a:lnTo>
                  <a:lnTo>
                    <a:pt x="287" y="262"/>
                  </a:lnTo>
                  <a:lnTo>
                    <a:pt x="282" y="262"/>
                  </a:lnTo>
                  <a:lnTo>
                    <a:pt x="279" y="256"/>
                  </a:lnTo>
                  <a:lnTo>
                    <a:pt x="274" y="256"/>
                  </a:lnTo>
                  <a:lnTo>
                    <a:pt x="274" y="265"/>
                  </a:lnTo>
                  <a:lnTo>
                    <a:pt x="272" y="277"/>
                  </a:lnTo>
                  <a:lnTo>
                    <a:pt x="265" y="289"/>
                  </a:lnTo>
                  <a:lnTo>
                    <a:pt x="263" y="302"/>
                  </a:lnTo>
                  <a:lnTo>
                    <a:pt x="262" y="320"/>
                  </a:lnTo>
                  <a:lnTo>
                    <a:pt x="256" y="324"/>
                  </a:lnTo>
                  <a:lnTo>
                    <a:pt x="257" y="336"/>
                  </a:lnTo>
                  <a:lnTo>
                    <a:pt x="247" y="347"/>
                  </a:lnTo>
                  <a:lnTo>
                    <a:pt x="245" y="361"/>
                  </a:lnTo>
                  <a:lnTo>
                    <a:pt x="245" y="369"/>
                  </a:lnTo>
                  <a:lnTo>
                    <a:pt x="239" y="379"/>
                  </a:lnTo>
                  <a:lnTo>
                    <a:pt x="233" y="385"/>
                  </a:lnTo>
                  <a:lnTo>
                    <a:pt x="231" y="390"/>
                  </a:lnTo>
                  <a:lnTo>
                    <a:pt x="231" y="398"/>
                  </a:lnTo>
                  <a:lnTo>
                    <a:pt x="228" y="401"/>
                  </a:lnTo>
                  <a:lnTo>
                    <a:pt x="233" y="402"/>
                  </a:lnTo>
                  <a:lnTo>
                    <a:pt x="230" y="410"/>
                  </a:lnTo>
                  <a:lnTo>
                    <a:pt x="223" y="409"/>
                  </a:lnTo>
                  <a:lnTo>
                    <a:pt x="214" y="415"/>
                  </a:lnTo>
                  <a:lnTo>
                    <a:pt x="204" y="428"/>
                  </a:lnTo>
                  <a:lnTo>
                    <a:pt x="190" y="434"/>
                  </a:lnTo>
                  <a:lnTo>
                    <a:pt x="185" y="437"/>
                  </a:lnTo>
                  <a:lnTo>
                    <a:pt x="185" y="441"/>
                  </a:lnTo>
                  <a:lnTo>
                    <a:pt x="180" y="443"/>
                  </a:lnTo>
                  <a:lnTo>
                    <a:pt x="177" y="449"/>
                  </a:lnTo>
                  <a:lnTo>
                    <a:pt x="172" y="453"/>
                  </a:lnTo>
                  <a:lnTo>
                    <a:pt x="153" y="459"/>
                  </a:lnTo>
                  <a:lnTo>
                    <a:pt x="149" y="459"/>
                  </a:lnTo>
                  <a:lnTo>
                    <a:pt x="138" y="463"/>
                  </a:lnTo>
                  <a:lnTo>
                    <a:pt x="132" y="459"/>
                  </a:lnTo>
                  <a:lnTo>
                    <a:pt x="129" y="452"/>
                  </a:lnTo>
                  <a:lnTo>
                    <a:pt x="126" y="450"/>
                  </a:lnTo>
                  <a:lnTo>
                    <a:pt x="120" y="454"/>
                  </a:lnTo>
                  <a:lnTo>
                    <a:pt x="114" y="455"/>
                  </a:lnTo>
                  <a:lnTo>
                    <a:pt x="110" y="454"/>
                  </a:lnTo>
                  <a:lnTo>
                    <a:pt x="110" y="453"/>
                  </a:lnTo>
                  <a:lnTo>
                    <a:pt x="104" y="454"/>
                  </a:lnTo>
                  <a:lnTo>
                    <a:pt x="102" y="449"/>
                  </a:lnTo>
                  <a:lnTo>
                    <a:pt x="102" y="443"/>
                  </a:lnTo>
                  <a:lnTo>
                    <a:pt x="98" y="444"/>
                  </a:lnTo>
                  <a:lnTo>
                    <a:pt x="91" y="441"/>
                  </a:lnTo>
                  <a:lnTo>
                    <a:pt x="73" y="439"/>
                  </a:lnTo>
                  <a:lnTo>
                    <a:pt x="69" y="427"/>
                  </a:lnTo>
                  <a:lnTo>
                    <a:pt x="64" y="422"/>
                  </a:lnTo>
                  <a:lnTo>
                    <a:pt x="55" y="421"/>
                  </a:lnTo>
                  <a:lnTo>
                    <a:pt x="47" y="428"/>
                  </a:lnTo>
                  <a:lnTo>
                    <a:pt x="39" y="429"/>
                  </a:lnTo>
                  <a:lnTo>
                    <a:pt x="18" y="427"/>
                  </a:lnTo>
                  <a:lnTo>
                    <a:pt x="12" y="422"/>
                  </a:lnTo>
                  <a:lnTo>
                    <a:pt x="15" y="415"/>
                  </a:lnTo>
                  <a:lnTo>
                    <a:pt x="20" y="409"/>
                  </a:lnTo>
                  <a:lnTo>
                    <a:pt x="24" y="402"/>
                  </a:lnTo>
                  <a:lnTo>
                    <a:pt x="13" y="413"/>
                  </a:lnTo>
                  <a:lnTo>
                    <a:pt x="9" y="413"/>
                  </a:lnTo>
                  <a:lnTo>
                    <a:pt x="14" y="402"/>
                  </a:lnTo>
                  <a:lnTo>
                    <a:pt x="14" y="401"/>
                  </a:lnTo>
                  <a:lnTo>
                    <a:pt x="9" y="405"/>
                  </a:lnTo>
                  <a:lnTo>
                    <a:pt x="3" y="406"/>
                  </a:lnTo>
                  <a:lnTo>
                    <a:pt x="0" y="400"/>
                  </a:lnTo>
                  <a:lnTo>
                    <a:pt x="4" y="395"/>
                  </a:lnTo>
                  <a:lnTo>
                    <a:pt x="16" y="391"/>
                  </a:lnTo>
                  <a:lnTo>
                    <a:pt x="24" y="385"/>
                  </a:lnTo>
                  <a:lnTo>
                    <a:pt x="21" y="385"/>
                  </a:lnTo>
                  <a:lnTo>
                    <a:pt x="19" y="383"/>
                  </a:lnTo>
                  <a:lnTo>
                    <a:pt x="24" y="379"/>
                  </a:lnTo>
                  <a:lnTo>
                    <a:pt x="26" y="373"/>
                  </a:lnTo>
                  <a:lnTo>
                    <a:pt x="21" y="373"/>
                  </a:lnTo>
                  <a:lnTo>
                    <a:pt x="16" y="372"/>
                  </a:lnTo>
                  <a:lnTo>
                    <a:pt x="15" y="366"/>
                  </a:lnTo>
                  <a:lnTo>
                    <a:pt x="21" y="366"/>
                  </a:lnTo>
                  <a:lnTo>
                    <a:pt x="25" y="361"/>
                  </a:lnTo>
                  <a:lnTo>
                    <a:pt x="21" y="358"/>
                  </a:lnTo>
                  <a:lnTo>
                    <a:pt x="21" y="353"/>
                  </a:lnTo>
                  <a:lnTo>
                    <a:pt x="26" y="353"/>
                  </a:lnTo>
                  <a:lnTo>
                    <a:pt x="29" y="357"/>
                  </a:lnTo>
                  <a:lnTo>
                    <a:pt x="34" y="355"/>
                  </a:lnTo>
                  <a:lnTo>
                    <a:pt x="37" y="356"/>
                  </a:lnTo>
                  <a:lnTo>
                    <a:pt x="40" y="353"/>
                  </a:lnTo>
                  <a:lnTo>
                    <a:pt x="40" y="351"/>
                  </a:lnTo>
                  <a:lnTo>
                    <a:pt x="35" y="351"/>
                  </a:lnTo>
                  <a:lnTo>
                    <a:pt x="31" y="347"/>
                  </a:lnTo>
                  <a:lnTo>
                    <a:pt x="35" y="329"/>
                  </a:lnTo>
                  <a:lnTo>
                    <a:pt x="42" y="323"/>
                  </a:lnTo>
                  <a:lnTo>
                    <a:pt x="45" y="321"/>
                  </a:lnTo>
                  <a:lnTo>
                    <a:pt x="47" y="325"/>
                  </a:lnTo>
                  <a:lnTo>
                    <a:pt x="48" y="331"/>
                  </a:lnTo>
                  <a:lnTo>
                    <a:pt x="51" y="332"/>
                  </a:lnTo>
                  <a:lnTo>
                    <a:pt x="53" y="332"/>
                  </a:lnTo>
                  <a:lnTo>
                    <a:pt x="56" y="329"/>
                  </a:lnTo>
                  <a:lnTo>
                    <a:pt x="53" y="319"/>
                  </a:lnTo>
                  <a:lnTo>
                    <a:pt x="55" y="315"/>
                  </a:lnTo>
                  <a:lnTo>
                    <a:pt x="58" y="314"/>
                  </a:lnTo>
                  <a:lnTo>
                    <a:pt x="61" y="304"/>
                  </a:lnTo>
                  <a:lnTo>
                    <a:pt x="69" y="302"/>
                  </a:lnTo>
                  <a:lnTo>
                    <a:pt x="75" y="296"/>
                  </a:lnTo>
                  <a:lnTo>
                    <a:pt x="77" y="286"/>
                  </a:lnTo>
                  <a:lnTo>
                    <a:pt x="82" y="278"/>
                  </a:lnTo>
                  <a:lnTo>
                    <a:pt x="89" y="275"/>
                  </a:lnTo>
                  <a:lnTo>
                    <a:pt x="93" y="260"/>
                  </a:lnTo>
                  <a:lnTo>
                    <a:pt x="96" y="260"/>
                  </a:lnTo>
                  <a:lnTo>
                    <a:pt x="102" y="255"/>
                  </a:lnTo>
                  <a:lnTo>
                    <a:pt x="109" y="255"/>
                  </a:lnTo>
                  <a:lnTo>
                    <a:pt x="116" y="251"/>
                  </a:lnTo>
                  <a:lnTo>
                    <a:pt x="123" y="251"/>
                  </a:lnTo>
                  <a:lnTo>
                    <a:pt x="133" y="249"/>
                  </a:lnTo>
                  <a:lnTo>
                    <a:pt x="141" y="244"/>
                  </a:lnTo>
                  <a:lnTo>
                    <a:pt x="154" y="232"/>
                  </a:lnTo>
                  <a:lnTo>
                    <a:pt x="169" y="223"/>
                  </a:lnTo>
                  <a:lnTo>
                    <a:pt x="187" y="208"/>
                  </a:lnTo>
                  <a:lnTo>
                    <a:pt x="201" y="200"/>
                  </a:lnTo>
                  <a:lnTo>
                    <a:pt x="202" y="191"/>
                  </a:lnTo>
                  <a:lnTo>
                    <a:pt x="213" y="181"/>
                  </a:lnTo>
                  <a:lnTo>
                    <a:pt x="219" y="178"/>
                  </a:lnTo>
                  <a:lnTo>
                    <a:pt x="225" y="178"/>
                  </a:lnTo>
                  <a:lnTo>
                    <a:pt x="235" y="170"/>
                  </a:lnTo>
                  <a:lnTo>
                    <a:pt x="241" y="164"/>
                  </a:lnTo>
                  <a:lnTo>
                    <a:pt x="256" y="144"/>
                  </a:lnTo>
                  <a:lnTo>
                    <a:pt x="261" y="126"/>
                  </a:lnTo>
                  <a:lnTo>
                    <a:pt x="265" y="105"/>
                  </a:lnTo>
                  <a:lnTo>
                    <a:pt x="270" y="93"/>
                  </a:lnTo>
                  <a:lnTo>
                    <a:pt x="288" y="81"/>
                  </a:lnTo>
                  <a:lnTo>
                    <a:pt x="294" y="78"/>
                  </a:lnTo>
                  <a:lnTo>
                    <a:pt x="298" y="72"/>
                  </a:lnTo>
                  <a:lnTo>
                    <a:pt x="304" y="60"/>
                  </a:lnTo>
                  <a:lnTo>
                    <a:pt x="308" y="34"/>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85" name="Freeform 56"/>
            <p:cNvSpPr>
              <a:spLocks noChangeAspect="1"/>
            </p:cNvSpPr>
            <p:nvPr/>
          </p:nvSpPr>
          <p:spPr bwMode="gray">
            <a:xfrm>
              <a:off x="2866000" y="1942138"/>
              <a:ext cx="43247" cy="77845"/>
            </a:xfrm>
            <a:custGeom>
              <a:avLst/>
              <a:gdLst/>
              <a:ahLst/>
              <a:cxnLst>
                <a:cxn ang="0">
                  <a:pos x="128" y="441"/>
                </a:cxn>
                <a:cxn ang="0">
                  <a:pos x="139" y="398"/>
                </a:cxn>
                <a:cxn ang="0">
                  <a:pos x="97" y="366"/>
                </a:cxn>
                <a:cxn ang="0">
                  <a:pos x="59" y="325"/>
                </a:cxn>
                <a:cxn ang="0">
                  <a:pos x="100" y="296"/>
                </a:cxn>
                <a:cxn ang="0">
                  <a:pos x="115" y="250"/>
                </a:cxn>
                <a:cxn ang="0">
                  <a:pos x="120" y="224"/>
                </a:cxn>
                <a:cxn ang="0">
                  <a:pos x="113" y="198"/>
                </a:cxn>
                <a:cxn ang="0">
                  <a:pos x="112" y="178"/>
                </a:cxn>
                <a:cxn ang="0">
                  <a:pos x="97" y="172"/>
                </a:cxn>
                <a:cxn ang="0">
                  <a:pos x="91" y="145"/>
                </a:cxn>
                <a:cxn ang="0">
                  <a:pos x="86" y="127"/>
                </a:cxn>
                <a:cxn ang="0">
                  <a:pos x="73" y="117"/>
                </a:cxn>
                <a:cxn ang="0">
                  <a:pos x="43" y="85"/>
                </a:cxn>
                <a:cxn ang="0">
                  <a:pos x="45" y="59"/>
                </a:cxn>
                <a:cxn ang="0">
                  <a:pos x="26" y="59"/>
                </a:cxn>
                <a:cxn ang="0">
                  <a:pos x="7" y="14"/>
                </a:cxn>
                <a:cxn ang="0">
                  <a:pos x="10" y="0"/>
                </a:cxn>
                <a:cxn ang="0">
                  <a:pos x="19" y="28"/>
                </a:cxn>
                <a:cxn ang="0">
                  <a:pos x="35" y="30"/>
                </a:cxn>
                <a:cxn ang="0">
                  <a:pos x="59" y="41"/>
                </a:cxn>
                <a:cxn ang="0">
                  <a:pos x="78" y="59"/>
                </a:cxn>
                <a:cxn ang="0">
                  <a:pos x="87" y="70"/>
                </a:cxn>
                <a:cxn ang="0">
                  <a:pos x="100" y="96"/>
                </a:cxn>
                <a:cxn ang="0">
                  <a:pos x="86" y="96"/>
                </a:cxn>
                <a:cxn ang="0">
                  <a:pos x="96" y="107"/>
                </a:cxn>
                <a:cxn ang="0">
                  <a:pos x="110" y="140"/>
                </a:cxn>
                <a:cxn ang="0">
                  <a:pos x="109" y="159"/>
                </a:cxn>
                <a:cxn ang="0">
                  <a:pos x="116" y="170"/>
                </a:cxn>
                <a:cxn ang="0">
                  <a:pos x="136" y="169"/>
                </a:cxn>
                <a:cxn ang="0">
                  <a:pos x="151" y="182"/>
                </a:cxn>
                <a:cxn ang="0">
                  <a:pos x="147" y="141"/>
                </a:cxn>
                <a:cxn ang="0">
                  <a:pos x="167" y="162"/>
                </a:cxn>
                <a:cxn ang="0">
                  <a:pos x="169" y="192"/>
                </a:cxn>
                <a:cxn ang="0">
                  <a:pos x="185" y="219"/>
                </a:cxn>
                <a:cxn ang="0">
                  <a:pos x="239" y="240"/>
                </a:cxn>
                <a:cxn ang="0">
                  <a:pos x="266" y="224"/>
                </a:cxn>
                <a:cxn ang="0">
                  <a:pos x="286" y="210"/>
                </a:cxn>
                <a:cxn ang="0">
                  <a:pos x="313" y="231"/>
                </a:cxn>
                <a:cxn ang="0">
                  <a:pos x="307" y="272"/>
                </a:cxn>
                <a:cxn ang="0">
                  <a:pos x="286" y="304"/>
                </a:cxn>
                <a:cxn ang="0">
                  <a:pos x="287" y="321"/>
                </a:cxn>
                <a:cxn ang="0">
                  <a:pos x="269" y="315"/>
                </a:cxn>
                <a:cxn ang="0">
                  <a:pos x="242" y="323"/>
                </a:cxn>
                <a:cxn ang="0">
                  <a:pos x="232" y="356"/>
                </a:cxn>
                <a:cxn ang="0">
                  <a:pos x="217" y="404"/>
                </a:cxn>
                <a:cxn ang="0">
                  <a:pos x="171" y="479"/>
                </a:cxn>
                <a:cxn ang="0">
                  <a:pos x="132" y="481"/>
                </a:cxn>
              </a:cxnLst>
              <a:rect l="0" t="0" r="r" b="b"/>
              <a:pathLst>
                <a:path w="313" h="495">
                  <a:moveTo>
                    <a:pt x="109" y="469"/>
                  </a:moveTo>
                  <a:lnTo>
                    <a:pt x="118" y="458"/>
                  </a:lnTo>
                  <a:lnTo>
                    <a:pt x="121" y="449"/>
                  </a:lnTo>
                  <a:lnTo>
                    <a:pt x="128" y="441"/>
                  </a:lnTo>
                  <a:lnTo>
                    <a:pt x="134" y="429"/>
                  </a:lnTo>
                  <a:lnTo>
                    <a:pt x="135" y="417"/>
                  </a:lnTo>
                  <a:lnTo>
                    <a:pt x="139" y="407"/>
                  </a:lnTo>
                  <a:lnTo>
                    <a:pt x="139" y="398"/>
                  </a:lnTo>
                  <a:lnTo>
                    <a:pt x="134" y="391"/>
                  </a:lnTo>
                  <a:lnTo>
                    <a:pt x="120" y="375"/>
                  </a:lnTo>
                  <a:lnTo>
                    <a:pt x="108" y="372"/>
                  </a:lnTo>
                  <a:lnTo>
                    <a:pt x="97" y="366"/>
                  </a:lnTo>
                  <a:lnTo>
                    <a:pt x="80" y="350"/>
                  </a:lnTo>
                  <a:lnTo>
                    <a:pt x="67" y="349"/>
                  </a:lnTo>
                  <a:lnTo>
                    <a:pt x="57" y="337"/>
                  </a:lnTo>
                  <a:lnTo>
                    <a:pt x="59" y="325"/>
                  </a:lnTo>
                  <a:lnTo>
                    <a:pt x="69" y="316"/>
                  </a:lnTo>
                  <a:lnTo>
                    <a:pt x="78" y="310"/>
                  </a:lnTo>
                  <a:lnTo>
                    <a:pt x="92" y="306"/>
                  </a:lnTo>
                  <a:lnTo>
                    <a:pt x="100" y="296"/>
                  </a:lnTo>
                  <a:lnTo>
                    <a:pt x="104" y="283"/>
                  </a:lnTo>
                  <a:lnTo>
                    <a:pt x="105" y="261"/>
                  </a:lnTo>
                  <a:lnTo>
                    <a:pt x="109" y="250"/>
                  </a:lnTo>
                  <a:lnTo>
                    <a:pt x="115" y="250"/>
                  </a:lnTo>
                  <a:lnTo>
                    <a:pt x="118" y="247"/>
                  </a:lnTo>
                  <a:lnTo>
                    <a:pt x="118" y="237"/>
                  </a:lnTo>
                  <a:lnTo>
                    <a:pt x="115" y="229"/>
                  </a:lnTo>
                  <a:lnTo>
                    <a:pt x="120" y="224"/>
                  </a:lnTo>
                  <a:lnTo>
                    <a:pt x="118" y="220"/>
                  </a:lnTo>
                  <a:lnTo>
                    <a:pt x="115" y="208"/>
                  </a:lnTo>
                  <a:lnTo>
                    <a:pt x="116" y="196"/>
                  </a:lnTo>
                  <a:lnTo>
                    <a:pt x="113" y="198"/>
                  </a:lnTo>
                  <a:lnTo>
                    <a:pt x="104" y="188"/>
                  </a:lnTo>
                  <a:lnTo>
                    <a:pt x="102" y="182"/>
                  </a:lnTo>
                  <a:lnTo>
                    <a:pt x="108" y="182"/>
                  </a:lnTo>
                  <a:lnTo>
                    <a:pt x="112" y="178"/>
                  </a:lnTo>
                  <a:lnTo>
                    <a:pt x="113" y="175"/>
                  </a:lnTo>
                  <a:lnTo>
                    <a:pt x="112" y="171"/>
                  </a:lnTo>
                  <a:lnTo>
                    <a:pt x="107" y="170"/>
                  </a:lnTo>
                  <a:lnTo>
                    <a:pt x="97" y="172"/>
                  </a:lnTo>
                  <a:lnTo>
                    <a:pt x="86" y="151"/>
                  </a:lnTo>
                  <a:lnTo>
                    <a:pt x="81" y="138"/>
                  </a:lnTo>
                  <a:lnTo>
                    <a:pt x="87" y="148"/>
                  </a:lnTo>
                  <a:lnTo>
                    <a:pt x="91" y="145"/>
                  </a:lnTo>
                  <a:lnTo>
                    <a:pt x="92" y="133"/>
                  </a:lnTo>
                  <a:lnTo>
                    <a:pt x="87" y="133"/>
                  </a:lnTo>
                  <a:lnTo>
                    <a:pt x="83" y="130"/>
                  </a:lnTo>
                  <a:lnTo>
                    <a:pt x="86" y="127"/>
                  </a:lnTo>
                  <a:lnTo>
                    <a:pt x="86" y="117"/>
                  </a:lnTo>
                  <a:lnTo>
                    <a:pt x="82" y="113"/>
                  </a:lnTo>
                  <a:lnTo>
                    <a:pt x="80" y="117"/>
                  </a:lnTo>
                  <a:lnTo>
                    <a:pt x="73" y="117"/>
                  </a:lnTo>
                  <a:lnTo>
                    <a:pt x="72" y="122"/>
                  </a:lnTo>
                  <a:lnTo>
                    <a:pt x="73" y="129"/>
                  </a:lnTo>
                  <a:lnTo>
                    <a:pt x="60" y="107"/>
                  </a:lnTo>
                  <a:lnTo>
                    <a:pt x="43" y="85"/>
                  </a:lnTo>
                  <a:lnTo>
                    <a:pt x="38" y="75"/>
                  </a:lnTo>
                  <a:lnTo>
                    <a:pt x="37" y="71"/>
                  </a:lnTo>
                  <a:lnTo>
                    <a:pt x="42" y="67"/>
                  </a:lnTo>
                  <a:lnTo>
                    <a:pt x="45" y="59"/>
                  </a:lnTo>
                  <a:lnTo>
                    <a:pt x="42" y="57"/>
                  </a:lnTo>
                  <a:lnTo>
                    <a:pt x="40" y="62"/>
                  </a:lnTo>
                  <a:lnTo>
                    <a:pt x="33" y="68"/>
                  </a:lnTo>
                  <a:lnTo>
                    <a:pt x="26" y="59"/>
                  </a:lnTo>
                  <a:lnTo>
                    <a:pt x="22" y="49"/>
                  </a:lnTo>
                  <a:lnTo>
                    <a:pt x="23" y="44"/>
                  </a:lnTo>
                  <a:lnTo>
                    <a:pt x="21" y="35"/>
                  </a:lnTo>
                  <a:lnTo>
                    <a:pt x="7" y="14"/>
                  </a:lnTo>
                  <a:lnTo>
                    <a:pt x="1" y="6"/>
                  </a:lnTo>
                  <a:lnTo>
                    <a:pt x="0" y="3"/>
                  </a:lnTo>
                  <a:lnTo>
                    <a:pt x="8" y="1"/>
                  </a:lnTo>
                  <a:lnTo>
                    <a:pt x="10" y="0"/>
                  </a:lnTo>
                  <a:lnTo>
                    <a:pt x="13" y="1"/>
                  </a:lnTo>
                  <a:lnTo>
                    <a:pt x="13" y="11"/>
                  </a:lnTo>
                  <a:lnTo>
                    <a:pt x="19" y="22"/>
                  </a:lnTo>
                  <a:lnTo>
                    <a:pt x="19" y="28"/>
                  </a:lnTo>
                  <a:lnTo>
                    <a:pt x="24" y="36"/>
                  </a:lnTo>
                  <a:lnTo>
                    <a:pt x="29" y="32"/>
                  </a:lnTo>
                  <a:lnTo>
                    <a:pt x="34" y="27"/>
                  </a:lnTo>
                  <a:lnTo>
                    <a:pt x="35" y="30"/>
                  </a:lnTo>
                  <a:lnTo>
                    <a:pt x="35" y="35"/>
                  </a:lnTo>
                  <a:lnTo>
                    <a:pt x="46" y="35"/>
                  </a:lnTo>
                  <a:lnTo>
                    <a:pt x="51" y="38"/>
                  </a:lnTo>
                  <a:lnTo>
                    <a:pt x="59" y="41"/>
                  </a:lnTo>
                  <a:lnTo>
                    <a:pt x="64" y="40"/>
                  </a:lnTo>
                  <a:lnTo>
                    <a:pt x="73" y="48"/>
                  </a:lnTo>
                  <a:lnTo>
                    <a:pt x="66" y="52"/>
                  </a:lnTo>
                  <a:lnTo>
                    <a:pt x="78" y="59"/>
                  </a:lnTo>
                  <a:lnTo>
                    <a:pt x="80" y="56"/>
                  </a:lnTo>
                  <a:lnTo>
                    <a:pt x="83" y="59"/>
                  </a:lnTo>
                  <a:lnTo>
                    <a:pt x="85" y="64"/>
                  </a:lnTo>
                  <a:lnTo>
                    <a:pt x="87" y="70"/>
                  </a:lnTo>
                  <a:lnTo>
                    <a:pt x="96" y="79"/>
                  </a:lnTo>
                  <a:lnTo>
                    <a:pt x="98" y="83"/>
                  </a:lnTo>
                  <a:lnTo>
                    <a:pt x="98" y="87"/>
                  </a:lnTo>
                  <a:lnTo>
                    <a:pt x="100" y="96"/>
                  </a:lnTo>
                  <a:lnTo>
                    <a:pt x="98" y="94"/>
                  </a:lnTo>
                  <a:lnTo>
                    <a:pt x="89" y="89"/>
                  </a:lnTo>
                  <a:lnTo>
                    <a:pt x="85" y="89"/>
                  </a:lnTo>
                  <a:lnTo>
                    <a:pt x="86" y="96"/>
                  </a:lnTo>
                  <a:lnTo>
                    <a:pt x="87" y="97"/>
                  </a:lnTo>
                  <a:lnTo>
                    <a:pt x="89" y="97"/>
                  </a:lnTo>
                  <a:lnTo>
                    <a:pt x="93" y="100"/>
                  </a:lnTo>
                  <a:lnTo>
                    <a:pt x="96" y="107"/>
                  </a:lnTo>
                  <a:lnTo>
                    <a:pt x="103" y="114"/>
                  </a:lnTo>
                  <a:lnTo>
                    <a:pt x="109" y="126"/>
                  </a:lnTo>
                  <a:lnTo>
                    <a:pt x="116" y="134"/>
                  </a:lnTo>
                  <a:lnTo>
                    <a:pt x="110" y="140"/>
                  </a:lnTo>
                  <a:lnTo>
                    <a:pt x="109" y="148"/>
                  </a:lnTo>
                  <a:lnTo>
                    <a:pt x="113" y="151"/>
                  </a:lnTo>
                  <a:lnTo>
                    <a:pt x="113" y="159"/>
                  </a:lnTo>
                  <a:lnTo>
                    <a:pt x="109" y="159"/>
                  </a:lnTo>
                  <a:lnTo>
                    <a:pt x="105" y="162"/>
                  </a:lnTo>
                  <a:lnTo>
                    <a:pt x="108" y="165"/>
                  </a:lnTo>
                  <a:lnTo>
                    <a:pt x="112" y="165"/>
                  </a:lnTo>
                  <a:lnTo>
                    <a:pt x="116" y="170"/>
                  </a:lnTo>
                  <a:lnTo>
                    <a:pt x="123" y="170"/>
                  </a:lnTo>
                  <a:lnTo>
                    <a:pt x="125" y="167"/>
                  </a:lnTo>
                  <a:lnTo>
                    <a:pt x="132" y="167"/>
                  </a:lnTo>
                  <a:lnTo>
                    <a:pt x="136" y="169"/>
                  </a:lnTo>
                  <a:lnTo>
                    <a:pt x="137" y="177"/>
                  </a:lnTo>
                  <a:lnTo>
                    <a:pt x="140" y="184"/>
                  </a:lnTo>
                  <a:lnTo>
                    <a:pt x="146" y="187"/>
                  </a:lnTo>
                  <a:lnTo>
                    <a:pt x="151" y="182"/>
                  </a:lnTo>
                  <a:lnTo>
                    <a:pt x="150" y="156"/>
                  </a:lnTo>
                  <a:lnTo>
                    <a:pt x="150" y="151"/>
                  </a:lnTo>
                  <a:lnTo>
                    <a:pt x="143" y="141"/>
                  </a:lnTo>
                  <a:lnTo>
                    <a:pt x="147" y="141"/>
                  </a:lnTo>
                  <a:lnTo>
                    <a:pt x="151" y="148"/>
                  </a:lnTo>
                  <a:lnTo>
                    <a:pt x="164" y="151"/>
                  </a:lnTo>
                  <a:lnTo>
                    <a:pt x="164" y="161"/>
                  </a:lnTo>
                  <a:lnTo>
                    <a:pt x="167" y="162"/>
                  </a:lnTo>
                  <a:lnTo>
                    <a:pt x="167" y="171"/>
                  </a:lnTo>
                  <a:lnTo>
                    <a:pt x="169" y="176"/>
                  </a:lnTo>
                  <a:lnTo>
                    <a:pt x="168" y="186"/>
                  </a:lnTo>
                  <a:lnTo>
                    <a:pt x="169" y="192"/>
                  </a:lnTo>
                  <a:lnTo>
                    <a:pt x="173" y="197"/>
                  </a:lnTo>
                  <a:lnTo>
                    <a:pt x="175" y="203"/>
                  </a:lnTo>
                  <a:lnTo>
                    <a:pt x="178" y="213"/>
                  </a:lnTo>
                  <a:lnTo>
                    <a:pt x="185" y="219"/>
                  </a:lnTo>
                  <a:lnTo>
                    <a:pt x="194" y="219"/>
                  </a:lnTo>
                  <a:lnTo>
                    <a:pt x="205" y="227"/>
                  </a:lnTo>
                  <a:lnTo>
                    <a:pt x="232" y="235"/>
                  </a:lnTo>
                  <a:lnTo>
                    <a:pt x="239" y="240"/>
                  </a:lnTo>
                  <a:lnTo>
                    <a:pt x="249" y="241"/>
                  </a:lnTo>
                  <a:lnTo>
                    <a:pt x="254" y="235"/>
                  </a:lnTo>
                  <a:lnTo>
                    <a:pt x="259" y="235"/>
                  </a:lnTo>
                  <a:lnTo>
                    <a:pt x="266" y="224"/>
                  </a:lnTo>
                  <a:lnTo>
                    <a:pt x="271" y="221"/>
                  </a:lnTo>
                  <a:lnTo>
                    <a:pt x="276" y="218"/>
                  </a:lnTo>
                  <a:lnTo>
                    <a:pt x="284" y="213"/>
                  </a:lnTo>
                  <a:lnTo>
                    <a:pt x="286" y="210"/>
                  </a:lnTo>
                  <a:lnTo>
                    <a:pt x="292" y="208"/>
                  </a:lnTo>
                  <a:lnTo>
                    <a:pt x="301" y="210"/>
                  </a:lnTo>
                  <a:lnTo>
                    <a:pt x="313" y="218"/>
                  </a:lnTo>
                  <a:lnTo>
                    <a:pt x="313" y="231"/>
                  </a:lnTo>
                  <a:lnTo>
                    <a:pt x="308" y="246"/>
                  </a:lnTo>
                  <a:lnTo>
                    <a:pt x="308" y="262"/>
                  </a:lnTo>
                  <a:lnTo>
                    <a:pt x="307" y="264"/>
                  </a:lnTo>
                  <a:lnTo>
                    <a:pt x="307" y="272"/>
                  </a:lnTo>
                  <a:lnTo>
                    <a:pt x="304" y="280"/>
                  </a:lnTo>
                  <a:lnTo>
                    <a:pt x="296" y="286"/>
                  </a:lnTo>
                  <a:lnTo>
                    <a:pt x="287" y="290"/>
                  </a:lnTo>
                  <a:lnTo>
                    <a:pt x="286" y="304"/>
                  </a:lnTo>
                  <a:lnTo>
                    <a:pt x="284" y="307"/>
                  </a:lnTo>
                  <a:lnTo>
                    <a:pt x="285" y="316"/>
                  </a:lnTo>
                  <a:lnTo>
                    <a:pt x="287" y="317"/>
                  </a:lnTo>
                  <a:lnTo>
                    <a:pt x="287" y="321"/>
                  </a:lnTo>
                  <a:lnTo>
                    <a:pt x="282" y="328"/>
                  </a:lnTo>
                  <a:lnTo>
                    <a:pt x="280" y="316"/>
                  </a:lnTo>
                  <a:lnTo>
                    <a:pt x="275" y="315"/>
                  </a:lnTo>
                  <a:lnTo>
                    <a:pt x="269" y="315"/>
                  </a:lnTo>
                  <a:lnTo>
                    <a:pt x="261" y="316"/>
                  </a:lnTo>
                  <a:lnTo>
                    <a:pt x="253" y="316"/>
                  </a:lnTo>
                  <a:lnTo>
                    <a:pt x="247" y="318"/>
                  </a:lnTo>
                  <a:lnTo>
                    <a:pt x="242" y="323"/>
                  </a:lnTo>
                  <a:lnTo>
                    <a:pt x="226" y="345"/>
                  </a:lnTo>
                  <a:lnTo>
                    <a:pt x="226" y="349"/>
                  </a:lnTo>
                  <a:lnTo>
                    <a:pt x="228" y="348"/>
                  </a:lnTo>
                  <a:lnTo>
                    <a:pt x="232" y="356"/>
                  </a:lnTo>
                  <a:lnTo>
                    <a:pt x="237" y="360"/>
                  </a:lnTo>
                  <a:lnTo>
                    <a:pt x="236" y="369"/>
                  </a:lnTo>
                  <a:lnTo>
                    <a:pt x="231" y="380"/>
                  </a:lnTo>
                  <a:lnTo>
                    <a:pt x="217" y="404"/>
                  </a:lnTo>
                  <a:lnTo>
                    <a:pt x="215" y="412"/>
                  </a:lnTo>
                  <a:lnTo>
                    <a:pt x="202" y="428"/>
                  </a:lnTo>
                  <a:lnTo>
                    <a:pt x="182" y="463"/>
                  </a:lnTo>
                  <a:lnTo>
                    <a:pt x="171" y="479"/>
                  </a:lnTo>
                  <a:lnTo>
                    <a:pt x="153" y="492"/>
                  </a:lnTo>
                  <a:lnTo>
                    <a:pt x="145" y="495"/>
                  </a:lnTo>
                  <a:lnTo>
                    <a:pt x="137" y="488"/>
                  </a:lnTo>
                  <a:lnTo>
                    <a:pt x="132" y="481"/>
                  </a:lnTo>
                  <a:lnTo>
                    <a:pt x="113" y="482"/>
                  </a:lnTo>
                  <a:lnTo>
                    <a:pt x="109" y="473"/>
                  </a:lnTo>
                  <a:lnTo>
                    <a:pt x="109" y="469"/>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86" name="Freeform 57"/>
            <p:cNvSpPr>
              <a:spLocks noChangeAspect="1"/>
            </p:cNvSpPr>
            <p:nvPr/>
          </p:nvSpPr>
          <p:spPr bwMode="gray">
            <a:xfrm>
              <a:off x="2800099" y="1804533"/>
              <a:ext cx="21967" cy="20444"/>
            </a:xfrm>
            <a:custGeom>
              <a:avLst/>
              <a:gdLst/>
              <a:ahLst/>
              <a:cxnLst>
                <a:cxn ang="0">
                  <a:pos x="60" y="71"/>
                </a:cxn>
                <a:cxn ang="0">
                  <a:pos x="39" y="60"/>
                </a:cxn>
                <a:cxn ang="0">
                  <a:pos x="27" y="43"/>
                </a:cxn>
                <a:cxn ang="0">
                  <a:pos x="21" y="38"/>
                </a:cxn>
                <a:cxn ang="0">
                  <a:pos x="16" y="26"/>
                </a:cxn>
                <a:cxn ang="0">
                  <a:pos x="6" y="17"/>
                </a:cxn>
                <a:cxn ang="0">
                  <a:pos x="6" y="9"/>
                </a:cxn>
                <a:cxn ang="0">
                  <a:pos x="0" y="2"/>
                </a:cxn>
                <a:cxn ang="0">
                  <a:pos x="6" y="0"/>
                </a:cxn>
                <a:cxn ang="0">
                  <a:pos x="14" y="5"/>
                </a:cxn>
                <a:cxn ang="0">
                  <a:pos x="19" y="4"/>
                </a:cxn>
                <a:cxn ang="0">
                  <a:pos x="33" y="14"/>
                </a:cxn>
                <a:cxn ang="0">
                  <a:pos x="40" y="16"/>
                </a:cxn>
                <a:cxn ang="0">
                  <a:pos x="41" y="21"/>
                </a:cxn>
                <a:cxn ang="0">
                  <a:pos x="45" y="26"/>
                </a:cxn>
                <a:cxn ang="0">
                  <a:pos x="51" y="26"/>
                </a:cxn>
                <a:cxn ang="0">
                  <a:pos x="59" y="29"/>
                </a:cxn>
                <a:cxn ang="0">
                  <a:pos x="67" y="43"/>
                </a:cxn>
                <a:cxn ang="0">
                  <a:pos x="72" y="47"/>
                </a:cxn>
                <a:cxn ang="0">
                  <a:pos x="75" y="57"/>
                </a:cxn>
                <a:cxn ang="0">
                  <a:pos x="78" y="58"/>
                </a:cxn>
                <a:cxn ang="0">
                  <a:pos x="82" y="63"/>
                </a:cxn>
                <a:cxn ang="0">
                  <a:pos x="89" y="68"/>
                </a:cxn>
                <a:cxn ang="0">
                  <a:pos x="94" y="74"/>
                </a:cxn>
                <a:cxn ang="0">
                  <a:pos x="98" y="75"/>
                </a:cxn>
                <a:cxn ang="0">
                  <a:pos x="100" y="81"/>
                </a:cxn>
                <a:cxn ang="0">
                  <a:pos x="109" y="82"/>
                </a:cxn>
                <a:cxn ang="0">
                  <a:pos x="123" y="86"/>
                </a:cxn>
                <a:cxn ang="0">
                  <a:pos x="141" y="103"/>
                </a:cxn>
                <a:cxn ang="0">
                  <a:pos x="143" y="109"/>
                </a:cxn>
                <a:cxn ang="0">
                  <a:pos x="150" y="108"/>
                </a:cxn>
                <a:cxn ang="0">
                  <a:pos x="157" y="114"/>
                </a:cxn>
                <a:cxn ang="0">
                  <a:pos x="159" y="123"/>
                </a:cxn>
                <a:cxn ang="0">
                  <a:pos x="158" y="125"/>
                </a:cxn>
                <a:cxn ang="0">
                  <a:pos x="153" y="125"/>
                </a:cxn>
                <a:cxn ang="0">
                  <a:pos x="152" y="133"/>
                </a:cxn>
                <a:cxn ang="0">
                  <a:pos x="150" y="131"/>
                </a:cxn>
                <a:cxn ang="0">
                  <a:pos x="147" y="127"/>
                </a:cxn>
                <a:cxn ang="0">
                  <a:pos x="141" y="122"/>
                </a:cxn>
                <a:cxn ang="0">
                  <a:pos x="138" y="119"/>
                </a:cxn>
                <a:cxn ang="0">
                  <a:pos x="130" y="119"/>
                </a:cxn>
                <a:cxn ang="0">
                  <a:pos x="124" y="115"/>
                </a:cxn>
                <a:cxn ang="0">
                  <a:pos x="116" y="115"/>
                </a:cxn>
                <a:cxn ang="0">
                  <a:pos x="114" y="112"/>
                </a:cxn>
                <a:cxn ang="0">
                  <a:pos x="113" y="104"/>
                </a:cxn>
                <a:cxn ang="0">
                  <a:pos x="108" y="104"/>
                </a:cxn>
                <a:cxn ang="0">
                  <a:pos x="104" y="102"/>
                </a:cxn>
                <a:cxn ang="0">
                  <a:pos x="99" y="102"/>
                </a:cxn>
                <a:cxn ang="0">
                  <a:pos x="98" y="97"/>
                </a:cxn>
                <a:cxn ang="0">
                  <a:pos x="93" y="97"/>
                </a:cxn>
                <a:cxn ang="0">
                  <a:pos x="91" y="95"/>
                </a:cxn>
                <a:cxn ang="0">
                  <a:pos x="84" y="93"/>
                </a:cxn>
                <a:cxn ang="0">
                  <a:pos x="77" y="86"/>
                </a:cxn>
                <a:cxn ang="0">
                  <a:pos x="71" y="86"/>
                </a:cxn>
                <a:cxn ang="0">
                  <a:pos x="66" y="84"/>
                </a:cxn>
                <a:cxn ang="0">
                  <a:pos x="65" y="76"/>
                </a:cxn>
                <a:cxn ang="0">
                  <a:pos x="60" y="71"/>
                </a:cxn>
              </a:cxnLst>
              <a:rect l="0" t="0" r="r" b="b"/>
              <a:pathLst>
                <a:path w="159" h="133">
                  <a:moveTo>
                    <a:pt x="60" y="71"/>
                  </a:moveTo>
                  <a:lnTo>
                    <a:pt x="39" y="60"/>
                  </a:lnTo>
                  <a:lnTo>
                    <a:pt x="27" y="43"/>
                  </a:lnTo>
                  <a:lnTo>
                    <a:pt x="21" y="38"/>
                  </a:lnTo>
                  <a:lnTo>
                    <a:pt x="16" y="26"/>
                  </a:lnTo>
                  <a:lnTo>
                    <a:pt x="6" y="17"/>
                  </a:lnTo>
                  <a:lnTo>
                    <a:pt x="6" y="9"/>
                  </a:lnTo>
                  <a:lnTo>
                    <a:pt x="0" y="2"/>
                  </a:lnTo>
                  <a:lnTo>
                    <a:pt x="6" y="0"/>
                  </a:lnTo>
                  <a:lnTo>
                    <a:pt x="14" y="5"/>
                  </a:lnTo>
                  <a:lnTo>
                    <a:pt x="19" y="4"/>
                  </a:lnTo>
                  <a:lnTo>
                    <a:pt x="33" y="14"/>
                  </a:lnTo>
                  <a:lnTo>
                    <a:pt x="40" y="16"/>
                  </a:lnTo>
                  <a:lnTo>
                    <a:pt x="41" y="21"/>
                  </a:lnTo>
                  <a:lnTo>
                    <a:pt x="45" y="26"/>
                  </a:lnTo>
                  <a:lnTo>
                    <a:pt x="51" y="26"/>
                  </a:lnTo>
                  <a:lnTo>
                    <a:pt x="59" y="29"/>
                  </a:lnTo>
                  <a:lnTo>
                    <a:pt x="67" y="43"/>
                  </a:lnTo>
                  <a:lnTo>
                    <a:pt x="72" y="47"/>
                  </a:lnTo>
                  <a:lnTo>
                    <a:pt x="75" y="57"/>
                  </a:lnTo>
                  <a:lnTo>
                    <a:pt x="78" y="58"/>
                  </a:lnTo>
                  <a:lnTo>
                    <a:pt x="82" y="63"/>
                  </a:lnTo>
                  <a:lnTo>
                    <a:pt x="89" y="68"/>
                  </a:lnTo>
                  <a:lnTo>
                    <a:pt x="94" y="74"/>
                  </a:lnTo>
                  <a:lnTo>
                    <a:pt x="98" y="75"/>
                  </a:lnTo>
                  <a:lnTo>
                    <a:pt x="100" y="81"/>
                  </a:lnTo>
                  <a:lnTo>
                    <a:pt x="109" y="82"/>
                  </a:lnTo>
                  <a:lnTo>
                    <a:pt x="123" y="86"/>
                  </a:lnTo>
                  <a:lnTo>
                    <a:pt x="141" y="103"/>
                  </a:lnTo>
                  <a:lnTo>
                    <a:pt x="143" y="109"/>
                  </a:lnTo>
                  <a:lnTo>
                    <a:pt x="150" y="108"/>
                  </a:lnTo>
                  <a:lnTo>
                    <a:pt x="157" y="114"/>
                  </a:lnTo>
                  <a:lnTo>
                    <a:pt x="159" y="123"/>
                  </a:lnTo>
                  <a:lnTo>
                    <a:pt x="158" y="125"/>
                  </a:lnTo>
                  <a:lnTo>
                    <a:pt x="153" y="125"/>
                  </a:lnTo>
                  <a:lnTo>
                    <a:pt x="152" y="133"/>
                  </a:lnTo>
                  <a:lnTo>
                    <a:pt x="150" y="131"/>
                  </a:lnTo>
                  <a:lnTo>
                    <a:pt x="147" y="127"/>
                  </a:lnTo>
                  <a:lnTo>
                    <a:pt x="141" y="122"/>
                  </a:lnTo>
                  <a:lnTo>
                    <a:pt x="138" y="119"/>
                  </a:lnTo>
                  <a:lnTo>
                    <a:pt x="130" y="119"/>
                  </a:lnTo>
                  <a:lnTo>
                    <a:pt x="124" y="115"/>
                  </a:lnTo>
                  <a:lnTo>
                    <a:pt x="116" y="115"/>
                  </a:lnTo>
                  <a:lnTo>
                    <a:pt x="114" y="112"/>
                  </a:lnTo>
                  <a:lnTo>
                    <a:pt x="113" y="104"/>
                  </a:lnTo>
                  <a:lnTo>
                    <a:pt x="108" y="104"/>
                  </a:lnTo>
                  <a:lnTo>
                    <a:pt x="104" y="102"/>
                  </a:lnTo>
                  <a:lnTo>
                    <a:pt x="99" y="102"/>
                  </a:lnTo>
                  <a:lnTo>
                    <a:pt x="98" y="97"/>
                  </a:lnTo>
                  <a:lnTo>
                    <a:pt x="93" y="97"/>
                  </a:lnTo>
                  <a:lnTo>
                    <a:pt x="91" y="95"/>
                  </a:lnTo>
                  <a:lnTo>
                    <a:pt x="84" y="93"/>
                  </a:lnTo>
                  <a:lnTo>
                    <a:pt x="77" y="86"/>
                  </a:lnTo>
                  <a:lnTo>
                    <a:pt x="71" y="86"/>
                  </a:lnTo>
                  <a:lnTo>
                    <a:pt x="66" y="84"/>
                  </a:lnTo>
                  <a:lnTo>
                    <a:pt x="65" y="76"/>
                  </a:lnTo>
                  <a:lnTo>
                    <a:pt x="60" y="71"/>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87" name="Freeform 58"/>
            <p:cNvSpPr>
              <a:spLocks noChangeAspect="1"/>
            </p:cNvSpPr>
            <p:nvPr/>
          </p:nvSpPr>
          <p:spPr bwMode="gray">
            <a:xfrm>
              <a:off x="2087553" y="1214802"/>
              <a:ext cx="83062" cy="45606"/>
            </a:xfrm>
            <a:custGeom>
              <a:avLst/>
              <a:gdLst/>
              <a:ahLst/>
              <a:cxnLst>
                <a:cxn ang="0">
                  <a:pos x="259" y="238"/>
                </a:cxn>
                <a:cxn ang="0">
                  <a:pos x="303" y="218"/>
                </a:cxn>
                <a:cxn ang="0">
                  <a:pos x="334" y="201"/>
                </a:cxn>
                <a:cxn ang="0">
                  <a:pos x="362" y="217"/>
                </a:cxn>
                <a:cxn ang="0">
                  <a:pos x="401" y="204"/>
                </a:cxn>
                <a:cxn ang="0">
                  <a:pos x="433" y="170"/>
                </a:cxn>
                <a:cxn ang="0">
                  <a:pos x="491" y="159"/>
                </a:cxn>
                <a:cxn ang="0">
                  <a:pos x="550" y="112"/>
                </a:cxn>
                <a:cxn ang="0">
                  <a:pos x="604" y="79"/>
                </a:cxn>
                <a:cxn ang="0">
                  <a:pos x="577" y="56"/>
                </a:cxn>
                <a:cxn ang="0">
                  <a:pos x="530" y="34"/>
                </a:cxn>
                <a:cxn ang="0">
                  <a:pos x="508" y="27"/>
                </a:cxn>
                <a:cxn ang="0">
                  <a:pos x="452" y="24"/>
                </a:cxn>
                <a:cxn ang="0">
                  <a:pos x="421" y="18"/>
                </a:cxn>
                <a:cxn ang="0">
                  <a:pos x="366" y="20"/>
                </a:cxn>
                <a:cxn ang="0">
                  <a:pos x="325" y="23"/>
                </a:cxn>
                <a:cxn ang="0">
                  <a:pos x="294" y="18"/>
                </a:cxn>
                <a:cxn ang="0">
                  <a:pos x="260" y="4"/>
                </a:cxn>
                <a:cxn ang="0">
                  <a:pos x="233" y="18"/>
                </a:cxn>
                <a:cxn ang="0">
                  <a:pos x="224" y="48"/>
                </a:cxn>
                <a:cxn ang="0">
                  <a:pos x="191" y="45"/>
                </a:cxn>
                <a:cxn ang="0">
                  <a:pos x="160" y="34"/>
                </a:cxn>
                <a:cxn ang="0">
                  <a:pos x="129" y="32"/>
                </a:cxn>
                <a:cxn ang="0">
                  <a:pos x="98" y="36"/>
                </a:cxn>
                <a:cxn ang="0">
                  <a:pos x="92" y="58"/>
                </a:cxn>
                <a:cxn ang="0">
                  <a:pos x="106" y="79"/>
                </a:cxn>
                <a:cxn ang="0">
                  <a:pos x="70" y="109"/>
                </a:cxn>
                <a:cxn ang="0">
                  <a:pos x="62" y="129"/>
                </a:cxn>
                <a:cxn ang="0">
                  <a:pos x="84" y="144"/>
                </a:cxn>
                <a:cxn ang="0">
                  <a:pos x="117" y="147"/>
                </a:cxn>
                <a:cxn ang="0">
                  <a:pos x="137" y="131"/>
                </a:cxn>
                <a:cxn ang="0">
                  <a:pos x="156" y="154"/>
                </a:cxn>
                <a:cxn ang="0">
                  <a:pos x="181" y="169"/>
                </a:cxn>
                <a:cxn ang="0">
                  <a:pos x="212" y="175"/>
                </a:cxn>
                <a:cxn ang="0">
                  <a:pos x="187" y="195"/>
                </a:cxn>
                <a:cxn ang="0">
                  <a:pos x="168" y="202"/>
                </a:cxn>
                <a:cxn ang="0">
                  <a:pos x="149" y="213"/>
                </a:cxn>
                <a:cxn ang="0">
                  <a:pos x="111" y="215"/>
                </a:cxn>
                <a:cxn ang="0">
                  <a:pos x="88" y="224"/>
                </a:cxn>
                <a:cxn ang="0">
                  <a:pos x="68" y="236"/>
                </a:cxn>
                <a:cxn ang="0">
                  <a:pos x="30" y="229"/>
                </a:cxn>
                <a:cxn ang="0">
                  <a:pos x="0" y="236"/>
                </a:cxn>
                <a:cxn ang="0">
                  <a:pos x="4" y="267"/>
                </a:cxn>
                <a:cxn ang="0">
                  <a:pos x="36" y="268"/>
                </a:cxn>
                <a:cxn ang="0">
                  <a:pos x="76" y="267"/>
                </a:cxn>
                <a:cxn ang="0">
                  <a:pos x="120" y="265"/>
                </a:cxn>
                <a:cxn ang="0">
                  <a:pos x="140" y="287"/>
                </a:cxn>
                <a:cxn ang="0">
                  <a:pos x="178" y="281"/>
                </a:cxn>
                <a:cxn ang="0">
                  <a:pos x="219" y="278"/>
                </a:cxn>
                <a:cxn ang="0">
                  <a:pos x="251" y="267"/>
                </a:cxn>
              </a:cxnLst>
              <a:rect l="0" t="0" r="r" b="b"/>
              <a:pathLst>
                <a:path w="604" h="288">
                  <a:moveTo>
                    <a:pt x="251" y="267"/>
                  </a:moveTo>
                  <a:lnTo>
                    <a:pt x="250" y="256"/>
                  </a:lnTo>
                  <a:lnTo>
                    <a:pt x="259" y="238"/>
                  </a:lnTo>
                  <a:lnTo>
                    <a:pt x="291" y="223"/>
                  </a:lnTo>
                  <a:lnTo>
                    <a:pt x="296" y="218"/>
                  </a:lnTo>
                  <a:lnTo>
                    <a:pt x="303" y="218"/>
                  </a:lnTo>
                  <a:lnTo>
                    <a:pt x="309" y="203"/>
                  </a:lnTo>
                  <a:lnTo>
                    <a:pt x="319" y="207"/>
                  </a:lnTo>
                  <a:lnTo>
                    <a:pt x="334" y="201"/>
                  </a:lnTo>
                  <a:lnTo>
                    <a:pt x="345" y="202"/>
                  </a:lnTo>
                  <a:lnTo>
                    <a:pt x="351" y="215"/>
                  </a:lnTo>
                  <a:lnTo>
                    <a:pt x="362" y="217"/>
                  </a:lnTo>
                  <a:lnTo>
                    <a:pt x="378" y="213"/>
                  </a:lnTo>
                  <a:lnTo>
                    <a:pt x="388" y="214"/>
                  </a:lnTo>
                  <a:lnTo>
                    <a:pt x="401" y="204"/>
                  </a:lnTo>
                  <a:lnTo>
                    <a:pt x="407" y="186"/>
                  </a:lnTo>
                  <a:lnTo>
                    <a:pt x="416" y="175"/>
                  </a:lnTo>
                  <a:lnTo>
                    <a:pt x="433" y="170"/>
                  </a:lnTo>
                  <a:lnTo>
                    <a:pt x="452" y="169"/>
                  </a:lnTo>
                  <a:lnTo>
                    <a:pt x="479" y="164"/>
                  </a:lnTo>
                  <a:lnTo>
                    <a:pt x="491" y="159"/>
                  </a:lnTo>
                  <a:lnTo>
                    <a:pt x="499" y="145"/>
                  </a:lnTo>
                  <a:lnTo>
                    <a:pt x="514" y="132"/>
                  </a:lnTo>
                  <a:lnTo>
                    <a:pt x="550" y="112"/>
                  </a:lnTo>
                  <a:lnTo>
                    <a:pt x="588" y="100"/>
                  </a:lnTo>
                  <a:lnTo>
                    <a:pt x="598" y="93"/>
                  </a:lnTo>
                  <a:lnTo>
                    <a:pt x="604" y="79"/>
                  </a:lnTo>
                  <a:lnTo>
                    <a:pt x="604" y="69"/>
                  </a:lnTo>
                  <a:lnTo>
                    <a:pt x="597" y="69"/>
                  </a:lnTo>
                  <a:lnTo>
                    <a:pt x="577" y="56"/>
                  </a:lnTo>
                  <a:lnTo>
                    <a:pt x="561" y="53"/>
                  </a:lnTo>
                  <a:lnTo>
                    <a:pt x="546" y="35"/>
                  </a:lnTo>
                  <a:lnTo>
                    <a:pt x="530" y="34"/>
                  </a:lnTo>
                  <a:lnTo>
                    <a:pt x="523" y="31"/>
                  </a:lnTo>
                  <a:lnTo>
                    <a:pt x="514" y="31"/>
                  </a:lnTo>
                  <a:lnTo>
                    <a:pt x="508" y="27"/>
                  </a:lnTo>
                  <a:lnTo>
                    <a:pt x="499" y="26"/>
                  </a:lnTo>
                  <a:lnTo>
                    <a:pt x="475" y="27"/>
                  </a:lnTo>
                  <a:lnTo>
                    <a:pt x="452" y="24"/>
                  </a:lnTo>
                  <a:lnTo>
                    <a:pt x="443" y="24"/>
                  </a:lnTo>
                  <a:lnTo>
                    <a:pt x="428" y="18"/>
                  </a:lnTo>
                  <a:lnTo>
                    <a:pt x="421" y="18"/>
                  </a:lnTo>
                  <a:lnTo>
                    <a:pt x="406" y="24"/>
                  </a:lnTo>
                  <a:lnTo>
                    <a:pt x="374" y="20"/>
                  </a:lnTo>
                  <a:lnTo>
                    <a:pt x="366" y="20"/>
                  </a:lnTo>
                  <a:lnTo>
                    <a:pt x="350" y="24"/>
                  </a:lnTo>
                  <a:lnTo>
                    <a:pt x="334" y="24"/>
                  </a:lnTo>
                  <a:lnTo>
                    <a:pt x="325" y="23"/>
                  </a:lnTo>
                  <a:lnTo>
                    <a:pt x="319" y="18"/>
                  </a:lnTo>
                  <a:lnTo>
                    <a:pt x="310" y="16"/>
                  </a:lnTo>
                  <a:lnTo>
                    <a:pt x="294" y="18"/>
                  </a:lnTo>
                  <a:lnTo>
                    <a:pt x="288" y="12"/>
                  </a:lnTo>
                  <a:lnTo>
                    <a:pt x="267" y="0"/>
                  </a:lnTo>
                  <a:lnTo>
                    <a:pt x="260" y="4"/>
                  </a:lnTo>
                  <a:lnTo>
                    <a:pt x="253" y="5"/>
                  </a:lnTo>
                  <a:lnTo>
                    <a:pt x="245" y="8"/>
                  </a:lnTo>
                  <a:lnTo>
                    <a:pt x="233" y="18"/>
                  </a:lnTo>
                  <a:lnTo>
                    <a:pt x="232" y="26"/>
                  </a:lnTo>
                  <a:lnTo>
                    <a:pt x="227" y="32"/>
                  </a:lnTo>
                  <a:lnTo>
                    <a:pt x="224" y="48"/>
                  </a:lnTo>
                  <a:lnTo>
                    <a:pt x="221" y="56"/>
                  </a:lnTo>
                  <a:lnTo>
                    <a:pt x="205" y="52"/>
                  </a:lnTo>
                  <a:lnTo>
                    <a:pt x="191" y="45"/>
                  </a:lnTo>
                  <a:lnTo>
                    <a:pt x="175" y="40"/>
                  </a:lnTo>
                  <a:lnTo>
                    <a:pt x="169" y="36"/>
                  </a:lnTo>
                  <a:lnTo>
                    <a:pt x="160" y="34"/>
                  </a:lnTo>
                  <a:lnTo>
                    <a:pt x="152" y="34"/>
                  </a:lnTo>
                  <a:lnTo>
                    <a:pt x="137" y="31"/>
                  </a:lnTo>
                  <a:lnTo>
                    <a:pt x="129" y="32"/>
                  </a:lnTo>
                  <a:lnTo>
                    <a:pt x="121" y="30"/>
                  </a:lnTo>
                  <a:lnTo>
                    <a:pt x="105" y="32"/>
                  </a:lnTo>
                  <a:lnTo>
                    <a:pt x="98" y="36"/>
                  </a:lnTo>
                  <a:lnTo>
                    <a:pt x="95" y="43"/>
                  </a:lnTo>
                  <a:lnTo>
                    <a:pt x="97" y="51"/>
                  </a:lnTo>
                  <a:lnTo>
                    <a:pt x="92" y="58"/>
                  </a:lnTo>
                  <a:lnTo>
                    <a:pt x="88" y="66"/>
                  </a:lnTo>
                  <a:lnTo>
                    <a:pt x="105" y="70"/>
                  </a:lnTo>
                  <a:lnTo>
                    <a:pt x="106" y="79"/>
                  </a:lnTo>
                  <a:lnTo>
                    <a:pt x="92" y="85"/>
                  </a:lnTo>
                  <a:lnTo>
                    <a:pt x="82" y="97"/>
                  </a:lnTo>
                  <a:lnTo>
                    <a:pt x="70" y="109"/>
                  </a:lnTo>
                  <a:lnTo>
                    <a:pt x="55" y="118"/>
                  </a:lnTo>
                  <a:lnTo>
                    <a:pt x="54" y="127"/>
                  </a:lnTo>
                  <a:lnTo>
                    <a:pt x="62" y="129"/>
                  </a:lnTo>
                  <a:lnTo>
                    <a:pt x="68" y="134"/>
                  </a:lnTo>
                  <a:lnTo>
                    <a:pt x="76" y="131"/>
                  </a:lnTo>
                  <a:lnTo>
                    <a:pt x="84" y="144"/>
                  </a:lnTo>
                  <a:lnTo>
                    <a:pt x="108" y="154"/>
                  </a:lnTo>
                  <a:lnTo>
                    <a:pt x="115" y="154"/>
                  </a:lnTo>
                  <a:lnTo>
                    <a:pt x="117" y="147"/>
                  </a:lnTo>
                  <a:lnTo>
                    <a:pt x="125" y="142"/>
                  </a:lnTo>
                  <a:lnTo>
                    <a:pt x="130" y="127"/>
                  </a:lnTo>
                  <a:lnTo>
                    <a:pt x="137" y="131"/>
                  </a:lnTo>
                  <a:lnTo>
                    <a:pt x="142" y="137"/>
                  </a:lnTo>
                  <a:lnTo>
                    <a:pt x="142" y="145"/>
                  </a:lnTo>
                  <a:lnTo>
                    <a:pt x="156" y="154"/>
                  </a:lnTo>
                  <a:lnTo>
                    <a:pt x="162" y="159"/>
                  </a:lnTo>
                  <a:lnTo>
                    <a:pt x="170" y="159"/>
                  </a:lnTo>
                  <a:lnTo>
                    <a:pt x="181" y="169"/>
                  </a:lnTo>
                  <a:lnTo>
                    <a:pt x="197" y="174"/>
                  </a:lnTo>
                  <a:lnTo>
                    <a:pt x="205" y="171"/>
                  </a:lnTo>
                  <a:lnTo>
                    <a:pt x="212" y="175"/>
                  </a:lnTo>
                  <a:lnTo>
                    <a:pt x="207" y="182"/>
                  </a:lnTo>
                  <a:lnTo>
                    <a:pt x="191" y="186"/>
                  </a:lnTo>
                  <a:lnTo>
                    <a:pt x="187" y="195"/>
                  </a:lnTo>
                  <a:lnTo>
                    <a:pt x="181" y="198"/>
                  </a:lnTo>
                  <a:lnTo>
                    <a:pt x="173" y="196"/>
                  </a:lnTo>
                  <a:lnTo>
                    <a:pt x="168" y="202"/>
                  </a:lnTo>
                  <a:lnTo>
                    <a:pt x="160" y="202"/>
                  </a:lnTo>
                  <a:lnTo>
                    <a:pt x="153" y="206"/>
                  </a:lnTo>
                  <a:lnTo>
                    <a:pt x="149" y="213"/>
                  </a:lnTo>
                  <a:lnTo>
                    <a:pt x="143" y="218"/>
                  </a:lnTo>
                  <a:lnTo>
                    <a:pt x="127" y="220"/>
                  </a:lnTo>
                  <a:lnTo>
                    <a:pt x="111" y="215"/>
                  </a:lnTo>
                  <a:lnTo>
                    <a:pt x="104" y="214"/>
                  </a:lnTo>
                  <a:lnTo>
                    <a:pt x="92" y="215"/>
                  </a:lnTo>
                  <a:lnTo>
                    <a:pt x="88" y="224"/>
                  </a:lnTo>
                  <a:lnTo>
                    <a:pt x="81" y="226"/>
                  </a:lnTo>
                  <a:lnTo>
                    <a:pt x="76" y="234"/>
                  </a:lnTo>
                  <a:lnTo>
                    <a:pt x="68" y="236"/>
                  </a:lnTo>
                  <a:lnTo>
                    <a:pt x="55" y="228"/>
                  </a:lnTo>
                  <a:lnTo>
                    <a:pt x="46" y="226"/>
                  </a:lnTo>
                  <a:lnTo>
                    <a:pt x="30" y="229"/>
                  </a:lnTo>
                  <a:lnTo>
                    <a:pt x="22" y="226"/>
                  </a:lnTo>
                  <a:lnTo>
                    <a:pt x="15" y="231"/>
                  </a:lnTo>
                  <a:lnTo>
                    <a:pt x="0" y="236"/>
                  </a:lnTo>
                  <a:lnTo>
                    <a:pt x="0" y="245"/>
                  </a:lnTo>
                  <a:lnTo>
                    <a:pt x="0" y="261"/>
                  </a:lnTo>
                  <a:lnTo>
                    <a:pt x="4" y="267"/>
                  </a:lnTo>
                  <a:lnTo>
                    <a:pt x="13" y="267"/>
                  </a:lnTo>
                  <a:lnTo>
                    <a:pt x="20" y="265"/>
                  </a:lnTo>
                  <a:lnTo>
                    <a:pt x="36" y="268"/>
                  </a:lnTo>
                  <a:lnTo>
                    <a:pt x="60" y="265"/>
                  </a:lnTo>
                  <a:lnTo>
                    <a:pt x="68" y="265"/>
                  </a:lnTo>
                  <a:lnTo>
                    <a:pt x="76" y="267"/>
                  </a:lnTo>
                  <a:lnTo>
                    <a:pt x="81" y="273"/>
                  </a:lnTo>
                  <a:lnTo>
                    <a:pt x="89" y="274"/>
                  </a:lnTo>
                  <a:lnTo>
                    <a:pt x="120" y="265"/>
                  </a:lnTo>
                  <a:lnTo>
                    <a:pt x="127" y="269"/>
                  </a:lnTo>
                  <a:lnTo>
                    <a:pt x="135" y="271"/>
                  </a:lnTo>
                  <a:lnTo>
                    <a:pt x="140" y="287"/>
                  </a:lnTo>
                  <a:lnTo>
                    <a:pt x="156" y="285"/>
                  </a:lnTo>
                  <a:lnTo>
                    <a:pt x="163" y="288"/>
                  </a:lnTo>
                  <a:lnTo>
                    <a:pt x="178" y="281"/>
                  </a:lnTo>
                  <a:lnTo>
                    <a:pt x="194" y="278"/>
                  </a:lnTo>
                  <a:lnTo>
                    <a:pt x="210" y="281"/>
                  </a:lnTo>
                  <a:lnTo>
                    <a:pt x="219" y="278"/>
                  </a:lnTo>
                  <a:lnTo>
                    <a:pt x="229" y="279"/>
                  </a:lnTo>
                  <a:lnTo>
                    <a:pt x="232" y="265"/>
                  </a:lnTo>
                  <a:lnTo>
                    <a:pt x="251" y="267"/>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88" name="Freeform 59"/>
            <p:cNvSpPr>
              <a:spLocks noChangeAspect="1"/>
            </p:cNvSpPr>
            <p:nvPr/>
          </p:nvSpPr>
          <p:spPr bwMode="gray">
            <a:xfrm>
              <a:off x="2073824" y="1239964"/>
              <a:ext cx="56976" cy="48751"/>
            </a:xfrm>
            <a:custGeom>
              <a:avLst/>
              <a:gdLst/>
              <a:ahLst/>
              <a:cxnLst>
                <a:cxn ang="0">
                  <a:pos x="45" y="286"/>
                </a:cxn>
                <a:cxn ang="0">
                  <a:pos x="72" y="273"/>
                </a:cxn>
                <a:cxn ang="0">
                  <a:pos x="89" y="269"/>
                </a:cxn>
                <a:cxn ang="0">
                  <a:pos x="112" y="274"/>
                </a:cxn>
                <a:cxn ang="0">
                  <a:pos x="118" y="246"/>
                </a:cxn>
                <a:cxn ang="0">
                  <a:pos x="145" y="252"/>
                </a:cxn>
                <a:cxn ang="0">
                  <a:pos x="160" y="238"/>
                </a:cxn>
                <a:cxn ang="0">
                  <a:pos x="176" y="198"/>
                </a:cxn>
                <a:cxn ang="0">
                  <a:pos x="190" y="190"/>
                </a:cxn>
                <a:cxn ang="0">
                  <a:pos x="217" y="207"/>
                </a:cxn>
                <a:cxn ang="0">
                  <a:pos x="219" y="225"/>
                </a:cxn>
                <a:cxn ang="0">
                  <a:pos x="230" y="231"/>
                </a:cxn>
                <a:cxn ang="0">
                  <a:pos x="226" y="254"/>
                </a:cxn>
                <a:cxn ang="0">
                  <a:pos x="224" y="287"/>
                </a:cxn>
                <a:cxn ang="0">
                  <a:pos x="241" y="312"/>
                </a:cxn>
                <a:cxn ang="0">
                  <a:pos x="293" y="286"/>
                </a:cxn>
                <a:cxn ang="0">
                  <a:pos x="307" y="271"/>
                </a:cxn>
                <a:cxn ang="0">
                  <a:pos x="334" y="257"/>
                </a:cxn>
                <a:cxn ang="0">
                  <a:pos x="350" y="260"/>
                </a:cxn>
                <a:cxn ang="0">
                  <a:pos x="364" y="266"/>
                </a:cxn>
                <a:cxn ang="0">
                  <a:pos x="390" y="260"/>
                </a:cxn>
                <a:cxn ang="0">
                  <a:pos x="411" y="268"/>
                </a:cxn>
                <a:cxn ang="0">
                  <a:pos x="417" y="273"/>
                </a:cxn>
                <a:cxn ang="0">
                  <a:pos x="400" y="182"/>
                </a:cxn>
                <a:cxn ang="0">
                  <a:pos x="346" y="162"/>
                </a:cxn>
                <a:cxn ang="0">
                  <a:pos x="333" y="120"/>
                </a:cxn>
                <a:cxn ang="0">
                  <a:pos x="282" y="122"/>
                </a:cxn>
                <a:cxn ang="0">
                  <a:pos x="239" y="112"/>
                </a:cxn>
                <a:cxn ang="0">
                  <a:pos x="185" y="114"/>
                </a:cxn>
                <a:cxn ang="0">
                  <a:pos x="140" y="109"/>
                </a:cxn>
                <a:cxn ang="0">
                  <a:pos x="104" y="102"/>
                </a:cxn>
                <a:cxn ang="0">
                  <a:pos x="126" y="67"/>
                </a:cxn>
                <a:cxn ang="0">
                  <a:pos x="172" y="77"/>
                </a:cxn>
                <a:cxn ang="0">
                  <a:pos x="196" y="56"/>
                </a:cxn>
                <a:cxn ang="0">
                  <a:pos x="172" y="54"/>
                </a:cxn>
                <a:cxn ang="0">
                  <a:pos x="185" y="22"/>
                </a:cxn>
                <a:cxn ang="0">
                  <a:pos x="170" y="0"/>
                </a:cxn>
                <a:cxn ang="0">
                  <a:pos x="132" y="27"/>
                </a:cxn>
                <a:cxn ang="0">
                  <a:pos x="108" y="36"/>
                </a:cxn>
                <a:cxn ang="0">
                  <a:pos x="105" y="63"/>
                </a:cxn>
                <a:cxn ang="0">
                  <a:pos x="75" y="82"/>
                </a:cxn>
                <a:cxn ang="0">
                  <a:pos x="32" y="107"/>
                </a:cxn>
                <a:cxn ang="0">
                  <a:pos x="6" y="112"/>
                </a:cxn>
                <a:cxn ang="0">
                  <a:pos x="14" y="136"/>
                </a:cxn>
                <a:cxn ang="0">
                  <a:pos x="40" y="149"/>
                </a:cxn>
                <a:cxn ang="0">
                  <a:pos x="41" y="187"/>
                </a:cxn>
                <a:cxn ang="0">
                  <a:pos x="52" y="212"/>
                </a:cxn>
                <a:cxn ang="0">
                  <a:pos x="29" y="239"/>
                </a:cxn>
                <a:cxn ang="0">
                  <a:pos x="19" y="269"/>
                </a:cxn>
              </a:cxnLst>
              <a:rect l="0" t="0" r="r" b="b"/>
              <a:pathLst>
                <a:path w="417" h="312">
                  <a:moveTo>
                    <a:pt x="19" y="269"/>
                  </a:moveTo>
                  <a:lnTo>
                    <a:pt x="24" y="274"/>
                  </a:lnTo>
                  <a:lnTo>
                    <a:pt x="37" y="289"/>
                  </a:lnTo>
                  <a:lnTo>
                    <a:pt x="45" y="286"/>
                  </a:lnTo>
                  <a:lnTo>
                    <a:pt x="52" y="286"/>
                  </a:lnTo>
                  <a:lnTo>
                    <a:pt x="53" y="281"/>
                  </a:lnTo>
                  <a:lnTo>
                    <a:pt x="67" y="274"/>
                  </a:lnTo>
                  <a:lnTo>
                    <a:pt x="72" y="273"/>
                  </a:lnTo>
                  <a:lnTo>
                    <a:pt x="76" y="274"/>
                  </a:lnTo>
                  <a:lnTo>
                    <a:pt x="79" y="270"/>
                  </a:lnTo>
                  <a:lnTo>
                    <a:pt x="85" y="268"/>
                  </a:lnTo>
                  <a:lnTo>
                    <a:pt x="89" y="269"/>
                  </a:lnTo>
                  <a:lnTo>
                    <a:pt x="94" y="274"/>
                  </a:lnTo>
                  <a:lnTo>
                    <a:pt x="107" y="279"/>
                  </a:lnTo>
                  <a:lnTo>
                    <a:pt x="111" y="276"/>
                  </a:lnTo>
                  <a:lnTo>
                    <a:pt x="112" y="274"/>
                  </a:lnTo>
                  <a:lnTo>
                    <a:pt x="112" y="269"/>
                  </a:lnTo>
                  <a:lnTo>
                    <a:pt x="110" y="265"/>
                  </a:lnTo>
                  <a:lnTo>
                    <a:pt x="110" y="258"/>
                  </a:lnTo>
                  <a:lnTo>
                    <a:pt x="118" y="246"/>
                  </a:lnTo>
                  <a:lnTo>
                    <a:pt x="123" y="246"/>
                  </a:lnTo>
                  <a:lnTo>
                    <a:pt x="129" y="248"/>
                  </a:lnTo>
                  <a:lnTo>
                    <a:pt x="138" y="246"/>
                  </a:lnTo>
                  <a:lnTo>
                    <a:pt x="145" y="252"/>
                  </a:lnTo>
                  <a:lnTo>
                    <a:pt x="149" y="252"/>
                  </a:lnTo>
                  <a:lnTo>
                    <a:pt x="153" y="250"/>
                  </a:lnTo>
                  <a:lnTo>
                    <a:pt x="159" y="243"/>
                  </a:lnTo>
                  <a:lnTo>
                    <a:pt x="160" y="238"/>
                  </a:lnTo>
                  <a:lnTo>
                    <a:pt x="155" y="232"/>
                  </a:lnTo>
                  <a:lnTo>
                    <a:pt x="155" y="227"/>
                  </a:lnTo>
                  <a:lnTo>
                    <a:pt x="165" y="214"/>
                  </a:lnTo>
                  <a:lnTo>
                    <a:pt x="176" y="198"/>
                  </a:lnTo>
                  <a:lnTo>
                    <a:pt x="178" y="195"/>
                  </a:lnTo>
                  <a:lnTo>
                    <a:pt x="182" y="190"/>
                  </a:lnTo>
                  <a:lnTo>
                    <a:pt x="183" y="189"/>
                  </a:lnTo>
                  <a:lnTo>
                    <a:pt x="190" y="190"/>
                  </a:lnTo>
                  <a:lnTo>
                    <a:pt x="194" y="187"/>
                  </a:lnTo>
                  <a:lnTo>
                    <a:pt x="204" y="189"/>
                  </a:lnTo>
                  <a:lnTo>
                    <a:pt x="217" y="201"/>
                  </a:lnTo>
                  <a:lnTo>
                    <a:pt x="217" y="207"/>
                  </a:lnTo>
                  <a:lnTo>
                    <a:pt x="213" y="215"/>
                  </a:lnTo>
                  <a:lnTo>
                    <a:pt x="213" y="220"/>
                  </a:lnTo>
                  <a:lnTo>
                    <a:pt x="214" y="222"/>
                  </a:lnTo>
                  <a:lnTo>
                    <a:pt x="219" y="225"/>
                  </a:lnTo>
                  <a:lnTo>
                    <a:pt x="225" y="223"/>
                  </a:lnTo>
                  <a:lnTo>
                    <a:pt x="229" y="225"/>
                  </a:lnTo>
                  <a:lnTo>
                    <a:pt x="229" y="227"/>
                  </a:lnTo>
                  <a:lnTo>
                    <a:pt x="230" y="231"/>
                  </a:lnTo>
                  <a:lnTo>
                    <a:pt x="228" y="233"/>
                  </a:lnTo>
                  <a:lnTo>
                    <a:pt x="226" y="238"/>
                  </a:lnTo>
                  <a:lnTo>
                    <a:pt x="228" y="249"/>
                  </a:lnTo>
                  <a:lnTo>
                    <a:pt x="226" y="254"/>
                  </a:lnTo>
                  <a:lnTo>
                    <a:pt x="224" y="259"/>
                  </a:lnTo>
                  <a:lnTo>
                    <a:pt x="224" y="269"/>
                  </a:lnTo>
                  <a:lnTo>
                    <a:pt x="221" y="278"/>
                  </a:lnTo>
                  <a:lnTo>
                    <a:pt x="224" y="287"/>
                  </a:lnTo>
                  <a:lnTo>
                    <a:pt x="230" y="298"/>
                  </a:lnTo>
                  <a:lnTo>
                    <a:pt x="235" y="309"/>
                  </a:lnTo>
                  <a:lnTo>
                    <a:pt x="236" y="311"/>
                  </a:lnTo>
                  <a:lnTo>
                    <a:pt x="241" y="312"/>
                  </a:lnTo>
                  <a:lnTo>
                    <a:pt x="246" y="309"/>
                  </a:lnTo>
                  <a:lnTo>
                    <a:pt x="258" y="302"/>
                  </a:lnTo>
                  <a:lnTo>
                    <a:pt x="272" y="292"/>
                  </a:lnTo>
                  <a:lnTo>
                    <a:pt x="293" y="286"/>
                  </a:lnTo>
                  <a:lnTo>
                    <a:pt x="295" y="285"/>
                  </a:lnTo>
                  <a:lnTo>
                    <a:pt x="299" y="278"/>
                  </a:lnTo>
                  <a:lnTo>
                    <a:pt x="306" y="274"/>
                  </a:lnTo>
                  <a:lnTo>
                    <a:pt x="307" y="271"/>
                  </a:lnTo>
                  <a:lnTo>
                    <a:pt x="312" y="270"/>
                  </a:lnTo>
                  <a:lnTo>
                    <a:pt x="322" y="263"/>
                  </a:lnTo>
                  <a:lnTo>
                    <a:pt x="327" y="262"/>
                  </a:lnTo>
                  <a:lnTo>
                    <a:pt x="334" y="257"/>
                  </a:lnTo>
                  <a:lnTo>
                    <a:pt x="339" y="257"/>
                  </a:lnTo>
                  <a:lnTo>
                    <a:pt x="343" y="259"/>
                  </a:lnTo>
                  <a:lnTo>
                    <a:pt x="346" y="260"/>
                  </a:lnTo>
                  <a:lnTo>
                    <a:pt x="350" y="260"/>
                  </a:lnTo>
                  <a:lnTo>
                    <a:pt x="352" y="270"/>
                  </a:lnTo>
                  <a:lnTo>
                    <a:pt x="354" y="274"/>
                  </a:lnTo>
                  <a:lnTo>
                    <a:pt x="357" y="273"/>
                  </a:lnTo>
                  <a:lnTo>
                    <a:pt x="364" y="266"/>
                  </a:lnTo>
                  <a:lnTo>
                    <a:pt x="364" y="268"/>
                  </a:lnTo>
                  <a:lnTo>
                    <a:pt x="366" y="268"/>
                  </a:lnTo>
                  <a:lnTo>
                    <a:pt x="379" y="263"/>
                  </a:lnTo>
                  <a:lnTo>
                    <a:pt x="390" y="260"/>
                  </a:lnTo>
                  <a:lnTo>
                    <a:pt x="396" y="260"/>
                  </a:lnTo>
                  <a:lnTo>
                    <a:pt x="401" y="264"/>
                  </a:lnTo>
                  <a:lnTo>
                    <a:pt x="409" y="264"/>
                  </a:lnTo>
                  <a:lnTo>
                    <a:pt x="411" y="268"/>
                  </a:lnTo>
                  <a:lnTo>
                    <a:pt x="411" y="270"/>
                  </a:lnTo>
                  <a:lnTo>
                    <a:pt x="406" y="271"/>
                  </a:lnTo>
                  <a:lnTo>
                    <a:pt x="414" y="274"/>
                  </a:lnTo>
                  <a:lnTo>
                    <a:pt x="417" y="273"/>
                  </a:lnTo>
                  <a:lnTo>
                    <a:pt x="417" y="237"/>
                  </a:lnTo>
                  <a:lnTo>
                    <a:pt x="407" y="212"/>
                  </a:lnTo>
                  <a:lnTo>
                    <a:pt x="407" y="193"/>
                  </a:lnTo>
                  <a:lnTo>
                    <a:pt x="400" y="182"/>
                  </a:lnTo>
                  <a:lnTo>
                    <a:pt x="381" y="180"/>
                  </a:lnTo>
                  <a:lnTo>
                    <a:pt x="361" y="187"/>
                  </a:lnTo>
                  <a:lnTo>
                    <a:pt x="350" y="179"/>
                  </a:lnTo>
                  <a:lnTo>
                    <a:pt x="346" y="162"/>
                  </a:lnTo>
                  <a:lnTo>
                    <a:pt x="344" y="142"/>
                  </a:lnTo>
                  <a:lnTo>
                    <a:pt x="355" y="108"/>
                  </a:lnTo>
                  <a:lnTo>
                    <a:pt x="336" y="106"/>
                  </a:lnTo>
                  <a:lnTo>
                    <a:pt x="333" y="120"/>
                  </a:lnTo>
                  <a:lnTo>
                    <a:pt x="323" y="119"/>
                  </a:lnTo>
                  <a:lnTo>
                    <a:pt x="314" y="122"/>
                  </a:lnTo>
                  <a:lnTo>
                    <a:pt x="298" y="119"/>
                  </a:lnTo>
                  <a:lnTo>
                    <a:pt x="282" y="122"/>
                  </a:lnTo>
                  <a:lnTo>
                    <a:pt x="267" y="129"/>
                  </a:lnTo>
                  <a:lnTo>
                    <a:pt x="260" y="126"/>
                  </a:lnTo>
                  <a:lnTo>
                    <a:pt x="244" y="128"/>
                  </a:lnTo>
                  <a:lnTo>
                    <a:pt x="239" y="112"/>
                  </a:lnTo>
                  <a:lnTo>
                    <a:pt x="231" y="110"/>
                  </a:lnTo>
                  <a:lnTo>
                    <a:pt x="224" y="106"/>
                  </a:lnTo>
                  <a:lnTo>
                    <a:pt x="193" y="115"/>
                  </a:lnTo>
                  <a:lnTo>
                    <a:pt x="185" y="114"/>
                  </a:lnTo>
                  <a:lnTo>
                    <a:pt x="180" y="108"/>
                  </a:lnTo>
                  <a:lnTo>
                    <a:pt x="172" y="106"/>
                  </a:lnTo>
                  <a:lnTo>
                    <a:pt x="164" y="106"/>
                  </a:lnTo>
                  <a:lnTo>
                    <a:pt x="140" y="109"/>
                  </a:lnTo>
                  <a:lnTo>
                    <a:pt x="124" y="106"/>
                  </a:lnTo>
                  <a:lnTo>
                    <a:pt x="117" y="108"/>
                  </a:lnTo>
                  <a:lnTo>
                    <a:pt x="108" y="108"/>
                  </a:lnTo>
                  <a:lnTo>
                    <a:pt x="104" y="102"/>
                  </a:lnTo>
                  <a:lnTo>
                    <a:pt x="104" y="86"/>
                  </a:lnTo>
                  <a:lnTo>
                    <a:pt x="104" y="77"/>
                  </a:lnTo>
                  <a:lnTo>
                    <a:pt x="119" y="72"/>
                  </a:lnTo>
                  <a:lnTo>
                    <a:pt x="126" y="67"/>
                  </a:lnTo>
                  <a:lnTo>
                    <a:pt x="134" y="70"/>
                  </a:lnTo>
                  <a:lnTo>
                    <a:pt x="150" y="67"/>
                  </a:lnTo>
                  <a:lnTo>
                    <a:pt x="159" y="69"/>
                  </a:lnTo>
                  <a:lnTo>
                    <a:pt x="172" y="77"/>
                  </a:lnTo>
                  <a:lnTo>
                    <a:pt x="180" y="75"/>
                  </a:lnTo>
                  <a:lnTo>
                    <a:pt x="185" y="67"/>
                  </a:lnTo>
                  <a:lnTo>
                    <a:pt x="192" y="65"/>
                  </a:lnTo>
                  <a:lnTo>
                    <a:pt x="196" y="56"/>
                  </a:lnTo>
                  <a:lnTo>
                    <a:pt x="192" y="56"/>
                  </a:lnTo>
                  <a:lnTo>
                    <a:pt x="185" y="60"/>
                  </a:lnTo>
                  <a:lnTo>
                    <a:pt x="176" y="61"/>
                  </a:lnTo>
                  <a:lnTo>
                    <a:pt x="172" y="54"/>
                  </a:lnTo>
                  <a:lnTo>
                    <a:pt x="167" y="38"/>
                  </a:lnTo>
                  <a:lnTo>
                    <a:pt x="174" y="33"/>
                  </a:lnTo>
                  <a:lnTo>
                    <a:pt x="181" y="29"/>
                  </a:lnTo>
                  <a:lnTo>
                    <a:pt x="185" y="22"/>
                  </a:lnTo>
                  <a:lnTo>
                    <a:pt x="183" y="15"/>
                  </a:lnTo>
                  <a:lnTo>
                    <a:pt x="178" y="9"/>
                  </a:lnTo>
                  <a:lnTo>
                    <a:pt x="177" y="0"/>
                  </a:lnTo>
                  <a:lnTo>
                    <a:pt x="170" y="0"/>
                  </a:lnTo>
                  <a:lnTo>
                    <a:pt x="164" y="5"/>
                  </a:lnTo>
                  <a:lnTo>
                    <a:pt x="160" y="12"/>
                  </a:lnTo>
                  <a:lnTo>
                    <a:pt x="145" y="20"/>
                  </a:lnTo>
                  <a:lnTo>
                    <a:pt x="132" y="27"/>
                  </a:lnTo>
                  <a:lnTo>
                    <a:pt x="123" y="28"/>
                  </a:lnTo>
                  <a:lnTo>
                    <a:pt x="117" y="23"/>
                  </a:lnTo>
                  <a:lnTo>
                    <a:pt x="110" y="27"/>
                  </a:lnTo>
                  <a:lnTo>
                    <a:pt x="108" y="36"/>
                  </a:lnTo>
                  <a:lnTo>
                    <a:pt x="102" y="40"/>
                  </a:lnTo>
                  <a:lnTo>
                    <a:pt x="107" y="47"/>
                  </a:lnTo>
                  <a:lnTo>
                    <a:pt x="107" y="55"/>
                  </a:lnTo>
                  <a:lnTo>
                    <a:pt x="105" y="63"/>
                  </a:lnTo>
                  <a:lnTo>
                    <a:pt x="99" y="67"/>
                  </a:lnTo>
                  <a:lnTo>
                    <a:pt x="83" y="70"/>
                  </a:lnTo>
                  <a:lnTo>
                    <a:pt x="75" y="75"/>
                  </a:lnTo>
                  <a:lnTo>
                    <a:pt x="75" y="82"/>
                  </a:lnTo>
                  <a:lnTo>
                    <a:pt x="63" y="104"/>
                  </a:lnTo>
                  <a:lnTo>
                    <a:pt x="56" y="107"/>
                  </a:lnTo>
                  <a:lnTo>
                    <a:pt x="40" y="108"/>
                  </a:lnTo>
                  <a:lnTo>
                    <a:pt x="32" y="107"/>
                  </a:lnTo>
                  <a:lnTo>
                    <a:pt x="26" y="101"/>
                  </a:lnTo>
                  <a:lnTo>
                    <a:pt x="18" y="102"/>
                  </a:lnTo>
                  <a:lnTo>
                    <a:pt x="10" y="106"/>
                  </a:lnTo>
                  <a:lnTo>
                    <a:pt x="6" y="112"/>
                  </a:lnTo>
                  <a:lnTo>
                    <a:pt x="8" y="120"/>
                  </a:lnTo>
                  <a:lnTo>
                    <a:pt x="0" y="125"/>
                  </a:lnTo>
                  <a:lnTo>
                    <a:pt x="6" y="131"/>
                  </a:lnTo>
                  <a:lnTo>
                    <a:pt x="14" y="136"/>
                  </a:lnTo>
                  <a:lnTo>
                    <a:pt x="16" y="144"/>
                  </a:lnTo>
                  <a:lnTo>
                    <a:pt x="25" y="145"/>
                  </a:lnTo>
                  <a:lnTo>
                    <a:pt x="34" y="144"/>
                  </a:lnTo>
                  <a:lnTo>
                    <a:pt x="40" y="149"/>
                  </a:lnTo>
                  <a:lnTo>
                    <a:pt x="42" y="156"/>
                  </a:lnTo>
                  <a:lnTo>
                    <a:pt x="41" y="165"/>
                  </a:lnTo>
                  <a:lnTo>
                    <a:pt x="37" y="171"/>
                  </a:lnTo>
                  <a:lnTo>
                    <a:pt x="41" y="187"/>
                  </a:lnTo>
                  <a:lnTo>
                    <a:pt x="46" y="194"/>
                  </a:lnTo>
                  <a:lnTo>
                    <a:pt x="53" y="199"/>
                  </a:lnTo>
                  <a:lnTo>
                    <a:pt x="54" y="205"/>
                  </a:lnTo>
                  <a:lnTo>
                    <a:pt x="52" y="212"/>
                  </a:lnTo>
                  <a:lnTo>
                    <a:pt x="47" y="217"/>
                  </a:lnTo>
                  <a:lnTo>
                    <a:pt x="40" y="222"/>
                  </a:lnTo>
                  <a:lnTo>
                    <a:pt x="37" y="228"/>
                  </a:lnTo>
                  <a:lnTo>
                    <a:pt x="29" y="239"/>
                  </a:lnTo>
                  <a:lnTo>
                    <a:pt x="22" y="253"/>
                  </a:lnTo>
                  <a:lnTo>
                    <a:pt x="24" y="259"/>
                  </a:lnTo>
                  <a:lnTo>
                    <a:pt x="24" y="266"/>
                  </a:lnTo>
                  <a:lnTo>
                    <a:pt x="19" y="269"/>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89" name="Freeform 60"/>
            <p:cNvSpPr>
              <a:spLocks noChangeAspect="1"/>
            </p:cNvSpPr>
            <p:nvPr/>
          </p:nvSpPr>
          <p:spPr bwMode="gray">
            <a:xfrm>
              <a:off x="2100595" y="1250186"/>
              <a:ext cx="2060" cy="3145"/>
            </a:xfrm>
            <a:custGeom>
              <a:avLst/>
              <a:gdLst/>
              <a:ahLst/>
              <a:cxnLst>
                <a:cxn ang="0">
                  <a:pos x="16" y="19"/>
                </a:cxn>
                <a:cxn ang="0">
                  <a:pos x="14" y="12"/>
                </a:cxn>
                <a:cxn ang="0">
                  <a:pos x="5" y="0"/>
                </a:cxn>
                <a:cxn ang="0">
                  <a:pos x="0" y="6"/>
                </a:cxn>
                <a:cxn ang="0">
                  <a:pos x="1" y="13"/>
                </a:cxn>
                <a:cxn ang="0">
                  <a:pos x="3" y="21"/>
                </a:cxn>
                <a:cxn ang="0">
                  <a:pos x="12" y="22"/>
                </a:cxn>
                <a:cxn ang="0">
                  <a:pos x="16" y="19"/>
                </a:cxn>
              </a:cxnLst>
              <a:rect l="0" t="0" r="r" b="b"/>
              <a:pathLst>
                <a:path w="16" h="22">
                  <a:moveTo>
                    <a:pt x="16" y="19"/>
                  </a:moveTo>
                  <a:lnTo>
                    <a:pt x="14" y="12"/>
                  </a:lnTo>
                  <a:lnTo>
                    <a:pt x="5" y="0"/>
                  </a:lnTo>
                  <a:lnTo>
                    <a:pt x="0" y="6"/>
                  </a:lnTo>
                  <a:lnTo>
                    <a:pt x="1" y="13"/>
                  </a:lnTo>
                  <a:lnTo>
                    <a:pt x="3" y="21"/>
                  </a:lnTo>
                  <a:lnTo>
                    <a:pt x="12" y="22"/>
                  </a:lnTo>
                  <a:lnTo>
                    <a:pt x="16" y="19"/>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90" name="Freeform 61"/>
            <p:cNvSpPr>
              <a:spLocks noChangeAspect="1"/>
            </p:cNvSpPr>
            <p:nvPr/>
          </p:nvSpPr>
          <p:spPr bwMode="gray">
            <a:xfrm>
              <a:off x="2105401" y="1251759"/>
              <a:ext cx="2060" cy="1573"/>
            </a:xfrm>
            <a:custGeom>
              <a:avLst/>
              <a:gdLst/>
              <a:ahLst/>
              <a:cxnLst>
                <a:cxn ang="0">
                  <a:pos x="15" y="4"/>
                </a:cxn>
                <a:cxn ang="0">
                  <a:pos x="7" y="0"/>
                </a:cxn>
                <a:cxn ang="0">
                  <a:pos x="0" y="3"/>
                </a:cxn>
                <a:cxn ang="0">
                  <a:pos x="6" y="9"/>
                </a:cxn>
                <a:cxn ang="0">
                  <a:pos x="14" y="6"/>
                </a:cxn>
                <a:cxn ang="0">
                  <a:pos x="15" y="4"/>
                </a:cxn>
              </a:cxnLst>
              <a:rect l="0" t="0" r="r" b="b"/>
              <a:pathLst>
                <a:path w="15" h="9">
                  <a:moveTo>
                    <a:pt x="15" y="4"/>
                  </a:moveTo>
                  <a:lnTo>
                    <a:pt x="7" y="0"/>
                  </a:lnTo>
                  <a:lnTo>
                    <a:pt x="0" y="3"/>
                  </a:lnTo>
                  <a:lnTo>
                    <a:pt x="6" y="9"/>
                  </a:lnTo>
                  <a:lnTo>
                    <a:pt x="14" y="6"/>
                  </a:lnTo>
                  <a:lnTo>
                    <a:pt x="15" y="4"/>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91" name="Freeform 62"/>
            <p:cNvSpPr>
              <a:spLocks noChangeAspect="1"/>
            </p:cNvSpPr>
            <p:nvPr/>
          </p:nvSpPr>
          <p:spPr bwMode="gray">
            <a:xfrm>
              <a:off x="2097163" y="1253331"/>
              <a:ext cx="1373" cy="1573"/>
            </a:xfrm>
            <a:custGeom>
              <a:avLst/>
              <a:gdLst/>
              <a:ahLst/>
              <a:cxnLst>
                <a:cxn ang="0">
                  <a:pos x="12" y="6"/>
                </a:cxn>
                <a:cxn ang="0">
                  <a:pos x="8" y="0"/>
                </a:cxn>
                <a:cxn ang="0">
                  <a:pos x="0" y="1"/>
                </a:cxn>
                <a:cxn ang="0">
                  <a:pos x="2" y="8"/>
                </a:cxn>
                <a:cxn ang="0">
                  <a:pos x="11" y="8"/>
                </a:cxn>
                <a:cxn ang="0">
                  <a:pos x="12" y="6"/>
                </a:cxn>
              </a:cxnLst>
              <a:rect l="0" t="0" r="r" b="b"/>
              <a:pathLst>
                <a:path w="12" h="8">
                  <a:moveTo>
                    <a:pt x="12" y="6"/>
                  </a:moveTo>
                  <a:lnTo>
                    <a:pt x="8" y="0"/>
                  </a:lnTo>
                  <a:lnTo>
                    <a:pt x="0" y="1"/>
                  </a:lnTo>
                  <a:lnTo>
                    <a:pt x="2" y="8"/>
                  </a:lnTo>
                  <a:lnTo>
                    <a:pt x="11" y="8"/>
                  </a:lnTo>
                  <a:lnTo>
                    <a:pt x="12" y="6"/>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92" name="Freeform 63"/>
            <p:cNvSpPr>
              <a:spLocks noChangeAspect="1"/>
            </p:cNvSpPr>
            <p:nvPr/>
          </p:nvSpPr>
          <p:spPr bwMode="gray">
            <a:xfrm>
              <a:off x="2021653" y="1269058"/>
              <a:ext cx="108461" cy="94357"/>
            </a:xfrm>
            <a:custGeom>
              <a:avLst/>
              <a:gdLst/>
              <a:ahLst/>
              <a:cxnLst>
                <a:cxn ang="0">
                  <a:pos x="65" y="487"/>
                </a:cxn>
                <a:cxn ang="0">
                  <a:pos x="14" y="447"/>
                </a:cxn>
                <a:cxn ang="0">
                  <a:pos x="3" y="371"/>
                </a:cxn>
                <a:cxn ang="0">
                  <a:pos x="0" y="299"/>
                </a:cxn>
                <a:cxn ang="0">
                  <a:pos x="40" y="223"/>
                </a:cxn>
                <a:cxn ang="0">
                  <a:pos x="57" y="206"/>
                </a:cxn>
                <a:cxn ang="0">
                  <a:pos x="98" y="221"/>
                </a:cxn>
                <a:cxn ang="0">
                  <a:pos x="139" y="210"/>
                </a:cxn>
                <a:cxn ang="0">
                  <a:pos x="146" y="184"/>
                </a:cxn>
                <a:cxn ang="0">
                  <a:pos x="186" y="168"/>
                </a:cxn>
                <a:cxn ang="0">
                  <a:pos x="224" y="142"/>
                </a:cxn>
                <a:cxn ang="0">
                  <a:pos x="235" y="95"/>
                </a:cxn>
                <a:cxn ang="0">
                  <a:pos x="259" y="83"/>
                </a:cxn>
                <a:cxn ang="0">
                  <a:pos x="283" y="65"/>
                </a:cxn>
                <a:cxn ang="0">
                  <a:pos x="331" y="77"/>
                </a:cxn>
                <a:cxn ang="0">
                  <a:pos x="396" y="82"/>
                </a:cxn>
                <a:cxn ang="0">
                  <a:pos x="430" y="94"/>
                </a:cxn>
                <a:cxn ang="0">
                  <a:pos x="462" y="81"/>
                </a:cxn>
                <a:cxn ang="0">
                  <a:pos x="489" y="87"/>
                </a:cxn>
                <a:cxn ang="0">
                  <a:pos x="500" y="59"/>
                </a:cxn>
                <a:cxn ang="0">
                  <a:pos x="528" y="63"/>
                </a:cxn>
                <a:cxn ang="0">
                  <a:pos x="542" y="27"/>
                </a:cxn>
                <a:cxn ang="0">
                  <a:pos x="567" y="3"/>
                </a:cxn>
                <a:cxn ang="0">
                  <a:pos x="590" y="28"/>
                </a:cxn>
                <a:cxn ang="0">
                  <a:pos x="606" y="38"/>
                </a:cxn>
                <a:cxn ang="0">
                  <a:pos x="605" y="62"/>
                </a:cxn>
                <a:cxn ang="0">
                  <a:pos x="601" y="100"/>
                </a:cxn>
                <a:cxn ang="0">
                  <a:pos x="623" y="122"/>
                </a:cxn>
                <a:cxn ang="0">
                  <a:pos x="676" y="92"/>
                </a:cxn>
                <a:cxn ang="0">
                  <a:pos x="704" y="75"/>
                </a:cxn>
                <a:cxn ang="0">
                  <a:pos x="727" y="73"/>
                </a:cxn>
                <a:cxn ang="0">
                  <a:pos x="741" y="81"/>
                </a:cxn>
                <a:cxn ang="0">
                  <a:pos x="778" y="77"/>
                </a:cxn>
                <a:cxn ang="0">
                  <a:pos x="785" y="84"/>
                </a:cxn>
                <a:cxn ang="0">
                  <a:pos x="768" y="94"/>
                </a:cxn>
                <a:cxn ang="0">
                  <a:pos x="759" y="108"/>
                </a:cxn>
                <a:cxn ang="0">
                  <a:pos x="725" y="109"/>
                </a:cxn>
                <a:cxn ang="0">
                  <a:pos x="665" y="114"/>
                </a:cxn>
                <a:cxn ang="0">
                  <a:pos x="638" y="129"/>
                </a:cxn>
                <a:cxn ang="0">
                  <a:pos x="622" y="141"/>
                </a:cxn>
                <a:cxn ang="0">
                  <a:pos x="594" y="158"/>
                </a:cxn>
                <a:cxn ang="0">
                  <a:pos x="605" y="183"/>
                </a:cxn>
                <a:cxn ang="0">
                  <a:pos x="608" y="218"/>
                </a:cxn>
                <a:cxn ang="0">
                  <a:pos x="592" y="249"/>
                </a:cxn>
                <a:cxn ang="0">
                  <a:pos x="582" y="277"/>
                </a:cxn>
                <a:cxn ang="0">
                  <a:pos x="569" y="304"/>
                </a:cxn>
                <a:cxn ang="0">
                  <a:pos x="520" y="302"/>
                </a:cxn>
                <a:cxn ang="0">
                  <a:pos x="535" y="336"/>
                </a:cxn>
                <a:cxn ang="0">
                  <a:pos x="517" y="361"/>
                </a:cxn>
                <a:cxn ang="0">
                  <a:pos x="489" y="384"/>
                </a:cxn>
                <a:cxn ang="0">
                  <a:pos x="481" y="404"/>
                </a:cxn>
                <a:cxn ang="0">
                  <a:pos x="463" y="460"/>
                </a:cxn>
                <a:cxn ang="0">
                  <a:pos x="444" y="445"/>
                </a:cxn>
                <a:cxn ang="0">
                  <a:pos x="425" y="448"/>
                </a:cxn>
                <a:cxn ang="0">
                  <a:pos x="391" y="468"/>
                </a:cxn>
                <a:cxn ang="0">
                  <a:pos x="390" y="479"/>
                </a:cxn>
                <a:cxn ang="0">
                  <a:pos x="352" y="476"/>
                </a:cxn>
                <a:cxn ang="0">
                  <a:pos x="321" y="520"/>
                </a:cxn>
                <a:cxn ang="0">
                  <a:pos x="321" y="566"/>
                </a:cxn>
                <a:cxn ang="0">
                  <a:pos x="226" y="587"/>
                </a:cxn>
                <a:cxn ang="0">
                  <a:pos x="197" y="599"/>
                </a:cxn>
                <a:cxn ang="0">
                  <a:pos x="129" y="594"/>
                </a:cxn>
                <a:cxn ang="0">
                  <a:pos x="101" y="598"/>
                </a:cxn>
              </a:cxnLst>
              <a:rect l="0" t="0" r="r" b="b"/>
              <a:pathLst>
                <a:path w="788" h="599">
                  <a:moveTo>
                    <a:pt x="24" y="572"/>
                  </a:moveTo>
                  <a:lnTo>
                    <a:pt x="36" y="547"/>
                  </a:lnTo>
                  <a:lnTo>
                    <a:pt x="59" y="519"/>
                  </a:lnTo>
                  <a:lnTo>
                    <a:pt x="65" y="502"/>
                  </a:lnTo>
                  <a:lnTo>
                    <a:pt x="65" y="487"/>
                  </a:lnTo>
                  <a:lnTo>
                    <a:pt x="59" y="471"/>
                  </a:lnTo>
                  <a:lnTo>
                    <a:pt x="48" y="461"/>
                  </a:lnTo>
                  <a:lnTo>
                    <a:pt x="36" y="461"/>
                  </a:lnTo>
                  <a:lnTo>
                    <a:pt x="24" y="458"/>
                  </a:lnTo>
                  <a:lnTo>
                    <a:pt x="14" y="447"/>
                  </a:lnTo>
                  <a:lnTo>
                    <a:pt x="12" y="434"/>
                  </a:lnTo>
                  <a:lnTo>
                    <a:pt x="15" y="417"/>
                  </a:lnTo>
                  <a:lnTo>
                    <a:pt x="12" y="399"/>
                  </a:lnTo>
                  <a:lnTo>
                    <a:pt x="6" y="383"/>
                  </a:lnTo>
                  <a:lnTo>
                    <a:pt x="3" y="371"/>
                  </a:lnTo>
                  <a:lnTo>
                    <a:pt x="6" y="353"/>
                  </a:lnTo>
                  <a:lnTo>
                    <a:pt x="15" y="335"/>
                  </a:lnTo>
                  <a:lnTo>
                    <a:pt x="14" y="324"/>
                  </a:lnTo>
                  <a:lnTo>
                    <a:pt x="0" y="319"/>
                  </a:lnTo>
                  <a:lnTo>
                    <a:pt x="0" y="299"/>
                  </a:lnTo>
                  <a:lnTo>
                    <a:pt x="0" y="289"/>
                  </a:lnTo>
                  <a:lnTo>
                    <a:pt x="21" y="281"/>
                  </a:lnTo>
                  <a:lnTo>
                    <a:pt x="21" y="266"/>
                  </a:lnTo>
                  <a:lnTo>
                    <a:pt x="35" y="244"/>
                  </a:lnTo>
                  <a:lnTo>
                    <a:pt x="40" y="223"/>
                  </a:lnTo>
                  <a:lnTo>
                    <a:pt x="40" y="206"/>
                  </a:lnTo>
                  <a:lnTo>
                    <a:pt x="42" y="192"/>
                  </a:lnTo>
                  <a:lnTo>
                    <a:pt x="48" y="196"/>
                  </a:lnTo>
                  <a:lnTo>
                    <a:pt x="54" y="202"/>
                  </a:lnTo>
                  <a:lnTo>
                    <a:pt x="57" y="206"/>
                  </a:lnTo>
                  <a:lnTo>
                    <a:pt x="68" y="208"/>
                  </a:lnTo>
                  <a:lnTo>
                    <a:pt x="80" y="206"/>
                  </a:lnTo>
                  <a:lnTo>
                    <a:pt x="86" y="211"/>
                  </a:lnTo>
                  <a:lnTo>
                    <a:pt x="94" y="215"/>
                  </a:lnTo>
                  <a:lnTo>
                    <a:pt x="98" y="221"/>
                  </a:lnTo>
                  <a:lnTo>
                    <a:pt x="103" y="221"/>
                  </a:lnTo>
                  <a:lnTo>
                    <a:pt x="111" y="219"/>
                  </a:lnTo>
                  <a:lnTo>
                    <a:pt x="124" y="219"/>
                  </a:lnTo>
                  <a:lnTo>
                    <a:pt x="130" y="213"/>
                  </a:lnTo>
                  <a:lnTo>
                    <a:pt x="139" y="210"/>
                  </a:lnTo>
                  <a:lnTo>
                    <a:pt x="143" y="207"/>
                  </a:lnTo>
                  <a:lnTo>
                    <a:pt x="145" y="195"/>
                  </a:lnTo>
                  <a:lnTo>
                    <a:pt x="149" y="194"/>
                  </a:lnTo>
                  <a:lnTo>
                    <a:pt x="153" y="189"/>
                  </a:lnTo>
                  <a:lnTo>
                    <a:pt x="146" y="184"/>
                  </a:lnTo>
                  <a:lnTo>
                    <a:pt x="146" y="178"/>
                  </a:lnTo>
                  <a:lnTo>
                    <a:pt x="154" y="179"/>
                  </a:lnTo>
                  <a:lnTo>
                    <a:pt x="160" y="176"/>
                  </a:lnTo>
                  <a:lnTo>
                    <a:pt x="178" y="173"/>
                  </a:lnTo>
                  <a:lnTo>
                    <a:pt x="186" y="168"/>
                  </a:lnTo>
                  <a:lnTo>
                    <a:pt x="194" y="164"/>
                  </a:lnTo>
                  <a:lnTo>
                    <a:pt x="200" y="158"/>
                  </a:lnTo>
                  <a:lnTo>
                    <a:pt x="208" y="157"/>
                  </a:lnTo>
                  <a:lnTo>
                    <a:pt x="223" y="147"/>
                  </a:lnTo>
                  <a:lnTo>
                    <a:pt x="224" y="142"/>
                  </a:lnTo>
                  <a:lnTo>
                    <a:pt x="224" y="135"/>
                  </a:lnTo>
                  <a:lnTo>
                    <a:pt x="226" y="122"/>
                  </a:lnTo>
                  <a:lnTo>
                    <a:pt x="229" y="119"/>
                  </a:lnTo>
                  <a:lnTo>
                    <a:pt x="235" y="102"/>
                  </a:lnTo>
                  <a:lnTo>
                    <a:pt x="235" y="95"/>
                  </a:lnTo>
                  <a:lnTo>
                    <a:pt x="236" y="93"/>
                  </a:lnTo>
                  <a:lnTo>
                    <a:pt x="240" y="89"/>
                  </a:lnTo>
                  <a:lnTo>
                    <a:pt x="245" y="83"/>
                  </a:lnTo>
                  <a:lnTo>
                    <a:pt x="253" y="82"/>
                  </a:lnTo>
                  <a:lnTo>
                    <a:pt x="259" y="83"/>
                  </a:lnTo>
                  <a:lnTo>
                    <a:pt x="274" y="83"/>
                  </a:lnTo>
                  <a:lnTo>
                    <a:pt x="277" y="82"/>
                  </a:lnTo>
                  <a:lnTo>
                    <a:pt x="279" y="77"/>
                  </a:lnTo>
                  <a:lnTo>
                    <a:pt x="280" y="68"/>
                  </a:lnTo>
                  <a:lnTo>
                    <a:pt x="283" y="65"/>
                  </a:lnTo>
                  <a:lnTo>
                    <a:pt x="288" y="65"/>
                  </a:lnTo>
                  <a:lnTo>
                    <a:pt x="293" y="65"/>
                  </a:lnTo>
                  <a:lnTo>
                    <a:pt x="306" y="73"/>
                  </a:lnTo>
                  <a:lnTo>
                    <a:pt x="316" y="77"/>
                  </a:lnTo>
                  <a:lnTo>
                    <a:pt x="331" y="77"/>
                  </a:lnTo>
                  <a:lnTo>
                    <a:pt x="360" y="76"/>
                  </a:lnTo>
                  <a:lnTo>
                    <a:pt x="366" y="78"/>
                  </a:lnTo>
                  <a:lnTo>
                    <a:pt x="374" y="83"/>
                  </a:lnTo>
                  <a:lnTo>
                    <a:pt x="383" y="81"/>
                  </a:lnTo>
                  <a:lnTo>
                    <a:pt x="396" y="82"/>
                  </a:lnTo>
                  <a:lnTo>
                    <a:pt x="401" y="87"/>
                  </a:lnTo>
                  <a:lnTo>
                    <a:pt x="414" y="102"/>
                  </a:lnTo>
                  <a:lnTo>
                    <a:pt x="422" y="99"/>
                  </a:lnTo>
                  <a:lnTo>
                    <a:pt x="429" y="99"/>
                  </a:lnTo>
                  <a:lnTo>
                    <a:pt x="430" y="94"/>
                  </a:lnTo>
                  <a:lnTo>
                    <a:pt x="444" y="87"/>
                  </a:lnTo>
                  <a:lnTo>
                    <a:pt x="449" y="86"/>
                  </a:lnTo>
                  <a:lnTo>
                    <a:pt x="453" y="87"/>
                  </a:lnTo>
                  <a:lnTo>
                    <a:pt x="456" y="83"/>
                  </a:lnTo>
                  <a:lnTo>
                    <a:pt x="462" y="81"/>
                  </a:lnTo>
                  <a:lnTo>
                    <a:pt x="466" y="82"/>
                  </a:lnTo>
                  <a:lnTo>
                    <a:pt x="471" y="87"/>
                  </a:lnTo>
                  <a:lnTo>
                    <a:pt x="484" y="92"/>
                  </a:lnTo>
                  <a:lnTo>
                    <a:pt x="488" y="89"/>
                  </a:lnTo>
                  <a:lnTo>
                    <a:pt x="489" y="87"/>
                  </a:lnTo>
                  <a:lnTo>
                    <a:pt x="489" y="82"/>
                  </a:lnTo>
                  <a:lnTo>
                    <a:pt x="487" y="78"/>
                  </a:lnTo>
                  <a:lnTo>
                    <a:pt x="485" y="71"/>
                  </a:lnTo>
                  <a:lnTo>
                    <a:pt x="495" y="59"/>
                  </a:lnTo>
                  <a:lnTo>
                    <a:pt x="500" y="59"/>
                  </a:lnTo>
                  <a:lnTo>
                    <a:pt x="506" y="61"/>
                  </a:lnTo>
                  <a:lnTo>
                    <a:pt x="514" y="59"/>
                  </a:lnTo>
                  <a:lnTo>
                    <a:pt x="522" y="65"/>
                  </a:lnTo>
                  <a:lnTo>
                    <a:pt x="526" y="65"/>
                  </a:lnTo>
                  <a:lnTo>
                    <a:pt x="528" y="63"/>
                  </a:lnTo>
                  <a:lnTo>
                    <a:pt x="536" y="56"/>
                  </a:lnTo>
                  <a:lnTo>
                    <a:pt x="537" y="51"/>
                  </a:lnTo>
                  <a:lnTo>
                    <a:pt x="532" y="45"/>
                  </a:lnTo>
                  <a:lnTo>
                    <a:pt x="532" y="40"/>
                  </a:lnTo>
                  <a:lnTo>
                    <a:pt x="542" y="27"/>
                  </a:lnTo>
                  <a:lnTo>
                    <a:pt x="553" y="11"/>
                  </a:lnTo>
                  <a:lnTo>
                    <a:pt x="555" y="9"/>
                  </a:lnTo>
                  <a:lnTo>
                    <a:pt x="559" y="3"/>
                  </a:lnTo>
                  <a:lnTo>
                    <a:pt x="560" y="2"/>
                  </a:lnTo>
                  <a:lnTo>
                    <a:pt x="567" y="3"/>
                  </a:lnTo>
                  <a:lnTo>
                    <a:pt x="571" y="0"/>
                  </a:lnTo>
                  <a:lnTo>
                    <a:pt x="581" y="2"/>
                  </a:lnTo>
                  <a:lnTo>
                    <a:pt x="594" y="14"/>
                  </a:lnTo>
                  <a:lnTo>
                    <a:pt x="594" y="20"/>
                  </a:lnTo>
                  <a:lnTo>
                    <a:pt x="590" y="28"/>
                  </a:lnTo>
                  <a:lnTo>
                    <a:pt x="590" y="33"/>
                  </a:lnTo>
                  <a:lnTo>
                    <a:pt x="591" y="35"/>
                  </a:lnTo>
                  <a:lnTo>
                    <a:pt x="596" y="38"/>
                  </a:lnTo>
                  <a:lnTo>
                    <a:pt x="602" y="36"/>
                  </a:lnTo>
                  <a:lnTo>
                    <a:pt x="606" y="38"/>
                  </a:lnTo>
                  <a:lnTo>
                    <a:pt x="606" y="40"/>
                  </a:lnTo>
                  <a:lnTo>
                    <a:pt x="607" y="44"/>
                  </a:lnTo>
                  <a:lnTo>
                    <a:pt x="605" y="46"/>
                  </a:lnTo>
                  <a:lnTo>
                    <a:pt x="603" y="51"/>
                  </a:lnTo>
                  <a:lnTo>
                    <a:pt x="605" y="62"/>
                  </a:lnTo>
                  <a:lnTo>
                    <a:pt x="603" y="67"/>
                  </a:lnTo>
                  <a:lnTo>
                    <a:pt x="601" y="72"/>
                  </a:lnTo>
                  <a:lnTo>
                    <a:pt x="601" y="82"/>
                  </a:lnTo>
                  <a:lnTo>
                    <a:pt x="598" y="92"/>
                  </a:lnTo>
                  <a:lnTo>
                    <a:pt x="601" y="100"/>
                  </a:lnTo>
                  <a:lnTo>
                    <a:pt x="607" y="111"/>
                  </a:lnTo>
                  <a:lnTo>
                    <a:pt x="612" y="122"/>
                  </a:lnTo>
                  <a:lnTo>
                    <a:pt x="613" y="124"/>
                  </a:lnTo>
                  <a:lnTo>
                    <a:pt x="618" y="125"/>
                  </a:lnTo>
                  <a:lnTo>
                    <a:pt x="623" y="122"/>
                  </a:lnTo>
                  <a:lnTo>
                    <a:pt x="635" y="115"/>
                  </a:lnTo>
                  <a:lnTo>
                    <a:pt x="648" y="105"/>
                  </a:lnTo>
                  <a:lnTo>
                    <a:pt x="670" y="99"/>
                  </a:lnTo>
                  <a:lnTo>
                    <a:pt x="671" y="98"/>
                  </a:lnTo>
                  <a:lnTo>
                    <a:pt x="676" y="92"/>
                  </a:lnTo>
                  <a:lnTo>
                    <a:pt x="683" y="87"/>
                  </a:lnTo>
                  <a:lnTo>
                    <a:pt x="684" y="84"/>
                  </a:lnTo>
                  <a:lnTo>
                    <a:pt x="689" y="83"/>
                  </a:lnTo>
                  <a:lnTo>
                    <a:pt x="699" y="77"/>
                  </a:lnTo>
                  <a:lnTo>
                    <a:pt x="704" y="75"/>
                  </a:lnTo>
                  <a:lnTo>
                    <a:pt x="711" y="70"/>
                  </a:lnTo>
                  <a:lnTo>
                    <a:pt x="716" y="70"/>
                  </a:lnTo>
                  <a:lnTo>
                    <a:pt x="720" y="72"/>
                  </a:lnTo>
                  <a:lnTo>
                    <a:pt x="723" y="73"/>
                  </a:lnTo>
                  <a:lnTo>
                    <a:pt x="727" y="73"/>
                  </a:lnTo>
                  <a:lnTo>
                    <a:pt x="729" y="83"/>
                  </a:lnTo>
                  <a:lnTo>
                    <a:pt x="731" y="87"/>
                  </a:lnTo>
                  <a:lnTo>
                    <a:pt x="734" y="86"/>
                  </a:lnTo>
                  <a:lnTo>
                    <a:pt x="741" y="79"/>
                  </a:lnTo>
                  <a:lnTo>
                    <a:pt x="741" y="81"/>
                  </a:lnTo>
                  <a:lnTo>
                    <a:pt x="743" y="81"/>
                  </a:lnTo>
                  <a:lnTo>
                    <a:pt x="756" y="76"/>
                  </a:lnTo>
                  <a:lnTo>
                    <a:pt x="767" y="75"/>
                  </a:lnTo>
                  <a:lnTo>
                    <a:pt x="773" y="75"/>
                  </a:lnTo>
                  <a:lnTo>
                    <a:pt x="778" y="77"/>
                  </a:lnTo>
                  <a:lnTo>
                    <a:pt x="785" y="77"/>
                  </a:lnTo>
                  <a:lnTo>
                    <a:pt x="788" y="81"/>
                  </a:lnTo>
                  <a:lnTo>
                    <a:pt x="788" y="83"/>
                  </a:lnTo>
                  <a:lnTo>
                    <a:pt x="783" y="84"/>
                  </a:lnTo>
                  <a:lnTo>
                    <a:pt x="785" y="84"/>
                  </a:lnTo>
                  <a:lnTo>
                    <a:pt x="783" y="84"/>
                  </a:lnTo>
                  <a:lnTo>
                    <a:pt x="778" y="83"/>
                  </a:lnTo>
                  <a:lnTo>
                    <a:pt x="774" y="83"/>
                  </a:lnTo>
                  <a:lnTo>
                    <a:pt x="766" y="92"/>
                  </a:lnTo>
                  <a:lnTo>
                    <a:pt x="768" y="94"/>
                  </a:lnTo>
                  <a:lnTo>
                    <a:pt x="774" y="97"/>
                  </a:lnTo>
                  <a:lnTo>
                    <a:pt x="775" y="102"/>
                  </a:lnTo>
                  <a:lnTo>
                    <a:pt x="775" y="106"/>
                  </a:lnTo>
                  <a:lnTo>
                    <a:pt x="764" y="104"/>
                  </a:lnTo>
                  <a:lnTo>
                    <a:pt x="759" y="108"/>
                  </a:lnTo>
                  <a:lnTo>
                    <a:pt x="757" y="108"/>
                  </a:lnTo>
                  <a:lnTo>
                    <a:pt x="751" y="113"/>
                  </a:lnTo>
                  <a:lnTo>
                    <a:pt x="746" y="113"/>
                  </a:lnTo>
                  <a:lnTo>
                    <a:pt x="732" y="108"/>
                  </a:lnTo>
                  <a:lnTo>
                    <a:pt x="725" y="109"/>
                  </a:lnTo>
                  <a:lnTo>
                    <a:pt x="721" y="108"/>
                  </a:lnTo>
                  <a:lnTo>
                    <a:pt x="686" y="110"/>
                  </a:lnTo>
                  <a:lnTo>
                    <a:pt x="682" y="110"/>
                  </a:lnTo>
                  <a:lnTo>
                    <a:pt x="672" y="114"/>
                  </a:lnTo>
                  <a:lnTo>
                    <a:pt x="665" y="114"/>
                  </a:lnTo>
                  <a:lnTo>
                    <a:pt x="656" y="120"/>
                  </a:lnTo>
                  <a:lnTo>
                    <a:pt x="648" y="121"/>
                  </a:lnTo>
                  <a:lnTo>
                    <a:pt x="643" y="124"/>
                  </a:lnTo>
                  <a:lnTo>
                    <a:pt x="639" y="125"/>
                  </a:lnTo>
                  <a:lnTo>
                    <a:pt x="638" y="129"/>
                  </a:lnTo>
                  <a:lnTo>
                    <a:pt x="635" y="131"/>
                  </a:lnTo>
                  <a:lnTo>
                    <a:pt x="625" y="134"/>
                  </a:lnTo>
                  <a:lnTo>
                    <a:pt x="624" y="136"/>
                  </a:lnTo>
                  <a:lnTo>
                    <a:pt x="625" y="140"/>
                  </a:lnTo>
                  <a:lnTo>
                    <a:pt x="622" y="141"/>
                  </a:lnTo>
                  <a:lnTo>
                    <a:pt x="617" y="138"/>
                  </a:lnTo>
                  <a:lnTo>
                    <a:pt x="612" y="138"/>
                  </a:lnTo>
                  <a:lnTo>
                    <a:pt x="611" y="140"/>
                  </a:lnTo>
                  <a:lnTo>
                    <a:pt x="610" y="145"/>
                  </a:lnTo>
                  <a:lnTo>
                    <a:pt x="594" y="158"/>
                  </a:lnTo>
                  <a:lnTo>
                    <a:pt x="590" y="162"/>
                  </a:lnTo>
                  <a:lnTo>
                    <a:pt x="589" y="168"/>
                  </a:lnTo>
                  <a:lnTo>
                    <a:pt x="590" y="170"/>
                  </a:lnTo>
                  <a:lnTo>
                    <a:pt x="598" y="175"/>
                  </a:lnTo>
                  <a:lnTo>
                    <a:pt x="605" y="183"/>
                  </a:lnTo>
                  <a:lnTo>
                    <a:pt x="608" y="196"/>
                  </a:lnTo>
                  <a:lnTo>
                    <a:pt x="612" y="206"/>
                  </a:lnTo>
                  <a:lnTo>
                    <a:pt x="612" y="207"/>
                  </a:lnTo>
                  <a:lnTo>
                    <a:pt x="608" y="216"/>
                  </a:lnTo>
                  <a:lnTo>
                    <a:pt x="608" y="218"/>
                  </a:lnTo>
                  <a:lnTo>
                    <a:pt x="611" y="222"/>
                  </a:lnTo>
                  <a:lnTo>
                    <a:pt x="610" y="228"/>
                  </a:lnTo>
                  <a:lnTo>
                    <a:pt x="606" y="235"/>
                  </a:lnTo>
                  <a:lnTo>
                    <a:pt x="601" y="243"/>
                  </a:lnTo>
                  <a:lnTo>
                    <a:pt x="592" y="249"/>
                  </a:lnTo>
                  <a:lnTo>
                    <a:pt x="585" y="258"/>
                  </a:lnTo>
                  <a:lnTo>
                    <a:pt x="581" y="265"/>
                  </a:lnTo>
                  <a:lnTo>
                    <a:pt x="578" y="269"/>
                  </a:lnTo>
                  <a:lnTo>
                    <a:pt x="578" y="275"/>
                  </a:lnTo>
                  <a:lnTo>
                    <a:pt x="582" y="277"/>
                  </a:lnTo>
                  <a:lnTo>
                    <a:pt x="586" y="280"/>
                  </a:lnTo>
                  <a:lnTo>
                    <a:pt x="582" y="283"/>
                  </a:lnTo>
                  <a:lnTo>
                    <a:pt x="582" y="291"/>
                  </a:lnTo>
                  <a:lnTo>
                    <a:pt x="575" y="301"/>
                  </a:lnTo>
                  <a:lnTo>
                    <a:pt x="569" y="304"/>
                  </a:lnTo>
                  <a:lnTo>
                    <a:pt x="558" y="307"/>
                  </a:lnTo>
                  <a:lnTo>
                    <a:pt x="547" y="305"/>
                  </a:lnTo>
                  <a:lnTo>
                    <a:pt x="528" y="301"/>
                  </a:lnTo>
                  <a:lnTo>
                    <a:pt x="524" y="299"/>
                  </a:lnTo>
                  <a:lnTo>
                    <a:pt x="520" y="302"/>
                  </a:lnTo>
                  <a:lnTo>
                    <a:pt x="517" y="307"/>
                  </a:lnTo>
                  <a:lnTo>
                    <a:pt x="520" y="310"/>
                  </a:lnTo>
                  <a:lnTo>
                    <a:pt x="525" y="320"/>
                  </a:lnTo>
                  <a:lnTo>
                    <a:pt x="530" y="320"/>
                  </a:lnTo>
                  <a:lnTo>
                    <a:pt x="535" y="336"/>
                  </a:lnTo>
                  <a:lnTo>
                    <a:pt x="539" y="341"/>
                  </a:lnTo>
                  <a:lnTo>
                    <a:pt x="539" y="345"/>
                  </a:lnTo>
                  <a:lnTo>
                    <a:pt x="533" y="351"/>
                  </a:lnTo>
                  <a:lnTo>
                    <a:pt x="527" y="353"/>
                  </a:lnTo>
                  <a:lnTo>
                    <a:pt x="517" y="361"/>
                  </a:lnTo>
                  <a:lnTo>
                    <a:pt x="509" y="360"/>
                  </a:lnTo>
                  <a:lnTo>
                    <a:pt x="498" y="363"/>
                  </a:lnTo>
                  <a:lnTo>
                    <a:pt x="496" y="377"/>
                  </a:lnTo>
                  <a:lnTo>
                    <a:pt x="490" y="379"/>
                  </a:lnTo>
                  <a:lnTo>
                    <a:pt x="489" y="384"/>
                  </a:lnTo>
                  <a:lnTo>
                    <a:pt x="490" y="390"/>
                  </a:lnTo>
                  <a:lnTo>
                    <a:pt x="489" y="394"/>
                  </a:lnTo>
                  <a:lnTo>
                    <a:pt x="487" y="394"/>
                  </a:lnTo>
                  <a:lnTo>
                    <a:pt x="483" y="399"/>
                  </a:lnTo>
                  <a:lnTo>
                    <a:pt x="481" y="404"/>
                  </a:lnTo>
                  <a:lnTo>
                    <a:pt x="479" y="407"/>
                  </a:lnTo>
                  <a:lnTo>
                    <a:pt x="481" y="425"/>
                  </a:lnTo>
                  <a:lnTo>
                    <a:pt x="483" y="437"/>
                  </a:lnTo>
                  <a:lnTo>
                    <a:pt x="483" y="439"/>
                  </a:lnTo>
                  <a:lnTo>
                    <a:pt x="463" y="460"/>
                  </a:lnTo>
                  <a:lnTo>
                    <a:pt x="460" y="460"/>
                  </a:lnTo>
                  <a:lnTo>
                    <a:pt x="455" y="458"/>
                  </a:lnTo>
                  <a:lnTo>
                    <a:pt x="452" y="454"/>
                  </a:lnTo>
                  <a:lnTo>
                    <a:pt x="451" y="450"/>
                  </a:lnTo>
                  <a:lnTo>
                    <a:pt x="444" y="445"/>
                  </a:lnTo>
                  <a:lnTo>
                    <a:pt x="440" y="445"/>
                  </a:lnTo>
                  <a:lnTo>
                    <a:pt x="438" y="449"/>
                  </a:lnTo>
                  <a:lnTo>
                    <a:pt x="441" y="450"/>
                  </a:lnTo>
                  <a:lnTo>
                    <a:pt x="441" y="453"/>
                  </a:lnTo>
                  <a:lnTo>
                    <a:pt x="425" y="448"/>
                  </a:lnTo>
                  <a:lnTo>
                    <a:pt x="419" y="448"/>
                  </a:lnTo>
                  <a:lnTo>
                    <a:pt x="414" y="450"/>
                  </a:lnTo>
                  <a:lnTo>
                    <a:pt x="412" y="455"/>
                  </a:lnTo>
                  <a:lnTo>
                    <a:pt x="395" y="464"/>
                  </a:lnTo>
                  <a:lnTo>
                    <a:pt x="391" y="468"/>
                  </a:lnTo>
                  <a:lnTo>
                    <a:pt x="392" y="470"/>
                  </a:lnTo>
                  <a:lnTo>
                    <a:pt x="399" y="473"/>
                  </a:lnTo>
                  <a:lnTo>
                    <a:pt x="399" y="475"/>
                  </a:lnTo>
                  <a:lnTo>
                    <a:pt x="397" y="477"/>
                  </a:lnTo>
                  <a:lnTo>
                    <a:pt x="390" y="479"/>
                  </a:lnTo>
                  <a:lnTo>
                    <a:pt x="377" y="481"/>
                  </a:lnTo>
                  <a:lnTo>
                    <a:pt x="368" y="484"/>
                  </a:lnTo>
                  <a:lnTo>
                    <a:pt x="356" y="482"/>
                  </a:lnTo>
                  <a:lnTo>
                    <a:pt x="356" y="479"/>
                  </a:lnTo>
                  <a:lnTo>
                    <a:pt x="352" y="476"/>
                  </a:lnTo>
                  <a:lnTo>
                    <a:pt x="345" y="480"/>
                  </a:lnTo>
                  <a:lnTo>
                    <a:pt x="339" y="491"/>
                  </a:lnTo>
                  <a:lnTo>
                    <a:pt x="327" y="500"/>
                  </a:lnTo>
                  <a:lnTo>
                    <a:pt x="325" y="506"/>
                  </a:lnTo>
                  <a:lnTo>
                    <a:pt x="321" y="520"/>
                  </a:lnTo>
                  <a:lnTo>
                    <a:pt x="322" y="533"/>
                  </a:lnTo>
                  <a:lnTo>
                    <a:pt x="318" y="552"/>
                  </a:lnTo>
                  <a:lnTo>
                    <a:pt x="318" y="556"/>
                  </a:lnTo>
                  <a:lnTo>
                    <a:pt x="322" y="560"/>
                  </a:lnTo>
                  <a:lnTo>
                    <a:pt x="321" y="566"/>
                  </a:lnTo>
                  <a:lnTo>
                    <a:pt x="313" y="572"/>
                  </a:lnTo>
                  <a:lnTo>
                    <a:pt x="288" y="577"/>
                  </a:lnTo>
                  <a:lnTo>
                    <a:pt x="268" y="584"/>
                  </a:lnTo>
                  <a:lnTo>
                    <a:pt x="252" y="588"/>
                  </a:lnTo>
                  <a:lnTo>
                    <a:pt x="226" y="587"/>
                  </a:lnTo>
                  <a:lnTo>
                    <a:pt x="213" y="587"/>
                  </a:lnTo>
                  <a:lnTo>
                    <a:pt x="207" y="589"/>
                  </a:lnTo>
                  <a:lnTo>
                    <a:pt x="203" y="592"/>
                  </a:lnTo>
                  <a:lnTo>
                    <a:pt x="200" y="597"/>
                  </a:lnTo>
                  <a:lnTo>
                    <a:pt x="197" y="599"/>
                  </a:lnTo>
                  <a:lnTo>
                    <a:pt x="181" y="592"/>
                  </a:lnTo>
                  <a:lnTo>
                    <a:pt x="164" y="592"/>
                  </a:lnTo>
                  <a:lnTo>
                    <a:pt x="149" y="594"/>
                  </a:lnTo>
                  <a:lnTo>
                    <a:pt x="138" y="593"/>
                  </a:lnTo>
                  <a:lnTo>
                    <a:pt x="129" y="594"/>
                  </a:lnTo>
                  <a:lnTo>
                    <a:pt x="119" y="594"/>
                  </a:lnTo>
                  <a:lnTo>
                    <a:pt x="116" y="595"/>
                  </a:lnTo>
                  <a:lnTo>
                    <a:pt x="112" y="598"/>
                  </a:lnTo>
                  <a:lnTo>
                    <a:pt x="108" y="599"/>
                  </a:lnTo>
                  <a:lnTo>
                    <a:pt x="101" y="598"/>
                  </a:lnTo>
                  <a:lnTo>
                    <a:pt x="83" y="588"/>
                  </a:lnTo>
                  <a:lnTo>
                    <a:pt x="24" y="572"/>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93" name="Freeform 64"/>
            <p:cNvSpPr>
              <a:spLocks noChangeAspect="1"/>
            </p:cNvSpPr>
            <p:nvPr/>
          </p:nvSpPr>
          <p:spPr bwMode="gray">
            <a:xfrm>
              <a:off x="2283881" y="1578863"/>
              <a:ext cx="81689" cy="99075"/>
            </a:xfrm>
            <a:custGeom>
              <a:avLst/>
              <a:gdLst/>
              <a:ahLst/>
              <a:cxnLst>
                <a:cxn ang="0">
                  <a:pos x="10" y="0"/>
                </a:cxn>
                <a:cxn ang="0">
                  <a:pos x="35" y="3"/>
                </a:cxn>
                <a:cxn ang="0">
                  <a:pos x="62" y="19"/>
                </a:cxn>
                <a:cxn ang="0">
                  <a:pos x="100" y="19"/>
                </a:cxn>
                <a:cxn ang="0">
                  <a:pos x="130" y="26"/>
                </a:cxn>
                <a:cxn ang="0">
                  <a:pos x="151" y="51"/>
                </a:cxn>
                <a:cxn ang="0">
                  <a:pos x="168" y="72"/>
                </a:cxn>
                <a:cxn ang="0">
                  <a:pos x="196" y="102"/>
                </a:cxn>
                <a:cxn ang="0">
                  <a:pos x="251" y="136"/>
                </a:cxn>
                <a:cxn ang="0">
                  <a:pos x="277" y="159"/>
                </a:cxn>
                <a:cxn ang="0">
                  <a:pos x="302" y="190"/>
                </a:cxn>
                <a:cxn ang="0">
                  <a:pos x="311" y="184"/>
                </a:cxn>
                <a:cxn ang="0">
                  <a:pos x="338" y="211"/>
                </a:cxn>
                <a:cxn ang="0">
                  <a:pos x="355" y="217"/>
                </a:cxn>
                <a:cxn ang="0">
                  <a:pos x="382" y="242"/>
                </a:cxn>
                <a:cxn ang="0">
                  <a:pos x="391" y="236"/>
                </a:cxn>
                <a:cxn ang="0">
                  <a:pos x="423" y="247"/>
                </a:cxn>
                <a:cxn ang="0">
                  <a:pos x="431" y="259"/>
                </a:cxn>
                <a:cxn ang="0">
                  <a:pos x="425" y="270"/>
                </a:cxn>
                <a:cxn ang="0">
                  <a:pos x="417" y="290"/>
                </a:cxn>
                <a:cxn ang="0">
                  <a:pos x="430" y="287"/>
                </a:cxn>
                <a:cxn ang="0">
                  <a:pos x="453" y="281"/>
                </a:cxn>
                <a:cxn ang="0">
                  <a:pos x="467" y="303"/>
                </a:cxn>
                <a:cxn ang="0">
                  <a:pos x="463" y="320"/>
                </a:cxn>
                <a:cxn ang="0">
                  <a:pos x="450" y="344"/>
                </a:cxn>
                <a:cxn ang="0">
                  <a:pos x="474" y="361"/>
                </a:cxn>
                <a:cxn ang="0">
                  <a:pos x="490" y="363"/>
                </a:cxn>
                <a:cxn ang="0">
                  <a:pos x="509" y="384"/>
                </a:cxn>
                <a:cxn ang="0">
                  <a:pos x="510" y="409"/>
                </a:cxn>
                <a:cxn ang="0">
                  <a:pos x="532" y="420"/>
                </a:cxn>
                <a:cxn ang="0">
                  <a:pos x="542" y="435"/>
                </a:cxn>
                <a:cxn ang="0">
                  <a:pos x="570" y="440"/>
                </a:cxn>
                <a:cxn ang="0">
                  <a:pos x="584" y="462"/>
                </a:cxn>
                <a:cxn ang="0">
                  <a:pos x="591" y="487"/>
                </a:cxn>
                <a:cxn ang="0">
                  <a:pos x="587" y="512"/>
                </a:cxn>
                <a:cxn ang="0">
                  <a:pos x="582" y="548"/>
                </a:cxn>
                <a:cxn ang="0">
                  <a:pos x="581" y="613"/>
                </a:cxn>
                <a:cxn ang="0">
                  <a:pos x="563" y="613"/>
                </a:cxn>
                <a:cxn ang="0">
                  <a:pos x="549" y="619"/>
                </a:cxn>
                <a:cxn ang="0">
                  <a:pos x="516" y="608"/>
                </a:cxn>
                <a:cxn ang="0">
                  <a:pos x="508" y="618"/>
                </a:cxn>
                <a:cxn ang="0">
                  <a:pos x="478" y="586"/>
                </a:cxn>
                <a:cxn ang="0">
                  <a:pos x="455" y="571"/>
                </a:cxn>
                <a:cxn ang="0">
                  <a:pos x="409" y="535"/>
                </a:cxn>
                <a:cxn ang="0">
                  <a:pos x="388" y="508"/>
                </a:cxn>
                <a:cxn ang="0">
                  <a:pos x="363" y="484"/>
                </a:cxn>
                <a:cxn ang="0">
                  <a:pos x="312" y="426"/>
                </a:cxn>
                <a:cxn ang="0">
                  <a:pos x="286" y="355"/>
                </a:cxn>
                <a:cxn ang="0">
                  <a:pos x="264" y="328"/>
                </a:cxn>
                <a:cxn ang="0">
                  <a:pos x="232" y="293"/>
                </a:cxn>
                <a:cxn ang="0">
                  <a:pos x="221" y="291"/>
                </a:cxn>
                <a:cxn ang="0">
                  <a:pos x="205" y="237"/>
                </a:cxn>
                <a:cxn ang="0">
                  <a:pos x="191" y="205"/>
                </a:cxn>
                <a:cxn ang="0">
                  <a:pos x="151" y="182"/>
                </a:cxn>
                <a:cxn ang="0">
                  <a:pos x="123" y="146"/>
                </a:cxn>
                <a:cxn ang="0">
                  <a:pos x="105" y="118"/>
                </a:cxn>
                <a:cxn ang="0">
                  <a:pos x="76" y="103"/>
                </a:cxn>
                <a:cxn ang="0">
                  <a:pos x="51" y="77"/>
                </a:cxn>
                <a:cxn ang="0">
                  <a:pos x="12" y="39"/>
                </a:cxn>
                <a:cxn ang="0">
                  <a:pos x="0" y="1"/>
                </a:cxn>
              </a:cxnLst>
              <a:rect l="0" t="0" r="r" b="b"/>
              <a:pathLst>
                <a:path w="594" h="626">
                  <a:moveTo>
                    <a:pt x="0" y="1"/>
                  </a:moveTo>
                  <a:lnTo>
                    <a:pt x="6" y="1"/>
                  </a:lnTo>
                  <a:lnTo>
                    <a:pt x="10" y="0"/>
                  </a:lnTo>
                  <a:lnTo>
                    <a:pt x="22" y="0"/>
                  </a:lnTo>
                  <a:lnTo>
                    <a:pt x="28" y="1"/>
                  </a:lnTo>
                  <a:lnTo>
                    <a:pt x="35" y="3"/>
                  </a:lnTo>
                  <a:lnTo>
                    <a:pt x="42" y="16"/>
                  </a:lnTo>
                  <a:lnTo>
                    <a:pt x="55" y="17"/>
                  </a:lnTo>
                  <a:lnTo>
                    <a:pt x="62" y="19"/>
                  </a:lnTo>
                  <a:lnTo>
                    <a:pt x="74" y="21"/>
                  </a:lnTo>
                  <a:lnTo>
                    <a:pt x="91" y="18"/>
                  </a:lnTo>
                  <a:lnTo>
                    <a:pt x="100" y="19"/>
                  </a:lnTo>
                  <a:lnTo>
                    <a:pt x="110" y="24"/>
                  </a:lnTo>
                  <a:lnTo>
                    <a:pt x="122" y="23"/>
                  </a:lnTo>
                  <a:lnTo>
                    <a:pt x="130" y="26"/>
                  </a:lnTo>
                  <a:lnTo>
                    <a:pt x="146" y="38"/>
                  </a:lnTo>
                  <a:lnTo>
                    <a:pt x="150" y="45"/>
                  </a:lnTo>
                  <a:lnTo>
                    <a:pt x="151" y="51"/>
                  </a:lnTo>
                  <a:lnTo>
                    <a:pt x="155" y="56"/>
                  </a:lnTo>
                  <a:lnTo>
                    <a:pt x="161" y="60"/>
                  </a:lnTo>
                  <a:lnTo>
                    <a:pt x="168" y="72"/>
                  </a:lnTo>
                  <a:lnTo>
                    <a:pt x="171" y="80"/>
                  </a:lnTo>
                  <a:lnTo>
                    <a:pt x="184" y="89"/>
                  </a:lnTo>
                  <a:lnTo>
                    <a:pt x="196" y="102"/>
                  </a:lnTo>
                  <a:lnTo>
                    <a:pt x="230" y="118"/>
                  </a:lnTo>
                  <a:lnTo>
                    <a:pt x="237" y="125"/>
                  </a:lnTo>
                  <a:lnTo>
                    <a:pt x="251" y="136"/>
                  </a:lnTo>
                  <a:lnTo>
                    <a:pt x="259" y="146"/>
                  </a:lnTo>
                  <a:lnTo>
                    <a:pt x="263" y="157"/>
                  </a:lnTo>
                  <a:lnTo>
                    <a:pt x="277" y="159"/>
                  </a:lnTo>
                  <a:lnTo>
                    <a:pt x="282" y="172"/>
                  </a:lnTo>
                  <a:lnTo>
                    <a:pt x="296" y="187"/>
                  </a:lnTo>
                  <a:lnTo>
                    <a:pt x="302" y="190"/>
                  </a:lnTo>
                  <a:lnTo>
                    <a:pt x="307" y="193"/>
                  </a:lnTo>
                  <a:lnTo>
                    <a:pt x="309" y="189"/>
                  </a:lnTo>
                  <a:lnTo>
                    <a:pt x="311" y="184"/>
                  </a:lnTo>
                  <a:lnTo>
                    <a:pt x="320" y="184"/>
                  </a:lnTo>
                  <a:lnTo>
                    <a:pt x="327" y="189"/>
                  </a:lnTo>
                  <a:lnTo>
                    <a:pt x="338" y="211"/>
                  </a:lnTo>
                  <a:lnTo>
                    <a:pt x="345" y="215"/>
                  </a:lnTo>
                  <a:lnTo>
                    <a:pt x="350" y="216"/>
                  </a:lnTo>
                  <a:lnTo>
                    <a:pt x="355" y="217"/>
                  </a:lnTo>
                  <a:lnTo>
                    <a:pt x="371" y="226"/>
                  </a:lnTo>
                  <a:lnTo>
                    <a:pt x="376" y="231"/>
                  </a:lnTo>
                  <a:lnTo>
                    <a:pt x="382" y="242"/>
                  </a:lnTo>
                  <a:lnTo>
                    <a:pt x="386" y="244"/>
                  </a:lnTo>
                  <a:lnTo>
                    <a:pt x="387" y="233"/>
                  </a:lnTo>
                  <a:lnTo>
                    <a:pt x="391" y="236"/>
                  </a:lnTo>
                  <a:lnTo>
                    <a:pt x="396" y="243"/>
                  </a:lnTo>
                  <a:lnTo>
                    <a:pt x="403" y="248"/>
                  </a:lnTo>
                  <a:lnTo>
                    <a:pt x="423" y="247"/>
                  </a:lnTo>
                  <a:lnTo>
                    <a:pt x="430" y="250"/>
                  </a:lnTo>
                  <a:lnTo>
                    <a:pt x="433" y="254"/>
                  </a:lnTo>
                  <a:lnTo>
                    <a:pt x="431" y="259"/>
                  </a:lnTo>
                  <a:lnTo>
                    <a:pt x="428" y="263"/>
                  </a:lnTo>
                  <a:lnTo>
                    <a:pt x="424" y="263"/>
                  </a:lnTo>
                  <a:lnTo>
                    <a:pt x="425" y="270"/>
                  </a:lnTo>
                  <a:lnTo>
                    <a:pt x="429" y="276"/>
                  </a:lnTo>
                  <a:lnTo>
                    <a:pt x="429" y="282"/>
                  </a:lnTo>
                  <a:lnTo>
                    <a:pt x="417" y="290"/>
                  </a:lnTo>
                  <a:lnTo>
                    <a:pt x="415" y="292"/>
                  </a:lnTo>
                  <a:lnTo>
                    <a:pt x="417" y="293"/>
                  </a:lnTo>
                  <a:lnTo>
                    <a:pt x="430" y="287"/>
                  </a:lnTo>
                  <a:lnTo>
                    <a:pt x="438" y="282"/>
                  </a:lnTo>
                  <a:lnTo>
                    <a:pt x="449" y="279"/>
                  </a:lnTo>
                  <a:lnTo>
                    <a:pt x="453" y="281"/>
                  </a:lnTo>
                  <a:lnTo>
                    <a:pt x="462" y="288"/>
                  </a:lnTo>
                  <a:lnTo>
                    <a:pt x="466" y="297"/>
                  </a:lnTo>
                  <a:lnTo>
                    <a:pt x="467" y="303"/>
                  </a:lnTo>
                  <a:lnTo>
                    <a:pt x="453" y="317"/>
                  </a:lnTo>
                  <a:lnTo>
                    <a:pt x="457" y="319"/>
                  </a:lnTo>
                  <a:lnTo>
                    <a:pt x="463" y="320"/>
                  </a:lnTo>
                  <a:lnTo>
                    <a:pt x="461" y="328"/>
                  </a:lnTo>
                  <a:lnTo>
                    <a:pt x="453" y="334"/>
                  </a:lnTo>
                  <a:lnTo>
                    <a:pt x="450" y="344"/>
                  </a:lnTo>
                  <a:lnTo>
                    <a:pt x="455" y="351"/>
                  </a:lnTo>
                  <a:lnTo>
                    <a:pt x="466" y="357"/>
                  </a:lnTo>
                  <a:lnTo>
                    <a:pt x="474" y="361"/>
                  </a:lnTo>
                  <a:lnTo>
                    <a:pt x="482" y="361"/>
                  </a:lnTo>
                  <a:lnTo>
                    <a:pt x="487" y="365"/>
                  </a:lnTo>
                  <a:lnTo>
                    <a:pt x="490" y="363"/>
                  </a:lnTo>
                  <a:lnTo>
                    <a:pt x="501" y="365"/>
                  </a:lnTo>
                  <a:lnTo>
                    <a:pt x="506" y="376"/>
                  </a:lnTo>
                  <a:lnTo>
                    <a:pt x="509" y="384"/>
                  </a:lnTo>
                  <a:lnTo>
                    <a:pt x="510" y="394"/>
                  </a:lnTo>
                  <a:lnTo>
                    <a:pt x="512" y="401"/>
                  </a:lnTo>
                  <a:lnTo>
                    <a:pt x="510" y="409"/>
                  </a:lnTo>
                  <a:lnTo>
                    <a:pt x="516" y="410"/>
                  </a:lnTo>
                  <a:lnTo>
                    <a:pt x="526" y="414"/>
                  </a:lnTo>
                  <a:lnTo>
                    <a:pt x="532" y="420"/>
                  </a:lnTo>
                  <a:lnTo>
                    <a:pt x="526" y="435"/>
                  </a:lnTo>
                  <a:lnTo>
                    <a:pt x="533" y="436"/>
                  </a:lnTo>
                  <a:lnTo>
                    <a:pt x="542" y="435"/>
                  </a:lnTo>
                  <a:lnTo>
                    <a:pt x="552" y="435"/>
                  </a:lnTo>
                  <a:lnTo>
                    <a:pt x="560" y="436"/>
                  </a:lnTo>
                  <a:lnTo>
                    <a:pt x="570" y="440"/>
                  </a:lnTo>
                  <a:lnTo>
                    <a:pt x="573" y="446"/>
                  </a:lnTo>
                  <a:lnTo>
                    <a:pt x="580" y="454"/>
                  </a:lnTo>
                  <a:lnTo>
                    <a:pt x="584" y="462"/>
                  </a:lnTo>
                  <a:lnTo>
                    <a:pt x="591" y="469"/>
                  </a:lnTo>
                  <a:lnTo>
                    <a:pt x="594" y="478"/>
                  </a:lnTo>
                  <a:lnTo>
                    <a:pt x="591" y="487"/>
                  </a:lnTo>
                  <a:lnTo>
                    <a:pt x="585" y="501"/>
                  </a:lnTo>
                  <a:lnTo>
                    <a:pt x="584" y="510"/>
                  </a:lnTo>
                  <a:lnTo>
                    <a:pt x="587" y="512"/>
                  </a:lnTo>
                  <a:lnTo>
                    <a:pt x="589" y="518"/>
                  </a:lnTo>
                  <a:lnTo>
                    <a:pt x="585" y="530"/>
                  </a:lnTo>
                  <a:lnTo>
                    <a:pt x="582" y="548"/>
                  </a:lnTo>
                  <a:lnTo>
                    <a:pt x="584" y="556"/>
                  </a:lnTo>
                  <a:lnTo>
                    <a:pt x="584" y="594"/>
                  </a:lnTo>
                  <a:lnTo>
                    <a:pt x="581" y="613"/>
                  </a:lnTo>
                  <a:lnTo>
                    <a:pt x="579" y="623"/>
                  </a:lnTo>
                  <a:lnTo>
                    <a:pt x="574" y="623"/>
                  </a:lnTo>
                  <a:lnTo>
                    <a:pt x="563" y="613"/>
                  </a:lnTo>
                  <a:lnTo>
                    <a:pt x="554" y="607"/>
                  </a:lnTo>
                  <a:lnTo>
                    <a:pt x="552" y="610"/>
                  </a:lnTo>
                  <a:lnTo>
                    <a:pt x="549" y="619"/>
                  </a:lnTo>
                  <a:lnTo>
                    <a:pt x="543" y="621"/>
                  </a:lnTo>
                  <a:lnTo>
                    <a:pt x="524" y="607"/>
                  </a:lnTo>
                  <a:lnTo>
                    <a:pt x="516" y="608"/>
                  </a:lnTo>
                  <a:lnTo>
                    <a:pt x="524" y="624"/>
                  </a:lnTo>
                  <a:lnTo>
                    <a:pt x="519" y="626"/>
                  </a:lnTo>
                  <a:lnTo>
                    <a:pt x="508" y="618"/>
                  </a:lnTo>
                  <a:lnTo>
                    <a:pt x="500" y="609"/>
                  </a:lnTo>
                  <a:lnTo>
                    <a:pt x="484" y="596"/>
                  </a:lnTo>
                  <a:lnTo>
                    <a:pt x="478" y="586"/>
                  </a:lnTo>
                  <a:lnTo>
                    <a:pt x="471" y="577"/>
                  </a:lnTo>
                  <a:lnTo>
                    <a:pt x="461" y="572"/>
                  </a:lnTo>
                  <a:lnTo>
                    <a:pt x="455" y="571"/>
                  </a:lnTo>
                  <a:lnTo>
                    <a:pt x="436" y="554"/>
                  </a:lnTo>
                  <a:lnTo>
                    <a:pt x="419" y="543"/>
                  </a:lnTo>
                  <a:lnTo>
                    <a:pt x="409" y="535"/>
                  </a:lnTo>
                  <a:lnTo>
                    <a:pt x="399" y="532"/>
                  </a:lnTo>
                  <a:lnTo>
                    <a:pt x="392" y="522"/>
                  </a:lnTo>
                  <a:lnTo>
                    <a:pt x="388" y="508"/>
                  </a:lnTo>
                  <a:lnTo>
                    <a:pt x="383" y="501"/>
                  </a:lnTo>
                  <a:lnTo>
                    <a:pt x="371" y="495"/>
                  </a:lnTo>
                  <a:lnTo>
                    <a:pt x="363" y="484"/>
                  </a:lnTo>
                  <a:lnTo>
                    <a:pt x="339" y="457"/>
                  </a:lnTo>
                  <a:lnTo>
                    <a:pt x="317" y="433"/>
                  </a:lnTo>
                  <a:lnTo>
                    <a:pt x="312" y="426"/>
                  </a:lnTo>
                  <a:lnTo>
                    <a:pt x="311" y="409"/>
                  </a:lnTo>
                  <a:lnTo>
                    <a:pt x="288" y="366"/>
                  </a:lnTo>
                  <a:lnTo>
                    <a:pt x="286" y="355"/>
                  </a:lnTo>
                  <a:lnTo>
                    <a:pt x="278" y="341"/>
                  </a:lnTo>
                  <a:lnTo>
                    <a:pt x="272" y="336"/>
                  </a:lnTo>
                  <a:lnTo>
                    <a:pt x="264" y="328"/>
                  </a:lnTo>
                  <a:lnTo>
                    <a:pt x="258" y="323"/>
                  </a:lnTo>
                  <a:lnTo>
                    <a:pt x="250" y="306"/>
                  </a:lnTo>
                  <a:lnTo>
                    <a:pt x="232" y="293"/>
                  </a:lnTo>
                  <a:lnTo>
                    <a:pt x="225" y="293"/>
                  </a:lnTo>
                  <a:lnTo>
                    <a:pt x="223" y="292"/>
                  </a:lnTo>
                  <a:lnTo>
                    <a:pt x="221" y="291"/>
                  </a:lnTo>
                  <a:lnTo>
                    <a:pt x="216" y="270"/>
                  </a:lnTo>
                  <a:lnTo>
                    <a:pt x="210" y="248"/>
                  </a:lnTo>
                  <a:lnTo>
                    <a:pt x="205" y="237"/>
                  </a:lnTo>
                  <a:lnTo>
                    <a:pt x="198" y="225"/>
                  </a:lnTo>
                  <a:lnTo>
                    <a:pt x="198" y="215"/>
                  </a:lnTo>
                  <a:lnTo>
                    <a:pt x="191" y="205"/>
                  </a:lnTo>
                  <a:lnTo>
                    <a:pt x="181" y="195"/>
                  </a:lnTo>
                  <a:lnTo>
                    <a:pt x="161" y="185"/>
                  </a:lnTo>
                  <a:lnTo>
                    <a:pt x="151" y="182"/>
                  </a:lnTo>
                  <a:lnTo>
                    <a:pt x="139" y="179"/>
                  </a:lnTo>
                  <a:lnTo>
                    <a:pt x="130" y="148"/>
                  </a:lnTo>
                  <a:lnTo>
                    <a:pt x="123" y="146"/>
                  </a:lnTo>
                  <a:lnTo>
                    <a:pt x="121" y="140"/>
                  </a:lnTo>
                  <a:lnTo>
                    <a:pt x="116" y="136"/>
                  </a:lnTo>
                  <a:lnTo>
                    <a:pt x="105" y="118"/>
                  </a:lnTo>
                  <a:lnTo>
                    <a:pt x="94" y="108"/>
                  </a:lnTo>
                  <a:lnTo>
                    <a:pt x="86" y="103"/>
                  </a:lnTo>
                  <a:lnTo>
                    <a:pt x="76" y="103"/>
                  </a:lnTo>
                  <a:lnTo>
                    <a:pt x="65" y="93"/>
                  </a:lnTo>
                  <a:lnTo>
                    <a:pt x="57" y="83"/>
                  </a:lnTo>
                  <a:lnTo>
                    <a:pt x="51" y="77"/>
                  </a:lnTo>
                  <a:lnTo>
                    <a:pt x="41" y="71"/>
                  </a:lnTo>
                  <a:lnTo>
                    <a:pt x="19" y="46"/>
                  </a:lnTo>
                  <a:lnTo>
                    <a:pt x="12" y="39"/>
                  </a:lnTo>
                  <a:lnTo>
                    <a:pt x="4" y="22"/>
                  </a:lnTo>
                  <a:lnTo>
                    <a:pt x="3" y="3"/>
                  </a:lnTo>
                  <a:lnTo>
                    <a:pt x="0" y="1"/>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94" name="Freeform 65"/>
            <p:cNvSpPr>
              <a:spLocks noChangeAspect="1"/>
            </p:cNvSpPr>
            <p:nvPr/>
          </p:nvSpPr>
          <p:spPr bwMode="gray">
            <a:xfrm>
              <a:off x="2359391" y="1677938"/>
              <a:ext cx="69333" cy="25162"/>
            </a:xfrm>
            <a:custGeom>
              <a:avLst/>
              <a:gdLst/>
              <a:ahLst/>
              <a:cxnLst>
                <a:cxn ang="0">
                  <a:pos x="364" y="129"/>
                </a:cxn>
                <a:cxn ang="0">
                  <a:pos x="334" y="130"/>
                </a:cxn>
                <a:cxn ang="0">
                  <a:pos x="326" y="124"/>
                </a:cxn>
                <a:cxn ang="0">
                  <a:pos x="314" y="126"/>
                </a:cxn>
                <a:cxn ang="0">
                  <a:pos x="288" y="120"/>
                </a:cxn>
                <a:cxn ang="0">
                  <a:pos x="272" y="110"/>
                </a:cxn>
                <a:cxn ang="0">
                  <a:pos x="257" y="102"/>
                </a:cxn>
                <a:cxn ang="0">
                  <a:pos x="231" y="99"/>
                </a:cxn>
                <a:cxn ang="0">
                  <a:pos x="212" y="97"/>
                </a:cxn>
                <a:cxn ang="0">
                  <a:pos x="203" y="99"/>
                </a:cxn>
                <a:cxn ang="0">
                  <a:pos x="191" y="96"/>
                </a:cxn>
                <a:cxn ang="0">
                  <a:pos x="181" y="103"/>
                </a:cxn>
                <a:cxn ang="0">
                  <a:pos x="142" y="96"/>
                </a:cxn>
                <a:cxn ang="0">
                  <a:pos x="116" y="87"/>
                </a:cxn>
                <a:cxn ang="0">
                  <a:pos x="85" y="83"/>
                </a:cxn>
                <a:cxn ang="0">
                  <a:pos x="67" y="76"/>
                </a:cxn>
                <a:cxn ang="0">
                  <a:pos x="72" y="60"/>
                </a:cxn>
                <a:cxn ang="0">
                  <a:pos x="62" y="59"/>
                </a:cxn>
                <a:cxn ang="0">
                  <a:pos x="24" y="50"/>
                </a:cxn>
                <a:cxn ang="0">
                  <a:pos x="6" y="46"/>
                </a:cxn>
                <a:cxn ang="0">
                  <a:pos x="3" y="38"/>
                </a:cxn>
                <a:cxn ang="0">
                  <a:pos x="9" y="41"/>
                </a:cxn>
                <a:cxn ang="0">
                  <a:pos x="20" y="38"/>
                </a:cxn>
                <a:cxn ang="0">
                  <a:pos x="29" y="30"/>
                </a:cxn>
                <a:cxn ang="0">
                  <a:pos x="36" y="14"/>
                </a:cxn>
                <a:cxn ang="0">
                  <a:pos x="53" y="1"/>
                </a:cxn>
                <a:cxn ang="0">
                  <a:pos x="102" y="0"/>
                </a:cxn>
                <a:cxn ang="0">
                  <a:pos x="119" y="7"/>
                </a:cxn>
                <a:cxn ang="0">
                  <a:pos x="132" y="16"/>
                </a:cxn>
                <a:cxn ang="0">
                  <a:pos x="154" y="18"/>
                </a:cxn>
                <a:cxn ang="0">
                  <a:pos x="177" y="33"/>
                </a:cxn>
                <a:cxn ang="0">
                  <a:pos x="196" y="49"/>
                </a:cxn>
                <a:cxn ang="0">
                  <a:pos x="228" y="49"/>
                </a:cxn>
                <a:cxn ang="0">
                  <a:pos x="261" y="53"/>
                </a:cxn>
                <a:cxn ang="0">
                  <a:pos x="279" y="56"/>
                </a:cxn>
                <a:cxn ang="0">
                  <a:pos x="295" y="39"/>
                </a:cxn>
                <a:cxn ang="0">
                  <a:pos x="304" y="25"/>
                </a:cxn>
                <a:cxn ang="0">
                  <a:pos x="317" y="35"/>
                </a:cxn>
                <a:cxn ang="0">
                  <a:pos x="333" y="41"/>
                </a:cxn>
                <a:cxn ang="0">
                  <a:pos x="347" y="40"/>
                </a:cxn>
                <a:cxn ang="0">
                  <a:pos x="358" y="45"/>
                </a:cxn>
                <a:cxn ang="0">
                  <a:pos x="373" y="51"/>
                </a:cxn>
                <a:cxn ang="0">
                  <a:pos x="397" y="55"/>
                </a:cxn>
                <a:cxn ang="0">
                  <a:pos x="412" y="75"/>
                </a:cxn>
                <a:cxn ang="0">
                  <a:pos x="424" y="96"/>
                </a:cxn>
                <a:cxn ang="0">
                  <a:pos x="456" y="97"/>
                </a:cxn>
                <a:cxn ang="0">
                  <a:pos x="481" y="94"/>
                </a:cxn>
                <a:cxn ang="0">
                  <a:pos x="499" y="103"/>
                </a:cxn>
                <a:cxn ang="0">
                  <a:pos x="497" y="136"/>
                </a:cxn>
                <a:cxn ang="0">
                  <a:pos x="503" y="148"/>
                </a:cxn>
                <a:cxn ang="0">
                  <a:pos x="502" y="156"/>
                </a:cxn>
                <a:cxn ang="0">
                  <a:pos x="462" y="141"/>
                </a:cxn>
                <a:cxn ang="0">
                  <a:pos x="433" y="130"/>
                </a:cxn>
                <a:cxn ang="0">
                  <a:pos x="392" y="136"/>
                </a:cxn>
                <a:cxn ang="0">
                  <a:pos x="374" y="129"/>
                </a:cxn>
              </a:cxnLst>
              <a:rect l="0" t="0" r="r" b="b"/>
              <a:pathLst>
                <a:path w="506" h="158">
                  <a:moveTo>
                    <a:pt x="374" y="129"/>
                  </a:moveTo>
                  <a:lnTo>
                    <a:pt x="364" y="129"/>
                  </a:lnTo>
                  <a:lnTo>
                    <a:pt x="353" y="135"/>
                  </a:lnTo>
                  <a:lnTo>
                    <a:pt x="334" y="130"/>
                  </a:lnTo>
                  <a:lnTo>
                    <a:pt x="330" y="127"/>
                  </a:lnTo>
                  <a:lnTo>
                    <a:pt x="326" y="124"/>
                  </a:lnTo>
                  <a:lnTo>
                    <a:pt x="323" y="126"/>
                  </a:lnTo>
                  <a:lnTo>
                    <a:pt x="314" y="126"/>
                  </a:lnTo>
                  <a:lnTo>
                    <a:pt x="304" y="125"/>
                  </a:lnTo>
                  <a:lnTo>
                    <a:pt x="288" y="120"/>
                  </a:lnTo>
                  <a:lnTo>
                    <a:pt x="279" y="115"/>
                  </a:lnTo>
                  <a:lnTo>
                    <a:pt x="272" y="110"/>
                  </a:lnTo>
                  <a:lnTo>
                    <a:pt x="266" y="105"/>
                  </a:lnTo>
                  <a:lnTo>
                    <a:pt x="257" y="102"/>
                  </a:lnTo>
                  <a:lnTo>
                    <a:pt x="242" y="99"/>
                  </a:lnTo>
                  <a:lnTo>
                    <a:pt x="231" y="99"/>
                  </a:lnTo>
                  <a:lnTo>
                    <a:pt x="217" y="96"/>
                  </a:lnTo>
                  <a:lnTo>
                    <a:pt x="212" y="97"/>
                  </a:lnTo>
                  <a:lnTo>
                    <a:pt x="208" y="99"/>
                  </a:lnTo>
                  <a:lnTo>
                    <a:pt x="203" y="99"/>
                  </a:lnTo>
                  <a:lnTo>
                    <a:pt x="201" y="96"/>
                  </a:lnTo>
                  <a:lnTo>
                    <a:pt x="191" y="96"/>
                  </a:lnTo>
                  <a:lnTo>
                    <a:pt x="186" y="100"/>
                  </a:lnTo>
                  <a:lnTo>
                    <a:pt x="181" y="103"/>
                  </a:lnTo>
                  <a:lnTo>
                    <a:pt x="177" y="103"/>
                  </a:lnTo>
                  <a:lnTo>
                    <a:pt x="142" y="96"/>
                  </a:lnTo>
                  <a:lnTo>
                    <a:pt x="129" y="89"/>
                  </a:lnTo>
                  <a:lnTo>
                    <a:pt x="116" y="87"/>
                  </a:lnTo>
                  <a:lnTo>
                    <a:pt x="95" y="86"/>
                  </a:lnTo>
                  <a:lnTo>
                    <a:pt x="85" y="83"/>
                  </a:lnTo>
                  <a:lnTo>
                    <a:pt x="79" y="80"/>
                  </a:lnTo>
                  <a:lnTo>
                    <a:pt x="67" y="76"/>
                  </a:lnTo>
                  <a:lnTo>
                    <a:pt x="63" y="72"/>
                  </a:lnTo>
                  <a:lnTo>
                    <a:pt x="72" y="60"/>
                  </a:lnTo>
                  <a:lnTo>
                    <a:pt x="70" y="59"/>
                  </a:lnTo>
                  <a:lnTo>
                    <a:pt x="62" y="59"/>
                  </a:lnTo>
                  <a:lnTo>
                    <a:pt x="42" y="50"/>
                  </a:lnTo>
                  <a:lnTo>
                    <a:pt x="24" y="50"/>
                  </a:lnTo>
                  <a:lnTo>
                    <a:pt x="18" y="48"/>
                  </a:lnTo>
                  <a:lnTo>
                    <a:pt x="6" y="46"/>
                  </a:lnTo>
                  <a:lnTo>
                    <a:pt x="0" y="40"/>
                  </a:lnTo>
                  <a:lnTo>
                    <a:pt x="3" y="38"/>
                  </a:lnTo>
                  <a:lnTo>
                    <a:pt x="5" y="39"/>
                  </a:lnTo>
                  <a:lnTo>
                    <a:pt x="9" y="41"/>
                  </a:lnTo>
                  <a:lnTo>
                    <a:pt x="15" y="41"/>
                  </a:lnTo>
                  <a:lnTo>
                    <a:pt x="20" y="38"/>
                  </a:lnTo>
                  <a:lnTo>
                    <a:pt x="24" y="30"/>
                  </a:lnTo>
                  <a:lnTo>
                    <a:pt x="29" y="30"/>
                  </a:lnTo>
                  <a:lnTo>
                    <a:pt x="33" y="23"/>
                  </a:lnTo>
                  <a:lnTo>
                    <a:pt x="36" y="14"/>
                  </a:lnTo>
                  <a:lnTo>
                    <a:pt x="41" y="5"/>
                  </a:lnTo>
                  <a:lnTo>
                    <a:pt x="53" y="1"/>
                  </a:lnTo>
                  <a:lnTo>
                    <a:pt x="89" y="7"/>
                  </a:lnTo>
                  <a:lnTo>
                    <a:pt x="102" y="0"/>
                  </a:lnTo>
                  <a:lnTo>
                    <a:pt x="113" y="0"/>
                  </a:lnTo>
                  <a:lnTo>
                    <a:pt x="119" y="7"/>
                  </a:lnTo>
                  <a:lnTo>
                    <a:pt x="122" y="14"/>
                  </a:lnTo>
                  <a:lnTo>
                    <a:pt x="132" y="16"/>
                  </a:lnTo>
                  <a:lnTo>
                    <a:pt x="140" y="14"/>
                  </a:lnTo>
                  <a:lnTo>
                    <a:pt x="154" y="18"/>
                  </a:lnTo>
                  <a:lnTo>
                    <a:pt x="164" y="19"/>
                  </a:lnTo>
                  <a:lnTo>
                    <a:pt x="177" y="33"/>
                  </a:lnTo>
                  <a:lnTo>
                    <a:pt x="186" y="46"/>
                  </a:lnTo>
                  <a:lnTo>
                    <a:pt x="196" y="49"/>
                  </a:lnTo>
                  <a:lnTo>
                    <a:pt x="207" y="48"/>
                  </a:lnTo>
                  <a:lnTo>
                    <a:pt x="228" y="49"/>
                  </a:lnTo>
                  <a:lnTo>
                    <a:pt x="234" y="48"/>
                  </a:lnTo>
                  <a:lnTo>
                    <a:pt x="261" y="53"/>
                  </a:lnTo>
                  <a:lnTo>
                    <a:pt x="271" y="54"/>
                  </a:lnTo>
                  <a:lnTo>
                    <a:pt x="279" y="56"/>
                  </a:lnTo>
                  <a:lnTo>
                    <a:pt x="287" y="54"/>
                  </a:lnTo>
                  <a:lnTo>
                    <a:pt x="295" y="39"/>
                  </a:lnTo>
                  <a:lnTo>
                    <a:pt x="296" y="32"/>
                  </a:lnTo>
                  <a:lnTo>
                    <a:pt x="304" y="25"/>
                  </a:lnTo>
                  <a:lnTo>
                    <a:pt x="311" y="27"/>
                  </a:lnTo>
                  <a:lnTo>
                    <a:pt x="317" y="35"/>
                  </a:lnTo>
                  <a:lnTo>
                    <a:pt x="323" y="41"/>
                  </a:lnTo>
                  <a:lnTo>
                    <a:pt x="333" y="41"/>
                  </a:lnTo>
                  <a:lnTo>
                    <a:pt x="342" y="37"/>
                  </a:lnTo>
                  <a:lnTo>
                    <a:pt x="347" y="40"/>
                  </a:lnTo>
                  <a:lnTo>
                    <a:pt x="353" y="41"/>
                  </a:lnTo>
                  <a:lnTo>
                    <a:pt x="358" y="45"/>
                  </a:lnTo>
                  <a:lnTo>
                    <a:pt x="365" y="46"/>
                  </a:lnTo>
                  <a:lnTo>
                    <a:pt x="373" y="51"/>
                  </a:lnTo>
                  <a:lnTo>
                    <a:pt x="390" y="50"/>
                  </a:lnTo>
                  <a:lnTo>
                    <a:pt x="397" y="55"/>
                  </a:lnTo>
                  <a:lnTo>
                    <a:pt x="404" y="70"/>
                  </a:lnTo>
                  <a:lnTo>
                    <a:pt x="412" y="75"/>
                  </a:lnTo>
                  <a:lnTo>
                    <a:pt x="414" y="91"/>
                  </a:lnTo>
                  <a:lnTo>
                    <a:pt x="424" y="96"/>
                  </a:lnTo>
                  <a:lnTo>
                    <a:pt x="435" y="99"/>
                  </a:lnTo>
                  <a:lnTo>
                    <a:pt x="456" y="97"/>
                  </a:lnTo>
                  <a:lnTo>
                    <a:pt x="467" y="97"/>
                  </a:lnTo>
                  <a:lnTo>
                    <a:pt x="481" y="94"/>
                  </a:lnTo>
                  <a:lnTo>
                    <a:pt x="492" y="97"/>
                  </a:lnTo>
                  <a:lnTo>
                    <a:pt x="499" y="103"/>
                  </a:lnTo>
                  <a:lnTo>
                    <a:pt x="500" y="116"/>
                  </a:lnTo>
                  <a:lnTo>
                    <a:pt x="497" y="136"/>
                  </a:lnTo>
                  <a:lnTo>
                    <a:pt x="499" y="143"/>
                  </a:lnTo>
                  <a:lnTo>
                    <a:pt x="503" y="148"/>
                  </a:lnTo>
                  <a:lnTo>
                    <a:pt x="506" y="158"/>
                  </a:lnTo>
                  <a:lnTo>
                    <a:pt x="502" y="156"/>
                  </a:lnTo>
                  <a:lnTo>
                    <a:pt x="495" y="150"/>
                  </a:lnTo>
                  <a:lnTo>
                    <a:pt x="462" y="141"/>
                  </a:lnTo>
                  <a:lnTo>
                    <a:pt x="446" y="135"/>
                  </a:lnTo>
                  <a:lnTo>
                    <a:pt x="433" y="130"/>
                  </a:lnTo>
                  <a:lnTo>
                    <a:pt x="406" y="138"/>
                  </a:lnTo>
                  <a:lnTo>
                    <a:pt x="392" y="136"/>
                  </a:lnTo>
                  <a:lnTo>
                    <a:pt x="381" y="131"/>
                  </a:lnTo>
                  <a:lnTo>
                    <a:pt x="374" y="129"/>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95" name="Freeform 66"/>
            <p:cNvSpPr>
              <a:spLocks noChangeAspect="1"/>
            </p:cNvSpPr>
            <p:nvPr/>
          </p:nvSpPr>
          <p:spPr bwMode="gray">
            <a:xfrm>
              <a:off x="2386850" y="1589871"/>
              <a:ext cx="74824" cy="73127"/>
            </a:xfrm>
            <a:custGeom>
              <a:avLst/>
              <a:gdLst/>
              <a:ahLst/>
              <a:cxnLst>
                <a:cxn ang="0">
                  <a:pos x="474" y="15"/>
                </a:cxn>
                <a:cxn ang="0">
                  <a:pos x="471" y="22"/>
                </a:cxn>
                <a:cxn ang="0">
                  <a:pos x="485" y="38"/>
                </a:cxn>
                <a:cxn ang="0">
                  <a:pos x="470" y="42"/>
                </a:cxn>
                <a:cxn ang="0">
                  <a:pos x="460" y="57"/>
                </a:cxn>
                <a:cxn ang="0">
                  <a:pos x="461" y="67"/>
                </a:cxn>
                <a:cxn ang="0">
                  <a:pos x="475" y="80"/>
                </a:cxn>
                <a:cxn ang="0">
                  <a:pos x="493" y="121"/>
                </a:cxn>
                <a:cxn ang="0">
                  <a:pos x="490" y="132"/>
                </a:cxn>
                <a:cxn ang="0">
                  <a:pos x="547" y="186"/>
                </a:cxn>
                <a:cxn ang="0">
                  <a:pos x="519" y="194"/>
                </a:cxn>
                <a:cxn ang="0">
                  <a:pos x="495" y="186"/>
                </a:cxn>
                <a:cxn ang="0">
                  <a:pos x="486" y="202"/>
                </a:cxn>
                <a:cxn ang="0">
                  <a:pos x="471" y="228"/>
                </a:cxn>
                <a:cxn ang="0">
                  <a:pos x="468" y="266"/>
                </a:cxn>
                <a:cxn ang="0">
                  <a:pos x="438" y="311"/>
                </a:cxn>
                <a:cxn ang="0">
                  <a:pos x="402" y="336"/>
                </a:cxn>
                <a:cxn ang="0">
                  <a:pos x="411" y="350"/>
                </a:cxn>
                <a:cxn ang="0">
                  <a:pos x="417" y="381"/>
                </a:cxn>
                <a:cxn ang="0">
                  <a:pos x="407" y="393"/>
                </a:cxn>
                <a:cxn ang="0">
                  <a:pos x="398" y="407"/>
                </a:cxn>
                <a:cxn ang="0">
                  <a:pos x="394" y="417"/>
                </a:cxn>
                <a:cxn ang="0">
                  <a:pos x="374" y="441"/>
                </a:cxn>
                <a:cxn ang="0">
                  <a:pos x="324" y="465"/>
                </a:cxn>
                <a:cxn ang="0">
                  <a:pos x="308" y="433"/>
                </a:cxn>
                <a:cxn ang="0">
                  <a:pos x="293" y="423"/>
                </a:cxn>
                <a:cxn ang="0">
                  <a:pos x="262" y="428"/>
                </a:cxn>
                <a:cxn ang="0">
                  <a:pos x="240" y="414"/>
                </a:cxn>
                <a:cxn ang="0">
                  <a:pos x="221" y="408"/>
                </a:cxn>
                <a:cxn ang="0">
                  <a:pos x="201" y="424"/>
                </a:cxn>
                <a:cxn ang="0">
                  <a:pos x="174" y="427"/>
                </a:cxn>
                <a:cxn ang="0">
                  <a:pos x="160" y="430"/>
                </a:cxn>
                <a:cxn ang="0">
                  <a:pos x="146" y="398"/>
                </a:cxn>
                <a:cxn ang="0">
                  <a:pos x="129" y="398"/>
                </a:cxn>
                <a:cxn ang="0">
                  <a:pos x="110" y="406"/>
                </a:cxn>
                <a:cxn ang="0">
                  <a:pos x="84" y="397"/>
                </a:cxn>
                <a:cxn ang="0">
                  <a:pos x="70" y="387"/>
                </a:cxn>
                <a:cxn ang="0">
                  <a:pos x="62" y="353"/>
                </a:cxn>
                <a:cxn ang="0">
                  <a:pos x="59" y="333"/>
                </a:cxn>
                <a:cxn ang="0">
                  <a:pos x="55" y="305"/>
                </a:cxn>
                <a:cxn ang="0">
                  <a:pos x="39" y="278"/>
                </a:cxn>
                <a:cxn ang="0">
                  <a:pos x="18" y="268"/>
                </a:cxn>
                <a:cxn ang="0">
                  <a:pos x="11" y="233"/>
                </a:cxn>
                <a:cxn ang="0">
                  <a:pos x="1" y="214"/>
                </a:cxn>
                <a:cxn ang="0">
                  <a:pos x="7" y="163"/>
                </a:cxn>
                <a:cxn ang="0">
                  <a:pos x="25" y="134"/>
                </a:cxn>
                <a:cxn ang="0">
                  <a:pos x="60" y="174"/>
                </a:cxn>
                <a:cxn ang="0">
                  <a:pos x="99" y="185"/>
                </a:cxn>
                <a:cxn ang="0">
                  <a:pos x="129" y="186"/>
                </a:cxn>
                <a:cxn ang="0">
                  <a:pos x="156" y="183"/>
                </a:cxn>
                <a:cxn ang="0">
                  <a:pos x="184" y="155"/>
                </a:cxn>
                <a:cxn ang="0">
                  <a:pos x="217" y="166"/>
                </a:cxn>
                <a:cxn ang="0">
                  <a:pos x="253" y="174"/>
                </a:cxn>
                <a:cxn ang="0">
                  <a:pos x="285" y="163"/>
                </a:cxn>
                <a:cxn ang="0">
                  <a:pos x="308" y="147"/>
                </a:cxn>
                <a:cxn ang="0">
                  <a:pos x="330" y="90"/>
                </a:cxn>
                <a:cxn ang="0">
                  <a:pos x="363" y="27"/>
                </a:cxn>
                <a:cxn ang="0">
                  <a:pos x="394" y="0"/>
                </a:cxn>
                <a:cxn ang="0">
                  <a:pos x="468" y="11"/>
                </a:cxn>
              </a:cxnLst>
              <a:rect l="0" t="0" r="r" b="b"/>
              <a:pathLst>
                <a:path w="547" h="467">
                  <a:moveTo>
                    <a:pt x="472" y="11"/>
                  </a:moveTo>
                  <a:lnTo>
                    <a:pt x="475" y="13"/>
                  </a:lnTo>
                  <a:lnTo>
                    <a:pt x="474" y="15"/>
                  </a:lnTo>
                  <a:lnTo>
                    <a:pt x="469" y="18"/>
                  </a:lnTo>
                  <a:lnTo>
                    <a:pt x="464" y="19"/>
                  </a:lnTo>
                  <a:lnTo>
                    <a:pt x="471" y="22"/>
                  </a:lnTo>
                  <a:lnTo>
                    <a:pt x="477" y="27"/>
                  </a:lnTo>
                  <a:lnTo>
                    <a:pt x="485" y="30"/>
                  </a:lnTo>
                  <a:lnTo>
                    <a:pt x="485" y="38"/>
                  </a:lnTo>
                  <a:lnTo>
                    <a:pt x="479" y="41"/>
                  </a:lnTo>
                  <a:lnTo>
                    <a:pt x="471" y="40"/>
                  </a:lnTo>
                  <a:lnTo>
                    <a:pt x="470" y="42"/>
                  </a:lnTo>
                  <a:lnTo>
                    <a:pt x="457" y="43"/>
                  </a:lnTo>
                  <a:lnTo>
                    <a:pt x="453" y="47"/>
                  </a:lnTo>
                  <a:lnTo>
                    <a:pt x="460" y="57"/>
                  </a:lnTo>
                  <a:lnTo>
                    <a:pt x="464" y="59"/>
                  </a:lnTo>
                  <a:lnTo>
                    <a:pt x="465" y="63"/>
                  </a:lnTo>
                  <a:lnTo>
                    <a:pt x="461" y="67"/>
                  </a:lnTo>
                  <a:lnTo>
                    <a:pt x="464" y="70"/>
                  </a:lnTo>
                  <a:lnTo>
                    <a:pt x="470" y="75"/>
                  </a:lnTo>
                  <a:lnTo>
                    <a:pt x="475" y="80"/>
                  </a:lnTo>
                  <a:lnTo>
                    <a:pt x="479" y="88"/>
                  </a:lnTo>
                  <a:lnTo>
                    <a:pt x="496" y="116"/>
                  </a:lnTo>
                  <a:lnTo>
                    <a:pt x="493" y="121"/>
                  </a:lnTo>
                  <a:lnTo>
                    <a:pt x="492" y="124"/>
                  </a:lnTo>
                  <a:lnTo>
                    <a:pt x="490" y="127"/>
                  </a:lnTo>
                  <a:lnTo>
                    <a:pt x="490" y="132"/>
                  </a:lnTo>
                  <a:lnTo>
                    <a:pt x="491" y="137"/>
                  </a:lnTo>
                  <a:lnTo>
                    <a:pt x="541" y="180"/>
                  </a:lnTo>
                  <a:lnTo>
                    <a:pt x="547" y="186"/>
                  </a:lnTo>
                  <a:lnTo>
                    <a:pt x="547" y="191"/>
                  </a:lnTo>
                  <a:lnTo>
                    <a:pt x="538" y="193"/>
                  </a:lnTo>
                  <a:lnTo>
                    <a:pt x="519" y="194"/>
                  </a:lnTo>
                  <a:lnTo>
                    <a:pt x="504" y="191"/>
                  </a:lnTo>
                  <a:lnTo>
                    <a:pt x="496" y="181"/>
                  </a:lnTo>
                  <a:lnTo>
                    <a:pt x="495" y="186"/>
                  </a:lnTo>
                  <a:lnTo>
                    <a:pt x="497" y="194"/>
                  </a:lnTo>
                  <a:lnTo>
                    <a:pt x="496" y="197"/>
                  </a:lnTo>
                  <a:lnTo>
                    <a:pt x="486" y="202"/>
                  </a:lnTo>
                  <a:lnTo>
                    <a:pt x="479" y="212"/>
                  </a:lnTo>
                  <a:lnTo>
                    <a:pt x="474" y="219"/>
                  </a:lnTo>
                  <a:lnTo>
                    <a:pt x="471" y="228"/>
                  </a:lnTo>
                  <a:lnTo>
                    <a:pt x="471" y="240"/>
                  </a:lnTo>
                  <a:lnTo>
                    <a:pt x="468" y="248"/>
                  </a:lnTo>
                  <a:lnTo>
                    <a:pt x="468" y="266"/>
                  </a:lnTo>
                  <a:lnTo>
                    <a:pt x="460" y="276"/>
                  </a:lnTo>
                  <a:lnTo>
                    <a:pt x="447" y="304"/>
                  </a:lnTo>
                  <a:lnTo>
                    <a:pt x="438" y="311"/>
                  </a:lnTo>
                  <a:lnTo>
                    <a:pt x="433" y="309"/>
                  </a:lnTo>
                  <a:lnTo>
                    <a:pt x="427" y="316"/>
                  </a:lnTo>
                  <a:lnTo>
                    <a:pt x="402" y="336"/>
                  </a:lnTo>
                  <a:lnTo>
                    <a:pt x="404" y="339"/>
                  </a:lnTo>
                  <a:lnTo>
                    <a:pt x="410" y="341"/>
                  </a:lnTo>
                  <a:lnTo>
                    <a:pt x="411" y="350"/>
                  </a:lnTo>
                  <a:lnTo>
                    <a:pt x="411" y="358"/>
                  </a:lnTo>
                  <a:lnTo>
                    <a:pt x="422" y="363"/>
                  </a:lnTo>
                  <a:lnTo>
                    <a:pt x="417" y="381"/>
                  </a:lnTo>
                  <a:lnTo>
                    <a:pt x="411" y="377"/>
                  </a:lnTo>
                  <a:lnTo>
                    <a:pt x="409" y="381"/>
                  </a:lnTo>
                  <a:lnTo>
                    <a:pt x="407" y="393"/>
                  </a:lnTo>
                  <a:lnTo>
                    <a:pt x="404" y="401"/>
                  </a:lnTo>
                  <a:lnTo>
                    <a:pt x="399" y="402"/>
                  </a:lnTo>
                  <a:lnTo>
                    <a:pt x="398" y="407"/>
                  </a:lnTo>
                  <a:lnTo>
                    <a:pt x="398" y="412"/>
                  </a:lnTo>
                  <a:lnTo>
                    <a:pt x="396" y="416"/>
                  </a:lnTo>
                  <a:lnTo>
                    <a:pt x="394" y="417"/>
                  </a:lnTo>
                  <a:lnTo>
                    <a:pt x="390" y="420"/>
                  </a:lnTo>
                  <a:lnTo>
                    <a:pt x="387" y="433"/>
                  </a:lnTo>
                  <a:lnTo>
                    <a:pt x="374" y="441"/>
                  </a:lnTo>
                  <a:lnTo>
                    <a:pt x="371" y="441"/>
                  </a:lnTo>
                  <a:lnTo>
                    <a:pt x="361" y="447"/>
                  </a:lnTo>
                  <a:lnTo>
                    <a:pt x="324" y="465"/>
                  </a:lnTo>
                  <a:lnTo>
                    <a:pt x="315" y="467"/>
                  </a:lnTo>
                  <a:lnTo>
                    <a:pt x="310" y="443"/>
                  </a:lnTo>
                  <a:lnTo>
                    <a:pt x="308" y="433"/>
                  </a:lnTo>
                  <a:lnTo>
                    <a:pt x="304" y="430"/>
                  </a:lnTo>
                  <a:lnTo>
                    <a:pt x="301" y="430"/>
                  </a:lnTo>
                  <a:lnTo>
                    <a:pt x="293" y="423"/>
                  </a:lnTo>
                  <a:lnTo>
                    <a:pt x="280" y="423"/>
                  </a:lnTo>
                  <a:lnTo>
                    <a:pt x="271" y="427"/>
                  </a:lnTo>
                  <a:lnTo>
                    <a:pt x="262" y="428"/>
                  </a:lnTo>
                  <a:lnTo>
                    <a:pt x="260" y="423"/>
                  </a:lnTo>
                  <a:lnTo>
                    <a:pt x="259" y="414"/>
                  </a:lnTo>
                  <a:lnTo>
                    <a:pt x="240" y="414"/>
                  </a:lnTo>
                  <a:lnTo>
                    <a:pt x="229" y="407"/>
                  </a:lnTo>
                  <a:lnTo>
                    <a:pt x="223" y="404"/>
                  </a:lnTo>
                  <a:lnTo>
                    <a:pt x="221" y="408"/>
                  </a:lnTo>
                  <a:lnTo>
                    <a:pt x="222" y="413"/>
                  </a:lnTo>
                  <a:lnTo>
                    <a:pt x="213" y="419"/>
                  </a:lnTo>
                  <a:lnTo>
                    <a:pt x="201" y="424"/>
                  </a:lnTo>
                  <a:lnTo>
                    <a:pt x="194" y="425"/>
                  </a:lnTo>
                  <a:lnTo>
                    <a:pt x="183" y="423"/>
                  </a:lnTo>
                  <a:lnTo>
                    <a:pt x="174" y="427"/>
                  </a:lnTo>
                  <a:lnTo>
                    <a:pt x="168" y="428"/>
                  </a:lnTo>
                  <a:lnTo>
                    <a:pt x="163" y="430"/>
                  </a:lnTo>
                  <a:lnTo>
                    <a:pt x="160" y="430"/>
                  </a:lnTo>
                  <a:lnTo>
                    <a:pt x="158" y="412"/>
                  </a:lnTo>
                  <a:lnTo>
                    <a:pt x="151" y="391"/>
                  </a:lnTo>
                  <a:lnTo>
                    <a:pt x="146" y="398"/>
                  </a:lnTo>
                  <a:lnTo>
                    <a:pt x="143" y="401"/>
                  </a:lnTo>
                  <a:lnTo>
                    <a:pt x="133" y="397"/>
                  </a:lnTo>
                  <a:lnTo>
                    <a:pt x="129" y="398"/>
                  </a:lnTo>
                  <a:lnTo>
                    <a:pt x="124" y="403"/>
                  </a:lnTo>
                  <a:lnTo>
                    <a:pt x="119" y="404"/>
                  </a:lnTo>
                  <a:lnTo>
                    <a:pt x="110" y="406"/>
                  </a:lnTo>
                  <a:lnTo>
                    <a:pt x="104" y="403"/>
                  </a:lnTo>
                  <a:lnTo>
                    <a:pt x="94" y="404"/>
                  </a:lnTo>
                  <a:lnTo>
                    <a:pt x="84" y="397"/>
                  </a:lnTo>
                  <a:lnTo>
                    <a:pt x="81" y="400"/>
                  </a:lnTo>
                  <a:lnTo>
                    <a:pt x="73" y="401"/>
                  </a:lnTo>
                  <a:lnTo>
                    <a:pt x="70" y="387"/>
                  </a:lnTo>
                  <a:lnTo>
                    <a:pt x="71" y="377"/>
                  </a:lnTo>
                  <a:lnTo>
                    <a:pt x="67" y="373"/>
                  </a:lnTo>
                  <a:lnTo>
                    <a:pt x="62" y="353"/>
                  </a:lnTo>
                  <a:lnTo>
                    <a:pt x="56" y="341"/>
                  </a:lnTo>
                  <a:lnTo>
                    <a:pt x="56" y="336"/>
                  </a:lnTo>
                  <a:lnTo>
                    <a:pt x="59" y="333"/>
                  </a:lnTo>
                  <a:lnTo>
                    <a:pt x="60" y="325"/>
                  </a:lnTo>
                  <a:lnTo>
                    <a:pt x="57" y="314"/>
                  </a:lnTo>
                  <a:lnTo>
                    <a:pt x="55" y="305"/>
                  </a:lnTo>
                  <a:lnTo>
                    <a:pt x="45" y="288"/>
                  </a:lnTo>
                  <a:lnTo>
                    <a:pt x="43" y="283"/>
                  </a:lnTo>
                  <a:lnTo>
                    <a:pt x="39" y="278"/>
                  </a:lnTo>
                  <a:lnTo>
                    <a:pt x="29" y="274"/>
                  </a:lnTo>
                  <a:lnTo>
                    <a:pt x="23" y="268"/>
                  </a:lnTo>
                  <a:lnTo>
                    <a:pt x="18" y="268"/>
                  </a:lnTo>
                  <a:lnTo>
                    <a:pt x="13" y="264"/>
                  </a:lnTo>
                  <a:lnTo>
                    <a:pt x="12" y="253"/>
                  </a:lnTo>
                  <a:lnTo>
                    <a:pt x="11" y="233"/>
                  </a:lnTo>
                  <a:lnTo>
                    <a:pt x="6" y="223"/>
                  </a:lnTo>
                  <a:lnTo>
                    <a:pt x="2" y="219"/>
                  </a:lnTo>
                  <a:lnTo>
                    <a:pt x="1" y="214"/>
                  </a:lnTo>
                  <a:lnTo>
                    <a:pt x="0" y="196"/>
                  </a:lnTo>
                  <a:lnTo>
                    <a:pt x="1" y="182"/>
                  </a:lnTo>
                  <a:lnTo>
                    <a:pt x="7" y="163"/>
                  </a:lnTo>
                  <a:lnTo>
                    <a:pt x="12" y="154"/>
                  </a:lnTo>
                  <a:lnTo>
                    <a:pt x="19" y="145"/>
                  </a:lnTo>
                  <a:lnTo>
                    <a:pt x="25" y="134"/>
                  </a:lnTo>
                  <a:lnTo>
                    <a:pt x="33" y="129"/>
                  </a:lnTo>
                  <a:lnTo>
                    <a:pt x="33" y="134"/>
                  </a:lnTo>
                  <a:lnTo>
                    <a:pt x="60" y="174"/>
                  </a:lnTo>
                  <a:lnTo>
                    <a:pt x="73" y="185"/>
                  </a:lnTo>
                  <a:lnTo>
                    <a:pt x="87" y="188"/>
                  </a:lnTo>
                  <a:lnTo>
                    <a:pt x="99" y="185"/>
                  </a:lnTo>
                  <a:lnTo>
                    <a:pt x="110" y="183"/>
                  </a:lnTo>
                  <a:lnTo>
                    <a:pt x="120" y="190"/>
                  </a:lnTo>
                  <a:lnTo>
                    <a:pt x="129" y="186"/>
                  </a:lnTo>
                  <a:lnTo>
                    <a:pt x="138" y="186"/>
                  </a:lnTo>
                  <a:lnTo>
                    <a:pt x="148" y="187"/>
                  </a:lnTo>
                  <a:lnTo>
                    <a:pt x="156" y="183"/>
                  </a:lnTo>
                  <a:lnTo>
                    <a:pt x="172" y="165"/>
                  </a:lnTo>
                  <a:lnTo>
                    <a:pt x="179" y="156"/>
                  </a:lnTo>
                  <a:lnTo>
                    <a:pt x="184" y="155"/>
                  </a:lnTo>
                  <a:lnTo>
                    <a:pt x="211" y="156"/>
                  </a:lnTo>
                  <a:lnTo>
                    <a:pt x="216" y="159"/>
                  </a:lnTo>
                  <a:lnTo>
                    <a:pt x="217" y="166"/>
                  </a:lnTo>
                  <a:lnTo>
                    <a:pt x="222" y="166"/>
                  </a:lnTo>
                  <a:lnTo>
                    <a:pt x="243" y="174"/>
                  </a:lnTo>
                  <a:lnTo>
                    <a:pt x="253" y="174"/>
                  </a:lnTo>
                  <a:lnTo>
                    <a:pt x="264" y="167"/>
                  </a:lnTo>
                  <a:lnTo>
                    <a:pt x="273" y="165"/>
                  </a:lnTo>
                  <a:lnTo>
                    <a:pt x="285" y="163"/>
                  </a:lnTo>
                  <a:lnTo>
                    <a:pt x="298" y="159"/>
                  </a:lnTo>
                  <a:lnTo>
                    <a:pt x="304" y="154"/>
                  </a:lnTo>
                  <a:lnTo>
                    <a:pt x="308" y="147"/>
                  </a:lnTo>
                  <a:lnTo>
                    <a:pt x="315" y="135"/>
                  </a:lnTo>
                  <a:lnTo>
                    <a:pt x="324" y="117"/>
                  </a:lnTo>
                  <a:lnTo>
                    <a:pt x="330" y="90"/>
                  </a:lnTo>
                  <a:lnTo>
                    <a:pt x="356" y="61"/>
                  </a:lnTo>
                  <a:lnTo>
                    <a:pt x="361" y="49"/>
                  </a:lnTo>
                  <a:lnTo>
                    <a:pt x="363" y="27"/>
                  </a:lnTo>
                  <a:lnTo>
                    <a:pt x="369" y="10"/>
                  </a:lnTo>
                  <a:lnTo>
                    <a:pt x="375" y="2"/>
                  </a:lnTo>
                  <a:lnTo>
                    <a:pt x="394" y="0"/>
                  </a:lnTo>
                  <a:lnTo>
                    <a:pt x="445" y="2"/>
                  </a:lnTo>
                  <a:lnTo>
                    <a:pt x="454" y="7"/>
                  </a:lnTo>
                  <a:lnTo>
                    <a:pt x="468" y="11"/>
                  </a:lnTo>
                  <a:lnTo>
                    <a:pt x="472" y="11"/>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96" name="Freeform 67"/>
            <p:cNvSpPr>
              <a:spLocks noChangeAspect="1"/>
            </p:cNvSpPr>
            <p:nvPr/>
          </p:nvSpPr>
          <p:spPr bwMode="gray">
            <a:xfrm>
              <a:off x="2684087" y="1662998"/>
              <a:ext cx="30204" cy="18871"/>
            </a:xfrm>
            <a:custGeom>
              <a:avLst/>
              <a:gdLst/>
              <a:ahLst/>
              <a:cxnLst>
                <a:cxn ang="0">
                  <a:pos x="0" y="73"/>
                </a:cxn>
                <a:cxn ang="0">
                  <a:pos x="5" y="69"/>
                </a:cxn>
                <a:cxn ang="0">
                  <a:pos x="11" y="72"/>
                </a:cxn>
                <a:cxn ang="0">
                  <a:pos x="50" y="75"/>
                </a:cxn>
                <a:cxn ang="0">
                  <a:pos x="81" y="73"/>
                </a:cxn>
                <a:cxn ang="0">
                  <a:pos x="88" y="69"/>
                </a:cxn>
                <a:cxn ang="0">
                  <a:pos x="88" y="62"/>
                </a:cxn>
                <a:cxn ang="0">
                  <a:pos x="89" y="58"/>
                </a:cxn>
                <a:cxn ang="0">
                  <a:pos x="93" y="51"/>
                </a:cxn>
                <a:cxn ang="0">
                  <a:pos x="98" y="47"/>
                </a:cxn>
                <a:cxn ang="0">
                  <a:pos x="102" y="49"/>
                </a:cxn>
                <a:cxn ang="0">
                  <a:pos x="97" y="58"/>
                </a:cxn>
                <a:cxn ang="0">
                  <a:pos x="96" y="68"/>
                </a:cxn>
                <a:cxn ang="0">
                  <a:pos x="102" y="72"/>
                </a:cxn>
                <a:cxn ang="0">
                  <a:pos x="110" y="69"/>
                </a:cxn>
                <a:cxn ang="0">
                  <a:pos x="119" y="69"/>
                </a:cxn>
                <a:cxn ang="0">
                  <a:pos x="126" y="73"/>
                </a:cxn>
                <a:cxn ang="0">
                  <a:pos x="135" y="72"/>
                </a:cxn>
                <a:cxn ang="0">
                  <a:pos x="142" y="69"/>
                </a:cxn>
                <a:cxn ang="0">
                  <a:pos x="160" y="47"/>
                </a:cxn>
                <a:cxn ang="0">
                  <a:pos x="169" y="41"/>
                </a:cxn>
                <a:cxn ang="0">
                  <a:pos x="175" y="42"/>
                </a:cxn>
                <a:cxn ang="0">
                  <a:pos x="184" y="37"/>
                </a:cxn>
                <a:cxn ang="0">
                  <a:pos x="185" y="27"/>
                </a:cxn>
                <a:cxn ang="0">
                  <a:pos x="183" y="18"/>
                </a:cxn>
                <a:cxn ang="0">
                  <a:pos x="179" y="9"/>
                </a:cxn>
                <a:cxn ang="0">
                  <a:pos x="179" y="4"/>
                </a:cxn>
                <a:cxn ang="0">
                  <a:pos x="188" y="2"/>
                </a:cxn>
                <a:cxn ang="0">
                  <a:pos x="195" y="5"/>
                </a:cxn>
                <a:cxn ang="0">
                  <a:pos x="201" y="5"/>
                </a:cxn>
                <a:cxn ang="0">
                  <a:pos x="204" y="3"/>
                </a:cxn>
                <a:cxn ang="0">
                  <a:pos x="210" y="0"/>
                </a:cxn>
                <a:cxn ang="0">
                  <a:pos x="217" y="4"/>
                </a:cxn>
                <a:cxn ang="0">
                  <a:pos x="222" y="14"/>
                </a:cxn>
                <a:cxn ang="0">
                  <a:pos x="223" y="27"/>
                </a:cxn>
                <a:cxn ang="0">
                  <a:pos x="221" y="36"/>
                </a:cxn>
                <a:cxn ang="0">
                  <a:pos x="216" y="42"/>
                </a:cxn>
                <a:cxn ang="0">
                  <a:pos x="210" y="45"/>
                </a:cxn>
                <a:cxn ang="0">
                  <a:pos x="206" y="52"/>
                </a:cxn>
                <a:cxn ang="0">
                  <a:pos x="210" y="63"/>
                </a:cxn>
                <a:cxn ang="0">
                  <a:pos x="204" y="74"/>
                </a:cxn>
                <a:cxn ang="0">
                  <a:pos x="195" y="77"/>
                </a:cxn>
                <a:cxn ang="0">
                  <a:pos x="183" y="74"/>
                </a:cxn>
                <a:cxn ang="0">
                  <a:pos x="179" y="79"/>
                </a:cxn>
                <a:cxn ang="0">
                  <a:pos x="178" y="86"/>
                </a:cxn>
                <a:cxn ang="0">
                  <a:pos x="167" y="97"/>
                </a:cxn>
                <a:cxn ang="0">
                  <a:pos x="142" y="110"/>
                </a:cxn>
                <a:cxn ang="0">
                  <a:pos x="132" y="112"/>
                </a:cxn>
                <a:cxn ang="0">
                  <a:pos x="121" y="115"/>
                </a:cxn>
                <a:cxn ang="0">
                  <a:pos x="102" y="115"/>
                </a:cxn>
                <a:cxn ang="0">
                  <a:pos x="91" y="117"/>
                </a:cxn>
                <a:cxn ang="0">
                  <a:pos x="77" y="117"/>
                </a:cxn>
                <a:cxn ang="0">
                  <a:pos x="66" y="106"/>
                </a:cxn>
                <a:cxn ang="0">
                  <a:pos x="59" y="106"/>
                </a:cxn>
                <a:cxn ang="0">
                  <a:pos x="48" y="110"/>
                </a:cxn>
                <a:cxn ang="0">
                  <a:pos x="27" y="96"/>
                </a:cxn>
                <a:cxn ang="0">
                  <a:pos x="12" y="92"/>
                </a:cxn>
                <a:cxn ang="0">
                  <a:pos x="4" y="84"/>
                </a:cxn>
                <a:cxn ang="0">
                  <a:pos x="0" y="73"/>
                </a:cxn>
              </a:cxnLst>
              <a:rect l="0" t="0" r="r" b="b"/>
              <a:pathLst>
                <a:path w="223" h="117">
                  <a:moveTo>
                    <a:pt x="0" y="73"/>
                  </a:moveTo>
                  <a:lnTo>
                    <a:pt x="5" y="69"/>
                  </a:lnTo>
                  <a:lnTo>
                    <a:pt x="11" y="72"/>
                  </a:lnTo>
                  <a:lnTo>
                    <a:pt x="50" y="75"/>
                  </a:lnTo>
                  <a:lnTo>
                    <a:pt x="81" y="73"/>
                  </a:lnTo>
                  <a:lnTo>
                    <a:pt x="88" y="69"/>
                  </a:lnTo>
                  <a:lnTo>
                    <a:pt x="88" y="62"/>
                  </a:lnTo>
                  <a:lnTo>
                    <a:pt x="89" y="58"/>
                  </a:lnTo>
                  <a:lnTo>
                    <a:pt x="93" y="51"/>
                  </a:lnTo>
                  <a:lnTo>
                    <a:pt x="98" y="47"/>
                  </a:lnTo>
                  <a:lnTo>
                    <a:pt x="102" y="49"/>
                  </a:lnTo>
                  <a:lnTo>
                    <a:pt x="97" y="58"/>
                  </a:lnTo>
                  <a:lnTo>
                    <a:pt x="96" y="68"/>
                  </a:lnTo>
                  <a:lnTo>
                    <a:pt x="102" y="72"/>
                  </a:lnTo>
                  <a:lnTo>
                    <a:pt x="110" y="69"/>
                  </a:lnTo>
                  <a:lnTo>
                    <a:pt x="119" y="69"/>
                  </a:lnTo>
                  <a:lnTo>
                    <a:pt x="126" y="73"/>
                  </a:lnTo>
                  <a:lnTo>
                    <a:pt x="135" y="72"/>
                  </a:lnTo>
                  <a:lnTo>
                    <a:pt x="142" y="69"/>
                  </a:lnTo>
                  <a:lnTo>
                    <a:pt x="160" y="47"/>
                  </a:lnTo>
                  <a:lnTo>
                    <a:pt x="169" y="41"/>
                  </a:lnTo>
                  <a:lnTo>
                    <a:pt x="175" y="42"/>
                  </a:lnTo>
                  <a:lnTo>
                    <a:pt x="184" y="37"/>
                  </a:lnTo>
                  <a:lnTo>
                    <a:pt x="185" y="27"/>
                  </a:lnTo>
                  <a:lnTo>
                    <a:pt x="183" y="18"/>
                  </a:lnTo>
                  <a:lnTo>
                    <a:pt x="179" y="9"/>
                  </a:lnTo>
                  <a:lnTo>
                    <a:pt x="179" y="4"/>
                  </a:lnTo>
                  <a:lnTo>
                    <a:pt x="188" y="2"/>
                  </a:lnTo>
                  <a:lnTo>
                    <a:pt x="195" y="5"/>
                  </a:lnTo>
                  <a:lnTo>
                    <a:pt x="201" y="5"/>
                  </a:lnTo>
                  <a:lnTo>
                    <a:pt x="204" y="3"/>
                  </a:lnTo>
                  <a:lnTo>
                    <a:pt x="210" y="0"/>
                  </a:lnTo>
                  <a:lnTo>
                    <a:pt x="217" y="4"/>
                  </a:lnTo>
                  <a:lnTo>
                    <a:pt x="222" y="14"/>
                  </a:lnTo>
                  <a:lnTo>
                    <a:pt x="223" y="27"/>
                  </a:lnTo>
                  <a:lnTo>
                    <a:pt x="221" y="36"/>
                  </a:lnTo>
                  <a:lnTo>
                    <a:pt x="216" y="42"/>
                  </a:lnTo>
                  <a:lnTo>
                    <a:pt x="210" y="45"/>
                  </a:lnTo>
                  <a:lnTo>
                    <a:pt x="206" y="52"/>
                  </a:lnTo>
                  <a:lnTo>
                    <a:pt x="210" y="63"/>
                  </a:lnTo>
                  <a:lnTo>
                    <a:pt x="204" y="74"/>
                  </a:lnTo>
                  <a:lnTo>
                    <a:pt x="195" y="77"/>
                  </a:lnTo>
                  <a:lnTo>
                    <a:pt x="183" y="74"/>
                  </a:lnTo>
                  <a:lnTo>
                    <a:pt x="179" y="79"/>
                  </a:lnTo>
                  <a:lnTo>
                    <a:pt x="178" y="86"/>
                  </a:lnTo>
                  <a:lnTo>
                    <a:pt x="167" y="97"/>
                  </a:lnTo>
                  <a:lnTo>
                    <a:pt x="142" y="110"/>
                  </a:lnTo>
                  <a:lnTo>
                    <a:pt x="132" y="112"/>
                  </a:lnTo>
                  <a:lnTo>
                    <a:pt x="121" y="115"/>
                  </a:lnTo>
                  <a:lnTo>
                    <a:pt x="102" y="115"/>
                  </a:lnTo>
                  <a:lnTo>
                    <a:pt x="91" y="117"/>
                  </a:lnTo>
                  <a:lnTo>
                    <a:pt x="77" y="117"/>
                  </a:lnTo>
                  <a:lnTo>
                    <a:pt x="66" y="106"/>
                  </a:lnTo>
                  <a:lnTo>
                    <a:pt x="59" y="106"/>
                  </a:lnTo>
                  <a:lnTo>
                    <a:pt x="48" y="110"/>
                  </a:lnTo>
                  <a:lnTo>
                    <a:pt x="27" y="96"/>
                  </a:lnTo>
                  <a:lnTo>
                    <a:pt x="12" y="92"/>
                  </a:lnTo>
                  <a:lnTo>
                    <a:pt x="4" y="84"/>
                  </a:lnTo>
                  <a:lnTo>
                    <a:pt x="0" y="73"/>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97" name="Freeform 68"/>
            <p:cNvSpPr>
              <a:spLocks noChangeAspect="1"/>
            </p:cNvSpPr>
            <p:nvPr/>
          </p:nvSpPr>
          <p:spPr bwMode="gray">
            <a:xfrm>
              <a:off x="2628484" y="1649631"/>
              <a:ext cx="74824" cy="69982"/>
            </a:xfrm>
            <a:custGeom>
              <a:avLst/>
              <a:gdLst/>
              <a:ahLst/>
              <a:cxnLst>
                <a:cxn ang="0">
                  <a:pos x="5" y="134"/>
                </a:cxn>
                <a:cxn ang="0">
                  <a:pos x="0" y="231"/>
                </a:cxn>
                <a:cxn ang="0">
                  <a:pos x="10" y="346"/>
                </a:cxn>
                <a:cxn ang="0">
                  <a:pos x="31" y="362"/>
                </a:cxn>
                <a:cxn ang="0">
                  <a:pos x="56" y="362"/>
                </a:cxn>
                <a:cxn ang="0">
                  <a:pos x="93" y="368"/>
                </a:cxn>
                <a:cxn ang="0">
                  <a:pos x="125" y="352"/>
                </a:cxn>
                <a:cxn ang="0">
                  <a:pos x="118" y="323"/>
                </a:cxn>
                <a:cxn ang="0">
                  <a:pos x="137" y="307"/>
                </a:cxn>
                <a:cxn ang="0">
                  <a:pos x="152" y="298"/>
                </a:cxn>
                <a:cxn ang="0">
                  <a:pos x="155" y="273"/>
                </a:cxn>
                <a:cxn ang="0">
                  <a:pos x="180" y="278"/>
                </a:cxn>
                <a:cxn ang="0">
                  <a:pos x="196" y="276"/>
                </a:cxn>
                <a:cxn ang="0">
                  <a:pos x="211" y="279"/>
                </a:cxn>
                <a:cxn ang="0">
                  <a:pos x="232" y="289"/>
                </a:cxn>
                <a:cxn ang="0">
                  <a:pos x="258" y="296"/>
                </a:cxn>
                <a:cxn ang="0">
                  <a:pos x="291" y="323"/>
                </a:cxn>
                <a:cxn ang="0">
                  <a:pos x="330" y="356"/>
                </a:cxn>
                <a:cxn ang="0">
                  <a:pos x="335" y="375"/>
                </a:cxn>
                <a:cxn ang="0">
                  <a:pos x="357" y="392"/>
                </a:cxn>
                <a:cxn ang="0">
                  <a:pos x="388" y="415"/>
                </a:cxn>
                <a:cxn ang="0">
                  <a:pos x="425" y="419"/>
                </a:cxn>
                <a:cxn ang="0">
                  <a:pos x="495" y="435"/>
                </a:cxn>
                <a:cxn ang="0">
                  <a:pos x="526" y="441"/>
                </a:cxn>
                <a:cxn ang="0">
                  <a:pos x="515" y="427"/>
                </a:cxn>
                <a:cxn ang="0">
                  <a:pos x="544" y="425"/>
                </a:cxn>
                <a:cxn ang="0">
                  <a:pos x="506" y="413"/>
                </a:cxn>
                <a:cxn ang="0">
                  <a:pos x="496" y="391"/>
                </a:cxn>
                <a:cxn ang="0">
                  <a:pos x="462" y="383"/>
                </a:cxn>
                <a:cxn ang="0">
                  <a:pos x="456" y="357"/>
                </a:cxn>
                <a:cxn ang="0">
                  <a:pos x="419" y="351"/>
                </a:cxn>
                <a:cxn ang="0">
                  <a:pos x="397" y="323"/>
                </a:cxn>
                <a:cxn ang="0">
                  <a:pos x="393" y="301"/>
                </a:cxn>
                <a:cxn ang="0">
                  <a:pos x="367" y="285"/>
                </a:cxn>
                <a:cxn ang="0">
                  <a:pos x="341" y="255"/>
                </a:cxn>
                <a:cxn ang="0">
                  <a:pos x="339" y="231"/>
                </a:cxn>
                <a:cxn ang="0">
                  <a:pos x="370" y="227"/>
                </a:cxn>
                <a:cxn ang="0">
                  <a:pos x="375" y="201"/>
                </a:cxn>
                <a:cxn ang="0">
                  <a:pos x="348" y="187"/>
                </a:cxn>
                <a:cxn ang="0">
                  <a:pos x="296" y="166"/>
                </a:cxn>
                <a:cxn ang="0">
                  <a:pos x="266" y="136"/>
                </a:cxn>
                <a:cxn ang="0">
                  <a:pos x="238" y="103"/>
                </a:cxn>
                <a:cxn ang="0">
                  <a:pos x="193" y="70"/>
                </a:cxn>
                <a:cxn ang="0">
                  <a:pos x="166" y="61"/>
                </a:cxn>
                <a:cxn ang="0">
                  <a:pos x="92" y="36"/>
                </a:cxn>
                <a:cxn ang="0">
                  <a:pos x="42" y="16"/>
                </a:cxn>
                <a:cxn ang="0">
                  <a:pos x="1" y="0"/>
                </a:cxn>
              </a:cxnLst>
              <a:rect l="0" t="0" r="r" b="b"/>
              <a:pathLst>
                <a:path w="544" h="446">
                  <a:moveTo>
                    <a:pt x="1" y="0"/>
                  </a:moveTo>
                  <a:lnTo>
                    <a:pt x="0" y="9"/>
                  </a:lnTo>
                  <a:lnTo>
                    <a:pt x="5" y="134"/>
                  </a:lnTo>
                  <a:lnTo>
                    <a:pt x="5" y="206"/>
                  </a:lnTo>
                  <a:lnTo>
                    <a:pt x="1" y="227"/>
                  </a:lnTo>
                  <a:lnTo>
                    <a:pt x="0" y="231"/>
                  </a:lnTo>
                  <a:lnTo>
                    <a:pt x="7" y="248"/>
                  </a:lnTo>
                  <a:lnTo>
                    <a:pt x="7" y="289"/>
                  </a:lnTo>
                  <a:lnTo>
                    <a:pt x="10" y="346"/>
                  </a:lnTo>
                  <a:lnTo>
                    <a:pt x="13" y="360"/>
                  </a:lnTo>
                  <a:lnTo>
                    <a:pt x="26" y="359"/>
                  </a:lnTo>
                  <a:lnTo>
                    <a:pt x="31" y="362"/>
                  </a:lnTo>
                  <a:lnTo>
                    <a:pt x="39" y="365"/>
                  </a:lnTo>
                  <a:lnTo>
                    <a:pt x="48" y="365"/>
                  </a:lnTo>
                  <a:lnTo>
                    <a:pt x="56" y="362"/>
                  </a:lnTo>
                  <a:lnTo>
                    <a:pt x="72" y="362"/>
                  </a:lnTo>
                  <a:lnTo>
                    <a:pt x="77" y="362"/>
                  </a:lnTo>
                  <a:lnTo>
                    <a:pt x="93" y="368"/>
                  </a:lnTo>
                  <a:lnTo>
                    <a:pt x="99" y="366"/>
                  </a:lnTo>
                  <a:lnTo>
                    <a:pt x="114" y="356"/>
                  </a:lnTo>
                  <a:lnTo>
                    <a:pt x="125" y="352"/>
                  </a:lnTo>
                  <a:lnTo>
                    <a:pt x="130" y="346"/>
                  </a:lnTo>
                  <a:lnTo>
                    <a:pt x="124" y="330"/>
                  </a:lnTo>
                  <a:lnTo>
                    <a:pt x="118" y="323"/>
                  </a:lnTo>
                  <a:lnTo>
                    <a:pt x="112" y="317"/>
                  </a:lnTo>
                  <a:lnTo>
                    <a:pt x="131" y="312"/>
                  </a:lnTo>
                  <a:lnTo>
                    <a:pt x="137" y="307"/>
                  </a:lnTo>
                  <a:lnTo>
                    <a:pt x="135" y="302"/>
                  </a:lnTo>
                  <a:lnTo>
                    <a:pt x="140" y="297"/>
                  </a:lnTo>
                  <a:lnTo>
                    <a:pt x="152" y="298"/>
                  </a:lnTo>
                  <a:lnTo>
                    <a:pt x="160" y="296"/>
                  </a:lnTo>
                  <a:lnTo>
                    <a:pt x="157" y="287"/>
                  </a:lnTo>
                  <a:lnTo>
                    <a:pt x="155" y="273"/>
                  </a:lnTo>
                  <a:lnTo>
                    <a:pt x="161" y="278"/>
                  </a:lnTo>
                  <a:lnTo>
                    <a:pt x="173" y="280"/>
                  </a:lnTo>
                  <a:lnTo>
                    <a:pt x="180" y="278"/>
                  </a:lnTo>
                  <a:lnTo>
                    <a:pt x="184" y="273"/>
                  </a:lnTo>
                  <a:lnTo>
                    <a:pt x="189" y="269"/>
                  </a:lnTo>
                  <a:lnTo>
                    <a:pt x="196" y="276"/>
                  </a:lnTo>
                  <a:lnTo>
                    <a:pt x="203" y="273"/>
                  </a:lnTo>
                  <a:lnTo>
                    <a:pt x="210" y="275"/>
                  </a:lnTo>
                  <a:lnTo>
                    <a:pt x="211" y="279"/>
                  </a:lnTo>
                  <a:lnTo>
                    <a:pt x="216" y="282"/>
                  </a:lnTo>
                  <a:lnTo>
                    <a:pt x="223" y="284"/>
                  </a:lnTo>
                  <a:lnTo>
                    <a:pt x="232" y="289"/>
                  </a:lnTo>
                  <a:lnTo>
                    <a:pt x="238" y="290"/>
                  </a:lnTo>
                  <a:lnTo>
                    <a:pt x="247" y="296"/>
                  </a:lnTo>
                  <a:lnTo>
                    <a:pt x="258" y="296"/>
                  </a:lnTo>
                  <a:lnTo>
                    <a:pt x="278" y="302"/>
                  </a:lnTo>
                  <a:lnTo>
                    <a:pt x="289" y="311"/>
                  </a:lnTo>
                  <a:lnTo>
                    <a:pt x="291" y="323"/>
                  </a:lnTo>
                  <a:lnTo>
                    <a:pt x="306" y="341"/>
                  </a:lnTo>
                  <a:lnTo>
                    <a:pt x="312" y="354"/>
                  </a:lnTo>
                  <a:lnTo>
                    <a:pt x="330" y="356"/>
                  </a:lnTo>
                  <a:lnTo>
                    <a:pt x="328" y="365"/>
                  </a:lnTo>
                  <a:lnTo>
                    <a:pt x="329" y="367"/>
                  </a:lnTo>
                  <a:lnTo>
                    <a:pt x="335" y="375"/>
                  </a:lnTo>
                  <a:lnTo>
                    <a:pt x="343" y="378"/>
                  </a:lnTo>
                  <a:lnTo>
                    <a:pt x="350" y="384"/>
                  </a:lnTo>
                  <a:lnTo>
                    <a:pt x="357" y="392"/>
                  </a:lnTo>
                  <a:lnTo>
                    <a:pt x="373" y="410"/>
                  </a:lnTo>
                  <a:lnTo>
                    <a:pt x="378" y="410"/>
                  </a:lnTo>
                  <a:lnTo>
                    <a:pt x="388" y="415"/>
                  </a:lnTo>
                  <a:lnTo>
                    <a:pt x="399" y="416"/>
                  </a:lnTo>
                  <a:lnTo>
                    <a:pt x="408" y="419"/>
                  </a:lnTo>
                  <a:lnTo>
                    <a:pt x="425" y="419"/>
                  </a:lnTo>
                  <a:lnTo>
                    <a:pt x="442" y="424"/>
                  </a:lnTo>
                  <a:lnTo>
                    <a:pt x="494" y="431"/>
                  </a:lnTo>
                  <a:lnTo>
                    <a:pt x="495" y="435"/>
                  </a:lnTo>
                  <a:lnTo>
                    <a:pt x="497" y="441"/>
                  </a:lnTo>
                  <a:lnTo>
                    <a:pt x="512" y="446"/>
                  </a:lnTo>
                  <a:lnTo>
                    <a:pt x="526" y="441"/>
                  </a:lnTo>
                  <a:lnTo>
                    <a:pt x="531" y="435"/>
                  </a:lnTo>
                  <a:lnTo>
                    <a:pt x="522" y="429"/>
                  </a:lnTo>
                  <a:lnTo>
                    <a:pt x="515" y="427"/>
                  </a:lnTo>
                  <a:lnTo>
                    <a:pt x="522" y="426"/>
                  </a:lnTo>
                  <a:lnTo>
                    <a:pt x="533" y="427"/>
                  </a:lnTo>
                  <a:lnTo>
                    <a:pt x="544" y="425"/>
                  </a:lnTo>
                  <a:lnTo>
                    <a:pt x="542" y="420"/>
                  </a:lnTo>
                  <a:lnTo>
                    <a:pt x="517" y="416"/>
                  </a:lnTo>
                  <a:lnTo>
                    <a:pt x="506" y="413"/>
                  </a:lnTo>
                  <a:lnTo>
                    <a:pt x="486" y="402"/>
                  </a:lnTo>
                  <a:lnTo>
                    <a:pt x="489" y="394"/>
                  </a:lnTo>
                  <a:lnTo>
                    <a:pt x="496" y="391"/>
                  </a:lnTo>
                  <a:lnTo>
                    <a:pt x="486" y="386"/>
                  </a:lnTo>
                  <a:lnTo>
                    <a:pt x="473" y="383"/>
                  </a:lnTo>
                  <a:lnTo>
                    <a:pt x="462" y="383"/>
                  </a:lnTo>
                  <a:lnTo>
                    <a:pt x="453" y="377"/>
                  </a:lnTo>
                  <a:lnTo>
                    <a:pt x="454" y="367"/>
                  </a:lnTo>
                  <a:lnTo>
                    <a:pt x="456" y="357"/>
                  </a:lnTo>
                  <a:lnTo>
                    <a:pt x="451" y="354"/>
                  </a:lnTo>
                  <a:lnTo>
                    <a:pt x="426" y="356"/>
                  </a:lnTo>
                  <a:lnTo>
                    <a:pt x="419" y="351"/>
                  </a:lnTo>
                  <a:lnTo>
                    <a:pt x="410" y="336"/>
                  </a:lnTo>
                  <a:lnTo>
                    <a:pt x="403" y="330"/>
                  </a:lnTo>
                  <a:lnTo>
                    <a:pt x="397" y="323"/>
                  </a:lnTo>
                  <a:lnTo>
                    <a:pt x="397" y="309"/>
                  </a:lnTo>
                  <a:lnTo>
                    <a:pt x="395" y="303"/>
                  </a:lnTo>
                  <a:lnTo>
                    <a:pt x="393" y="301"/>
                  </a:lnTo>
                  <a:lnTo>
                    <a:pt x="387" y="300"/>
                  </a:lnTo>
                  <a:lnTo>
                    <a:pt x="383" y="296"/>
                  </a:lnTo>
                  <a:lnTo>
                    <a:pt x="367" y="285"/>
                  </a:lnTo>
                  <a:lnTo>
                    <a:pt x="356" y="271"/>
                  </a:lnTo>
                  <a:lnTo>
                    <a:pt x="348" y="268"/>
                  </a:lnTo>
                  <a:lnTo>
                    <a:pt x="341" y="255"/>
                  </a:lnTo>
                  <a:lnTo>
                    <a:pt x="339" y="244"/>
                  </a:lnTo>
                  <a:lnTo>
                    <a:pt x="334" y="237"/>
                  </a:lnTo>
                  <a:lnTo>
                    <a:pt x="339" y="231"/>
                  </a:lnTo>
                  <a:lnTo>
                    <a:pt x="351" y="231"/>
                  </a:lnTo>
                  <a:lnTo>
                    <a:pt x="362" y="230"/>
                  </a:lnTo>
                  <a:lnTo>
                    <a:pt x="370" y="227"/>
                  </a:lnTo>
                  <a:lnTo>
                    <a:pt x="378" y="227"/>
                  </a:lnTo>
                  <a:lnTo>
                    <a:pt x="379" y="212"/>
                  </a:lnTo>
                  <a:lnTo>
                    <a:pt x="375" y="201"/>
                  </a:lnTo>
                  <a:lnTo>
                    <a:pt x="366" y="193"/>
                  </a:lnTo>
                  <a:lnTo>
                    <a:pt x="356" y="187"/>
                  </a:lnTo>
                  <a:lnTo>
                    <a:pt x="348" y="187"/>
                  </a:lnTo>
                  <a:lnTo>
                    <a:pt x="323" y="182"/>
                  </a:lnTo>
                  <a:lnTo>
                    <a:pt x="314" y="178"/>
                  </a:lnTo>
                  <a:lnTo>
                    <a:pt x="296" y="166"/>
                  </a:lnTo>
                  <a:lnTo>
                    <a:pt x="270" y="160"/>
                  </a:lnTo>
                  <a:lnTo>
                    <a:pt x="266" y="156"/>
                  </a:lnTo>
                  <a:lnTo>
                    <a:pt x="266" y="136"/>
                  </a:lnTo>
                  <a:lnTo>
                    <a:pt x="262" y="124"/>
                  </a:lnTo>
                  <a:lnTo>
                    <a:pt x="250" y="112"/>
                  </a:lnTo>
                  <a:lnTo>
                    <a:pt x="238" y="103"/>
                  </a:lnTo>
                  <a:lnTo>
                    <a:pt x="225" y="97"/>
                  </a:lnTo>
                  <a:lnTo>
                    <a:pt x="201" y="82"/>
                  </a:lnTo>
                  <a:lnTo>
                    <a:pt x="193" y="70"/>
                  </a:lnTo>
                  <a:lnTo>
                    <a:pt x="188" y="65"/>
                  </a:lnTo>
                  <a:lnTo>
                    <a:pt x="177" y="65"/>
                  </a:lnTo>
                  <a:lnTo>
                    <a:pt x="166" y="61"/>
                  </a:lnTo>
                  <a:lnTo>
                    <a:pt x="124" y="43"/>
                  </a:lnTo>
                  <a:lnTo>
                    <a:pt x="102" y="39"/>
                  </a:lnTo>
                  <a:lnTo>
                    <a:pt x="92" y="36"/>
                  </a:lnTo>
                  <a:lnTo>
                    <a:pt x="81" y="33"/>
                  </a:lnTo>
                  <a:lnTo>
                    <a:pt x="63" y="22"/>
                  </a:lnTo>
                  <a:lnTo>
                    <a:pt x="42" y="16"/>
                  </a:lnTo>
                  <a:lnTo>
                    <a:pt x="31" y="10"/>
                  </a:lnTo>
                  <a:lnTo>
                    <a:pt x="16" y="7"/>
                  </a:lnTo>
                  <a:lnTo>
                    <a:pt x="1" y="0"/>
                  </a:lnTo>
                  <a:close/>
                </a:path>
              </a:pathLst>
            </a:custGeom>
            <a:grpFill/>
            <a:ln w="6350" cap="flat" cmpd="sng">
              <a:noFill/>
              <a:prstDash val="solid"/>
              <a:round/>
              <a:headEnd type="none" w="med" len="med"/>
              <a:tailEnd type="none" w="med" len="med"/>
            </a:ln>
            <a:effectLst/>
          </p:spPr>
          <p:txBody>
            <a:bodyPr/>
            <a:lstStyle/>
            <a:p>
              <a:endParaRPr lang="en-US" sz="1013" dirty="0"/>
            </a:p>
          </p:txBody>
        </p:sp>
        <p:grpSp>
          <p:nvGrpSpPr>
            <p:cNvPr id="98" name="Group 69"/>
            <p:cNvGrpSpPr>
              <a:grpSpLocks noChangeAspect="1"/>
            </p:cNvGrpSpPr>
            <p:nvPr/>
          </p:nvGrpSpPr>
          <p:grpSpPr bwMode="gray">
            <a:xfrm>
              <a:off x="2449318" y="1464848"/>
              <a:ext cx="70019" cy="114801"/>
              <a:chOff x="3802" y="2280"/>
              <a:chExt cx="102" cy="146"/>
            </a:xfrm>
            <a:grpFill/>
          </p:grpSpPr>
          <p:sp>
            <p:nvSpPr>
              <p:cNvPr id="426" name="Freeform 70"/>
              <p:cNvSpPr>
                <a:spLocks noChangeAspect="1"/>
              </p:cNvSpPr>
              <p:nvPr/>
            </p:nvSpPr>
            <p:spPr bwMode="gray">
              <a:xfrm>
                <a:off x="3802" y="2362"/>
                <a:ext cx="25" cy="33"/>
              </a:xfrm>
              <a:custGeom>
                <a:avLst/>
                <a:gdLst/>
                <a:ahLst/>
                <a:cxnLst>
                  <a:cxn ang="0">
                    <a:pos x="120" y="2"/>
                  </a:cxn>
                  <a:cxn ang="0">
                    <a:pos x="123" y="0"/>
                  </a:cxn>
                  <a:cxn ang="0">
                    <a:pos x="124" y="1"/>
                  </a:cxn>
                  <a:cxn ang="0">
                    <a:pos x="125" y="15"/>
                  </a:cxn>
                  <a:cxn ang="0">
                    <a:pos x="126" y="18"/>
                  </a:cxn>
                  <a:cxn ang="0">
                    <a:pos x="124" y="23"/>
                  </a:cxn>
                  <a:cxn ang="0">
                    <a:pos x="124" y="32"/>
                  </a:cxn>
                  <a:cxn ang="0">
                    <a:pos x="129" y="47"/>
                  </a:cxn>
                  <a:cxn ang="0">
                    <a:pos x="126" y="53"/>
                  </a:cxn>
                  <a:cxn ang="0">
                    <a:pos x="117" y="59"/>
                  </a:cxn>
                  <a:cxn ang="0">
                    <a:pos x="112" y="67"/>
                  </a:cxn>
                  <a:cxn ang="0">
                    <a:pos x="103" y="76"/>
                  </a:cxn>
                  <a:cxn ang="0">
                    <a:pos x="93" y="80"/>
                  </a:cxn>
                  <a:cxn ang="0">
                    <a:pos x="86" y="85"/>
                  </a:cxn>
                  <a:cxn ang="0">
                    <a:pos x="82" y="98"/>
                  </a:cxn>
                  <a:cxn ang="0">
                    <a:pos x="70" y="112"/>
                  </a:cxn>
                  <a:cxn ang="0">
                    <a:pos x="49" y="130"/>
                  </a:cxn>
                  <a:cxn ang="0">
                    <a:pos x="37" y="142"/>
                  </a:cxn>
                  <a:cxn ang="0">
                    <a:pos x="28" y="150"/>
                  </a:cxn>
                  <a:cxn ang="0">
                    <a:pos x="19" y="151"/>
                  </a:cxn>
                  <a:cxn ang="0">
                    <a:pos x="13" y="158"/>
                  </a:cxn>
                  <a:cxn ang="0">
                    <a:pos x="6" y="163"/>
                  </a:cxn>
                  <a:cxn ang="0">
                    <a:pos x="0" y="163"/>
                  </a:cxn>
                  <a:cxn ang="0">
                    <a:pos x="2" y="150"/>
                  </a:cxn>
                  <a:cxn ang="0">
                    <a:pos x="10" y="137"/>
                  </a:cxn>
                  <a:cxn ang="0">
                    <a:pos x="17" y="130"/>
                  </a:cxn>
                  <a:cxn ang="0">
                    <a:pos x="32" y="119"/>
                  </a:cxn>
                  <a:cxn ang="0">
                    <a:pos x="37" y="118"/>
                  </a:cxn>
                  <a:cxn ang="0">
                    <a:pos x="69" y="85"/>
                  </a:cxn>
                  <a:cxn ang="0">
                    <a:pos x="77" y="75"/>
                  </a:cxn>
                  <a:cxn ang="0">
                    <a:pos x="82" y="71"/>
                  </a:cxn>
                  <a:cxn ang="0">
                    <a:pos x="88" y="61"/>
                  </a:cxn>
                  <a:cxn ang="0">
                    <a:pos x="97" y="55"/>
                  </a:cxn>
                  <a:cxn ang="0">
                    <a:pos x="104" y="53"/>
                  </a:cxn>
                  <a:cxn ang="0">
                    <a:pos x="112" y="39"/>
                  </a:cxn>
                  <a:cxn ang="0">
                    <a:pos x="110" y="29"/>
                  </a:cxn>
                  <a:cxn ang="0">
                    <a:pos x="113" y="34"/>
                  </a:cxn>
                  <a:cxn ang="0">
                    <a:pos x="117" y="31"/>
                  </a:cxn>
                  <a:cxn ang="0">
                    <a:pos x="115" y="27"/>
                  </a:cxn>
                  <a:cxn ang="0">
                    <a:pos x="112" y="23"/>
                  </a:cxn>
                  <a:cxn ang="0">
                    <a:pos x="114" y="21"/>
                  </a:cxn>
                  <a:cxn ang="0">
                    <a:pos x="117" y="13"/>
                  </a:cxn>
                  <a:cxn ang="0">
                    <a:pos x="118" y="5"/>
                  </a:cxn>
                  <a:cxn ang="0">
                    <a:pos x="120" y="2"/>
                  </a:cxn>
                </a:cxnLst>
                <a:rect l="0" t="0" r="r" b="b"/>
                <a:pathLst>
                  <a:path w="129" h="163">
                    <a:moveTo>
                      <a:pt x="120" y="2"/>
                    </a:moveTo>
                    <a:lnTo>
                      <a:pt x="123" y="0"/>
                    </a:lnTo>
                    <a:lnTo>
                      <a:pt x="124" y="1"/>
                    </a:lnTo>
                    <a:lnTo>
                      <a:pt x="125" y="15"/>
                    </a:lnTo>
                    <a:lnTo>
                      <a:pt x="126" y="18"/>
                    </a:lnTo>
                    <a:lnTo>
                      <a:pt x="124" y="23"/>
                    </a:lnTo>
                    <a:lnTo>
                      <a:pt x="124" y="32"/>
                    </a:lnTo>
                    <a:lnTo>
                      <a:pt x="129" y="47"/>
                    </a:lnTo>
                    <a:lnTo>
                      <a:pt x="126" y="53"/>
                    </a:lnTo>
                    <a:lnTo>
                      <a:pt x="117" y="59"/>
                    </a:lnTo>
                    <a:lnTo>
                      <a:pt x="112" y="67"/>
                    </a:lnTo>
                    <a:lnTo>
                      <a:pt x="103" y="76"/>
                    </a:lnTo>
                    <a:lnTo>
                      <a:pt x="93" y="80"/>
                    </a:lnTo>
                    <a:lnTo>
                      <a:pt x="86" y="85"/>
                    </a:lnTo>
                    <a:lnTo>
                      <a:pt x="82" y="98"/>
                    </a:lnTo>
                    <a:lnTo>
                      <a:pt x="70" y="112"/>
                    </a:lnTo>
                    <a:lnTo>
                      <a:pt x="49" y="130"/>
                    </a:lnTo>
                    <a:lnTo>
                      <a:pt x="37" y="142"/>
                    </a:lnTo>
                    <a:lnTo>
                      <a:pt x="28" y="150"/>
                    </a:lnTo>
                    <a:lnTo>
                      <a:pt x="19" y="151"/>
                    </a:lnTo>
                    <a:lnTo>
                      <a:pt x="13" y="158"/>
                    </a:lnTo>
                    <a:lnTo>
                      <a:pt x="6" y="163"/>
                    </a:lnTo>
                    <a:lnTo>
                      <a:pt x="0" y="163"/>
                    </a:lnTo>
                    <a:lnTo>
                      <a:pt x="2" y="150"/>
                    </a:lnTo>
                    <a:lnTo>
                      <a:pt x="10" y="137"/>
                    </a:lnTo>
                    <a:lnTo>
                      <a:pt x="17" y="130"/>
                    </a:lnTo>
                    <a:lnTo>
                      <a:pt x="32" y="119"/>
                    </a:lnTo>
                    <a:lnTo>
                      <a:pt x="37" y="118"/>
                    </a:lnTo>
                    <a:lnTo>
                      <a:pt x="69" y="85"/>
                    </a:lnTo>
                    <a:lnTo>
                      <a:pt x="77" y="75"/>
                    </a:lnTo>
                    <a:lnTo>
                      <a:pt x="82" y="71"/>
                    </a:lnTo>
                    <a:lnTo>
                      <a:pt x="88" y="61"/>
                    </a:lnTo>
                    <a:lnTo>
                      <a:pt x="97" y="55"/>
                    </a:lnTo>
                    <a:lnTo>
                      <a:pt x="104" y="53"/>
                    </a:lnTo>
                    <a:lnTo>
                      <a:pt x="112" y="39"/>
                    </a:lnTo>
                    <a:lnTo>
                      <a:pt x="110" y="29"/>
                    </a:lnTo>
                    <a:lnTo>
                      <a:pt x="113" y="34"/>
                    </a:lnTo>
                    <a:lnTo>
                      <a:pt x="117" y="31"/>
                    </a:lnTo>
                    <a:lnTo>
                      <a:pt x="115" y="27"/>
                    </a:lnTo>
                    <a:lnTo>
                      <a:pt x="112" y="23"/>
                    </a:lnTo>
                    <a:lnTo>
                      <a:pt x="114" y="21"/>
                    </a:lnTo>
                    <a:lnTo>
                      <a:pt x="117" y="13"/>
                    </a:lnTo>
                    <a:lnTo>
                      <a:pt x="118" y="5"/>
                    </a:lnTo>
                    <a:lnTo>
                      <a:pt x="120" y="2"/>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427" name="Freeform 71"/>
              <p:cNvSpPr>
                <a:spLocks noChangeAspect="1"/>
              </p:cNvSpPr>
              <p:nvPr/>
            </p:nvSpPr>
            <p:spPr bwMode="gray">
              <a:xfrm>
                <a:off x="3835" y="2339"/>
                <a:ext cx="14" cy="14"/>
              </a:xfrm>
              <a:custGeom>
                <a:avLst/>
                <a:gdLst/>
                <a:ahLst/>
                <a:cxnLst>
                  <a:cxn ang="0">
                    <a:pos x="2" y="3"/>
                  </a:cxn>
                  <a:cxn ang="0">
                    <a:pos x="0" y="0"/>
                  </a:cxn>
                  <a:cxn ang="0">
                    <a:pos x="4" y="0"/>
                  </a:cxn>
                  <a:cxn ang="0">
                    <a:pos x="32" y="0"/>
                  </a:cxn>
                  <a:cxn ang="0">
                    <a:pos x="37" y="0"/>
                  </a:cxn>
                  <a:cxn ang="0">
                    <a:pos x="47" y="3"/>
                  </a:cxn>
                  <a:cxn ang="0">
                    <a:pos x="56" y="10"/>
                  </a:cxn>
                  <a:cxn ang="0">
                    <a:pos x="59" y="16"/>
                  </a:cxn>
                  <a:cxn ang="0">
                    <a:pos x="63" y="17"/>
                  </a:cxn>
                  <a:cxn ang="0">
                    <a:pos x="64" y="28"/>
                  </a:cxn>
                  <a:cxn ang="0">
                    <a:pos x="64" y="38"/>
                  </a:cxn>
                  <a:cxn ang="0">
                    <a:pos x="67" y="51"/>
                  </a:cxn>
                  <a:cxn ang="0">
                    <a:pos x="63" y="54"/>
                  </a:cxn>
                  <a:cxn ang="0">
                    <a:pos x="63" y="62"/>
                  </a:cxn>
                  <a:cxn ang="0">
                    <a:pos x="48" y="71"/>
                  </a:cxn>
                  <a:cxn ang="0">
                    <a:pos x="45" y="64"/>
                  </a:cxn>
                  <a:cxn ang="0">
                    <a:pos x="36" y="57"/>
                  </a:cxn>
                  <a:cxn ang="0">
                    <a:pos x="26" y="36"/>
                  </a:cxn>
                  <a:cxn ang="0">
                    <a:pos x="25" y="25"/>
                  </a:cxn>
                  <a:cxn ang="0">
                    <a:pos x="20" y="16"/>
                  </a:cxn>
                  <a:cxn ang="0">
                    <a:pos x="13" y="13"/>
                  </a:cxn>
                  <a:cxn ang="0">
                    <a:pos x="10" y="4"/>
                  </a:cxn>
                  <a:cxn ang="0">
                    <a:pos x="5" y="3"/>
                  </a:cxn>
                  <a:cxn ang="0">
                    <a:pos x="2" y="3"/>
                  </a:cxn>
                </a:cxnLst>
                <a:rect l="0" t="0" r="r" b="b"/>
                <a:pathLst>
                  <a:path w="67" h="71">
                    <a:moveTo>
                      <a:pt x="2" y="3"/>
                    </a:moveTo>
                    <a:lnTo>
                      <a:pt x="0" y="0"/>
                    </a:lnTo>
                    <a:lnTo>
                      <a:pt x="4" y="0"/>
                    </a:lnTo>
                    <a:lnTo>
                      <a:pt x="32" y="0"/>
                    </a:lnTo>
                    <a:lnTo>
                      <a:pt x="37" y="0"/>
                    </a:lnTo>
                    <a:lnTo>
                      <a:pt x="47" y="3"/>
                    </a:lnTo>
                    <a:lnTo>
                      <a:pt x="56" y="10"/>
                    </a:lnTo>
                    <a:lnTo>
                      <a:pt x="59" y="16"/>
                    </a:lnTo>
                    <a:lnTo>
                      <a:pt x="63" y="17"/>
                    </a:lnTo>
                    <a:lnTo>
                      <a:pt x="64" y="28"/>
                    </a:lnTo>
                    <a:lnTo>
                      <a:pt x="64" y="38"/>
                    </a:lnTo>
                    <a:lnTo>
                      <a:pt x="67" y="51"/>
                    </a:lnTo>
                    <a:lnTo>
                      <a:pt x="63" y="54"/>
                    </a:lnTo>
                    <a:lnTo>
                      <a:pt x="63" y="62"/>
                    </a:lnTo>
                    <a:lnTo>
                      <a:pt x="48" y="71"/>
                    </a:lnTo>
                    <a:lnTo>
                      <a:pt x="45" y="64"/>
                    </a:lnTo>
                    <a:lnTo>
                      <a:pt x="36" y="57"/>
                    </a:lnTo>
                    <a:lnTo>
                      <a:pt x="26" y="36"/>
                    </a:lnTo>
                    <a:lnTo>
                      <a:pt x="25" y="25"/>
                    </a:lnTo>
                    <a:lnTo>
                      <a:pt x="20" y="16"/>
                    </a:lnTo>
                    <a:lnTo>
                      <a:pt x="13" y="13"/>
                    </a:lnTo>
                    <a:lnTo>
                      <a:pt x="10" y="4"/>
                    </a:lnTo>
                    <a:lnTo>
                      <a:pt x="5" y="3"/>
                    </a:lnTo>
                    <a:lnTo>
                      <a:pt x="2" y="3"/>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428" name="Freeform 72"/>
              <p:cNvSpPr>
                <a:spLocks noChangeAspect="1"/>
              </p:cNvSpPr>
              <p:nvPr/>
            </p:nvSpPr>
            <p:spPr bwMode="gray">
              <a:xfrm>
                <a:off x="3830" y="2280"/>
                <a:ext cx="47" cy="69"/>
              </a:xfrm>
              <a:custGeom>
                <a:avLst/>
                <a:gdLst/>
                <a:ahLst/>
                <a:cxnLst>
                  <a:cxn ang="0">
                    <a:pos x="139" y="17"/>
                  </a:cxn>
                  <a:cxn ang="0">
                    <a:pos x="129" y="44"/>
                  </a:cxn>
                  <a:cxn ang="0">
                    <a:pos x="139" y="75"/>
                  </a:cxn>
                  <a:cxn ang="0">
                    <a:pos x="146" y="97"/>
                  </a:cxn>
                  <a:cxn ang="0">
                    <a:pos x="133" y="132"/>
                  </a:cxn>
                  <a:cxn ang="0">
                    <a:pos x="120" y="144"/>
                  </a:cxn>
                  <a:cxn ang="0">
                    <a:pos x="98" y="165"/>
                  </a:cxn>
                  <a:cxn ang="0">
                    <a:pos x="87" y="188"/>
                  </a:cxn>
                  <a:cxn ang="0">
                    <a:pos x="98" y="216"/>
                  </a:cxn>
                  <a:cxn ang="0">
                    <a:pos x="99" y="238"/>
                  </a:cxn>
                  <a:cxn ang="0">
                    <a:pos x="120" y="268"/>
                  </a:cxn>
                  <a:cxn ang="0">
                    <a:pos x="131" y="261"/>
                  </a:cxn>
                  <a:cxn ang="0">
                    <a:pos x="145" y="245"/>
                  </a:cxn>
                  <a:cxn ang="0">
                    <a:pos x="167" y="245"/>
                  </a:cxn>
                  <a:cxn ang="0">
                    <a:pos x="179" y="273"/>
                  </a:cxn>
                  <a:cxn ang="0">
                    <a:pos x="189" y="259"/>
                  </a:cxn>
                  <a:cxn ang="0">
                    <a:pos x="206" y="267"/>
                  </a:cxn>
                  <a:cxn ang="0">
                    <a:pos x="215" y="279"/>
                  </a:cxn>
                  <a:cxn ang="0">
                    <a:pos x="216" y="299"/>
                  </a:cxn>
                  <a:cxn ang="0">
                    <a:pos x="220" y="312"/>
                  </a:cxn>
                  <a:cxn ang="0">
                    <a:pos x="232" y="317"/>
                  </a:cxn>
                  <a:cxn ang="0">
                    <a:pos x="231" y="345"/>
                  </a:cxn>
                  <a:cxn ang="0">
                    <a:pos x="227" y="324"/>
                  </a:cxn>
                  <a:cxn ang="0">
                    <a:pos x="201" y="317"/>
                  </a:cxn>
                  <a:cxn ang="0">
                    <a:pos x="184" y="294"/>
                  </a:cxn>
                  <a:cxn ang="0">
                    <a:pos x="166" y="279"/>
                  </a:cxn>
                  <a:cxn ang="0">
                    <a:pos x="149" y="280"/>
                  </a:cxn>
                  <a:cxn ang="0">
                    <a:pos x="152" y="306"/>
                  </a:cxn>
                  <a:cxn ang="0">
                    <a:pos x="124" y="273"/>
                  </a:cxn>
                  <a:cxn ang="0">
                    <a:pos x="98" y="268"/>
                  </a:cxn>
                  <a:cxn ang="0">
                    <a:pos x="75" y="284"/>
                  </a:cxn>
                  <a:cxn ang="0">
                    <a:pos x="56" y="270"/>
                  </a:cxn>
                  <a:cxn ang="0">
                    <a:pos x="45" y="254"/>
                  </a:cxn>
                  <a:cxn ang="0">
                    <a:pos x="61" y="231"/>
                  </a:cxn>
                  <a:cxn ang="0">
                    <a:pos x="45" y="219"/>
                  </a:cxn>
                  <a:cxn ang="0">
                    <a:pos x="33" y="230"/>
                  </a:cxn>
                  <a:cxn ang="0">
                    <a:pos x="16" y="203"/>
                  </a:cxn>
                  <a:cxn ang="0">
                    <a:pos x="0" y="138"/>
                  </a:cxn>
                  <a:cxn ang="0">
                    <a:pos x="17" y="146"/>
                  </a:cxn>
                  <a:cxn ang="0">
                    <a:pos x="29" y="97"/>
                  </a:cxn>
                  <a:cxn ang="0">
                    <a:pos x="33" y="53"/>
                  </a:cxn>
                  <a:cxn ang="0">
                    <a:pos x="43" y="7"/>
                  </a:cxn>
                  <a:cxn ang="0">
                    <a:pos x="67" y="1"/>
                  </a:cxn>
                  <a:cxn ang="0">
                    <a:pos x="113" y="17"/>
                  </a:cxn>
                  <a:cxn ang="0">
                    <a:pos x="130" y="4"/>
                  </a:cxn>
                </a:cxnLst>
                <a:rect l="0" t="0" r="r" b="b"/>
                <a:pathLst>
                  <a:path w="236" h="345">
                    <a:moveTo>
                      <a:pt x="134" y="10"/>
                    </a:moveTo>
                    <a:lnTo>
                      <a:pt x="137" y="14"/>
                    </a:lnTo>
                    <a:lnTo>
                      <a:pt x="139" y="17"/>
                    </a:lnTo>
                    <a:lnTo>
                      <a:pt x="135" y="22"/>
                    </a:lnTo>
                    <a:lnTo>
                      <a:pt x="130" y="33"/>
                    </a:lnTo>
                    <a:lnTo>
                      <a:pt x="129" y="44"/>
                    </a:lnTo>
                    <a:lnTo>
                      <a:pt x="129" y="66"/>
                    </a:lnTo>
                    <a:lnTo>
                      <a:pt x="134" y="74"/>
                    </a:lnTo>
                    <a:lnTo>
                      <a:pt x="139" y="75"/>
                    </a:lnTo>
                    <a:lnTo>
                      <a:pt x="141" y="81"/>
                    </a:lnTo>
                    <a:lnTo>
                      <a:pt x="146" y="87"/>
                    </a:lnTo>
                    <a:lnTo>
                      <a:pt x="146" y="97"/>
                    </a:lnTo>
                    <a:lnTo>
                      <a:pt x="141" y="109"/>
                    </a:lnTo>
                    <a:lnTo>
                      <a:pt x="135" y="122"/>
                    </a:lnTo>
                    <a:lnTo>
                      <a:pt x="133" y="132"/>
                    </a:lnTo>
                    <a:lnTo>
                      <a:pt x="128" y="143"/>
                    </a:lnTo>
                    <a:lnTo>
                      <a:pt x="121" y="148"/>
                    </a:lnTo>
                    <a:lnTo>
                      <a:pt x="120" y="144"/>
                    </a:lnTo>
                    <a:lnTo>
                      <a:pt x="112" y="150"/>
                    </a:lnTo>
                    <a:lnTo>
                      <a:pt x="104" y="156"/>
                    </a:lnTo>
                    <a:lnTo>
                      <a:pt x="98" y="165"/>
                    </a:lnTo>
                    <a:lnTo>
                      <a:pt x="98" y="175"/>
                    </a:lnTo>
                    <a:lnTo>
                      <a:pt x="94" y="184"/>
                    </a:lnTo>
                    <a:lnTo>
                      <a:pt x="87" y="188"/>
                    </a:lnTo>
                    <a:lnTo>
                      <a:pt x="88" y="198"/>
                    </a:lnTo>
                    <a:lnTo>
                      <a:pt x="93" y="208"/>
                    </a:lnTo>
                    <a:lnTo>
                      <a:pt x="98" y="216"/>
                    </a:lnTo>
                    <a:lnTo>
                      <a:pt x="102" y="222"/>
                    </a:lnTo>
                    <a:lnTo>
                      <a:pt x="99" y="227"/>
                    </a:lnTo>
                    <a:lnTo>
                      <a:pt x="99" y="238"/>
                    </a:lnTo>
                    <a:lnTo>
                      <a:pt x="104" y="247"/>
                    </a:lnTo>
                    <a:lnTo>
                      <a:pt x="106" y="254"/>
                    </a:lnTo>
                    <a:lnTo>
                      <a:pt x="120" y="268"/>
                    </a:lnTo>
                    <a:lnTo>
                      <a:pt x="125" y="268"/>
                    </a:lnTo>
                    <a:lnTo>
                      <a:pt x="134" y="265"/>
                    </a:lnTo>
                    <a:lnTo>
                      <a:pt x="131" y="261"/>
                    </a:lnTo>
                    <a:lnTo>
                      <a:pt x="133" y="251"/>
                    </a:lnTo>
                    <a:lnTo>
                      <a:pt x="136" y="253"/>
                    </a:lnTo>
                    <a:lnTo>
                      <a:pt x="145" y="245"/>
                    </a:lnTo>
                    <a:lnTo>
                      <a:pt x="155" y="247"/>
                    </a:lnTo>
                    <a:lnTo>
                      <a:pt x="160" y="243"/>
                    </a:lnTo>
                    <a:lnTo>
                      <a:pt x="167" y="245"/>
                    </a:lnTo>
                    <a:lnTo>
                      <a:pt x="173" y="252"/>
                    </a:lnTo>
                    <a:lnTo>
                      <a:pt x="178" y="263"/>
                    </a:lnTo>
                    <a:lnTo>
                      <a:pt x="179" y="273"/>
                    </a:lnTo>
                    <a:lnTo>
                      <a:pt x="184" y="276"/>
                    </a:lnTo>
                    <a:lnTo>
                      <a:pt x="190" y="270"/>
                    </a:lnTo>
                    <a:lnTo>
                      <a:pt x="189" y="259"/>
                    </a:lnTo>
                    <a:lnTo>
                      <a:pt x="194" y="262"/>
                    </a:lnTo>
                    <a:lnTo>
                      <a:pt x="198" y="264"/>
                    </a:lnTo>
                    <a:lnTo>
                      <a:pt x="206" y="267"/>
                    </a:lnTo>
                    <a:lnTo>
                      <a:pt x="221" y="273"/>
                    </a:lnTo>
                    <a:lnTo>
                      <a:pt x="223" y="278"/>
                    </a:lnTo>
                    <a:lnTo>
                      <a:pt x="215" y="279"/>
                    </a:lnTo>
                    <a:lnTo>
                      <a:pt x="207" y="285"/>
                    </a:lnTo>
                    <a:lnTo>
                      <a:pt x="209" y="294"/>
                    </a:lnTo>
                    <a:lnTo>
                      <a:pt x="216" y="299"/>
                    </a:lnTo>
                    <a:lnTo>
                      <a:pt x="221" y="301"/>
                    </a:lnTo>
                    <a:lnTo>
                      <a:pt x="219" y="308"/>
                    </a:lnTo>
                    <a:lnTo>
                      <a:pt x="220" y="312"/>
                    </a:lnTo>
                    <a:lnTo>
                      <a:pt x="225" y="312"/>
                    </a:lnTo>
                    <a:lnTo>
                      <a:pt x="226" y="316"/>
                    </a:lnTo>
                    <a:lnTo>
                      <a:pt x="232" y="317"/>
                    </a:lnTo>
                    <a:lnTo>
                      <a:pt x="236" y="321"/>
                    </a:lnTo>
                    <a:lnTo>
                      <a:pt x="236" y="339"/>
                    </a:lnTo>
                    <a:lnTo>
                      <a:pt x="231" y="345"/>
                    </a:lnTo>
                    <a:lnTo>
                      <a:pt x="223" y="338"/>
                    </a:lnTo>
                    <a:lnTo>
                      <a:pt x="221" y="331"/>
                    </a:lnTo>
                    <a:lnTo>
                      <a:pt x="227" y="324"/>
                    </a:lnTo>
                    <a:lnTo>
                      <a:pt x="223" y="324"/>
                    </a:lnTo>
                    <a:lnTo>
                      <a:pt x="211" y="324"/>
                    </a:lnTo>
                    <a:lnTo>
                      <a:pt x="201" y="317"/>
                    </a:lnTo>
                    <a:lnTo>
                      <a:pt x="194" y="315"/>
                    </a:lnTo>
                    <a:lnTo>
                      <a:pt x="190" y="302"/>
                    </a:lnTo>
                    <a:lnTo>
                      <a:pt x="184" y="294"/>
                    </a:lnTo>
                    <a:lnTo>
                      <a:pt x="173" y="289"/>
                    </a:lnTo>
                    <a:lnTo>
                      <a:pt x="168" y="284"/>
                    </a:lnTo>
                    <a:lnTo>
                      <a:pt x="166" y="279"/>
                    </a:lnTo>
                    <a:lnTo>
                      <a:pt x="157" y="270"/>
                    </a:lnTo>
                    <a:lnTo>
                      <a:pt x="147" y="268"/>
                    </a:lnTo>
                    <a:lnTo>
                      <a:pt x="149" y="280"/>
                    </a:lnTo>
                    <a:lnTo>
                      <a:pt x="158" y="302"/>
                    </a:lnTo>
                    <a:lnTo>
                      <a:pt x="158" y="306"/>
                    </a:lnTo>
                    <a:lnTo>
                      <a:pt x="152" y="306"/>
                    </a:lnTo>
                    <a:lnTo>
                      <a:pt x="147" y="294"/>
                    </a:lnTo>
                    <a:lnTo>
                      <a:pt x="137" y="286"/>
                    </a:lnTo>
                    <a:lnTo>
                      <a:pt x="124" y="273"/>
                    </a:lnTo>
                    <a:lnTo>
                      <a:pt x="115" y="268"/>
                    </a:lnTo>
                    <a:lnTo>
                      <a:pt x="109" y="267"/>
                    </a:lnTo>
                    <a:lnTo>
                      <a:pt x="98" y="268"/>
                    </a:lnTo>
                    <a:lnTo>
                      <a:pt x="92" y="278"/>
                    </a:lnTo>
                    <a:lnTo>
                      <a:pt x="85" y="283"/>
                    </a:lnTo>
                    <a:lnTo>
                      <a:pt x="75" y="284"/>
                    </a:lnTo>
                    <a:lnTo>
                      <a:pt x="70" y="278"/>
                    </a:lnTo>
                    <a:lnTo>
                      <a:pt x="63" y="276"/>
                    </a:lnTo>
                    <a:lnTo>
                      <a:pt x="56" y="270"/>
                    </a:lnTo>
                    <a:lnTo>
                      <a:pt x="50" y="274"/>
                    </a:lnTo>
                    <a:lnTo>
                      <a:pt x="47" y="264"/>
                    </a:lnTo>
                    <a:lnTo>
                      <a:pt x="45" y="254"/>
                    </a:lnTo>
                    <a:lnTo>
                      <a:pt x="49" y="247"/>
                    </a:lnTo>
                    <a:lnTo>
                      <a:pt x="56" y="240"/>
                    </a:lnTo>
                    <a:lnTo>
                      <a:pt x="61" y="231"/>
                    </a:lnTo>
                    <a:lnTo>
                      <a:pt x="61" y="225"/>
                    </a:lnTo>
                    <a:lnTo>
                      <a:pt x="55" y="220"/>
                    </a:lnTo>
                    <a:lnTo>
                      <a:pt x="45" y="219"/>
                    </a:lnTo>
                    <a:lnTo>
                      <a:pt x="44" y="233"/>
                    </a:lnTo>
                    <a:lnTo>
                      <a:pt x="42" y="238"/>
                    </a:lnTo>
                    <a:lnTo>
                      <a:pt x="33" y="230"/>
                    </a:lnTo>
                    <a:lnTo>
                      <a:pt x="28" y="219"/>
                    </a:lnTo>
                    <a:lnTo>
                      <a:pt x="21" y="219"/>
                    </a:lnTo>
                    <a:lnTo>
                      <a:pt x="16" y="203"/>
                    </a:lnTo>
                    <a:lnTo>
                      <a:pt x="13" y="188"/>
                    </a:lnTo>
                    <a:lnTo>
                      <a:pt x="2" y="155"/>
                    </a:lnTo>
                    <a:lnTo>
                      <a:pt x="0" y="138"/>
                    </a:lnTo>
                    <a:lnTo>
                      <a:pt x="0" y="134"/>
                    </a:lnTo>
                    <a:lnTo>
                      <a:pt x="8" y="136"/>
                    </a:lnTo>
                    <a:lnTo>
                      <a:pt x="17" y="146"/>
                    </a:lnTo>
                    <a:lnTo>
                      <a:pt x="29" y="143"/>
                    </a:lnTo>
                    <a:lnTo>
                      <a:pt x="28" y="113"/>
                    </a:lnTo>
                    <a:lnTo>
                      <a:pt x="29" y="97"/>
                    </a:lnTo>
                    <a:lnTo>
                      <a:pt x="34" y="82"/>
                    </a:lnTo>
                    <a:lnTo>
                      <a:pt x="34" y="65"/>
                    </a:lnTo>
                    <a:lnTo>
                      <a:pt x="33" y="53"/>
                    </a:lnTo>
                    <a:lnTo>
                      <a:pt x="34" y="41"/>
                    </a:lnTo>
                    <a:lnTo>
                      <a:pt x="38" y="17"/>
                    </a:lnTo>
                    <a:lnTo>
                      <a:pt x="43" y="7"/>
                    </a:lnTo>
                    <a:lnTo>
                      <a:pt x="50" y="0"/>
                    </a:lnTo>
                    <a:lnTo>
                      <a:pt x="56" y="1"/>
                    </a:lnTo>
                    <a:lnTo>
                      <a:pt x="67" y="1"/>
                    </a:lnTo>
                    <a:lnTo>
                      <a:pt x="80" y="4"/>
                    </a:lnTo>
                    <a:lnTo>
                      <a:pt x="102" y="17"/>
                    </a:lnTo>
                    <a:lnTo>
                      <a:pt x="113" y="17"/>
                    </a:lnTo>
                    <a:lnTo>
                      <a:pt x="120" y="15"/>
                    </a:lnTo>
                    <a:lnTo>
                      <a:pt x="123" y="4"/>
                    </a:lnTo>
                    <a:lnTo>
                      <a:pt x="130" y="4"/>
                    </a:lnTo>
                    <a:lnTo>
                      <a:pt x="134" y="10"/>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429" name="Freeform 73"/>
              <p:cNvSpPr>
                <a:spLocks noChangeAspect="1"/>
              </p:cNvSpPr>
              <p:nvPr/>
            </p:nvSpPr>
            <p:spPr bwMode="gray">
              <a:xfrm>
                <a:off x="3867" y="2349"/>
                <a:ext cx="9" cy="9"/>
              </a:xfrm>
              <a:custGeom>
                <a:avLst/>
                <a:gdLst/>
                <a:ahLst/>
                <a:cxnLst>
                  <a:cxn ang="0">
                    <a:pos x="2" y="0"/>
                  </a:cxn>
                  <a:cxn ang="0">
                    <a:pos x="6" y="2"/>
                  </a:cxn>
                  <a:cxn ang="0">
                    <a:pos x="7" y="4"/>
                  </a:cxn>
                  <a:cxn ang="0">
                    <a:pos x="9" y="6"/>
                  </a:cxn>
                  <a:cxn ang="0">
                    <a:pos x="14" y="6"/>
                  </a:cxn>
                  <a:cxn ang="0">
                    <a:pos x="43" y="29"/>
                  </a:cxn>
                  <a:cxn ang="0">
                    <a:pos x="45" y="35"/>
                  </a:cxn>
                  <a:cxn ang="0">
                    <a:pos x="45" y="45"/>
                  </a:cxn>
                  <a:cxn ang="0">
                    <a:pos x="35" y="41"/>
                  </a:cxn>
                  <a:cxn ang="0">
                    <a:pos x="27" y="35"/>
                  </a:cxn>
                  <a:cxn ang="0">
                    <a:pos x="20" y="25"/>
                  </a:cxn>
                  <a:cxn ang="0">
                    <a:pos x="17" y="22"/>
                  </a:cxn>
                  <a:cxn ang="0">
                    <a:pos x="9" y="27"/>
                  </a:cxn>
                  <a:cxn ang="0">
                    <a:pos x="2" y="33"/>
                  </a:cxn>
                  <a:cxn ang="0">
                    <a:pos x="0" y="32"/>
                  </a:cxn>
                  <a:cxn ang="0">
                    <a:pos x="2" y="18"/>
                  </a:cxn>
                  <a:cxn ang="0">
                    <a:pos x="2" y="0"/>
                  </a:cxn>
                </a:cxnLst>
                <a:rect l="0" t="0" r="r" b="b"/>
                <a:pathLst>
                  <a:path w="45" h="45">
                    <a:moveTo>
                      <a:pt x="2" y="0"/>
                    </a:moveTo>
                    <a:lnTo>
                      <a:pt x="6" y="2"/>
                    </a:lnTo>
                    <a:lnTo>
                      <a:pt x="7" y="4"/>
                    </a:lnTo>
                    <a:lnTo>
                      <a:pt x="9" y="6"/>
                    </a:lnTo>
                    <a:lnTo>
                      <a:pt x="14" y="6"/>
                    </a:lnTo>
                    <a:lnTo>
                      <a:pt x="43" y="29"/>
                    </a:lnTo>
                    <a:lnTo>
                      <a:pt x="45" y="35"/>
                    </a:lnTo>
                    <a:lnTo>
                      <a:pt x="45" y="45"/>
                    </a:lnTo>
                    <a:lnTo>
                      <a:pt x="35" y="41"/>
                    </a:lnTo>
                    <a:lnTo>
                      <a:pt x="27" y="35"/>
                    </a:lnTo>
                    <a:lnTo>
                      <a:pt x="20" y="25"/>
                    </a:lnTo>
                    <a:lnTo>
                      <a:pt x="17" y="22"/>
                    </a:lnTo>
                    <a:lnTo>
                      <a:pt x="9" y="27"/>
                    </a:lnTo>
                    <a:lnTo>
                      <a:pt x="2" y="33"/>
                    </a:lnTo>
                    <a:lnTo>
                      <a:pt x="0" y="32"/>
                    </a:lnTo>
                    <a:lnTo>
                      <a:pt x="2" y="18"/>
                    </a:lnTo>
                    <a:lnTo>
                      <a:pt x="2" y="0"/>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430" name="Freeform 74"/>
              <p:cNvSpPr>
                <a:spLocks noChangeAspect="1"/>
              </p:cNvSpPr>
              <p:nvPr/>
            </p:nvSpPr>
            <p:spPr bwMode="gray">
              <a:xfrm>
                <a:off x="3879" y="2348"/>
                <a:ext cx="15" cy="17"/>
              </a:xfrm>
              <a:custGeom>
                <a:avLst/>
                <a:gdLst/>
                <a:ahLst/>
                <a:cxnLst>
                  <a:cxn ang="0">
                    <a:pos x="0" y="4"/>
                  </a:cxn>
                  <a:cxn ang="0">
                    <a:pos x="3" y="4"/>
                  </a:cxn>
                  <a:cxn ang="0">
                    <a:pos x="26" y="5"/>
                  </a:cxn>
                  <a:cxn ang="0">
                    <a:pos x="38" y="0"/>
                  </a:cxn>
                  <a:cxn ang="0">
                    <a:pos x="44" y="2"/>
                  </a:cxn>
                  <a:cxn ang="0">
                    <a:pos x="51" y="6"/>
                  </a:cxn>
                  <a:cxn ang="0">
                    <a:pos x="55" y="15"/>
                  </a:cxn>
                  <a:cxn ang="0">
                    <a:pos x="64" y="21"/>
                  </a:cxn>
                  <a:cxn ang="0">
                    <a:pos x="64" y="32"/>
                  </a:cxn>
                  <a:cxn ang="0">
                    <a:pos x="62" y="47"/>
                  </a:cxn>
                  <a:cxn ang="0">
                    <a:pos x="64" y="57"/>
                  </a:cxn>
                  <a:cxn ang="0">
                    <a:pos x="72" y="78"/>
                  </a:cxn>
                  <a:cxn ang="0">
                    <a:pos x="77" y="85"/>
                  </a:cxn>
                  <a:cxn ang="0">
                    <a:pos x="62" y="85"/>
                  </a:cxn>
                  <a:cxn ang="0">
                    <a:pos x="51" y="83"/>
                  </a:cxn>
                  <a:cxn ang="0">
                    <a:pos x="48" y="73"/>
                  </a:cxn>
                  <a:cxn ang="0">
                    <a:pos x="42" y="70"/>
                  </a:cxn>
                  <a:cxn ang="0">
                    <a:pos x="34" y="64"/>
                  </a:cxn>
                  <a:cxn ang="0">
                    <a:pos x="34" y="59"/>
                  </a:cxn>
                  <a:cxn ang="0">
                    <a:pos x="37" y="51"/>
                  </a:cxn>
                  <a:cxn ang="0">
                    <a:pos x="35" y="48"/>
                  </a:cxn>
                  <a:cxn ang="0">
                    <a:pos x="19" y="32"/>
                  </a:cxn>
                  <a:cxn ang="0">
                    <a:pos x="13" y="30"/>
                  </a:cxn>
                  <a:cxn ang="0">
                    <a:pos x="6" y="21"/>
                  </a:cxn>
                  <a:cxn ang="0">
                    <a:pos x="0" y="6"/>
                  </a:cxn>
                  <a:cxn ang="0">
                    <a:pos x="0" y="4"/>
                  </a:cxn>
                </a:cxnLst>
                <a:rect l="0" t="0" r="r" b="b"/>
                <a:pathLst>
                  <a:path w="77" h="85">
                    <a:moveTo>
                      <a:pt x="0" y="4"/>
                    </a:moveTo>
                    <a:lnTo>
                      <a:pt x="3" y="4"/>
                    </a:lnTo>
                    <a:lnTo>
                      <a:pt x="26" y="5"/>
                    </a:lnTo>
                    <a:lnTo>
                      <a:pt x="38" y="0"/>
                    </a:lnTo>
                    <a:lnTo>
                      <a:pt x="44" y="2"/>
                    </a:lnTo>
                    <a:lnTo>
                      <a:pt x="51" y="6"/>
                    </a:lnTo>
                    <a:lnTo>
                      <a:pt x="55" y="15"/>
                    </a:lnTo>
                    <a:lnTo>
                      <a:pt x="64" y="21"/>
                    </a:lnTo>
                    <a:lnTo>
                      <a:pt x="64" y="32"/>
                    </a:lnTo>
                    <a:lnTo>
                      <a:pt x="62" y="47"/>
                    </a:lnTo>
                    <a:lnTo>
                      <a:pt x="64" y="57"/>
                    </a:lnTo>
                    <a:lnTo>
                      <a:pt x="72" y="78"/>
                    </a:lnTo>
                    <a:lnTo>
                      <a:pt x="77" y="85"/>
                    </a:lnTo>
                    <a:lnTo>
                      <a:pt x="62" y="85"/>
                    </a:lnTo>
                    <a:lnTo>
                      <a:pt x="51" y="83"/>
                    </a:lnTo>
                    <a:lnTo>
                      <a:pt x="48" y="73"/>
                    </a:lnTo>
                    <a:lnTo>
                      <a:pt x="42" y="70"/>
                    </a:lnTo>
                    <a:lnTo>
                      <a:pt x="34" y="64"/>
                    </a:lnTo>
                    <a:lnTo>
                      <a:pt x="34" y="59"/>
                    </a:lnTo>
                    <a:lnTo>
                      <a:pt x="37" y="51"/>
                    </a:lnTo>
                    <a:lnTo>
                      <a:pt x="35" y="48"/>
                    </a:lnTo>
                    <a:lnTo>
                      <a:pt x="19" y="32"/>
                    </a:lnTo>
                    <a:lnTo>
                      <a:pt x="13" y="30"/>
                    </a:lnTo>
                    <a:lnTo>
                      <a:pt x="6" y="21"/>
                    </a:lnTo>
                    <a:lnTo>
                      <a:pt x="0" y="6"/>
                    </a:lnTo>
                    <a:lnTo>
                      <a:pt x="0" y="4"/>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431" name="Freeform 75"/>
              <p:cNvSpPr>
                <a:spLocks noChangeAspect="1"/>
              </p:cNvSpPr>
              <p:nvPr/>
            </p:nvSpPr>
            <p:spPr bwMode="gray">
              <a:xfrm>
                <a:off x="3853" y="2356"/>
                <a:ext cx="13" cy="17"/>
              </a:xfrm>
              <a:custGeom>
                <a:avLst/>
                <a:gdLst/>
                <a:ahLst/>
                <a:cxnLst>
                  <a:cxn ang="0">
                    <a:pos x="0" y="1"/>
                  </a:cxn>
                  <a:cxn ang="0">
                    <a:pos x="2" y="0"/>
                  </a:cxn>
                  <a:cxn ang="0">
                    <a:pos x="11" y="2"/>
                  </a:cxn>
                  <a:cxn ang="0">
                    <a:pos x="24" y="11"/>
                  </a:cxn>
                  <a:cxn ang="0">
                    <a:pos x="27" y="17"/>
                  </a:cxn>
                  <a:cxn ang="0">
                    <a:pos x="33" y="18"/>
                  </a:cxn>
                  <a:cxn ang="0">
                    <a:pos x="49" y="18"/>
                  </a:cxn>
                  <a:cxn ang="0">
                    <a:pos x="50" y="22"/>
                  </a:cxn>
                  <a:cxn ang="0">
                    <a:pos x="60" y="19"/>
                  </a:cxn>
                  <a:cxn ang="0">
                    <a:pos x="63" y="21"/>
                  </a:cxn>
                  <a:cxn ang="0">
                    <a:pos x="63" y="33"/>
                  </a:cxn>
                  <a:cxn ang="0">
                    <a:pos x="60" y="44"/>
                  </a:cxn>
                  <a:cxn ang="0">
                    <a:pos x="52" y="49"/>
                  </a:cxn>
                  <a:cxn ang="0">
                    <a:pos x="44" y="59"/>
                  </a:cxn>
                  <a:cxn ang="0">
                    <a:pos x="36" y="65"/>
                  </a:cxn>
                  <a:cxn ang="0">
                    <a:pos x="32" y="67"/>
                  </a:cxn>
                  <a:cxn ang="0">
                    <a:pos x="23" y="68"/>
                  </a:cxn>
                  <a:cxn ang="0">
                    <a:pos x="11" y="73"/>
                  </a:cxn>
                  <a:cxn ang="0">
                    <a:pos x="3" y="83"/>
                  </a:cxn>
                  <a:cxn ang="0">
                    <a:pos x="1" y="71"/>
                  </a:cxn>
                  <a:cxn ang="0">
                    <a:pos x="1" y="59"/>
                  </a:cxn>
                  <a:cxn ang="0">
                    <a:pos x="3" y="45"/>
                  </a:cxn>
                  <a:cxn ang="0">
                    <a:pos x="6" y="17"/>
                  </a:cxn>
                  <a:cxn ang="0">
                    <a:pos x="4" y="11"/>
                  </a:cxn>
                  <a:cxn ang="0">
                    <a:pos x="0" y="6"/>
                  </a:cxn>
                  <a:cxn ang="0">
                    <a:pos x="0" y="1"/>
                  </a:cxn>
                </a:cxnLst>
                <a:rect l="0" t="0" r="r" b="b"/>
                <a:pathLst>
                  <a:path w="63" h="83">
                    <a:moveTo>
                      <a:pt x="0" y="1"/>
                    </a:moveTo>
                    <a:lnTo>
                      <a:pt x="2" y="0"/>
                    </a:lnTo>
                    <a:lnTo>
                      <a:pt x="11" y="2"/>
                    </a:lnTo>
                    <a:lnTo>
                      <a:pt x="24" y="11"/>
                    </a:lnTo>
                    <a:lnTo>
                      <a:pt x="27" y="17"/>
                    </a:lnTo>
                    <a:lnTo>
                      <a:pt x="33" y="18"/>
                    </a:lnTo>
                    <a:lnTo>
                      <a:pt x="49" y="18"/>
                    </a:lnTo>
                    <a:lnTo>
                      <a:pt x="50" y="22"/>
                    </a:lnTo>
                    <a:lnTo>
                      <a:pt x="60" y="19"/>
                    </a:lnTo>
                    <a:lnTo>
                      <a:pt x="63" y="21"/>
                    </a:lnTo>
                    <a:lnTo>
                      <a:pt x="63" y="33"/>
                    </a:lnTo>
                    <a:lnTo>
                      <a:pt x="60" y="44"/>
                    </a:lnTo>
                    <a:lnTo>
                      <a:pt x="52" y="49"/>
                    </a:lnTo>
                    <a:lnTo>
                      <a:pt x="44" y="59"/>
                    </a:lnTo>
                    <a:lnTo>
                      <a:pt x="36" y="65"/>
                    </a:lnTo>
                    <a:lnTo>
                      <a:pt x="32" y="67"/>
                    </a:lnTo>
                    <a:lnTo>
                      <a:pt x="23" y="68"/>
                    </a:lnTo>
                    <a:lnTo>
                      <a:pt x="11" y="73"/>
                    </a:lnTo>
                    <a:lnTo>
                      <a:pt x="3" y="83"/>
                    </a:lnTo>
                    <a:lnTo>
                      <a:pt x="1" y="71"/>
                    </a:lnTo>
                    <a:lnTo>
                      <a:pt x="1" y="59"/>
                    </a:lnTo>
                    <a:lnTo>
                      <a:pt x="3" y="45"/>
                    </a:lnTo>
                    <a:lnTo>
                      <a:pt x="6" y="17"/>
                    </a:lnTo>
                    <a:lnTo>
                      <a:pt x="4" y="11"/>
                    </a:lnTo>
                    <a:lnTo>
                      <a:pt x="0" y="6"/>
                    </a:lnTo>
                    <a:lnTo>
                      <a:pt x="0" y="1"/>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432" name="Freeform 76"/>
              <p:cNvSpPr>
                <a:spLocks noChangeAspect="1"/>
              </p:cNvSpPr>
              <p:nvPr/>
            </p:nvSpPr>
            <p:spPr bwMode="gray">
              <a:xfrm>
                <a:off x="3858" y="2367"/>
                <a:ext cx="12" cy="21"/>
              </a:xfrm>
              <a:custGeom>
                <a:avLst/>
                <a:gdLst/>
                <a:ahLst/>
                <a:cxnLst>
                  <a:cxn ang="0">
                    <a:pos x="29" y="8"/>
                  </a:cxn>
                  <a:cxn ang="0">
                    <a:pos x="39" y="0"/>
                  </a:cxn>
                  <a:cxn ang="0">
                    <a:pos x="43" y="1"/>
                  </a:cxn>
                  <a:cxn ang="0">
                    <a:pos x="59" y="5"/>
                  </a:cxn>
                  <a:cxn ang="0">
                    <a:pos x="59" y="14"/>
                  </a:cxn>
                  <a:cxn ang="0">
                    <a:pos x="57" y="25"/>
                  </a:cxn>
                  <a:cxn ang="0">
                    <a:pos x="52" y="30"/>
                  </a:cxn>
                  <a:cxn ang="0">
                    <a:pos x="51" y="41"/>
                  </a:cxn>
                  <a:cxn ang="0">
                    <a:pos x="41" y="62"/>
                  </a:cxn>
                  <a:cxn ang="0">
                    <a:pos x="40" y="75"/>
                  </a:cxn>
                  <a:cxn ang="0">
                    <a:pos x="41" y="83"/>
                  </a:cxn>
                  <a:cxn ang="0">
                    <a:pos x="44" y="90"/>
                  </a:cxn>
                  <a:cxn ang="0">
                    <a:pos x="43" y="101"/>
                  </a:cxn>
                  <a:cxn ang="0">
                    <a:pos x="34" y="107"/>
                  </a:cxn>
                  <a:cxn ang="0">
                    <a:pos x="25" y="97"/>
                  </a:cxn>
                  <a:cxn ang="0">
                    <a:pos x="19" y="89"/>
                  </a:cxn>
                  <a:cxn ang="0">
                    <a:pos x="13" y="86"/>
                  </a:cxn>
                  <a:cxn ang="0">
                    <a:pos x="6" y="79"/>
                  </a:cxn>
                  <a:cxn ang="0">
                    <a:pos x="0" y="69"/>
                  </a:cxn>
                  <a:cxn ang="0">
                    <a:pos x="3" y="57"/>
                  </a:cxn>
                  <a:cxn ang="0">
                    <a:pos x="18" y="51"/>
                  </a:cxn>
                  <a:cxn ang="0">
                    <a:pos x="22" y="42"/>
                  </a:cxn>
                  <a:cxn ang="0">
                    <a:pos x="22" y="25"/>
                  </a:cxn>
                  <a:cxn ang="0">
                    <a:pos x="27" y="10"/>
                  </a:cxn>
                  <a:cxn ang="0">
                    <a:pos x="29" y="8"/>
                  </a:cxn>
                </a:cxnLst>
                <a:rect l="0" t="0" r="r" b="b"/>
                <a:pathLst>
                  <a:path w="59" h="107">
                    <a:moveTo>
                      <a:pt x="29" y="8"/>
                    </a:moveTo>
                    <a:lnTo>
                      <a:pt x="39" y="0"/>
                    </a:lnTo>
                    <a:lnTo>
                      <a:pt x="43" y="1"/>
                    </a:lnTo>
                    <a:lnTo>
                      <a:pt x="59" y="5"/>
                    </a:lnTo>
                    <a:lnTo>
                      <a:pt x="59" y="14"/>
                    </a:lnTo>
                    <a:lnTo>
                      <a:pt x="57" y="25"/>
                    </a:lnTo>
                    <a:lnTo>
                      <a:pt x="52" y="30"/>
                    </a:lnTo>
                    <a:lnTo>
                      <a:pt x="51" y="41"/>
                    </a:lnTo>
                    <a:lnTo>
                      <a:pt x="41" y="62"/>
                    </a:lnTo>
                    <a:lnTo>
                      <a:pt x="40" y="75"/>
                    </a:lnTo>
                    <a:lnTo>
                      <a:pt x="41" y="83"/>
                    </a:lnTo>
                    <a:lnTo>
                      <a:pt x="44" y="90"/>
                    </a:lnTo>
                    <a:lnTo>
                      <a:pt x="43" y="101"/>
                    </a:lnTo>
                    <a:lnTo>
                      <a:pt x="34" y="107"/>
                    </a:lnTo>
                    <a:lnTo>
                      <a:pt x="25" y="97"/>
                    </a:lnTo>
                    <a:lnTo>
                      <a:pt x="19" y="89"/>
                    </a:lnTo>
                    <a:lnTo>
                      <a:pt x="13" y="86"/>
                    </a:lnTo>
                    <a:lnTo>
                      <a:pt x="6" y="79"/>
                    </a:lnTo>
                    <a:lnTo>
                      <a:pt x="0" y="69"/>
                    </a:lnTo>
                    <a:lnTo>
                      <a:pt x="3" y="57"/>
                    </a:lnTo>
                    <a:lnTo>
                      <a:pt x="18" y="51"/>
                    </a:lnTo>
                    <a:lnTo>
                      <a:pt x="22" y="42"/>
                    </a:lnTo>
                    <a:lnTo>
                      <a:pt x="22" y="25"/>
                    </a:lnTo>
                    <a:lnTo>
                      <a:pt x="27" y="10"/>
                    </a:lnTo>
                    <a:lnTo>
                      <a:pt x="29" y="8"/>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433" name="Freeform 77"/>
              <p:cNvSpPr>
                <a:spLocks noChangeAspect="1"/>
              </p:cNvSpPr>
              <p:nvPr/>
            </p:nvSpPr>
            <p:spPr bwMode="gray">
              <a:xfrm>
                <a:off x="3879" y="2361"/>
                <a:ext cx="10" cy="16"/>
              </a:xfrm>
              <a:custGeom>
                <a:avLst/>
                <a:gdLst/>
                <a:ahLst/>
                <a:cxnLst>
                  <a:cxn ang="0">
                    <a:pos x="0" y="0"/>
                  </a:cxn>
                  <a:cxn ang="0">
                    <a:pos x="2" y="5"/>
                  </a:cxn>
                  <a:cxn ang="0">
                    <a:pos x="6" y="8"/>
                  </a:cxn>
                  <a:cxn ang="0">
                    <a:pos x="11" y="6"/>
                  </a:cxn>
                  <a:cxn ang="0">
                    <a:pos x="16" y="8"/>
                  </a:cxn>
                  <a:cxn ang="0">
                    <a:pos x="29" y="7"/>
                  </a:cxn>
                  <a:cxn ang="0">
                    <a:pos x="37" y="18"/>
                  </a:cxn>
                  <a:cxn ang="0">
                    <a:pos x="38" y="43"/>
                  </a:cxn>
                  <a:cxn ang="0">
                    <a:pos x="43" y="51"/>
                  </a:cxn>
                  <a:cxn ang="0">
                    <a:pos x="48" y="64"/>
                  </a:cxn>
                  <a:cxn ang="0">
                    <a:pos x="51" y="69"/>
                  </a:cxn>
                  <a:cxn ang="0">
                    <a:pos x="44" y="72"/>
                  </a:cxn>
                  <a:cxn ang="0">
                    <a:pos x="38" y="70"/>
                  </a:cxn>
                  <a:cxn ang="0">
                    <a:pos x="37" y="81"/>
                  </a:cxn>
                  <a:cxn ang="0">
                    <a:pos x="29" y="78"/>
                  </a:cxn>
                  <a:cxn ang="0">
                    <a:pos x="26" y="67"/>
                  </a:cxn>
                  <a:cxn ang="0">
                    <a:pos x="26" y="43"/>
                  </a:cxn>
                  <a:cxn ang="0">
                    <a:pos x="19" y="30"/>
                  </a:cxn>
                  <a:cxn ang="0">
                    <a:pos x="8" y="34"/>
                  </a:cxn>
                  <a:cxn ang="0">
                    <a:pos x="6" y="22"/>
                  </a:cxn>
                  <a:cxn ang="0">
                    <a:pos x="3" y="10"/>
                  </a:cxn>
                  <a:cxn ang="0">
                    <a:pos x="1" y="6"/>
                  </a:cxn>
                  <a:cxn ang="0">
                    <a:pos x="0" y="0"/>
                  </a:cxn>
                </a:cxnLst>
                <a:rect l="0" t="0" r="r" b="b"/>
                <a:pathLst>
                  <a:path w="51" h="81">
                    <a:moveTo>
                      <a:pt x="0" y="0"/>
                    </a:moveTo>
                    <a:lnTo>
                      <a:pt x="2" y="5"/>
                    </a:lnTo>
                    <a:lnTo>
                      <a:pt x="6" y="8"/>
                    </a:lnTo>
                    <a:lnTo>
                      <a:pt x="11" y="6"/>
                    </a:lnTo>
                    <a:lnTo>
                      <a:pt x="16" y="8"/>
                    </a:lnTo>
                    <a:lnTo>
                      <a:pt x="29" y="7"/>
                    </a:lnTo>
                    <a:lnTo>
                      <a:pt x="37" y="18"/>
                    </a:lnTo>
                    <a:lnTo>
                      <a:pt x="38" y="43"/>
                    </a:lnTo>
                    <a:lnTo>
                      <a:pt x="43" y="51"/>
                    </a:lnTo>
                    <a:lnTo>
                      <a:pt x="48" y="64"/>
                    </a:lnTo>
                    <a:lnTo>
                      <a:pt x="51" y="69"/>
                    </a:lnTo>
                    <a:lnTo>
                      <a:pt x="44" y="72"/>
                    </a:lnTo>
                    <a:lnTo>
                      <a:pt x="38" y="70"/>
                    </a:lnTo>
                    <a:lnTo>
                      <a:pt x="37" y="81"/>
                    </a:lnTo>
                    <a:lnTo>
                      <a:pt x="29" y="78"/>
                    </a:lnTo>
                    <a:lnTo>
                      <a:pt x="26" y="67"/>
                    </a:lnTo>
                    <a:lnTo>
                      <a:pt x="26" y="43"/>
                    </a:lnTo>
                    <a:lnTo>
                      <a:pt x="19" y="30"/>
                    </a:lnTo>
                    <a:lnTo>
                      <a:pt x="8" y="34"/>
                    </a:lnTo>
                    <a:lnTo>
                      <a:pt x="6" y="22"/>
                    </a:lnTo>
                    <a:lnTo>
                      <a:pt x="3" y="10"/>
                    </a:lnTo>
                    <a:lnTo>
                      <a:pt x="1" y="6"/>
                    </a:lnTo>
                    <a:lnTo>
                      <a:pt x="0" y="0"/>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434" name="Freeform 78"/>
              <p:cNvSpPr>
                <a:spLocks noChangeAspect="1"/>
              </p:cNvSpPr>
              <p:nvPr/>
            </p:nvSpPr>
            <p:spPr bwMode="gray">
              <a:xfrm>
                <a:off x="3869" y="2363"/>
                <a:ext cx="7" cy="20"/>
              </a:xfrm>
              <a:custGeom>
                <a:avLst/>
                <a:gdLst/>
                <a:ahLst/>
                <a:cxnLst>
                  <a:cxn ang="0">
                    <a:pos x="35" y="2"/>
                  </a:cxn>
                  <a:cxn ang="0">
                    <a:pos x="37" y="0"/>
                  </a:cxn>
                  <a:cxn ang="0">
                    <a:pos x="38" y="5"/>
                  </a:cxn>
                  <a:cxn ang="0">
                    <a:pos x="37" y="10"/>
                  </a:cxn>
                  <a:cxn ang="0">
                    <a:pos x="37" y="33"/>
                  </a:cxn>
                  <a:cxn ang="0">
                    <a:pos x="36" y="48"/>
                  </a:cxn>
                  <a:cxn ang="0">
                    <a:pos x="24" y="58"/>
                  </a:cxn>
                  <a:cxn ang="0">
                    <a:pos x="15" y="75"/>
                  </a:cxn>
                  <a:cxn ang="0">
                    <a:pos x="10" y="86"/>
                  </a:cxn>
                  <a:cxn ang="0">
                    <a:pos x="6" y="96"/>
                  </a:cxn>
                  <a:cxn ang="0">
                    <a:pos x="3" y="99"/>
                  </a:cxn>
                  <a:cxn ang="0">
                    <a:pos x="0" y="87"/>
                  </a:cxn>
                  <a:cxn ang="0">
                    <a:pos x="0" y="78"/>
                  </a:cxn>
                  <a:cxn ang="0">
                    <a:pos x="8" y="58"/>
                  </a:cxn>
                  <a:cxn ang="0">
                    <a:pos x="17" y="41"/>
                  </a:cxn>
                  <a:cxn ang="0">
                    <a:pos x="26" y="21"/>
                  </a:cxn>
                  <a:cxn ang="0">
                    <a:pos x="31" y="5"/>
                  </a:cxn>
                  <a:cxn ang="0">
                    <a:pos x="35" y="2"/>
                  </a:cxn>
                </a:cxnLst>
                <a:rect l="0" t="0" r="r" b="b"/>
                <a:pathLst>
                  <a:path w="38" h="99">
                    <a:moveTo>
                      <a:pt x="35" y="2"/>
                    </a:moveTo>
                    <a:lnTo>
                      <a:pt x="37" y="0"/>
                    </a:lnTo>
                    <a:lnTo>
                      <a:pt x="38" y="5"/>
                    </a:lnTo>
                    <a:lnTo>
                      <a:pt x="37" y="10"/>
                    </a:lnTo>
                    <a:lnTo>
                      <a:pt x="37" y="33"/>
                    </a:lnTo>
                    <a:lnTo>
                      <a:pt x="36" y="48"/>
                    </a:lnTo>
                    <a:lnTo>
                      <a:pt x="24" y="58"/>
                    </a:lnTo>
                    <a:lnTo>
                      <a:pt x="15" y="75"/>
                    </a:lnTo>
                    <a:lnTo>
                      <a:pt x="10" y="86"/>
                    </a:lnTo>
                    <a:lnTo>
                      <a:pt x="6" y="96"/>
                    </a:lnTo>
                    <a:lnTo>
                      <a:pt x="3" y="99"/>
                    </a:lnTo>
                    <a:lnTo>
                      <a:pt x="0" y="87"/>
                    </a:lnTo>
                    <a:lnTo>
                      <a:pt x="0" y="78"/>
                    </a:lnTo>
                    <a:lnTo>
                      <a:pt x="8" y="58"/>
                    </a:lnTo>
                    <a:lnTo>
                      <a:pt x="17" y="41"/>
                    </a:lnTo>
                    <a:lnTo>
                      <a:pt x="26" y="21"/>
                    </a:lnTo>
                    <a:lnTo>
                      <a:pt x="31" y="5"/>
                    </a:lnTo>
                    <a:lnTo>
                      <a:pt x="35" y="2"/>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435" name="Freeform 79"/>
              <p:cNvSpPr>
                <a:spLocks noChangeAspect="1"/>
              </p:cNvSpPr>
              <p:nvPr/>
            </p:nvSpPr>
            <p:spPr bwMode="gray">
              <a:xfrm>
                <a:off x="3874" y="2375"/>
                <a:ext cx="8" cy="7"/>
              </a:xfrm>
              <a:custGeom>
                <a:avLst/>
                <a:gdLst/>
                <a:ahLst/>
                <a:cxnLst>
                  <a:cxn ang="0">
                    <a:pos x="0" y="18"/>
                  </a:cxn>
                  <a:cxn ang="0">
                    <a:pos x="0" y="16"/>
                  </a:cxn>
                  <a:cxn ang="0">
                    <a:pos x="2" y="16"/>
                  </a:cxn>
                  <a:cxn ang="0">
                    <a:pos x="9" y="12"/>
                  </a:cxn>
                  <a:cxn ang="0">
                    <a:pos x="12" y="5"/>
                  </a:cxn>
                  <a:cxn ang="0">
                    <a:pos x="20" y="0"/>
                  </a:cxn>
                  <a:cxn ang="0">
                    <a:pos x="32" y="5"/>
                  </a:cxn>
                  <a:cxn ang="0">
                    <a:pos x="39" y="3"/>
                  </a:cxn>
                  <a:cxn ang="0">
                    <a:pos x="39" y="14"/>
                  </a:cxn>
                  <a:cxn ang="0">
                    <a:pos x="38" y="18"/>
                  </a:cxn>
                  <a:cxn ang="0">
                    <a:pos x="39" y="24"/>
                  </a:cxn>
                  <a:cxn ang="0">
                    <a:pos x="37" y="27"/>
                  </a:cxn>
                  <a:cxn ang="0">
                    <a:pos x="22" y="31"/>
                  </a:cxn>
                  <a:cxn ang="0">
                    <a:pos x="7" y="30"/>
                  </a:cxn>
                  <a:cxn ang="0">
                    <a:pos x="4" y="26"/>
                  </a:cxn>
                  <a:cxn ang="0">
                    <a:pos x="0" y="18"/>
                  </a:cxn>
                </a:cxnLst>
                <a:rect l="0" t="0" r="r" b="b"/>
                <a:pathLst>
                  <a:path w="39" h="31">
                    <a:moveTo>
                      <a:pt x="0" y="18"/>
                    </a:moveTo>
                    <a:lnTo>
                      <a:pt x="0" y="16"/>
                    </a:lnTo>
                    <a:lnTo>
                      <a:pt x="2" y="16"/>
                    </a:lnTo>
                    <a:lnTo>
                      <a:pt x="9" y="12"/>
                    </a:lnTo>
                    <a:lnTo>
                      <a:pt x="12" y="5"/>
                    </a:lnTo>
                    <a:lnTo>
                      <a:pt x="20" y="0"/>
                    </a:lnTo>
                    <a:lnTo>
                      <a:pt x="32" y="5"/>
                    </a:lnTo>
                    <a:lnTo>
                      <a:pt x="39" y="3"/>
                    </a:lnTo>
                    <a:lnTo>
                      <a:pt x="39" y="14"/>
                    </a:lnTo>
                    <a:lnTo>
                      <a:pt x="38" y="18"/>
                    </a:lnTo>
                    <a:lnTo>
                      <a:pt x="39" y="24"/>
                    </a:lnTo>
                    <a:lnTo>
                      <a:pt x="37" y="27"/>
                    </a:lnTo>
                    <a:lnTo>
                      <a:pt x="22" y="31"/>
                    </a:lnTo>
                    <a:lnTo>
                      <a:pt x="7" y="30"/>
                    </a:lnTo>
                    <a:lnTo>
                      <a:pt x="4" y="26"/>
                    </a:lnTo>
                    <a:lnTo>
                      <a:pt x="0" y="18"/>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436" name="Freeform 80"/>
              <p:cNvSpPr>
                <a:spLocks noChangeAspect="1"/>
              </p:cNvSpPr>
              <p:nvPr/>
            </p:nvSpPr>
            <p:spPr bwMode="gray">
              <a:xfrm>
                <a:off x="3853" y="2380"/>
                <a:ext cx="51" cy="46"/>
              </a:xfrm>
              <a:custGeom>
                <a:avLst/>
                <a:gdLst/>
                <a:ahLst/>
                <a:cxnLst>
                  <a:cxn ang="0">
                    <a:pos x="190" y="0"/>
                  </a:cxn>
                  <a:cxn ang="0">
                    <a:pos x="207" y="10"/>
                  </a:cxn>
                  <a:cxn ang="0">
                    <a:pos x="224" y="26"/>
                  </a:cxn>
                  <a:cxn ang="0">
                    <a:pos x="233" y="33"/>
                  </a:cxn>
                  <a:cxn ang="0">
                    <a:pos x="240" y="51"/>
                  </a:cxn>
                  <a:cxn ang="0">
                    <a:pos x="242" y="70"/>
                  </a:cxn>
                  <a:cxn ang="0">
                    <a:pos x="246" y="86"/>
                  </a:cxn>
                  <a:cxn ang="0">
                    <a:pos x="250" y="110"/>
                  </a:cxn>
                  <a:cxn ang="0">
                    <a:pos x="254" y="142"/>
                  </a:cxn>
                  <a:cxn ang="0">
                    <a:pos x="243" y="152"/>
                  </a:cxn>
                  <a:cxn ang="0">
                    <a:pos x="238" y="185"/>
                  </a:cxn>
                  <a:cxn ang="0">
                    <a:pos x="227" y="167"/>
                  </a:cxn>
                  <a:cxn ang="0">
                    <a:pos x="221" y="142"/>
                  </a:cxn>
                  <a:cxn ang="0">
                    <a:pos x="212" y="131"/>
                  </a:cxn>
                  <a:cxn ang="0">
                    <a:pos x="192" y="158"/>
                  </a:cxn>
                  <a:cxn ang="0">
                    <a:pos x="197" y="179"/>
                  </a:cxn>
                  <a:cxn ang="0">
                    <a:pos x="206" y="201"/>
                  </a:cxn>
                  <a:cxn ang="0">
                    <a:pos x="194" y="227"/>
                  </a:cxn>
                  <a:cxn ang="0">
                    <a:pos x="184" y="211"/>
                  </a:cxn>
                  <a:cxn ang="0">
                    <a:pos x="174" y="211"/>
                  </a:cxn>
                  <a:cxn ang="0">
                    <a:pos x="156" y="210"/>
                  </a:cxn>
                  <a:cxn ang="0">
                    <a:pos x="125" y="189"/>
                  </a:cxn>
                  <a:cxn ang="0">
                    <a:pos x="119" y="171"/>
                  </a:cxn>
                  <a:cxn ang="0">
                    <a:pos x="113" y="150"/>
                  </a:cxn>
                  <a:cxn ang="0">
                    <a:pos x="125" y="126"/>
                  </a:cxn>
                  <a:cxn ang="0">
                    <a:pos x="105" y="108"/>
                  </a:cxn>
                  <a:cxn ang="0">
                    <a:pos x="89" y="104"/>
                  </a:cxn>
                  <a:cxn ang="0">
                    <a:pos x="81" y="125"/>
                  </a:cxn>
                  <a:cxn ang="0">
                    <a:pos x="68" y="121"/>
                  </a:cxn>
                  <a:cxn ang="0">
                    <a:pos x="55" y="126"/>
                  </a:cxn>
                  <a:cxn ang="0">
                    <a:pos x="50" y="123"/>
                  </a:cxn>
                  <a:cxn ang="0">
                    <a:pos x="39" y="112"/>
                  </a:cxn>
                  <a:cxn ang="0">
                    <a:pos x="16" y="153"/>
                  </a:cxn>
                  <a:cxn ang="0">
                    <a:pos x="3" y="155"/>
                  </a:cxn>
                  <a:cxn ang="0">
                    <a:pos x="7" y="121"/>
                  </a:cxn>
                  <a:cxn ang="0">
                    <a:pos x="22" y="93"/>
                  </a:cxn>
                  <a:cxn ang="0">
                    <a:pos x="56" y="76"/>
                  </a:cxn>
                  <a:cxn ang="0">
                    <a:pos x="73" y="64"/>
                  </a:cxn>
                  <a:cxn ang="0">
                    <a:pos x="99" y="64"/>
                  </a:cxn>
                  <a:cxn ang="0">
                    <a:pos x="98" y="94"/>
                  </a:cxn>
                  <a:cxn ang="0">
                    <a:pos x="127" y="69"/>
                  </a:cxn>
                  <a:cxn ang="0">
                    <a:pos x="146" y="66"/>
                  </a:cxn>
                  <a:cxn ang="0">
                    <a:pos x="153" y="49"/>
                  </a:cxn>
                  <a:cxn ang="0">
                    <a:pos x="169" y="46"/>
                  </a:cxn>
                  <a:cxn ang="0">
                    <a:pos x="189" y="43"/>
                  </a:cxn>
                  <a:cxn ang="0">
                    <a:pos x="194" y="26"/>
                  </a:cxn>
                  <a:cxn ang="0">
                    <a:pos x="191" y="1"/>
                  </a:cxn>
                </a:cxnLst>
                <a:rect l="0" t="0" r="r" b="b"/>
                <a:pathLst>
                  <a:path w="254" h="227">
                    <a:moveTo>
                      <a:pt x="191" y="1"/>
                    </a:moveTo>
                    <a:lnTo>
                      <a:pt x="190" y="0"/>
                    </a:lnTo>
                    <a:lnTo>
                      <a:pt x="200" y="0"/>
                    </a:lnTo>
                    <a:lnTo>
                      <a:pt x="207" y="10"/>
                    </a:lnTo>
                    <a:lnTo>
                      <a:pt x="215" y="13"/>
                    </a:lnTo>
                    <a:lnTo>
                      <a:pt x="224" y="26"/>
                    </a:lnTo>
                    <a:lnTo>
                      <a:pt x="229" y="26"/>
                    </a:lnTo>
                    <a:lnTo>
                      <a:pt x="233" y="33"/>
                    </a:lnTo>
                    <a:lnTo>
                      <a:pt x="240" y="46"/>
                    </a:lnTo>
                    <a:lnTo>
                      <a:pt x="240" y="51"/>
                    </a:lnTo>
                    <a:lnTo>
                      <a:pt x="231" y="64"/>
                    </a:lnTo>
                    <a:lnTo>
                      <a:pt x="242" y="70"/>
                    </a:lnTo>
                    <a:lnTo>
                      <a:pt x="242" y="81"/>
                    </a:lnTo>
                    <a:lnTo>
                      <a:pt x="246" y="86"/>
                    </a:lnTo>
                    <a:lnTo>
                      <a:pt x="248" y="104"/>
                    </a:lnTo>
                    <a:lnTo>
                      <a:pt x="250" y="110"/>
                    </a:lnTo>
                    <a:lnTo>
                      <a:pt x="254" y="124"/>
                    </a:lnTo>
                    <a:lnTo>
                      <a:pt x="254" y="142"/>
                    </a:lnTo>
                    <a:lnTo>
                      <a:pt x="249" y="150"/>
                    </a:lnTo>
                    <a:lnTo>
                      <a:pt x="243" y="152"/>
                    </a:lnTo>
                    <a:lnTo>
                      <a:pt x="238" y="161"/>
                    </a:lnTo>
                    <a:lnTo>
                      <a:pt x="238" y="185"/>
                    </a:lnTo>
                    <a:lnTo>
                      <a:pt x="231" y="179"/>
                    </a:lnTo>
                    <a:lnTo>
                      <a:pt x="227" y="167"/>
                    </a:lnTo>
                    <a:lnTo>
                      <a:pt x="227" y="151"/>
                    </a:lnTo>
                    <a:lnTo>
                      <a:pt x="221" y="142"/>
                    </a:lnTo>
                    <a:lnTo>
                      <a:pt x="217" y="134"/>
                    </a:lnTo>
                    <a:lnTo>
                      <a:pt x="212" y="131"/>
                    </a:lnTo>
                    <a:lnTo>
                      <a:pt x="207" y="135"/>
                    </a:lnTo>
                    <a:lnTo>
                      <a:pt x="192" y="158"/>
                    </a:lnTo>
                    <a:lnTo>
                      <a:pt x="191" y="172"/>
                    </a:lnTo>
                    <a:lnTo>
                      <a:pt x="197" y="179"/>
                    </a:lnTo>
                    <a:lnTo>
                      <a:pt x="202" y="189"/>
                    </a:lnTo>
                    <a:lnTo>
                      <a:pt x="206" y="201"/>
                    </a:lnTo>
                    <a:lnTo>
                      <a:pt x="206" y="207"/>
                    </a:lnTo>
                    <a:lnTo>
                      <a:pt x="194" y="227"/>
                    </a:lnTo>
                    <a:lnTo>
                      <a:pt x="186" y="223"/>
                    </a:lnTo>
                    <a:lnTo>
                      <a:pt x="184" y="211"/>
                    </a:lnTo>
                    <a:lnTo>
                      <a:pt x="183" y="205"/>
                    </a:lnTo>
                    <a:lnTo>
                      <a:pt x="174" y="211"/>
                    </a:lnTo>
                    <a:lnTo>
                      <a:pt x="164" y="212"/>
                    </a:lnTo>
                    <a:lnTo>
                      <a:pt x="156" y="210"/>
                    </a:lnTo>
                    <a:lnTo>
                      <a:pt x="133" y="199"/>
                    </a:lnTo>
                    <a:lnTo>
                      <a:pt x="125" y="189"/>
                    </a:lnTo>
                    <a:lnTo>
                      <a:pt x="120" y="182"/>
                    </a:lnTo>
                    <a:lnTo>
                      <a:pt x="119" y="171"/>
                    </a:lnTo>
                    <a:lnTo>
                      <a:pt x="116" y="162"/>
                    </a:lnTo>
                    <a:lnTo>
                      <a:pt x="113" y="150"/>
                    </a:lnTo>
                    <a:lnTo>
                      <a:pt x="125" y="134"/>
                    </a:lnTo>
                    <a:lnTo>
                      <a:pt x="125" y="126"/>
                    </a:lnTo>
                    <a:lnTo>
                      <a:pt x="116" y="116"/>
                    </a:lnTo>
                    <a:lnTo>
                      <a:pt x="105" y="108"/>
                    </a:lnTo>
                    <a:lnTo>
                      <a:pt x="97" y="104"/>
                    </a:lnTo>
                    <a:lnTo>
                      <a:pt x="89" y="104"/>
                    </a:lnTo>
                    <a:lnTo>
                      <a:pt x="81" y="119"/>
                    </a:lnTo>
                    <a:lnTo>
                      <a:pt x="81" y="125"/>
                    </a:lnTo>
                    <a:lnTo>
                      <a:pt x="73" y="121"/>
                    </a:lnTo>
                    <a:lnTo>
                      <a:pt x="68" y="121"/>
                    </a:lnTo>
                    <a:lnTo>
                      <a:pt x="68" y="114"/>
                    </a:lnTo>
                    <a:lnTo>
                      <a:pt x="55" y="126"/>
                    </a:lnTo>
                    <a:lnTo>
                      <a:pt x="54" y="132"/>
                    </a:lnTo>
                    <a:lnTo>
                      <a:pt x="50" y="123"/>
                    </a:lnTo>
                    <a:lnTo>
                      <a:pt x="47" y="112"/>
                    </a:lnTo>
                    <a:lnTo>
                      <a:pt x="39" y="112"/>
                    </a:lnTo>
                    <a:lnTo>
                      <a:pt x="28" y="124"/>
                    </a:lnTo>
                    <a:lnTo>
                      <a:pt x="16" y="153"/>
                    </a:lnTo>
                    <a:lnTo>
                      <a:pt x="9" y="156"/>
                    </a:lnTo>
                    <a:lnTo>
                      <a:pt x="3" y="155"/>
                    </a:lnTo>
                    <a:lnTo>
                      <a:pt x="0" y="144"/>
                    </a:lnTo>
                    <a:lnTo>
                      <a:pt x="7" y="121"/>
                    </a:lnTo>
                    <a:lnTo>
                      <a:pt x="12" y="104"/>
                    </a:lnTo>
                    <a:lnTo>
                      <a:pt x="22" y="93"/>
                    </a:lnTo>
                    <a:lnTo>
                      <a:pt x="52" y="85"/>
                    </a:lnTo>
                    <a:lnTo>
                      <a:pt x="56" y="76"/>
                    </a:lnTo>
                    <a:lnTo>
                      <a:pt x="63" y="69"/>
                    </a:lnTo>
                    <a:lnTo>
                      <a:pt x="73" y="64"/>
                    </a:lnTo>
                    <a:lnTo>
                      <a:pt x="79" y="56"/>
                    </a:lnTo>
                    <a:lnTo>
                      <a:pt x="99" y="64"/>
                    </a:lnTo>
                    <a:lnTo>
                      <a:pt x="104" y="76"/>
                    </a:lnTo>
                    <a:lnTo>
                      <a:pt x="98" y="94"/>
                    </a:lnTo>
                    <a:lnTo>
                      <a:pt x="120" y="85"/>
                    </a:lnTo>
                    <a:lnTo>
                      <a:pt x="127" y="69"/>
                    </a:lnTo>
                    <a:lnTo>
                      <a:pt x="138" y="64"/>
                    </a:lnTo>
                    <a:lnTo>
                      <a:pt x="146" y="66"/>
                    </a:lnTo>
                    <a:lnTo>
                      <a:pt x="151" y="60"/>
                    </a:lnTo>
                    <a:lnTo>
                      <a:pt x="153" y="49"/>
                    </a:lnTo>
                    <a:lnTo>
                      <a:pt x="158" y="43"/>
                    </a:lnTo>
                    <a:lnTo>
                      <a:pt x="169" y="46"/>
                    </a:lnTo>
                    <a:lnTo>
                      <a:pt x="181" y="40"/>
                    </a:lnTo>
                    <a:lnTo>
                      <a:pt x="189" y="43"/>
                    </a:lnTo>
                    <a:lnTo>
                      <a:pt x="192" y="39"/>
                    </a:lnTo>
                    <a:lnTo>
                      <a:pt x="194" y="26"/>
                    </a:lnTo>
                    <a:lnTo>
                      <a:pt x="191" y="7"/>
                    </a:lnTo>
                    <a:lnTo>
                      <a:pt x="191" y="1"/>
                    </a:lnTo>
                    <a:close/>
                  </a:path>
                </a:pathLst>
              </a:custGeom>
              <a:grpFill/>
              <a:ln w="6350" cap="flat" cmpd="sng">
                <a:noFill/>
                <a:prstDash val="solid"/>
                <a:round/>
                <a:headEnd type="none" w="med" len="med"/>
                <a:tailEnd type="none" w="med" len="med"/>
              </a:ln>
              <a:effectLst/>
            </p:spPr>
            <p:txBody>
              <a:bodyPr/>
              <a:lstStyle/>
              <a:p>
                <a:endParaRPr lang="en-US" sz="1013" dirty="0"/>
              </a:p>
            </p:txBody>
          </p:sp>
        </p:grpSp>
        <p:sp>
          <p:nvSpPr>
            <p:cNvPr id="99" name="Freeform 81"/>
            <p:cNvSpPr>
              <a:spLocks noChangeAspect="1"/>
            </p:cNvSpPr>
            <p:nvPr/>
          </p:nvSpPr>
          <p:spPr bwMode="gray">
            <a:xfrm>
              <a:off x="2424605" y="1583581"/>
              <a:ext cx="10297" cy="9436"/>
            </a:xfrm>
            <a:custGeom>
              <a:avLst/>
              <a:gdLst/>
              <a:ahLst/>
              <a:cxnLst>
                <a:cxn ang="0">
                  <a:pos x="67" y="9"/>
                </a:cxn>
                <a:cxn ang="0">
                  <a:pos x="72" y="14"/>
                </a:cxn>
                <a:cxn ang="0">
                  <a:pos x="76" y="21"/>
                </a:cxn>
                <a:cxn ang="0">
                  <a:pos x="77" y="26"/>
                </a:cxn>
                <a:cxn ang="0">
                  <a:pos x="77" y="32"/>
                </a:cxn>
                <a:cxn ang="0">
                  <a:pos x="76" y="37"/>
                </a:cxn>
                <a:cxn ang="0">
                  <a:pos x="70" y="37"/>
                </a:cxn>
                <a:cxn ang="0">
                  <a:pos x="65" y="35"/>
                </a:cxn>
                <a:cxn ang="0">
                  <a:pos x="61" y="27"/>
                </a:cxn>
                <a:cxn ang="0">
                  <a:pos x="59" y="20"/>
                </a:cxn>
                <a:cxn ang="0">
                  <a:pos x="56" y="16"/>
                </a:cxn>
                <a:cxn ang="0">
                  <a:pos x="51" y="16"/>
                </a:cxn>
                <a:cxn ang="0">
                  <a:pos x="46" y="19"/>
                </a:cxn>
                <a:cxn ang="0">
                  <a:pos x="43" y="24"/>
                </a:cxn>
                <a:cxn ang="0">
                  <a:pos x="41" y="48"/>
                </a:cxn>
                <a:cxn ang="0">
                  <a:pos x="39" y="56"/>
                </a:cxn>
                <a:cxn ang="0">
                  <a:pos x="34" y="58"/>
                </a:cxn>
                <a:cxn ang="0">
                  <a:pos x="29" y="57"/>
                </a:cxn>
                <a:cxn ang="0">
                  <a:pos x="26" y="53"/>
                </a:cxn>
                <a:cxn ang="0">
                  <a:pos x="21" y="48"/>
                </a:cxn>
                <a:cxn ang="0">
                  <a:pos x="17" y="42"/>
                </a:cxn>
                <a:cxn ang="0">
                  <a:pos x="7" y="31"/>
                </a:cxn>
                <a:cxn ang="0">
                  <a:pos x="3" y="29"/>
                </a:cxn>
                <a:cxn ang="0">
                  <a:pos x="0" y="27"/>
                </a:cxn>
                <a:cxn ang="0">
                  <a:pos x="2" y="25"/>
                </a:cxn>
                <a:cxn ang="0">
                  <a:pos x="11" y="22"/>
                </a:cxn>
                <a:cxn ang="0">
                  <a:pos x="26" y="21"/>
                </a:cxn>
                <a:cxn ang="0">
                  <a:pos x="33" y="16"/>
                </a:cxn>
                <a:cxn ang="0">
                  <a:pos x="53" y="0"/>
                </a:cxn>
                <a:cxn ang="0">
                  <a:pos x="55" y="8"/>
                </a:cxn>
                <a:cxn ang="0">
                  <a:pos x="67" y="9"/>
                </a:cxn>
              </a:cxnLst>
              <a:rect l="0" t="0" r="r" b="b"/>
              <a:pathLst>
                <a:path w="77" h="58">
                  <a:moveTo>
                    <a:pt x="67" y="9"/>
                  </a:moveTo>
                  <a:lnTo>
                    <a:pt x="72" y="14"/>
                  </a:lnTo>
                  <a:lnTo>
                    <a:pt x="76" y="21"/>
                  </a:lnTo>
                  <a:lnTo>
                    <a:pt x="77" y="26"/>
                  </a:lnTo>
                  <a:lnTo>
                    <a:pt x="77" y="32"/>
                  </a:lnTo>
                  <a:lnTo>
                    <a:pt x="76" y="37"/>
                  </a:lnTo>
                  <a:lnTo>
                    <a:pt x="70" y="37"/>
                  </a:lnTo>
                  <a:lnTo>
                    <a:pt x="65" y="35"/>
                  </a:lnTo>
                  <a:lnTo>
                    <a:pt x="61" y="27"/>
                  </a:lnTo>
                  <a:lnTo>
                    <a:pt x="59" y="20"/>
                  </a:lnTo>
                  <a:lnTo>
                    <a:pt x="56" y="16"/>
                  </a:lnTo>
                  <a:lnTo>
                    <a:pt x="51" y="16"/>
                  </a:lnTo>
                  <a:lnTo>
                    <a:pt x="46" y="19"/>
                  </a:lnTo>
                  <a:lnTo>
                    <a:pt x="43" y="24"/>
                  </a:lnTo>
                  <a:lnTo>
                    <a:pt x="41" y="48"/>
                  </a:lnTo>
                  <a:lnTo>
                    <a:pt x="39" y="56"/>
                  </a:lnTo>
                  <a:lnTo>
                    <a:pt x="34" y="58"/>
                  </a:lnTo>
                  <a:lnTo>
                    <a:pt x="29" y="57"/>
                  </a:lnTo>
                  <a:lnTo>
                    <a:pt x="26" y="53"/>
                  </a:lnTo>
                  <a:lnTo>
                    <a:pt x="21" y="48"/>
                  </a:lnTo>
                  <a:lnTo>
                    <a:pt x="17" y="42"/>
                  </a:lnTo>
                  <a:lnTo>
                    <a:pt x="7" y="31"/>
                  </a:lnTo>
                  <a:lnTo>
                    <a:pt x="3" y="29"/>
                  </a:lnTo>
                  <a:lnTo>
                    <a:pt x="0" y="27"/>
                  </a:lnTo>
                  <a:lnTo>
                    <a:pt x="2" y="25"/>
                  </a:lnTo>
                  <a:lnTo>
                    <a:pt x="11" y="22"/>
                  </a:lnTo>
                  <a:lnTo>
                    <a:pt x="26" y="21"/>
                  </a:lnTo>
                  <a:lnTo>
                    <a:pt x="33" y="16"/>
                  </a:lnTo>
                  <a:lnTo>
                    <a:pt x="53" y="0"/>
                  </a:lnTo>
                  <a:lnTo>
                    <a:pt x="55" y="8"/>
                  </a:lnTo>
                  <a:lnTo>
                    <a:pt x="67" y="9"/>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100" name="Freeform 82"/>
            <p:cNvSpPr>
              <a:spLocks noChangeAspect="1"/>
            </p:cNvSpPr>
            <p:nvPr/>
          </p:nvSpPr>
          <p:spPr bwMode="gray">
            <a:xfrm>
              <a:off x="2440394" y="1655135"/>
              <a:ext cx="2060" cy="7077"/>
            </a:xfrm>
            <a:custGeom>
              <a:avLst/>
              <a:gdLst/>
              <a:ahLst/>
              <a:cxnLst>
                <a:cxn ang="0">
                  <a:pos x="8" y="1"/>
                </a:cxn>
                <a:cxn ang="0">
                  <a:pos x="9" y="0"/>
                </a:cxn>
                <a:cxn ang="0">
                  <a:pos x="11" y="10"/>
                </a:cxn>
                <a:cxn ang="0">
                  <a:pos x="13" y="26"/>
                </a:cxn>
                <a:cxn ang="0">
                  <a:pos x="15" y="33"/>
                </a:cxn>
                <a:cxn ang="0">
                  <a:pos x="9" y="41"/>
                </a:cxn>
                <a:cxn ang="0">
                  <a:pos x="4" y="42"/>
                </a:cxn>
                <a:cxn ang="0">
                  <a:pos x="0" y="27"/>
                </a:cxn>
                <a:cxn ang="0">
                  <a:pos x="0" y="13"/>
                </a:cxn>
                <a:cxn ang="0">
                  <a:pos x="3" y="4"/>
                </a:cxn>
                <a:cxn ang="0">
                  <a:pos x="8" y="0"/>
                </a:cxn>
                <a:cxn ang="0">
                  <a:pos x="8" y="1"/>
                </a:cxn>
              </a:cxnLst>
              <a:rect l="0" t="0" r="r" b="b"/>
              <a:pathLst>
                <a:path w="15" h="42">
                  <a:moveTo>
                    <a:pt x="8" y="1"/>
                  </a:moveTo>
                  <a:lnTo>
                    <a:pt x="9" y="0"/>
                  </a:lnTo>
                  <a:lnTo>
                    <a:pt x="11" y="10"/>
                  </a:lnTo>
                  <a:lnTo>
                    <a:pt x="13" y="26"/>
                  </a:lnTo>
                  <a:lnTo>
                    <a:pt x="15" y="33"/>
                  </a:lnTo>
                  <a:lnTo>
                    <a:pt x="9" y="41"/>
                  </a:lnTo>
                  <a:lnTo>
                    <a:pt x="4" y="42"/>
                  </a:lnTo>
                  <a:lnTo>
                    <a:pt x="0" y="27"/>
                  </a:lnTo>
                  <a:lnTo>
                    <a:pt x="0" y="13"/>
                  </a:lnTo>
                  <a:lnTo>
                    <a:pt x="3" y="4"/>
                  </a:lnTo>
                  <a:lnTo>
                    <a:pt x="8" y="0"/>
                  </a:lnTo>
                  <a:lnTo>
                    <a:pt x="8" y="1"/>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101" name="Freeform 83"/>
            <p:cNvSpPr>
              <a:spLocks noChangeAspect="1"/>
            </p:cNvSpPr>
            <p:nvPr/>
          </p:nvSpPr>
          <p:spPr bwMode="gray">
            <a:xfrm>
              <a:off x="2505607" y="1699168"/>
              <a:ext cx="18535" cy="9436"/>
            </a:xfrm>
            <a:custGeom>
              <a:avLst/>
              <a:gdLst/>
              <a:ahLst/>
              <a:cxnLst>
                <a:cxn ang="0">
                  <a:pos x="0" y="39"/>
                </a:cxn>
                <a:cxn ang="0">
                  <a:pos x="2" y="38"/>
                </a:cxn>
                <a:cxn ang="0">
                  <a:pos x="11" y="29"/>
                </a:cxn>
                <a:cxn ang="0">
                  <a:pos x="18" y="17"/>
                </a:cxn>
                <a:cxn ang="0">
                  <a:pos x="27" y="16"/>
                </a:cxn>
                <a:cxn ang="0">
                  <a:pos x="55" y="11"/>
                </a:cxn>
                <a:cxn ang="0">
                  <a:pos x="61" y="7"/>
                </a:cxn>
                <a:cxn ang="0">
                  <a:pos x="71" y="10"/>
                </a:cxn>
                <a:cxn ang="0">
                  <a:pos x="98" y="7"/>
                </a:cxn>
                <a:cxn ang="0">
                  <a:pos x="109" y="3"/>
                </a:cxn>
                <a:cxn ang="0">
                  <a:pos x="118" y="2"/>
                </a:cxn>
                <a:cxn ang="0">
                  <a:pos x="124" y="0"/>
                </a:cxn>
                <a:cxn ang="0">
                  <a:pos x="132" y="2"/>
                </a:cxn>
                <a:cxn ang="0">
                  <a:pos x="133" y="6"/>
                </a:cxn>
                <a:cxn ang="0">
                  <a:pos x="129" y="19"/>
                </a:cxn>
                <a:cxn ang="0">
                  <a:pos x="113" y="23"/>
                </a:cxn>
                <a:cxn ang="0">
                  <a:pos x="88" y="37"/>
                </a:cxn>
                <a:cxn ang="0">
                  <a:pos x="73" y="40"/>
                </a:cxn>
                <a:cxn ang="0">
                  <a:pos x="61" y="46"/>
                </a:cxn>
                <a:cxn ang="0">
                  <a:pos x="39" y="51"/>
                </a:cxn>
                <a:cxn ang="0">
                  <a:pos x="23" y="61"/>
                </a:cxn>
                <a:cxn ang="0">
                  <a:pos x="18" y="59"/>
                </a:cxn>
                <a:cxn ang="0">
                  <a:pos x="0" y="39"/>
                </a:cxn>
              </a:cxnLst>
              <a:rect l="0" t="0" r="r" b="b"/>
              <a:pathLst>
                <a:path w="133" h="61">
                  <a:moveTo>
                    <a:pt x="0" y="39"/>
                  </a:moveTo>
                  <a:lnTo>
                    <a:pt x="2" y="38"/>
                  </a:lnTo>
                  <a:lnTo>
                    <a:pt x="11" y="29"/>
                  </a:lnTo>
                  <a:lnTo>
                    <a:pt x="18" y="17"/>
                  </a:lnTo>
                  <a:lnTo>
                    <a:pt x="27" y="16"/>
                  </a:lnTo>
                  <a:lnTo>
                    <a:pt x="55" y="11"/>
                  </a:lnTo>
                  <a:lnTo>
                    <a:pt x="61" y="7"/>
                  </a:lnTo>
                  <a:lnTo>
                    <a:pt x="71" y="10"/>
                  </a:lnTo>
                  <a:lnTo>
                    <a:pt x="98" y="7"/>
                  </a:lnTo>
                  <a:lnTo>
                    <a:pt x="109" y="3"/>
                  </a:lnTo>
                  <a:lnTo>
                    <a:pt x="118" y="2"/>
                  </a:lnTo>
                  <a:lnTo>
                    <a:pt x="124" y="0"/>
                  </a:lnTo>
                  <a:lnTo>
                    <a:pt x="132" y="2"/>
                  </a:lnTo>
                  <a:lnTo>
                    <a:pt x="133" y="6"/>
                  </a:lnTo>
                  <a:lnTo>
                    <a:pt x="129" y="19"/>
                  </a:lnTo>
                  <a:lnTo>
                    <a:pt x="113" y="23"/>
                  </a:lnTo>
                  <a:lnTo>
                    <a:pt x="88" y="37"/>
                  </a:lnTo>
                  <a:lnTo>
                    <a:pt x="73" y="40"/>
                  </a:lnTo>
                  <a:lnTo>
                    <a:pt x="61" y="46"/>
                  </a:lnTo>
                  <a:lnTo>
                    <a:pt x="39" y="51"/>
                  </a:lnTo>
                  <a:lnTo>
                    <a:pt x="23" y="61"/>
                  </a:lnTo>
                  <a:lnTo>
                    <a:pt x="18" y="59"/>
                  </a:lnTo>
                  <a:lnTo>
                    <a:pt x="0" y="39"/>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102" name="Freeform 84"/>
            <p:cNvSpPr>
              <a:spLocks noChangeAspect="1"/>
            </p:cNvSpPr>
            <p:nvPr/>
          </p:nvSpPr>
          <p:spPr bwMode="gray">
            <a:xfrm>
              <a:off x="2496684" y="1705459"/>
              <a:ext cx="11670" cy="11008"/>
            </a:xfrm>
            <a:custGeom>
              <a:avLst/>
              <a:gdLst/>
              <a:ahLst/>
              <a:cxnLst>
                <a:cxn ang="0">
                  <a:pos x="85" y="20"/>
                </a:cxn>
                <a:cxn ang="0">
                  <a:pos x="85" y="22"/>
                </a:cxn>
                <a:cxn ang="0">
                  <a:pos x="80" y="35"/>
                </a:cxn>
                <a:cxn ang="0">
                  <a:pos x="69" y="46"/>
                </a:cxn>
                <a:cxn ang="0">
                  <a:pos x="63" y="54"/>
                </a:cxn>
                <a:cxn ang="0">
                  <a:pos x="54" y="58"/>
                </a:cxn>
                <a:cxn ang="0">
                  <a:pos x="49" y="60"/>
                </a:cxn>
                <a:cxn ang="0">
                  <a:pos x="40" y="63"/>
                </a:cxn>
                <a:cxn ang="0">
                  <a:pos x="31" y="68"/>
                </a:cxn>
                <a:cxn ang="0">
                  <a:pos x="21" y="70"/>
                </a:cxn>
                <a:cxn ang="0">
                  <a:pos x="15" y="71"/>
                </a:cxn>
                <a:cxn ang="0">
                  <a:pos x="5" y="71"/>
                </a:cxn>
                <a:cxn ang="0">
                  <a:pos x="0" y="66"/>
                </a:cxn>
                <a:cxn ang="0">
                  <a:pos x="8" y="58"/>
                </a:cxn>
                <a:cxn ang="0">
                  <a:pos x="9" y="52"/>
                </a:cxn>
                <a:cxn ang="0">
                  <a:pos x="6" y="46"/>
                </a:cxn>
                <a:cxn ang="0">
                  <a:pos x="8" y="31"/>
                </a:cxn>
                <a:cxn ang="0">
                  <a:pos x="15" y="23"/>
                </a:cxn>
                <a:cxn ang="0">
                  <a:pos x="22" y="17"/>
                </a:cxn>
                <a:cxn ang="0">
                  <a:pos x="32" y="15"/>
                </a:cxn>
                <a:cxn ang="0">
                  <a:pos x="41" y="9"/>
                </a:cxn>
                <a:cxn ang="0">
                  <a:pos x="48" y="6"/>
                </a:cxn>
                <a:cxn ang="0">
                  <a:pos x="53" y="4"/>
                </a:cxn>
                <a:cxn ang="0">
                  <a:pos x="62" y="3"/>
                </a:cxn>
                <a:cxn ang="0">
                  <a:pos x="67" y="0"/>
                </a:cxn>
                <a:cxn ang="0">
                  <a:pos x="85" y="20"/>
                </a:cxn>
              </a:cxnLst>
              <a:rect l="0" t="0" r="r" b="b"/>
              <a:pathLst>
                <a:path w="85" h="71">
                  <a:moveTo>
                    <a:pt x="85" y="20"/>
                  </a:moveTo>
                  <a:lnTo>
                    <a:pt x="85" y="22"/>
                  </a:lnTo>
                  <a:lnTo>
                    <a:pt x="80" y="35"/>
                  </a:lnTo>
                  <a:lnTo>
                    <a:pt x="69" y="46"/>
                  </a:lnTo>
                  <a:lnTo>
                    <a:pt x="63" y="54"/>
                  </a:lnTo>
                  <a:lnTo>
                    <a:pt x="54" y="58"/>
                  </a:lnTo>
                  <a:lnTo>
                    <a:pt x="49" y="60"/>
                  </a:lnTo>
                  <a:lnTo>
                    <a:pt x="40" y="63"/>
                  </a:lnTo>
                  <a:lnTo>
                    <a:pt x="31" y="68"/>
                  </a:lnTo>
                  <a:lnTo>
                    <a:pt x="21" y="70"/>
                  </a:lnTo>
                  <a:lnTo>
                    <a:pt x="15" y="71"/>
                  </a:lnTo>
                  <a:lnTo>
                    <a:pt x="5" y="71"/>
                  </a:lnTo>
                  <a:lnTo>
                    <a:pt x="0" y="66"/>
                  </a:lnTo>
                  <a:lnTo>
                    <a:pt x="8" y="58"/>
                  </a:lnTo>
                  <a:lnTo>
                    <a:pt x="9" y="52"/>
                  </a:lnTo>
                  <a:lnTo>
                    <a:pt x="6" y="46"/>
                  </a:lnTo>
                  <a:lnTo>
                    <a:pt x="8" y="31"/>
                  </a:lnTo>
                  <a:lnTo>
                    <a:pt x="15" y="23"/>
                  </a:lnTo>
                  <a:lnTo>
                    <a:pt x="22" y="17"/>
                  </a:lnTo>
                  <a:lnTo>
                    <a:pt x="32" y="15"/>
                  </a:lnTo>
                  <a:lnTo>
                    <a:pt x="41" y="9"/>
                  </a:lnTo>
                  <a:lnTo>
                    <a:pt x="48" y="6"/>
                  </a:lnTo>
                  <a:lnTo>
                    <a:pt x="53" y="4"/>
                  </a:lnTo>
                  <a:lnTo>
                    <a:pt x="62" y="3"/>
                  </a:lnTo>
                  <a:lnTo>
                    <a:pt x="67" y="0"/>
                  </a:lnTo>
                  <a:lnTo>
                    <a:pt x="85" y="20"/>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103" name="Freeform 85"/>
            <p:cNvSpPr>
              <a:spLocks noChangeAspect="1"/>
            </p:cNvSpPr>
            <p:nvPr/>
          </p:nvSpPr>
          <p:spPr bwMode="gray">
            <a:xfrm>
              <a:off x="2529634" y="1651203"/>
              <a:ext cx="21967" cy="9436"/>
            </a:xfrm>
            <a:custGeom>
              <a:avLst/>
              <a:gdLst/>
              <a:ahLst/>
              <a:cxnLst>
                <a:cxn ang="0">
                  <a:pos x="3" y="38"/>
                </a:cxn>
                <a:cxn ang="0">
                  <a:pos x="1" y="37"/>
                </a:cxn>
                <a:cxn ang="0">
                  <a:pos x="0" y="24"/>
                </a:cxn>
                <a:cxn ang="0">
                  <a:pos x="2" y="18"/>
                </a:cxn>
                <a:cxn ang="0">
                  <a:pos x="7" y="14"/>
                </a:cxn>
                <a:cxn ang="0">
                  <a:pos x="12" y="8"/>
                </a:cxn>
                <a:cxn ang="0">
                  <a:pos x="17" y="3"/>
                </a:cxn>
                <a:cxn ang="0">
                  <a:pos x="43" y="5"/>
                </a:cxn>
                <a:cxn ang="0">
                  <a:pos x="54" y="4"/>
                </a:cxn>
                <a:cxn ang="0">
                  <a:pos x="63" y="2"/>
                </a:cxn>
                <a:cxn ang="0">
                  <a:pos x="70" y="5"/>
                </a:cxn>
                <a:cxn ang="0">
                  <a:pos x="88" y="0"/>
                </a:cxn>
                <a:cxn ang="0">
                  <a:pos x="99" y="4"/>
                </a:cxn>
                <a:cxn ang="0">
                  <a:pos x="108" y="11"/>
                </a:cxn>
                <a:cxn ang="0">
                  <a:pos x="116" y="13"/>
                </a:cxn>
                <a:cxn ang="0">
                  <a:pos x="125" y="13"/>
                </a:cxn>
                <a:cxn ang="0">
                  <a:pos x="132" y="10"/>
                </a:cxn>
                <a:cxn ang="0">
                  <a:pos x="142" y="14"/>
                </a:cxn>
                <a:cxn ang="0">
                  <a:pos x="148" y="30"/>
                </a:cxn>
                <a:cxn ang="0">
                  <a:pos x="152" y="35"/>
                </a:cxn>
                <a:cxn ang="0">
                  <a:pos x="160" y="37"/>
                </a:cxn>
                <a:cxn ang="0">
                  <a:pos x="162" y="50"/>
                </a:cxn>
                <a:cxn ang="0">
                  <a:pos x="157" y="59"/>
                </a:cxn>
                <a:cxn ang="0">
                  <a:pos x="149" y="54"/>
                </a:cxn>
                <a:cxn ang="0">
                  <a:pos x="108" y="32"/>
                </a:cxn>
                <a:cxn ang="0">
                  <a:pos x="98" y="30"/>
                </a:cxn>
                <a:cxn ang="0">
                  <a:pos x="88" y="30"/>
                </a:cxn>
                <a:cxn ang="0">
                  <a:pos x="88" y="35"/>
                </a:cxn>
                <a:cxn ang="0">
                  <a:pos x="83" y="36"/>
                </a:cxn>
                <a:cxn ang="0">
                  <a:pos x="72" y="35"/>
                </a:cxn>
                <a:cxn ang="0">
                  <a:pos x="62" y="34"/>
                </a:cxn>
                <a:cxn ang="0">
                  <a:pos x="54" y="26"/>
                </a:cxn>
                <a:cxn ang="0">
                  <a:pos x="45" y="30"/>
                </a:cxn>
                <a:cxn ang="0">
                  <a:pos x="41" y="35"/>
                </a:cxn>
                <a:cxn ang="0">
                  <a:pos x="34" y="37"/>
                </a:cxn>
                <a:cxn ang="0">
                  <a:pos x="24" y="32"/>
                </a:cxn>
                <a:cxn ang="0">
                  <a:pos x="13" y="21"/>
                </a:cxn>
                <a:cxn ang="0">
                  <a:pos x="11" y="24"/>
                </a:cxn>
                <a:cxn ang="0">
                  <a:pos x="3" y="38"/>
                </a:cxn>
              </a:cxnLst>
              <a:rect l="0" t="0" r="r" b="b"/>
              <a:pathLst>
                <a:path w="162" h="59">
                  <a:moveTo>
                    <a:pt x="3" y="38"/>
                  </a:moveTo>
                  <a:lnTo>
                    <a:pt x="1" y="37"/>
                  </a:lnTo>
                  <a:lnTo>
                    <a:pt x="0" y="24"/>
                  </a:lnTo>
                  <a:lnTo>
                    <a:pt x="2" y="18"/>
                  </a:lnTo>
                  <a:lnTo>
                    <a:pt x="7" y="14"/>
                  </a:lnTo>
                  <a:lnTo>
                    <a:pt x="12" y="8"/>
                  </a:lnTo>
                  <a:lnTo>
                    <a:pt x="17" y="3"/>
                  </a:lnTo>
                  <a:lnTo>
                    <a:pt x="43" y="5"/>
                  </a:lnTo>
                  <a:lnTo>
                    <a:pt x="54" y="4"/>
                  </a:lnTo>
                  <a:lnTo>
                    <a:pt x="63" y="2"/>
                  </a:lnTo>
                  <a:lnTo>
                    <a:pt x="70" y="5"/>
                  </a:lnTo>
                  <a:lnTo>
                    <a:pt x="88" y="0"/>
                  </a:lnTo>
                  <a:lnTo>
                    <a:pt x="99" y="4"/>
                  </a:lnTo>
                  <a:lnTo>
                    <a:pt x="108" y="11"/>
                  </a:lnTo>
                  <a:lnTo>
                    <a:pt x="116" y="13"/>
                  </a:lnTo>
                  <a:lnTo>
                    <a:pt x="125" y="13"/>
                  </a:lnTo>
                  <a:lnTo>
                    <a:pt x="132" y="10"/>
                  </a:lnTo>
                  <a:lnTo>
                    <a:pt x="142" y="14"/>
                  </a:lnTo>
                  <a:lnTo>
                    <a:pt x="148" y="30"/>
                  </a:lnTo>
                  <a:lnTo>
                    <a:pt x="152" y="35"/>
                  </a:lnTo>
                  <a:lnTo>
                    <a:pt x="160" y="37"/>
                  </a:lnTo>
                  <a:lnTo>
                    <a:pt x="162" y="50"/>
                  </a:lnTo>
                  <a:lnTo>
                    <a:pt x="157" y="59"/>
                  </a:lnTo>
                  <a:lnTo>
                    <a:pt x="149" y="54"/>
                  </a:lnTo>
                  <a:lnTo>
                    <a:pt x="108" y="32"/>
                  </a:lnTo>
                  <a:lnTo>
                    <a:pt x="98" y="30"/>
                  </a:lnTo>
                  <a:lnTo>
                    <a:pt x="88" y="30"/>
                  </a:lnTo>
                  <a:lnTo>
                    <a:pt x="88" y="35"/>
                  </a:lnTo>
                  <a:lnTo>
                    <a:pt x="83" y="36"/>
                  </a:lnTo>
                  <a:lnTo>
                    <a:pt x="72" y="35"/>
                  </a:lnTo>
                  <a:lnTo>
                    <a:pt x="62" y="34"/>
                  </a:lnTo>
                  <a:lnTo>
                    <a:pt x="54" y="26"/>
                  </a:lnTo>
                  <a:lnTo>
                    <a:pt x="45" y="30"/>
                  </a:lnTo>
                  <a:lnTo>
                    <a:pt x="41" y="35"/>
                  </a:lnTo>
                  <a:lnTo>
                    <a:pt x="34" y="37"/>
                  </a:lnTo>
                  <a:lnTo>
                    <a:pt x="24" y="32"/>
                  </a:lnTo>
                  <a:lnTo>
                    <a:pt x="13" y="21"/>
                  </a:lnTo>
                  <a:lnTo>
                    <a:pt x="11" y="24"/>
                  </a:lnTo>
                  <a:lnTo>
                    <a:pt x="3" y="38"/>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104" name="Freeform 86"/>
            <p:cNvSpPr>
              <a:spLocks noChangeAspect="1"/>
            </p:cNvSpPr>
            <p:nvPr/>
          </p:nvSpPr>
          <p:spPr bwMode="gray">
            <a:xfrm>
              <a:off x="2461674" y="1612674"/>
              <a:ext cx="47366" cy="63691"/>
            </a:xfrm>
            <a:custGeom>
              <a:avLst/>
              <a:gdLst/>
              <a:ahLst/>
              <a:cxnLst>
                <a:cxn ang="0">
                  <a:pos x="141" y="30"/>
                </a:cxn>
                <a:cxn ang="0">
                  <a:pos x="163" y="33"/>
                </a:cxn>
                <a:cxn ang="0">
                  <a:pos x="184" y="36"/>
                </a:cxn>
                <a:cxn ang="0">
                  <a:pos x="205" y="43"/>
                </a:cxn>
                <a:cxn ang="0">
                  <a:pos x="229" y="42"/>
                </a:cxn>
                <a:cxn ang="0">
                  <a:pos x="288" y="42"/>
                </a:cxn>
                <a:cxn ang="0">
                  <a:pos x="325" y="6"/>
                </a:cxn>
                <a:cxn ang="0">
                  <a:pos x="344" y="4"/>
                </a:cxn>
                <a:cxn ang="0">
                  <a:pos x="339" y="30"/>
                </a:cxn>
                <a:cxn ang="0">
                  <a:pos x="303" y="69"/>
                </a:cxn>
                <a:cxn ang="0">
                  <a:pos x="268" y="78"/>
                </a:cxn>
                <a:cxn ang="0">
                  <a:pos x="218" y="68"/>
                </a:cxn>
                <a:cxn ang="0">
                  <a:pos x="164" y="72"/>
                </a:cxn>
                <a:cxn ang="0">
                  <a:pos x="145" y="69"/>
                </a:cxn>
                <a:cxn ang="0">
                  <a:pos x="121" y="72"/>
                </a:cxn>
                <a:cxn ang="0">
                  <a:pos x="87" y="69"/>
                </a:cxn>
                <a:cxn ang="0">
                  <a:pos x="67" y="107"/>
                </a:cxn>
                <a:cxn ang="0">
                  <a:pos x="86" y="148"/>
                </a:cxn>
                <a:cxn ang="0">
                  <a:pos x="124" y="164"/>
                </a:cxn>
                <a:cxn ang="0">
                  <a:pos x="151" y="143"/>
                </a:cxn>
                <a:cxn ang="0">
                  <a:pos x="172" y="148"/>
                </a:cxn>
                <a:cxn ang="0">
                  <a:pos x="215" y="138"/>
                </a:cxn>
                <a:cxn ang="0">
                  <a:pos x="244" y="124"/>
                </a:cxn>
                <a:cxn ang="0">
                  <a:pos x="243" y="150"/>
                </a:cxn>
                <a:cxn ang="0">
                  <a:pos x="198" y="172"/>
                </a:cxn>
                <a:cxn ang="0">
                  <a:pos x="166" y="189"/>
                </a:cxn>
                <a:cxn ang="0">
                  <a:pos x="137" y="193"/>
                </a:cxn>
                <a:cxn ang="0">
                  <a:pos x="180" y="251"/>
                </a:cxn>
                <a:cxn ang="0">
                  <a:pos x="196" y="271"/>
                </a:cxn>
                <a:cxn ang="0">
                  <a:pos x="184" y="286"/>
                </a:cxn>
                <a:cxn ang="0">
                  <a:pos x="202" y="309"/>
                </a:cxn>
                <a:cxn ang="0">
                  <a:pos x="216" y="320"/>
                </a:cxn>
                <a:cxn ang="0">
                  <a:pos x="211" y="337"/>
                </a:cxn>
                <a:cxn ang="0">
                  <a:pos x="175" y="354"/>
                </a:cxn>
                <a:cxn ang="0">
                  <a:pos x="146" y="348"/>
                </a:cxn>
                <a:cxn ang="0">
                  <a:pos x="143" y="314"/>
                </a:cxn>
                <a:cxn ang="0">
                  <a:pos x="113" y="280"/>
                </a:cxn>
                <a:cxn ang="0">
                  <a:pos x="119" y="245"/>
                </a:cxn>
                <a:cxn ang="0">
                  <a:pos x="92" y="245"/>
                </a:cxn>
                <a:cxn ang="0">
                  <a:pos x="83" y="280"/>
                </a:cxn>
                <a:cxn ang="0">
                  <a:pos x="86" y="354"/>
                </a:cxn>
                <a:cxn ang="0">
                  <a:pos x="85" y="397"/>
                </a:cxn>
                <a:cxn ang="0">
                  <a:pos x="55" y="404"/>
                </a:cxn>
                <a:cxn ang="0">
                  <a:pos x="27" y="384"/>
                </a:cxn>
                <a:cxn ang="0">
                  <a:pos x="43" y="316"/>
                </a:cxn>
                <a:cxn ang="0">
                  <a:pos x="22" y="284"/>
                </a:cxn>
                <a:cxn ang="0">
                  <a:pos x="0" y="259"/>
                </a:cxn>
                <a:cxn ang="0">
                  <a:pos x="18" y="210"/>
                </a:cxn>
                <a:cxn ang="0">
                  <a:pos x="37" y="144"/>
                </a:cxn>
                <a:cxn ang="0">
                  <a:pos x="51" y="138"/>
                </a:cxn>
                <a:cxn ang="0">
                  <a:pos x="45" y="97"/>
                </a:cxn>
                <a:cxn ang="0">
                  <a:pos x="55" y="80"/>
                </a:cxn>
                <a:cxn ang="0">
                  <a:pos x="73" y="46"/>
                </a:cxn>
                <a:cxn ang="0">
                  <a:pos x="93" y="51"/>
                </a:cxn>
                <a:cxn ang="0">
                  <a:pos x="110" y="24"/>
                </a:cxn>
              </a:cxnLst>
              <a:rect l="0" t="0" r="r" b="b"/>
              <a:pathLst>
                <a:path w="345" h="404">
                  <a:moveTo>
                    <a:pt x="120" y="22"/>
                  </a:moveTo>
                  <a:lnTo>
                    <a:pt x="139" y="24"/>
                  </a:lnTo>
                  <a:lnTo>
                    <a:pt x="141" y="30"/>
                  </a:lnTo>
                  <a:lnTo>
                    <a:pt x="147" y="35"/>
                  </a:lnTo>
                  <a:lnTo>
                    <a:pt x="155" y="36"/>
                  </a:lnTo>
                  <a:lnTo>
                    <a:pt x="163" y="33"/>
                  </a:lnTo>
                  <a:lnTo>
                    <a:pt x="169" y="33"/>
                  </a:lnTo>
                  <a:lnTo>
                    <a:pt x="178" y="35"/>
                  </a:lnTo>
                  <a:lnTo>
                    <a:pt x="184" y="36"/>
                  </a:lnTo>
                  <a:lnTo>
                    <a:pt x="193" y="36"/>
                  </a:lnTo>
                  <a:lnTo>
                    <a:pt x="201" y="38"/>
                  </a:lnTo>
                  <a:lnTo>
                    <a:pt x="205" y="43"/>
                  </a:lnTo>
                  <a:lnTo>
                    <a:pt x="216" y="47"/>
                  </a:lnTo>
                  <a:lnTo>
                    <a:pt x="222" y="46"/>
                  </a:lnTo>
                  <a:lnTo>
                    <a:pt x="229" y="42"/>
                  </a:lnTo>
                  <a:lnTo>
                    <a:pt x="237" y="41"/>
                  </a:lnTo>
                  <a:lnTo>
                    <a:pt x="274" y="46"/>
                  </a:lnTo>
                  <a:lnTo>
                    <a:pt x="288" y="42"/>
                  </a:lnTo>
                  <a:lnTo>
                    <a:pt x="309" y="21"/>
                  </a:lnTo>
                  <a:lnTo>
                    <a:pt x="317" y="16"/>
                  </a:lnTo>
                  <a:lnTo>
                    <a:pt x="325" y="6"/>
                  </a:lnTo>
                  <a:lnTo>
                    <a:pt x="335" y="0"/>
                  </a:lnTo>
                  <a:lnTo>
                    <a:pt x="341" y="2"/>
                  </a:lnTo>
                  <a:lnTo>
                    <a:pt x="344" y="4"/>
                  </a:lnTo>
                  <a:lnTo>
                    <a:pt x="345" y="13"/>
                  </a:lnTo>
                  <a:lnTo>
                    <a:pt x="344" y="20"/>
                  </a:lnTo>
                  <a:lnTo>
                    <a:pt x="339" y="30"/>
                  </a:lnTo>
                  <a:lnTo>
                    <a:pt x="323" y="47"/>
                  </a:lnTo>
                  <a:lnTo>
                    <a:pt x="313" y="60"/>
                  </a:lnTo>
                  <a:lnTo>
                    <a:pt x="303" y="69"/>
                  </a:lnTo>
                  <a:lnTo>
                    <a:pt x="293" y="75"/>
                  </a:lnTo>
                  <a:lnTo>
                    <a:pt x="280" y="75"/>
                  </a:lnTo>
                  <a:lnTo>
                    <a:pt x="268" y="78"/>
                  </a:lnTo>
                  <a:lnTo>
                    <a:pt x="245" y="78"/>
                  </a:lnTo>
                  <a:lnTo>
                    <a:pt x="234" y="70"/>
                  </a:lnTo>
                  <a:lnTo>
                    <a:pt x="218" y="68"/>
                  </a:lnTo>
                  <a:lnTo>
                    <a:pt x="201" y="68"/>
                  </a:lnTo>
                  <a:lnTo>
                    <a:pt x="178" y="69"/>
                  </a:lnTo>
                  <a:lnTo>
                    <a:pt x="164" y="72"/>
                  </a:lnTo>
                  <a:lnTo>
                    <a:pt x="156" y="68"/>
                  </a:lnTo>
                  <a:lnTo>
                    <a:pt x="148" y="68"/>
                  </a:lnTo>
                  <a:lnTo>
                    <a:pt x="145" y="69"/>
                  </a:lnTo>
                  <a:lnTo>
                    <a:pt x="135" y="67"/>
                  </a:lnTo>
                  <a:lnTo>
                    <a:pt x="130" y="68"/>
                  </a:lnTo>
                  <a:lnTo>
                    <a:pt x="121" y="72"/>
                  </a:lnTo>
                  <a:lnTo>
                    <a:pt x="109" y="72"/>
                  </a:lnTo>
                  <a:lnTo>
                    <a:pt x="98" y="69"/>
                  </a:lnTo>
                  <a:lnTo>
                    <a:pt x="87" y="69"/>
                  </a:lnTo>
                  <a:lnTo>
                    <a:pt x="77" y="80"/>
                  </a:lnTo>
                  <a:lnTo>
                    <a:pt x="70" y="94"/>
                  </a:lnTo>
                  <a:lnTo>
                    <a:pt x="67" y="107"/>
                  </a:lnTo>
                  <a:lnTo>
                    <a:pt x="67" y="137"/>
                  </a:lnTo>
                  <a:lnTo>
                    <a:pt x="75" y="144"/>
                  </a:lnTo>
                  <a:lnTo>
                    <a:pt x="86" y="148"/>
                  </a:lnTo>
                  <a:lnTo>
                    <a:pt x="100" y="171"/>
                  </a:lnTo>
                  <a:lnTo>
                    <a:pt x="121" y="170"/>
                  </a:lnTo>
                  <a:lnTo>
                    <a:pt x="124" y="164"/>
                  </a:lnTo>
                  <a:lnTo>
                    <a:pt x="132" y="156"/>
                  </a:lnTo>
                  <a:lnTo>
                    <a:pt x="140" y="146"/>
                  </a:lnTo>
                  <a:lnTo>
                    <a:pt x="151" y="143"/>
                  </a:lnTo>
                  <a:lnTo>
                    <a:pt x="159" y="145"/>
                  </a:lnTo>
                  <a:lnTo>
                    <a:pt x="163" y="145"/>
                  </a:lnTo>
                  <a:lnTo>
                    <a:pt x="172" y="148"/>
                  </a:lnTo>
                  <a:lnTo>
                    <a:pt x="177" y="140"/>
                  </a:lnTo>
                  <a:lnTo>
                    <a:pt x="193" y="138"/>
                  </a:lnTo>
                  <a:lnTo>
                    <a:pt x="215" y="138"/>
                  </a:lnTo>
                  <a:lnTo>
                    <a:pt x="217" y="129"/>
                  </a:lnTo>
                  <a:lnTo>
                    <a:pt x="233" y="124"/>
                  </a:lnTo>
                  <a:lnTo>
                    <a:pt x="244" y="124"/>
                  </a:lnTo>
                  <a:lnTo>
                    <a:pt x="250" y="133"/>
                  </a:lnTo>
                  <a:lnTo>
                    <a:pt x="249" y="144"/>
                  </a:lnTo>
                  <a:lnTo>
                    <a:pt x="243" y="150"/>
                  </a:lnTo>
                  <a:lnTo>
                    <a:pt x="231" y="144"/>
                  </a:lnTo>
                  <a:lnTo>
                    <a:pt x="218" y="146"/>
                  </a:lnTo>
                  <a:lnTo>
                    <a:pt x="198" y="172"/>
                  </a:lnTo>
                  <a:lnTo>
                    <a:pt x="189" y="180"/>
                  </a:lnTo>
                  <a:lnTo>
                    <a:pt x="173" y="187"/>
                  </a:lnTo>
                  <a:lnTo>
                    <a:pt x="166" y="189"/>
                  </a:lnTo>
                  <a:lnTo>
                    <a:pt x="155" y="196"/>
                  </a:lnTo>
                  <a:lnTo>
                    <a:pt x="150" y="197"/>
                  </a:lnTo>
                  <a:lnTo>
                    <a:pt x="137" y="193"/>
                  </a:lnTo>
                  <a:lnTo>
                    <a:pt x="139" y="203"/>
                  </a:lnTo>
                  <a:lnTo>
                    <a:pt x="152" y="212"/>
                  </a:lnTo>
                  <a:lnTo>
                    <a:pt x="180" y="251"/>
                  </a:lnTo>
                  <a:lnTo>
                    <a:pt x="185" y="252"/>
                  </a:lnTo>
                  <a:lnTo>
                    <a:pt x="190" y="263"/>
                  </a:lnTo>
                  <a:lnTo>
                    <a:pt x="196" y="271"/>
                  </a:lnTo>
                  <a:lnTo>
                    <a:pt x="193" y="277"/>
                  </a:lnTo>
                  <a:lnTo>
                    <a:pt x="185" y="279"/>
                  </a:lnTo>
                  <a:lnTo>
                    <a:pt x="184" y="286"/>
                  </a:lnTo>
                  <a:lnTo>
                    <a:pt x="185" y="293"/>
                  </a:lnTo>
                  <a:lnTo>
                    <a:pt x="198" y="301"/>
                  </a:lnTo>
                  <a:lnTo>
                    <a:pt x="202" y="309"/>
                  </a:lnTo>
                  <a:lnTo>
                    <a:pt x="202" y="317"/>
                  </a:lnTo>
                  <a:lnTo>
                    <a:pt x="209" y="321"/>
                  </a:lnTo>
                  <a:lnTo>
                    <a:pt x="216" y="320"/>
                  </a:lnTo>
                  <a:lnTo>
                    <a:pt x="218" y="328"/>
                  </a:lnTo>
                  <a:lnTo>
                    <a:pt x="215" y="332"/>
                  </a:lnTo>
                  <a:lnTo>
                    <a:pt x="211" y="337"/>
                  </a:lnTo>
                  <a:lnTo>
                    <a:pt x="196" y="337"/>
                  </a:lnTo>
                  <a:lnTo>
                    <a:pt x="182" y="341"/>
                  </a:lnTo>
                  <a:lnTo>
                    <a:pt x="175" y="354"/>
                  </a:lnTo>
                  <a:lnTo>
                    <a:pt x="166" y="360"/>
                  </a:lnTo>
                  <a:lnTo>
                    <a:pt x="150" y="359"/>
                  </a:lnTo>
                  <a:lnTo>
                    <a:pt x="146" y="348"/>
                  </a:lnTo>
                  <a:lnTo>
                    <a:pt x="145" y="333"/>
                  </a:lnTo>
                  <a:lnTo>
                    <a:pt x="148" y="321"/>
                  </a:lnTo>
                  <a:lnTo>
                    <a:pt x="143" y="314"/>
                  </a:lnTo>
                  <a:lnTo>
                    <a:pt x="131" y="305"/>
                  </a:lnTo>
                  <a:lnTo>
                    <a:pt x="120" y="294"/>
                  </a:lnTo>
                  <a:lnTo>
                    <a:pt x="113" y="280"/>
                  </a:lnTo>
                  <a:lnTo>
                    <a:pt x="121" y="264"/>
                  </a:lnTo>
                  <a:lnTo>
                    <a:pt x="121" y="253"/>
                  </a:lnTo>
                  <a:lnTo>
                    <a:pt x="119" y="245"/>
                  </a:lnTo>
                  <a:lnTo>
                    <a:pt x="116" y="239"/>
                  </a:lnTo>
                  <a:lnTo>
                    <a:pt x="105" y="237"/>
                  </a:lnTo>
                  <a:lnTo>
                    <a:pt x="92" y="245"/>
                  </a:lnTo>
                  <a:lnTo>
                    <a:pt x="81" y="253"/>
                  </a:lnTo>
                  <a:lnTo>
                    <a:pt x="76" y="267"/>
                  </a:lnTo>
                  <a:lnTo>
                    <a:pt x="83" y="280"/>
                  </a:lnTo>
                  <a:lnTo>
                    <a:pt x="83" y="294"/>
                  </a:lnTo>
                  <a:lnTo>
                    <a:pt x="82" y="344"/>
                  </a:lnTo>
                  <a:lnTo>
                    <a:pt x="86" y="354"/>
                  </a:lnTo>
                  <a:lnTo>
                    <a:pt x="80" y="368"/>
                  </a:lnTo>
                  <a:lnTo>
                    <a:pt x="81" y="384"/>
                  </a:lnTo>
                  <a:lnTo>
                    <a:pt x="85" y="397"/>
                  </a:lnTo>
                  <a:lnTo>
                    <a:pt x="82" y="400"/>
                  </a:lnTo>
                  <a:lnTo>
                    <a:pt x="67" y="401"/>
                  </a:lnTo>
                  <a:lnTo>
                    <a:pt x="55" y="404"/>
                  </a:lnTo>
                  <a:lnTo>
                    <a:pt x="42" y="403"/>
                  </a:lnTo>
                  <a:lnTo>
                    <a:pt x="33" y="398"/>
                  </a:lnTo>
                  <a:lnTo>
                    <a:pt x="27" y="384"/>
                  </a:lnTo>
                  <a:lnTo>
                    <a:pt x="34" y="363"/>
                  </a:lnTo>
                  <a:lnTo>
                    <a:pt x="35" y="350"/>
                  </a:lnTo>
                  <a:lnTo>
                    <a:pt x="43" y="316"/>
                  </a:lnTo>
                  <a:lnTo>
                    <a:pt x="39" y="310"/>
                  </a:lnTo>
                  <a:lnTo>
                    <a:pt x="34" y="284"/>
                  </a:lnTo>
                  <a:lnTo>
                    <a:pt x="22" y="284"/>
                  </a:lnTo>
                  <a:lnTo>
                    <a:pt x="11" y="285"/>
                  </a:lnTo>
                  <a:lnTo>
                    <a:pt x="2" y="273"/>
                  </a:lnTo>
                  <a:lnTo>
                    <a:pt x="0" y="259"/>
                  </a:lnTo>
                  <a:lnTo>
                    <a:pt x="1" y="240"/>
                  </a:lnTo>
                  <a:lnTo>
                    <a:pt x="12" y="226"/>
                  </a:lnTo>
                  <a:lnTo>
                    <a:pt x="18" y="210"/>
                  </a:lnTo>
                  <a:lnTo>
                    <a:pt x="26" y="196"/>
                  </a:lnTo>
                  <a:lnTo>
                    <a:pt x="24" y="166"/>
                  </a:lnTo>
                  <a:lnTo>
                    <a:pt x="37" y="144"/>
                  </a:lnTo>
                  <a:lnTo>
                    <a:pt x="44" y="137"/>
                  </a:lnTo>
                  <a:lnTo>
                    <a:pt x="49" y="128"/>
                  </a:lnTo>
                  <a:lnTo>
                    <a:pt x="51" y="138"/>
                  </a:lnTo>
                  <a:lnTo>
                    <a:pt x="54" y="126"/>
                  </a:lnTo>
                  <a:lnTo>
                    <a:pt x="53" y="105"/>
                  </a:lnTo>
                  <a:lnTo>
                    <a:pt x="45" y="97"/>
                  </a:lnTo>
                  <a:lnTo>
                    <a:pt x="48" y="97"/>
                  </a:lnTo>
                  <a:lnTo>
                    <a:pt x="55" y="86"/>
                  </a:lnTo>
                  <a:lnTo>
                    <a:pt x="55" y="80"/>
                  </a:lnTo>
                  <a:lnTo>
                    <a:pt x="57" y="69"/>
                  </a:lnTo>
                  <a:lnTo>
                    <a:pt x="62" y="58"/>
                  </a:lnTo>
                  <a:lnTo>
                    <a:pt x="73" y="46"/>
                  </a:lnTo>
                  <a:lnTo>
                    <a:pt x="78" y="46"/>
                  </a:lnTo>
                  <a:lnTo>
                    <a:pt x="86" y="52"/>
                  </a:lnTo>
                  <a:lnTo>
                    <a:pt x="93" y="51"/>
                  </a:lnTo>
                  <a:lnTo>
                    <a:pt x="102" y="40"/>
                  </a:lnTo>
                  <a:lnTo>
                    <a:pt x="104" y="27"/>
                  </a:lnTo>
                  <a:lnTo>
                    <a:pt x="110" y="24"/>
                  </a:lnTo>
                  <a:lnTo>
                    <a:pt x="120" y="22"/>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105" name="Freeform 87"/>
            <p:cNvSpPr>
              <a:spLocks noChangeAspect="1"/>
            </p:cNvSpPr>
            <p:nvPr/>
          </p:nvSpPr>
          <p:spPr bwMode="gray">
            <a:xfrm>
              <a:off x="2525515" y="1607956"/>
              <a:ext cx="10983" cy="26734"/>
            </a:xfrm>
            <a:custGeom>
              <a:avLst/>
              <a:gdLst/>
              <a:ahLst/>
              <a:cxnLst>
                <a:cxn ang="0">
                  <a:pos x="31" y="0"/>
                </a:cxn>
                <a:cxn ang="0">
                  <a:pos x="32" y="0"/>
                </a:cxn>
                <a:cxn ang="0">
                  <a:pos x="34" y="2"/>
                </a:cxn>
                <a:cxn ang="0">
                  <a:pos x="36" y="6"/>
                </a:cxn>
                <a:cxn ang="0">
                  <a:pos x="31" y="14"/>
                </a:cxn>
                <a:cxn ang="0">
                  <a:pos x="27" y="17"/>
                </a:cxn>
                <a:cxn ang="0">
                  <a:pos x="26" y="21"/>
                </a:cxn>
                <a:cxn ang="0">
                  <a:pos x="31" y="25"/>
                </a:cxn>
                <a:cxn ang="0">
                  <a:pos x="34" y="36"/>
                </a:cxn>
                <a:cxn ang="0">
                  <a:pos x="36" y="45"/>
                </a:cxn>
                <a:cxn ang="0">
                  <a:pos x="34" y="53"/>
                </a:cxn>
                <a:cxn ang="0">
                  <a:pos x="22" y="65"/>
                </a:cxn>
                <a:cxn ang="0">
                  <a:pos x="15" y="72"/>
                </a:cxn>
                <a:cxn ang="0">
                  <a:pos x="15" y="74"/>
                </a:cxn>
                <a:cxn ang="0">
                  <a:pos x="22" y="75"/>
                </a:cxn>
                <a:cxn ang="0">
                  <a:pos x="28" y="69"/>
                </a:cxn>
                <a:cxn ang="0">
                  <a:pos x="37" y="63"/>
                </a:cxn>
                <a:cxn ang="0">
                  <a:pos x="47" y="45"/>
                </a:cxn>
                <a:cxn ang="0">
                  <a:pos x="57" y="40"/>
                </a:cxn>
                <a:cxn ang="0">
                  <a:pos x="68" y="38"/>
                </a:cxn>
                <a:cxn ang="0">
                  <a:pos x="70" y="41"/>
                </a:cxn>
                <a:cxn ang="0">
                  <a:pos x="74" y="49"/>
                </a:cxn>
                <a:cxn ang="0">
                  <a:pos x="74" y="63"/>
                </a:cxn>
                <a:cxn ang="0">
                  <a:pos x="52" y="78"/>
                </a:cxn>
                <a:cxn ang="0">
                  <a:pos x="52" y="81"/>
                </a:cxn>
                <a:cxn ang="0">
                  <a:pos x="69" y="92"/>
                </a:cxn>
                <a:cxn ang="0">
                  <a:pos x="70" y="99"/>
                </a:cxn>
                <a:cxn ang="0">
                  <a:pos x="74" y="103"/>
                </a:cxn>
                <a:cxn ang="0">
                  <a:pos x="80" y="107"/>
                </a:cxn>
                <a:cxn ang="0">
                  <a:pos x="70" y="108"/>
                </a:cxn>
                <a:cxn ang="0">
                  <a:pos x="62" y="102"/>
                </a:cxn>
                <a:cxn ang="0">
                  <a:pos x="47" y="100"/>
                </a:cxn>
                <a:cxn ang="0">
                  <a:pos x="36" y="96"/>
                </a:cxn>
                <a:cxn ang="0">
                  <a:pos x="31" y="102"/>
                </a:cxn>
                <a:cxn ang="0">
                  <a:pos x="30" y="118"/>
                </a:cxn>
                <a:cxn ang="0">
                  <a:pos x="32" y="137"/>
                </a:cxn>
                <a:cxn ang="0">
                  <a:pos x="37" y="146"/>
                </a:cxn>
                <a:cxn ang="0">
                  <a:pos x="43" y="158"/>
                </a:cxn>
                <a:cxn ang="0">
                  <a:pos x="54" y="170"/>
                </a:cxn>
                <a:cxn ang="0">
                  <a:pos x="49" y="170"/>
                </a:cxn>
                <a:cxn ang="0">
                  <a:pos x="39" y="160"/>
                </a:cxn>
                <a:cxn ang="0">
                  <a:pos x="21" y="137"/>
                </a:cxn>
                <a:cxn ang="0">
                  <a:pos x="17" y="106"/>
                </a:cxn>
                <a:cxn ang="0">
                  <a:pos x="12" y="92"/>
                </a:cxn>
                <a:cxn ang="0">
                  <a:pos x="12" y="80"/>
                </a:cxn>
                <a:cxn ang="0">
                  <a:pos x="10" y="72"/>
                </a:cxn>
                <a:cxn ang="0">
                  <a:pos x="5" y="68"/>
                </a:cxn>
                <a:cxn ang="0">
                  <a:pos x="0" y="59"/>
                </a:cxn>
                <a:cxn ang="0">
                  <a:pos x="1" y="49"/>
                </a:cxn>
                <a:cxn ang="0">
                  <a:pos x="3" y="48"/>
                </a:cxn>
                <a:cxn ang="0">
                  <a:pos x="10" y="25"/>
                </a:cxn>
                <a:cxn ang="0">
                  <a:pos x="15" y="15"/>
                </a:cxn>
                <a:cxn ang="0">
                  <a:pos x="31" y="0"/>
                </a:cxn>
              </a:cxnLst>
              <a:rect l="0" t="0" r="r" b="b"/>
              <a:pathLst>
                <a:path w="80" h="170">
                  <a:moveTo>
                    <a:pt x="31" y="0"/>
                  </a:moveTo>
                  <a:lnTo>
                    <a:pt x="32" y="0"/>
                  </a:lnTo>
                  <a:lnTo>
                    <a:pt x="34" y="2"/>
                  </a:lnTo>
                  <a:lnTo>
                    <a:pt x="36" y="6"/>
                  </a:lnTo>
                  <a:lnTo>
                    <a:pt x="31" y="14"/>
                  </a:lnTo>
                  <a:lnTo>
                    <a:pt x="27" y="17"/>
                  </a:lnTo>
                  <a:lnTo>
                    <a:pt x="26" y="21"/>
                  </a:lnTo>
                  <a:lnTo>
                    <a:pt x="31" y="25"/>
                  </a:lnTo>
                  <a:lnTo>
                    <a:pt x="34" y="36"/>
                  </a:lnTo>
                  <a:lnTo>
                    <a:pt x="36" y="45"/>
                  </a:lnTo>
                  <a:lnTo>
                    <a:pt x="34" y="53"/>
                  </a:lnTo>
                  <a:lnTo>
                    <a:pt x="22" y="65"/>
                  </a:lnTo>
                  <a:lnTo>
                    <a:pt x="15" y="72"/>
                  </a:lnTo>
                  <a:lnTo>
                    <a:pt x="15" y="74"/>
                  </a:lnTo>
                  <a:lnTo>
                    <a:pt x="22" y="75"/>
                  </a:lnTo>
                  <a:lnTo>
                    <a:pt x="28" y="69"/>
                  </a:lnTo>
                  <a:lnTo>
                    <a:pt x="37" y="63"/>
                  </a:lnTo>
                  <a:lnTo>
                    <a:pt x="47" y="45"/>
                  </a:lnTo>
                  <a:lnTo>
                    <a:pt x="57" y="40"/>
                  </a:lnTo>
                  <a:lnTo>
                    <a:pt x="68" y="38"/>
                  </a:lnTo>
                  <a:lnTo>
                    <a:pt x="70" y="41"/>
                  </a:lnTo>
                  <a:lnTo>
                    <a:pt x="74" y="49"/>
                  </a:lnTo>
                  <a:lnTo>
                    <a:pt x="74" y="63"/>
                  </a:lnTo>
                  <a:lnTo>
                    <a:pt x="52" y="78"/>
                  </a:lnTo>
                  <a:lnTo>
                    <a:pt x="52" y="81"/>
                  </a:lnTo>
                  <a:lnTo>
                    <a:pt x="69" y="92"/>
                  </a:lnTo>
                  <a:lnTo>
                    <a:pt x="70" y="99"/>
                  </a:lnTo>
                  <a:lnTo>
                    <a:pt x="74" y="103"/>
                  </a:lnTo>
                  <a:lnTo>
                    <a:pt x="80" y="107"/>
                  </a:lnTo>
                  <a:lnTo>
                    <a:pt x="70" y="108"/>
                  </a:lnTo>
                  <a:lnTo>
                    <a:pt x="62" y="102"/>
                  </a:lnTo>
                  <a:lnTo>
                    <a:pt x="47" y="100"/>
                  </a:lnTo>
                  <a:lnTo>
                    <a:pt x="36" y="96"/>
                  </a:lnTo>
                  <a:lnTo>
                    <a:pt x="31" y="102"/>
                  </a:lnTo>
                  <a:lnTo>
                    <a:pt x="30" y="118"/>
                  </a:lnTo>
                  <a:lnTo>
                    <a:pt x="32" y="137"/>
                  </a:lnTo>
                  <a:lnTo>
                    <a:pt x="37" y="146"/>
                  </a:lnTo>
                  <a:lnTo>
                    <a:pt x="43" y="158"/>
                  </a:lnTo>
                  <a:lnTo>
                    <a:pt x="54" y="170"/>
                  </a:lnTo>
                  <a:lnTo>
                    <a:pt x="49" y="170"/>
                  </a:lnTo>
                  <a:lnTo>
                    <a:pt x="39" y="160"/>
                  </a:lnTo>
                  <a:lnTo>
                    <a:pt x="21" y="137"/>
                  </a:lnTo>
                  <a:lnTo>
                    <a:pt x="17" y="106"/>
                  </a:lnTo>
                  <a:lnTo>
                    <a:pt x="12" y="92"/>
                  </a:lnTo>
                  <a:lnTo>
                    <a:pt x="12" y="80"/>
                  </a:lnTo>
                  <a:lnTo>
                    <a:pt x="10" y="72"/>
                  </a:lnTo>
                  <a:lnTo>
                    <a:pt x="5" y="68"/>
                  </a:lnTo>
                  <a:lnTo>
                    <a:pt x="0" y="59"/>
                  </a:lnTo>
                  <a:lnTo>
                    <a:pt x="1" y="49"/>
                  </a:lnTo>
                  <a:lnTo>
                    <a:pt x="3" y="48"/>
                  </a:lnTo>
                  <a:lnTo>
                    <a:pt x="10" y="25"/>
                  </a:lnTo>
                  <a:lnTo>
                    <a:pt x="15" y="15"/>
                  </a:lnTo>
                  <a:lnTo>
                    <a:pt x="31" y="0"/>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106" name="Freeform 88"/>
            <p:cNvSpPr>
              <a:spLocks noChangeAspect="1"/>
            </p:cNvSpPr>
            <p:nvPr/>
          </p:nvSpPr>
          <p:spPr bwMode="gray">
            <a:xfrm>
              <a:off x="2552287" y="1630759"/>
              <a:ext cx="78257" cy="75486"/>
            </a:xfrm>
            <a:custGeom>
              <a:avLst/>
              <a:gdLst/>
              <a:ahLst/>
              <a:cxnLst>
                <a:cxn ang="0">
                  <a:pos x="549" y="469"/>
                </a:cxn>
                <a:cxn ang="0">
                  <a:pos x="503" y="428"/>
                </a:cxn>
                <a:cxn ang="0">
                  <a:pos x="474" y="427"/>
                </a:cxn>
                <a:cxn ang="0">
                  <a:pos x="441" y="433"/>
                </a:cxn>
                <a:cxn ang="0">
                  <a:pos x="426" y="433"/>
                </a:cxn>
                <a:cxn ang="0">
                  <a:pos x="378" y="431"/>
                </a:cxn>
                <a:cxn ang="0">
                  <a:pos x="419" y="383"/>
                </a:cxn>
                <a:cxn ang="0">
                  <a:pos x="444" y="385"/>
                </a:cxn>
                <a:cxn ang="0">
                  <a:pos x="431" y="368"/>
                </a:cxn>
                <a:cxn ang="0">
                  <a:pos x="421" y="335"/>
                </a:cxn>
                <a:cxn ang="0">
                  <a:pos x="406" y="293"/>
                </a:cxn>
                <a:cxn ang="0">
                  <a:pos x="378" y="269"/>
                </a:cxn>
                <a:cxn ang="0">
                  <a:pos x="342" y="250"/>
                </a:cxn>
                <a:cxn ang="0">
                  <a:pos x="290" y="235"/>
                </a:cxn>
                <a:cxn ang="0">
                  <a:pos x="229" y="223"/>
                </a:cxn>
                <a:cxn ang="0">
                  <a:pos x="210" y="206"/>
                </a:cxn>
                <a:cxn ang="0">
                  <a:pos x="188" y="203"/>
                </a:cxn>
                <a:cxn ang="0">
                  <a:pos x="168" y="183"/>
                </a:cxn>
                <a:cxn ang="0">
                  <a:pos x="161" y="149"/>
                </a:cxn>
                <a:cxn ang="0">
                  <a:pos x="152" y="167"/>
                </a:cxn>
                <a:cxn ang="0">
                  <a:pos x="132" y="203"/>
                </a:cxn>
                <a:cxn ang="0">
                  <a:pos x="105" y="190"/>
                </a:cxn>
                <a:cxn ang="0">
                  <a:pos x="95" y="163"/>
                </a:cxn>
                <a:cxn ang="0">
                  <a:pos x="56" y="141"/>
                </a:cxn>
                <a:cxn ang="0">
                  <a:pos x="95" y="130"/>
                </a:cxn>
                <a:cxn ang="0">
                  <a:pos x="147" y="120"/>
                </a:cxn>
                <a:cxn ang="0">
                  <a:pos x="162" y="93"/>
                </a:cxn>
                <a:cxn ang="0">
                  <a:pos x="94" y="106"/>
                </a:cxn>
                <a:cxn ang="0">
                  <a:pos x="55" y="83"/>
                </a:cxn>
                <a:cxn ang="0">
                  <a:pos x="27" y="63"/>
                </a:cxn>
                <a:cxn ang="0">
                  <a:pos x="2" y="51"/>
                </a:cxn>
                <a:cxn ang="0">
                  <a:pos x="29" y="23"/>
                </a:cxn>
                <a:cxn ang="0">
                  <a:pos x="78" y="0"/>
                </a:cxn>
                <a:cxn ang="0">
                  <a:pos x="126" y="18"/>
                </a:cxn>
                <a:cxn ang="0">
                  <a:pos x="178" y="49"/>
                </a:cxn>
                <a:cxn ang="0">
                  <a:pos x="179" y="114"/>
                </a:cxn>
                <a:cxn ang="0">
                  <a:pos x="205" y="122"/>
                </a:cxn>
                <a:cxn ang="0">
                  <a:pos x="234" y="164"/>
                </a:cxn>
                <a:cxn ang="0">
                  <a:pos x="269" y="148"/>
                </a:cxn>
                <a:cxn ang="0">
                  <a:pos x="302" y="103"/>
                </a:cxn>
                <a:cxn ang="0">
                  <a:pos x="345" y="90"/>
                </a:cxn>
                <a:cxn ang="0">
                  <a:pos x="380" y="57"/>
                </a:cxn>
                <a:cxn ang="0">
                  <a:pos x="421" y="77"/>
                </a:cxn>
                <a:cxn ang="0">
                  <a:pos x="471" y="100"/>
                </a:cxn>
                <a:cxn ang="0">
                  <a:pos x="506" y="104"/>
                </a:cxn>
                <a:cxn ang="0">
                  <a:pos x="534" y="114"/>
                </a:cxn>
                <a:cxn ang="0">
                  <a:pos x="543" y="121"/>
                </a:cxn>
                <a:cxn ang="0">
                  <a:pos x="555" y="129"/>
                </a:cxn>
                <a:cxn ang="0">
                  <a:pos x="555" y="351"/>
                </a:cxn>
                <a:cxn ang="0">
                  <a:pos x="568" y="480"/>
                </a:cxn>
              </a:cxnLst>
              <a:rect l="0" t="0" r="r" b="b"/>
              <a:pathLst>
                <a:path w="568" h="480">
                  <a:moveTo>
                    <a:pt x="568" y="480"/>
                  </a:moveTo>
                  <a:lnTo>
                    <a:pt x="568" y="479"/>
                  </a:lnTo>
                  <a:lnTo>
                    <a:pt x="556" y="475"/>
                  </a:lnTo>
                  <a:lnTo>
                    <a:pt x="549" y="469"/>
                  </a:lnTo>
                  <a:lnTo>
                    <a:pt x="532" y="455"/>
                  </a:lnTo>
                  <a:lnTo>
                    <a:pt x="523" y="444"/>
                  </a:lnTo>
                  <a:lnTo>
                    <a:pt x="513" y="433"/>
                  </a:lnTo>
                  <a:lnTo>
                    <a:pt x="503" y="428"/>
                  </a:lnTo>
                  <a:lnTo>
                    <a:pt x="501" y="425"/>
                  </a:lnTo>
                  <a:lnTo>
                    <a:pt x="497" y="421"/>
                  </a:lnTo>
                  <a:lnTo>
                    <a:pt x="484" y="423"/>
                  </a:lnTo>
                  <a:lnTo>
                    <a:pt x="474" y="427"/>
                  </a:lnTo>
                  <a:lnTo>
                    <a:pt x="455" y="423"/>
                  </a:lnTo>
                  <a:lnTo>
                    <a:pt x="447" y="431"/>
                  </a:lnTo>
                  <a:lnTo>
                    <a:pt x="442" y="426"/>
                  </a:lnTo>
                  <a:lnTo>
                    <a:pt x="441" y="433"/>
                  </a:lnTo>
                  <a:lnTo>
                    <a:pt x="441" y="436"/>
                  </a:lnTo>
                  <a:lnTo>
                    <a:pt x="438" y="437"/>
                  </a:lnTo>
                  <a:lnTo>
                    <a:pt x="431" y="437"/>
                  </a:lnTo>
                  <a:lnTo>
                    <a:pt x="426" y="433"/>
                  </a:lnTo>
                  <a:lnTo>
                    <a:pt x="405" y="439"/>
                  </a:lnTo>
                  <a:lnTo>
                    <a:pt x="385" y="440"/>
                  </a:lnTo>
                  <a:lnTo>
                    <a:pt x="378" y="440"/>
                  </a:lnTo>
                  <a:lnTo>
                    <a:pt x="378" y="431"/>
                  </a:lnTo>
                  <a:lnTo>
                    <a:pt x="384" y="421"/>
                  </a:lnTo>
                  <a:lnTo>
                    <a:pt x="390" y="405"/>
                  </a:lnTo>
                  <a:lnTo>
                    <a:pt x="406" y="386"/>
                  </a:lnTo>
                  <a:lnTo>
                    <a:pt x="419" y="383"/>
                  </a:lnTo>
                  <a:lnTo>
                    <a:pt x="427" y="384"/>
                  </a:lnTo>
                  <a:lnTo>
                    <a:pt x="437" y="390"/>
                  </a:lnTo>
                  <a:lnTo>
                    <a:pt x="444" y="393"/>
                  </a:lnTo>
                  <a:lnTo>
                    <a:pt x="444" y="385"/>
                  </a:lnTo>
                  <a:lnTo>
                    <a:pt x="433" y="377"/>
                  </a:lnTo>
                  <a:lnTo>
                    <a:pt x="435" y="373"/>
                  </a:lnTo>
                  <a:lnTo>
                    <a:pt x="442" y="372"/>
                  </a:lnTo>
                  <a:lnTo>
                    <a:pt x="431" y="368"/>
                  </a:lnTo>
                  <a:lnTo>
                    <a:pt x="420" y="359"/>
                  </a:lnTo>
                  <a:lnTo>
                    <a:pt x="426" y="357"/>
                  </a:lnTo>
                  <a:lnTo>
                    <a:pt x="430" y="341"/>
                  </a:lnTo>
                  <a:lnTo>
                    <a:pt x="421" y="335"/>
                  </a:lnTo>
                  <a:lnTo>
                    <a:pt x="414" y="321"/>
                  </a:lnTo>
                  <a:lnTo>
                    <a:pt x="410" y="300"/>
                  </a:lnTo>
                  <a:lnTo>
                    <a:pt x="410" y="297"/>
                  </a:lnTo>
                  <a:lnTo>
                    <a:pt x="406" y="293"/>
                  </a:lnTo>
                  <a:lnTo>
                    <a:pt x="395" y="277"/>
                  </a:lnTo>
                  <a:lnTo>
                    <a:pt x="389" y="277"/>
                  </a:lnTo>
                  <a:lnTo>
                    <a:pt x="383" y="275"/>
                  </a:lnTo>
                  <a:lnTo>
                    <a:pt x="378" y="269"/>
                  </a:lnTo>
                  <a:lnTo>
                    <a:pt x="377" y="269"/>
                  </a:lnTo>
                  <a:lnTo>
                    <a:pt x="372" y="262"/>
                  </a:lnTo>
                  <a:lnTo>
                    <a:pt x="361" y="260"/>
                  </a:lnTo>
                  <a:lnTo>
                    <a:pt x="342" y="250"/>
                  </a:lnTo>
                  <a:lnTo>
                    <a:pt x="334" y="251"/>
                  </a:lnTo>
                  <a:lnTo>
                    <a:pt x="313" y="240"/>
                  </a:lnTo>
                  <a:lnTo>
                    <a:pt x="299" y="237"/>
                  </a:lnTo>
                  <a:lnTo>
                    <a:pt x="290" y="235"/>
                  </a:lnTo>
                  <a:lnTo>
                    <a:pt x="270" y="228"/>
                  </a:lnTo>
                  <a:lnTo>
                    <a:pt x="260" y="227"/>
                  </a:lnTo>
                  <a:lnTo>
                    <a:pt x="243" y="224"/>
                  </a:lnTo>
                  <a:lnTo>
                    <a:pt x="229" y="223"/>
                  </a:lnTo>
                  <a:lnTo>
                    <a:pt x="228" y="219"/>
                  </a:lnTo>
                  <a:lnTo>
                    <a:pt x="224" y="218"/>
                  </a:lnTo>
                  <a:lnTo>
                    <a:pt x="215" y="213"/>
                  </a:lnTo>
                  <a:lnTo>
                    <a:pt x="210" y="206"/>
                  </a:lnTo>
                  <a:lnTo>
                    <a:pt x="207" y="199"/>
                  </a:lnTo>
                  <a:lnTo>
                    <a:pt x="199" y="199"/>
                  </a:lnTo>
                  <a:lnTo>
                    <a:pt x="189" y="197"/>
                  </a:lnTo>
                  <a:lnTo>
                    <a:pt x="188" y="203"/>
                  </a:lnTo>
                  <a:lnTo>
                    <a:pt x="184" y="197"/>
                  </a:lnTo>
                  <a:lnTo>
                    <a:pt x="175" y="191"/>
                  </a:lnTo>
                  <a:lnTo>
                    <a:pt x="170" y="189"/>
                  </a:lnTo>
                  <a:lnTo>
                    <a:pt x="168" y="183"/>
                  </a:lnTo>
                  <a:lnTo>
                    <a:pt x="158" y="179"/>
                  </a:lnTo>
                  <a:lnTo>
                    <a:pt x="156" y="171"/>
                  </a:lnTo>
                  <a:lnTo>
                    <a:pt x="157" y="162"/>
                  </a:lnTo>
                  <a:lnTo>
                    <a:pt x="161" y="149"/>
                  </a:lnTo>
                  <a:lnTo>
                    <a:pt x="159" y="142"/>
                  </a:lnTo>
                  <a:lnTo>
                    <a:pt x="157" y="148"/>
                  </a:lnTo>
                  <a:lnTo>
                    <a:pt x="156" y="159"/>
                  </a:lnTo>
                  <a:lnTo>
                    <a:pt x="152" y="167"/>
                  </a:lnTo>
                  <a:lnTo>
                    <a:pt x="145" y="181"/>
                  </a:lnTo>
                  <a:lnTo>
                    <a:pt x="142" y="189"/>
                  </a:lnTo>
                  <a:lnTo>
                    <a:pt x="138" y="196"/>
                  </a:lnTo>
                  <a:lnTo>
                    <a:pt x="132" y="203"/>
                  </a:lnTo>
                  <a:lnTo>
                    <a:pt x="113" y="206"/>
                  </a:lnTo>
                  <a:lnTo>
                    <a:pt x="108" y="203"/>
                  </a:lnTo>
                  <a:lnTo>
                    <a:pt x="105" y="200"/>
                  </a:lnTo>
                  <a:lnTo>
                    <a:pt x="105" y="190"/>
                  </a:lnTo>
                  <a:lnTo>
                    <a:pt x="102" y="179"/>
                  </a:lnTo>
                  <a:lnTo>
                    <a:pt x="103" y="174"/>
                  </a:lnTo>
                  <a:lnTo>
                    <a:pt x="103" y="163"/>
                  </a:lnTo>
                  <a:lnTo>
                    <a:pt x="95" y="163"/>
                  </a:lnTo>
                  <a:lnTo>
                    <a:pt x="88" y="149"/>
                  </a:lnTo>
                  <a:lnTo>
                    <a:pt x="78" y="143"/>
                  </a:lnTo>
                  <a:lnTo>
                    <a:pt x="65" y="143"/>
                  </a:lnTo>
                  <a:lnTo>
                    <a:pt x="56" y="141"/>
                  </a:lnTo>
                  <a:lnTo>
                    <a:pt x="57" y="132"/>
                  </a:lnTo>
                  <a:lnTo>
                    <a:pt x="67" y="127"/>
                  </a:lnTo>
                  <a:lnTo>
                    <a:pt x="81" y="127"/>
                  </a:lnTo>
                  <a:lnTo>
                    <a:pt x="95" y="130"/>
                  </a:lnTo>
                  <a:lnTo>
                    <a:pt x="115" y="119"/>
                  </a:lnTo>
                  <a:lnTo>
                    <a:pt x="125" y="115"/>
                  </a:lnTo>
                  <a:lnTo>
                    <a:pt x="135" y="119"/>
                  </a:lnTo>
                  <a:lnTo>
                    <a:pt x="147" y="120"/>
                  </a:lnTo>
                  <a:lnTo>
                    <a:pt x="156" y="116"/>
                  </a:lnTo>
                  <a:lnTo>
                    <a:pt x="157" y="105"/>
                  </a:lnTo>
                  <a:lnTo>
                    <a:pt x="161" y="99"/>
                  </a:lnTo>
                  <a:lnTo>
                    <a:pt x="162" y="93"/>
                  </a:lnTo>
                  <a:lnTo>
                    <a:pt x="152" y="97"/>
                  </a:lnTo>
                  <a:lnTo>
                    <a:pt x="132" y="101"/>
                  </a:lnTo>
                  <a:lnTo>
                    <a:pt x="110" y="106"/>
                  </a:lnTo>
                  <a:lnTo>
                    <a:pt x="94" y="106"/>
                  </a:lnTo>
                  <a:lnTo>
                    <a:pt x="86" y="104"/>
                  </a:lnTo>
                  <a:lnTo>
                    <a:pt x="77" y="106"/>
                  </a:lnTo>
                  <a:lnTo>
                    <a:pt x="62" y="99"/>
                  </a:lnTo>
                  <a:lnTo>
                    <a:pt x="55" y="83"/>
                  </a:lnTo>
                  <a:lnTo>
                    <a:pt x="52" y="72"/>
                  </a:lnTo>
                  <a:lnTo>
                    <a:pt x="46" y="67"/>
                  </a:lnTo>
                  <a:lnTo>
                    <a:pt x="36" y="62"/>
                  </a:lnTo>
                  <a:lnTo>
                    <a:pt x="27" y="63"/>
                  </a:lnTo>
                  <a:lnTo>
                    <a:pt x="19" y="60"/>
                  </a:lnTo>
                  <a:lnTo>
                    <a:pt x="17" y="66"/>
                  </a:lnTo>
                  <a:lnTo>
                    <a:pt x="0" y="58"/>
                  </a:lnTo>
                  <a:lnTo>
                    <a:pt x="2" y="51"/>
                  </a:lnTo>
                  <a:lnTo>
                    <a:pt x="7" y="45"/>
                  </a:lnTo>
                  <a:lnTo>
                    <a:pt x="16" y="28"/>
                  </a:lnTo>
                  <a:lnTo>
                    <a:pt x="19" y="25"/>
                  </a:lnTo>
                  <a:lnTo>
                    <a:pt x="29" y="23"/>
                  </a:lnTo>
                  <a:lnTo>
                    <a:pt x="38" y="23"/>
                  </a:lnTo>
                  <a:lnTo>
                    <a:pt x="48" y="19"/>
                  </a:lnTo>
                  <a:lnTo>
                    <a:pt x="66" y="3"/>
                  </a:lnTo>
                  <a:lnTo>
                    <a:pt x="78" y="0"/>
                  </a:lnTo>
                  <a:lnTo>
                    <a:pt x="93" y="0"/>
                  </a:lnTo>
                  <a:lnTo>
                    <a:pt x="107" y="2"/>
                  </a:lnTo>
                  <a:lnTo>
                    <a:pt x="119" y="11"/>
                  </a:lnTo>
                  <a:lnTo>
                    <a:pt x="126" y="18"/>
                  </a:lnTo>
                  <a:lnTo>
                    <a:pt x="135" y="23"/>
                  </a:lnTo>
                  <a:lnTo>
                    <a:pt x="168" y="23"/>
                  </a:lnTo>
                  <a:lnTo>
                    <a:pt x="172" y="39"/>
                  </a:lnTo>
                  <a:lnTo>
                    <a:pt x="178" y="49"/>
                  </a:lnTo>
                  <a:lnTo>
                    <a:pt x="179" y="65"/>
                  </a:lnTo>
                  <a:lnTo>
                    <a:pt x="175" y="77"/>
                  </a:lnTo>
                  <a:lnTo>
                    <a:pt x="174" y="90"/>
                  </a:lnTo>
                  <a:lnTo>
                    <a:pt x="179" y="114"/>
                  </a:lnTo>
                  <a:lnTo>
                    <a:pt x="193" y="132"/>
                  </a:lnTo>
                  <a:lnTo>
                    <a:pt x="194" y="127"/>
                  </a:lnTo>
                  <a:lnTo>
                    <a:pt x="195" y="119"/>
                  </a:lnTo>
                  <a:lnTo>
                    <a:pt x="205" y="122"/>
                  </a:lnTo>
                  <a:lnTo>
                    <a:pt x="210" y="138"/>
                  </a:lnTo>
                  <a:lnTo>
                    <a:pt x="213" y="142"/>
                  </a:lnTo>
                  <a:lnTo>
                    <a:pt x="218" y="153"/>
                  </a:lnTo>
                  <a:lnTo>
                    <a:pt x="234" y="164"/>
                  </a:lnTo>
                  <a:lnTo>
                    <a:pt x="242" y="164"/>
                  </a:lnTo>
                  <a:lnTo>
                    <a:pt x="255" y="163"/>
                  </a:lnTo>
                  <a:lnTo>
                    <a:pt x="261" y="151"/>
                  </a:lnTo>
                  <a:lnTo>
                    <a:pt x="269" y="148"/>
                  </a:lnTo>
                  <a:lnTo>
                    <a:pt x="275" y="143"/>
                  </a:lnTo>
                  <a:lnTo>
                    <a:pt x="276" y="135"/>
                  </a:lnTo>
                  <a:lnTo>
                    <a:pt x="296" y="120"/>
                  </a:lnTo>
                  <a:lnTo>
                    <a:pt x="302" y="103"/>
                  </a:lnTo>
                  <a:lnTo>
                    <a:pt x="310" y="100"/>
                  </a:lnTo>
                  <a:lnTo>
                    <a:pt x="318" y="100"/>
                  </a:lnTo>
                  <a:lnTo>
                    <a:pt x="336" y="97"/>
                  </a:lnTo>
                  <a:lnTo>
                    <a:pt x="345" y="90"/>
                  </a:lnTo>
                  <a:lnTo>
                    <a:pt x="344" y="81"/>
                  </a:lnTo>
                  <a:lnTo>
                    <a:pt x="349" y="77"/>
                  </a:lnTo>
                  <a:lnTo>
                    <a:pt x="361" y="67"/>
                  </a:lnTo>
                  <a:lnTo>
                    <a:pt x="380" y="57"/>
                  </a:lnTo>
                  <a:lnTo>
                    <a:pt x="387" y="60"/>
                  </a:lnTo>
                  <a:lnTo>
                    <a:pt x="390" y="65"/>
                  </a:lnTo>
                  <a:lnTo>
                    <a:pt x="410" y="72"/>
                  </a:lnTo>
                  <a:lnTo>
                    <a:pt x="421" y="77"/>
                  </a:lnTo>
                  <a:lnTo>
                    <a:pt x="427" y="78"/>
                  </a:lnTo>
                  <a:lnTo>
                    <a:pt x="432" y="83"/>
                  </a:lnTo>
                  <a:lnTo>
                    <a:pt x="455" y="90"/>
                  </a:lnTo>
                  <a:lnTo>
                    <a:pt x="471" y="100"/>
                  </a:lnTo>
                  <a:lnTo>
                    <a:pt x="479" y="104"/>
                  </a:lnTo>
                  <a:lnTo>
                    <a:pt x="491" y="108"/>
                  </a:lnTo>
                  <a:lnTo>
                    <a:pt x="501" y="106"/>
                  </a:lnTo>
                  <a:lnTo>
                    <a:pt x="506" y="104"/>
                  </a:lnTo>
                  <a:lnTo>
                    <a:pt x="514" y="108"/>
                  </a:lnTo>
                  <a:lnTo>
                    <a:pt x="519" y="106"/>
                  </a:lnTo>
                  <a:lnTo>
                    <a:pt x="523" y="108"/>
                  </a:lnTo>
                  <a:lnTo>
                    <a:pt x="534" y="114"/>
                  </a:lnTo>
                  <a:lnTo>
                    <a:pt x="539" y="114"/>
                  </a:lnTo>
                  <a:lnTo>
                    <a:pt x="541" y="116"/>
                  </a:lnTo>
                  <a:lnTo>
                    <a:pt x="541" y="119"/>
                  </a:lnTo>
                  <a:lnTo>
                    <a:pt x="543" y="121"/>
                  </a:lnTo>
                  <a:lnTo>
                    <a:pt x="549" y="121"/>
                  </a:lnTo>
                  <a:lnTo>
                    <a:pt x="551" y="120"/>
                  </a:lnTo>
                  <a:lnTo>
                    <a:pt x="556" y="120"/>
                  </a:lnTo>
                  <a:lnTo>
                    <a:pt x="555" y="129"/>
                  </a:lnTo>
                  <a:lnTo>
                    <a:pt x="560" y="254"/>
                  </a:lnTo>
                  <a:lnTo>
                    <a:pt x="560" y="326"/>
                  </a:lnTo>
                  <a:lnTo>
                    <a:pt x="556" y="347"/>
                  </a:lnTo>
                  <a:lnTo>
                    <a:pt x="555" y="351"/>
                  </a:lnTo>
                  <a:lnTo>
                    <a:pt x="562" y="368"/>
                  </a:lnTo>
                  <a:lnTo>
                    <a:pt x="562" y="409"/>
                  </a:lnTo>
                  <a:lnTo>
                    <a:pt x="565" y="466"/>
                  </a:lnTo>
                  <a:lnTo>
                    <a:pt x="568" y="480"/>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107" name="Freeform 89"/>
            <p:cNvSpPr>
              <a:spLocks noChangeAspect="1"/>
            </p:cNvSpPr>
            <p:nvPr/>
          </p:nvSpPr>
          <p:spPr bwMode="gray">
            <a:xfrm>
              <a:off x="2702622" y="1649631"/>
              <a:ext cx="17848" cy="18871"/>
            </a:xfrm>
            <a:custGeom>
              <a:avLst/>
              <a:gdLst/>
              <a:ahLst/>
              <a:cxnLst>
                <a:cxn ang="0">
                  <a:pos x="0" y="3"/>
                </a:cxn>
                <a:cxn ang="0">
                  <a:pos x="2" y="0"/>
                </a:cxn>
                <a:cxn ang="0">
                  <a:pos x="20" y="11"/>
                </a:cxn>
                <a:cxn ang="0">
                  <a:pos x="26" y="16"/>
                </a:cxn>
                <a:cxn ang="0">
                  <a:pos x="34" y="20"/>
                </a:cxn>
                <a:cxn ang="0">
                  <a:pos x="54" y="35"/>
                </a:cxn>
                <a:cxn ang="0">
                  <a:pos x="66" y="36"/>
                </a:cxn>
                <a:cxn ang="0">
                  <a:pos x="75" y="43"/>
                </a:cxn>
                <a:cxn ang="0">
                  <a:pos x="81" y="49"/>
                </a:cxn>
                <a:cxn ang="0">
                  <a:pos x="95" y="58"/>
                </a:cxn>
                <a:cxn ang="0">
                  <a:pos x="100" y="66"/>
                </a:cxn>
                <a:cxn ang="0">
                  <a:pos x="107" y="71"/>
                </a:cxn>
                <a:cxn ang="0">
                  <a:pos x="117" y="74"/>
                </a:cxn>
                <a:cxn ang="0">
                  <a:pos x="121" y="78"/>
                </a:cxn>
                <a:cxn ang="0">
                  <a:pos x="124" y="87"/>
                </a:cxn>
                <a:cxn ang="0">
                  <a:pos x="129" y="93"/>
                </a:cxn>
                <a:cxn ang="0">
                  <a:pos x="129" y="100"/>
                </a:cxn>
                <a:cxn ang="0">
                  <a:pos x="124" y="107"/>
                </a:cxn>
                <a:cxn ang="0">
                  <a:pos x="120" y="119"/>
                </a:cxn>
                <a:cxn ang="0">
                  <a:pos x="111" y="119"/>
                </a:cxn>
                <a:cxn ang="0">
                  <a:pos x="105" y="93"/>
                </a:cxn>
                <a:cxn ang="0">
                  <a:pos x="97" y="71"/>
                </a:cxn>
                <a:cxn ang="0">
                  <a:pos x="86" y="53"/>
                </a:cxn>
                <a:cxn ang="0">
                  <a:pos x="80" y="49"/>
                </a:cxn>
                <a:cxn ang="0">
                  <a:pos x="66" y="47"/>
                </a:cxn>
                <a:cxn ang="0">
                  <a:pos x="54" y="39"/>
                </a:cxn>
                <a:cxn ang="0">
                  <a:pos x="46" y="31"/>
                </a:cxn>
                <a:cxn ang="0">
                  <a:pos x="40" y="30"/>
                </a:cxn>
                <a:cxn ang="0">
                  <a:pos x="31" y="23"/>
                </a:cxn>
                <a:cxn ang="0">
                  <a:pos x="26" y="21"/>
                </a:cxn>
                <a:cxn ang="0">
                  <a:pos x="9" y="10"/>
                </a:cxn>
                <a:cxn ang="0">
                  <a:pos x="0" y="9"/>
                </a:cxn>
                <a:cxn ang="0">
                  <a:pos x="0" y="3"/>
                </a:cxn>
              </a:cxnLst>
              <a:rect l="0" t="0" r="r" b="b"/>
              <a:pathLst>
                <a:path w="129" h="119">
                  <a:moveTo>
                    <a:pt x="0" y="3"/>
                  </a:moveTo>
                  <a:lnTo>
                    <a:pt x="2" y="0"/>
                  </a:lnTo>
                  <a:lnTo>
                    <a:pt x="20" y="11"/>
                  </a:lnTo>
                  <a:lnTo>
                    <a:pt x="26" y="16"/>
                  </a:lnTo>
                  <a:lnTo>
                    <a:pt x="34" y="20"/>
                  </a:lnTo>
                  <a:lnTo>
                    <a:pt x="54" y="35"/>
                  </a:lnTo>
                  <a:lnTo>
                    <a:pt x="66" y="36"/>
                  </a:lnTo>
                  <a:lnTo>
                    <a:pt x="75" y="43"/>
                  </a:lnTo>
                  <a:lnTo>
                    <a:pt x="81" y="49"/>
                  </a:lnTo>
                  <a:lnTo>
                    <a:pt x="95" y="58"/>
                  </a:lnTo>
                  <a:lnTo>
                    <a:pt x="100" y="66"/>
                  </a:lnTo>
                  <a:lnTo>
                    <a:pt x="107" y="71"/>
                  </a:lnTo>
                  <a:lnTo>
                    <a:pt x="117" y="74"/>
                  </a:lnTo>
                  <a:lnTo>
                    <a:pt x="121" y="78"/>
                  </a:lnTo>
                  <a:lnTo>
                    <a:pt x="124" y="87"/>
                  </a:lnTo>
                  <a:lnTo>
                    <a:pt x="129" y="93"/>
                  </a:lnTo>
                  <a:lnTo>
                    <a:pt x="129" y="100"/>
                  </a:lnTo>
                  <a:lnTo>
                    <a:pt x="124" y="107"/>
                  </a:lnTo>
                  <a:lnTo>
                    <a:pt x="120" y="119"/>
                  </a:lnTo>
                  <a:lnTo>
                    <a:pt x="111" y="119"/>
                  </a:lnTo>
                  <a:lnTo>
                    <a:pt x="105" y="93"/>
                  </a:lnTo>
                  <a:lnTo>
                    <a:pt x="97" y="71"/>
                  </a:lnTo>
                  <a:lnTo>
                    <a:pt x="86" y="53"/>
                  </a:lnTo>
                  <a:lnTo>
                    <a:pt x="80" y="49"/>
                  </a:lnTo>
                  <a:lnTo>
                    <a:pt x="66" y="47"/>
                  </a:lnTo>
                  <a:lnTo>
                    <a:pt x="54" y="39"/>
                  </a:lnTo>
                  <a:lnTo>
                    <a:pt x="46" y="31"/>
                  </a:lnTo>
                  <a:lnTo>
                    <a:pt x="40" y="30"/>
                  </a:lnTo>
                  <a:lnTo>
                    <a:pt x="31" y="23"/>
                  </a:lnTo>
                  <a:lnTo>
                    <a:pt x="26" y="21"/>
                  </a:lnTo>
                  <a:lnTo>
                    <a:pt x="9" y="10"/>
                  </a:lnTo>
                  <a:lnTo>
                    <a:pt x="0" y="9"/>
                  </a:lnTo>
                  <a:lnTo>
                    <a:pt x="0" y="3"/>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108" name="Freeform 90"/>
            <p:cNvSpPr>
              <a:spLocks noChangeAspect="1"/>
            </p:cNvSpPr>
            <p:nvPr/>
          </p:nvSpPr>
          <p:spPr bwMode="gray">
            <a:xfrm>
              <a:off x="2335365" y="1423174"/>
              <a:ext cx="54231" cy="130527"/>
            </a:xfrm>
            <a:custGeom>
              <a:avLst/>
              <a:gdLst/>
              <a:ahLst/>
              <a:cxnLst>
                <a:cxn ang="0">
                  <a:pos x="237" y="758"/>
                </a:cxn>
                <a:cxn ang="0">
                  <a:pos x="250" y="749"/>
                </a:cxn>
                <a:cxn ang="0">
                  <a:pos x="270" y="727"/>
                </a:cxn>
                <a:cxn ang="0">
                  <a:pos x="321" y="713"/>
                </a:cxn>
                <a:cxn ang="0">
                  <a:pos x="376" y="679"/>
                </a:cxn>
                <a:cxn ang="0">
                  <a:pos x="387" y="654"/>
                </a:cxn>
                <a:cxn ang="0">
                  <a:pos x="388" y="643"/>
                </a:cxn>
                <a:cxn ang="0">
                  <a:pos x="388" y="607"/>
                </a:cxn>
                <a:cxn ang="0">
                  <a:pos x="395" y="596"/>
                </a:cxn>
                <a:cxn ang="0">
                  <a:pos x="389" y="557"/>
                </a:cxn>
                <a:cxn ang="0">
                  <a:pos x="382" y="507"/>
                </a:cxn>
                <a:cxn ang="0">
                  <a:pos x="336" y="409"/>
                </a:cxn>
                <a:cxn ang="0">
                  <a:pos x="323" y="401"/>
                </a:cxn>
                <a:cxn ang="0">
                  <a:pos x="281" y="372"/>
                </a:cxn>
                <a:cxn ang="0">
                  <a:pos x="255" y="344"/>
                </a:cxn>
                <a:cxn ang="0">
                  <a:pos x="228" y="297"/>
                </a:cxn>
                <a:cxn ang="0">
                  <a:pos x="194" y="245"/>
                </a:cxn>
                <a:cxn ang="0">
                  <a:pos x="239" y="171"/>
                </a:cxn>
                <a:cxn ang="0">
                  <a:pos x="258" y="140"/>
                </a:cxn>
                <a:cxn ang="0">
                  <a:pos x="307" y="105"/>
                </a:cxn>
                <a:cxn ang="0">
                  <a:pos x="312" y="97"/>
                </a:cxn>
                <a:cxn ang="0">
                  <a:pos x="255" y="77"/>
                </a:cxn>
                <a:cxn ang="0">
                  <a:pos x="244" y="26"/>
                </a:cxn>
                <a:cxn ang="0">
                  <a:pos x="184" y="5"/>
                </a:cxn>
                <a:cxn ang="0">
                  <a:pos x="142" y="19"/>
                </a:cxn>
                <a:cxn ang="0">
                  <a:pos x="104" y="33"/>
                </a:cxn>
                <a:cxn ang="0">
                  <a:pos x="71" y="31"/>
                </a:cxn>
                <a:cxn ang="0">
                  <a:pos x="36" y="33"/>
                </a:cxn>
                <a:cxn ang="0">
                  <a:pos x="13" y="37"/>
                </a:cxn>
                <a:cxn ang="0">
                  <a:pos x="12" y="60"/>
                </a:cxn>
                <a:cxn ang="0">
                  <a:pos x="41" y="112"/>
                </a:cxn>
                <a:cxn ang="0">
                  <a:pos x="97" y="134"/>
                </a:cxn>
                <a:cxn ang="0">
                  <a:pos x="129" y="162"/>
                </a:cxn>
                <a:cxn ang="0">
                  <a:pos x="146" y="192"/>
                </a:cxn>
                <a:cxn ang="0">
                  <a:pos x="107" y="208"/>
                </a:cxn>
                <a:cxn ang="0">
                  <a:pos x="107" y="231"/>
                </a:cxn>
                <a:cxn ang="0">
                  <a:pos x="165" y="280"/>
                </a:cxn>
                <a:cxn ang="0">
                  <a:pos x="213" y="332"/>
                </a:cxn>
                <a:cxn ang="0">
                  <a:pos x="238" y="371"/>
                </a:cxn>
                <a:cxn ang="0">
                  <a:pos x="265" y="396"/>
                </a:cxn>
                <a:cxn ang="0">
                  <a:pos x="292" y="457"/>
                </a:cxn>
                <a:cxn ang="0">
                  <a:pos x="299" y="558"/>
                </a:cxn>
                <a:cxn ang="0">
                  <a:pos x="281" y="625"/>
                </a:cxn>
                <a:cxn ang="0">
                  <a:pos x="238" y="646"/>
                </a:cxn>
                <a:cxn ang="0">
                  <a:pos x="206" y="674"/>
                </a:cxn>
                <a:cxn ang="0">
                  <a:pos x="194" y="697"/>
                </a:cxn>
                <a:cxn ang="0">
                  <a:pos x="158" y="705"/>
                </a:cxn>
                <a:cxn ang="0">
                  <a:pos x="134" y="726"/>
                </a:cxn>
                <a:cxn ang="0">
                  <a:pos x="161" y="752"/>
                </a:cxn>
                <a:cxn ang="0">
                  <a:pos x="148" y="797"/>
                </a:cxn>
                <a:cxn ang="0">
                  <a:pos x="153" y="832"/>
                </a:cxn>
                <a:cxn ang="0">
                  <a:pos x="195" y="797"/>
                </a:cxn>
                <a:cxn ang="0">
                  <a:pos x="228" y="773"/>
                </a:cxn>
              </a:cxnLst>
              <a:rect l="0" t="0" r="r" b="b"/>
              <a:pathLst>
                <a:path w="395" h="832">
                  <a:moveTo>
                    <a:pt x="228" y="773"/>
                  </a:moveTo>
                  <a:lnTo>
                    <a:pt x="238" y="776"/>
                  </a:lnTo>
                  <a:lnTo>
                    <a:pt x="242" y="768"/>
                  </a:lnTo>
                  <a:lnTo>
                    <a:pt x="237" y="758"/>
                  </a:lnTo>
                  <a:lnTo>
                    <a:pt x="239" y="753"/>
                  </a:lnTo>
                  <a:lnTo>
                    <a:pt x="245" y="754"/>
                  </a:lnTo>
                  <a:lnTo>
                    <a:pt x="247" y="748"/>
                  </a:lnTo>
                  <a:lnTo>
                    <a:pt x="250" y="749"/>
                  </a:lnTo>
                  <a:lnTo>
                    <a:pt x="249" y="741"/>
                  </a:lnTo>
                  <a:lnTo>
                    <a:pt x="253" y="737"/>
                  </a:lnTo>
                  <a:lnTo>
                    <a:pt x="255" y="731"/>
                  </a:lnTo>
                  <a:lnTo>
                    <a:pt x="270" y="727"/>
                  </a:lnTo>
                  <a:lnTo>
                    <a:pt x="276" y="731"/>
                  </a:lnTo>
                  <a:lnTo>
                    <a:pt x="283" y="731"/>
                  </a:lnTo>
                  <a:lnTo>
                    <a:pt x="308" y="716"/>
                  </a:lnTo>
                  <a:lnTo>
                    <a:pt x="321" y="713"/>
                  </a:lnTo>
                  <a:lnTo>
                    <a:pt x="330" y="701"/>
                  </a:lnTo>
                  <a:lnTo>
                    <a:pt x="361" y="687"/>
                  </a:lnTo>
                  <a:lnTo>
                    <a:pt x="367" y="681"/>
                  </a:lnTo>
                  <a:lnTo>
                    <a:pt x="376" y="679"/>
                  </a:lnTo>
                  <a:lnTo>
                    <a:pt x="378" y="673"/>
                  </a:lnTo>
                  <a:lnTo>
                    <a:pt x="379" y="665"/>
                  </a:lnTo>
                  <a:lnTo>
                    <a:pt x="385" y="660"/>
                  </a:lnTo>
                  <a:lnTo>
                    <a:pt x="387" y="654"/>
                  </a:lnTo>
                  <a:lnTo>
                    <a:pt x="383" y="650"/>
                  </a:lnTo>
                  <a:lnTo>
                    <a:pt x="385" y="646"/>
                  </a:lnTo>
                  <a:lnTo>
                    <a:pt x="388" y="647"/>
                  </a:lnTo>
                  <a:lnTo>
                    <a:pt x="388" y="643"/>
                  </a:lnTo>
                  <a:lnTo>
                    <a:pt x="383" y="619"/>
                  </a:lnTo>
                  <a:lnTo>
                    <a:pt x="384" y="615"/>
                  </a:lnTo>
                  <a:lnTo>
                    <a:pt x="388" y="618"/>
                  </a:lnTo>
                  <a:lnTo>
                    <a:pt x="388" y="607"/>
                  </a:lnTo>
                  <a:lnTo>
                    <a:pt x="392" y="602"/>
                  </a:lnTo>
                  <a:lnTo>
                    <a:pt x="395" y="603"/>
                  </a:lnTo>
                  <a:lnTo>
                    <a:pt x="395" y="607"/>
                  </a:lnTo>
                  <a:lnTo>
                    <a:pt x="395" y="596"/>
                  </a:lnTo>
                  <a:lnTo>
                    <a:pt x="394" y="587"/>
                  </a:lnTo>
                  <a:lnTo>
                    <a:pt x="390" y="585"/>
                  </a:lnTo>
                  <a:lnTo>
                    <a:pt x="389" y="569"/>
                  </a:lnTo>
                  <a:lnTo>
                    <a:pt x="389" y="557"/>
                  </a:lnTo>
                  <a:lnTo>
                    <a:pt x="388" y="549"/>
                  </a:lnTo>
                  <a:lnTo>
                    <a:pt x="388" y="539"/>
                  </a:lnTo>
                  <a:lnTo>
                    <a:pt x="385" y="536"/>
                  </a:lnTo>
                  <a:lnTo>
                    <a:pt x="382" y="507"/>
                  </a:lnTo>
                  <a:lnTo>
                    <a:pt x="366" y="456"/>
                  </a:lnTo>
                  <a:lnTo>
                    <a:pt x="344" y="434"/>
                  </a:lnTo>
                  <a:lnTo>
                    <a:pt x="337" y="424"/>
                  </a:lnTo>
                  <a:lnTo>
                    <a:pt x="336" y="409"/>
                  </a:lnTo>
                  <a:lnTo>
                    <a:pt x="335" y="413"/>
                  </a:lnTo>
                  <a:lnTo>
                    <a:pt x="329" y="414"/>
                  </a:lnTo>
                  <a:lnTo>
                    <a:pt x="329" y="409"/>
                  </a:lnTo>
                  <a:lnTo>
                    <a:pt x="323" y="401"/>
                  </a:lnTo>
                  <a:lnTo>
                    <a:pt x="306" y="398"/>
                  </a:lnTo>
                  <a:lnTo>
                    <a:pt x="298" y="387"/>
                  </a:lnTo>
                  <a:lnTo>
                    <a:pt x="290" y="378"/>
                  </a:lnTo>
                  <a:lnTo>
                    <a:pt x="281" y="372"/>
                  </a:lnTo>
                  <a:lnTo>
                    <a:pt x="274" y="362"/>
                  </a:lnTo>
                  <a:lnTo>
                    <a:pt x="270" y="359"/>
                  </a:lnTo>
                  <a:lnTo>
                    <a:pt x="265" y="351"/>
                  </a:lnTo>
                  <a:lnTo>
                    <a:pt x="255" y="344"/>
                  </a:lnTo>
                  <a:lnTo>
                    <a:pt x="248" y="334"/>
                  </a:lnTo>
                  <a:lnTo>
                    <a:pt x="236" y="324"/>
                  </a:lnTo>
                  <a:lnTo>
                    <a:pt x="234" y="312"/>
                  </a:lnTo>
                  <a:lnTo>
                    <a:pt x="228" y="297"/>
                  </a:lnTo>
                  <a:lnTo>
                    <a:pt x="217" y="290"/>
                  </a:lnTo>
                  <a:lnTo>
                    <a:pt x="197" y="270"/>
                  </a:lnTo>
                  <a:lnTo>
                    <a:pt x="191" y="258"/>
                  </a:lnTo>
                  <a:lnTo>
                    <a:pt x="194" y="245"/>
                  </a:lnTo>
                  <a:lnTo>
                    <a:pt x="197" y="235"/>
                  </a:lnTo>
                  <a:lnTo>
                    <a:pt x="199" y="222"/>
                  </a:lnTo>
                  <a:lnTo>
                    <a:pt x="211" y="195"/>
                  </a:lnTo>
                  <a:lnTo>
                    <a:pt x="239" y="171"/>
                  </a:lnTo>
                  <a:lnTo>
                    <a:pt x="243" y="166"/>
                  </a:lnTo>
                  <a:lnTo>
                    <a:pt x="247" y="152"/>
                  </a:lnTo>
                  <a:lnTo>
                    <a:pt x="253" y="145"/>
                  </a:lnTo>
                  <a:lnTo>
                    <a:pt x="258" y="140"/>
                  </a:lnTo>
                  <a:lnTo>
                    <a:pt x="276" y="132"/>
                  </a:lnTo>
                  <a:lnTo>
                    <a:pt x="286" y="124"/>
                  </a:lnTo>
                  <a:lnTo>
                    <a:pt x="287" y="116"/>
                  </a:lnTo>
                  <a:lnTo>
                    <a:pt x="307" y="105"/>
                  </a:lnTo>
                  <a:lnTo>
                    <a:pt x="315" y="108"/>
                  </a:lnTo>
                  <a:lnTo>
                    <a:pt x="318" y="106"/>
                  </a:lnTo>
                  <a:lnTo>
                    <a:pt x="319" y="102"/>
                  </a:lnTo>
                  <a:lnTo>
                    <a:pt x="312" y="97"/>
                  </a:lnTo>
                  <a:lnTo>
                    <a:pt x="293" y="98"/>
                  </a:lnTo>
                  <a:lnTo>
                    <a:pt x="283" y="96"/>
                  </a:lnTo>
                  <a:lnTo>
                    <a:pt x="278" y="91"/>
                  </a:lnTo>
                  <a:lnTo>
                    <a:pt x="255" y="77"/>
                  </a:lnTo>
                  <a:lnTo>
                    <a:pt x="248" y="65"/>
                  </a:lnTo>
                  <a:lnTo>
                    <a:pt x="243" y="50"/>
                  </a:lnTo>
                  <a:lnTo>
                    <a:pt x="248" y="35"/>
                  </a:lnTo>
                  <a:lnTo>
                    <a:pt x="244" y="26"/>
                  </a:lnTo>
                  <a:lnTo>
                    <a:pt x="224" y="25"/>
                  </a:lnTo>
                  <a:lnTo>
                    <a:pt x="211" y="21"/>
                  </a:lnTo>
                  <a:lnTo>
                    <a:pt x="196" y="15"/>
                  </a:lnTo>
                  <a:lnTo>
                    <a:pt x="184" y="5"/>
                  </a:lnTo>
                  <a:lnTo>
                    <a:pt x="169" y="0"/>
                  </a:lnTo>
                  <a:lnTo>
                    <a:pt x="162" y="1"/>
                  </a:lnTo>
                  <a:lnTo>
                    <a:pt x="152" y="12"/>
                  </a:lnTo>
                  <a:lnTo>
                    <a:pt x="142" y="19"/>
                  </a:lnTo>
                  <a:lnTo>
                    <a:pt x="127" y="27"/>
                  </a:lnTo>
                  <a:lnTo>
                    <a:pt x="121" y="28"/>
                  </a:lnTo>
                  <a:lnTo>
                    <a:pt x="113" y="26"/>
                  </a:lnTo>
                  <a:lnTo>
                    <a:pt x="104" y="33"/>
                  </a:lnTo>
                  <a:lnTo>
                    <a:pt x="94" y="38"/>
                  </a:lnTo>
                  <a:lnTo>
                    <a:pt x="91" y="32"/>
                  </a:lnTo>
                  <a:lnTo>
                    <a:pt x="77" y="36"/>
                  </a:lnTo>
                  <a:lnTo>
                    <a:pt x="71" y="31"/>
                  </a:lnTo>
                  <a:lnTo>
                    <a:pt x="65" y="32"/>
                  </a:lnTo>
                  <a:lnTo>
                    <a:pt x="50" y="42"/>
                  </a:lnTo>
                  <a:lnTo>
                    <a:pt x="44" y="41"/>
                  </a:lnTo>
                  <a:lnTo>
                    <a:pt x="36" y="33"/>
                  </a:lnTo>
                  <a:lnTo>
                    <a:pt x="23" y="31"/>
                  </a:lnTo>
                  <a:lnTo>
                    <a:pt x="21" y="28"/>
                  </a:lnTo>
                  <a:lnTo>
                    <a:pt x="17" y="31"/>
                  </a:lnTo>
                  <a:lnTo>
                    <a:pt x="13" y="37"/>
                  </a:lnTo>
                  <a:lnTo>
                    <a:pt x="7" y="44"/>
                  </a:lnTo>
                  <a:lnTo>
                    <a:pt x="7" y="48"/>
                  </a:lnTo>
                  <a:lnTo>
                    <a:pt x="0" y="44"/>
                  </a:lnTo>
                  <a:lnTo>
                    <a:pt x="12" y="60"/>
                  </a:lnTo>
                  <a:lnTo>
                    <a:pt x="29" y="80"/>
                  </a:lnTo>
                  <a:lnTo>
                    <a:pt x="39" y="90"/>
                  </a:lnTo>
                  <a:lnTo>
                    <a:pt x="44" y="100"/>
                  </a:lnTo>
                  <a:lnTo>
                    <a:pt x="41" y="112"/>
                  </a:lnTo>
                  <a:lnTo>
                    <a:pt x="43" y="120"/>
                  </a:lnTo>
                  <a:lnTo>
                    <a:pt x="57" y="135"/>
                  </a:lnTo>
                  <a:lnTo>
                    <a:pt x="77" y="139"/>
                  </a:lnTo>
                  <a:lnTo>
                    <a:pt x="97" y="134"/>
                  </a:lnTo>
                  <a:lnTo>
                    <a:pt x="113" y="135"/>
                  </a:lnTo>
                  <a:lnTo>
                    <a:pt x="122" y="146"/>
                  </a:lnTo>
                  <a:lnTo>
                    <a:pt x="127" y="155"/>
                  </a:lnTo>
                  <a:lnTo>
                    <a:pt x="129" y="162"/>
                  </a:lnTo>
                  <a:lnTo>
                    <a:pt x="137" y="168"/>
                  </a:lnTo>
                  <a:lnTo>
                    <a:pt x="141" y="177"/>
                  </a:lnTo>
                  <a:lnTo>
                    <a:pt x="147" y="183"/>
                  </a:lnTo>
                  <a:lnTo>
                    <a:pt x="146" y="192"/>
                  </a:lnTo>
                  <a:lnTo>
                    <a:pt x="130" y="208"/>
                  </a:lnTo>
                  <a:lnTo>
                    <a:pt x="125" y="208"/>
                  </a:lnTo>
                  <a:lnTo>
                    <a:pt x="114" y="205"/>
                  </a:lnTo>
                  <a:lnTo>
                    <a:pt x="107" y="208"/>
                  </a:lnTo>
                  <a:lnTo>
                    <a:pt x="103" y="213"/>
                  </a:lnTo>
                  <a:lnTo>
                    <a:pt x="99" y="222"/>
                  </a:lnTo>
                  <a:lnTo>
                    <a:pt x="100" y="229"/>
                  </a:lnTo>
                  <a:lnTo>
                    <a:pt x="107" y="231"/>
                  </a:lnTo>
                  <a:lnTo>
                    <a:pt x="115" y="237"/>
                  </a:lnTo>
                  <a:lnTo>
                    <a:pt x="134" y="247"/>
                  </a:lnTo>
                  <a:lnTo>
                    <a:pt x="161" y="267"/>
                  </a:lnTo>
                  <a:lnTo>
                    <a:pt x="165" y="280"/>
                  </a:lnTo>
                  <a:lnTo>
                    <a:pt x="188" y="301"/>
                  </a:lnTo>
                  <a:lnTo>
                    <a:pt x="191" y="311"/>
                  </a:lnTo>
                  <a:lnTo>
                    <a:pt x="208" y="331"/>
                  </a:lnTo>
                  <a:lnTo>
                    <a:pt x="213" y="332"/>
                  </a:lnTo>
                  <a:lnTo>
                    <a:pt x="231" y="344"/>
                  </a:lnTo>
                  <a:lnTo>
                    <a:pt x="236" y="358"/>
                  </a:lnTo>
                  <a:lnTo>
                    <a:pt x="239" y="370"/>
                  </a:lnTo>
                  <a:lnTo>
                    <a:pt x="238" y="371"/>
                  </a:lnTo>
                  <a:lnTo>
                    <a:pt x="239" y="372"/>
                  </a:lnTo>
                  <a:lnTo>
                    <a:pt x="243" y="386"/>
                  </a:lnTo>
                  <a:lnTo>
                    <a:pt x="251" y="386"/>
                  </a:lnTo>
                  <a:lnTo>
                    <a:pt x="265" y="396"/>
                  </a:lnTo>
                  <a:lnTo>
                    <a:pt x="274" y="404"/>
                  </a:lnTo>
                  <a:lnTo>
                    <a:pt x="278" y="421"/>
                  </a:lnTo>
                  <a:lnTo>
                    <a:pt x="291" y="450"/>
                  </a:lnTo>
                  <a:lnTo>
                    <a:pt x="292" y="457"/>
                  </a:lnTo>
                  <a:lnTo>
                    <a:pt x="292" y="490"/>
                  </a:lnTo>
                  <a:lnTo>
                    <a:pt x="290" y="527"/>
                  </a:lnTo>
                  <a:lnTo>
                    <a:pt x="292" y="543"/>
                  </a:lnTo>
                  <a:lnTo>
                    <a:pt x="299" y="558"/>
                  </a:lnTo>
                  <a:lnTo>
                    <a:pt x="298" y="607"/>
                  </a:lnTo>
                  <a:lnTo>
                    <a:pt x="296" y="619"/>
                  </a:lnTo>
                  <a:lnTo>
                    <a:pt x="290" y="628"/>
                  </a:lnTo>
                  <a:lnTo>
                    <a:pt x="281" y="625"/>
                  </a:lnTo>
                  <a:lnTo>
                    <a:pt x="271" y="634"/>
                  </a:lnTo>
                  <a:lnTo>
                    <a:pt x="264" y="638"/>
                  </a:lnTo>
                  <a:lnTo>
                    <a:pt x="256" y="638"/>
                  </a:lnTo>
                  <a:lnTo>
                    <a:pt x="238" y="646"/>
                  </a:lnTo>
                  <a:lnTo>
                    <a:pt x="237" y="656"/>
                  </a:lnTo>
                  <a:lnTo>
                    <a:pt x="218" y="657"/>
                  </a:lnTo>
                  <a:lnTo>
                    <a:pt x="208" y="661"/>
                  </a:lnTo>
                  <a:lnTo>
                    <a:pt x="206" y="674"/>
                  </a:lnTo>
                  <a:lnTo>
                    <a:pt x="207" y="683"/>
                  </a:lnTo>
                  <a:lnTo>
                    <a:pt x="208" y="692"/>
                  </a:lnTo>
                  <a:lnTo>
                    <a:pt x="202" y="694"/>
                  </a:lnTo>
                  <a:lnTo>
                    <a:pt x="194" y="697"/>
                  </a:lnTo>
                  <a:lnTo>
                    <a:pt x="183" y="704"/>
                  </a:lnTo>
                  <a:lnTo>
                    <a:pt x="173" y="708"/>
                  </a:lnTo>
                  <a:lnTo>
                    <a:pt x="165" y="705"/>
                  </a:lnTo>
                  <a:lnTo>
                    <a:pt x="158" y="705"/>
                  </a:lnTo>
                  <a:lnTo>
                    <a:pt x="157" y="715"/>
                  </a:lnTo>
                  <a:lnTo>
                    <a:pt x="152" y="720"/>
                  </a:lnTo>
                  <a:lnTo>
                    <a:pt x="145" y="724"/>
                  </a:lnTo>
                  <a:lnTo>
                    <a:pt x="134" y="726"/>
                  </a:lnTo>
                  <a:lnTo>
                    <a:pt x="129" y="727"/>
                  </a:lnTo>
                  <a:lnTo>
                    <a:pt x="136" y="738"/>
                  </a:lnTo>
                  <a:lnTo>
                    <a:pt x="154" y="746"/>
                  </a:lnTo>
                  <a:lnTo>
                    <a:pt x="161" y="752"/>
                  </a:lnTo>
                  <a:lnTo>
                    <a:pt x="157" y="760"/>
                  </a:lnTo>
                  <a:lnTo>
                    <a:pt x="150" y="770"/>
                  </a:lnTo>
                  <a:lnTo>
                    <a:pt x="148" y="786"/>
                  </a:lnTo>
                  <a:lnTo>
                    <a:pt x="148" y="797"/>
                  </a:lnTo>
                  <a:lnTo>
                    <a:pt x="151" y="810"/>
                  </a:lnTo>
                  <a:lnTo>
                    <a:pt x="156" y="822"/>
                  </a:lnTo>
                  <a:lnTo>
                    <a:pt x="151" y="827"/>
                  </a:lnTo>
                  <a:lnTo>
                    <a:pt x="153" y="832"/>
                  </a:lnTo>
                  <a:lnTo>
                    <a:pt x="162" y="830"/>
                  </a:lnTo>
                  <a:lnTo>
                    <a:pt x="175" y="821"/>
                  </a:lnTo>
                  <a:lnTo>
                    <a:pt x="186" y="807"/>
                  </a:lnTo>
                  <a:lnTo>
                    <a:pt x="195" y="797"/>
                  </a:lnTo>
                  <a:lnTo>
                    <a:pt x="216" y="789"/>
                  </a:lnTo>
                  <a:lnTo>
                    <a:pt x="220" y="785"/>
                  </a:lnTo>
                  <a:lnTo>
                    <a:pt x="220" y="778"/>
                  </a:lnTo>
                  <a:lnTo>
                    <a:pt x="228" y="773"/>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109" name="Freeform 91"/>
            <p:cNvSpPr>
              <a:spLocks noChangeAspect="1"/>
            </p:cNvSpPr>
            <p:nvPr/>
          </p:nvSpPr>
          <p:spPr bwMode="gray">
            <a:xfrm>
              <a:off x="2391655" y="1567855"/>
              <a:ext cx="72765" cy="51896"/>
            </a:xfrm>
            <a:custGeom>
              <a:avLst/>
              <a:gdLst/>
              <a:ahLst/>
              <a:cxnLst>
                <a:cxn ang="0">
                  <a:pos x="249" y="133"/>
                </a:cxn>
                <a:cxn ang="0">
                  <a:pos x="268" y="155"/>
                </a:cxn>
                <a:cxn ang="0">
                  <a:pos x="281" y="158"/>
                </a:cxn>
                <a:cxn ang="0">
                  <a:pos x="288" y="121"/>
                </a:cxn>
                <a:cxn ang="0">
                  <a:pos x="301" y="122"/>
                </a:cxn>
                <a:cxn ang="0">
                  <a:pos x="312" y="139"/>
                </a:cxn>
                <a:cxn ang="0">
                  <a:pos x="319" y="128"/>
                </a:cxn>
                <a:cxn ang="0">
                  <a:pos x="309" y="111"/>
                </a:cxn>
                <a:cxn ang="0">
                  <a:pos x="328" y="96"/>
                </a:cxn>
                <a:cxn ang="0">
                  <a:pos x="324" y="81"/>
                </a:cxn>
                <a:cxn ang="0">
                  <a:pos x="351" y="64"/>
                </a:cxn>
                <a:cxn ang="0">
                  <a:pos x="383" y="20"/>
                </a:cxn>
                <a:cxn ang="0">
                  <a:pos x="392" y="0"/>
                </a:cxn>
                <a:cxn ang="0">
                  <a:pos x="395" y="14"/>
                </a:cxn>
                <a:cxn ang="0">
                  <a:pos x="404" y="9"/>
                </a:cxn>
                <a:cxn ang="0">
                  <a:pos x="417" y="4"/>
                </a:cxn>
                <a:cxn ang="0">
                  <a:pos x="433" y="20"/>
                </a:cxn>
                <a:cxn ang="0">
                  <a:pos x="442" y="43"/>
                </a:cxn>
                <a:cxn ang="0">
                  <a:pos x="448" y="57"/>
                </a:cxn>
                <a:cxn ang="0">
                  <a:pos x="463" y="54"/>
                </a:cxn>
                <a:cxn ang="0">
                  <a:pos x="462" y="68"/>
                </a:cxn>
                <a:cxn ang="0">
                  <a:pos x="474" y="65"/>
                </a:cxn>
                <a:cxn ang="0">
                  <a:pos x="502" y="80"/>
                </a:cxn>
                <a:cxn ang="0">
                  <a:pos x="530" y="95"/>
                </a:cxn>
                <a:cxn ang="0">
                  <a:pos x="512" y="108"/>
                </a:cxn>
                <a:cxn ang="0">
                  <a:pos x="482" y="110"/>
                </a:cxn>
                <a:cxn ang="0">
                  <a:pos x="476" y="126"/>
                </a:cxn>
                <a:cxn ang="0">
                  <a:pos x="492" y="137"/>
                </a:cxn>
                <a:cxn ang="0">
                  <a:pos x="463" y="149"/>
                </a:cxn>
                <a:cxn ang="0">
                  <a:pos x="446" y="143"/>
                </a:cxn>
                <a:cxn ang="0">
                  <a:pos x="439" y="151"/>
                </a:cxn>
                <a:cxn ang="0">
                  <a:pos x="412" y="142"/>
                </a:cxn>
                <a:cxn ang="0">
                  <a:pos x="336" y="150"/>
                </a:cxn>
                <a:cxn ang="0">
                  <a:pos x="323" y="201"/>
                </a:cxn>
                <a:cxn ang="0">
                  <a:pos x="282" y="275"/>
                </a:cxn>
                <a:cxn ang="0">
                  <a:pos x="265" y="299"/>
                </a:cxn>
                <a:cxn ang="0">
                  <a:pos x="231" y="307"/>
                </a:cxn>
                <a:cxn ang="0">
                  <a:pos x="189" y="306"/>
                </a:cxn>
                <a:cxn ang="0">
                  <a:pos x="178" y="296"/>
                </a:cxn>
                <a:cxn ang="0">
                  <a:pos x="139" y="305"/>
                </a:cxn>
                <a:cxn ang="0">
                  <a:pos x="105" y="326"/>
                </a:cxn>
                <a:cxn ang="0">
                  <a:pos x="77" y="323"/>
                </a:cxn>
                <a:cxn ang="0">
                  <a:pos x="40" y="325"/>
                </a:cxn>
                <a:cxn ang="0">
                  <a:pos x="0" y="269"/>
                </a:cxn>
                <a:cxn ang="0">
                  <a:pos x="7" y="264"/>
                </a:cxn>
                <a:cxn ang="0">
                  <a:pos x="28" y="283"/>
                </a:cxn>
                <a:cxn ang="0">
                  <a:pos x="53" y="284"/>
                </a:cxn>
                <a:cxn ang="0">
                  <a:pos x="84" y="293"/>
                </a:cxn>
                <a:cxn ang="0">
                  <a:pos x="91" y="269"/>
                </a:cxn>
                <a:cxn ang="0">
                  <a:pos x="96" y="250"/>
                </a:cxn>
                <a:cxn ang="0">
                  <a:pos x="103" y="239"/>
                </a:cxn>
                <a:cxn ang="0">
                  <a:pos x="116" y="221"/>
                </a:cxn>
                <a:cxn ang="0">
                  <a:pos x="137" y="218"/>
                </a:cxn>
                <a:cxn ang="0">
                  <a:pos x="161" y="215"/>
                </a:cxn>
                <a:cxn ang="0">
                  <a:pos x="190" y="201"/>
                </a:cxn>
                <a:cxn ang="0">
                  <a:pos x="215" y="167"/>
                </a:cxn>
                <a:cxn ang="0">
                  <a:pos x="240" y="131"/>
                </a:cxn>
              </a:cxnLst>
              <a:rect l="0" t="0" r="r" b="b"/>
              <a:pathLst>
                <a:path w="530" h="330">
                  <a:moveTo>
                    <a:pt x="242" y="129"/>
                  </a:moveTo>
                  <a:lnTo>
                    <a:pt x="245" y="131"/>
                  </a:lnTo>
                  <a:lnTo>
                    <a:pt x="249" y="133"/>
                  </a:lnTo>
                  <a:lnTo>
                    <a:pt x="259" y="144"/>
                  </a:lnTo>
                  <a:lnTo>
                    <a:pt x="263" y="150"/>
                  </a:lnTo>
                  <a:lnTo>
                    <a:pt x="268" y="155"/>
                  </a:lnTo>
                  <a:lnTo>
                    <a:pt x="271" y="159"/>
                  </a:lnTo>
                  <a:lnTo>
                    <a:pt x="276" y="160"/>
                  </a:lnTo>
                  <a:lnTo>
                    <a:pt x="281" y="158"/>
                  </a:lnTo>
                  <a:lnTo>
                    <a:pt x="283" y="150"/>
                  </a:lnTo>
                  <a:lnTo>
                    <a:pt x="285" y="126"/>
                  </a:lnTo>
                  <a:lnTo>
                    <a:pt x="288" y="121"/>
                  </a:lnTo>
                  <a:lnTo>
                    <a:pt x="293" y="118"/>
                  </a:lnTo>
                  <a:lnTo>
                    <a:pt x="298" y="118"/>
                  </a:lnTo>
                  <a:lnTo>
                    <a:pt x="301" y="122"/>
                  </a:lnTo>
                  <a:lnTo>
                    <a:pt x="303" y="129"/>
                  </a:lnTo>
                  <a:lnTo>
                    <a:pt x="307" y="137"/>
                  </a:lnTo>
                  <a:lnTo>
                    <a:pt x="312" y="139"/>
                  </a:lnTo>
                  <a:lnTo>
                    <a:pt x="318" y="139"/>
                  </a:lnTo>
                  <a:lnTo>
                    <a:pt x="319" y="134"/>
                  </a:lnTo>
                  <a:lnTo>
                    <a:pt x="319" y="128"/>
                  </a:lnTo>
                  <a:lnTo>
                    <a:pt x="318" y="123"/>
                  </a:lnTo>
                  <a:lnTo>
                    <a:pt x="314" y="116"/>
                  </a:lnTo>
                  <a:lnTo>
                    <a:pt x="309" y="111"/>
                  </a:lnTo>
                  <a:lnTo>
                    <a:pt x="315" y="110"/>
                  </a:lnTo>
                  <a:lnTo>
                    <a:pt x="320" y="106"/>
                  </a:lnTo>
                  <a:lnTo>
                    <a:pt x="328" y="96"/>
                  </a:lnTo>
                  <a:lnTo>
                    <a:pt x="322" y="94"/>
                  </a:lnTo>
                  <a:lnTo>
                    <a:pt x="319" y="88"/>
                  </a:lnTo>
                  <a:lnTo>
                    <a:pt x="324" y="81"/>
                  </a:lnTo>
                  <a:lnTo>
                    <a:pt x="329" y="79"/>
                  </a:lnTo>
                  <a:lnTo>
                    <a:pt x="339" y="79"/>
                  </a:lnTo>
                  <a:lnTo>
                    <a:pt x="351" y="64"/>
                  </a:lnTo>
                  <a:lnTo>
                    <a:pt x="357" y="53"/>
                  </a:lnTo>
                  <a:lnTo>
                    <a:pt x="357" y="47"/>
                  </a:lnTo>
                  <a:lnTo>
                    <a:pt x="383" y="20"/>
                  </a:lnTo>
                  <a:lnTo>
                    <a:pt x="387" y="13"/>
                  </a:lnTo>
                  <a:lnTo>
                    <a:pt x="388" y="6"/>
                  </a:lnTo>
                  <a:lnTo>
                    <a:pt x="392" y="0"/>
                  </a:lnTo>
                  <a:lnTo>
                    <a:pt x="394" y="0"/>
                  </a:lnTo>
                  <a:lnTo>
                    <a:pt x="395" y="3"/>
                  </a:lnTo>
                  <a:lnTo>
                    <a:pt x="395" y="14"/>
                  </a:lnTo>
                  <a:lnTo>
                    <a:pt x="393" y="20"/>
                  </a:lnTo>
                  <a:lnTo>
                    <a:pt x="393" y="22"/>
                  </a:lnTo>
                  <a:lnTo>
                    <a:pt x="404" y="9"/>
                  </a:lnTo>
                  <a:lnTo>
                    <a:pt x="408" y="2"/>
                  </a:lnTo>
                  <a:lnTo>
                    <a:pt x="415" y="2"/>
                  </a:lnTo>
                  <a:lnTo>
                    <a:pt x="417" y="4"/>
                  </a:lnTo>
                  <a:lnTo>
                    <a:pt x="422" y="19"/>
                  </a:lnTo>
                  <a:lnTo>
                    <a:pt x="428" y="22"/>
                  </a:lnTo>
                  <a:lnTo>
                    <a:pt x="433" y="20"/>
                  </a:lnTo>
                  <a:lnTo>
                    <a:pt x="443" y="29"/>
                  </a:lnTo>
                  <a:lnTo>
                    <a:pt x="446" y="40"/>
                  </a:lnTo>
                  <a:lnTo>
                    <a:pt x="442" y="43"/>
                  </a:lnTo>
                  <a:lnTo>
                    <a:pt x="443" y="57"/>
                  </a:lnTo>
                  <a:lnTo>
                    <a:pt x="444" y="58"/>
                  </a:lnTo>
                  <a:lnTo>
                    <a:pt x="448" y="57"/>
                  </a:lnTo>
                  <a:lnTo>
                    <a:pt x="452" y="57"/>
                  </a:lnTo>
                  <a:lnTo>
                    <a:pt x="458" y="54"/>
                  </a:lnTo>
                  <a:lnTo>
                    <a:pt x="463" y="54"/>
                  </a:lnTo>
                  <a:lnTo>
                    <a:pt x="467" y="59"/>
                  </a:lnTo>
                  <a:lnTo>
                    <a:pt x="465" y="64"/>
                  </a:lnTo>
                  <a:lnTo>
                    <a:pt x="462" y="68"/>
                  </a:lnTo>
                  <a:lnTo>
                    <a:pt x="463" y="70"/>
                  </a:lnTo>
                  <a:lnTo>
                    <a:pt x="469" y="70"/>
                  </a:lnTo>
                  <a:lnTo>
                    <a:pt x="474" y="65"/>
                  </a:lnTo>
                  <a:lnTo>
                    <a:pt x="480" y="65"/>
                  </a:lnTo>
                  <a:lnTo>
                    <a:pt x="486" y="69"/>
                  </a:lnTo>
                  <a:lnTo>
                    <a:pt x="502" y="80"/>
                  </a:lnTo>
                  <a:lnTo>
                    <a:pt x="523" y="86"/>
                  </a:lnTo>
                  <a:lnTo>
                    <a:pt x="529" y="91"/>
                  </a:lnTo>
                  <a:lnTo>
                    <a:pt x="530" y="95"/>
                  </a:lnTo>
                  <a:lnTo>
                    <a:pt x="528" y="100"/>
                  </a:lnTo>
                  <a:lnTo>
                    <a:pt x="518" y="104"/>
                  </a:lnTo>
                  <a:lnTo>
                    <a:pt x="512" y="108"/>
                  </a:lnTo>
                  <a:lnTo>
                    <a:pt x="501" y="112"/>
                  </a:lnTo>
                  <a:lnTo>
                    <a:pt x="491" y="115"/>
                  </a:lnTo>
                  <a:lnTo>
                    <a:pt x="482" y="110"/>
                  </a:lnTo>
                  <a:lnTo>
                    <a:pt x="475" y="113"/>
                  </a:lnTo>
                  <a:lnTo>
                    <a:pt x="474" y="121"/>
                  </a:lnTo>
                  <a:lnTo>
                    <a:pt x="476" y="126"/>
                  </a:lnTo>
                  <a:lnTo>
                    <a:pt x="482" y="132"/>
                  </a:lnTo>
                  <a:lnTo>
                    <a:pt x="487" y="133"/>
                  </a:lnTo>
                  <a:lnTo>
                    <a:pt x="492" y="137"/>
                  </a:lnTo>
                  <a:lnTo>
                    <a:pt x="494" y="140"/>
                  </a:lnTo>
                  <a:lnTo>
                    <a:pt x="480" y="143"/>
                  </a:lnTo>
                  <a:lnTo>
                    <a:pt x="463" y="149"/>
                  </a:lnTo>
                  <a:lnTo>
                    <a:pt x="457" y="149"/>
                  </a:lnTo>
                  <a:lnTo>
                    <a:pt x="452" y="147"/>
                  </a:lnTo>
                  <a:lnTo>
                    <a:pt x="446" y="143"/>
                  </a:lnTo>
                  <a:lnTo>
                    <a:pt x="444" y="143"/>
                  </a:lnTo>
                  <a:lnTo>
                    <a:pt x="443" y="148"/>
                  </a:lnTo>
                  <a:lnTo>
                    <a:pt x="439" y="151"/>
                  </a:lnTo>
                  <a:lnTo>
                    <a:pt x="435" y="151"/>
                  </a:lnTo>
                  <a:lnTo>
                    <a:pt x="421" y="147"/>
                  </a:lnTo>
                  <a:lnTo>
                    <a:pt x="412" y="142"/>
                  </a:lnTo>
                  <a:lnTo>
                    <a:pt x="361" y="140"/>
                  </a:lnTo>
                  <a:lnTo>
                    <a:pt x="342" y="142"/>
                  </a:lnTo>
                  <a:lnTo>
                    <a:pt x="336" y="150"/>
                  </a:lnTo>
                  <a:lnTo>
                    <a:pt x="330" y="167"/>
                  </a:lnTo>
                  <a:lnTo>
                    <a:pt x="328" y="189"/>
                  </a:lnTo>
                  <a:lnTo>
                    <a:pt x="323" y="201"/>
                  </a:lnTo>
                  <a:lnTo>
                    <a:pt x="297" y="230"/>
                  </a:lnTo>
                  <a:lnTo>
                    <a:pt x="291" y="257"/>
                  </a:lnTo>
                  <a:lnTo>
                    <a:pt x="282" y="275"/>
                  </a:lnTo>
                  <a:lnTo>
                    <a:pt x="275" y="287"/>
                  </a:lnTo>
                  <a:lnTo>
                    <a:pt x="271" y="294"/>
                  </a:lnTo>
                  <a:lnTo>
                    <a:pt x="265" y="299"/>
                  </a:lnTo>
                  <a:lnTo>
                    <a:pt x="252" y="303"/>
                  </a:lnTo>
                  <a:lnTo>
                    <a:pt x="240" y="305"/>
                  </a:lnTo>
                  <a:lnTo>
                    <a:pt x="231" y="307"/>
                  </a:lnTo>
                  <a:lnTo>
                    <a:pt x="220" y="314"/>
                  </a:lnTo>
                  <a:lnTo>
                    <a:pt x="210" y="314"/>
                  </a:lnTo>
                  <a:lnTo>
                    <a:pt x="189" y="306"/>
                  </a:lnTo>
                  <a:lnTo>
                    <a:pt x="184" y="306"/>
                  </a:lnTo>
                  <a:lnTo>
                    <a:pt x="183" y="299"/>
                  </a:lnTo>
                  <a:lnTo>
                    <a:pt x="178" y="296"/>
                  </a:lnTo>
                  <a:lnTo>
                    <a:pt x="151" y="295"/>
                  </a:lnTo>
                  <a:lnTo>
                    <a:pt x="146" y="296"/>
                  </a:lnTo>
                  <a:lnTo>
                    <a:pt x="139" y="305"/>
                  </a:lnTo>
                  <a:lnTo>
                    <a:pt x="123" y="323"/>
                  </a:lnTo>
                  <a:lnTo>
                    <a:pt x="115" y="327"/>
                  </a:lnTo>
                  <a:lnTo>
                    <a:pt x="105" y="326"/>
                  </a:lnTo>
                  <a:lnTo>
                    <a:pt x="96" y="326"/>
                  </a:lnTo>
                  <a:lnTo>
                    <a:pt x="87" y="330"/>
                  </a:lnTo>
                  <a:lnTo>
                    <a:pt x="77" y="323"/>
                  </a:lnTo>
                  <a:lnTo>
                    <a:pt x="66" y="325"/>
                  </a:lnTo>
                  <a:lnTo>
                    <a:pt x="54" y="328"/>
                  </a:lnTo>
                  <a:lnTo>
                    <a:pt x="40" y="325"/>
                  </a:lnTo>
                  <a:lnTo>
                    <a:pt x="27" y="314"/>
                  </a:lnTo>
                  <a:lnTo>
                    <a:pt x="0" y="274"/>
                  </a:lnTo>
                  <a:lnTo>
                    <a:pt x="0" y="269"/>
                  </a:lnTo>
                  <a:lnTo>
                    <a:pt x="2" y="268"/>
                  </a:lnTo>
                  <a:lnTo>
                    <a:pt x="5" y="266"/>
                  </a:lnTo>
                  <a:lnTo>
                    <a:pt x="7" y="264"/>
                  </a:lnTo>
                  <a:lnTo>
                    <a:pt x="10" y="273"/>
                  </a:lnTo>
                  <a:lnTo>
                    <a:pt x="13" y="278"/>
                  </a:lnTo>
                  <a:lnTo>
                    <a:pt x="28" y="283"/>
                  </a:lnTo>
                  <a:lnTo>
                    <a:pt x="34" y="284"/>
                  </a:lnTo>
                  <a:lnTo>
                    <a:pt x="48" y="283"/>
                  </a:lnTo>
                  <a:lnTo>
                    <a:pt x="53" y="284"/>
                  </a:lnTo>
                  <a:lnTo>
                    <a:pt x="59" y="288"/>
                  </a:lnTo>
                  <a:lnTo>
                    <a:pt x="67" y="290"/>
                  </a:lnTo>
                  <a:lnTo>
                    <a:pt x="84" y="293"/>
                  </a:lnTo>
                  <a:lnTo>
                    <a:pt x="86" y="285"/>
                  </a:lnTo>
                  <a:lnTo>
                    <a:pt x="89" y="279"/>
                  </a:lnTo>
                  <a:lnTo>
                    <a:pt x="91" y="269"/>
                  </a:lnTo>
                  <a:lnTo>
                    <a:pt x="93" y="263"/>
                  </a:lnTo>
                  <a:lnTo>
                    <a:pt x="91" y="253"/>
                  </a:lnTo>
                  <a:lnTo>
                    <a:pt x="96" y="250"/>
                  </a:lnTo>
                  <a:lnTo>
                    <a:pt x="102" y="251"/>
                  </a:lnTo>
                  <a:lnTo>
                    <a:pt x="103" y="253"/>
                  </a:lnTo>
                  <a:lnTo>
                    <a:pt x="103" y="239"/>
                  </a:lnTo>
                  <a:lnTo>
                    <a:pt x="105" y="235"/>
                  </a:lnTo>
                  <a:lnTo>
                    <a:pt x="113" y="225"/>
                  </a:lnTo>
                  <a:lnTo>
                    <a:pt x="116" y="221"/>
                  </a:lnTo>
                  <a:lnTo>
                    <a:pt x="134" y="220"/>
                  </a:lnTo>
                  <a:lnTo>
                    <a:pt x="137" y="219"/>
                  </a:lnTo>
                  <a:lnTo>
                    <a:pt x="137" y="218"/>
                  </a:lnTo>
                  <a:lnTo>
                    <a:pt x="142" y="217"/>
                  </a:lnTo>
                  <a:lnTo>
                    <a:pt x="152" y="217"/>
                  </a:lnTo>
                  <a:lnTo>
                    <a:pt x="161" y="215"/>
                  </a:lnTo>
                  <a:lnTo>
                    <a:pt x="174" y="214"/>
                  </a:lnTo>
                  <a:lnTo>
                    <a:pt x="179" y="212"/>
                  </a:lnTo>
                  <a:lnTo>
                    <a:pt x="190" y="201"/>
                  </a:lnTo>
                  <a:lnTo>
                    <a:pt x="205" y="183"/>
                  </a:lnTo>
                  <a:lnTo>
                    <a:pt x="207" y="177"/>
                  </a:lnTo>
                  <a:lnTo>
                    <a:pt x="215" y="167"/>
                  </a:lnTo>
                  <a:lnTo>
                    <a:pt x="231" y="154"/>
                  </a:lnTo>
                  <a:lnTo>
                    <a:pt x="238" y="143"/>
                  </a:lnTo>
                  <a:lnTo>
                    <a:pt x="240" y="131"/>
                  </a:lnTo>
                  <a:lnTo>
                    <a:pt x="242" y="129"/>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110" name="Freeform 92"/>
            <p:cNvSpPr>
              <a:spLocks noChangeAspect="1"/>
            </p:cNvSpPr>
            <p:nvPr/>
          </p:nvSpPr>
          <p:spPr bwMode="gray">
            <a:xfrm>
              <a:off x="2320950" y="1569427"/>
              <a:ext cx="30891" cy="46392"/>
            </a:xfrm>
            <a:custGeom>
              <a:avLst/>
              <a:gdLst/>
              <a:ahLst/>
              <a:cxnLst>
                <a:cxn ang="0">
                  <a:pos x="5" y="16"/>
                </a:cxn>
                <a:cxn ang="0">
                  <a:pos x="2" y="16"/>
                </a:cxn>
                <a:cxn ang="0">
                  <a:pos x="7" y="24"/>
                </a:cxn>
                <a:cxn ang="0">
                  <a:pos x="10" y="43"/>
                </a:cxn>
                <a:cxn ang="0">
                  <a:pos x="14" y="55"/>
                </a:cxn>
                <a:cxn ang="0">
                  <a:pos x="15" y="87"/>
                </a:cxn>
                <a:cxn ang="0">
                  <a:pos x="18" y="98"/>
                </a:cxn>
                <a:cxn ang="0">
                  <a:pos x="26" y="104"/>
                </a:cxn>
                <a:cxn ang="0">
                  <a:pos x="27" y="115"/>
                </a:cxn>
                <a:cxn ang="0">
                  <a:pos x="26" y="130"/>
                </a:cxn>
                <a:cxn ang="0">
                  <a:pos x="32" y="141"/>
                </a:cxn>
                <a:cxn ang="0">
                  <a:pos x="33" y="148"/>
                </a:cxn>
                <a:cxn ang="0">
                  <a:pos x="52" y="173"/>
                </a:cxn>
                <a:cxn ang="0">
                  <a:pos x="60" y="183"/>
                </a:cxn>
                <a:cxn ang="0">
                  <a:pos x="66" y="196"/>
                </a:cxn>
                <a:cxn ang="0">
                  <a:pos x="68" y="208"/>
                </a:cxn>
                <a:cxn ang="0">
                  <a:pos x="77" y="218"/>
                </a:cxn>
                <a:cxn ang="0">
                  <a:pos x="93" y="229"/>
                </a:cxn>
                <a:cxn ang="0">
                  <a:pos x="114" y="248"/>
                </a:cxn>
                <a:cxn ang="0">
                  <a:pos x="129" y="253"/>
                </a:cxn>
                <a:cxn ang="0">
                  <a:pos x="144" y="265"/>
                </a:cxn>
                <a:cxn ang="0">
                  <a:pos x="152" y="269"/>
                </a:cxn>
                <a:cxn ang="0">
                  <a:pos x="166" y="276"/>
                </a:cxn>
                <a:cxn ang="0">
                  <a:pos x="178" y="287"/>
                </a:cxn>
                <a:cxn ang="0">
                  <a:pos x="182" y="285"/>
                </a:cxn>
                <a:cxn ang="0">
                  <a:pos x="185" y="291"/>
                </a:cxn>
                <a:cxn ang="0">
                  <a:pos x="189" y="287"/>
                </a:cxn>
                <a:cxn ang="0">
                  <a:pos x="192" y="281"/>
                </a:cxn>
                <a:cxn ang="0">
                  <a:pos x="198" y="277"/>
                </a:cxn>
                <a:cxn ang="0">
                  <a:pos x="211" y="280"/>
                </a:cxn>
                <a:cxn ang="0">
                  <a:pos x="220" y="288"/>
                </a:cxn>
                <a:cxn ang="0">
                  <a:pos x="224" y="281"/>
                </a:cxn>
                <a:cxn ang="0">
                  <a:pos x="226" y="265"/>
                </a:cxn>
                <a:cxn ang="0">
                  <a:pos x="210" y="237"/>
                </a:cxn>
                <a:cxn ang="0">
                  <a:pos x="205" y="222"/>
                </a:cxn>
                <a:cxn ang="0">
                  <a:pos x="188" y="210"/>
                </a:cxn>
                <a:cxn ang="0">
                  <a:pos x="182" y="191"/>
                </a:cxn>
                <a:cxn ang="0">
                  <a:pos x="179" y="151"/>
                </a:cxn>
                <a:cxn ang="0">
                  <a:pos x="183" y="126"/>
                </a:cxn>
                <a:cxn ang="0">
                  <a:pos x="183" y="108"/>
                </a:cxn>
                <a:cxn ang="0">
                  <a:pos x="181" y="95"/>
                </a:cxn>
                <a:cxn ang="0">
                  <a:pos x="174" y="83"/>
                </a:cxn>
                <a:cxn ang="0">
                  <a:pos x="158" y="60"/>
                </a:cxn>
                <a:cxn ang="0">
                  <a:pos x="136" y="44"/>
                </a:cxn>
                <a:cxn ang="0">
                  <a:pos x="123" y="28"/>
                </a:cxn>
                <a:cxn ang="0">
                  <a:pos x="111" y="29"/>
                </a:cxn>
                <a:cxn ang="0">
                  <a:pos x="103" y="41"/>
                </a:cxn>
                <a:cxn ang="0">
                  <a:pos x="92" y="43"/>
                </a:cxn>
                <a:cxn ang="0">
                  <a:pos x="81" y="41"/>
                </a:cxn>
                <a:cxn ang="0">
                  <a:pos x="58" y="56"/>
                </a:cxn>
                <a:cxn ang="0">
                  <a:pos x="54" y="45"/>
                </a:cxn>
                <a:cxn ang="0">
                  <a:pos x="57" y="29"/>
                </a:cxn>
                <a:cxn ang="0">
                  <a:pos x="47" y="14"/>
                </a:cxn>
                <a:cxn ang="0">
                  <a:pos x="37" y="12"/>
                </a:cxn>
                <a:cxn ang="0">
                  <a:pos x="20" y="9"/>
                </a:cxn>
                <a:cxn ang="0">
                  <a:pos x="12" y="0"/>
                </a:cxn>
                <a:cxn ang="0">
                  <a:pos x="0" y="0"/>
                </a:cxn>
                <a:cxn ang="0">
                  <a:pos x="5" y="16"/>
                </a:cxn>
              </a:cxnLst>
              <a:rect l="0" t="0" r="r" b="b"/>
              <a:pathLst>
                <a:path w="226" h="291">
                  <a:moveTo>
                    <a:pt x="5" y="16"/>
                  </a:moveTo>
                  <a:lnTo>
                    <a:pt x="2" y="16"/>
                  </a:lnTo>
                  <a:lnTo>
                    <a:pt x="7" y="24"/>
                  </a:lnTo>
                  <a:lnTo>
                    <a:pt x="10" y="43"/>
                  </a:lnTo>
                  <a:lnTo>
                    <a:pt x="14" y="55"/>
                  </a:lnTo>
                  <a:lnTo>
                    <a:pt x="15" y="87"/>
                  </a:lnTo>
                  <a:lnTo>
                    <a:pt x="18" y="98"/>
                  </a:lnTo>
                  <a:lnTo>
                    <a:pt x="26" y="104"/>
                  </a:lnTo>
                  <a:lnTo>
                    <a:pt x="27" y="115"/>
                  </a:lnTo>
                  <a:lnTo>
                    <a:pt x="26" y="130"/>
                  </a:lnTo>
                  <a:lnTo>
                    <a:pt x="32" y="141"/>
                  </a:lnTo>
                  <a:lnTo>
                    <a:pt x="33" y="148"/>
                  </a:lnTo>
                  <a:lnTo>
                    <a:pt x="52" y="173"/>
                  </a:lnTo>
                  <a:lnTo>
                    <a:pt x="60" y="183"/>
                  </a:lnTo>
                  <a:lnTo>
                    <a:pt x="66" y="196"/>
                  </a:lnTo>
                  <a:lnTo>
                    <a:pt x="68" y="208"/>
                  </a:lnTo>
                  <a:lnTo>
                    <a:pt x="77" y="218"/>
                  </a:lnTo>
                  <a:lnTo>
                    <a:pt x="93" y="229"/>
                  </a:lnTo>
                  <a:lnTo>
                    <a:pt x="114" y="248"/>
                  </a:lnTo>
                  <a:lnTo>
                    <a:pt x="129" y="253"/>
                  </a:lnTo>
                  <a:lnTo>
                    <a:pt x="144" y="265"/>
                  </a:lnTo>
                  <a:lnTo>
                    <a:pt x="152" y="269"/>
                  </a:lnTo>
                  <a:lnTo>
                    <a:pt x="166" y="276"/>
                  </a:lnTo>
                  <a:lnTo>
                    <a:pt x="178" y="287"/>
                  </a:lnTo>
                  <a:lnTo>
                    <a:pt x="182" y="285"/>
                  </a:lnTo>
                  <a:lnTo>
                    <a:pt x="185" y="291"/>
                  </a:lnTo>
                  <a:lnTo>
                    <a:pt x="189" y="287"/>
                  </a:lnTo>
                  <a:lnTo>
                    <a:pt x="192" y="281"/>
                  </a:lnTo>
                  <a:lnTo>
                    <a:pt x="198" y="277"/>
                  </a:lnTo>
                  <a:lnTo>
                    <a:pt x="211" y="280"/>
                  </a:lnTo>
                  <a:lnTo>
                    <a:pt x="220" y="288"/>
                  </a:lnTo>
                  <a:lnTo>
                    <a:pt x="224" y="281"/>
                  </a:lnTo>
                  <a:lnTo>
                    <a:pt x="226" y="265"/>
                  </a:lnTo>
                  <a:lnTo>
                    <a:pt x="210" y="237"/>
                  </a:lnTo>
                  <a:lnTo>
                    <a:pt x="205" y="222"/>
                  </a:lnTo>
                  <a:lnTo>
                    <a:pt x="188" y="210"/>
                  </a:lnTo>
                  <a:lnTo>
                    <a:pt x="182" y="191"/>
                  </a:lnTo>
                  <a:lnTo>
                    <a:pt x="179" y="151"/>
                  </a:lnTo>
                  <a:lnTo>
                    <a:pt x="183" y="126"/>
                  </a:lnTo>
                  <a:lnTo>
                    <a:pt x="183" y="108"/>
                  </a:lnTo>
                  <a:lnTo>
                    <a:pt x="181" y="95"/>
                  </a:lnTo>
                  <a:lnTo>
                    <a:pt x="174" y="83"/>
                  </a:lnTo>
                  <a:lnTo>
                    <a:pt x="158" y="60"/>
                  </a:lnTo>
                  <a:lnTo>
                    <a:pt x="136" y="44"/>
                  </a:lnTo>
                  <a:lnTo>
                    <a:pt x="123" y="28"/>
                  </a:lnTo>
                  <a:lnTo>
                    <a:pt x="111" y="29"/>
                  </a:lnTo>
                  <a:lnTo>
                    <a:pt x="103" y="41"/>
                  </a:lnTo>
                  <a:lnTo>
                    <a:pt x="92" y="43"/>
                  </a:lnTo>
                  <a:lnTo>
                    <a:pt x="81" y="41"/>
                  </a:lnTo>
                  <a:lnTo>
                    <a:pt x="58" y="56"/>
                  </a:lnTo>
                  <a:lnTo>
                    <a:pt x="54" y="45"/>
                  </a:lnTo>
                  <a:lnTo>
                    <a:pt x="57" y="29"/>
                  </a:lnTo>
                  <a:lnTo>
                    <a:pt x="47" y="14"/>
                  </a:lnTo>
                  <a:lnTo>
                    <a:pt x="37" y="12"/>
                  </a:lnTo>
                  <a:lnTo>
                    <a:pt x="20" y="9"/>
                  </a:lnTo>
                  <a:lnTo>
                    <a:pt x="12" y="0"/>
                  </a:lnTo>
                  <a:lnTo>
                    <a:pt x="0" y="0"/>
                  </a:lnTo>
                  <a:lnTo>
                    <a:pt x="5" y="16"/>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111" name="Freeform 93"/>
            <p:cNvSpPr>
              <a:spLocks noChangeAspect="1"/>
            </p:cNvSpPr>
            <p:nvPr/>
          </p:nvSpPr>
          <p:spPr bwMode="gray">
            <a:xfrm>
              <a:off x="2301729" y="1445977"/>
              <a:ext cx="59036" cy="132886"/>
            </a:xfrm>
            <a:custGeom>
              <a:avLst/>
              <a:gdLst/>
              <a:ahLst/>
              <a:cxnLst>
                <a:cxn ang="0">
                  <a:pos x="125" y="24"/>
                </a:cxn>
                <a:cxn ang="0">
                  <a:pos x="77" y="49"/>
                </a:cxn>
                <a:cxn ang="0">
                  <a:pos x="23" y="67"/>
                </a:cxn>
                <a:cxn ang="0">
                  <a:pos x="0" y="135"/>
                </a:cxn>
                <a:cxn ang="0">
                  <a:pos x="40" y="199"/>
                </a:cxn>
                <a:cxn ang="0">
                  <a:pos x="52" y="252"/>
                </a:cxn>
                <a:cxn ang="0">
                  <a:pos x="53" y="283"/>
                </a:cxn>
                <a:cxn ang="0">
                  <a:pos x="38" y="315"/>
                </a:cxn>
                <a:cxn ang="0">
                  <a:pos x="58" y="366"/>
                </a:cxn>
                <a:cxn ang="0">
                  <a:pos x="82" y="434"/>
                </a:cxn>
                <a:cxn ang="0">
                  <a:pos x="111" y="503"/>
                </a:cxn>
                <a:cxn ang="0">
                  <a:pos x="72" y="559"/>
                </a:cxn>
                <a:cxn ang="0">
                  <a:pos x="59" y="597"/>
                </a:cxn>
                <a:cxn ang="0">
                  <a:pos x="37" y="681"/>
                </a:cxn>
                <a:cxn ang="0">
                  <a:pos x="80" y="725"/>
                </a:cxn>
                <a:cxn ang="0">
                  <a:pos x="118" y="774"/>
                </a:cxn>
                <a:cxn ang="0">
                  <a:pos x="160" y="797"/>
                </a:cxn>
                <a:cxn ang="0">
                  <a:pos x="194" y="833"/>
                </a:cxn>
                <a:cxn ang="0">
                  <a:pos x="243" y="829"/>
                </a:cxn>
                <a:cxn ang="0">
                  <a:pos x="215" y="778"/>
                </a:cxn>
                <a:cxn ang="0">
                  <a:pos x="157" y="745"/>
                </a:cxn>
                <a:cxn ang="0">
                  <a:pos x="131" y="676"/>
                </a:cxn>
                <a:cxn ang="0">
                  <a:pos x="102" y="651"/>
                </a:cxn>
                <a:cxn ang="0">
                  <a:pos x="85" y="607"/>
                </a:cxn>
                <a:cxn ang="0">
                  <a:pos x="93" y="568"/>
                </a:cxn>
                <a:cxn ang="0">
                  <a:pos x="112" y="515"/>
                </a:cxn>
                <a:cxn ang="0">
                  <a:pos x="133" y="439"/>
                </a:cxn>
                <a:cxn ang="0">
                  <a:pos x="161" y="409"/>
                </a:cxn>
                <a:cxn ang="0">
                  <a:pos x="179" y="455"/>
                </a:cxn>
                <a:cxn ang="0">
                  <a:pos x="189" y="458"/>
                </a:cxn>
                <a:cxn ang="0">
                  <a:pos x="251" y="476"/>
                </a:cxn>
                <a:cxn ang="0">
                  <a:pos x="271" y="489"/>
                </a:cxn>
                <a:cxn ang="0">
                  <a:pos x="292" y="510"/>
                </a:cxn>
                <a:cxn ang="0">
                  <a:pos x="265" y="462"/>
                </a:cxn>
                <a:cxn ang="0">
                  <a:pos x="265" y="407"/>
                </a:cxn>
                <a:cxn ang="0">
                  <a:pos x="298" y="366"/>
                </a:cxn>
                <a:cxn ang="0">
                  <a:pos x="368" y="365"/>
                </a:cxn>
                <a:cxn ang="0">
                  <a:pos x="416" y="365"/>
                </a:cxn>
                <a:cxn ang="0">
                  <a:pos x="431" y="302"/>
                </a:cxn>
                <a:cxn ang="0">
                  <a:pos x="416" y="275"/>
                </a:cxn>
                <a:cxn ang="0">
                  <a:pos x="389" y="252"/>
                </a:cxn>
                <a:cxn ang="0">
                  <a:pos x="382" y="191"/>
                </a:cxn>
                <a:cxn ang="0">
                  <a:pos x="360" y="165"/>
                </a:cxn>
                <a:cxn ang="0">
                  <a:pos x="323" y="134"/>
                </a:cxn>
                <a:cxn ang="0">
                  <a:pos x="292" y="153"/>
                </a:cxn>
                <a:cxn ang="0">
                  <a:pos x="255" y="156"/>
                </a:cxn>
                <a:cxn ang="0">
                  <a:pos x="220" y="151"/>
                </a:cxn>
                <a:cxn ang="0">
                  <a:pos x="183" y="182"/>
                </a:cxn>
                <a:cxn ang="0">
                  <a:pos x="188" y="126"/>
                </a:cxn>
                <a:cxn ang="0">
                  <a:pos x="190" y="81"/>
                </a:cxn>
                <a:cxn ang="0">
                  <a:pos x="163" y="59"/>
                </a:cxn>
                <a:cxn ang="0">
                  <a:pos x="152" y="16"/>
                </a:cxn>
                <a:cxn ang="0">
                  <a:pos x="141" y="0"/>
                </a:cxn>
              </a:cxnLst>
              <a:rect l="0" t="0" r="r" b="b"/>
              <a:pathLst>
                <a:path w="431" h="844">
                  <a:moveTo>
                    <a:pt x="144" y="0"/>
                  </a:moveTo>
                  <a:lnTo>
                    <a:pt x="138" y="3"/>
                  </a:lnTo>
                  <a:lnTo>
                    <a:pt x="131" y="11"/>
                  </a:lnTo>
                  <a:lnTo>
                    <a:pt x="125" y="24"/>
                  </a:lnTo>
                  <a:lnTo>
                    <a:pt x="112" y="27"/>
                  </a:lnTo>
                  <a:lnTo>
                    <a:pt x="103" y="32"/>
                  </a:lnTo>
                  <a:lnTo>
                    <a:pt x="88" y="43"/>
                  </a:lnTo>
                  <a:lnTo>
                    <a:pt x="77" y="49"/>
                  </a:lnTo>
                  <a:lnTo>
                    <a:pt x="66" y="60"/>
                  </a:lnTo>
                  <a:lnTo>
                    <a:pt x="55" y="64"/>
                  </a:lnTo>
                  <a:lnTo>
                    <a:pt x="37" y="65"/>
                  </a:lnTo>
                  <a:lnTo>
                    <a:pt x="23" y="67"/>
                  </a:lnTo>
                  <a:lnTo>
                    <a:pt x="9" y="106"/>
                  </a:lnTo>
                  <a:lnTo>
                    <a:pt x="7" y="118"/>
                  </a:lnTo>
                  <a:lnTo>
                    <a:pt x="9" y="128"/>
                  </a:lnTo>
                  <a:lnTo>
                    <a:pt x="0" y="135"/>
                  </a:lnTo>
                  <a:lnTo>
                    <a:pt x="1" y="142"/>
                  </a:lnTo>
                  <a:lnTo>
                    <a:pt x="7" y="159"/>
                  </a:lnTo>
                  <a:lnTo>
                    <a:pt x="17" y="182"/>
                  </a:lnTo>
                  <a:lnTo>
                    <a:pt x="40" y="199"/>
                  </a:lnTo>
                  <a:lnTo>
                    <a:pt x="48" y="209"/>
                  </a:lnTo>
                  <a:lnTo>
                    <a:pt x="50" y="225"/>
                  </a:lnTo>
                  <a:lnTo>
                    <a:pt x="49" y="240"/>
                  </a:lnTo>
                  <a:lnTo>
                    <a:pt x="52" y="252"/>
                  </a:lnTo>
                  <a:lnTo>
                    <a:pt x="61" y="253"/>
                  </a:lnTo>
                  <a:lnTo>
                    <a:pt x="65" y="263"/>
                  </a:lnTo>
                  <a:lnTo>
                    <a:pt x="59" y="269"/>
                  </a:lnTo>
                  <a:lnTo>
                    <a:pt x="53" y="283"/>
                  </a:lnTo>
                  <a:lnTo>
                    <a:pt x="50" y="291"/>
                  </a:lnTo>
                  <a:lnTo>
                    <a:pt x="50" y="304"/>
                  </a:lnTo>
                  <a:lnTo>
                    <a:pt x="47" y="307"/>
                  </a:lnTo>
                  <a:lnTo>
                    <a:pt x="38" y="315"/>
                  </a:lnTo>
                  <a:lnTo>
                    <a:pt x="34" y="323"/>
                  </a:lnTo>
                  <a:lnTo>
                    <a:pt x="33" y="337"/>
                  </a:lnTo>
                  <a:lnTo>
                    <a:pt x="39" y="354"/>
                  </a:lnTo>
                  <a:lnTo>
                    <a:pt x="58" y="366"/>
                  </a:lnTo>
                  <a:lnTo>
                    <a:pt x="76" y="386"/>
                  </a:lnTo>
                  <a:lnTo>
                    <a:pt x="79" y="392"/>
                  </a:lnTo>
                  <a:lnTo>
                    <a:pt x="81" y="401"/>
                  </a:lnTo>
                  <a:lnTo>
                    <a:pt x="82" y="434"/>
                  </a:lnTo>
                  <a:lnTo>
                    <a:pt x="88" y="452"/>
                  </a:lnTo>
                  <a:lnTo>
                    <a:pt x="91" y="454"/>
                  </a:lnTo>
                  <a:lnTo>
                    <a:pt x="96" y="469"/>
                  </a:lnTo>
                  <a:lnTo>
                    <a:pt x="111" y="503"/>
                  </a:lnTo>
                  <a:lnTo>
                    <a:pt x="109" y="510"/>
                  </a:lnTo>
                  <a:lnTo>
                    <a:pt x="91" y="540"/>
                  </a:lnTo>
                  <a:lnTo>
                    <a:pt x="80" y="547"/>
                  </a:lnTo>
                  <a:lnTo>
                    <a:pt x="72" y="559"/>
                  </a:lnTo>
                  <a:lnTo>
                    <a:pt x="70" y="574"/>
                  </a:lnTo>
                  <a:lnTo>
                    <a:pt x="65" y="586"/>
                  </a:lnTo>
                  <a:lnTo>
                    <a:pt x="60" y="594"/>
                  </a:lnTo>
                  <a:lnTo>
                    <a:pt x="59" y="597"/>
                  </a:lnTo>
                  <a:lnTo>
                    <a:pt x="54" y="610"/>
                  </a:lnTo>
                  <a:lnTo>
                    <a:pt x="53" y="618"/>
                  </a:lnTo>
                  <a:lnTo>
                    <a:pt x="39" y="664"/>
                  </a:lnTo>
                  <a:lnTo>
                    <a:pt x="37" y="681"/>
                  </a:lnTo>
                  <a:lnTo>
                    <a:pt x="37" y="696"/>
                  </a:lnTo>
                  <a:lnTo>
                    <a:pt x="40" y="705"/>
                  </a:lnTo>
                  <a:lnTo>
                    <a:pt x="60" y="703"/>
                  </a:lnTo>
                  <a:lnTo>
                    <a:pt x="80" y="725"/>
                  </a:lnTo>
                  <a:lnTo>
                    <a:pt x="86" y="729"/>
                  </a:lnTo>
                  <a:lnTo>
                    <a:pt x="101" y="750"/>
                  </a:lnTo>
                  <a:lnTo>
                    <a:pt x="112" y="759"/>
                  </a:lnTo>
                  <a:lnTo>
                    <a:pt x="118" y="774"/>
                  </a:lnTo>
                  <a:lnTo>
                    <a:pt x="145" y="804"/>
                  </a:lnTo>
                  <a:lnTo>
                    <a:pt x="140" y="788"/>
                  </a:lnTo>
                  <a:lnTo>
                    <a:pt x="152" y="788"/>
                  </a:lnTo>
                  <a:lnTo>
                    <a:pt x="160" y="797"/>
                  </a:lnTo>
                  <a:lnTo>
                    <a:pt x="177" y="800"/>
                  </a:lnTo>
                  <a:lnTo>
                    <a:pt x="187" y="802"/>
                  </a:lnTo>
                  <a:lnTo>
                    <a:pt x="197" y="817"/>
                  </a:lnTo>
                  <a:lnTo>
                    <a:pt x="194" y="833"/>
                  </a:lnTo>
                  <a:lnTo>
                    <a:pt x="198" y="844"/>
                  </a:lnTo>
                  <a:lnTo>
                    <a:pt x="221" y="829"/>
                  </a:lnTo>
                  <a:lnTo>
                    <a:pt x="232" y="831"/>
                  </a:lnTo>
                  <a:lnTo>
                    <a:pt x="243" y="829"/>
                  </a:lnTo>
                  <a:lnTo>
                    <a:pt x="251" y="817"/>
                  </a:lnTo>
                  <a:lnTo>
                    <a:pt x="242" y="804"/>
                  </a:lnTo>
                  <a:lnTo>
                    <a:pt x="230" y="790"/>
                  </a:lnTo>
                  <a:lnTo>
                    <a:pt x="215" y="778"/>
                  </a:lnTo>
                  <a:lnTo>
                    <a:pt x="181" y="773"/>
                  </a:lnTo>
                  <a:lnTo>
                    <a:pt x="168" y="758"/>
                  </a:lnTo>
                  <a:lnTo>
                    <a:pt x="162" y="754"/>
                  </a:lnTo>
                  <a:lnTo>
                    <a:pt x="157" y="745"/>
                  </a:lnTo>
                  <a:lnTo>
                    <a:pt x="151" y="709"/>
                  </a:lnTo>
                  <a:lnTo>
                    <a:pt x="145" y="699"/>
                  </a:lnTo>
                  <a:lnTo>
                    <a:pt x="136" y="691"/>
                  </a:lnTo>
                  <a:lnTo>
                    <a:pt x="131" y="676"/>
                  </a:lnTo>
                  <a:lnTo>
                    <a:pt x="129" y="660"/>
                  </a:lnTo>
                  <a:lnTo>
                    <a:pt x="124" y="649"/>
                  </a:lnTo>
                  <a:lnTo>
                    <a:pt x="114" y="646"/>
                  </a:lnTo>
                  <a:lnTo>
                    <a:pt x="102" y="651"/>
                  </a:lnTo>
                  <a:lnTo>
                    <a:pt x="92" y="649"/>
                  </a:lnTo>
                  <a:lnTo>
                    <a:pt x="88" y="640"/>
                  </a:lnTo>
                  <a:lnTo>
                    <a:pt x="86" y="623"/>
                  </a:lnTo>
                  <a:lnTo>
                    <a:pt x="85" y="607"/>
                  </a:lnTo>
                  <a:lnTo>
                    <a:pt x="85" y="592"/>
                  </a:lnTo>
                  <a:lnTo>
                    <a:pt x="86" y="586"/>
                  </a:lnTo>
                  <a:lnTo>
                    <a:pt x="92" y="578"/>
                  </a:lnTo>
                  <a:lnTo>
                    <a:pt x="93" y="568"/>
                  </a:lnTo>
                  <a:lnTo>
                    <a:pt x="98" y="563"/>
                  </a:lnTo>
                  <a:lnTo>
                    <a:pt x="103" y="553"/>
                  </a:lnTo>
                  <a:lnTo>
                    <a:pt x="103" y="542"/>
                  </a:lnTo>
                  <a:lnTo>
                    <a:pt x="112" y="515"/>
                  </a:lnTo>
                  <a:lnTo>
                    <a:pt x="119" y="501"/>
                  </a:lnTo>
                  <a:lnTo>
                    <a:pt x="126" y="487"/>
                  </a:lnTo>
                  <a:lnTo>
                    <a:pt x="128" y="471"/>
                  </a:lnTo>
                  <a:lnTo>
                    <a:pt x="133" y="439"/>
                  </a:lnTo>
                  <a:lnTo>
                    <a:pt x="129" y="415"/>
                  </a:lnTo>
                  <a:lnTo>
                    <a:pt x="142" y="411"/>
                  </a:lnTo>
                  <a:lnTo>
                    <a:pt x="157" y="409"/>
                  </a:lnTo>
                  <a:lnTo>
                    <a:pt x="161" y="409"/>
                  </a:lnTo>
                  <a:lnTo>
                    <a:pt x="168" y="411"/>
                  </a:lnTo>
                  <a:lnTo>
                    <a:pt x="179" y="414"/>
                  </a:lnTo>
                  <a:lnTo>
                    <a:pt x="182" y="419"/>
                  </a:lnTo>
                  <a:lnTo>
                    <a:pt x="179" y="455"/>
                  </a:lnTo>
                  <a:lnTo>
                    <a:pt x="183" y="462"/>
                  </a:lnTo>
                  <a:lnTo>
                    <a:pt x="187" y="462"/>
                  </a:lnTo>
                  <a:lnTo>
                    <a:pt x="184" y="458"/>
                  </a:lnTo>
                  <a:lnTo>
                    <a:pt x="189" y="458"/>
                  </a:lnTo>
                  <a:lnTo>
                    <a:pt x="212" y="460"/>
                  </a:lnTo>
                  <a:lnTo>
                    <a:pt x="222" y="458"/>
                  </a:lnTo>
                  <a:lnTo>
                    <a:pt x="233" y="461"/>
                  </a:lnTo>
                  <a:lnTo>
                    <a:pt x="251" y="476"/>
                  </a:lnTo>
                  <a:lnTo>
                    <a:pt x="257" y="484"/>
                  </a:lnTo>
                  <a:lnTo>
                    <a:pt x="264" y="488"/>
                  </a:lnTo>
                  <a:lnTo>
                    <a:pt x="270" y="492"/>
                  </a:lnTo>
                  <a:lnTo>
                    <a:pt x="271" y="489"/>
                  </a:lnTo>
                  <a:lnTo>
                    <a:pt x="276" y="493"/>
                  </a:lnTo>
                  <a:lnTo>
                    <a:pt x="285" y="511"/>
                  </a:lnTo>
                  <a:lnTo>
                    <a:pt x="291" y="516"/>
                  </a:lnTo>
                  <a:lnTo>
                    <a:pt x="292" y="510"/>
                  </a:lnTo>
                  <a:lnTo>
                    <a:pt x="292" y="501"/>
                  </a:lnTo>
                  <a:lnTo>
                    <a:pt x="286" y="487"/>
                  </a:lnTo>
                  <a:lnTo>
                    <a:pt x="280" y="473"/>
                  </a:lnTo>
                  <a:lnTo>
                    <a:pt x="265" y="462"/>
                  </a:lnTo>
                  <a:lnTo>
                    <a:pt x="258" y="440"/>
                  </a:lnTo>
                  <a:lnTo>
                    <a:pt x="255" y="429"/>
                  </a:lnTo>
                  <a:lnTo>
                    <a:pt x="258" y="411"/>
                  </a:lnTo>
                  <a:lnTo>
                    <a:pt x="265" y="407"/>
                  </a:lnTo>
                  <a:lnTo>
                    <a:pt x="270" y="396"/>
                  </a:lnTo>
                  <a:lnTo>
                    <a:pt x="278" y="392"/>
                  </a:lnTo>
                  <a:lnTo>
                    <a:pt x="292" y="372"/>
                  </a:lnTo>
                  <a:lnTo>
                    <a:pt x="298" y="366"/>
                  </a:lnTo>
                  <a:lnTo>
                    <a:pt x="307" y="363"/>
                  </a:lnTo>
                  <a:lnTo>
                    <a:pt x="334" y="365"/>
                  </a:lnTo>
                  <a:lnTo>
                    <a:pt x="350" y="368"/>
                  </a:lnTo>
                  <a:lnTo>
                    <a:pt x="368" y="365"/>
                  </a:lnTo>
                  <a:lnTo>
                    <a:pt x="396" y="364"/>
                  </a:lnTo>
                  <a:lnTo>
                    <a:pt x="405" y="374"/>
                  </a:lnTo>
                  <a:lnTo>
                    <a:pt x="416" y="369"/>
                  </a:lnTo>
                  <a:lnTo>
                    <a:pt x="416" y="365"/>
                  </a:lnTo>
                  <a:lnTo>
                    <a:pt x="420" y="365"/>
                  </a:lnTo>
                  <a:lnTo>
                    <a:pt x="427" y="354"/>
                  </a:lnTo>
                  <a:lnTo>
                    <a:pt x="427" y="312"/>
                  </a:lnTo>
                  <a:lnTo>
                    <a:pt x="431" y="302"/>
                  </a:lnTo>
                  <a:lnTo>
                    <a:pt x="430" y="293"/>
                  </a:lnTo>
                  <a:lnTo>
                    <a:pt x="429" y="286"/>
                  </a:lnTo>
                  <a:lnTo>
                    <a:pt x="424" y="280"/>
                  </a:lnTo>
                  <a:lnTo>
                    <a:pt x="416" y="275"/>
                  </a:lnTo>
                  <a:lnTo>
                    <a:pt x="414" y="268"/>
                  </a:lnTo>
                  <a:lnTo>
                    <a:pt x="404" y="267"/>
                  </a:lnTo>
                  <a:lnTo>
                    <a:pt x="397" y="262"/>
                  </a:lnTo>
                  <a:lnTo>
                    <a:pt x="389" y="252"/>
                  </a:lnTo>
                  <a:lnTo>
                    <a:pt x="386" y="241"/>
                  </a:lnTo>
                  <a:lnTo>
                    <a:pt x="387" y="216"/>
                  </a:lnTo>
                  <a:lnTo>
                    <a:pt x="386" y="203"/>
                  </a:lnTo>
                  <a:lnTo>
                    <a:pt x="382" y="191"/>
                  </a:lnTo>
                  <a:lnTo>
                    <a:pt x="377" y="181"/>
                  </a:lnTo>
                  <a:lnTo>
                    <a:pt x="370" y="176"/>
                  </a:lnTo>
                  <a:lnTo>
                    <a:pt x="368" y="169"/>
                  </a:lnTo>
                  <a:lnTo>
                    <a:pt x="360" y="165"/>
                  </a:lnTo>
                  <a:lnTo>
                    <a:pt x="353" y="158"/>
                  </a:lnTo>
                  <a:lnTo>
                    <a:pt x="348" y="150"/>
                  </a:lnTo>
                  <a:lnTo>
                    <a:pt x="335" y="135"/>
                  </a:lnTo>
                  <a:lnTo>
                    <a:pt x="323" y="134"/>
                  </a:lnTo>
                  <a:lnTo>
                    <a:pt x="312" y="135"/>
                  </a:lnTo>
                  <a:lnTo>
                    <a:pt x="301" y="138"/>
                  </a:lnTo>
                  <a:lnTo>
                    <a:pt x="297" y="149"/>
                  </a:lnTo>
                  <a:lnTo>
                    <a:pt x="292" y="153"/>
                  </a:lnTo>
                  <a:lnTo>
                    <a:pt x="285" y="156"/>
                  </a:lnTo>
                  <a:lnTo>
                    <a:pt x="273" y="162"/>
                  </a:lnTo>
                  <a:lnTo>
                    <a:pt x="264" y="162"/>
                  </a:lnTo>
                  <a:lnTo>
                    <a:pt x="255" y="156"/>
                  </a:lnTo>
                  <a:lnTo>
                    <a:pt x="249" y="146"/>
                  </a:lnTo>
                  <a:lnTo>
                    <a:pt x="242" y="144"/>
                  </a:lnTo>
                  <a:lnTo>
                    <a:pt x="233" y="146"/>
                  </a:lnTo>
                  <a:lnTo>
                    <a:pt x="220" y="151"/>
                  </a:lnTo>
                  <a:lnTo>
                    <a:pt x="208" y="164"/>
                  </a:lnTo>
                  <a:lnTo>
                    <a:pt x="195" y="169"/>
                  </a:lnTo>
                  <a:lnTo>
                    <a:pt x="188" y="178"/>
                  </a:lnTo>
                  <a:lnTo>
                    <a:pt x="183" y="182"/>
                  </a:lnTo>
                  <a:lnTo>
                    <a:pt x="184" y="177"/>
                  </a:lnTo>
                  <a:lnTo>
                    <a:pt x="181" y="164"/>
                  </a:lnTo>
                  <a:lnTo>
                    <a:pt x="185" y="150"/>
                  </a:lnTo>
                  <a:lnTo>
                    <a:pt x="188" y="126"/>
                  </a:lnTo>
                  <a:lnTo>
                    <a:pt x="193" y="115"/>
                  </a:lnTo>
                  <a:lnTo>
                    <a:pt x="193" y="106"/>
                  </a:lnTo>
                  <a:lnTo>
                    <a:pt x="194" y="97"/>
                  </a:lnTo>
                  <a:lnTo>
                    <a:pt x="190" y="81"/>
                  </a:lnTo>
                  <a:lnTo>
                    <a:pt x="194" y="64"/>
                  </a:lnTo>
                  <a:lnTo>
                    <a:pt x="190" y="60"/>
                  </a:lnTo>
                  <a:lnTo>
                    <a:pt x="169" y="60"/>
                  </a:lnTo>
                  <a:lnTo>
                    <a:pt x="163" y="59"/>
                  </a:lnTo>
                  <a:lnTo>
                    <a:pt x="161" y="58"/>
                  </a:lnTo>
                  <a:lnTo>
                    <a:pt x="161" y="40"/>
                  </a:lnTo>
                  <a:lnTo>
                    <a:pt x="158" y="25"/>
                  </a:lnTo>
                  <a:lnTo>
                    <a:pt x="152" y="16"/>
                  </a:lnTo>
                  <a:lnTo>
                    <a:pt x="149" y="11"/>
                  </a:lnTo>
                  <a:lnTo>
                    <a:pt x="142" y="14"/>
                  </a:lnTo>
                  <a:lnTo>
                    <a:pt x="140" y="8"/>
                  </a:lnTo>
                  <a:lnTo>
                    <a:pt x="141" y="0"/>
                  </a:lnTo>
                  <a:lnTo>
                    <a:pt x="144" y="0"/>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112" name="Freeform 94"/>
            <p:cNvSpPr>
              <a:spLocks noChangeAspect="1"/>
            </p:cNvSpPr>
            <p:nvPr/>
          </p:nvSpPr>
          <p:spPr bwMode="gray">
            <a:xfrm>
              <a:off x="2261227" y="1374423"/>
              <a:ext cx="66587" cy="165125"/>
            </a:xfrm>
            <a:custGeom>
              <a:avLst/>
              <a:gdLst/>
              <a:ahLst/>
              <a:cxnLst>
                <a:cxn ang="0">
                  <a:pos x="125" y="657"/>
                </a:cxn>
                <a:cxn ang="0">
                  <a:pos x="116" y="592"/>
                </a:cxn>
                <a:cxn ang="0">
                  <a:pos x="89" y="559"/>
                </a:cxn>
                <a:cxn ang="0">
                  <a:pos x="85" y="536"/>
                </a:cxn>
                <a:cxn ang="0">
                  <a:pos x="78" y="512"/>
                </a:cxn>
                <a:cxn ang="0">
                  <a:pos x="22" y="470"/>
                </a:cxn>
                <a:cxn ang="0">
                  <a:pos x="0" y="443"/>
                </a:cxn>
                <a:cxn ang="0">
                  <a:pos x="19" y="416"/>
                </a:cxn>
                <a:cxn ang="0">
                  <a:pos x="27" y="376"/>
                </a:cxn>
                <a:cxn ang="0">
                  <a:pos x="47" y="365"/>
                </a:cxn>
                <a:cxn ang="0">
                  <a:pos x="42" y="326"/>
                </a:cxn>
                <a:cxn ang="0">
                  <a:pos x="59" y="276"/>
                </a:cxn>
                <a:cxn ang="0">
                  <a:pos x="101" y="268"/>
                </a:cxn>
                <a:cxn ang="0">
                  <a:pos x="134" y="197"/>
                </a:cxn>
                <a:cxn ang="0">
                  <a:pos x="160" y="155"/>
                </a:cxn>
                <a:cxn ang="0">
                  <a:pos x="194" y="92"/>
                </a:cxn>
                <a:cxn ang="0">
                  <a:pos x="242" y="63"/>
                </a:cxn>
                <a:cxn ang="0">
                  <a:pos x="264" y="33"/>
                </a:cxn>
                <a:cxn ang="0">
                  <a:pos x="290" y="5"/>
                </a:cxn>
                <a:cxn ang="0">
                  <a:pos x="322" y="20"/>
                </a:cxn>
                <a:cxn ang="0">
                  <a:pos x="354" y="79"/>
                </a:cxn>
                <a:cxn ang="0">
                  <a:pos x="342" y="163"/>
                </a:cxn>
                <a:cxn ang="0">
                  <a:pos x="311" y="198"/>
                </a:cxn>
                <a:cxn ang="0">
                  <a:pos x="304" y="256"/>
                </a:cxn>
                <a:cxn ang="0">
                  <a:pos x="323" y="258"/>
                </a:cxn>
                <a:cxn ang="0">
                  <a:pos x="366" y="281"/>
                </a:cxn>
                <a:cxn ang="0">
                  <a:pos x="391" y="346"/>
                </a:cxn>
                <a:cxn ang="0">
                  <a:pos x="423" y="387"/>
                </a:cxn>
                <a:cxn ang="0">
                  <a:pos x="488" y="391"/>
                </a:cxn>
                <a:cxn ang="0">
                  <a:pos x="456" y="427"/>
                </a:cxn>
                <a:cxn ang="0">
                  <a:pos x="445" y="443"/>
                </a:cxn>
                <a:cxn ang="0">
                  <a:pos x="426" y="464"/>
                </a:cxn>
                <a:cxn ang="0">
                  <a:pos x="383" y="496"/>
                </a:cxn>
                <a:cxn ang="0">
                  <a:pos x="332" y="518"/>
                </a:cxn>
                <a:cxn ang="0">
                  <a:pos x="304" y="581"/>
                </a:cxn>
                <a:cxn ang="0">
                  <a:pos x="312" y="635"/>
                </a:cxn>
                <a:cxn ang="0">
                  <a:pos x="344" y="693"/>
                </a:cxn>
                <a:cxn ang="0">
                  <a:pos x="354" y="722"/>
                </a:cxn>
                <a:cxn ang="0">
                  <a:pos x="342" y="760"/>
                </a:cxn>
                <a:cxn ang="0">
                  <a:pos x="334" y="807"/>
                </a:cxn>
                <a:cxn ang="0">
                  <a:pos x="376" y="854"/>
                </a:cxn>
                <a:cxn ang="0">
                  <a:pos x="391" y="922"/>
                </a:cxn>
                <a:cxn ang="0">
                  <a:pos x="375" y="1000"/>
                </a:cxn>
                <a:cxn ang="0">
                  <a:pos x="355" y="1047"/>
                </a:cxn>
                <a:cxn ang="0">
                  <a:pos x="349" y="1017"/>
                </a:cxn>
                <a:cxn ang="0">
                  <a:pos x="351" y="958"/>
                </a:cxn>
                <a:cxn ang="0">
                  <a:pos x="351" y="937"/>
                </a:cxn>
                <a:cxn ang="0">
                  <a:pos x="333" y="851"/>
                </a:cxn>
                <a:cxn ang="0">
                  <a:pos x="317" y="821"/>
                </a:cxn>
                <a:cxn ang="0">
                  <a:pos x="297" y="721"/>
                </a:cxn>
                <a:cxn ang="0">
                  <a:pos x="279" y="688"/>
                </a:cxn>
                <a:cxn ang="0">
                  <a:pos x="251" y="653"/>
                </a:cxn>
                <a:cxn ang="0">
                  <a:pos x="226" y="693"/>
                </a:cxn>
                <a:cxn ang="0">
                  <a:pos x="179" y="726"/>
                </a:cxn>
                <a:cxn ang="0">
                  <a:pos x="154" y="728"/>
                </a:cxn>
                <a:cxn ang="0">
                  <a:pos x="122" y="726"/>
                </a:cxn>
                <a:cxn ang="0">
                  <a:pos x="112" y="704"/>
                </a:cxn>
              </a:cxnLst>
              <a:rect l="0" t="0" r="r" b="b"/>
              <a:pathLst>
                <a:path w="489" h="1050">
                  <a:moveTo>
                    <a:pt x="112" y="704"/>
                  </a:moveTo>
                  <a:lnTo>
                    <a:pt x="117" y="690"/>
                  </a:lnTo>
                  <a:lnTo>
                    <a:pt x="119" y="673"/>
                  </a:lnTo>
                  <a:lnTo>
                    <a:pt x="125" y="657"/>
                  </a:lnTo>
                  <a:lnTo>
                    <a:pt x="125" y="638"/>
                  </a:lnTo>
                  <a:lnTo>
                    <a:pt x="121" y="607"/>
                  </a:lnTo>
                  <a:lnTo>
                    <a:pt x="117" y="599"/>
                  </a:lnTo>
                  <a:lnTo>
                    <a:pt x="116" y="592"/>
                  </a:lnTo>
                  <a:lnTo>
                    <a:pt x="109" y="580"/>
                  </a:lnTo>
                  <a:lnTo>
                    <a:pt x="95" y="556"/>
                  </a:lnTo>
                  <a:lnTo>
                    <a:pt x="92" y="545"/>
                  </a:lnTo>
                  <a:lnTo>
                    <a:pt x="89" y="559"/>
                  </a:lnTo>
                  <a:lnTo>
                    <a:pt x="78" y="553"/>
                  </a:lnTo>
                  <a:lnTo>
                    <a:pt x="71" y="539"/>
                  </a:lnTo>
                  <a:lnTo>
                    <a:pt x="74" y="531"/>
                  </a:lnTo>
                  <a:lnTo>
                    <a:pt x="85" y="536"/>
                  </a:lnTo>
                  <a:lnTo>
                    <a:pt x="84" y="531"/>
                  </a:lnTo>
                  <a:lnTo>
                    <a:pt x="76" y="525"/>
                  </a:lnTo>
                  <a:lnTo>
                    <a:pt x="79" y="518"/>
                  </a:lnTo>
                  <a:lnTo>
                    <a:pt x="78" y="512"/>
                  </a:lnTo>
                  <a:lnTo>
                    <a:pt x="38" y="493"/>
                  </a:lnTo>
                  <a:lnTo>
                    <a:pt x="37" y="482"/>
                  </a:lnTo>
                  <a:lnTo>
                    <a:pt x="28" y="479"/>
                  </a:lnTo>
                  <a:lnTo>
                    <a:pt x="22" y="470"/>
                  </a:lnTo>
                  <a:lnTo>
                    <a:pt x="21" y="474"/>
                  </a:lnTo>
                  <a:lnTo>
                    <a:pt x="14" y="468"/>
                  </a:lnTo>
                  <a:lnTo>
                    <a:pt x="10" y="458"/>
                  </a:lnTo>
                  <a:lnTo>
                    <a:pt x="0" y="443"/>
                  </a:lnTo>
                  <a:lnTo>
                    <a:pt x="1" y="425"/>
                  </a:lnTo>
                  <a:lnTo>
                    <a:pt x="3" y="418"/>
                  </a:lnTo>
                  <a:lnTo>
                    <a:pt x="7" y="413"/>
                  </a:lnTo>
                  <a:lnTo>
                    <a:pt x="19" y="416"/>
                  </a:lnTo>
                  <a:lnTo>
                    <a:pt x="17" y="387"/>
                  </a:lnTo>
                  <a:lnTo>
                    <a:pt x="19" y="384"/>
                  </a:lnTo>
                  <a:lnTo>
                    <a:pt x="22" y="381"/>
                  </a:lnTo>
                  <a:lnTo>
                    <a:pt x="27" y="376"/>
                  </a:lnTo>
                  <a:lnTo>
                    <a:pt x="36" y="378"/>
                  </a:lnTo>
                  <a:lnTo>
                    <a:pt x="41" y="377"/>
                  </a:lnTo>
                  <a:lnTo>
                    <a:pt x="46" y="371"/>
                  </a:lnTo>
                  <a:lnTo>
                    <a:pt x="47" y="365"/>
                  </a:lnTo>
                  <a:lnTo>
                    <a:pt x="44" y="365"/>
                  </a:lnTo>
                  <a:lnTo>
                    <a:pt x="41" y="355"/>
                  </a:lnTo>
                  <a:lnTo>
                    <a:pt x="41" y="339"/>
                  </a:lnTo>
                  <a:lnTo>
                    <a:pt x="42" y="326"/>
                  </a:lnTo>
                  <a:lnTo>
                    <a:pt x="53" y="327"/>
                  </a:lnTo>
                  <a:lnTo>
                    <a:pt x="57" y="322"/>
                  </a:lnTo>
                  <a:lnTo>
                    <a:pt x="60" y="302"/>
                  </a:lnTo>
                  <a:lnTo>
                    <a:pt x="59" y="276"/>
                  </a:lnTo>
                  <a:lnTo>
                    <a:pt x="66" y="269"/>
                  </a:lnTo>
                  <a:lnTo>
                    <a:pt x="80" y="265"/>
                  </a:lnTo>
                  <a:lnTo>
                    <a:pt x="93" y="268"/>
                  </a:lnTo>
                  <a:lnTo>
                    <a:pt x="101" y="268"/>
                  </a:lnTo>
                  <a:lnTo>
                    <a:pt x="106" y="263"/>
                  </a:lnTo>
                  <a:lnTo>
                    <a:pt x="112" y="243"/>
                  </a:lnTo>
                  <a:lnTo>
                    <a:pt x="130" y="208"/>
                  </a:lnTo>
                  <a:lnTo>
                    <a:pt x="134" y="197"/>
                  </a:lnTo>
                  <a:lnTo>
                    <a:pt x="132" y="187"/>
                  </a:lnTo>
                  <a:lnTo>
                    <a:pt x="138" y="178"/>
                  </a:lnTo>
                  <a:lnTo>
                    <a:pt x="154" y="167"/>
                  </a:lnTo>
                  <a:lnTo>
                    <a:pt x="160" y="155"/>
                  </a:lnTo>
                  <a:lnTo>
                    <a:pt x="159" y="127"/>
                  </a:lnTo>
                  <a:lnTo>
                    <a:pt x="166" y="111"/>
                  </a:lnTo>
                  <a:lnTo>
                    <a:pt x="179" y="100"/>
                  </a:lnTo>
                  <a:lnTo>
                    <a:pt x="194" y="92"/>
                  </a:lnTo>
                  <a:lnTo>
                    <a:pt x="204" y="84"/>
                  </a:lnTo>
                  <a:lnTo>
                    <a:pt x="211" y="70"/>
                  </a:lnTo>
                  <a:lnTo>
                    <a:pt x="231" y="66"/>
                  </a:lnTo>
                  <a:lnTo>
                    <a:pt x="242" y="63"/>
                  </a:lnTo>
                  <a:lnTo>
                    <a:pt x="258" y="68"/>
                  </a:lnTo>
                  <a:lnTo>
                    <a:pt x="263" y="63"/>
                  </a:lnTo>
                  <a:lnTo>
                    <a:pt x="259" y="47"/>
                  </a:lnTo>
                  <a:lnTo>
                    <a:pt x="264" y="33"/>
                  </a:lnTo>
                  <a:lnTo>
                    <a:pt x="275" y="28"/>
                  </a:lnTo>
                  <a:lnTo>
                    <a:pt x="281" y="21"/>
                  </a:lnTo>
                  <a:lnTo>
                    <a:pt x="281" y="9"/>
                  </a:lnTo>
                  <a:lnTo>
                    <a:pt x="290" y="5"/>
                  </a:lnTo>
                  <a:lnTo>
                    <a:pt x="294" y="0"/>
                  </a:lnTo>
                  <a:lnTo>
                    <a:pt x="297" y="0"/>
                  </a:lnTo>
                  <a:lnTo>
                    <a:pt x="310" y="6"/>
                  </a:lnTo>
                  <a:lnTo>
                    <a:pt x="322" y="20"/>
                  </a:lnTo>
                  <a:lnTo>
                    <a:pt x="326" y="37"/>
                  </a:lnTo>
                  <a:lnTo>
                    <a:pt x="331" y="45"/>
                  </a:lnTo>
                  <a:lnTo>
                    <a:pt x="347" y="47"/>
                  </a:lnTo>
                  <a:lnTo>
                    <a:pt x="354" y="79"/>
                  </a:lnTo>
                  <a:lnTo>
                    <a:pt x="355" y="100"/>
                  </a:lnTo>
                  <a:lnTo>
                    <a:pt x="351" y="128"/>
                  </a:lnTo>
                  <a:lnTo>
                    <a:pt x="351" y="136"/>
                  </a:lnTo>
                  <a:lnTo>
                    <a:pt x="342" y="163"/>
                  </a:lnTo>
                  <a:lnTo>
                    <a:pt x="333" y="174"/>
                  </a:lnTo>
                  <a:lnTo>
                    <a:pt x="326" y="177"/>
                  </a:lnTo>
                  <a:lnTo>
                    <a:pt x="322" y="187"/>
                  </a:lnTo>
                  <a:lnTo>
                    <a:pt x="311" y="198"/>
                  </a:lnTo>
                  <a:lnTo>
                    <a:pt x="307" y="217"/>
                  </a:lnTo>
                  <a:lnTo>
                    <a:pt x="301" y="231"/>
                  </a:lnTo>
                  <a:lnTo>
                    <a:pt x="305" y="247"/>
                  </a:lnTo>
                  <a:lnTo>
                    <a:pt x="304" y="256"/>
                  </a:lnTo>
                  <a:lnTo>
                    <a:pt x="294" y="273"/>
                  </a:lnTo>
                  <a:lnTo>
                    <a:pt x="299" y="278"/>
                  </a:lnTo>
                  <a:lnTo>
                    <a:pt x="312" y="264"/>
                  </a:lnTo>
                  <a:lnTo>
                    <a:pt x="323" y="258"/>
                  </a:lnTo>
                  <a:lnTo>
                    <a:pt x="342" y="257"/>
                  </a:lnTo>
                  <a:lnTo>
                    <a:pt x="361" y="256"/>
                  </a:lnTo>
                  <a:lnTo>
                    <a:pt x="361" y="267"/>
                  </a:lnTo>
                  <a:lnTo>
                    <a:pt x="366" y="281"/>
                  </a:lnTo>
                  <a:lnTo>
                    <a:pt x="367" y="301"/>
                  </a:lnTo>
                  <a:lnTo>
                    <a:pt x="381" y="311"/>
                  </a:lnTo>
                  <a:lnTo>
                    <a:pt x="397" y="319"/>
                  </a:lnTo>
                  <a:lnTo>
                    <a:pt x="391" y="346"/>
                  </a:lnTo>
                  <a:lnTo>
                    <a:pt x="387" y="366"/>
                  </a:lnTo>
                  <a:lnTo>
                    <a:pt x="402" y="369"/>
                  </a:lnTo>
                  <a:lnTo>
                    <a:pt x="420" y="375"/>
                  </a:lnTo>
                  <a:lnTo>
                    <a:pt x="423" y="387"/>
                  </a:lnTo>
                  <a:lnTo>
                    <a:pt x="441" y="404"/>
                  </a:lnTo>
                  <a:lnTo>
                    <a:pt x="461" y="402"/>
                  </a:lnTo>
                  <a:lnTo>
                    <a:pt x="476" y="389"/>
                  </a:lnTo>
                  <a:lnTo>
                    <a:pt x="488" y="391"/>
                  </a:lnTo>
                  <a:lnTo>
                    <a:pt x="489" y="397"/>
                  </a:lnTo>
                  <a:lnTo>
                    <a:pt x="488" y="402"/>
                  </a:lnTo>
                  <a:lnTo>
                    <a:pt x="483" y="409"/>
                  </a:lnTo>
                  <a:lnTo>
                    <a:pt x="456" y="427"/>
                  </a:lnTo>
                  <a:lnTo>
                    <a:pt x="456" y="432"/>
                  </a:lnTo>
                  <a:lnTo>
                    <a:pt x="458" y="440"/>
                  </a:lnTo>
                  <a:lnTo>
                    <a:pt x="452" y="441"/>
                  </a:lnTo>
                  <a:lnTo>
                    <a:pt x="445" y="443"/>
                  </a:lnTo>
                  <a:lnTo>
                    <a:pt x="440" y="447"/>
                  </a:lnTo>
                  <a:lnTo>
                    <a:pt x="439" y="453"/>
                  </a:lnTo>
                  <a:lnTo>
                    <a:pt x="433" y="456"/>
                  </a:lnTo>
                  <a:lnTo>
                    <a:pt x="426" y="464"/>
                  </a:lnTo>
                  <a:lnTo>
                    <a:pt x="420" y="477"/>
                  </a:lnTo>
                  <a:lnTo>
                    <a:pt x="407" y="480"/>
                  </a:lnTo>
                  <a:lnTo>
                    <a:pt x="398" y="485"/>
                  </a:lnTo>
                  <a:lnTo>
                    <a:pt x="383" y="496"/>
                  </a:lnTo>
                  <a:lnTo>
                    <a:pt x="372" y="502"/>
                  </a:lnTo>
                  <a:lnTo>
                    <a:pt x="361" y="513"/>
                  </a:lnTo>
                  <a:lnTo>
                    <a:pt x="350" y="517"/>
                  </a:lnTo>
                  <a:lnTo>
                    <a:pt x="332" y="518"/>
                  </a:lnTo>
                  <a:lnTo>
                    <a:pt x="318" y="520"/>
                  </a:lnTo>
                  <a:lnTo>
                    <a:pt x="304" y="559"/>
                  </a:lnTo>
                  <a:lnTo>
                    <a:pt x="302" y="571"/>
                  </a:lnTo>
                  <a:lnTo>
                    <a:pt x="304" y="581"/>
                  </a:lnTo>
                  <a:lnTo>
                    <a:pt x="295" y="588"/>
                  </a:lnTo>
                  <a:lnTo>
                    <a:pt x="296" y="595"/>
                  </a:lnTo>
                  <a:lnTo>
                    <a:pt x="302" y="612"/>
                  </a:lnTo>
                  <a:lnTo>
                    <a:pt x="312" y="635"/>
                  </a:lnTo>
                  <a:lnTo>
                    <a:pt x="335" y="652"/>
                  </a:lnTo>
                  <a:lnTo>
                    <a:pt x="343" y="662"/>
                  </a:lnTo>
                  <a:lnTo>
                    <a:pt x="345" y="678"/>
                  </a:lnTo>
                  <a:lnTo>
                    <a:pt x="344" y="693"/>
                  </a:lnTo>
                  <a:lnTo>
                    <a:pt x="347" y="705"/>
                  </a:lnTo>
                  <a:lnTo>
                    <a:pt x="356" y="706"/>
                  </a:lnTo>
                  <a:lnTo>
                    <a:pt x="360" y="716"/>
                  </a:lnTo>
                  <a:lnTo>
                    <a:pt x="354" y="722"/>
                  </a:lnTo>
                  <a:lnTo>
                    <a:pt x="348" y="736"/>
                  </a:lnTo>
                  <a:lnTo>
                    <a:pt x="345" y="744"/>
                  </a:lnTo>
                  <a:lnTo>
                    <a:pt x="345" y="757"/>
                  </a:lnTo>
                  <a:lnTo>
                    <a:pt x="342" y="760"/>
                  </a:lnTo>
                  <a:lnTo>
                    <a:pt x="333" y="768"/>
                  </a:lnTo>
                  <a:lnTo>
                    <a:pt x="329" y="776"/>
                  </a:lnTo>
                  <a:lnTo>
                    <a:pt x="328" y="790"/>
                  </a:lnTo>
                  <a:lnTo>
                    <a:pt x="334" y="807"/>
                  </a:lnTo>
                  <a:lnTo>
                    <a:pt x="353" y="819"/>
                  </a:lnTo>
                  <a:lnTo>
                    <a:pt x="371" y="839"/>
                  </a:lnTo>
                  <a:lnTo>
                    <a:pt x="374" y="845"/>
                  </a:lnTo>
                  <a:lnTo>
                    <a:pt x="376" y="854"/>
                  </a:lnTo>
                  <a:lnTo>
                    <a:pt x="377" y="887"/>
                  </a:lnTo>
                  <a:lnTo>
                    <a:pt x="383" y="905"/>
                  </a:lnTo>
                  <a:lnTo>
                    <a:pt x="386" y="907"/>
                  </a:lnTo>
                  <a:lnTo>
                    <a:pt x="391" y="922"/>
                  </a:lnTo>
                  <a:lnTo>
                    <a:pt x="406" y="956"/>
                  </a:lnTo>
                  <a:lnTo>
                    <a:pt x="404" y="963"/>
                  </a:lnTo>
                  <a:lnTo>
                    <a:pt x="386" y="993"/>
                  </a:lnTo>
                  <a:lnTo>
                    <a:pt x="375" y="1000"/>
                  </a:lnTo>
                  <a:lnTo>
                    <a:pt x="367" y="1012"/>
                  </a:lnTo>
                  <a:lnTo>
                    <a:pt x="365" y="1027"/>
                  </a:lnTo>
                  <a:lnTo>
                    <a:pt x="360" y="1039"/>
                  </a:lnTo>
                  <a:lnTo>
                    <a:pt x="355" y="1047"/>
                  </a:lnTo>
                  <a:lnTo>
                    <a:pt x="354" y="1050"/>
                  </a:lnTo>
                  <a:lnTo>
                    <a:pt x="344" y="1043"/>
                  </a:lnTo>
                  <a:lnTo>
                    <a:pt x="345" y="1031"/>
                  </a:lnTo>
                  <a:lnTo>
                    <a:pt x="349" y="1017"/>
                  </a:lnTo>
                  <a:lnTo>
                    <a:pt x="359" y="993"/>
                  </a:lnTo>
                  <a:lnTo>
                    <a:pt x="359" y="981"/>
                  </a:lnTo>
                  <a:lnTo>
                    <a:pt x="361" y="964"/>
                  </a:lnTo>
                  <a:lnTo>
                    <a:pt x="351" y="958"/>
                  </a:lnTo>
                  <a:lnTo>
                    <a:pt x="344" y="953"/>
                  </a:lnTo>
                  <a:lnTo>
                    <a:pt x="345" y="946"/>
                  </a:lnTo>
                  <a:lnTo>
                    <a:pt x="354" y="947"/>
                  </a:lnTo>
                  <a:lnTo>
                    <a:pt x="351" y="937"/>
                  </a:lnTo>
                  <a:lnTo>
                    <a:pt x="354" y="924"/>
                  </a:lnTo>
                  <a:lnTo>
                    <a:pt x="349" y="897"/>
                  </a:lnTo>
                  <a:lnTo>
                    <a:pt x="338" y="870"/>
                  </a:lnTo>
                  <a:lnTo>
                    <a:pt x="333" y="851"/>
                  </a:lnTo>
                  <a:lnTo>
                    <a:pt x="329" y="855"/>
                  </a:lnTo>
                  <a:lnTo>
                    <a:pt x="327" y="860"/>
                  </a:lnTo>
                  <a:lnTo>
                    <a:pt x="322" y="844"/>
                  </a:lnTo>
                  <a:lnTo>
                    <a:pt x="317" y="821"/>
                  </a:lnTo>
                  <a:lnTo>
                    <a:pt x="311" y="805"/>
                  </a:lnTo>
                  <a:lnTo>
                    <a:pt x="306" y="784"/>
                  </a:lnTo>
                  <a:lnTo>
                    <a:pt x="301" y="759"/>
                  </a:lnTo>
                  <a:lnTo>
                    <a:pt x="297" y="721"/>
                  </a:lnTo>
                  <a:lnTo>
                    <a:pt x="299" y="695"/>
                  </a:lnTo>
                  <a:lnTo>
                    <a:pt x="295" y="695"/>
                  </a:lnTo>
                  <a:lnTo>
                    <a:pt x="291" y="694"/>
                  </a:lnTo>
                  <a:lnTo>
                    <a:pt x="279" y="688"/>
                  </a:lnTo>
                  <a:lnTo>
                    <a:pt x="269" y="679"/>
                  </a:lnTo>
                  <a:lnTo>
                    <a:pt x="262" y="671"/>
                  </a:lnTo>
                  <a:lnTo>
                    <a:pt x="254" y="673"/>
                  </a:lnTo>
                  <a:lnTo>
                    <a:pt x="251" y="653"/>
                  </a:lnTo>
                  <a:lnTo>
                    <a:pt x="246" y="642"/>
                  </a:lnTo>
                  <a:lnTo>
                    <a:pt x="246" y="662"/>
                  </a:lnTo>
                  <a:lnTo>
                    <a:pt x="241" y="685"/>
                  </a:lnTo>
                  <a:lnTo>
                    <a:pt x="226" y="693"/>
                  </a:lnTo>
                  <a:lnTo>
                    <a:pt x="211" y="700"/>
                  </a:lnTo>
                  <a:lnTo>
                    <a:pt x="200" y="710"/>
                  </a:lnTo>
                  <a:lnTo>
                    <a:pt x="189" y="717"/>
                  </a:lnTo>
                  <a:lnTo>
                    <a:pt x="179" y="726"/>
                  </a:lnTo>
                  <a:lnTo>
                    <a:pt x="170" y="738"/>
                  </a:lnTo>
                  <a:lnTo>
                    <a:pt x="165" y="733"/>
                  </a:lnTo>
                  <a:lnTo>
                    <a:pt x="159" y="735"/>
                  </a:lnTo>
                  <a:lnTo>
                    <a:pt x="154" y="728"/>
                  </a:lnTo>
                  <a:lnTo>
                    <a:pt x="146" y="738"/>
                  </a:lnTo>
                  <a:lnTo>
                    <a:pt x="136" y="733"/>
                  </a:lnTo>
                  <a:lnTo>
                    <a:pt x="127" y="730"/>
                  </a:lnTo>
                  <a:lnTo>
                    <a:pt x="122" y="726"/>
                  </a:lnTo>
                  <a:lnTo>
                    <a:pt x="125" y="717"/>
                  </a:lnTo>
                  <a:lnTo>
                    <a:pt x="116" y="725"/>
                  </a:lnTo>
                  <a:lnTo>
                    <a:pt x="109" y="721"/>
                  </a:lnTo>
                  <a:lnTo>
                    <a:pt x="112" y="704"/>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113" name="Freeform 95"/>
            <p:cNvSpPr>
              <a:spLocks noChangeAspect="1"/>
            </p:cNvSpPr>
            <p:nvPr/>
          </p:nvSpPr>
          <p:spPr bwMode="gray">
            <a:xfrm>
              <a:off x="2336738" y="1500232"/>
              <a:ext cx="39815" cy="36957"/>
            </a:xfrm>
            <a:custGeom>
              <a:avLst/>
              <a:gdLst/>
              <a:ahLst/>
              <a:cxnLst>
                <a:cxn ang="0">
                  <a:pos x="115" y="236"/>
                </a:cxn>
                <a:cxn ang="0">
                  <a:pos x="106" y="230"/>
                </a:cxn>
                <a:cxn ang="0">
                  <a:pos x="82" y="232"/>
                </a:cxn>
                <a:cxn ang="0">
                  <a:pos x="72" y="221"/>
                </a:cxn>
                <a:cxn ang="0">
                  <a:pos x="75" y="204"/>
                </a:cxn>
                <a:cxn ang="0">
                  <a:pos x="64" y="203"/>
                </a:cxn>
                <a:cxn ang="0">
                  <a:pos x="50" y="214"/>
                </a:cxn>
                <a:cxn ang="0">
                  <a:pos x="41" y="186"/>
                </a:cxn>
                <a:cxn ang="0">
                  <a:pos x="45" y="184"/>
                </a:cxn>
                <a:cxn ang="0">
                  <a:pos x="36" y="172"/>
                </a:cxn>
                <a:cxn ang="0">
                  <a:pos x="37" y="157"/>
                </a:cxn>
                <a:cxn ang="0">
                  <a:pos x="25" y="129"/>
                </a:cxn>
                <a:cxn ang="0">
                  <a:pos x="3" y="96"/>
                </a:cxn>
                <a:cxn ang="0">
                  <a:pos x="3" y="67"/>
                </a:cxn>
                <a:cxn ang="0">
                  <a:pos x="15" y="52"/>
                </a:cxn>
                <a:cxn ang="0">
                  <a:pos x="37" y="28"/>
                </a:cxn>
                <a:cxn ang="0">
                  <a:pos x="52" y="19"/>
                </a:cxn>
                <a:cxn ang="0">
                  <a:pos x="95" y="24"/>
                </a:cxn>
                <a:cxn ang="0">
                  <a:pos x="141" y="20"/>
                </a:cxn>
                <a:cxn ang="0">
                  <a:pos x="161" y="25"/>
                </a:cxn>
                <a:cxn ang="0">
                  <a:pos x="187" y="37"/>
                </a:cxn>
                <a:cxn ang="0">
                  <a:pos x="207" y="38"/>
                </a:cxn>
                <a:cxn ang="0">
                  <a:pos x="223" y="15"/>
                </a:cxn>
                <a:cxn ang="0">
                  <a:pos x="242" y="11"/>
                </a:cxn>
                <a:cxn ang="0">
                  <a:pos x="258" y="20"/>
                </a:cxn>
                <a:cxn ang="0">
                  <a:pos x="279" y="6"/>
                </a:cxn>
                <a:cxn ang="0">
                  <a:pos x="281" y="37"/>
                </a:cxn>
                <a:cxn ang="0">
                  <a:pos x="290" y="68"/>
                </a:cxn>
                <a:cxn ang="0">
                  <a:pos x="287" y="129"/>
                </a:cxn>
                <a:cxn ang="0">
                  <a:pos x="272" y="135"/>
                </a:cxn>
                <a:cxn ang="0">
                  <a:pos x="255" y="148"/>
                </a:cxn>
                <a:cxn ang="0">
                  <a:pos x="229" y="156"/>
                </a:cxn>
                <a:cxn ang="0">
                  <a:pos x="209" y="167"/>
                </a:cxn>
                <a:cxn ang="0">
                  <a:pos x="197" y="184"/>
                </a:cxn>
                <a:cxn ang="0">
                  <a:pos x="199" y="202"/>
                </a:cxn>
                <a:cxn ang="0">
                  <a:pos x="185" y="207"/>
                </a:cxn>
                <a:cxn ang="0">
                  <a:pos x="164" y="218"/>
                </a:cxn>
                <a:cxn ang="0">
                  <a:pos x="149" y="215"/>
                </a:cxn>
                <a:cxn ang="0">
                  <a:pos x="143" y="230"/>
                </a:cxn>
                <a:cxn ang="0">
                  <a:pos x="125" y="236"/>
                </a:cxn>
              </a:cxnLst>
              <a:rect l="0" t="0" r="r" b="b"/>
              <a:pathLst>
                <a:path w="290" h="237">
                  <a:moveTo>
                    <a:pt x="120" y="237"/>
                  </a:moveTo>
                  <a:lnTo>
                    <a:pt x="115" y="236"/>
                  </a:lnTo>
                  <a:lnTo>
                    <a:pt x="112" y="234"/>
                  </a:lnTo>
                  <a:lnTo>
                    <a:pt x="106" y="230"/>
                  </a:lnTo>
                  <a:lnTo>
                    <a:pt x="89" y="229"/>
                  </a:lnTo>
                  <a:lnTo>
                    <a:pt x="82" y="232"/>
                  </a:lnTo>
                  <a:lnTo>
                    <a:pt x="72" y="232"/>
                  </a:lnTo>
                  <a:lnTo>
                    <a:pt x="72" y="221"/>
                  </a:lnTo>
                  <a:lnTo>
                    <a:pt x="77" y="214"/>
                  </a:lnTo>
                  <a:lnTo>
                    <a:pt x="75" y="204"/>
                  </a:lnTo>
                  <a:lnTo>
                    <a:pt x="69" y="202"/>
                  </a:lnTo>
                  <a:lnTo>
                    <a:pt x="64" y="203"/>
                  </a:lnTo>
                  <a:lnTo>
                    <a:pt x="59" y="211"/>
                  </a:lnTo>
                  <a:lnTo>
                    <a:pt x="50" y="214"/>
                  </a:lnTo>
                  <a:lnTo>
                    <a:pt x="41" y="188"/>
                  </a:lnTo>
                  <a:lnTo>
                    <a:pt x="41" y="186"/>
                  </a:lnTo>
                  <a:lnTo>
                    <a:pt x="45" y="189"/>
                  </a:lnTo>
                  <a:lnTo>
                    <a:pt x="45" y="184"/>
                  </a:lnTo>
                  <a:lnTo>
                    <a:pt x="36" y="173"/>
                  </a:lnTo>
                  <a:lnTo>
                    <a:pt x="36" y="172"/>
                  </a:lnTo>
                  <a:lnTo>
                    <a:pt x="37" y="166"/>
                  </a:lnTo>
                  <a:lnTo>
                    <a:pt x="37" y="157"/>
                  </a:lnTo>
                  <a:lnTo>
                    <a:pt x="31" y="143"/>
                  </a:lnTo>
                  <a:lnTo>
                    <a:pt x="25" y="129"/>
                  </a:lnTo>
                  <a:lnTo>
                    <a:pt x="10" y="118"/>
                  </a:lnTo>
                  <a:lnTo>
                    <a:pt x="3" y="96"/>
                  </a:lnTo>
                  <a:lnTo>
                    <a:pt x="0" y="85"/>
                  </a:lnTo>
                  <a:lnTo>
                    <a:pt x="3" y="67"/>
                  </a:lnTo>
                  <a:lnTo>
                    <a:pt x="10" y="63"/>
                  </a:lnTo>
                  <a:lnTo>
                    <a:pt x="15" y="52"/>
                  </a:lnTo>
                  <a:lnTo>
                    <a:pt x="23" y="48"/>
                  </a:lnTo>
                  <a:lnTo>
                    <a:pt x="37" y="28"/>
                  </a:lnTo>
                  <a:lnTo>
                    <a:pt x="43" y="22"/>
                  </a:lnTo>
                  <a:lnTo>
                    <a:pt x="52" y="19"/>
                  </a:lnTo>
                  <a:lnTo>
                    <a:pt x="79" y="21"/>
                  </a:lnTo>
                  <a:lnTo>
                    <a:pt x="95" y="24"/>
                  </a:lnTo>
                  <a:lnTo>
                    <a:pt x="113" y="21"/>
                  </a:lnTo>
                  <a:lnTo>
                    <a:pt x="141" y="20"/>
                  </a:lnTo>
                  <a:lnTo>
                    <a:pt x="150" y="30"/>
                  </a:lnTo>
                  <a:lnTo>
                    <a:pt x="161" y="25"/>
                  </a:lnTo>
                  <a:lnTo>
                    <a:pt x="169" y="33"/>
                  </a:lnTo>
                  <a:lnTo>
                    <a:pt x="187" y="37"/>
                  </a:lnTo>
                  <a:lnTo>
                    <a:pt x="198" y="41"/>
                  </a:lnTo>
                  <a:lnTo>
                    <a:pt x="207" y="38"/>
                  </a:lnTo>
                  <a:lnTo>
                    <a:pt x="207" y="24"/>
                  </a:lnTo>
                  <a:lnTo>
                    <a:pt x="223" y="15"/>
                  </a:lnTo>
                  <a:lnTo>
                    <a:pt x="234" y="11"/>
                  </a:lnTo>
                  <a:lnTo>
                    <a:pt x="242" y="11"/>
                  </a:lnTo>
                  <a:lnTo>
                    <a:pt x="251" y="20"/>
                  </a:lnTo>
                  <a:lnTo>
                    <a:pt x="258" y="20"/>
                  </a:lnTo>
                  <a:lnTo>
                    <a:pt x="268" y="15"/>
                  </a:lnTo>
                  <a:lnTo>
                    <a:pt x="279" y="6"/>
                  </a:lnTo>
                  <a:lnTo>
                    <a:pt x="283" y="0"/>
                  </a:lnTo>
                  <a:lnTo>
                    <a:pt x="281" y="37"/>
                  </a:lnTo>
                  <a:lnTo>
                    <a:pt x="283" y="53"/>
                  </a:lnTo>
                  <a:lnTo>
                    <a:pt x="290" y="68"/>
                  </a:lnTo>
                  <a:lnTo>
                    <a:pt x="289" y="117"/>
                  </a:lnTo>
                  <a:lnTo>
                    <a:pt x="287" y="129"/>
                  </a:lnTo>
                  <a:lnTo>
                    <a:pt x="281" y="138"/>
                  </a:lnTo>
                  <a:lnTo>
                    <a:pt x="272" y="135"/>
                  </a:lnTo>
                  <a:lnTo>
                    <a:pt x="262" y="144"/>
                  </a:lnTo>
                  <a:lnTo>
                    <a:pt x="255" y="148"/>
                  </a:lnTo>
                  <a:lnTo>
                    <a:pt x="247" y="148"/>
                  </a:lnTo>
                  <a:lnTo>
                    <a:pt x="229" y="156"/>
                  </a:lnTo>
                  <a:lnTo>
                    <a:pt x="228" y="166"/>
                  </a:lnTo>
                  <a:lnTo>
                    <a:pt x="209" y="167"/>
                  </a:lnTo>
                  <a:lnTo>
                    <a:pt x="199" y="171"/>
                  </a:lnTo>
                  <a:lnTo>
                    <a:pt x="197" y="184"/>
                  </a:lnTo>
                  <a:lnTo>
                    <a:pt x="198" y="193"/>
                  </a:lnTo>
                  <a:lnTo>
                    <a:pt x="199" y="202"/>
                  </a:lnTo>
                  <a:lnTo>
                    <a:pt x="193" y="204"/>
                  </a:lnTo>
                  <a:lnTo>
                    <a:pt x="185" y="207"/>
                  </a:lnTo>
                  <a:lnTo>
                    <a:pt x="174" y="214"/>
                  </a:lnTo>
                  <a:lnTo>
                    <a:pt x="164" y="218"/>
                  </a:lnTo>
                  <a:lnTo>
                    <a:pt x="156" y="215"/>
                  </a:lnTo>
                  <a:lnTo>
                    <a:pt x="149" y="215"/>
                  </a:lnTo>
                  <a:lnTo>
                    <a:pt x="148" y="225"/>
                  </a:lnTo>
                  <a:lnTo>
                    <a:pt x="143" y="230"/>
                  </a:lnTo>
                  <a:lnTo>
                    <a:pt x="136" y="234"/>
                  </a:lnTo>
                  <a:lnTo>
                    <a:pt x="125" y="236"/>
                  </a:lnTo>
                  <a:lnTo>
                    <a:pt x="120" y="237"/>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114" name="Freeform 96"/>
            <p:cNvSpPr>
              <a:spLocks noChangeAspect="1"/>
            </p:cNvSpPr>
            <p:nvPr/>
          </p:nvSpPr>
          <p:spPr bwMode="gray">
            <a:xfrm>
              <a:off x="2320950" y="1429465"/>
              <a:ext cx="54231" cy="77058"/>
            </a:xfrm>
            <a:custGeom>
              <a:avLst/>
              <a:gdLst/>
              <a:ahLst/>
              <a:cxnLst>
                <a:cxn ang="0">
                  <a:pos x="135" y="39"/>
                </a:cxn>
                <a:cxn ang="0">
                  <a:pos x="147" y="71"/>
                </a:cxn>
                <a:cxn ang="0">
                  <a:pos x="183" y="98"/>
                </a:cxn>
                <a:cxn ang="0">
                  <a:pos x="228" y="105"/>
                </a:cxn>
                <a:cxn ang="0">
                  <a:pos x="243" y="127"/>
                </a:cxn>
                <a:cxn ang="0">
                  <a:pos x="252" y="151"/>
                </a:cxn>
                <a:cxn ang="0">
                  <a:pos x="220" y="164"/>
                </a:cxn>
                <a:cxn ang="0">
                  <a:pos x="205" y="181"/>
                </a:cxn>
                <a:cxn ang="0">
                  <a:pos x="221" y="196"/>
                </a:cxn>
                <a:cxn ang="0">
                  <a:pos x="271" y="239"/>
                </a:cxn>
                <a:cxn ang="0">
                  <a:pos x="314" y="290"/>
                </a:cxn>
                <a:cxn ang="0">
                  <a:pos x="342" y="317"/>
                </a:cxn>
                <a:cxn ang="0">
                  <a:pos x="345" y="331"/>
                </a:cxn>
                <a:cxn ang="0">
                  <a:pos x="371" y="355"/>
                </a:cxn>
                <a:cxn ang="0">
                  <a:pos x="397" y="409"/>
                </a:cxn>
                <a:cxn ang="0">
                  <a:pos x="394" y="455"/>
                </a:cxn>
                <a:cxn ang="0">
                  <a:pos x="366" y="469"/>
                </a:cxn>
                <a:cxn ang="0">
                  <a:pos x="338" y="464"/>
                </a:cxn>
                <a:cxn ang="0">
                  <a:pos x="313" y="490"/>
                </a:cxn>
                <a:cxn ang="0">
                  <a:pos x="276" y="474"/>
                </a:cxn>
                <a:cxn ang="0">
                  <a:pos x="287" y="459"/>
                </a:cxn>
                <a:cxn ang="0">
                  <a:pos x="290" y="398"/>
                </a:cxn>
                <a:cxn ang="0">
                  <a:pos x="276" y="380"/>
                </a:cxn>
                <a:cxn ang="0">
                  <a:pos x="257" y="367"/>
                </a:cxn>
                <a:cxn ang="0">
                  <a:pos x="247" y="321"/>
                </a:cxn>
                <a:cxn ang="0">
                  <a:pos x="237" y="286"/>
                </a:cxn>
                <a:cxn ang="0">
                  <a:pos x="220" y="270"/>
                </a:cxn>
                <a:cxn ang="0">
                  <a:pos x="195" y="240"/>
                </a:cxn>
                <a:cxn ang="0">
                  <a:pos x="161" y="243"/>
                </a:cxn>
                <a:cxn ang="0">
                  <a:pos x="145" y="261"/>
                </a:cxn>
                <a:cxn ang="0">
                  <a:pos x="115" y="261"/>
                </a:cxn>
                <a:cxn ang="0">
                  <a:pos x="93" y="251"/>
                </a:cxn>
                <a:cxn ang="0">
                  <a:pos x="55" y="274"/>
                </a:cxn>
                <a:cxn ang="0">
                  <a:pos x="44" y="282"/>
                </a:cxn>
                <a:cxn ang="0">
                  <a:pos x="48" y="231"/>
                </a:cxn>
                <a:cxn ang="0">
                  <a:pos x="54" y="202"/>
                </a:cxn>
                <a:cxn ang="0">
                  <a:pos x="50" y="165"/>
                </a:cxn>
                <a:cxn ang="0">
                  <a:pos x="21" y="163"/>
                </a:cxn>
                <a:cxn ang="0">
                  <a:pos x="12" y="121"/>
                </a:cxn>
                <a:cxn ang="0">
                  <a:pos x="0" y="113"/>
                </a:cxn>
                <a:cxn ang="0">
                  <a:pos x="5" y="99"/>
                </a:cxn>
                <a:cxn ang="0">
                  <a:pos x="23" y="92"/>
                </a:cxn>
                <a:cxn ang="0">
                  <a:pos x="48" y="61"/>
                </a:cxn>
                <a:cxn ang="0">
                  <a:pos x="59" y="76"/>
                </a:cxn>
                <a:cxn ang="0">
                  <a:pos x="85" y="52"/>
                </a:cxn>
                <a:cxn ang="0">
                  <a:pos x="77" y="7"/>
                </a:cxn>
                <a:cxn ang="0">
                  <a:pos x="106" y="3"/>
                </a:cxn>
              </a:cxnLst>
              <a:rect l="0" t="0" r="r" b="b"/>
              <a:pathLst>
                <a:path w="398" h="490">
                  <a:moveTo>
                    <a:pt x="106" y="3"/>
                  </a:moveTo>
                  <a:lnTo>
                    <a:pt x="118" y="19"/>
                  </a:lnTo>
                  <a:lnTo>
                    <a:pt x="135" y="39"/>
                  </a:lnTo>
                  <a:lnTo>
                    <a:pt x="145" y="49"/>
                  </a:lnTo>
                  <a:lnTo>
                    <a:pt x="150" y="59"/>
                  </a:lnTo>
                  <a:lnTo>
                    <a:pt x="147" y="71"/>
                  </a:lnTo>
                  <a:lnTo>
                    <a:pt x="149" y="79"/>
                  </a:lnTo>
                  <a:lnTo>
                    <a:pt x="163" y="94"/>
                  </a:lnTo>
                  <a:lnTo>
                    <a:pt x="183" y="98"/>
                  </a:lnTo>
                  <a:lnTo>
                    <a:pt x="203" y="93"/>
                  </a:lnTo>
                  <a:lnTo>
                    <a:pt x="219" y="94"/>
                  </a:lnTo>
                  <a:lnTo>
                    <a:pt x="228" y="105"/>
                  </a:lnTo>
                  <a:lnTo>
                    <a:pt x="233" y="114"/>
                  </a:lnTo>
                  <a:lnTo>
                    <a:pt x="235" y="121"/>
                  </a:lnTo>
                  <a:lnTo>
                    <a:pt x="243" y="127"/>
                  </a:lnTo>
                  <a:lnTo>
                    <a:pt x="247" y="136"/>
                  </a:lnTo>
                  <a:lnTo>
                    <a:pt x="253" y="142"/>
                  </a:lnTo>
                  <a:lnTo>
                    <a:pt x="252" y="151"/>
                  </a:lnTo>
                  <a:lnTo>
                    <a:pt x="236" y="167"/>
                  </a:lnTo>
                  <a:lnTo>
                    <a:pt x="231" y="167"/>
                  </a:lnTo>
                  <a:lnTo>
                    <a:pt x="220" y="164"/>
                  </a:lnTo>
                  <a:lnTo>
                    <a:pt x="213" y="167"/>
                  </a:lnTo>
                  <a:lnTo>
                    <a:pt x="209" y="172"/>
                  </a:lnTo>
                  <a:lnTo>
                    <a:pt x="205" y="181"/>
                  </a:lnTo>
                  <a:lnTo>
                    <a:pt x="206" y="188"/>
                  </a:lnTo>
                  <a:lnTo>
                    <a:pt x="213" y="190"/>
                  </a:lnTo>
                  <a:lnTo>
                    <a:pt x="221" y="196"/>
                  </a:lnTo>
                  <a:lnTo>
                    <a:pt x="240" y="206"/>
                  </a:lnTo>
                  <a:lnTo>
                    <a:pt x="267" y="226"/>
                  </a:lnTo>
                  <a:lnTo>
                    <a:pt x="271" y="239"/>
                  </a:lnTo>
                  <a:lnTo>
                    <a:pt x="294" y="260"/>
                  </a:lnTo>
                  <a:lnTo>
                    <a:pt x="297" y="270"/>
                  </a:lnTo>
                  <a:lnTo>
                    <a:pt x="314" y="290"/>
                  </a:lnTo>
                  <a:lnTo>
                    <a:pt x="319" y="291"/>
                  </a:lnTo>
                  <a:lnTo>
                    <a:pt x="337" y="303"/>
                  </a:lnTo>
                  <a:lnTo>
                    <a:pt x="342" y="317"/>
                  </a:lnTo>
                  <a:lnTo>
                    <a:pt x="345" y="329"/>
                  </a:lnTo>
                  <a:lnTo>
                    <a:pt x="344" y="330"/>
                  </a:lnTo>
                  <a:lnTo>
                    <a:pt x="345" y="331"/>
                  </a:lnTo>
                  <a:lnTo>
                    <a:pt x="349" y="345"/>
                  </a:lnTo>
                  <a:lnTo>
                    <a:pt x="357" y="345"/>
                  </a:lnTo>
                  <a:lnTo>
                    <a:pt x="371" y="355"/>
                  </a:lnTo>
                  <a:lnTo>
                    <a:pt x="380" y="363"/>
                  </a:lnTo>
                  <a:lnTo>
                    <a:pt x="384" y="380"/>
                  </a:lnTo>
                  <a:lnTo>
                    <a:pt x="397" y="409"/>
                  </a:lnTo>
                  <a:lnTo>
                    <a:pt x="398" y="416"/>
                  </a:lnTo>
                  <a:lnTo>
                    <a:pt x="398" y="449"/>
                  </a:lnTo>
                  <a:lnTo>
                    <a:pt x="394" y="455"/>
                  </a:lnTo>
                  <a:lnTo>
                    <a:pt x="383" y="464"/>
                  </a:lnTo>
                  <a:lnTo>
                    <a:pt x="373" y="469"/>
                  </a:lnTo>
                  <a:lnTo>
                    <a:pt x="366" y="469"/>
                  </a:lnTo>
                  <a:lnTo>
                    <a:pt x="357" y="460"/>
                  </a:lnTo>
                  <a:lnTo>
                    <a:pt x="349" y="460"/>
                  </a:lnTo>
                  <a:lnTo>
                    <a:pt x="338" y="464"/>
                  </a:lnTo>
                  <a:lnTo>
                    <a:pt x="322" y="473"/>
                  </a:lnTo>
                  <a:lnTo>
                    <a:pt x="322" y="487"/>
                  </a:lnTo>
                  <a:lnTo>
                    <a:pt x="313" y="490"/>
                  </a:lnTo>
                  <a:lnTo>
                    <a:pt x="302" y="486"/>
                  </a:lnTo>
                  <a:lnTo>
                    <a:pt x="284" y="482"/>
                  </a:lnTo>
                  <a:lnTo>
                    <a:pt x="276" y="474"/>
                  </a:lnTo>
                  <a:lnTo>
                    <a:pt x="276" y="470"/>
                  </a:lnTo>
                  <a:lnTo>
                    <a:pt x="280" y="470"/>
                  </a:lnTo>
                  <a:lnTo>
                    <a:pt x="287" y="459"/>
                  </a:lnTo>
                  <a:lnTo>
                    <a:pt x="287" y="417"/>
                  </a:lnTo>
                  <a:lnTo>
                    <a:pt x="291" y="407"/>
                  </a:lnTo>
                  <a:lnTo>
                    <a:pt x="290" y="398"/>
                  </a:lnTo>
                  <a:lnTo>
                    <a:pt x="289" y="391"/>
                  </a:lnTo>
                  <a:lnTo>
                    <a:pt x="284" y="385"/>
                  </a:lnTo>
                  <a:lnTo>
                    <a:pt x="276" y="380"/>
                  </a:lnTo>
                  <a:lnTo>
                    <a:pt x="274" y="373"/>
                  </a:lnTo>
                  <a:lnTo>
                    <a:pt x="264" y="372"/>
                  </a:lnTo>
                  <a:lnTo>
                    <a:pt x="257" y="367"/>
                  </a:lnTo>
                  <a:lnTo>
                    <a:pt x="249" y="357"/>
                  </a:lnTo>
                  <a:lnTo>
                    <a:pt x="246" y="346"/>
                  </a:lnTo>
                  <a:lnTo>
                    <a:pt x="247" y="321"/>
                  </a:lnTo>
                  <a:lnTo>
                    <a:pt x="246" y="308"/>
                  </a:lnTo>
                  <a:lnTo>
                    <a:pt x="242" y="296"/>
                  </a:lnTo>
                  <a:lnTo>
                    <a:pt x="237" y="286"/>
                  </a:lnTo>
                  <a:lnTo>
                    <a:pt x="230" y="281"/>
                  </a:lnTo>
                  <a:lnTo>
                    <a:pt x="228" y="274"/>
                  </a:lnTo>
                  <a:lnTo>
                    <a:pt x="220" y="270"/>
                  </a:lnTo>
                  <a:lnTo>
                    <a:pt x="213" y="263"/>
                  </a:lnTo>
                  <a:lnTo>
                    <a:pt x="208" y="255"/>
                  </a:lnTo>
                  <a:lnTo>
                    <a:pt x="195" y="240"/>
                  </a:lnTo>
                  <a:lnTo>
                    <a:pt x="183" y="239"/>
                  </a:lnTo>
                  <a:lnTo>
                    <a:pt x="172" y="240"/>
                  </a:lnTo>
                  <a:lnTo>
                    <a:pt x="161" y="243"/>
                  </a:lnTo>
                  <a:lnTo>
                    <a:pt x="157" y="254"/>
                  </a:lnTo>
                  <a:lnTo>
                    <a:pt x="152" y="258"/>
                  </a:lnTo>
                  <a:lnTo>
                    <a:pt x="145" y="261"/>
                  </a:lnTo>
                  <a:lnTo>
                    <a:pt x="133" y="267"/>
                  </a:lnTo>
                  <a:lnTo>
                    <a:pt x="124" y="267"/>
                  </a:lnTo>
                  <a:lnTo>
                    <a:pt x="115" y="261"/>
                  </a:lnTo>
                  <a:lnTo>
                    <a:pt x="109" y="251"/>
                  </a:lnTo>
                  <a:lnTo>
                    <a:pt x="102" y="249"/>
                  </a:lnTo>
                  <a:lnTo>
                    <a:pt x="93" y="251"/>
                  </a:lnTo>
                  <a:lnTo>
                    <a:pt x="80" y="256"/>
                  </a:lnTo>
                  <a:lnTo>
                    <a:pt x="68" y="269"/>
                  </a:lnTo>
                  <a:lnTo>
                    <a:pt x="55" y="274"/>
                  </a:lnTo>
                  <a:lnTo>
                    <a:pt x="48" y="283"/>
                  </a:lnTo>
                  <a:lnTo>
                    <a:pt x="43" y="287"/>
                  </a:lnTo>
                  <a:lnTo>
                    <a:pt x="44" y="282"/>
                  </a:lnTo>
                  <a:lnTo>
                    <a:pt x="41" y="269"/>
                  </a:lnTo>
                  <a:lnTo>
                    <a:pt x="45" y="255"/>
                  </a:lnTo>
                  <a:lnTo>
                    <a:pt x="48" y="231"/>
                  </a:lnTo>
                  <a:lnTo>
                    <a:pt x="53" y="220"/>
                  </a:lnTo>
                  <a:lnTo>
                    <a:pt x="53" y="211"/>
                  </a:lnTo>
                  <a:lnTo>
                    <a:pt x="54" y="202"/>
                  </a:lnTo>
                  <a:lnTo>
                    <a:pt x="50" y="186"/>
                  </a:lnTo>
                  <a:lnTo>
                    <a:pt x="54" y="169"/>
                  </a:lnTo>
                  <a:lnTo>
                    <a:pt x="50" y="165"/>
                  </a:lnTo>
                  <a:lnTo>
                    <a:pt x="29" y="165"/>
                  </a:lnTo>
                  <a:lnTo>
                    <a:pt x="23" y="164"/>
                  </a:lnTo>
                  <a:lnTo>
                    <a:pt x="21" y="163"/>
                  </a:lnTo>
                  <a:lnTo>
                    <a:pt x="21" y="145"/>
                  </a:lnTo>
                  <a:lnTo>
                    <a:pt x="18" y="130"/>
                  </a:lnTo>
                  <a:lnTo>
                    <a:pt x="12" y="121"/>
                  </a:lnTo>
                  <a:lnTo>
                    <a:pt x="9" y="116"/>
                  </a:lnTo>
                  <a:lnTo>
                    <a:pt x="2" y="119"/>
                  </a:lnTo>
                  <a:lnTo>
                    <a:pt x="0" y="113"/>
                  </a:lnTo>
                  <a:lnTo>
                    <a:pt x="1" y="105"/>
                  </a:lnTo>
                  <a:lnTo>
                    <a:pt x="4" y="105"/>
                  </a:lnTo>
                  <a:lnTo>
                    <a:pt x="5" y="99"/>
                  </a:lnTo>
                  <a:lnTo>
                    <a:pt x="10" y="95"/>
                  </a:lnTo>
                  <a:lnTo>
                    <a:pt x="17" y="93"/>
                  </a:lnTo>
                  <a:lnTo>
                    <a:pt x="23" y="92"/>
                  </a:lnTo>
                  <a:lnTo>
                    <a:pt x="21" y="84"/>
                  </a:lnTo>
                  <a:lnTo>
                    <a:pt x="21" y="79"/>
                  </a:lnTo>
                  <a:lnTo>
                    <a:pt x="48" y="61"/>
                  </a:lnTo>
                  <a:lnTo>
                    <a:pt x="53" y="54"/>
                  </a:lnTo>
                  <a:lnTo>
                    <a:pt x="54" y="49"/>
                  </a:lnTo>
                  <a:lnTo>
                    <a:pt x="59" y="76"/>
                  </a:lnTo>
                  <a:lnTo>
                    <a:pt x="80" y="71"/>
                  </a:lnTo>
                  <a:lnTo>
                    <a:pt x="84" y="67"/>
                  </a:lnTo>
                  <a:lnTo>
                    <a:pt x="85" y="52"/>
                  </a:lnTo>
                  <a:lnTo>
                    <a:pt x="79" y="36"/>
                  </a:lnTo>
                  <a:lnTo>
                    <a:pt x="76" y="19"/>
                  </a:lnTo>
                  <a:lnTo>
                    <a:pt x="77" y="7"/>
                  </a:lnTo>
                  <a:lnTo>
                    <a:pt x="86" y="0"/>
                  </a:lnTo>
                  <a:lnTo>
                    <a:pt x="106" y="1"/>
                  </a:lnTo>
                  <a:lnTo>
                    <a:pt x="106" y="3"/>
                  </a:lnTo>
                  <a:close/>
                </a:path>
              </a:pathLst>
            </a:custGeom>
            <a:grpFill/>
            <a:ln w="6350" cap="flat" cmpd="sng">
              <a:noFill/>
              <a:prstDash val="solid"/>
              <a:round/>
              <a:headEnd type="none" w="med" len="med"/>
              <a:tailEnd type="none" w="med" len="med"/>
            </a:ln>
            <a:effectLst/>
          </p:spPr>
          <p:txBody>
            <a:bodyPr/>
            <a:lstStyle/>
            <a:p>
              <a:endParaRPr lang="en-US" sz="1013" dirty="0"/>
            </a:p>
          </p:txBody>
        </p:sp>
        <p:grpSp>
          <p:nvGrpSpPr>
            <p:cNvPr id="115" name="Group 97"/>
            <p:cNvGrpSpPr>
              <a:grpSpLocks noChangeAspect="1"/>
            </p:cNvGrpSpPr>
            <p:nvPr/>
          </p:nvGrpSpPr>
          <p:grpSpPr bwMode="gray">
            <a:xfrm>
              <a:off x="2024398" y="1285570"/>
              <a:ext cx="275271" cy="290934"/>
              <a:chOff x="3183" y="2052"/>
              <a:chExt cx="401" cy="370"/>
            </a:xfrm>
            <a:grpFill/>
          </p:grpSpPr>
          <p:sp>
            <p:nvSpPr>
              <p:cNvPr id="419" name="Freeform 98"/>
              <p:cNvSpPr>
                <a:spLocks noChangeAspect="1"/>
              </p:cNvSpPr>
              <p:nvPr/>
            </p:nvSpPr>
            <p:spPr bwMode="gray">
              <a:xfrm>
                <a:off x="3509" y="2232"/>
                <a:ext cx="3" cy="5"/>
              </a:xfrm>
              <a:custGeom>
                <a:avLst/>
                <a:gdLst/>
                <a:ahLst/>
                <a:cxnLst>
                  <a:cxn ang="0">
                    <a:pos x="0" y="4"/>
                  </a:cxn>
                  <a:cxn ang="0">
                    <a:pos x="1" y="26"/>
                  </a:cxn>
                  <a:cxn ang="0">
                    <a:pos x="9" y="27"/>
                  </a:cxn>
                  <a:cxn ang="0">
                    <a:pos x="14" y="21"/>
                  </a:cxn>
                  <a:cxn ang="0">
                    <a:pos x="14" y="12"/>
                  </a:cxn>
                  <a:cxn ang="0">
                    <a:pos x="9" y="3"/>
                  </a:cxn>
                  <a:cxn ang="0">
                    <a:pos x="5" y="0"/>
                  </a:cxn>
                  <a:cxn ang="0">
                    <a:pos x="0" y="4"/>
                  </a:cxn>
                </a:cxnLst>
                <a:rect l="0" t="0" r="r" b="b"/>
                <a:pathLst>
                  <a:path w="14" h="27">
                    <a:moveTo>
                      <a:pt x="0" y="4"/>
                    </a:moveTo>
                    <a:lnTo>
                      <a:pt x="1" y="26"/>
                    </a:lnTo>
                    <a:lnTo>
                      <a:pt x="9" y="27"/>
                    </a:lnTo>
                    <a:lnTo>
                      <a:pt x="14" y="21"/>
                    </a:lnTo>
                    <a:lnTo>
                      <a:pt x="14" y="12"/>
                    </a:lnTo>
                    <a:lnTo>
                      <a:pt x="9" y="3"/>
                    </a:lnTo>
                    <a:lnTo>
                      <a:pt x="5" y="0"/>
                    </a:lnTo>
                    <a:lnTo>
                      <a:pt x="0" y="4"/>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420" name="Freeform 99"/>
              <p:cNvSpPr>
                <a:spLocks noChangeAspect="1"/>
              </p:cNvSpPr>
              <p:nvPr/>
            </p:nvSpPr>
            <p:spPr bwMode="gray">
              <a:xfrm>
                <a:off x="3262" y="2066"/>
                <a:ext cx="322" cy="332"/>
              </a:xfrm>
              <a:custGeom>
                <a:avLst/>
                <a:gdLst/>
                <a:ahLst/>
                <a:cxnLst>
                  <a:cxn ang="0">
                    <a:pos x="351" y="1334"/>
                  </a:cxn>
                  <a:cxn ang="0">
                    <a:pos x="468" y="1614"/>
                  </a:cxn>
                  <a:cxn ang="0">
                    <a:pos x="594" y="1598"/>
                  </a:cxn>
                  <a:cxn ang="0">
                    <a:pos x="655" y="1431"/>
                  </a:cxn>
                  <a:cxn ang="0">
                    <a:pos x="659" y="1302"/>
                  </a:cxn>
                  <a:cxn ang="0">
                    <a:pos x="733" y="1205"/>
                  </a:cxn>
                  <a:cxn ang="0">
                    <a:pos x="880" y="1087"/>
                  </a:cxn>
                  <a:cxn ang="0">
                    <a:pos x="1036" y="913"/>
                  </a:cxn>
                  <a:cxn ang="0">
                    <a:pos x="1107" y="902"/>
                  </a:cxn>
                  <a:cxn ang="0">
                    <a:pos x="1134" y="854"/>
                  </a:cxn>
                  <a:cxn ang="0">
                    <a:pos x="1120" y="738"/>
                  </a:cxn>
                  <a:cxn ang="0">
                    <a:pos x="1122" y="669"/>
                  </a:cxn>
                  <a:cxn ang="0">
                    <a:pos x="1143" y="613"/>
                  </a:cxn>
                  <a:cxn ang="0">
                    <a:pos x="1264" y="679"/>
                  </a:cxn>
                  <a:cxn ang="0">
                    <a:pos x="1268" y="798"/>
                  </a:cxn>
                  <a:cxn ang="0">
                    <a:pos x="1346" y="881"/>
                  </a:cxn>
                  <a:cxn ang="0">
                    <a:pos x="1387" y="799"/>
                  </a:cxn>
                  <a:cxn ang="0">
                    <a:pos x="1487" y="652"/>
                  </a:cxn>
                  <a:cxn ang="0">
                    <a:pos x="1602" y="525"/>
                  </a:cxn>
                  <a:cxn ang="0">
                    <a:pos x="1532" y="422"/>
                  </a:cxn>
                  <a:cxn ang="0">
                    <a:pos x="1379" y="492"/>
                  </a:cxn>
                  <a:cxn ang="0">
                    <a:pos x="1319" y="570"/>
                  </a:cxn>
                  <a:cxn ang="0">
                    <a:pos x="1160" y="592"/>
                  </a:cxn>
                  <a:cxn ang="0">
                    <a:pos x="1133" y="551"/>
                  </a:cxn>
                  <a:cxn ang="0">
                    <a:pos x="1090" y="541"/>
                  </a:cxn>
                  <a:cxn ang="0">
                    <a:pos x="1046" y="615"/>
                  </a:cxn>
                  <a:cxn ang="0">
                    <a:pos x="873" y="555"/>
                  </a:cxn>
                  <a:cxn ang="0">
                    <a:pos x="772" y="530"/>
                  </a:cxn>
                  <a:cxn ang="0">
                    <a:pos x="676" y="480"/>
                  </a:cxn>
                  <a:cxn ang="0">
                    <a:pos x="675" y="409"/>
                  </a:cxn>
                  <a:cxn ang="0">
                    <a:pos x="690" y="367"/>
                  </a:cxn>
                  <a:cxn ang="0">
                    <a:pos x="631" y="332"/>
                  </a:cxn>
                  <a:cxn ang="0">
                    <a:pos x="589" y="304"/>
                  </a:cxn>
                  <a:cxn ang="0">
                    <a:pos x="581" y="224"/>
                  </a:cxn>
                  <a:cxn ang="0">
                    <a:pos x="617" y="223"/>
                  </a:cxn>
                  <a:cxn ang="0">
                    <a:pos x="597" y="174"/>
                  </a:cxn>
                  <a:cxn ang="0">
                    <a:pos x="628" y="126"/>
                  </a:cxn>
                  <a:cxn ang="0">
                    <a:pos x="666" y="52"/>
                  </a:cxn>
                  <a:cxn ang="0">
                    <a:pos x="642" y="22"/>
                  </a:cxn>
                  <a:cxn ang="0">
                    <a:pos x="599" y="6"/>
                  </a:cxn>
                  <a:cxn ang="0">
                    <a:pos x="489" y="68"/>
                  </a:cxn>
                  <a:cxn ang="0">
                    <a:pos x="427" y="92"/>
                  </a:cxn>
                  <a:cxn ang="0">
                    <a:pos x="333" y="79"/>
                  </a:cxn>
                  <a:cxn ang="0">
                    <a:pos x="320" y="126"/>
                  </a:cxn>
                  <a:cxn ang="0">
                    <a:pos x="321" y="181"/>
                  </a:cxn>
                  <a:cxn ang="0">
                    <a:pos x="384" y="232"/>
                  </a:cxn>
                  <a:cxn ang="0">
                    <a:pos x="362" y="267"/>
                  </a:cxn>
                  <a:cxn ang="0">
                    <a:pos x="371" y="324"/>
                  </a:cxn>
                  <a:cxn ang="0">
                    <a:pos x="314" y="388"/>
                  </a:cxn>
                  <a:cxn ang="0">
                    <a:pos x="212" y="504"/>
                  </a:cxn>
                  <a:cxn ang="0">
                    <a:pos x="132" y="513"/>
                  </a:cxn>
                  <a:cxn ang="0">
                    <a:pos x="111" y="603"/>
                  </a:cxn>
                  <a:cxn ang="0">
                    <a:pos x="142" y="669"/>
                  </a:cxn>
                  <a:cxn ang="0">
                    <a:pos x="166" y="733"/>
                  </a:cxn>
                  <a:cxn ang="0">
                    <a:pos x="127" y="734"/>
                  </a:cxn>
                  <a:cxn ang="0">
                    <a:pos x="47" y="740"/>
                  </a:cxn>
                  <a:cxn ang="0">
                    <a:pos x="0" y="773"/>
                  </a:cxn>
                  <a:cxn ang="0">
                    <a:pos x="124" y="814"/>
                  </a:cxn>
                  <a:cxn ang="0">
                    <a:pos x="131" y="945"/>
                  </a:cxn>
                  <a:cxn ang="0">
                    <a:pos x="229" y="857"/>
                  </a:cxn>
                  <a:cxn ang="0">
                    <a:pos x="246" y="924"/>
                  </a:cxn>
                  <a:cxn ang="0">
                    <a:pos x="261" y="1041"/>
                  </a:cxn>
                  <a:cxn ang="0">
                    <a:pos x="276" y="1157"/>
                  </a:cxn>
                </a:cxnLst>
                <a:rect l="0" t="0" r="r" b="b"/>
                <a:pathLst>
                  <a:path w="1608" h="1661">
                    <a:moveTo>
                      <a:pt x="304" y="1236"/>
                    </a:moveTo>
                    <a:lnTo>
                      <a:pt x="306" y="1238"/>
                    </a:lnTo>
                    <a:lnTo>
                      <a:pt x="310" y="1250"/>
                    </a:lnTo>
                    <a:lnTo>
                      <a:pt x="312" y="1252"/>
                    </a:lnTo>
                    <a:lnTo>
                      <a:pt x="315" y="1249"/>
                    </a:lnTo>
                    <a:lnTo>
                      <a:pt x="320" y="1250"/>
                    </a:lnTo>
                    <a:lnTo>
                      <a:pt x="316" y="1255"/>
                    </a:lnTo>
                    <a:lnTo>
                      <a:pt x="316" y="1260"/>
                    </a:lnTo>
                    <a:lnTo>
                      <a:pt x="322" y="1281"/>
                    </a:lnTo>
                    <a:lnTo>
                      <a:pt x="331" y="1293"/>
                    </a:lnTo>
                    <a:lnTo>
                      <a:pt x="338" y="1297"/>
                    </a:lnTo>
                    <a:lnTo>
                      <a:pt x="348" y="1319"/>
                    </a:lnTo>
                    <a:lnTo>
                      <a:pt x="351" y="1334"/>
                    </a:lnTo>
                    <a:lnTo>
                      <a:pt x="358" y="1343"/>
                    </a:lnTo>
                    <a:lnTo>
                      <a:pt x="364" y="1358"/>
                    </a:lnTo>
                    <a:lnTo>
                      <a:pt x="370" y="1388"/>
                    </a:lnTo>
                    <a:lnTo>
                      <a:pt x="382" y="1426"/>
                    </a:lnTo>
                    <a:lnTo>
                      <a:pt x="382" y="1429"/>
                    </a:lnTo>
                    <a:lnTo>
                      <a:pt x="391" y="1444"/>
                    </a:lnTo>
                    <a:lnTo>
                      <a:pt x="401" y="1453"/>
                    </a:lnTo>
                    <a:lnTo>
                      <a:pt x="418" y="1475"/>
                    </a:lnTo>
                    <a:lnTo>
                      <a:pt x="425" y="1494"/>
                    </a:lnTo>
                    <a:lnTo>
                      <a:pt x="432" y="1519"/>
                    </a:lnTo>
                    <a:lnTo>
                      <a:pt x="454" y="1572"/>
                    </a:lnTo>
                    <a:lnTo>
                      <a:pt x="461" y="1600"/>
                    </a:lnTo>
                    <a:lnTo>
                      <a:pt x="468" y="1614"/>
                    </a:lnTo>
                    <a:lnTo>
                      <a:pt x="481" y="1633"/>
                    </a:lnTo>
                    <a:lnTo>
                      <a:pt x="495" y="1650"/>
                    </a:lnTo>
                    <a:lnTo>
                      <a:pt x="508" y="1661"/>
                    </a:lnTo>
                    <a:lnTo>
                      <a:pt x="525" y="1661"/>
                    </a:lnTo>
                    <a:lnTo>
                      <a:pt x="534" y="1653"/>
                    </a:lnTo>
                    <a:lnTo>
                      <a:pt x="534" y="1650"/>
                    </a:lnTo>
                    <a:lnTo>
                      <a:pt x="540" y="1647"/>
                    </a:lnTo>
                    <a:lnTo>
                      <a:pt x="546" y="1642"/>
                    </a:lnTo>
                    <a:lnTo>
                      <a:pt x="548" y="1636"/>
                    </a:lnTo>
                    <a:lnTo>
                      <a:pt x="547" y="1632"/>
                    </a:lnTo>
                    <a:lnTo>
                      <a:pt x="554" y="1611"/>
                    </a:lnTo>
                    <a:lnTo>
                      <a:pt x="577" y="1600"/>
                    </a:lnTo>
                    <a:lnTo>
                      <a:pt x="594" y="1598"/>
                    </a:lnTo>
                    <a:lnTo>
                      <a:pt x="593" y="1588"/>
                    </a:lnTo>
                    <a:lnTo>
                      <a:pt x="594" y="1578"/>
                    </a:lnTo>
                    <a:lnTo>
                      <a:pt x="607" y="1560"/>
                    </a:lnTo>
                    <a:lnTo>
                      <a:pt x="610" y="1552"/>
                    </a:lnTo>
                    <a:lnTo>
                      <a:pt x="615" y="1541"/>
                    </a:lnTo>
                    <a:lnTo>
                      <a:pt x="628" y="1539"/>
                    </a:lnTo>
                    <a:lnTo>
                      <a:pt x="632" y="1542"/>
                    </a:lnTo>
                    <a:lnTo>
                      <a:pt x="643" y="1542"/>
                    </a:lnTo>
                    <a:lnTo>
                      <a:pt x="643" y="1525"/>
                    </a:lnTo>
                    <a:lnTo>
                      <a:pt x="640" y="1496"/>
                    </a:lnTo>
                    <a:lnTo>
                      <a:pt x="640" y="1467"/>
                    </a:lnTo>
                    <a:lnTo>
                      <a:pt x="643" y="1456"/>
                    </a:lnTo>
                    <a:lnTo>
                      <a:pt x="655" y="1431"/>
                    </a:lnTo>
                    <a:lnTo>
                      <a:pt x="660" y="1417"/>
                    </a:lnTo>
                    <a:lnTo>
                      <a:pt x="667" y="1390"/>
                    </a:lnTo>
                    <a:lnTo>
                      <a:pt x="669" y="1381"/>
                    </a:lnTo>
                    <a:lnTo>
                      <a:pt x="667" y="1368"/>
                    </a:lnTo>
                    <a:lnTo>
                      <a:pt x="661" y="1363"/>
                    </a:lnTo>
                    <a:lnTo>
                      <a:pt x="660" y="1358"/>
                    </a:lnTo>
                    <a:lnTo>
                      <a:pt x="658" y="1356"/>
                    </a:lnTo>
                    <a:lnTo>
                      <a:pt x="660" y="1352"/>
                    </a:lnTo>
                    <a:lnTo>
                      <a:pt x="664" y="1356"/>
                    </a:lnTo>
                    <a:lnTo>
                      <a:pt x="656" y="1324"/>
                    </a:lnTo>
                    <a:lnTo>
                      <a:pt x="659" y="1314"/>
                    </a:lnTo>
                    <a:lnTo>
                      <a:pt x="659" y="1304"/>
                    </a:lnTo>
                    <a:lnTo>
                      <a:pt x="659" y="1302"/>
                    </a:lnTo>
                    <a:lnTo>
                      <a:pt x="655" y="1297"/>
                    </a:lnTo>
                    <a:lnTo>
                      <a:pt x="654" y="1284"/>
                    </a:lnTo>
                    <a:lnTo>
                      <a:pt x="654" y="1262"/>
                    </a:lnTo>
                    <a:lnTo>
                      <a:pt x="661" y="1251"/>
                    </a:lnTo>
                    <a:lnTo>
                      <a:pt x="670" y="1238"/>
                    </a:lnTo>
                    <a:lnTo>
                      <a:pt x="680" y="1233"/>
                    </a:lnTo>
                    <a:lnTo>
                      <a:pt x="688" y="1232"/>
                    </a:lnTo>
                    <a:lnTo>
                      <a:pt x="698" y="1238"/>
                    </a:lnTo>
                    <a:lnTo>
                      <a:pt x="706" y="1234"/>
                    </a:lnTo>
                    <a:lnTo>
                      <a:pt x="713" y="1222"/>
                    </a:lnTo>
                    <a:lnTo>
                      <a:pt x="718" y="1208"/>
                    </a:lnTo>
                    <a:lnTo>
                      <a:pt x="720" y="1208"/>
                    </a:lnTo>
                    <a:lnTo>
                      <a:pt x="733" y="1205"/>
                    </a:lnTo>
                    <a:lnTo>
                      <a:pt x="746" y="1202"/>
                    </a:lnTo>
                    <a:lnTo>
                      <a:pt x="769" y="1193"/>
                    </a:lnTo>
                    <a:lnTo>
                      <a:pt x="776" y="1185"/>
                    </a:lnTo>
                    <a:lnTo>
                      <a:pt x="776" y="1174"/>
                    </a:lnTo>
                    <a:lnTo>
                      <a:pt x="782" y="1164"/>
                    </a:lnTo>
                    <a:lnTo>
                      <a:pt x="795" y="1155"/>
                    </a:lnTo>
                    <a:lnTo>
                      <a:pt x="820" y="1136"/>
                    </a:lnTo>
                    <a:lnTo>
                      <a:pt x="837" y="1123"/>
                    </a:lnTo>
                    <a:lnTo>
                      <a:pt x="849" y="1109"/>
                    </a:lnTo>
                    <a:lnTo>
                      <a:pt x="864" y="1098"/>
                    </a:lnTo>
                    <a:lnTo>
                      <a:pt x="875" y="1092"/>
                    </a:lnTo>
                    <a:lnTo>
                      <a:pt x="878" y="1088"/>
                    </a:lnTo>
                    <a:lnTo>
                      <a:pt x="880" y="1087"/>
                    </a:lnTo>
                    <a:lnTo>
                      <a:pt x="890" y="1077"/>
                    </a:lnTo>
                    <a:lnTo>
                      <a:pt x="925" y="1034"/>
                    </a:lnTo>
                    <a:lnTo>
                      <a:pt x="938" y="1024"/>
                    </a:lnTo>
                    <a:lnTo>
                      <a:pt x="968" y="1007"/>
                    </a:lnTo>
                    <a:lnTo>
                      <a:pt x="986" y="1001"/>
                    </a:lnTo>
                    <a:lnTo>
                      <a:pt x="995" y="996"/>
                    </a:lnTo>
                    <a:lnTo>
                      <a:pt x="998" y="996"/>
                    </a:lnTo>
                    <a:lnTo>
                      <a:pt x="1015" y="981"/>
                    </a:lnTo>
                    <a:lnTo>
                      <a:pt x="1024" y="970"/>
                    </a:lnTo>
                    <a:lnTo>
                      <a:pt x="1026" y="964"/>
                    </a:lnTo>
                    <a:lnTo>
                      <a:pt x="1036" y="953"/>
                    </a:lnTo>
                    <a:lnTo>
                      <a:pt x="1030" y="929"/>
                    </a:lnTo>
                    <a:lnTo>
                      <a:pt x="1036" y="913"/>
                    </a:lnTo>
                    <a:lnTo>
                      <a:pt x="1068" y="897"/>
                    </a:lnTo>
                    <a:lnTo>
                      <a:pt x="1078" y="894"/>
                    </a:lnTo>
                    <a:lnTo>
                      <a:pt x="1084" y="889"/>
                    </a:lnTo>
                    <a:lnTo>
                      <a:pt x="1089" y="880"/>
                    </a:lnTo>
                    <a:lnTo>
                      <a:pt x="1091" y="874"/>
                    </a:lnTo>
                    <a:lnTo>
                      <a:pt x="1096" y="868"/>
                    </a:lnTo>
                    <a:lnTo>
                      <a:pt x="1100" y="868"/>
                    </a:lnTo>
                    <a:lnTo>
                      <a:pt x="1097" y="880"/>
                    </a:lnTo>
                    <a:lnTo>
                      <a:pt x="1097" y="893"/>
                    </a:lnTo>
                    <a:lnTo>
                      <a:pt x="1099" y="894"/>
                    </a:lnTo>
                    <a:lnTo>
                      <a:pt x="1101" y="894"/>
                    </a:lnTo>
                    <a:lnTo>
                      <a:pt x="1104" y="895"/>
                    </a:lnTo>
                    <a:lnTo>
                      <a:pt x="1107" y="902"/>
                    </a:lnTo>
                    <a:lnTo>
                      <a:pt x="1116" y="901"/>
                    </a:lnTo>
                    <a:lnTo>
                      <a:pt x="1121" y="897"/>
                    </a:lnTo>
                    <a:lnTo>
                      <a:pt x="1124" y="899"/>
                    </a:lnTo>
                    <a:lnTo>
                      <a:pt x="1126" y="890"/>
                    </a:lnTo>
                    <a:lnTo>
                      <a:pt x="1128" y="886"/>
                    </a:lnTo>
                    <a:lnTo>
                      <a:pt x="1131" y="896"/>
                    </a:lnTo>
                    <a:lnTo>
                      <a:pt x="1134" y="900"/>
                    </a:lnTo>
                    <a:lnTo>
                      <a:pt x="1142" y="897"/>
                    </a:lnTo>
                    <a:lnTo>
                      <a:pt x="1135" y="884"/>
                    </a:lnTo>
                    <a:lnTo>
                      <a:pt x="1137" y="878"/>
                    </a:lnTo>
                    <a:lnTo>
                      <a:pt x="1135" y="874"/>
                    </a:lnTo>
                    <a:lnTo>
                      <a:pt x="1133" y="863"/>
                    </a:lnTo>
                    <a:lnTo>
                      <a:pt x="1134" y="854"/>
                    </a:lnTo>
                    <a:lnTo>
                      <a:pt x="1132" y="846"/>
                    </a:lnTo>
                    <a:lnTo>
                      <a:pt x="1127" y="841"/>
                    </a:lnTo>
                    <a:lnTo>
                      <a:pt x="1124" y="832"/>
                    </a:lnTo>
                    <a:lnTo>
                      <a:pt x="1124" y="823"/>
                    </a:lnTo>
                    <a:lnTo>
                      <a:pt x="1126" y="820"/>
                    </a:lnTo>
                    <a:lnTo>
                      <a:pt x="1127" y="804"/>
                    </a:lnTo>
                    <a:lnTo>
                      <a:pt x="1126" y="800"/>
                    </a:lnTo>
                    <a:lnTo>
                      <a:pt x="1122" y="799"/>
                    </a:lnTo>
                    <a:lnTo>
                      <a:pt x="1122" y="784"/>
                    </a:lnTo>
                    <a:lnTo>
                      <a:pt x="1116" y="778"/>
                    </a:lnTo>
                    <a:lnTo>
                      <a:pt x="1116" y="770"/>
                    </a:lnTo>
                    <a:lnTo>
                      <a:pt x="1118" y="759"/>
                    </a:lnTo>
                    <a:lnTo>
                      <a:pt x="1120" y="738"/>
                    </a:lnTo>
                    <a:lnTo>
                      <a:pt x="1111" y="728"/>
                    </a:lnTo>
                    <a:lnTo>
                      <a:pt x="1105" y="723"/>
                    </a:lnTo>
                    <a:lnTo>
                      <a:pt x="1094" y="718"/>
                    </a:lnTo>
                    <a:lnTo>
                      <a:pt x="1085" y="714"/>
                    </a:lnTo>
                    <a:lnTo>
                      <a:pt x="1084" y="708"/>
                    </a:lnTo>
                    <a:lnTo>
                      <a:pt x="1085" y="703"/>
                    </a:lnTo>
                    <a:lnTo>
                      <a:pt x="1090" y="695"/>
                    </a:lnTo>
                    <a:lnTo>
                      <a:pt x="1097" y="694"/>
                    </a:lnTo>
                    <a:lnTo>
                      <a:pt x="1104" y="690"/>
                    </a:lnTo>
                    <a:lnTo>
                      <a:pt x="1106" y="683"/>
                    </a:lnTo>
                    <a:lnTo>
                      <a:pt x="1126" y="681"/>
                    </a:lnTo>
                    <a:lnTo>
                      <a:pt x="1126" y="673"/>
                    </a:lnTo>
                    <a:lnTo>
                      <a:pt x="1122" y="669"/>
                    </a:lnTo>
                    <a:lnTo>
                      <a:pt x="1123" y="665"/>
                    </a:lnTo>
                    <a:lnTo>
                      <a:pt x="1108" y="667"/>
                    </a:lnTo>
                    <a:lnTo>
                      <a:pt x="1101" y="662"/>
                    </a:lnTo>
                    <a:lnTo>
                      <a:pt x="1099" y="648"/>
                    </a:lnTo>
                    <a:lnTo>
                      <a:pt x="1095" y="644"/>
                    </a:lnTo>
                    <a:lnTo>
                      <a:pt x="1110" y="620"/>
                    </a:lnTo>
                    <a:lnTo>
                      <a:pt x="1112" y="608"/>
                    </a:lnTo>
                    <a:lnTo>
                      <a:pt x="1117" y="605"/>
                    </a:lnTo>
                    <a:lnTo>
                      <a:pt x="1126" y="622"/>
                    </a:lnTo>
                    <a:lnTo>
                      <a:pt x="1132" y="630"/>
                    </a:lnTo>
                    <a:lnTo>
                      <a:pt x="1133" y="622"/>
                    </a:lnTo>
                    <a:lnTo>
                      <a:pt x="1137" y="610"/>
                    </a:lnTo>
                    <a:lnTo>
                      <a:pt x="1143" y="613"/>
                    </a:lnTo>
                    <a:lnTo>
                      <a:pt x="1145" y="627"/>
                    </a:lnTo>
                    <a:lnTo>
                      <a:pt x="1153" y="636"/>
                    </a:lnTo>
                    <a:lnTo>
                      <a:pt x="1159" y="632"/>
                    </a:lnTo>
                    <a:lnTo>
                      <a:pt x="1166" y="638"/>
                    </a:lnTo>
                    <a:lnTo>
                      <a:pt x="1175" y="624"/>
                    </a:lnTo>
                    <a:lnTo>
                      <a:pt x="1177" y="628"/>
                    </a:lnTo>
                    <a:lnTo>
                      <a:pt x="1180" y="648"/>
                    </a:lnTo>
                    <a:lnTo>
                      <a:pt x="1185" y="667"/>
                    </a:lnTo>
                    <a:lnTo>
                      <a:pt x="1192" y="675"/>
                    </a:lnTo>
                    <a:lnTo>
                      <a:pt x="1203" y="680"/>
                    </a:lnTo>
                    <a:lnTo>
                      <a:pt x="1246" y="684"/>
                    </a:lnTo>
                    <a:lnTo>
                      <a:pt x="1250" y="681"/>
                    </a:lnTo>
                    <a:lnTo>
                      <a:pt x="1264" y="679"/>
                    </a:lnTo>
                    <a:lnTo>
                      <a:pt x="1288" y="681"/>
                    </a:lnTo>
                    <a:lnTo>
                      <a:pt x="1311" y="685"/>
                    </a:lnTo>
                    <a:lnTo>
                      <a:pt x="1326" y="691"/>
                    </a:lnTo>
                    <a:lnTo>
                      <a:pt x="1325" y="696"/>
                    </a:lnTo>
                    <a:lnTo>
                      <a:pt x="1315" y="701"/>
                    </a:lnTo>
                    <a:lnTo>
                      <a:pt x="1310" y="714"/>
                    </a:lnTo>
                    <a:lnTo>
                      <a:pt x="1298" y="729"/>
                    </a:lnTo>
                    <a:lnTo>
                      <a:pt x="1288" y="739"/>
                    </a:lnTo>
                    <a:lnTo>
                      <a:pt x="1276" y="744"/>
                    </a:lnTo>
                    <a:lnTo>
                      <a:pt x="1262" y="754"/>
                    </a:lnTo>
                    <a:lnTo>
                      <a:pt x="1260" y="762"/>
                    </a:lnTo>
                    <a:lnTo>
                      <a:pt x="1261" y="778"/>
                    </a:lnTo>
                    <a:lnTo>
                      <a:pt x="1268" y="798"/>
                    </a:lnTo>
                    <a:lnTo>
                      <a:pt x="1278" y="799"/>
                    </a:lnTo>
                    <a:lnTo>
                      <a:pt x="1284" y="809"/>
                    </a:lnTo>
                    <a:lnTo>
                      <a:pt x="1292" y="814"/>
                    </a:lnTo>
                    <a:lnTo>
                      <a:pt x="1295" y="807"/>
                    </a:lnTo>
                    <a:lnTo>
                      <a:pt x="1301" y="786"/>
                    </a:lnTo>
                    <a:lnTo>
                      <a:pt x="1312" y="771"/>
                    </a:lnTo>
                    <a:lnTo>
                      <a:pt x="1319" y="772"/>
                    </a:lnTo>
                    <a:lnTo>
                      <a:pt x="1326" y="786"/>
                    </a:lnTo>
                    <a:lnTo>
                      <a:pt x="1331" y="803"/>
                    </a:lnTo>
                    <a:lnTo>
                      <a:pt x="1333" y="811"/>
                    </a:lnTo>
                    <a:lnTo>
                      <a:pt x="1336" y="819"/>
                    </a:lnTo>
                    <a:lnTo>
                      <a:pt x="1342" y="847"/>
                    </a:lnTo>
                    <a:lnTo>
                      <a:pt x="1346" y="881"/>
                    </a:lnTo>
                    <a:lnTo>
                      <a:pt x="1349" y="878"/>
                    </a:lnTo>
                    <a:lnTo>
                      <a:pt x="1354" y="873"/>
                    </a:lnTo>
                    <a:lnTo>
                      <a:pt x="1363" y="875"/>
                    </a:lnTo>
                    <a:lnTo>
                      <a:pt x="1368" y="874"/>
                    </a:lnTo>
                    <a:lnTo>
                      <a:pt x="1373" y="868"/>
                    </a:lnTo>
                    <a:lnTo>
                      <a:pt x="1374" y="862"/>
                    </a:lnTo>
                    <a:lnTo>
                      <a:pt x="1371" y="862"/>
                    </a:lnTo>
                    <a:lnTo>
                      <a:pt x="1368" y="852"/>
                    </a:lnTo>
                    <a:lnTo>
                      <a:pt x="1368" y="836"/>
                    </a:lnTo>
                    <a:lnTo>
                      <a:pt x="1369" y="823"/>
                    </a:lnTo>
                    <a:lnTo>
                      <a:pt x="1380" y="824"/>
                    </a:lnTo>
                    <a:lnTo>
                      <a:pt x="1384" y="819"/>
                    </a:lnTo>
                    <a:lnTo>
                      <a:pt x="1387" y="799"/>
                    </a:lnTo>
                    <a:lnTo>
                      <a:pt x="1386" y="773"/>
                    </a:lnTo>
                    <a:lnTo>
                      <a:pt x="1393" y="766"/>
                    </a:lnTo>
                    <a:lnTo>
                      <a:pt x="1407" y="762"/>
                    </a:lnTo>
                    <a:lnTo>
                      <a:pt x="1420" y="765"/>
                    </a:lnTo>
                    <a:lnTo>
                      <a:pt x="1428" y="765"/>
                    </a:lnTo>
                    <a:lnTo>
                      <a:pt x="1433" y="760"/>
                    </a:lnTo>
                    <a:lnTo>
                      <a:pt x="1439" y="740"/>
                    </a:lnTo>
                    <a:lnTo>
                      <a:pt x="1457" y="705"/>
                    </a:lnTo>
                    <a:lnTo>
                      <a:pt x="1461" y="694"/>
                    </a:lnTo>
                    <a:lnTo>
                      <a:pt x="1459" y="684"/>
                    </a:lnTo>
                    <a:lnTo>
                      <a:pt x="1465" y="675"/>
                    </a:lnTo>
                    <a:lnTo>
                      <a:pt x="1481" y="664"/>
                    </a:lnTo>
                    <a:lnTo>
                      <a:pt x="1487" y="652"/>
                    </a:lnTo>
                    <a:lnTo>
                      <a:pt x="1486" y="624"/>
                    </a:lnTo>
                    <a:lnTo>
                      <a:pt x="1493" y="608"/>
                    </a:lnTo>
                    <a:lnTo>
                      <a:pt x="1506" y="597"/>
                    </a:lnTo>
                    <a:lnTo>
                      <a:pt x="1521" y="589"/>
                    </a:lnTo>
                    <a:lnTo>
                      <a:pt x="1531" y="581"/>
                    </a:lnTo>
                    <a:lnTo>
                      <a:pt x="1538" y="567"/>
                    </a:lnTo>
                    <a:lnTo>
                      <a:pt x="1558" y="563"/>
                    </a:lnTo>
                    <a:lnTo>
                      <a:pt x="1569" y="560"/>
                    </a:lnTo>
                    <a:lnTo>
                      <a:pt x="1585" y="565"/>
                    </a:lnTo>
                    <a:lnTo>
                      <a:pt x="1590" y="560"/>
                    </a:lnTo>
                    <a:lnTo>
                      <a:pt x="1586" y="544"/>
                    </a:lnTo>
                    <a:lnTo>
                      <a:pt x="1591" y="530"/>
                    </a:lnTo>
                    <a:lnTo>
                      <a:pt x="1602" y="525"/>
                    </a:lnTo>
                    <a:lnTo>
                      <a:pt x="1608" y="518"/>
                    </a:lnTo>
                    <a:lnTo>
                      <a:pt x="1608" y="506"/>
                    </a:lnTo>
                    <a:lnTo>
                      <a:pt x="1604" y="493"/>
                    </a:lnTo>
                    <a:lnTo>
                      <a:pt x="1594" y="490"/>
                    </a:lnTo>
                    <a:lnTo>
                      <a:pt x="1580" y="490"/>
                    </a:lnTo>
                    <a:lnTo>
                      <a:pt x="1570" y="486"/>
                    </a:lnTo>
                    <a:lnTo>
                      <a:pt x="1552" y="486"/>
                    </a:lnTo>
                    <a:lnTo>
                      <a:pt x="1554" y="470"/>
                    </a:lnTo>
                    <a:lnTo>
                      <a:pt x="1556" y="455"/>
                    </a:lnTo>
                    <a:lnTo>
                      <a:pt x="1543" y="453"/>
                    </a:lnTo>
                    <a:lnTo>
                      <a:pt x="1541" y="442"/>
                    </a:lnTo>
                    <a:lnTo>
                      <a:pt x="1543" y="434"/>
                    </a:lnTo>
                    <a:lnTo>
                      <a:pt x="1532" y="422"/>
                    </a:lnTo>
                    <a:lnTo>
                      <a:pt x="1520" y="426"/>
                    </a:lnTo>
                    <a:lnTo>
                      <a:pt x="1505" y="436"/>
                    </a:lnTo>
                    <a:lnTo>
                      <a:pt x="1492" y="439"/>
                    </a:lnTo>
                    <a:lnTo>
                      <a:pt x="1472" y="441"/>
                    </a:lnTo>
                    <a:lnTo>
                      <a:pt x="1463" y="439"/>
                    </a:lnTo>
                    <a:lnTo>
                      <a:pt x="1457" y="434"/>
                    </a:lnTo>
                    <a:lnTo>
                      <a:pt x="1452" y="433"/>
                    </a:lnTo>
                    <a:lnTo>
                      <a:pt x="1443" y="438"/>
                    </a:lnTo>
                    <a:lnTo>
                      <a:pt x="1434" y="444"/>
                    </a:lnTo>
                    <a:lnTo>
                      <a:pt x="1428" y="455"/>
                    </a:lnTo>
                    <a:lnTo>
                      <a:pt x="1408" y="472"/>
                    </a:lnTo>
                    <a:lnTo>
                      <a:pt x="1393" y="476"/>
                    </a:lnTo>
                    <a:lnTo>
                      <a:pt x="1379" y="492"/>
                    </a:lnTo>
                    <a:lnTo>
                      <a:pt x="1369" y="499"/>
                    </a:lnTo>
                    <a:lnTo>
                      <a:pt x="1354" y="507"/>
                    </a:lnTo>
                    <a:lnTo>
                      <a:pt x="1342" y="515"/>
                    </a:lnTo>
                    <a:lnTo>
                      <a:pt x="1314" y="522"/>
                    </a:lnTo>
                    <a:lnTo>
                      <a:pt x="1296" y="527"/>
                    </a:lnTo>
                    <a:lnTo>
                      <a:pt x="1298" y="529"/>
                    </a:lnTo>
                    <a:lnTo>
                      <a:pt x="1298" y="531"/>
                    </a:lnTo>
                    <a:lnTo>
                      <a:pt x="1295" y="538"/>
                    </a:lnTo>
                    <a:lnTo>
                      <a:pt x="1295" y="540"/>
                    </a:lnTo>
                    <a:lnTo>
                      <a:pt x="1296" y="542"/>
                    </a:lnTo>
                    <a:lnTo>
                      <a:pt x="1315" y="550"/>
                    </a:lnTo>
                    <a:lnTo>
                      <a:pt x="1321" y="556"/>
                    </a:lnTo>
                    <a:lnTo>
                      <a:pt x="1319" y="570"/>
                    </a:lnTo>
                    <a:lnTo>
                      <a:pt x="1320" y="574"/>
                    </a:lnTo>
                    <a:lnTo>
                      <a:pt x="1320" y="577"/>
                    </a:lnTo>
                    <a:lnTo>
                      <a:pt x="1312" y="581"/>
                    </a:lnTo>
                    <a:lnTo>
                      <a:pt x="1292" y="584"/>
                    </a:lnTo>
                    <a:lnTo>
                      <a:pt x="1278" y="585"/>
                    </a:lnTo>
                    <a:lnTo>
                      <a:pt x="1257" y="589"/>
                    </a:lnTo>
                    <a:lnTo>
                      <a:pt x="1249" y="590"/>
                    </a:lnTo>
                    <a:lnTo>
                      <a:pt x="1240" y="590"/>
                    </a:lnTo>
                    <a:lnTo>
                      <a:pt x="1230" y="587"/>
                    </a:lnTo>
                    <a:lnTo>
                      <a:pt x="1225" y="587"/>
                    </a:lnTo>
                    <a:lnTo>
                      <a:pt x="1202" y="595"/>
                    </a:lnTo>
                    <a:lnTo>
                      <a:pt x="1183" y="595"/>
                    </a:lnTo>
                    <a:lnTo>
                      <a:pt x="1160" y="592"/>
                    </a:lnTo>
                    <a:lnTo>
                      <a:pt x="1149" y="588"/>
                    </a:lnTo>
                    <a:lnTo>
                      <a:pt x="1145" y="585"/>
                    </a:lnTo>
                    <a:lnTo>
                      <a:pt x="1142" y="585"/>
                    </a:lnTo>
                    <a:lnTo>
                      <a:pt x="1140" y="584"/>
                    </a:lnTo>
                    <a:lnTo>
                      <a:pt x="1140" y="577"/>
                    </a:lnTo>
                    <a:lnTo>
                      <a:pt x="1139" y="574"/>
                    </a:lnTo>
                    <a:lnTo>
                      <a:pt x="1134" y="573"/>
                    </a:lnTo>
                    <a:lnTo>
                      <a:pt x="1134" y="568"/>
                    </a:lnTo>
                    <a:lnTo>
                      <a:pt x="1143" y="560"/>
                    </a:lnTo>
                    <a:lnTo>
                      <a:pt x="1144" y="556"/>
                    </a:lnTo>
                    <a:lnTo>
                      <a:pt x="1139" y="556"/>
                    </a:lnTo>
                    <a:lnTo>
                      <a:pt x="1135" y="554"/>
                    </a:lnTo>
                    <a:lnTo>
                      <a:pt x="1133" y="551"/>
                    </a:lnTo>
                    <a:lnTo>
                      <a:pt x="1133" y="544"/>
                    </a:lnTo>
                    <a:lnTo>
                      <a:pt x="1137" y="531"/>
                    </a:lnTo>
                    <a:lnTo>
                      <a:pt x="1137" y="525"/>
                    </a:lnTo>
                    <a:lnTo>
                      <a:pt x="1134" y="515"/>
                    </a:lnTo>
                    <a:lnTo>
                      <a:pt x="1133" y="512"/>
                    </a:lnTo>
                    <a:lnTo>
                      <a:pt x="1128" y="509"/>
                    </a:lnTo>
                    <a:lnTo>
                      <a:pt x="1123" y="511"/>
                    </a:lnTo>
                    <a:lnTo>
                      <a:pt x="1115" y="517"/>
                    </a:lnTo>
                    <a:lnTo>
                      <a:pt x="1107" y="517"/>
                    </a:lnTo>
                    <a:lnTo>
                      <a:pt x="1099" y="520"/>
                    </a:lnTo>
                    <a:lnTo>
                      <a:pt x="1097" y="522"/>
                    </a:lnTo>
                    <a:lnTo>
                      <a:pt x="1094" y="529"/>
                    </a:lnTo>
                    <a:lnTo>
                      <a:pt x="1090" y="541"/>
                    </a:lnTo>
                    <a:lnTo>
                      <a:pt x="1091" y="556"/>
                    </a:lnTo>
                    <a:lnTo>
                      <a:pt x="1090" y="570"/>
                    </a:lnTo>
                    <a:lnTo>
                      <a:pt x="1086" y="574"/>
                    </a:lnTo>
                    <a:lnTo>
                      <a:pt x="1086" y="578"/>
                    </a:lnTo>
                    <a:lnTo>
                      <a:pt x="1094" y="582"/>
                    </a:lnTo>
                    <a:lnTo>
                      <a:pt x="1099" y="592"/>
                    </a:lnTo>
                    <a:lnTo>
                      <a:pt x="1099" y="599"/>
                    </a:lnTo>
                    <a:lnTo>
                      <a:pt x="1092" y="610"/>
                    </a:lnTo>
                    <a:lnTo>
                      <a:pt x="1092" y="613"/>
                    </a:lnTo>
                    <a:lnTo>
                      <a:pt x="1080" y="611"/>
                    </a:lnTo>
                    <a:lnTo>
                      <a:pt x="1069" y="614"/>
                    </a:lnTo>
                    <a:lnTo>
                      <a:pt x="1054" y="613"/>
                    </a:lnTo>
                    <a:lnTo>
                      <a:pt x="1046" y="615"/>
                    </a:lnTo>
                    <a:lnTo>
                      <a:pt x="1036" y="610"/>
                    </a:lnTo>
                    <a:lnTo>
                      <a:pt x="1026" y="609"/>
                    </a:lnTo>
                    <a:lnTo>
                      <a:pt x="1020" y="609"/>
                    </a:lnTo>
                    <a:lnTo>
                      <a:pt x="973" y="601"/>
                    </a:lnTo>
                    <a:lnTo>
                      <a:pt x="967" y="595"/>
                    </a:lnTo>
                    <a:lnTo>
                      <a:pt x="959" y="592"/>
                    </a:lnTo>
                    <a:lnTo>
                      <a:pt x="945" y="593"/>
                    </a:lnTo>
                    <a:lnTo>
                      <a:pt x="925" y="589"/>
                    </a:lnTo>
                    <a:lnTo>
                      <a:pt x="913" y="581"/>
                    </a:lnTo>
                    <a:lnTo>
                      <a:pt x="907" y="576"/>
                    </a:lnTo>
                    <a:lnTo>
                      <a:pt x="897" y="562"/>
                    </a:lnTo>
                    <a:lnTo>
                      <a:pt x="891" y="558"/>
                    </a:lnTo>
                    <a:lnTo>
                      <a:pt x="873" y="555"/>
                    </a:lnTo>
                    <a:lnTo>
                      <a:pt x="869" y="555"/>
                    </a:lnTo>
                    <a:lnTo>
                      <a:pt x="866" y="558"/>
                    </a:lnTo>
                    <a:lnTo>
                      <a:pt x="860" y="557"/>
                    </a:lnTo>
                    <a:lnTo>
                      <a:pt x="852" y="554"/>
                    </a:lnTo>
                    <a:lnTo>
                      <a:pt x="841" y="554"/>
                    </a:lnTo>
                    <a:lnTo>
                      <a:pt x="832" y="558"/>
                    </a:lnTo>
                    <a:lnTo>
                      <a:pt x="827" y="558"/>
                    </a:lnTo>
                    <a:lnTo>
                      <a:pt x="806" y="554"/>
                    </a:lnTo>
                    <a:lnTo>
                      <a:pt x="796" y="541"/>
                    </a:lnTo>
                    <a:lnTo>
                      <a:pt x="794" y="539"/>
                    </a:lnTo>
                    <a:lnTo>
                      <a:pt x="785" y="538"/>
                    </a:lnTo>
                    <a:lnTo>
                      <a:pt x="782" y="538"/>
                    </a:lnTo>
                    <a:lnTo>
                      <a:pt x="772" y="530"/>
                    </a:lnTo>
                    <a:lnTo>
                      <a:pt x="761" y="525"/>
                    </a:lnTo>
                    <a:lnTo>
                      <a:pt x="751" y="524"/>
                    </a:lnTo>
                    <a:lnTo>
                      <a:pt x="741" y="519"/>
                    </a:lnTo>
                    <a:lnTo>
                      <a:pt x="736" y="515"/>
                    </a:lnTo>
                    <a:lnTo>
                      <a:pt x="724" y="501"/>
                    </a:lnTo>
                    <a:lnTo>
                      <a:pt x="715" y="495"/>
                    </a:lnTo>
                    <a:lnTo>
                      <a:pt x="707" y="491"/>
                    </a:lnTo>
                    <a:lnTo>
                      <a:pt x="703" y="487"/>
                    </a:lnTo>
                    <a:lnTo>
                      <a:pt x="690" y="480"/>
                    </a:lnTo>
                    <a:lnTo>
                      <a:pt x="687" y="480"/>
                    </a:lnTo>
                    <a:lnTo>
                      <a:pt x="686" y="484"/>
                    </a:lnTo>
                    <a:lnTo>
                      <a:pt x="681" y="484"/>
                    </a:lnTo>
                    <a:lnTo>
                      <a:pt x="676" y="480"/>
                    </a:lnTo>
                    <a:lnTo>
                      <a:pt x="675" y="474"/>
                    </a:lnTo>
                    <a:lnTo>
                      <a:pt x="670" y="469"/>
                    </a:lnTo>
                    <a:lnTo>
                      <a:pt x="659" y="468"/>
                    </a:lnTo>
                    <a:lnTo>
                      <a:pt x="658" y="465"/>
                    </a:lnTo>
                    <a:lnTo>
                      <a:pt x="659" y="458"/>
                    </a:lnTo>
                    <a:lnTo>
                      <a:pt x="664" y="450"/>
                    </a:lnTo>
                    <a:lnTo>
                      <a:pt x="667" y="449"/>
                    </a:lnTo>
                    <a:lnTo>
                      <a:pt x="669" y="442"/>
                    </a:lnTo>
                    <a:lnTo>
                      <a:pt x="672" y="438"/>
                    </a:lnTo>
                    <a:lnTo>
                      <a:pt x="669" y="429"/>
                    </a:lnTo>
                    <a:lnTo>
                      <a:pt x="672" y="422"/>
                    </a:lnTo>
                    <a:lnTo>
                      <a:pt x="677" y="416"/>
                    </a:lnTo>
                    <a:lnTo>
                      <a:pt x="675" y="409"/>
                    </a:lnTo>
                    <a:lnTo>
                      <a:pt x="675" y="405"/>
                    </a:lnTo>
                    <a:lnTo>
                      <a:pt x="679" y="400"/>
                    </a:lnTo>
                    <a:lnTo>
                      <a:pt x="685" y="400"/>
                    </a:lnTo>
                    <a:lnTo>
                      <a:pt x="688" y="393"/>
                    </a:lnTo>
                    <a:lnTo>
                      <a:pt x="696" y="388"/>
                    </a:lnTo>
                    <a:lnTo>
                      <a:pt x="699" y="382"/>
                    </a:lnTo>
                    <a:lnTo>
                      <a:pt x="701" y="377"/>
                    </a:lnTo>
                    <a:lnTo>
                      <a:pt x="703" y="375"/>
                    </a:lnTo>
                    <a:lnTo>
                      <a:pt x="706" y="377"/>
                    </a:lnTo>
                    <a:lnTo>
                      <a:pt x="712" y="375"/>
                    </a:lnTo>
                    <a:lnTo>
                      <a:pt x="709" y="374"/>
                    </a:lnTo>
                    <a:lnTo>
                      <a:pt x="692" y="369"/>
                    </a:lnTo>
                    <a:lnTo>
                      <a:pt x="690" y="367"/>
                    </a:lnTo>
                    <a:lnTo>
                      <a:pt x="686" y="361"/>
                    </a:lnTo>
                    <a:lnTo>
                      <a:pt x="681" y="359"/>
                    </a:lnTo>
                    <a:lnTo>
                      <a:pt x="669" y="350"/>
                    </a:lnTo>
                    <a:lnTo>
                      <a:pt x="663" y="350"/>
                    </a:lnTo>
                    <a:lnTo>
                      <a:pt x="656" y="346"/>
                    </a:lnTo>
                    <a:lnTo>
                      <a:pt x="654" y="342"/>
                    </a:lnTo>
                    <a:lnTo>
                      <a:pt x="654" y="339"/>
                    </a:lnTo>
                    <a:lnTo>
                      <a:pt x="651" y="335"/>
                    </a:lnTo>
                    <a:lnTo>
                      <a:pt x="647" y="335"/>
                    </a:lnTo>
                    <a:lnTo>
                      <a:pt x="645" y="332"/>
                    </a:lnTo>
                    <a:lnTo>
                      <a:pt x="640" y="330"/>
                    </a:lnTo>
                    <a:lnTo>
                      <a:pt x="632" y="334"/>
                    </a:lnTo>
                    <a:lnTo>
                      <a:pt x="631" y="332"/>
                    </a:lnTo>
                    <a:lnTo>
                      <a:pt x="629" y="326"/>
                    </a:lnTo>
                    <a:lnTo>
                      <a:pt x="628" y="325"/>
                    </a:lnTo>
                    <a:lnTo>
                      <a:pt x="624" y="324"/>
                    </a:lnTo>
                    <a:lnTo>
                      <a:pt x="621" y="325"/>
                    </a:lnTo>
                    <a:lnTo>
                      <a:pt x="612" y="324"/>
                    </a:lnTo>
                    <a:lnTo>
                      <a:pt x="608" y="325"/>
                    </a:lnTo>
                    <a:lnTo>
                      <a:pt x="602" y="329"/>
                    </a:lnTo>
                    <a:lnTo>
                      <a:pt x="599" y="329"/>
                    </a:lnTo>
                    <a:lnTo>
                      <a:pt x="596" y="326"/>
                    </a:lnTo>
                    <a:lnTo>
                      <a:pt x="597" y="316"/>
                    </a:lnTo>
                    <a:lnTo>
                      <a:pt x="593" y="313"/>
                    </a:lnTo>
                    <a:lnTo>
                      <a:pt x="589" y="307"/>
                    </a:lnTo>
                    <a:lnTo>
                      <a:pt x="589" y="304"/>
                    </a:lnTo>
                    <a:lnTo>
                      <a:pt x="584" y="299"/>
                    </a:lnTo>
                    <a:lnTo>
                      <a:pt x="584" y="294"/>
                    </a:lnTo>
                    <a:lnTo>
                      <a:pt x="586" y="287"/>
                    </a:lnTo>
                    <a:lnTo>
                      <a:pt x="583" y="281"/>
                    </a:lnTo>
                    <a:lnTo>
                      <a:pt x="583" y="277"/>
                    </a:lnTo>
                    <a:lnTo>
                      <a:pt x="584" y="270"/>
                    </a:lnTo>
                    <a:lnTo>
                      <a:pt x="586" y="264"/>
                    </a:lnTo>
                    <a:lnTo>
                      <a:pt x="579" y="254"/>
                    </a:lnTo>
                    <a:lnTo>
                      <a:pt x="572" y="246"/>
                    </a:lnTo>
                    <a:lnTo>
                      <a:pt x="572" y="237"/>
                    </a:lnTo>
                    <a:lnTo>
                      <a:pt x="569" y="229"/>
                    </a:lnTo>
                    <a:lnTo>
                      <a:pt x="570" y="226"/>
                    </a:lnTo>
                    <a:lnTo>
                      <a:pt x="581" y="224"/>
                    </a:lnTo>
                    <a:lnTo>
                      <a:pt x="584" y="221"/>
                    </a:lnTo>
                    <a:lnTo>
                      <a:pt x="585" y="222"/>
                    </a:lnTo>
                    <a:lnTo>
                      <a:pt x="586" y="229"/>
                    </a:lnTo>
                    <a:lnTo>
                      <a:pt x="589" y="234"/>
                    </a:lnTo>
                    <a:lnTo>
                      <a:pt x="591" y="237"/>
                    </a:lnTo>
                    <a:lnTo>
                      <a:pt x="599" y="239"/>
                    </a:lnTo>
                    <a:lnTo>
                      <a:pt x="601" y="238"/>
                    </a:lnTo>
                    <a:lnTo>
                      <a:pt x="604" y="237"/>
                    </a:lnTo>
                    <a:lnTo>
                      <a:pt x="607" y="238"/>
                    </a:lnTo>
                    <a:lnTo>
                      <a:pt x="608" y="232"/>
                    </a:lnTo>
                    <a:lnTo>
                      <a:pt x="612" y="229"/>
                    </a:lnTo>
                    <a:lnTo>
                      <a:pt x="616" y="223"/>
                    </a:lnTo>
                    <a:lnTo>
                      <a:pt x="617" y="223"/>
                    </a:lnTo>
                    <a:lnTo>
                      <a:pt x="621" y="228"/>
                    </a:lnTo>
                    <a:lnTo>
                      <a:pt x="623" y="228"/>
                    </a:lnTo>
                    <a:lnTo>
                      <a:pt x="632" y="217"/>
                    </a:lnTo>
                    <a:lnTo>
                      <a:pt x="632" y="215"/>
                    </a:lnTo>
                    <a:lnTo>
                      <a:pt x="628" y="208"/>
                    </a:lnTo>
                    <a:lnTo>
                      <a:pt x="622" y="200"/>
                    </a:lnTo>
                    <a:lnTo>
                      <a:pt x="621" y="195"/>
                    </a:lnTo>
                    <a:lnTo>
                      <a:pt x="622" y="192"/>
                    </a:lnTo>
                    <a:lnTo>
                      <a:pt x="622" y="189"/>
                    </a:lnTo>
                    <a:lnTo>
                      <a:pt x="612" y="184"/>
                    </a:lnTo>
                    <a:lnTo>
                      <a:pt x="607" y="185"/>
                    </a:lnTo>
                    <a:lnTo>
                      <a:pt x="606" y="181"/>
                    </a:lnTo>
                    <a:lnTo>
                      <a:pt x="597" y="174"/>
                    </a:lnTo>
                    <a:lnTo>
                      <a:pt x="597" y="159"/>
                    </a:lnTo>
                    <a:lnTo>
                      <a:pt x="602" y="158"/>
                    </a:lnTo>
                    <a:lnTo>
                      <a:pt x="600" y="152"/>
                    </a:lnTo>
                    <a:lnTo>
                      <a:pt x="601" y="149"/>
                    </a:lnTo>
                    <a:lnTo>
                      <a:pt x="602" y="148"/>
                    </a:lnTo>
                    <a:lnTo>
                      <a:pt x="595" y="141"/>
                    </a:lnTo>
                    <a:lnTo>
                      <a:pt x="596" y="135"/>
                    </a:lnTo>
                    <a:lnTo>
                      <a:pt x="596" y="133"/>
                    </a:lnTo>
                    <a:lnTo>
                      <a:pt x="606" y="133"/>
                    </a:lnTo>
                    <a:lnTo>
                      <a:pt x="610" y="130"/>
                    </a:lnTo>
                    <a:lnTo>
                      <a:pt x="621" y="133"/>
                    </a:lnTo>
                    <a:lnTo>
                      <a:pt x="623" y="131"/>
                    </a:lnTo>
                    <a:lnTo>
                      <a:pt x="628" y="126"/>
                    </a:lnTo>
                    <a:lnTo>
                      <a:pt x="633" y="116"/>
                    </a:lnTo>
                    <a:lnTo>
                      <a:pt x="633" y="105"/>
                    </a:lnTo>
                    <a:lnTo>
                      <a:pt x="643" y="104"/>
                    </a:lnTo>
                    <a:lnTo>
                      <a:pt x="644" y="103"/>
                    </a:lnTo>
                    <a:lnTo>
                      <a:pt x="642" y="100"/>
                    </a:lnTo>
                    <a:lnTo>
                      <a:pt x="643" y="97"/>
                    </a:lnTo>
                    <a:lnTo>
                      <a:pt x="647" y="94"/>
                    </a:lnTo>
                    <a:lnTo>
                      <a:pt x="648" y="92"/>
                    </a:lnTo>
                    <a:lnTo>
                      <a:pt x="651" y="88"/>
                    </a:lnTo>
                    <a:lnTo>
                      <a:pt x="658" y="83"/>
                    </a:lnTo>
                    <a:lnTo>
                      <a:pt x="658" y="77"/>
                    </a:lnTo>
                    <a:lnTo>
                      <a:pt x="664" y="71"/>
                    </a:lnTo>
                    <a:lnTo>
                      <a:pt x="666" y="52"/>
                    </a:lnTo>
                    <a:lnTo>
                      <a:pt x="669" y="50"/>
                    </a:lnTo>
                    <a:lnTo>
                      <a:pt x="669" y="43"/>
                    </a:lnTo>
                    <a:lnTo>
                      <a:pt x="675" y="35"/>
                    </a:lnTo>
                    <a:lnTo>
                      <a:pt x="675" y="32"/>
                    </a:lnTo>
                    <a:lnTo>
                      <a:pt x="671" y="29"/>
                    </a:lnTo>
                    <a:lnTo>
                      <a:pt x="667" y="29"/>
                    </a:lnTo>
                    <a:lnTo>
                      <a:pt x="660" y="38"/>
                    </a:lnTo>
                    <a:lnTo>
                      <a:pt x="658" y="38"/>
                    </a:lnTo>
                    <a:lnTo>
                      <a:pt x="655" y="34"/>
                    </a:lnTo>
                    <a:lnTo>
                      <a:pt x="653" y="23"/>
                    </a:lnTo>
                    <a:lnTo>
                      <a:pt x="648" y="27"/>
                    </a:lnTo>
                    <a:lnTo>
                      <a:pt x="644" y="27"/>
                    </a:lnTo>
                    <a:lnTo>
                      <a:pt x="642" y="22"/>
                    </a:lnTo>
                    <a:lnTo>
                      <a:pt x="639" y="22"/>
                    </a:lnTo>
                    <a:lnTo>
                      <a:pt x="637" y="20"/>
                    </a:lnTo>
                    <a:lnTo>
                      <a:pt x="636" y="11"/>
                    </a:lnTo>
                    <a:lnTo>
                      <a:pt x="632" y="9"/>
                    </a:lnTo>
                    <a:lnTo>
                      <a:pt x="631" y="7"/>
                    </a:lnTo>
                    <a:lnTo>
                      <a:pt x="628" y="6"/>
                    </a:lnTo>
                    <a:lnTo>
                      <a:pt x="624" y="6"/>
                    </a:lnTo>
                    <a:lnTo>
                      <a:pt x="621" y="1"/>
                    </a:lnTo>
                    <a:lnTo>
                      <a:pt x="618" y="0"/>
                    </a:lnTo>
                    <a:lnTo>
                      <a:pt x="615" y="0"/>
                    </a:lnTo>
                    <a:lnTo>
                      <a:pt x="610" y="2"/>
                    </a:lnTo>
                    <a:lnTo>
                      <a:pt x="604" y="2"/>
                    </a:lnTo>
                    <a:lnTo>
                      <a:pt x="599" y="6"/>
                    </a:lnTo>
                    <a:lnTo>
                      <a:pt x="585" y="6"/>
                    </a:lnTo>
                    <a:lnTo>
                      <a:pt x="575" y="13"/>
                    </a:lnTo>
                    <a:lnTo>
                      <a:pt x="564" y="19"/>
                    </a:lnTo>
                    <a:lnTo>
                      <a:pt x="557" y="24"/>
                    </a:lnTo>
                    <a:lnTo>
                      <a:pt x="552" y="29"/>
                    </a:lnTo>
                    <a:lnTo>
                      <a:pt x="547" y="30"/>
                    </a:lnTo>
                    <a:lnTo>
                      <a:pt x="543" y="35"/>
                    </a:lnTo>
                    <a:lnTo>
                      <a:pt x="536" y="32"/>
                    </a:lnTo>
                    <a:lnTo>
                      <a:pt x="531" y="35"/>
                    </a:lnTo>
                    <a:lnTo>
                      <a:pt x="526" y="35"/>
                    </a:lnTo>
                    <a:lnTo>
                      <a:pt x="492" y="60"/>
                    </a:lnTo>
                    <a:lnTo>
                      <a:pt x="488" y="66"/>
                    </a:lnTo>
                    <a:lnTo>
                      <a:pt x="489" y="68"/>
                    </a:lnTo>
                    <a:lnTo>
                      <a:pt x="489" y="71"/>
                    </a:lnTo>
                    <a:lnTo>
                      <a:pt x="486" y="79"/>
                    </a:lnTo>
                    <a:lnTo>
                      <a:pt x="482" y="83"/>
                    </a:lnTo>
                    <a:lnTo>
                      <a:pt x="478" y="82"/>
                    </a:lnTo>
                    <a:lnTo>
                      <a:pt x="475" y="78"/>
                    </a:lnTo>
                    <a:lnTo>
                      <a:pt x="456" y="79"/>
                    </a:lnTo>
                    <a:lnTo>
                      <a:pt x="454" y="81"/>
                    </a:lnTo>
                    <a:lnTo>
                      <a:pt x="449" y="87"/>
                    </a:lnTo>
                    <a:lnTo>
                      <a:pt x="446" y="88"/>
                    </a:lnTo>
                    <a:lnTo>
                      <a:pt x="440" y="88"/>
                    </a:lnTo>
                    <a:lnTo>
                      <a:pt x="433" y="86"/>
                    </a:lnTo>
                    <a:lnTo>
                      <a:pt x="429" y="88"/>
                    </a:lnTo>
                    <a:lnTo>
                      <a:pt x="427" y="92"/>
                    </a:lnTo>
                    <a:lnTo>
                      <a:pt x="423" y="94"/>
                    </a:lnTo>
                    <a:lnTo>
                      <a:pt x="421" y="95"/>
                    </a:lnTo>
                    <a:lnTo>
                      <a:pt x="414" y="94"/>
                    </a:lnTo>
                    <a:lnTo>
                      <a:pt x="411" y="95"/>
                    </a:lnTo>
                    <a:lnTo>
                      <a:pt x="407" y="93"/>
                    </a:lnTo>
                    <a:lnTo>
                      <a:pt x="395" y="93"/>
                    </a:lnTo>
                    <a:lnTo>
                      <a:pt x="390" y="92"/>
                    </a:lnTo>
                    <a:lnTo>
                      <a:pt x="385" y="92"/>
                    </a:lnTo>
                    <a:lnTo>
                      <a:pt x="370" y="83"/>
                    </a:lnTo>
                    <a:lnTo>
                      <a:pt x="360" y="81"/>
                    </a:lnTo>
                    <a:lnTo>
                      <a:pt x="342" y="73"/>
                    </a:lnTo>
                    <a:lnTo>
                      <a:pt x="337" y="76"/>
                    </a:lnTo>
                    <a:lnTo>
                      <a:pt x="333" y="79"/>
                    </a:lnTo>
                    <a:lnTo>
                      <a:pt x="326" y="78"/>
                    </a:lnTo>
                    <a:lnTo>
                      <a:pt x="322" y="79"/>
                    </a:lnTo>
                    <a:lnTo>
                      <a:pt x="321" y="82"/>
                    </a:lnTo>
                    <a:lnTo>
                      <a:pt x="320" y="90"/>
                    </a:lnTo>
                    <a:lnTo>
                      <a:pt x="312" y="104"/>
                    </a:lnTo>
                    <a:lnTo>
                      <a:pt x="312" y="106"/>
                    </a:lnTo>
                    <a:lnTo>
                      <a:pt x="321" y="106"/>
                    </a:lnTo>
                    <a:lnTo>
                      <a:pt x="323" y="111"/>
                    </a:lnTo>
                    <a:lnTo>
                      <a:pt x="323" y="115"/>
                    </a:lnTo>
                    <a:lnTo>
                      <a:pt x="319" y="117"/>
                    </a:lnTo>
                    <a:lnTo>
                      <a:pt x="317" y="119"/>
                    </a:lnTo>
                    <a:lnTo>
                      <a:pt x="317" y="122"/>
                    </a:lnTo>
                    <a:lnTo>
                      <a:pt x="320" y="126"/>
                    </a:lnTo>
                    <a:lnTo>
                      <a:pt x="322" y="127"/>
                    </a:lnTo>
                    <a:lnTo>
                      <a:pt x="333" y="126"/>
                    </a:lnTo>
                    <a:lnTo>
                      <a:pt x="336" y="129"/>
                    </a:lnTo>
                    <a:lnTo>
                      <a:pt x="337" y="132"/>
                    </a:lnTo>
                    <a:lnTo>
                      <a:pt x="337" y="133"/>
                    </a:lnTo>
                    <a:lnTo>
                      <a:pt x="332" y="138"/>
                    </a:lnTo>
                    <a:lnTo>
                      <a:pt x="326" y="141"/>
                    </a:lnTo>
                    <a:lnTo>
                      <a:pt x="325" y="147"/>
                    </a:lnTo>
                    <a:lnTo>
                      <a:pt x="337" y="158"/>
                    </a:lnTo>
                    <a:lnTo>
                      <a:pt x="337" y="164"/>
                    </a:lnTo>
                    <a:lnTo>
                      <a:pt x="336" y="169"/>
                    </a:lnTo>
                    <a:lnTo>
                      <a:pt x="322" y="178"/>
                    </a:lnTo>
                    <a:lnTo>
                      <a:pt x="321" y="181"/>
                    </a:lnTo>
                    <a:lnTo>
                      <a:pt x="330" y="185"/>
                    </a:lnTo>
                    <a:lnTo>
                      <a:pt x="333" y="194"/>
                    </a:lnTo>
                    <a:lnTo>
                      <a:pt x="343" y="200"/>
                    </a:lnTo>
                    <a:lnTo>
                      <a:pt x="342" y="207"/>
                    </a:lnTo>
                    <a:lnTo>
                      <a:pt x="349" y="208"/>
                    </a:lnTo>
                    <a:lnTo>
                      <a:pt x="352" y="212"/>
                    </a:lnTo>
                    <a:lnTo>
                      <a:pt x="358" y="210"/>
                    </a:lnTo>
                    <a:lnTo>
                      <a:pt x="363" y="211"/>
                    </a:lnTo>
                    <a:lnTo>
                      <a:pt x="363" y="216"/>
                    </a:lnTo>
                    <a:lnTo>
                      <a:pt x="362" y="222"/>
                    </a:lnTo>
                    <a:lnTo>
                      <a:pt x="365" y="229"/>
                    </a:lnTo>
                    <a:lnTo>
                      <a:pt x="366" y="230"/>
                    </a:lnTo>
                    <a:lnTo>
                      <a:pt x="384" y="232"/>
                    </a:lnTo>
                    <a:lnTo>
                      <a:pt x="389" y="235"/>
                    </a:lnTo>
                    <a:lnTo>
                      <a:pt x="394" y="234"/>
                    </a:lnTo>
                    <a:lnTo>
                      <a:pt x="400" y="242"/>
                    </a:lnTo>
                    <a:lnTo>
                      <a:pt x="398" y="246"/>
                    </a:lnTo>
                    <a:lnTo>
                      <a:pt x="401" y="250"/>
                    </a:lnTo>
                    <a:lnTo>
                      <a:pt x="396" y="255"/>
                    </a:lnTo>
                    <a:lnTo>
                      <a:pt x="394" y="259"/>
                    </a:lnTo>
                    <a:lnTo>
                      <a:pt x="386" y="260"/>
                    </a:lnTo>
                    <a:lnTo>
                      <a:pt x="382" y="260"/>
                    </a:lnTo>
                    <a:lnTo>
                      <a:pt x="380" y="259"/>
                    </a:lnTo>
                    <a:lnTo>
                      <a:pt x="375" y="260"/>
                    </a:lnTo>
                    <a:lnTo>
                      <a:pt x="373" y="262"/>
                    </a:lnTo>
                    <a:lnTo>
                      <a:pt x="362" y="267"/>
                    </a:lnTo>
                    <a:lnTo>
                      <a:pt x="358" y="275"/>
                    </a:lnTo>
                    <a:lnTo>
                      <a:pt x="357" y="286"/>
                    </a:lnTo>
                    <a:lnTo>
                      <a:pt x="362" y="292"/>
                    </a:lnTo>
                    <a:lnTo>
                      <a:pt x="360" y="297"/>
                    </a:lnTo>
                    <a:lnTo>
                      <a:pt x="363" y="298"/>
                    </a:lnTo>
                    <a:lnTo>
                      <a:pt x="364" y="301"/>
                    </a:lnTo>
                    <a:lnTo>
                      <a:pt x="363" y="304"/>
                    </a:lnTo>
                    <a:lnTo>
                      <a:pt x="358" y="308"/>
                    </a:lnTo>
                    <a:lnTo>
                      <a:pt x="357" y="314"/>
                    </a:lnTo>
                    <a:lnTo>
                      <a:pt x="357" y="316"/>
                    </a:lnTo>
                    <a:lnTo>
                      <a:pt x="359" y="318"/>
                    </a:lnTo>
                    <a:lnTo>
                      <a:pt x="369" y="318"/>
                    </a:lnTo>
                    <a:lnTo>
                      <a:pt x="371" y="324"/>
                    </a:lnTo>
                    <a:lnTo>
                      <a:pt x="369" y="326"/>
                    </a:lnTo>
                    <a:lnTo>
                      <a:pt x="365" y="328"/>
                    </a:lnTo>
                    <a:lnTo>
                      <a:pt x="362" y="326"/>
                    </a:lnTo>
                    <a:lnTo>
                      <a:pt x="359" y="324"/>
                    </a:lnTo>
                    <a:lnTo>
                      <a:pt x="357" y="331"/>
                    </a:lnTo>
                    <a:lnTo>
                      <a:pt x="343" y="336"/>
                    </a:lnTo>
                    <a:lnTo>
                      <a:pt x="331" y="352"/>
                    </a:lnTo>
                    <a:lnTo>
                      <a:pt x="326" y="355"/>
                    </a:lnTo>
                    <a:lnTo>
                      <a:pt x="321" y="361"/>
                    </a:lnTo>
                    <a:lnTo>
                      <a:pt x="317" y="366"/>
                    </a:lnTo>
                    <a:lnTo>
                      <a:pt x="316" y="372"/>
                    </a:lnTo>
                    <a:lnTo>
                      <a:pt x="317" y="380"/>
                    </a:lnTo>
                    <a:lnTo>
                      <a:pt x="314" y="388"/>
                    </a:lnTo>
                    <a:lnTo>
                      <a:pt x="305" y="393"/>
                    </a:lnTo>
                    <a:lnTo>
                      <a:pt x="298" y="393"/>
                    </a:lnTo>
                    <a:lnTo>
                      <a:pt x="292" y="398"/>
                    </a:lnTo>
                    <a:lnTo>
                      <a:pt x="287" y="406"/>
                    </a:lnTo>
                    <a:lnTo>
                      <a:pt x="283" y="417"/>
                    </a:lnTo>
                    <a:lnTo>
                      <a:pt x="277" y="428"/>
                    </a:lnTo>
                    <a:lnTo>
                      <a:pt x="262" y="450"/>
                    </a:lnTo>
                    <a:lnTo>
                      <a:pt x="256" y="457"/>
                    </a:lnTo>
                    <a:lnTo>
                      <a:pt x="244" y="464"/>
                    </a:lnTo>
                    <a:lnTo>
                      <a:pt x="233" y="474"/>
                    </a:lnTo>
                    <a:lnTo>
                      <a:pt x="229" y="479"/>
                    </a:lnTo>
                    <a:lnTo>
                      <a:pt x="219" y="495"/>
                    </a:lnTo>
                    <a:lnTo>
                      <a:pt x="212" y="504"/>
                    </a:lnTo>
                    <a:lnTo>
                      <a:pt x="204" y="519"/>
                    </a:lnTo>
                    <a:lnTo>
                      <a:pt x="199" y="522"/>
                    </a:lnTo>
                    <a:lnTo>
                      <a:pt x="195" y="523"/>
                    </a:lnTo>
                    <a:lnTo>
                      <a:pt x="172" y="523"/>
                    </a:lnTo>
                    <a:lnTo>
                      <a:pt x="169" y="524"/>
                    </a:lnTo>
                    <a:lnTo>
                      <a:pt x="161" y="527"/>
                    </a:lnTo>
                    <a:lnTo>
                      <a:pt x="156" y="533"/>
                    </a:lnTo>
                    <a:lnTo>
                      <a:pt x="152" y="534"/>
                    </a:lnTo>
                    <a:lnTo>
                      <a:pt x="149" y="533"/>
                    </a:lnTo>
                    <a:lnTo>
                      <a:pt x="147" y="528"/>
                    </a:lnTo>
                    <a:lnTo>
                      <a:pt x="139" y="514"/>
                    </a:lnTo>
                    <a:lnTo>
                      <a:pt x="136" y="512"/>
                    </a:lnTo>
                    <a:lnTo>
                      <a:pt x="132" y="513"/>
                    </a:lnTo>
                    <a:lnTo>
                      <a:pt x="122" y="522"/>
                    </a:lnTo>
                    <a:lnTo>
                      <a:pt x="118" y="528"/>
                    </a:lnTo>
                    <a:lnTo>
                      <a:pt x="107" y="538"/>
                    </a:lnTo>
                    <a:lnTo>
                      <a:pt x="93" y="556"/>
                    </a:lnTo>
                    <a:lnTo>
                      <a:pt x="85" y="563"/>
                    </a:lnTo>
                    <a:lnTo>
                      <a:pt x="83" y="570"/>
                    </a:lnTo>
                    <a:lnTo>
                      <a:pt x="79" y="588"/>
                    </a:lnTo>
                    <a:lnTo>
                      <a:pt x="79" y="593"/>
                    </a:lnTo>
                    <a:lnTo>
                      <a:pt x="81" y="598"/>
                    </a:lnTo>
                    <a:lnTo>
                      <a:pt x="88" y="601"/>
                    </a:lnTo>
                    <a:lnTo>
                      <a:pt x="94" y="600"/>
                    </a:lnTo>
                    <a:lnTo>
                      <a:pt x="101" y="603"/>
                    </a:lnTo>
                    <a:lnTo>
                      <a:pt x="111" y="603"/>
                    </a:lnTo>
                    <a:lnTo>
                      <a:pt x="113" y="604"/>
                    </a:lnTo>
                    <a:lnTo>
                      <a:pt x="117" y="608"/>
                    </a:lnTo>
                    <a:lnTo>
                      <a:pt x="118" y="611"/>
                    </a:lnTo>
                    <a:lnTo>
                      <a:pt x="118" y="616"/>
                    </a:lnTo>
                    <a:lnTo>
                      <a:pt x="112" y="636"/>
                    </a:lnTo>
                    <a:lnTo>
                      <a:pt x="112" y="641"/>
                    </a:lnTo>
                    <a:lnTo>
                      <a:pt x="113" y="646"/>
                    </a:lnTo>
                    <a:lnTo>
                      <a:pt x="123" y="657"/>
                    </a:lnTo>
                    <a:lnTo>
                      <a:pt x="127" y="658"/>
                    </a:lnTo>
                    <a:lnTo>
                      <a:pt x="137" y="654"/>
                    </a:lnTo>
                    <a:lnTo>
                      <a:pt x="139" y="655"/>
                    </a:lnTo>
                    <a:lnTo>
                      <a:pt x="142" y="658"/>
                    </a:lnTo>
                    <a:lnTo>
                      <a:pt x="142" y="669"/>
                    </a:lnTo>
                    <a:lnTo>
                      <a:pt x="143" y="678"/>
                    </a:lnTo>
                    <a:lnTo>
                      <a:pt x="148" y="685"/>
                    </a:lnTo>
                    <a:lnTo>
                      <a:pt x="150" y="692"/>
                    </a:lnTo>
                    <a:lnTo>
                      <a:pt x="155" y="698"/>
                    </a:lnTo>
                    <a:lnTo>
                      <a:pt x="160" y="703"/>
                    </a:lnTo>
                    <a:lnTo>
                      <a:pt x="160" y="706"/>
                    </a:lnTo>
                    <a:lnTo>
                      <a:pt x="164" y="711"/>
                    </a:lnTo>
                    <a:lnTo>
                      <a:pt x="165" y="714"/>
                    </a:lnTo>
                    <a:lnTo>
                      <a:pt x="160" y="716"/>
                    </a:lnTo>
                    <a:lnTo>
                      <a:pt x="160" y="718"/>
                    </a:lnTo>
                    <a:lnTo>
                      <a:pt x="160" y="728"/>
                    </a:lnTo>
                    <a:lnTo>
                      <a:pt x="159" y="732"/>
                    </a:lnTo>
                    <a:lnTo>
                      <a:pt x="166" y="733"/>
                    </a:lnTo>
                    <a:lnTo>
                      <a:pt x="166" y="735"/>
                    </a:lnTo>
                    <a:lnTo>
                      <a:pt x="159" y="735"/>
                    </a:lnTo>
                    <a:lnTo>
                      <a:pt x="154" y="739"/>
                    </a:lnTo>
                    <a:lnTo>
                      <a:pt x="154" y="741"/>
                    </a:lnTo>
                    <a:lnTo>
                      <a:pt x="150" y="743"/>
                    </a:lnTo>
                    <a:lnTo>
                      <a:pt x="147" y="743"/>
                    </a:lnTo>
                    <a:lnTo>
                      <a:pt x="140" y="743"/>
                    </a:lnTo>
                    <a:lnTo>
                      <a:pt x="139" y="740"/>
                    </a:lnTo>
                    <a:lnTo>
                      <a:pt x="138" y="739"/>
                    </a:lnTo>
                    <a:lnTo>
                      <a:pt x="139" y="733"/>
                    </a:lnTo>
                    <a:lnTo>
                      <a:pt x="139" y="732"/>
                    </a:lnTo>
                    <a:lnTo>
                      <a:pt x="132" y="730"/>
                    </a:lnTo>
                    <a:lnTo>
                      <a:pt x="127" y="734"/>
                    </a:lnTo>
                    <a:lnTo>
                      <a:pt x="115" y="738"/>
                    </a:lnTo>
                    <a:lnTo>
                      <a:pt x="111" y="745"/>
                    </a:lnTo>
                    <a:lnTo>
                      <a:pt x="110" y="746"/>
                    </a:lnTo>
                    <a:lnTo>
                      <a:pt x="107" y="746"/>
                    </a:lnTo>
                    <a:lnTo>
                      <a:pt x="93" y="746"/>
                    </a:lnTo>
                    <a:lnTo>
                      <a:pt x="84" y="739"/>
                    </a:lnTo>
                    <a:lnTo>
                      <a:pt x="78" y="741"/>
                    </a:lnTo>
                    <a:lnTo>
                      <a:pt x="74" y="739"/>
                    </a:lnTo>
                    <a:lnTo>
                      <a:pt x="62" y="740"/>
                    </a:lnTo>
                    <a:lnTo>
                      <a:pt x="58" y="739"/>
                    </a:lnTo>
                    <a:lnTo>
                      <a:pt x="52" y="740"/>
                    </a:lnTo>
                    <a:lnTo>
                      <a:pt x="48" y="739"/>
                    </a:lnTo>
                    <a:lnTo>
                      <a:pt x="47" y="740"/>
                    </a:lnTo>
                    <a:lnTo>
                      <a:pt x="46" y="740"/>
                    </a:lnTo>
                    <a:lnTo>
                      <a:pt x="43" y="735"/>
                    </a:lnTo>
                    <a:lnTo>
                      <a:pt x="41" y="735"/>
                    </a:lnTo>
                    <a:lnTo>
                      <a:pt x="40" y="740"/>
                    </a:lnTo>
                    <a:lnTo>
                      <a:pt x="40" y="757"/>
                    </a:lnTo>
                    <a:lnTo>
                      <a:pt x="20" y="757"/>
                    </a:lnTo>
                    <a:lnTo>
                      <a:pt x="16" y="759"/>
                    </a:lnTo>
                    <a:lnTo>
                      <a:pt x="11" y="757"/>
                    </a:lnTo>
                    <a:lnTo>
                      <a:pt x="9" y="762"/>
                    </a:lnTo>
                    <a:lnTo>
                      <a:pt x="7" y="764"/>
                    </a:lnTo>
                    <a:lnTo>
                      <a:pt x="5" y="767"/>
                    </a:lnTo>
                    <a:lnTo>
                      <a:pt x="0" y="771"/>
                    </a:lnTo>
                    <a:lnTo>
                      <a:pt x="0" y="773"/>
                    </a:lnTo>
                    <a:lnTo>
                      <a:pt x="2" y="782"/>
                    </a:lnTo>
                    <a:lnTo>
                      <a:pt x="9" y="782"/>
                    </a:lnTo>
                    <a:lnTo>
                      <a:pt x="13" y="791"/>
                    </a:lnTo>
                    <a:lnTo>
                      <a:pt x="27" y="809"/>
                    </a:lnTo>
                    <a:lnTo>
                      <a:pt x="37" y="820"/>
                    </a:lnTo>
                    <a:lnTo>
                      <a:pt x="47" y="825"/>
                    </a:lnTo>
                    <a:lnTo>
                      <a:pt x="67" y="827"/>
                    </a:lnTo>
                    <a:lnTo>
                      <a:pt x="89" y="825"/>
                    </a:lnTo>
                    <a:lnTo>
                      <a:pt x="105" y="821"/>
                    </a:lnTo>
                    <a:lnTo>
                      <a:pt x="113" y="818"/>
                    </a:lnTo>
                    <a:lnTo>
                      <a:pt x="117" y="810"/>
                    </a:lnTo>
                    <a:lnTo>
                      <a:pt x="122" y="808"/>
                    </a:lnTo>
                    <a:lnTo>
                      <a:pt x="124" y="814"/>
                    </a:lnTo>
                    <a:lnTo>
                      <a:pt x="117" y="834"/>
                    </a:lnTo>
                    <a:lnTo>
                      <a:pt x="106" y="843"/>
                    </a:lnTo>
                    <a:lnTo>
                      <a:pt x="96" y="850"/>
                    </a:lnTo>
                    <a:lnTo>
                      <a:pt x="84" y="852"/>
                    </a:lnTo>
                    <a:lnTo>
                      <a:pt x="70" y="854"/>
                    </a:lnTo>
                    <a:lnTo>
                      <a:pt x="59" y="857"/>
                    </a:lnTo>
                    <a:lnTo>
                      <a:pt x="51" y="850"/>
                    </a:lnTo>
                    <a:lnTo>
                      <a:pt x="47" y="854"/>
                    </a:lnTo>
                    <a:lnTo>
                      <a:pt x="50" y="870"/>
                    </a:lnTo>
                    <a:lnTo>
                      <a:pt x="90" y="911"/>
                    </a:lnTo>
                    <a:lnTo>
                      <a:pt x="104" y="926"/>
                    </a:lnTo>
                    <a:lnTo>
                      <a:pt x="124" y="944"/>
                    </a:lnTo>
                    <a:lnTo>
                      <a:pt x="131" y="945"/>
                    </a:lnTo>
                    <a:lnTo>
                      <a:pt x="156" y="947"/>
                    </a:lnTo>
                    <a:lnTo>
                      <a:pt x="167" y="944"/>
                    </a:lnTo>
                    <a:lnTo>
                      <a:pt x="174" y="943"/>
                    </a:lnTo>
                    <a:lnTo>
                      <a:pt x="183" y="936"/>
                    </a:lnTo>
                    <a:lnTo>
                      <a:pt x="190" y="936"/>
                    </a:lnTo>
                    <a:lnTo>
                      <a:pt x="207" y="924"/>
                    </a:lnTo>
                    <a:lnTo>
                      <a:pt x="213" y="916"/>
                    </a:lnTo>
                    <a:lnTo>
                      <a:pt x="218" y="906"/>
                    </a:lnTo>
                    <a:lnTo>
                      <a:pt x="219" y="879"/>
                    </a:lnTo>
                    <a:lnTo>
                      <a:pt x="222" y="867"/>
                    </a:lnTo>
                    <a:lnTo>
                      <a:pt x="224" y="852"/>
                    </a:lnTo>
                    <a:lnTo>
                      <a:pt x="226" y="856"/>
                    </a:lnTo>
                    <a:lnTo>
                      <a:pt x="229" y="857"/>
                    </a:lnTo>
                    <a:lnTo>
                      <a:pt x="258" y="858"/>
                    </a:lnTo>
                    <a:lnTo>
                      <a:pt x="260" y="859"/>
                    </a:lnTo>
                    <a:lnTo>
                      <a:pt x="253" y="866"/>
                    </a:lnTo>
                    <a:lnTo>
                      <a:pt x="242" y="866"/>
                    </a:lnTo>
                    <a:lnTo>
                      <a:pt x="239" y="879"/>
                    </a:lnTo>
                    <a:lnTo>
                      <a:pt x="241" y="880"/>
                    </a:lnTo>
                    <a:lnTo>
                      <a:pt x="240" y="891"/>
                    </a:lnTo>
                    <a:lnTo>
                      <a:pt x="242" y="894"/>
                    </a:lnTo>
                    <a:lnTo>
                      <a:pt x="249" y="897"/>
                    </a:lnTo>
                    <a:lnTo>
                      <a:pt x="242" y="911"/>
                    </a:lnTo>
                    <a:lnTo>
                      <a:pt x="242" y="922"/>
                    </a:lnTo>
                    <a:lnTo>
                      <a:pt x="242" y="924"/>
                    </a:lnTo>
                    <a:lnTo>
                      <a:pt x="246" y="924"/>
                    </a:lnTo>
                    <a:lnTo>
                      <a:pt x="249" y="928"/>
                    </a:lnTo>
                    <a:lnTo>
                      <a:pt x="249" y="934"/>
                    </a:lnTo>
                    <a:lnTo>
                      <a:pt x="255" y="952"/>
                    </a:lnTo>
                    <a:lnTo>
                      <a:pt x="256" y="963"/>
                    </a:lnTo>
                    <a:lnTo>
                      <a:pt x="256" y="971"/>
                    </a:lnTo>
                    <a:lnTo>
                      <a:pt x="250" y="987"/>
                    </a:lnTo>
                    <a:lnTo>
                      <a:pt x="247" y="998"/>
                    </a:lnTo>
                    <a:lnTo>
                      <a:pt x="247" y="1009"/>
                    </a:lnTo>
                    <a:lnTo>
                      <a:pt x="251" y="1028"/>
                    </a:lnTo>
                    <a:lnTo>
                      <a:pt x="253" y="1031"/>
                    </a:lnTo>
                    <a:lnTo>
                      <a:pt x="253" y="1047"/>
                    </a:lnTo>
                    <a:lnTo>
                      <a:pt x="257" y="1044"/>
                    </a:lnTo>
                    <a:lnTo>
                      <a:pt x="261" y="1041"/>
                    </a:lnTo>
                    <a:lnTo>
                      <a:pt x="262" y="1045"/>
                    </a:lnTo>
                    <a:lnTo>
                      <a:pt x="263" y="1052"/>
                    </a:lnTo>
                    <a:lnTo>
                      <a:pt x="261" y="1056"/>
                    </a:lnTo>
                    <a:lnTo>
                      <a:pt x="261" y="1060"/>
                    </a:lnTo>
                    <a:lnTo>
                      <a:pt x="260" y="1065"/>
                    </a:lnTo>
                    <a:lnTo>
                      <a:pt x="257" y="1084"/>
                    </a:lnTo>
                    <a:lnTo>
                      <a:pt x="263" y="1093"/>
                    </a:lnTo>
                    <a:lnTo>
                      <a:pt x="262" y="1096"/>
                    </a:lnTo>
                    <a:lnTo>
                      <a:pt x="265" y="1114"/>
                    </a:lnTo>
                    <a:lnTo>
                      <a:pt x="266" y="1114"/>
                    </a:lnTo>
                    <a:lnTo>
                      <a:pt x="273" y="1139"/>
                    </a:lnTo>
                    <a:lnTo>
                      <a:pt x="276" y="1147"/>
                    </a:lnTo>
                    <a:lnTo>
                      <a:pt x="276" y="1157"/>
                    </a:lnTo>
                    <a:lnTo>
                      <a:pt x="278" y="1163"/>
                    </a:lnTo>
                    <a:lnTo>
                      <a:pt x="282" y="1192"/>
                    </a:lnTo>
                    <a:lnTo>
                      <a:pt x="284" y="1201"/>
                    </a:lnTo>
                    <a:lnTo>
                      <a:pt x="289" y="1212"/>
                    </a:lnTo>
                    <a:lnTo>
                      <a:pt x="293" y="1214"/>
                    </a:lnTo>
                    <a:lnTo>
                      <a:pt x="295" y="1225"/>
                    </a:lnTo>
                    <a:lnTo>
                      <a:pt x="304" y="1236"/>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421" name="Freeform 100"/>
              <p:cNvSpPr>
                <a:spLocks noChangeAspect="1"/>
              </p:cNvSpPr>
              <p:nvPr/>
            </p:nvSpPr>
            <p:spPr bwMode="gray">
              <a:xfrm>
                <a:off x="3183" y="2052"/>
                <a:ext cx="184" cy="168"/>
              </a:xfrm>
              <a:custGeom>
                <a:avLst/>
                <a:gdLst/>
                <a:ahLst/>
                <a:cxnLst>
                  <a:cxn ang="0">
                    <a:pos x="106" y="668"/>
                  </a:cxn>
                  <a:cxn ang="0">
                    <a:pos x="108" y="599"/>
                  </a:cxn>
                  <a:cxn ang="0">
                    <a:pos x="0" y="475"/>
                  </a:cxn>
                  <a:cxn ang="0">
                    <a:pos x="109" y="492"/>
                  </a:cxn>
                  <a:cxn ang="0">
                    <a:pos x="187" y="487"/>
                  </a:cxn>
                  <a:cxn ang="0">
                    <a:pos x="302" y="458"/>
                  </a:cxn>
                  <a:cxn ang="0">
                    <a:pos x="325" y="378"/>
                  </a:cxn>
                  <a:cxn ang="0">
                    <a:pos x="379" y="373"/>
                  </a:cxn>
                  <a:cxn ang="0">
                    <a:pos x="405" y="346"/>
                  </a:cxn>
                  <a:cxn ang="0">
                    <a:pos x="435" y="356"/>
                  </a:cxn>
                  <a:cxn ang="0">
                    <a:pos x="464" y="297"/>
                  </a:cxn>
                  <a:cxn ang="0">
                    <a:pos x="490" y="258"/>
                  </a:cxn>
                  <a:cxn ang="0">
                    <a:pos x="506" y="218"/>
                  </a:cxn>
                  <a:cxn ang="0">
                    <a:pos x="549" y="202"/>
                  </a:cxn>
                  <a:cxn ang="0">
                    <a:pos x="561" y="163"/>
                  </a:cxn>
                  <a:cxn ang="0">
                    <a:pos x="588" y="114"/>
                  </a:cxn>
                  <a:cxn ang="0">
                    <a:pos x="570" y="60"/>
                  </a:cxn>
                  <a:cxn ang="0">
                    <a:pos x="604" y="34"/>
                  </a:cxn>
                  <a:cxn ang="0">
                    <a:pos x="645" y="12"/>
                  </a:cxn>
                  <a:cxn ang="0">
                    <a:pos x="731" y="11"/>
                  </a:cxn>
                  <a:cxn ang="0">
                    <a:pos x="780" y="2"/>
                  </a:cxn>
                  <a:cxn ang="0">
                    <a:pos x="811" y="16"/>
                  </a:cxn>
                  <a:cxn ang="0">
                    <a:pos x="830" y="59"/>
                  </a:cxn>
                  <a:cxn ang="0">
                    <a:pos x="852" y="78"/>
                  </a:cxn>
                  <a:cxn ang="0">
                    <a:pos x="903" y="99"/>
                  </a:cxn>
                  <a:cxn ang="0">
                    <a:pos x="877" y="153"/>
                  </a:cxn>
                  <a:cxn ang="0">
                    <a:pos x="828" y="156"/>
                  </a:cxn>
                  <a:cxn ang="0">
                    <a:pos x="790" y="163"/>
                  </a:cxn>
                  <a:cxn ang="0">
                    <a:pos x="721" y="148"/>
                  </a:cxn>
                  <a:cxn ang="0">
                    <a:pos x="718" y="185"/>
                  </a:cxn>
                  <a:cxn ang="0">
                    <a:pos x="732" y="202"/>
                  </a:cxn>
                  <a:cxn ang="0">
                    <a:pos x="717" y="248"/>
                  </a:cxn>
                  <a:cxn ang="0">
                    <a:pos x="753" y="280"/>
                  </a:cxn>
                  <a:cxn ang="0">
                    <a:pos x="789" y="304"/>
                  </a:cxn>
                  <a:cxn ang="0">
                    <a:pos x="775" y="329"/>
                  </a:cxn>
                  <a:cxn ang="0">
                    <a:pos x="758" y="368"/>
                  </a:cxn>
                  <a:cxn ang="0">
                    <a:pos x="766" y="394"/>
                  </a:cxn>
                  <a:cxn ang="0">
                    <a:pos x="721" y="425"/>
                  </a:cxn>
                  <a:cxn ang="0">
                    <a:pos x="687" y="468"/>
                  </a:cxn>
                  <a:cxn ang="0">
                    <a:pos x="624" y="549"/>
                  </a:cxn>
                  <a:cxn ang="0">
                    <a:pos x="556" y="597"/>
                  </a:cxn>
                  <a:cxn ang="0">
                    <a:pos x="517" y="592"/>
                  </a:cxn>
                  <a:cxn ang="0">
                    <a:pos x="476" y="668"/>
                  </a:cxn>
                  <a:cxn ang="0">
                    <a:pos x="513" y="686"/>
                  </a:cxn>
                  <a:cxn ang="0">
                    <a:pos x="537" y="728"/>
                  </a:cxn>
                  <a:cxn ang="0">
                    <a:pos x="559" y="781"/>
                  </a:cxn>
                  <a:cxn ang="0">
                    <a:pos x="554" y="805"/>
                  </a:cxn>
                  <a:cxn ang="0">
                    <a:pos x="534" y="803"/>
                  </a:cxn>
                  <a:cxn ang="0">
                    <a:pos x="488" y="816"/>
                  </a:cxn>
                  <a:cxn ang="0">
                    <a:pos x="442" y="810"/>
                  </a:cxn>
                  <a:cxn ang="0">
                    <a:pos x="406" y="827"/>
                  </a:cxn>
                  <a:cxn ang="0">
                    <a:pos x="363" y="834"/>
                  </a:cxn>
                  <a:cxn ang="0">
                    <a:pos x="329" y="781"/>
                  </a:cxn>
                  <a:cxn ang="0">
                    <a:pos x="250" y="744"/>
                  </a:cxn>
                  <a:cxn ang="0">
                    <a:pos x="164" y="746"/>
                  </a:cxn>
                  <a:cxn ang="0">
                    <a:pos x="61" y="761"/>
                  </a:cxn>
                </a:cxnLst>
                <a:rect l="0" t="0" r="r" b="b"/>
                <a:pathLst>
                  <a:path w="921" h="842">
                    <a:moveTo>
                      <a:pt x="42" y="757"/>
                    </a:moveTo>
                    <a:lnTo>
                      <a:pt x="42" y="743"/>
                    </a:lnTo>
                    <a:lnTo>
                      <a:pt x="44" y="730"/>
                    </a:lnTo>
                    <a:lnTo>
                      <a:pt x="55" y="701"/>
                    </a:lnTo>
                    <a:lnTo>
                      <a:pt x="64" y="689"/>
                    </a:lnTo>
                    <a:lnTo>
                      <a:pt x="77" y="679"/>
                    </a:lnTo>
                    <a:lnTo>
                      <a:pt x="91" y="674"/>
                    </a:lnTo>
                    <a:lnTo>
                      <a:pt x="106" y="668"/>
                    </a:lnTo>
                    <a:lnTo>
                      <a:pt x="118" y="665"/>
                    </a:lnTo>
                    <a:lnTo>
                      <a:pt x="131" y="653"/>
                    </a:lnTo>
                    <a:lnTo>
                      <a:pt x="134" y="647"/>
                    </a:lnTo>
                    <a:lnTo>
                      <a:pt x="133" y="637"/>
                    </a:lnTo>
                    <a:lnTo>
                      <a:pt x="128" y="632"/>
                    </a:lnTo>
                    <a:lnTo>
                      <a:pt x="108" y="628"/>
                    </a:lnTo>
                    <a:lnTo>
                      <a:pt x="109" y="614"/>
                    </a:lnTo>
                    <a:lnTo>
                      <a:pt x="108" y="599"/>
                    </a:lnTo>
                    <a:lnTo>
                      <a:pt x="103" y="573"/>
                    </a:lnTo>
                    <a:lnTo>
                      <a:pt x="98" y="567"/>
                    </a:lnTo>
                    <a:lnTo>
                      <a:pt x="71" y="558"/>
                    </a:lnTo>
                    <a:lnTo>
                      <a:pt x="55" y="550"/>
                    </a:lnTo>
                    <a:lnTo>
                      <a:pt x="43" y="540"/>
                    </a:lnTo>
                    <a:lnTo>
                      <a:pt x="22" y="497"/>
                    </a:lnTo>
                    <a:lnTo>
                      <a:pt x="8" y="485"/>
                    </a:lnTo>
                    <a:lnTo>
                      <a:pt x="0" y="475"/>
                    </a:lnTo>
                    <a:lnTo>
                      <a:pt x="4" y="470"/>
                    </a:lnTo>
                    <a:lnTo>
                      <a:pt x="63" y="486"/>
                    </a:lnTo>
                    <a:lnTo>
                      <a:pt x="81" y="496"/>
                    </a:lnTo>
                    <a:lnTo>
                      <a:pt x="88" y="497"/>
                    </a:lnTo>
                    <a:lnTo>
                      <a:pt x="92" y="496"/>
                    </a:lnTo>
                    <a:lnTo>
                      <a:pt x="96" y="493"/>
                    </a:lnTo>
                    <a:lnTo>
                      <a:pt x="99" y="492"/>
                    </a:lnTo>
                    <a:lnTo>
                      <a:pt x="109" y="492"/>
                    </a:lnTo>
                    <a:lnTo>
                      <a:pt x="118" y="491"/>
                    </a:lnTo>
                    <a:lnTo>
                      <a:pt x="130" y="491"/>
                    </a:lnTo>
                    <a:lnTo>
                      <a:pt x="144" y="490"/>
                    </a:lnTo>
                    <a:lnTo>
                      <a:pt x="161" y="490"/>
                    </a:lnTo>
                    <a:lnTo>
                      <a:pt x="177" y="497"/>
                    </a:lnTo>
                    <a:lnTo>
                      <a:pt x="180" y="495"/>
                    </a:lnTo>
                    <a:lnTo>
                      <a:pt x="184" y="490"/>
                    </a:lnTo>
                    <a:lnTo>
                      <a:pt x="187" y="487"/>
                    </a:lnTo>
                    <a:lnTo>
                      <a:pt x="194" y="485"/>
                    </a:lnTo>
                    <a:lnTo>
                      <a:pt x="206" y="485"/>
                    </a:lnTo>
                    <a:lnTo>
                      <a:pt x="232" y="486"/>
                    </a:lnTo>
                    <a:lnTo>
                      <a:pt x="248" y="482"/>
                    </a:lnTo>
                    <a:lnTo>
                      <a:pt x="268" y="475"/>
                    </a:lnTo>
                    <a:lnTo>
                      <a:pt x="293" y="470"/>
                    </a:lnTo>
                    <a:lnTo>
                      <a:pt x="302" y="464"/>
                    </a:lnTo>
                    <a:lnTo>
                      <a:pt x="302" y="458"/>
                    </a:lnTo>
                    <a:lnTo>
                      <a:pt x="298" y="454"/>
                    </a:lnTo>
                    <a:lnTo>
                      <a:pt x="298" y="450"/>
                    </a:lnTo>
                    <a:lnTo>
                      <a:pt x="302" y="431"/>
                    </a:lnTo>
                    <a:lnTo>
                      <a:pt x="301" y="418"/>
                    </a:lnTo>
                    <a:lnTo>
                      <a:pt x="305" y="404"/>
                    </a:lnTo>
                    <a:lnTo>
                      <a:pt x="308" y="398"/>
                    </a:lnTo>
                    <a:lnTo>
                      <a:pt x="319" y="389"/>
                    </a:lnTo>
                    <a:lnTo>
                      <a:pt x="325" y="378"/>
                    </a:lnTo>
                    <a:lnTo>
                      <a:pt x="333" y="374"/>
                    </a:lnTo>
                    <a:lnTo>
                      <a:pt x="336" y="377"/>
                    </a:lnTo>
                    <a:lnTo>
                      <a:pt x="336" y="380"/>
                    </a:lnTo>
                    <a:lnTo>
                      <a:pt x="348" y="382"/>
                    </a:lnTo>
                    <a:lnTo>
                      <a:pt x="359" y="379"/>
                    </a:lnTo>
                    <a:lnTo>
                      <a:pt x="370" y="377"/>
                    </a:lnTo>
                    <a:lnTo>
                      <a:pt x="377" y="375"/>
                    </a:lnTo>
                    <a:lnTo>
                      <a:pt x="379" y="373"/>
                    </a:lnTo>
                    <a:lnTo>
                      <a:pt x="379" y="371"/>
                    </a:lnTo>
                    <a:lnTo>
                      <a:pt x="372" y="368"/>
                    </a:lnTo>
                    <a:lnTo>
                      <a:pt x="371" y="366"/>
                    </a:lnTo>
                    <a:lnTo>
                      <a:pt x="375" y="362"/>
                    </a:lnTo>
                    <a:lnTo>
                      <a:pt x="392" y="353"/>
                    </a:lnTo>
                    <a:lnTo>
                      <a:pt x="394" y="348"/>
                    </a:lnTo>
                    <a:lnTo>
                      <a:pt x="399" y="346"/>
                    </a:lnTo>
                    <a:lnTo>
                      <a:pt x="405" y="346"/>
                    </a:lnTo>
                    <a:lnTo>
                      <a:pt x="421" y="351"/>
                    </a:lnTo>
                    <a:lnTo>
                      <a:pt x="421" y="348"/>
                    </a:lnTo>
                    <a:lnTo>
                      <a:pt x="418" y="347"/>
                    </a:lnTo>
                    <a:lnTo>
                      <a:pt x="420" y="343"/>
                    </a:lnTo>
                    <a:lnTo>
                      <a:pt x="424" y="343"/>
                    </a:lnTo>
                    <a:lnTo>
                      <a:pt x="431" y="348"/>
                    </a:lnTo>
                    <a:lnTo>
                      <a:pt x="432" y="352"/>
                    </a:lnTo>
                    <a:lnTo>
                      <a:pt x="435" y="356"/>
                    </a:lnTo>
                    <a:lnTo>
                      <a:pt x="441" y="358"/>
                    </a:lnTo>
                    <a:lnTo>
                      <a:pt x="443" y="358"/>
                    </a:lnTo>
                    <a:lnTo>
                      <a:pt x="463" y="337"/>
                    </a:lnTo>
                    <a:lnTo>
                      <a:pt x="463" y="334"/>
                    </a:lnTo>
                    <a:lnTo>
                      <a:pt x="461" y="323"/>
                    </a:lnTo>
                    <a:lnTo>
                      <a:pt x="459" y="305"/>
                    </a:lnTo>
                    <a:lnTo>
                      <a:pt x="461" y="302"/>
                    </a:lnTo>
                    <a:lnTo>
                      <a:pt x="464" y="297"/>
                    </a:lnTo>
                    <a:lnTo>
                      <a:pt x="467" y="292"/>
                    </a:lnTo>
                    <a:lnTo>
                      <a:pt x="469" y="292"/>
                    </a:lnTo>
                    <a:lnTo>
                      <a:pt x="470" y="288"/>
                    </a:lnTo>
                    <a:lnTo>
                      <a:pt x="469" y="282"/>
                    </a:lnTo>
                    <a:lnTo>
                      <a:pt x="470" y="277"/>
                    </a:lnTo>
                    <a:lnTo>
                      <a:pt x="476" y="275"/>
                    </a:lnTo>
                    <a:lnTo>
                      <a:pt x="478" y="261"/>
                    </a:lnTo>
                    <a:lnTo>
                      <a:pt x="490" y="258"/>
                    </a:lnTo>
                    <a:lnTo>
                      <a:pt x="497" y="259"/>
                    </a:lnTo>
                    <a:lnTo>
                      <a:pt x="507" y="251"/>
                    </a:lnTo>
                    <a:lnTo>
                      <a:pt x="515" y="249"/>
                    </a:lnTo>
                    <a:lnTo>
                      <a:pt x="519" y="243"/>
                    </a:lnTo>
                    <a:lnTo>
                      <a:pt x="519" y="239"/>
                    </a:lnTo>
                    <a:lnTo>
                      <a:pt x="515" y="234"/>
                    </a:lnTo>
                    <a:lnTo>
                      <a:pt x="510" y="218"/>
                    </a:lnTo>
                    <a:lnTo>
                      <a:pt x="506" y="218"/>
                    </a:lnTo>
                    <a:lnTo>
                      <a:pt x="500" y="208"/>
                    </a:lnTo>
                    <a:lnTo>
                      <a:pt x="499" y="205"/>
                    </a:lnTo>
                    <a:lnTo>
                      <a:pt x="500" y="200"/>
                    </a:lnTo>
                    <a:lnTo>
                      <a:pt x="504" y="197"/>
                    </a:lnTo>
                    <a:lnTo>
                      <a:pt x="508" y="199"/>
                    </a:lnTo>
                    <a:lnTo>
                      <a:pt x="527" y="203"/>
                    </a:lnTo>
                    <a:lnTo>
                      <a:pt x="538" y="205"/>
                    </a:lnTo>
                    <a:lnTo>
                      <a:pt x="549" y="202"/>
                    </a:lnTo>
                    <a:lnTo>
                      <a:pt x="555" y="199"/>
                    </a:lnTo>
                    <a:lnTo>
                      <a:pt x="562" y="189"/>
                    </a:lnTo>
                    <a:lnTo>
                      <a:pt x="562" y="181"/>
                    </a:lnTo>
                    <a:lnTo>
                      <a:pt x="566" y="178"/>
                    </a:lnTo>
                    <a:lnTo>
                      <a:pt x="562" y="175"/>
                    </a:lnTo>
                    <a:lnTo>
                      <a:pt x="558" y="173"/>
                    </a:lnTo>
                    <a:lnTo>
                      <a:pt x="558" y="167"/>
                    </a:lnTo>
                    <a:lnTo>
                      <a:pt x="561" y="163"/>
                    </a:lnTo>
                    <a:lnTo>
                      <a:pt x="565" y="156"/>
                    </a:lnTo>
                    <a:lnTo>
                      <a:pt x="572" y="147"/>
                    </a:lnTo>
                    <a:lnTo>
                      <a:pt x="581" y="141"/>
                    </a:lnTo>
                    <a:lnTo>
                      <a:pt x="587" y="133"/>
                    </a:lnTo>
                    <a:lnTo>
                      <a:pt x="591" y="126"/>
                    </a:lnTo>
                    <a:lnTo>
                      <a:pt x="591" y="120"/>
                    </a:lnTo>
                    <a:lnTo>
                      <a:pt x="588" y="116"/>
                    </a:lnTo>
                    <a:lnTo>
                      <a:pt x="588" y="114"/>
                    </a:lnTo>
                    <a:lnTo>
                      <a:pt x="593" y="105"/>
                    </a:lnTo>
                    <a:lnTo>
                      <a:pt x="593" y="104"/>
                    </a:lnTo>
                    <a:lnTo>
                      <a:pt x="588" y="94"/>
                    </a:lnTo>
                    <a:lnTo>
                      <a:pt x="585" y="81"/>
                    </a:lnTo>
                    <a:lnTo>
                      <a:pt x="578" y="73"/>
                    </a:lnTo>
                    <a:lnTo>
                      <a:pt x="570" y="67"/>
                    </a:lnTo>
                    <a:lnTo>
                      <a:pt x="569" y="66"/>
                    </a:lnTo>
                    <a:lnTo>
                      <a:pt x="570" y="60"/>
                    </a:lnTo>
                    <a:lnTo>
                      <a:pt x="574" y="56"/>
                    </a:lnTo>
                    <a:lnTo>
                      <a:pt x="591" y="43"/>
                    </a:lnTo>
                    <a:lnTo>
                      <a:pt x="591" y="38"/>
                    </a:lnTo>
                    <a:lnTo>
                      <a:pt x="592" y="36"/>
                    </a:lnTo>
                    <a:lnTo>
                      <a:pt x="597" y="36"/>
                    </a:lnTo>
                    <a:lnTo>
                      <a:pt x="602" y="39"/>
                    </a:lnTo>
                    <a:lnTo>
                      <a:pt x="605" y="38"/>
                    </a:lnTo>
                    <a:lnTo>
                      <a:pt x="604" y="34"/>
                    </a:lnTo>
                    <a:lnTo>
                      <a:pt x="605" y="32"/>
                    </a:lnTo>
                    <a:lnTo>
                      <a:pt x="615" y="29"/>
                    </a:lnTo>
                    <a:lnTo>
                      <a:pt x="619" y="25"/>
                    </a:lnTo>
                    <a:lnTo>
                      <a:pt x="619" y="23"/>
                    </a:lnTo>
                    <a:lnTo>
                      <a:pt x="624" y="22"/>
                    </a:lnTo>
                    <a:lnTo>
                      <a:pt x="628" y="19"/>
                    </a:lnTo>
                    <a:lnTo>
                      <a:pt x="636" y="18"/>
                    </a:lnTo>
                    <a:lnTo>
                      <a:pt x="645" y="12"/>
                    </a:lnTo>
                    <a:lnTo>
                      <a:pt x="652" y="12"/>
                    </a:lnTo>
                    <a:lnTo>
                      <a:pt x="662" y="7"/>
                    </a:lnTo>
                    <a:lnTo>
                      <a:pt x="666" y="8"/>
                    </a:lnTo>
                    <a:lnTo>
                      <a:pt x="701" y="6"/>
                    </a:lnTo>
                    <a:lnTo>
                      <a:pt x="705" y="7"/>
                    </a:lnTo>
                    <a:lnTo>
                      <a:pt x="712" y="6"/>
                    </a:lnTo>
                    <a:lnTo>
                      <a:pt x="726" y="11"/>
                    </a:lnTo>
                    <a:lnTo>
                      <a:pt x="731" y="11"/>
                    </a:lnTo>
                    <a:lnTo>
                      <a:pt x="737" y="6"/>
                    </a:lnTo>
                    <a:lnTo>
                      <a:pt x="741" y="6"/>
                    </a:lnTo>
                    <a:lnTo>
                      <a:pt x="746" y="2"/>
                    </a:lnTo>
                    <a:lnTo>
                      <a:pt x="755" y="4"/>
                    </a:lnTo>
                    <a:lnTo>
                      <a:pt x="757" y="0"/>
                    </a:lnTo>
                    <a:lnTo>
                      <a:pt x="755" y="1"/>
                    </a:lnTo>
                    <a:lnTo>
                      <a:pt x="766" y="4"/>
                    </a:lnTo>
                    <a:lnTo>
                      <a:pt x="780" y="2"/>
                    </a:lnTo>
                    <a:lnTo>
                      <a:pt x="784" y="3"/>
                    </a:lnTo>
                    <a:lnTo>
                      <a:pt x="789" y="6"/>
                    </a:lnTo>
                    <a:lnTo>
                      <a:pt x="796" y="4"/>
                    </a:lnTo>
                    <a:lnTo>
                      <a:pt x="798" y="7"/>
                    </a:lnTo>
                    <a:lnTo>
                      <a:pt x="798" y="19"/>
                    </a:lnTo>
                    <a:lnTo>
                      <a:pt x="800" y="20"/>
                    </a:lnTo>
                    <a:lnTo>
                      <a:pt x="806" y="16"/>
                    </a:lnTo>
                    <a:lnTo>
                      <a:pt x="811" y="16"/>
                    </a:lnTo>
                    <a:lnTo>
                      <a:pt x="822" y="23"/>
                    </a:lnTo>
                    <a:lnTo>
                      <a:pt x="828" y="29"/>
                    </a:lnTo>
                    <a:lnTo>
                      <a:pt x="830" y="35"/>
                    </a:lnTo>
                    <a:lnTo>
                      <a:pt x="830" y="41"/>
                    </a:lnTo>
                    <a:lnTo>
                      <a:pt x="828" y="47"/>
                    </a:lnTo>
                    <a:lnTo>
                      <a:pt x="830" y="50"/>
                    </a:lnTo>
                    <a:lnTo>
                      <a:pt x="832" y="55"/>
                    </a:lnTo>
                    <a:lnTo>
                      <a:pt x="830" y="59"/>
                    </a:lnTo>
                    <a:lnTo>
                      <a:pt x="825" y="60"/>
                    </a:lnTo>
                    <a:lnTo>
                      <a:pt x="825" y="62"/>
                    </a:lnTo>
                    <a:lnTo>
                      <a:pt x="827" y="66"/>
                    </a:lnTo>
                    <a:lnTo>
                      <a:pt x="834" y="67"/>
                    </a:lnTo>
                    <a:lnTo>
                      <a:pt x="840" y="78"/>
                    </a:lnTo>
                    <a:lnTo>
                      <a:pt x="844" y="79"/>
                    </a:lnTo>
                    <a:lnTo>
                      <a:pt x="849" y="78"/>
                    </a:lnTo>
                    <a:lnTo>
                      <a:pt x="852" y="78"/>
                    </a:lnTo>
                    <a:lnTo>
                      <a:pt x="857" y="74"/>
                    </a:lnTo>
                    <a:lnTo>
                      <a:pt x="861" y="73"/>
                    </a:lnTo>
                    <a:lnTo>
                      <a:pt x="862" y="77"/>
                    </a:lnTo>
                    <a:lnTo>
                      <a:pt x="862" y="83"/>
                    </a:lnTo>
                    <a:lnTo>
                      <a:pt x="872" y="89"/>
                    </a:lnTo>
                    <a:lnTo>
                      <a:pt x="889" y="95"/>
                    </a:lnTo>
                    <a:lnTo>
                      <a:pt x="897" y="100"/>
                    </a:lnTo>
                    <a:lnTo>
                      <a:pt x="903" y="99"/>
                    </a:lnTo>
                    <a:lnTo>
                      <a:pt x="910" y="104"/>
                    </a:lnTo>
                    <a:lnTo>
                      <a:pt x="921" y="105"/>
                    </a:lnTo>
                    <a:lnTo>
                      <a:pt x="887" y="130"/>
                    </a:lnTo>
                    <a:lnTo>
                      <a:pt x="883" y="136"/>
                    </a:lnTo>
                    <a:lnTo>
                      <a:pt x="884" y="138"/>
                    </a:lnTo>
                    <a:lnTo>
                      <a:pt x="884" y="141"/>
                    </a:lnTo>
                    <a:lnTo>
                      <a:pt x="881" y="149"/>
                    </a:lnTo>
                    <a:lnTo>
                      <a:pt x="877" y="153"/>
                    </a:lnTo>
                    <a:lnTo>
                      <a:pt x="873" y="152"/>
                    </a:lnTo>
                    <a:lnTo>
                      <a:pt x="870" y="148"/>
                    </a:lnTo>
                    <a:lnTo>
                      <a:pt x="851" y="149"/>
                    </a:lnTo>
                    <a:lnTo>
                      <a:pt x="849" y="151"/>
                    </a:lnTo>
                    <a:lnTo>
                      <a:pt x="844" y="157"/>
                    </a:lnTo>
                    <a:lnTo>
                      <a:pt x="841" y="158"/>
                    </a:lnTo>
                    <a:lnTo>
                      <a:pt x="835" y="158"/>
                    </a:lnTo>
                    <a:lnTo>
                      <a:pt x="828" y="156"/>
                    </a:lnTo>
                    <a:lnTo>
                      <a:pt x="824" y="158"/>
                    </a:lnTo>
                    <a:lnTo>
                      <a:pt x="822" y="162"/>
                    </a:lnTo>
                    <a:lnTo>
                      <a:pt x="818" y="164"/>
                    </a:lnTo>
                    <a:lnTo>
                      <a:pt x="816" y="165"/>
                    </a:lnTo>
                    <a:lnTo>
                      <a:pt x="809" y="164"/>
                    </a:lnTo>
                    <a:lnTo>
                      <a:pt x="806" y="165"/>
                    </a:lnTo>
                    <a:lnTo>
                      <a:pt x="802" y="163"/>
                    </a:lnTo>
                    <a:lnTo>
                      <a:pt x="790" y="163"/>
                    </a:lnTo>
                    <a:lnTo>
                      <a:pt x="785" y="162"/>
                    </a:lnTo>
                    <a:lnTo>
                      <a:pt x="780" y="162"/>
                    </a:lnTo>
                    <a:lnTo>
                      <a:pt x="765" y="153"/>
                    </a:lnTo>
                    <a:lnTo>
                      <a:pt x="755" y="151"/>
                    </a:lnTo>
                    <a:lnTo>
                      <a:pt x="737" y="143"/>
                    </a:lnTo>
                    <a:lnTo>
                      <a:pt x="732" y="146"/>
                    </a:lnTo>
                    <a:lnTo>
                      <a:pt x="728" y="149"/>
                    </a:lnTo>
                    <a:lnTo>
                      <a:pt x="721" y="148"/>
                    </a:lnTo>
                    <a:lnTo>
                      <a:pt x="717" y="149"/>
                    </a:lnTo>
                    <a:lnTo>
                      <a:pt x="716" y="152"/>
                    </a:lnTo>
                    <a:lnTo>
                      <a:pt x="715" y="160"/>
                    </a:lnTo>
                    <a:lnTo>
                      <a:pt x="707" y="174"/>
                    </a:lnTo>
                    <a:lnTo>
                      <a:pt x="707" y="176"/>
                    </a:lnTo>
                    <a:lnTo>
                      <a:pt x="716" y="176"/>
                    </a:lnTo>
                    <a:lnTo>
                      <a:pt x="718" y="181"/>
                    </a:lnTo>
                    <a:lnTo>
                      <a:pt x="718" y="185"/>
                    </a:lnTo>
                    <a:lnTo>
                      <a:pt x="714" y="187"/>
                    </a:lnTo>
                    <a:lnTo>
                      <a:pt x="712" y="189"/>
                    </a:lnTo>
                    <a:lnTo>
                      <a:pt x="712" y="192"/>
                    </a:lnTo>
                    <a:lnTo>
                      <a:pt x="715" y="196"/>
                    </a:lnTo>
                    <a:lnTo>
                      <a:pt x="717" y="197"/>
                    </a:lnTo>
                    <a:lnTo>
                      <a:pt x="728" y="196"/>
                    </a:lnTo>
                    <a:lnTo>
                      <a:pt x="731" y="199"/>
                    </a:lnTo>
                    <a:lnTo>
                      <a:pt x="732" y="202"/>
                    </a:lnTo>
                    <a:lnTo>
                      <a:pt x="732" y="203"/>
                    </a:lnTo>
                    <a:lnTo>
                      <a:pt x="727" y="208"/>
                    </a:lnTo>
                    <a:lnTo>
                      <a:pt x="721" y="211"/>
                    </a:lnTo>
                    <a:lnTo>
                      <a:pt x="720" y="217"/>
                    </a:lnTo>
                    <a:lnTo>
                      <a:pt x="732" y="228"/>
                    </a:lnTo>
                    <a:lnTo>
                      <a:pt x="732" y="234"/>
                    </a:lnTo>
                    <a:lnTo>
                      <a:pt x="731" y="239"/>
                    </a:lnTo>
                    <a:lnTo>
                      <a:pt x="717" y="248"/>
                    </a:lnTo>
                    <a:lnTo>
                      <a:pt x="716" y="251"/>
                    </a:lnTo>
                    <a:lnTo>
                      <a:pt x="725" y="255"/>
                    </a:lnTo>
                    <a:lnTo>
                      <a:pt x="728" y="264"/>
                    </a:lnTo>
                    <a:lnTo>
                      <a:pt x="738" y="270"/>
                    </a:lnTo>
                    <a:lnTo>
                      <a:pt x="737" y="277"/>
                    </a:lnTo>
                    <a:lnTo>
                      <a:pt x="744" y="278"/>
                    </a:lnTo>
                    <a:lnTo>
                      <a:pt x="747" y="282"/>
                    </a:lnTo>
                    <a:lnTo>
                      <a:pt x="753" y="280"/>
                    </a:lnTo>
                    <a:lnTo>
                      <a:pt x="758" y="281"/>
                    </a:lnTo>
                    <a:lnTo>
                      <a:pt x="758" y="286"/>
                    </a:lnTo>
                    <a:lnTo>
                      <a:pt x="757" y="292"/>
                    </a:lnTo>
                    <a:lnTo>
                      <a:pt x="760" y="299"/>
                    </a:lnTo>
                    <a:lnTo>
                      <a:pt x="761" y="300"/>
                    </a:lnTo>
                    <a:lnTo>
                      <a:pt x="779" y="302"/>
                    </a:lnTo>
                    <a:lnTo>
                      <a:pt x="784" y="305"/>
                    </a:lnTo>
                    <a:lnTo>
                      <a:pt x="789" y="304"/>
                    </a:lnTo>
                    <a:lnTo>
                      <a:pt x="795" y="312"/>
                    </a:lnTo>
                    <a:lnTo>
                      <a:pt x="793" y="316"/>
                    </a:lnTo>
                    <a:lnTo>
                      <a:pt x="796" y="320"/>
                    </a:lnTo>
                    <a:lnTo>
                      <a:pt x="791" y="325"/>
                    </a:lnTo>
                    <a:lnTo>
                      <a:pt x="789" y="329"/>
                    </a:lnTo>
                    <a:lnTo>
                      <a:pt x="781" y="330"/>
                    </a:lnTo>
                    <a:lnTo>
                      <a:pt x="777" y="330"/>
                    </a:lnTo>
                    <a:lnTo>
                      <a:pt x="775" y="329"/>
                    </a:lnTo>
                    <a:lnTo>
                      <a:pt x="770" y="330"/>
                    </a:lnTo>
                    <a:lnTo>
                      <a:pt x="768" y="332"/>
                    </a:lnTo>
                    <a:lnTo>
                      <a:pt x="757" y="337"/>
                    </a:lnTo>
                    <a:lnTo>
                      <a:pt x="753" y="345"/>
                    </a:lnTo>
                    <a:lnTo>
                      <a:pt x="752" y="356"/>
                    </a:lnTo>
                    <a:lnTo>
                      <a:pt x="757" y="362"/>
                    </a:lnTo>
                    <a:lnTo>
                      <a:pt x="755" y="367"/>
                    </a:lnTo>
                    <a:lnTo>
                      <a:pt x="758" y="368"/>
                    </a:lnTo>
                    <a:lnTo>
                      <a:pt x="759" y="371"/>
                    </a:lnTo>
                    <a:lnTo>
                      <a:pt x="758" y="374"/>
                    </a:lnTo>
                    <a:lnTo>
                      <a:pt x="753" y="378"/>
                    </a:lnTo>
                    <a:lnTo>
                      <a:pt x="752" y="384"/>
                    </a:lnTo>
                    <a:lnTo>
                      <a:pt x="752" y="386"/>
                    </a:lnTo>
                    <a:lnTo>
                      <a:pt x="754" y="388"/>
                    </a:lnTo>
                    <a:lnTo>
                      <a:pt x="764" y="388"/>
                    </a:lnTo>
                    <a:lnTo>
                      <a:pt x="766" y="394"/>
                    </a:lnTo>
                    <a:lnTo>
                      <a:pt x="764" y="396"/>
                    </a:lnTo>
                    <a:lnTo>
                      <a:pt x="760" y="398"/>
                    </a:lnTo>
                    <a:lnTo>
                      <a:pt x="757" y="396"/>
                    </a:lnTo>
                    <a:lnTo>
                      <a:pt x="754" y="394"/>
                    </a:lnTo>
                    <a:lnTo>
                      <a:pt x="752" y="401"/>
                    </a:lnTo>
                    <a:lnTo>
                      <a:pt x="738" y="406"/>
                    </a:lnTo>
                    <a:lnTo>
                      <a:pt x="726" y="422"/>
                    </a:lnTo>
                    <a:lnTo>
                      <a:pt x="721" y="425"/>
                    </a:lnTo>
                    <a:lnTo>
                      <a:pt x="716" y="431"/>
                    </a:lnTo>
                    <a:lnTo>
                      <a:pt x="712" y="436"/>
                    </a:lnTo>
                    <a:lnTo>
                      <a:pt x="711" y="442"/>
                    </a:lnTo>
                    <a:lnTo>
                      <a:pt x="712" y="450"/>
                    </a:lnTo>
                    <a:lnTo>
                      <a:pt x="709" y="458"/>
                    </a:lnTo>
                    <a:lnTo>
                      <a:pt x="700" y="463"/>
                    </a:lnTo>
                    <a:lnTo>
                      <a:pt x="693" y="463"/>
                    </a:lnTo>
                    <a:lnTo>
                      <a:pt x="687" y="468"/>
                    </a:lnTo>
                    <a:lnTo>
                      <a:pt x="682" y="476"/>
                    </a:lnTo>
                    <a:lnTo>
                      <a:pt x="678" y="487"/>
                    </a:lnTo>
                    <a:lnTo>
                      <a:pt x="672" y="498"/>
                    </a:lnTo>
                    <a:lnTo>
                      <a:pt x="657" y="520"/>
                    </a:lnTo>
                    <a:lnTo>
                      <a:pt x="651" y="527"/>
                    </a:lnTo>
                    <a:lnTo>
                      <a:pt x="639" y="534"/>
                    </a:lnTo>
                    <a:lnTo>
                      <a:pt x="628" y="544"/>
                    </a:lnTo>
                    <a:lnTo>
                      <a:pt x="624" y="549"/>
                    </a:lnTo>
                    <a:lnTo>
                      <a:pt x="614" y="565"/>
                    </a:lnTo>
                    <a:lnTo>
                      <a:pt x="607" y="574"/>
                    </a:lnTo>
                    <a:lnTo>
                      <a:pt x="599" y="589"/>
                    </a:lnTo>
                    <a:lnTo>
                      <a:pt x="594" y="592"/>
                    </a:lnTo>
                    <a:lnTo>
                      <a:pt x="590" y="593"/>
                    </a:lnTo>
                    <a:lnTo>
                      <a:pt x="567" y="593"/>
                    </a:lnTo>
                    <a:lnTo>
                      <a:pt x="564" y="594"/>
                    </a:lnTo>
                    <a:lnTo>
                      <a:pt x="556" y="597"/>
                    </a:lnTo>
                    <a:lnTo>
                      <a:pt x="551" y="603"/>
                    </a:lnTo>
                    <a:lnTo>
                      <a:pt x="547" y="604"/>
                    </a:lnTo>
                    <a:lnTo>
                      <a:pt x="544" y="603"/>
                    </a:lnTo>
                    <a:lnTo>
                      <a:pt x="542" y="598"/>
                    </a:lnTo>
                    <a:lnTo>
                      <a:pt x="534" y="584"/>
                    </a:lnTo>
                    <a:lnTo>
                      <a:pt x="531" y="582"/>
                    </a:lnTo>
                    <a:lnTo>
                      <a:pt x="527" y="583"/>
                    </a:lnTo>
                    <a:lnTo>
                      <a:pt x="517" y="592"/>
                    </a:lnTo>
                    <a:lnTo>
                      <a:pt x="513" y="598"/>
                    </a:lnTo>
                    <a:lnTo>
                      <a:pt x="502" y="608"/>
                    </a:lnTo>
                    <a:lnTo>
                      <a:pt x="488" y="626"/>
                    </a:lnTo>
                    <a:lnTo>
                      <a:pt x="480" y="633"/>
                    </a:lnTo>
                    <a:lnTo>
                      <a:pt x="478" y="640"/>
                    </a:lnTo>
                    <a:lnTo>
                      <a:pt x="474" y="658"/>
                    </a:lnTo>
                    <a:lnTo>
                      <a:pt x="474" y="663"/>
                    </a:lnTo>
                    <a:lnTo>
                      <a:pt x="476" y="668"/>
                    </a:lnTo>
                    <a:lnTo>
                      <a:pt x="483" y="671"/>
                    </a:lnTo>
                    <a:lnTo>
                      <a:pt x="489" y="670"/>
                    </a:lnTo>
                    <a:lnTo>
                      <a:pt x="496" y="673"/>
                    </a:lnTo>
                    <a:lnTo>
                      <a:pt x="506" y="673"/>
                    </a:lnTo>
                    <a:lnTo>
                      <a:pt x="508" y="674"/>
                    </a:lnTo>
                    <a:lnTo>
                      <a:pt x="512" y="678"/>
                    </a:lnTo>
                    <a:lnTo>
                      <a:pt x="513" y="681"/>
                    </a:lnTo>
                    <a:lnTo>
                      <a:pt x="513" y="686"/>
                    </a:lnTo>
                    <a:lnTo>
                      <a:pt x="507" y="706"/>
                    </a:lnTo>
                    <a:lnTo>
                      <a:pt x="507" y="711"/>
                    </a:lnTo>
                    <a:lnTo>
                      <a:pt x="508" y="716"/>
                    </a:lnTo>
                    <a:lnTo>
                      <a:pt x="518" y="727"/>
                    </a:lnTo>
                    <a:lnTo>
                      <a:pt x="522" y="728"/>
                    </a:lnTo>
                    <a:lnTo>
                      <a:pt x="532" y="724"/>
                    </a:lnTo>
                    <a:lnTo>
                      <a:pt x="534" y="725"/>
                    </a:lnTo>
                    <a:lnTo>
                      <a:pt x="537" y="728"/>
                    </a:lnTo>
                    <a:lnTo>
                      <a:pt x="537" y="739"/>
                    </a:lnTo>
                    <a:lnTo>
                      <a:pt x="538" y="748"/>
                    </a:lnTo>
                    <a:lnTo>
                      <a:pt x="543" y="755"/>
                    </a:lnTo>
                    <a:lnTo>
                      <a:pt x="545" y="762"/>
                    </a:lnTo>
                    <a:lnTo>
                      <a:pt x="550" y="768"/>
                    </a:lnTo>
                    <a:lnTo>
                      <a:pt x="555" y="773"/>
                    </a:lnTo>
                    <a:lnTo>
                      <a:pt x="555" y="776"/>
                    </a:lnTo>
                    <a:lnTo>
                      <a:pt x="559" y="781"/>
                    </a:lnTo>
                    <a:lnTo>
                      <a:pt x="560" y="784"/>
                    </a:lnTo>
                    <a:lnTo>
                      <a:pt x="555" y="786"/>
                    </a:lnTo>
                    <a:lnTo>
                      <a:pt x="555" y="788"/>
                    </a:lnTo>
                    <a:lnTo>
                      <a:pt x="555" y="798"/>
                    </a:lnTo>
                    <a:lnTo>
                      <a:pt x="554" y="802"/>
                    </a:lnTo>
                    <a:lnTo>
                      <a:pt x="561" y="803"/>
                    </a:lnTo>
                    <a:lnTo>
                      <a:pt x="561" y="805"/>
                    </a:lnTo>
                    <a:lnTo>
                      <a:pt x="554" y="805"/>
                    </a:lnTo>
                    <a:lnTo>
                      <a:pt x="549" y="809"/>
                    </a:lnTo>
                    <a:lnTo>
                      <a:pt x="549" y="811"/>
                    </a:lnTo>
                    <a:lnTo>
                      <a:pt x="545" y="813"/>
                    </a:lnTo>
                    <a:lnTo>
                      <a:pt x="542" y="813"/>
                    </a:lnTo>
                    <a:lnTo>
                      <a:pt x="535" y="813"/>
                    </a:lnTo>
                    <a:lnTo>
                      <a:pt x="534" y="810"/>
                    </a:lnTo>
                    <a:lnTo>
                      <a:pt x="533" y="809"/>
                    </a:lnTo>
                    <a:lnTo>
                      <a:pt x="534" y="803"/>
                    </a:lnTo>
                    <a:lnTo>
                      <a:pt x="534" y="802"/>
                    </a:lnTo>
                    <a:lnTo>
                      <a:pt x="527" y="800"/>
                    </a:lnTo>
                    <a:lnTo>
                      <a:pt x="522" y="804"/>
                    </a:lnTo>
                    <a:lnTo>
                      <a:pt x="510" y="808"/>
                    </a:lnTo>
                    <a:lnTo>
                      <a:pt x="506" y="815"/>
                    </a:lnTo>
                    <a:lnTo>
                      <a:pt x="505" y="816"/>
                    </a:lnTo>
                    <a:lnTo>
                      <a:pt x="502" y="816"/>
                    </a:lnTo>
                    <a:lnTo>
                      <a:pt x="488" y="816"/>
                    </a:lnTo>
                    <a:lnTo>
                      <a:pt x="479" y="809"/>
                    </a:lnTo>
                    <a:lnTo>
                      <a:pt x="473" y="811"/>
                    </a:lnTo>
                    <a:lnTo>
                      <a:pt x="469" y="809"/>
                    </a:lnTo>
                    <a:lnTo>
                      <a:pt x="457" y="810"/>
                    </a:lnTo>
                    <a:lnTo>
                      <a:pt x="453" y="809"/>
                    </a:lnTo>
                    <a:lnTo>
                      <a:pt x="447" y="810"/>
                    </a:lnTo>
                    <a:lnTo>
                      <a:pt x="443" y="809"/>
                    </a:lnTo>
                    <a:lnTo>
                      <a:pt x="442" y="810"/>
                    </a:lnTo>
                    <a:lnTo>
                      <a:pt x="441" y="810"/>
                    </a:lnTo>
                    <a:lnTo>
                      <a:pt x="438" y="805"/>
                    </a:lnTo>
                    <a:lnTo>
                      <a:pt x="436" y="805"/>
                    </a:lnTo>
                    <a:lnTo>
                      <a:pt x="435" y="810"/>
                    </a:lnTo>
                    <a:lnTo>
                      <a:pt x="435" y="827"/>
                    </a:lnTo>
                    <a:lnTo>
                      <a:pt x="415" y="827"/>
                    </a:lnTo>
                    <a:lnTo>
                      <a:pt x="411" y="829"/>
                    </a:lnTo>
                    <a:lnTo>
                      <a:pt x="406" y="827"/>
                    </a:lnTo>
                    <a:lnTo>
                      <a:pt x="404" y="832"/>
                    </a:lnTo>
                    <a:lnTo>
                      <a:pt x="402" y="834"/>
                    </a:lnTo>
                    <a:lnTo>
                      <a:pt x="400" y="837"/>
                    </a:lnTo>
                    <a:lnTo>
                      <a:pt x="395" y="841"/>
                    </a:lnTo>
                    <a:lnTo>
                      <a:pt x="391" y="842"/>
                    </a:lnTo>
                    <a:lnTo>
                      <a:pt x="378" y="837"/>
                    </a:lnTo>
                    <a:lnTo>
                      <a:pt x="367" y="836"/>
                    </a:lnTo>
                    <a:lnTo>
                      <a:pt x="363" y="834"/>
                    </a:lnTo>
                    <a:lnTo>
                      <a:pt x="362" y="827"/>
                    </a:lnTo>
                    <a:lnTo>
                      <a:pt x="360" y="824"/>
                    </a:lnTo>
                    <a:lnTo>
                      <a:pt x="355" y="820"/>
                    </a:lnTo>
                    <a:lnTo>
                      <a:pt x="350" y="808"/>
                    </a:lnTo>
                    <a:lnTo>
                      <a:pt x="344" y="791"/>
                    </a:lnTo>
                    <a:lnTo>
                      <a:pt x="344" y="784"/>
                    </a:lnTo>
                    <a:lnTo>
                      <a:pt x="340" y="784"/>
                    </a:lnTo>
                    <a:lnTo>
                      <a:pt x="329" y="781"/>
                    </a:lnTo>
                    <a:lnTo>
                      <a:pt x="322" y="776"/>
                    </a:lnTo>
                    <a:lnTo>
                      <a:pt x="318" y="756"/>
                    </a:lnTo>
                    <a:lnTo>
                      <a:pt x="316" y="751"/>
                    </a:lnTo>
                    <a:lnTo>
                      <a:pt x="308" y="745"/>
                    </a:lnTo>
                    <a:lnTo>
                      <a:pt x="302" y="741"/>
                    </a:lnTo>
                    <a:lnTo>
                      <a:pt x="292" y="740"/>
                    </a:lnTo>
                    <a:lnTo>
                      <a:pt x="271" y="744"/>
                    </a:lnTo>
                    <a:lnTo>
                      <a:pt x="250" y="744"/>
                    </a:lnTo>
                    <a:lnTo>
                      <a:pt x="236" y="750"/>
                    </a:lnTo>
                    <a:lnTo>
                      <a:pt x="227" y="748"/>
                    </a:lnTo>
                    <a:lnTo>
                      <a:pt x="212" y="746"/>
                    </a:lnTo>
                    <a:lnTo>
                      <a:pt x="205" y="759"/>
                    </a:lnTo>
                    <a:lnTo>
                      <a:pt x="200" y="753"/>
                    </a:lnTo>
                    <a:lnTo>
                      <a:pt x="188" y="753"/>
                    </a:lnTo>
                    <a:lnTo>
                      <a:pt x="178" y="745"/>
                    </a:lnTo>
                    <a:lnTo>
                      <a:pt x="164" y="746"/>
                    </a:lnTo>
                    <a:lnTo>
                      <a:pt x="151" y="745"/>
                    </a:lnTo>
                    <a:lnTo>
                      <a:pt x="144" y="753"/>
                    </a:lnTo>
                    <a:lnTo>
                      <a:pt x="130" y="755"/>
                    </a:lnTo>
                    <a:lnTo>
                      <a:pt x="102" y="751"/>
                    </a:lnTo>
                    <a:lnTo>
                      <a:pt x="91" y="751"/>
                    </a:lnTo>
                    <a:lnTo>
                      <a:pt x="76" y="759"/>
                    </a:lnTo>
                    <a:lnTo>
                      <a:pt x="69" y="755"/>
                    </a:lnTo>
                    <a:lnTo>
                      <a:pt x="61" y="761"/>
                    </a:lnTo>
                    <a:lnTo>
                      <a:pt x="53" y="761"/>
                    </a:lnTo>
                    <a:lnTo>
                      <a:pt x="48" y="765"/>
                    </a:lnTo>
                    <a:lnTo>
                      <a:pt x="45" y="759"/>
                    </a:lnTo>
                    <a:lnTo>
                      <a:pt x="42" y="757"/>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422" name="Freeform 101"/>
              <p:cNvSpPr>
                <a:spLocks noChangeAspect="1"/>
              </p:cNvSpPr>
              <p:nvPr/>
            </p:nvSpPr>
            <p:spPr bwMode="gray">
              <a:xfrm>
                <a:off x="3489" y="2165"/>
                <a:ext cx="37" cy="20"/>
              </a:xfrm>
              <a:custGeom>
                <a:avLst/>
                <a:gdLst/>
                <a:ahLst/>
                <a:cxnLst>
                  <a:cxn ang="0">
                    <a:pos x="164" y="32"/>
                  </a:cxn>
                  <a:cxn ang="0">
                    <a:pos x="164" y="30"/>
                  </a:cxn>
                  <a:cxn ang="0">
                    <a:pos x="150" y="22"/>
                  </a:cxn>
                  <a:cxn ang="0">
                    <a:pos x="148" y="18"/>
                  </a:cxn>
                  <a:cxn ang="0">
                    <a:pos x="145" y="17"/>
                  </a:cxn>
                  <a:cxn ang="0">
                    <a:pos x="130" y="21"/>
                  </a:cxn>
                  <a:cxn ang="0">
                    <a:pos x="126" y="21"/>
                  </a:cxn>
                  <a:cxn ang="0">
                    <a:pos x="112" y="16"/>
                  </a:cxn>
                  <a:cxn ang="0">
                    <a:pos x="96" y="15"/>
                  </a:cxn>
                  <a:cxn ang="0">
                    <a:pos x="89" y="10"/>
                  </a:cxn>
                  <a:cxn ang="0">
                    <a:pos x="89" y="7"/>
                  </a:cxn>
                  <a:cxn ang="0">
                    <a:pos x="85" y="1"/>
                  </a:cxn>
                  <a:cxn ang="0">
                    <a:pos x="79" y="0"/>
                  </a:cxn>
                  <a:cxn ang="0">
                    <a:pos x="65" y="1"/>
                  </a:cxn>
                  <a:cxn ang="0">
                    <a:pos x="53" y="6"/>
                  </a:cxn>
                  <a:cxn ang="0">
                    <a:pos x="42" y="17"/>
                  </a:cxn>
                  <a:cxn ang="0">
                    <a:pos x="32" y="33"/>
                  </a:cxn>
                  <a:cxn ang="0">
                    <a:pos x="11" y="53"/>
                  </a:cxn>
                  <a:cxn ang="0">
                    <a:pos x="10" y="59"/>
                  </a:cxn>
                  <a:cxn ang="0">
                    <a:pos x="9" y="63"/>
                  </a:cxn>
                  <a:cxn ang="0">
                    <a:pos x="0" y="71"/>
                  </a:cxn>
                  <a:cxn ang="0">
                    <a:pos x="0" y="76"/>
                  </a:cxn>
                  <a:cxn ang="0">
                    <a:pos x="5" y="77"/>
                  </a:cxn>
                  <a:cxn ang="0">
                    <a:pos x="6" y="80"/>
                  </a:cxn>
                  <a:cxn ang="0">
                    <a:pos x="6" y="87"/>
                  </a:cxn>
                  <a:cxn ang="0">
                    <a:pos x="8" y="88"/>
                  </a:cxn>
                  <a:cxn ang="0">
                    <a:pos x="11" y="88"/>
                  </a:cxn>
                  <a:cxn ang="0">
                    <a:pos x="15" y="91"/>
                  </a:cxn>
                  <a:cxn ang="0">
                    <a:pos x="26" y="95"/>
                  </a:cxn>
                  <a:cxn ang="0">
                    <a:pos x="49" y="98"/>
                  </a:cxn>
                  <a:cxn ang="0">
                    <a:pos x="68" y="98"/>
                  </a:cxn>
                  <a:cxn ang="0">
                    <a:pos x="91" y="90"/>
                  </a:cxn>
                  <a:cxn ang="0">
                    <a:pos x="96" y="90"/>
                  </a:cxn>
                  <a:cxn ang="0">
                    <a:pos x="106" y="93"/>
                  </a:cxn>
                  <a:cxn ang="0">
                    <a:pos x="115" y="93"/>
                  </a:cxn>
                  <a:cxn ang="0">
                    <a:pos x="123" y="92"/>
                  </a:cxn>
                  <a:cxn ang="0">
                    <a:pos x="144" y="88"/>
                  </a:cxn>
                  <a:cxn ang="0">
                    <a:pos x="158" y="87"/>
                  </a:cxn>
                  <a:cxn ang="0">
                    <a:pos x="178" y="84"/>
                  </a:cxn>
                  <a:cxn ang="0">
                    <a:pos x="186" y="80"/>
                  </a:cxn>
                  <a:cxn ang="0">
                    <a:pos x="186" y="77"/>
                  </a:cxn>
                  <a:cxn ang="0">
                    <a:pos x="185" y="73"/>
                  </a:cxn>
                  <a:cxn ang="0">
                    <a:pos x="187" y="59"/>
                  </a:cxn>
                  <a:cxn ang="0">
                    <a:pos x="181" y="53"/>
                  </a:cxn>
                  <a:cxn ang="0">
                    <a:pos x="162" y="45"/>
                  </a:cxn>
                  <a:cxn ang="0">
                    <a:pos x="161" y="43"/>
                  </a:cxn>
                  <a:cxn ang="0">
                    <a:pos x="161" y="41"/>
                  </a:cxn>
                  <a:cxn ang="0">
                    <a:pos x="164" y="34"/>
                  </a:cxn>
                  <a:cxn ang="0">
                    <a:pos x="164" y="32"/>
                  </a:cxn>
                </a:cxnLst>
                <a:rect l="0" t="0" r="r" b="b"/>
                <a:pathLst>
                  <a:path w="187" h="98">
                    <a:moveTo>
                      <a:pt x="164" y="32"/>
                    </a:moveTo>
                    <a:lnTo>
                      <a:pt x="164" y="30"/>
                    </a:lnTo>
                    <a:lnTo>
                      <a:pt x="150" y="22"/>
                    </a:lnTo>
                    <a:lnTo>
                      <a:pt x="148" y="18"/>
                    </a:lnTo>
                    <a:lnTo>
                      <a:pt x="145" y="17"/>
                    </a:lnTo>
                    <a:lnTo>
                      <a:pt x="130" y="21"/>
                    </a:lnTo>
                    <a:lnTo>
                      <a:pt x="126" y="21"/>
                    </a:lnTo>
                    <a:lnTo>
                      <a:pt x="112" y="16"/>
                    </a:lnTo>
                    <a:lnTo>
                      <a:pt x="96" y="15"/>
                    </a:lnTo>
                    <a:lnTo>
                      <a:pt x="89" y="10"/>
                    </a:lnTo>
                    <a:lnTo>
                      <a:pt x="89" y="7"/>
                    </a:lnTo>
                    <a:lnTo>
                      <a:pt x="85" y="1"/>
                    </a:lnTo>
                    <a:lnTo>
                      <a:pt x="79" y="0"/>
                    </a:lnTo>
                    <a:lnTo>
                      <a:pt x="65" y="1"/>
                    </a:lnTo>
                    <a:lnTo>
                      <a:pt x="53" y="6"/>
                    </a:lnTo>
                    <a:lnTo>
                      <a:pt x="42" y="17"/>
                    </a:lnTo>
                    <a:lnTo>
                      <a:pt x="32" y="33"/>
                    </a:lnTo>
                    <a:lnTo>
                      <a:pt x="11" y="53"/>
                    </a:lnTo>
                    <a:lnTo>
                      <a:pt x="10" y="59"/>
                    </a:lnTo>
                    <a:lnTo>
                      <a:pt x="9" y="63"/>
                    </a:lnTo>
                    <a:lnTo>
                      <a:pt x="0" y="71"/>
                    </a:lnTo>
                    <a:lnTo>
                      <a:pt x="0" y="76"/>
                    </a:lnTo>
                    <a:lnTo>
                      <a:pt x="5" y="77"/>
                    </a:lnTo>
                    <a:lnTo>
                      <a:pt x="6" y="80"/>
                    </a:lnTo>
                    <a:lnTo>
                      <a:pt x="6" y="87"/>
                    </a:lnTo>
                    <a:lnTo>
                      <a:pt x="8" y="88"/>
                    </a:lnTo>
                    <a:lnTo>
                      <a:pt x="11" y="88"/>
                    </a:lnTo>
                    <a:lnTo>
                      <a:pt x="15" y="91"/>
                    </a:lnTo>
                    <a:lnTo>
                      <a:pt x="26" y="95"/>
                    </a:lnTo>
                    <a:lnTo>
                      <a:pt x="49" y="98"/>
                    </a:lnTo>
                    <a:lnTo>
                      <a:pt x="68" y="98"/>
                    </a:lnTo>
                    <a:lnTo>
                      <a:pt x="91" y="90"/>
                    </a:lnTo>
                    <a:lnTo>
                      <a:pt x="96" y="90"/>
                    </a:lnTo>
                    <a:lnTo>
                      <a:pt x="106" y="93"/>
                    </a:lnTo>
                    <a:lnTo>
                      <a:pt x="115" y="93"/>
                    </a:lnTo>
                    <a:lnTo>
                      <a:pt x="123" y="92"/>
                    </a:lnTo>
                    <a:lnTo>
                      <a:pt x="144" y="88"/>
                    </a:lnTo>
                    <a:lnTo>
                      <a:pt x="158" y="87"/>
                    </a:lnTo>
                    <a:lnTo>
                      <a:pt x="178" y="84"/>
                    </a:lnTo>
                    <a:lnTo>
                      <a:pt x="186" y="80"/>
                    </a:lnTo>
                    <a:lnTo>
                      <a:pt x="186" y="77"/>
                    </a:lnTo>
                    <a:lnTo>
                      <a:pt x="185" y="73"/>
                    </a:lnTo>
                    <a:lnTo>
                      <a:pt x="187" y="59"/>
                    </a:lnTo>
                    <a:lnTo>
                      <a:pt x="181" y="53"/>
                    </a:lnTo>
                    <a:lnTo>
                      <a:pt x="162" y="45"/>
                    </a:lnTo>
                    <a:lnTo>
                      <a:pt x="161" y="43"/>
                    </a:lnTo>
                    <a:lnTo>
                      <a:pt x="161" y="41"/>
                    </a:lnTo>
                    <a:lnTo>
                      <a:pt x="164" y="34"/>
                    </a:lnTo>
                    <a:lnTo>
                      <a:pt x="164" y="32"/>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423" name="Freeform 102"/>
              <p:cNvSpPr>
                <a:spLocks noChangeAspect="1"/>
              </p:cNvSpPr>
              <p:nvPr/>
            </p:nvSpPr>
            <p:spPr bwMode="gray">
              <a:xfrm>
                <a:off x="3394" y="2140"/>
                <a:ext cx="88" cy="49"/>
              </a:xfrm>
              <a:custGeom>
                <a:avLst/>
                <a:gdLst/>
                <a:ahLst/>
                <a:cxnLst>
                  <a:cxn ang="0">
                    <a:pos x="432" y="170"/>
                  </a:cxn>
                  <a:cxn ang="0">
                    <a:pos x="428" y="203"/>
                  </a:cxn>
                  <a:cxn ang="0">
                    <a:pos x="441" y="221"/>
                  </a:cxn>
                  <a:cxn ang="0">
                    <a:pos x="434" y="242"/>
                  </a:cxn>
                  <a:cxn ang="0">
                    <a:pos x="396" y="242"/>
                  </a:cxn>
                  <a:cxn ang="0">
                    <a:pos x="368" y="238"/>
                  </a:cxn>
                  <a:cxn ang="0">
                    <a:pos x="308" y="224"/>
                  </a:cxn>
                  <a:cxn ang="0">
                    <a:pos x="267" y="218"/>
                  </a:cxn>
                  <a:cxn ang="0">
                    <a:pos x="239" y="191"/>
                  </a:cxn>
                  <a:cxn ang="0">
                    <a:pos x="211" y="184"/>
                  </a:cxn>
                  <a:cxn ang="0">
                    <a:pos x="192" y="184"/>
                  </a:cxn>
                  <a:cxn ang="0">
                    <a:pos x="168" y="187"/>
                  </a:cxn>
                  <a:cxn ang="0">
                    <a:pos x="136" y="168"/>
                  </a:cxn>
                  <a:cxn ang="0">
                    <a:pos x="114" y="159"/>
                  </a:cxn>
                  <a:cxn ang="0">
                    <a:pos x="83" y="148"/>
                  </a:cxn>
                  <a:cxn ang="0">
                    <a:pos x="57" y="124"/>
                  </a:cxn>
                  <a:cxn ang="0">
                    <a:pos x="32" y="109"/>
                  </a:cxn>
                  <a:cxn ang="0">
                    <a:pos x="23" y="113"/>
                  </a:cxn>
                  <a:cxn ang="0">
                    <a:pos x="12" y="98"/>
                  </a:cxn>
                  <a:cxn ang="0">
                    <a:pos x="1" y="87"/>
                  </a:cxn>
                  <a:cxn ang="0">
                    <a:pos x="11" y="71"/>
                  </a:cxn>
                  <a:cxn ang="0">
                    <a:pos x="14" y="51"/>
                  </a:cxn>
                  <a:cxn ang="0">
                    <a:pos x="17" y="34"/>
                  </a:cxn>
                  <a:cxn ang="0">
                    <a:pos x="30" y="22"/>
                  </a:cxn>
                  <a:cxn ang="0">
                    <a:pos x="43" y="6"/>
                  </a:cxn>
                  <a:cxn ang="0">
                    <a:pos x="54" y="4"/>
                  </a:cxn>
                  <a:cxn ang="0">
                    <a:pos x="67" y="18"/>
                  </a:cxn>
                  <a:cxn ang="0">
                    <a:pos x="71" y="8"/>
                  </a:cxn>
                  <a:cxn ang="0">
                    <a:pos x="73" y="0"/>
                  </a:cxn>
                  <a:cxn ang="0">
                    <a:pos x="110" y="7"/>
                  </a:cxn>
                  <a:cxn ang="0">
                    <a:pos x="141" y="24"/>
                  </a:cxn>
                  <a:cxn ang="0">
                    <a:pos x="174" y="46"/>
                  </a:cxn>
                  <a:cxn ang="0">
                    <a:pos x="186" y="77"/>
                  </a:cxn>
                  <a:cxn ang="0">
                    <a:pos x="200" y="74"/>
                  </a:cxn>
                  <a:cxn ang="0">
                    <a:pos x="207" y="67"/>
                  </a:cxn>
                  <a:cxn ang="0">
                    <a:pos x="221" y="63"/>
                  </a:cxn>
                  <a:cxn ang="0">
                    <a:pos x="226" y="73"/>
                  </a:cxn>
                  <a:cxn ang="0">
                    <a:pos x="226" y="95"/>
                  </a:cxn>
                  <a:cxn ang="0">
                    <a:pos x="235" y="101"/>
                  </a:cxn>
                  <a:cxn ang="0">
                    <a:pos x="251" y="104"/>
                  </a:cxn>
                  <a:cxn ang="0">
                    <a:pos x="272" y="106"/>
                  </a:cxn>
                  <a:cxn ang="0">
                    <a:pos x="277" y="117"/>
                  </a:cxn>
                  <a:cxn ang="0">
                    <a:pos x="301" y="131"/>
                  </a:cxn>
                  <a:cxn ang="0">
                    <a:pos x="315" y="142"/>
                  </a:cxn>
                  <a:cxn ang="0">
                    <a:pos x="329" y="149"/>
                  </a:cxn>
                  <a:cxn ang="0">
                    <a:pos x="344" y="149"/>
                  </a:cxn>
                  <a:cxn ang="0">
                    <a:pos x="356" y="144"/>
                  </a:cxn>
                  <a:cxn ang="0">
                    <a:pos x="377" y="151"/>
                  </a:cxn>
                  <a:cxn ang="0">
                    <a:pos x="398" y="158"/>
                  </a:cxn>
                  <a:cxn ang="0">
                    <a:pos x="422" y="159"/>
                  </a:cxn>
                  <a:cxn ang="0">
                    <a:pos x="439" y="151"/>
                  </a:cxn>
                </a:cxnLst>
                <a:rect l="0" t="0" r="r" b="b"/>
                <a:pathLst>
                  <a:path w="441" h="244">
                    <a:moveTo>
                      <a:pt x="439" y="151"/>
                    </a:moveTo>
                    <a:lnTo>
                      <a:pt x="436" y="158"/>
                    </a:lnTo>
                    <a:lnTo>
                      <a:pt x="432" y="170"/>
                    </a:lnTo>
                    <a:lnTo>
                      <a:pt x="433" y="185"/>
                    </a:lnTo>
                    <a:lnTo>
                      <a:pt x="432" y="199"/>
                    </a:lnTo>
                    <a:lnTo>
                      <a:pt x="428" y="203"/>
                    </a:lnTo>
                    <a:lnTo>
                      <a:pt x="428" y="207"/>
                    </a:lnTo>
                    <a:lnTo>
                      <a:pt x="436" y="211"/>
                    </a:lnTo>
                    <a:lnTo>
                      <a:pt x="441" y="221"/>
                    </a:lnTo>
                    <a:lnTo>
                      <a:pt x="441" y="228"/>
                    </a:lnTo>
                    <a:lnTo>
                      <a:pt x="434" y="239"/>
                    </a:lnTo>
                    <a:lnTo>
                      <a:pt x="434" y="242"/>
                    </a:lnTo>
                    <a:lnTo>
                      <a:pt x="422" y="240"/>
                    </a:lnTo>
                    <a:lnTo>
                      <a:pt x="411" y="243"/>
                    </a:lnTo>
                    <a:lnTo>
                      <a:pt x="396" y="242"/>
                    </a:lnTo>
                    <a:lnTo>
                      <a:pt x="388" y="244"/>
                    </a:lnTo>
                    <a:lnTo>
                      <a:pt x="378" y="239"/>
                    </a:lnTo>
                    <a:lnTo>
                      <a:pt x="368" y="238"/>
                    </a:lnTo>
                    <a:lnTo>
                      <a:pt x="362" y="238"/>
                    </a:lnTo>
                    <a:lnTo>
                      <a:pt x="315" y="230"/>
                    </a:lnTo>
                    <a:lnTo>
                      <a:pt x="308" y="224"/>
                    </a:lnTo>
                    <a:lnTo>
                      <a:pt x="299" y="221"/>
                    </a:lnTo>
                    <a:lnTo>
                      <a:pt x="287" y="222"/>
                    </a:lnTo>
                    <a:lnTo>
                      <a:pt x="267" y="218"/>
                    </a:lnTo>
                    <a:lnTo>
                      <a:pt x="255" y="210"/>
                    </a:lnTo>
                    <a:lnTo>
                      <a:pt x="249" y="205"/>
                    </a:lnTo>
                    <a:lnTo>
                      <a:pt x="239" y="191"/>
                    </a:lnTo>
                    <a:lnTo>
                      <a:pt x="232" y="187"/>
                    </a:lnTo>
                    <a:lnTo>
                      <a:pt x="213" y="184"/>
                    </a:lnTo>
                    <a:lnTo>
                      <a:pt x="211" y="184"/>
                    </a:lnTo>
                    <a:lnTo>
                      <a:pt x="208" y="187"/>
                    </a:lnTo>
                    <a:lnTo>
                      <a:pt x="202" y="186"/>
                    </a:lnTo>
                    <a:lnTo>
                      <a:pt x="192" y="184"/>
                    </a:lnTo>
                    <a:lnTo>
                      <a:pt x="183" y="183"/>
                    </a:lnTo>
                    <a:lnTo>
                      <a:pt x="173" y="187"/>
                    </a:lnTo>
                    <a:lnTo>
                      <a:pt x="168" y="187"/>
                    </a:lnTo>
                    <a:lnTo>
                      <a:pt x="148" y="183"/>
                    </a:lnTo>
                    <a:lnTo>
                      <a:pt x="138" y="170"/>
                    </a:lnTo>
                    <a:lnTo>
                      <a:pt x="136" y="168"/>
                    </a:lnTo>
                    <a:lnTo>
                      <a:pt x="127" y="167"/>
                    </a:lnTo>
                    <a:lnTo>
                      <a:pt x="124" y="167"/>
                    </a:lnTo>
                    <a:lnTo>
                      <a:pt x="114" y="159"/>
                    </a:lnTo>
                    <a:lnTo>
                      <a:pt x="103" y="154"/>
                    </a:lnTo>
                    <a:lnTo>
                      <a:pt x="93" y="153"/>
                    </a:lnTo>
                    <a:lnTo>
                      <a:pt x="83" y="148"/>
                    </a:lnTo>
                    <a:lnTo>
                      <a:pt x="78" y="144"/>
                    </a:lnTo>
                    <a:lnTo>
                      <a:pt x="66" y="130"/>
                    </a:lnTo>
                    <a:lnTo>
                      <a:pt x="57" y="124"/>
                    </a:lnTo>
                    <a:lnTo>
                      <a:pt x="49" y="120"/>
                    </a:lnTo>
                    <a:lnTo>
                      <a:pt x="45" y="116"/>
                    </a:lnTo>
                    <a:lnTo>
                      <a:pt x="32" y="109"/>
                    </a:lnTo>
                    <a:lnTo>
                      <a:pt x="28" y="109"/>
                    </a:lnTo>
                    <a:lnTo>
                      <a:pt x="28" y="113"/>
                    </a:lnTo>
                    <a:lnTo>
                      <a:pt x="23" y="113"/>
                    </a:lnTo>
                    <a:lnTo>
                      <a:pt x="18" y="109"/>
                    </a:lnTo>
                    <a:lnTo>
                      <a:pt x="17" y="103"/>
                    </a:lnTo>
                    <a:lnTo>
                      <a:pt x="12" y="98"/>
                    </a:lnTo>
                    <a:lnTo>
                      <a:pt x="1" y="97"/>
                    </a:lnTo>
                    <a:lnTo>
                      <a:pt x="0" y="94"/>
                    </a:lnTo>
                    <a:lnTo>
                      <a:pt x="1" y="87"/>
                    </a:lnTo>
                    <a:lnTo>
                      <a:pt x="6" y="79"/>
                    </a:lnTo>
                    <a:lnTo>
                      <a:pt x="9" y="78"/>
                    </a:lnTo>
                    <a:lnTo>
                      <a:pt x="11" y="71"/>
                    </a:lnTo>
                    <a:lnTo>
                      <a:pt x="14" y="67"/>
                    </a:lnTo>
                    <a:lnTo>
                      <a:pt x="11" y="58"/>
                    </a:lnTo>
                    <a:lnTo>
                      <a:pt x="14" y="51"/>
                    </a:lnTo>
                    <a:lnTo>
                      <a:pt x="19" y="45"/>
                    </a:lnTo>
                    <a:lnTo>
                      <a:pt x="17" y="38"/>
                    </a:lnTo>
                    <a:lnTo>
                      <a:pt x="17" y="34"/>
                    </a:lnTo>
                    <a:lnTo>
                      <a:pt x="21" y="29"/>
                    </a:lnTo>
                    <a:lnTo>
                      <a:pt x="27" y="29"/>
                    </a:lnTo>
                    <a:lnTo>
                      <a:pt x="30" y="22"/>
                    </a:lnTo>
                    <a:lnTo>
                      <a:pt x="38" y="17"/>
                    </a:lnTo>
                    <a:lnTo>
                      <a:pt x="41" y="11"/>
                    </a:lnTo>
                    <a:lnTo>
                      <a:pt x="43" y="6"/>
                    </a:lnTo>
                    <a:lnTo>
                      <a:pt x="45" y="4"/>
                    </a:lnTo>
                    <a:lnTo>
                      <a:pt x="48" y="7"/>
                    </a:lnTo>
                    <a:lnTo>
                      <a:pt x="54" y="4"/>
                    </a:lnTo>
                    <a:lnTo>
                      <a:pt x="56" y="6"/>
                    </a:lnTo>
                    <a:lnTo>
                      <a:pt x="59" y="11"/>
                    </a:lnTo>
                    <a:lnTo>
                      <a:pt x="67" y="18"/>
                    </a:lnTo>
                    <a:lnTo>
                      <a:pt x="68" y="14"/>
                    </a:lnTo>
                    <a:lnTo>
                      <a:pt x="67" y="12"/>
                    </a:lnTo>
                    <a:lnTo>
                      <a:pt x="71" y="8"/>
                    </a:lnTo>
                    <a:lnTo>
                      <a:pt x="71" y="2"/>
                    </a:lnTo>
                    <a:lnTo>
                      <a:pt x="71" y="1"/>
                    </a:lnTo>
                    <a:lnTo>
                      <a:pt x="73" y="0"/>
                    </a:lnTo>
                    <a:lnTo>
                      <a:pt x="89" y="2"/>
                    </a:lnTo>
                    <a:lnTo>
                      <a:pt x="92" y="3"/>
                    </a:lnTo>
                    <a:lnTo>
                      <a:pt x="110" y="7"/>
                    </a:lnTo>
                    <a:lnTo>
                      <a:pt x="130" y="13"/>
                    </a:lnTo>
                    <a:lnTo>
                      <a:pt x="135" y="15"/>
                    </a:lnTo>
                    <a:lnTo>
                      <a:pt x="141" y="24"/>
                    </a:lnTo>
                    <a:lnTo>
                      <a:pt x="151" y="33"/>
                    </a:lnTo>
                    <a:lnTo>
                      <a:pt x="163" y="36"/>
                    </a:lnTo>
                    <a:lnTo>
                      <a:pt x="174" y="46"/>
                    </a:lnTo>
                    <a:lnTo>
                      <a:pt x="181" y="55"/>
                    </a:lnTo>
                    <a:lnTo>
                      <a:pt x="184" y="72"/>
                    </a:lnTo>
                    <a:lnTo>
                      <a:pt x="186" y="77"/>
                    </a:lnTo>
                    <a:lnTo>
                      <a:pt x="192" y="79"/>
                    </a:lnTo>
                    <a:lnTo>
                      <a:pt x="196" y="79"/>
                    </a:lnTo>
                    <a:lnTo>
                      <a:pt x="200" y="74"/>
                    </a:lnTo>
                    <a:lnTo>
                      <a:pt x="204" y="73"/>
                    </a:lnTo>
                    <a:lnTo>
                      <a:pt x="207" y="70"/>
                    </a:lnTo>
                    <a:lnTo>
                      <a:pt x="207" y="67"/>
                    </a:lnTo>
                    <a:lnTo>
                      <a:pt x="211" y="63"/>
                    </a:lnTo>
                    <a:lnTo>
                      <a:pt x="215" y="65"/>
                    </a:lnTo>
                    <a:lnTo>
                      <a:pt x="221" y="63"/>
                    </a:lnTo>
                    <a:lnTo>
                      <a:pt x="227" y="65"/>
                    </a:lnTo>
                    <a:lnTo>
                      <a:pt x="229" y="67"/>
                    </a:lnTo>
                    <a:lnTo>
                      <a:pt x="226" y="73"/>
                    </a:lnTo>
                    <a:lnTo>
                      <a:pt x="227" y="79"/>
                    </a:lnTo>
                    <a:lnTo>
                      <a:pt x="224" y="92"/>
                    </a:lnTo>
                    <a:lnTo>
                      <a:pt x="226" y="95"/>
                    </a:lnTo>
                    <a:lnTo>
                      <a:pt x="231" y="93"/>
                    </a:lnTo>
                    <a:lnTo>
                      <a:pt x="233" y="98"/>
                    </a:lnTo>
                    <a:lnTo>
                      <a:pt x="235" y="101"/>
                    </a:lnTo>
                    <a:lnTo>
                      <a:pt x="240" y="101"/>
                    </a:lnTo>
                    <a:lnTo>
                      <a:pt x="245" y="105"/>
                    </a:lnTo>
                    <a:lnTo>
                      <a:pt x="251" y="104"/>
                    </a:lnTo>
                    <a:lnTo>
                      <a:pt x="259" y="106"/>
                    </a:lnTo>
                    <a:lnTo>
                      <a:pt x="267" y="108"/>
                    </a:lnTo>
                    <a:lnTo>
                      <a:pt x="272" y="106"/>
                    </a:lnTo>
                    <a:lnTo>
                      <a:pt x="277" y="103"/>
                    </a:lnTo>
                    <a:lnTo>
                      <a:pt x="280" y="104"/>
                    </a:lnTo>
                    <a:lnTo>
                      <a:pt x="277" y="117"/>
                    </a:lnTo>
                    <a:lnTo>
                      <a:pt x="278" y="124"/>
                    </a:lnTo>
                    <a:lnTo>
                      <a:pt x="293" y="133"/>
                    </a:lnTo>
                    <a:lnTo>
                      <a:pt x="301" y="131"/>
                    </a:lnTo>
                    <a:lnTo>
                      <a:pt x="308" y="132"/>
                    </a:lnTo>
                    <a:lnTo>
                      <a:pt x="314" y="138"/>
                    </a:lnTo>
                    <a:lnTo>
                      <a:pt x="315" y="142"/>
                    </a:lnTo>
                    <a:lnTo>
                      <a:pt x="319" y="148"/>
                    </a:lnTo>
                    <a:lnTo>
                      <a:pt x="323" y="151"/>
                    </a:lnTo>
                    <a:lnTo>
                      <a:pt x="329" y="149"/>
                    </a:lnTo>
                    <a:lnTo>
                      <a:pt x="333" y="147"/>
                    </a:lnTo>
                    <a:lnTo>
                      <a:pt x="339" y="151"/>
                    </a:lnTo>
                    <a:lnTo>
                      <a:pt x="344" y="149"/>
                    </a:lnTo>
                    <a:lnTo>
                      <a:pt x="350" y="152"/>
                    </a:lnTo>
                    <a:lnTo>
                      <a:pt x="352" y="151"/>
                    </a:lnTo>
                    <a:lnTo>
                      <a:pt x="356" y="144"/>
                    </a:lnTo>
                    <a:lnTo>
                      <a:pt x="361" y="143"/>
                    </a:lnTo>
                    <a:lnTo>
                      <a:pt x="369" y="144"/>
                    </a:lnTo>
                    <a:lnTo>
                      <a:pt x="377" y="151"/>
                    </a:lnTo>
                    <a:lnTo>
                      <a:pt x="387" y="153"/>
                    </a:lnTo>
                    <a:lnTo>
                      <a:pt x="394" y="157"/>
                    </a:lnTo>
                    <a:lnTo>
                      <a:pt x="398" y="158"/>
                    </a:lnTo>
                    <a:lnTo>
                      <a:pt x="405" y="156"/>
                    </a:lnTo>
                    <a:lnTo>
                      <a:pt x="419" y="159"/>
                    </a:lnTo>
                    <a:lnTo>
                      <a:pt x="422" y="159"/>
                    </a:lnTo>
                    <a:lnTo>
                      <a:pt x="428" y="151"/>
                    </a:lnTo>
                    <a:lnTo>
                      <a:pt x="436" y="149"/>
                    </a:lnTo>
                    <a:lnTo>
                      <a:pt x="439" y="151"/>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424" name="Freeform 103"/>
              <p:cNvSpPr>
                <a:spLocks noChangeAspect="1"/>
              </p:cNvSpPr>
              <p:nvPr/>
            </p:nvSpPr>
            <p:spPr bwMode="gray">
              <a:xfrm>
                <a:off x="3479" y="2187"/>
                <a:ext cx="52" cy="67"/>
              </a:xfrm>
              <a:custGeom>
                <a:avLst/>
                <a:gdLst/>
                <a:ahLst/>
                <a:cxnLst>
                  <a:cxn ang="0">
                    <a:pos x="241" y="337"/>
                  </a:cxn>
                  <a:cxn ang="0">
                    <a:pos x="226" y="291"/>
                  </a:cxn>
                  <a:cxn ang="0">
                    <a:pos x="221" y="257"/>
                  </a:cxn>
                  <a:cxn ang="0">
                    <a:pos x="198" y="225"/>
                  </a:cxn>
                  <a:cxn ang="0">
                    <a:pos x="174" y="230"/>
                  </a:cxn>
                  <a:cxn ang="0">
                    <a:pos x="161" y="215"/>
                  </a:cxn>
                  <a:cxn ang="0">
                    <a:pos x="153" y="227"/>
                  </a:cxn>
                  <a:cxn ang="0">
                    <a:pos x="149" y="246"/>
                  </a:cxn>
                  <a:cxn ang="0">
                    <a:pos x="129" y="283"/>
                  </a:cxn>
                  <a:cxn ang="0">
                    <a:pos x="115" y="267"/>
                  </a:cxn>
                  <a:cxn ang="0">
                    <a:pos x="108" y="279"/>
                  </a:cxn>
                  <a:cxn ang="0">
                    <a:pos x="96" y="280"/>
                  </a:cxn>
                  <a:cxn ang="0">
                    <a:pos x="80" y="284"/>
                  </a:cxn>
                  <a:cxn ang="0">
                    <a:pos x="75" y="286"/>
                  </a:cxn>
                  <a:cxn ang="0">
                    <a:pos x="69" y="291"/>
                  </a:cxn>
                  <a:cxn ang="0">
                    <a:pos x="58" y="292"/>
                  </a:cxn>
                  <a:cxn ang="0">
                    <a:pos x="53" y="273"/>
                  </a:cxn>
                  <a:cxn ang="0">
                    <a:pos x="49" y="258"/>
                  </a:cxn>
                  <a:cxn ang="0">
                    <a:pos x="48" y="241"/>
                  </a:cxn>
                  <a:cxn ang="0">
                    <a:pos x="40" y="227"/>
                  </a:cxn>
                  <a:cxn ang="0">
                    <a:pos x="42" y="215"/>
                  </a:cxn>
                  <a:cxn ang="0">
                    <a:pos x="42" y="195"/>
                  </a:cxn>
                  <a:cxn ang="0">
                    <a:pos x="38" y="179"/>
                  </a:cxn>
                  <a:cxn ang="0">
                    <a:pos x="32" y="165"/>
                  </a:cxn>
                  <a:cxn ang="0">
                    <a:pos x="36" y="133"/>
                  </a:cxn>
                  <a:cxn ang="0">
                    <a:pos x="21" y="118"/>
                  </a:cxn>
                  <a:cxn ang="0">
                    <a:pos x="1" y="109"/>
                  </a:cxn>
                  <a:cxn ang="0">
                    <a:pos x="1" y="98"/>
                  </a:cxn>
                  <a:cxn ang="0">
                    <a:pos x="13" y="89"/>
                  </a:cxn>
                  <a:cxn ang="0">
                    <a:pos x="22" y="78"/>
                  </a:cxn>
                  <a:cxn ang="0">
                    <a:pos x="42" y="68"/>
                  </a:cxn>
                  <a:cxn ang="0">
                    <a:pos x="39" y="60"/>
                  </a:cxn>
                  <a:cxn ang="0">
                    <a:pos x="17" y="57"/>
                  </a:cxn>
                  <a:cxn ang="0">
                    <a:pos x="11" y="39"/>
                  </a:cxn>
                  <a:cxn ang="0">
                    <a:pos x="28" y="3"/>
                  </a:cxn>
                  <a:cxn ang="0">
                    <a:pos x="42" y="17"/>
                  </a:cxn>
                  <a:cxn ang="0">
                    <a:pos x="49" y="17"/>
                  </a:cxn>
                  <a:cxn ang="0">
                    <a:pos x="59" y="8"/>
                  </a:cxn>
                  <a:cxn ang="0">
                    <a:pos x="69" y="31"/>
                  </a:cxn>
                  <a:cxn ang="0">
                    <a:pos x="82" y="33"/>
                  </a:cxn>
                  <a:cxn ang="0">
                    <a:pos x="93" y="23"/>
                  </a:cxn>
                  <a:cxn ang="0">
                    <a:pos x="101" y="62"/>
                  </a:cxn>
                  <a:cxn ang="0">
                    <a:pos x="118" y="75"/>
                  </a:cxn>
                  <a:cxn ang="0">
                    <a:pos x="166" y="76"/>
                  </a:cxn>
                  <a:cxn ang="0">
                    <a:pos x="203" y="76"/>
                  </a:cxn>
                  <a:cxn ang="0">
                    <a:pos x="242" y="86"/>
                  </a:cxn>
                  <a:cxn ang="0">
                    <a:pos x="231" y="96"/>
                  </a:cxn>
                  <a:cxn ang="0">
                    <a:pos x="214" y="124"/>
                  </a:cxn>
                  <a:cxn ang="0">
                    <a:pos x="192" y="140"/>
                  </a:cxn>
                  <a:cxn ang="0">
                    <a:pos x="176" y="157"/>
                  </a:cxn>
                  <a:cxn ang="0">
                    <a:pos x="184" y="193"/>
                  </a:cxn>
                  <a:cxn ang="0">
                    <a:pos x="199" y="204"/>
                  </a:cxn>
                  <a:cxn ang="0">
                    <a:pos x="211" y="202"/>
                  </a:cxn>
                  <a:cxn ang="0">
                    <a:pos x="228" y="166"/>
                  </a:cxn>
                  <a:cxn ang="0">
                    <a:pos x="241" y="181"/>
                  </a:cxn>
                  <a:cxn ang="0">
                    <a:pos x="249" y="206"/>
                  </a:cxn>
                  <a:cxn ang="0">
                    <a:pos x="258" y="243"/>
                  </a:cxn>
                  <a:cxn ang="0">
                    <a:pos x="260" y="279"/>
                  </a:cxn>
                  <a:cxn ang="0">
                    <a:pos x="250" y="305"/>
                  </a:cxn>
                  <a:cxn ang="0">
                    <a:pos x="243" y="318"/>
                  </a:cxn>
                </a:cxnLst>
                <a:rect l="0" t="0" r="r" b="b"/>
                <a:pathLst>
                  <a:path w="262" h="337">
                    <a:moveTo>
                      <a:pt x="243" y="335"/>
                    </a:moveTo>
                    <a:lnTo>
                      <a:pt x="241" y="337"/>
                    </a:lnTo>
                    <a:lnTo>
                      <a:pt x="233" y="319"/>
                    </a:lnTo>
                    <a:lnTo>
                      <a:pt x="226" y="291"/>
                    </a:lnTo>
                    <a:lnTo>
                      <a:pt x="225" y="276"/>
                    </a:lnTo>
                    <a:lnTo>
                      <a:pt x="221" y="257"/>
                    </a:lnTo>
                    <a:lnTo>
                      <a:pt x="204" y="230"/>
                    </a:lnTo>
                    <a:lnTo>
                      <a:pt x="198" y="225"/>
                    </a:lnTo>
                    <a:lnTo>
                      <a:pt x="187" y="229"/>
                    </a:lnTo>
                    <a:lnTo>
                      <a:pt x="174" y="230"/>
                    </a:lnTo>
                    <a:lnTo>
                      <a:pt x="166" y="225"/>
                    </a:lnTo>
                    <a:lnTo>
                      <a:pt x="161" y="215"/>
                    </a:lnTo>
                    <a:lnTo>
                      <a:pt x="157" y="218"/>
                    </a:lnTo>
                    <a:lnTo>
                      <a:pt x="153" y="227"/>
                    </a:lnTo>
                    <a:lnTo>
                      <a:pt x="146" y="234"/>
                    </a:lnTo>
                    <a:lnTo>
                      <a:pt x="149" y="246"/>
                    </a:lnTo>
                    <a:lnTo>
                      <a:pt x="149" y="257"/>
                    </a:lnTo>
                    <a:lnTo>
                      <a:pt x="129" y="283"/>
                    </a:lnTo>
                    <a:lnTo>
                      <a:pt x="125" y="280"/>
                    </a:lnTo>
                    <a:lnTo>
                      <a:pt x="115" y="267"/>
                    </a:lnTo>
                    <a:lnTo>
                      <a:pt x="110" y="274"/>
                    </a:lnTo>
                    <a:lnTo>
                      <a:pt x="108" y="279"/>
                    </a:lnTo>
                    <a:lnTo>
                      <a:pt x="99" y="288"/>
                    </a:lnTo>
                    <a:lnTo>
                      <a:pt x="96" y="280"/>
                    </a:lnTo>
                    <a:lnTo>
                      <a:pt x="91" y="285"/>
                    </a:lnTo>
                    <a:lnTo>
                      <a:pt x="80" y="284"/>
                    </a:lnTo>
                    <a:lnTo>
                      <a:pt x="79" y="289"/>
                    </a:lnTo>
                    <a:lnTo>
                      <a:pt x="75" y="286"/>
                    </a:lnTo>
                    <a:lnTo>
                      <a:pt x="71" y="288"/>
                    </a:lnTo>
                    <a:lnTo>
                      <a:pt x="69" y="291"/>
                    </a:lnTo>
                    <a:lnTo>
                      <a:pt x="65" y="294"/>
                    </a:lnTo>
                    <a:lnTo>
                      <a:pt x="58" y="292"/>
                    </a:lnTo>
                    <a:lnTo>
                      <a:pt x="51" y="279"/>
                    </a:lnTo>
                    <a:lnTo>
                      <a:pt x="53" y="273"/>
                    </a:lnTo>
                    <a:lnTo>
                      <a:pt x="51" y="269"/>
                    </a:lnTo>
                    <a:lnTo>
                      <a:pt x="49" y="258"/>
                    </a:lnTo>
                    <a:lnTo>
                      <a:pt x="50" y="251"/>
                    </a:lnTo>
                    <a:lnTo>
                      <a:pt x="48" y="241"/>
                    </a:lnTo>
                    <a:lnTo>
                      <a:pt x="43" y="236"/>
                    </a:lnTo>
                    <a:lnTo>
                      <a:pt x="40" y="227"/>
                    </a:lnTo>
                    <a:lnTo>
                      <a:pt x="40" y="218"/>
                    </a:lnTo>
                    <a:lnTo>
                      <a:pt x="42" y="215"/>
                    </a:lnTo>
                    <a:lnTo>
                      <a:pt x="43" y="199"/>
                    </a:lnTo>
                    <a:lnTo>
                      <a:pt x="42" y="195"/>
                    </a:lnTo>
                    <a:lnTo>
                      <a:pt x="38" y="194"/>
                    </a:lnTo>
                    <a:lnTo>
                      <a:pt x="38" y="179"/>
                    </a:lnTo>
                    <a:lnTo>
                      <a:pt x="32" y="173"/>
                    </a:lnTo>
                    <a:lnTo>
                      <a:pt x="32" y="165"/>
                    </a:lnTo>
                    <a:lnTo>
                      <a:pt x="34" y="154"/>
                    </a:lnTo>
                    <a:lnTo>
                      <a:pt x="36" y="133"/>
                    </a:lnTo>
                    <a:lnTo>
                      <a:pt x="27" y="123"/>
                    </a:lnTo>
                    <a:lnTo>
                      <a:pt x="21" y="118"/>
                    </a:lnTo>
                    <a:lnTo>
                      <a:pt x="10" y="113"/>
                    </a:lnTo>
                    <a:lnTo>
                      <a:pt x="1" y="109"/>
                    </a:lnTo>
                    <a:lnTo>
                      <a:pt x="0" y="103"/>
                    </a:lnTo>
                    <a:lnTo>
                      <a:pt x="1" y="98"/>
                    </a:lnTo>
                    <a:lnTo>
                      <a:pt x="6" y="90"/>
                    </a:lnTo>
                    <a:lnTo>
                      <a:pt x="13" y="89"/>
                    </a:lnTo>
                    <a:lnTo>
                      <a:pt x="20" y="85"/>
                    </a:lnTo>
                    <a:lnTo>
                      <a:pt x="22" y="78"/>
                    </a:lnTo>
                    <a:lnTo>
                      <a:pt x="42" y="76"/>
                    </a:lnTo>
                    <a:lnTo>
                      <a:pt x="42" y="68"/>
                    </a:lnTo>
                    <a:lnTo>
                      <a:pt x="38" y="64"/>
                    </a:lnTo>
                    <a:lnTo>
                      <a:pt x="39" y="60"/>
                    </a:lnTo>
                    <a:lnTo>
                      <a:pt x="24" y="62"/>
                    </a:lnTo>
                    <a:lnTo>
                      <a:pt x="17" y="57"/>
                    </a:lnTo>
                    <a:lnTo>
                      <a:pt x="15" y="43"/>
                    </a:lnTo>
                    <a:lnTo>
                      <a:pt x="11" y="39"/>
                    </a:lnTo>
                    <a:lnTo>
                      <a:pt x="26" y="15"/>
                    </a:lnTo>
                    <a:lnTo>
                      <a:pt x="28" y="3"/>
                    </a:lnTo>
                    <a:lnTo>
                      <a:pt x="32" y="0"/>
                    </a:lnTo>
                    <a:lnTo>
                      <a:pt x="42" y="17"/>
                    </a:lnTo>
                    <a:lnTo>
                      <a:pt x="48" y="25"/>
                    </a:lnTo>
                    <a:lnTo>
                      <a:pt x="49" y="17"/>
                    </a:lnTo>
                    <a:lnTo>
                      <a:pt x="53" y="5"/>
                    </a:lnTo>
                    <a:lnTo>
                      <a:pt x="59" y="8"/>
                    </a:lnTo>
                    <a:lnTo>
                      <a:pt x="61" y="22"/>
                    </a:lnTo>
                    <a:lnTo>
                      <a:pt x="69" y="31"/>
                    </a:lnTo>
                    <a:lnTo>
                      <a:pt x="74" y="27"/>
                    </a:lnTo>
                    <a:lnTo>
                      <a:pt x="82" y="33"/>
                    </a:lnTo>
                    <a:lnTo>
                      <a:pt x="91" y="19"/>
                    </a:lnTo>
                    <a:lnTo>
                      <a:pt x="93" y="23"/>
                    </a:lnTo>
                    <a:lnTo>
                      <a:pt x="96" y="43"/>
                    </a:lnTo>
                    <a:lnTo>
                      <a:pt x="101" y="62"/>
                    </a:lnTo>
                    <a:lnTo>
                      <a:pt x="107" y="70"/>
                    </a:lnTo>
                    <a:lnTo>
                      <a:pt x="118" y="75"/>
                    </a:lnTo>
                    <a:lnTo>
                      <a:pt x="162" y="79"/>
                    </a:lnTo>
                    <a:lnTo>
                      <a:pt x="166" y="76"/>
                    </a:lnTo>
                    <a:lnTo>
                      <a:pt x="180" y="74"/>
                    </a:lnTo>
                    <a:lnTo>
                      <a:pt x="203" y="76"/>
                    </a:lnTo>
                    <a:lnTo>
                      <a:pt x="227" y="80"/>
                    </a:lnTo>
                    <a:lnTo>
                      <a:pt x="242" y="86"/>
                    </a:lnTo>
                    <a:lnTo>
                      <a:pt x="239" y="91"/>
                    </a:lnTo>
                    <a:lnTo>
                      <a:pt x="231" y="96"/>
                    </a:lnTo>
                    <a:lnTo>
                      <a:pt x="226" y="109"/>
                    </a:lnTo>
                    <a:lnTo>
                      <a:pt x="214" y="124"/>
                    </a:lnTo>
                    <a:lnTo>
                      <a:pt x="203" y="134"/>
                    </a:lnTo>
                    <a:lnTo>
                      <a:pt x="192" y="140"/>
                    </a:lnTo>
                    <a:lnTo>
                      <a:pt x="178" y="149"/>
                    </a:lnTo>
                    <a:lnTo>
                      <a:pt x="176" y="157"/>
                    </a:lnTo>
                    <a:lnTo>
                      <a:pt x="177" y="173"/>
                    </a:lnTo>
                    <a:lnTo>
                      <a:pt x="184" y="193"/>
                    </a:lnTo>
                    <a:lnTo>
                      <a:pt x="194" y="194"/>
                    </a:lnTo>
                    <a:lnTo>
                      <a:pt x="199" y="204"/>
                    </a:lnTo>
                    <a:lnTo>
                      <a:pt x="206" y="210"/>
                    </a:lnTo>
                    <a:lnTo>
                      <a:pt x="211" y="202"/>
                    </a:lnTo>
                    <a:lnTo>
                      <a:pt x="217" y="181"/>
                    </a:lnTo>
                    <a:lnTo>
                      <a:pt x="228" y="166"/>
                    </a:lnTo>
                    <a:lnTo>
                      <a:pt x="233" y="167"/>
                    </a:lnTo>
                    <a:lnTo>
                      <a:pt x="241" y="181"/>
                    </a:lnTo>
                    <a:lnTo>
                      <a:pt x="246" y="198"/>
                    </a:lnTo>
                    <a:lnTo>
                      <a:pt x="249" y="206"/>
                    </a:lnTo>
                    <a:lnTo>
                      <a:pt x="252" y="215"/>
                    </a:lnTo>
                    <a:lnTo>
                      <a:pt x="258" y="243"/>
                    </a:lnTo>
                    <a:lnTo>
                      <a:pt x="262" y="276"/>
                    </a:lnTo>
                    <a:lnTo>
                      <a:pt x="260" y="279"/>
                    </a:lnTo>
                    <a:lnTo>
                      <a:pt x="262" y="308"/>
                    </a:lnTo>
                    <a:lnTo>
                      <a:pt x="250" y="305"/>
                    </a:lnTo>
                    <a:lnTo>
                      <a:pt x="244" y="310"/>
                    </a:lnTo>
                    <a:lnTo>
                      <a:pt x="243" y="318"/>
                    </a:lnTo>
                    <a:lnTo>
                      <a:pt x="243" y="335"/>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425" name="Freeform 104"/>
              <p:cNvSpPr>
                <a:spLocks noChangeAspect="1"/>
              </p:cNvSpPr>
              <p:nvPr/>
            </p:nvSpPr>
            <p:spPr bwMode="gray">
              <a:xfrm>
                <a:off x="3390" y="2379"/>
                <a:ext cx="23" cy="43"/>
              </a:xfrm>
              <a:custGeom>
                <a:avLst/>
                <a:gdLst/>
                <a:ahLst/>
                <a:cxnLst>
                  <a:cxn ang="0">
                    <a:pos x="18" y="0"/>
                  </a:cxn>
                  <a:cxn ang="0">
                    <a:pos x="13" y="4"/>
                  </a:cxn>
                  <a:cxn ang="0">
                    <a:pos x="19" y="9"/>
                  </a:cxn>
                  <a:cxn ang="0">
                    <a:pos x="28" y="12"/>
                  </a:cxn>
                  <a:cxn ang="0">
                    <a:pos x="33" y="19"/>
                  </a:cxn>
                  <a:cxn ang="0">
                    <a:pos x="28" y="19"/>
                  </a:cxn>
                  <a:cxn ang="0">
                    <a:pos x="22" y="25"/>
                  </a:cxn>
                  <a:cxn ang="0">
                    <a:pos x="19" y="38"/>
                  </a:cxn>
                  <a:cxn ang="0">
                    <a:pos x="13" y="47"/>
                  </a:cxn>
                  <a:cxn ang="0">
                    <a:pos x="7" y="95"/>
                  </a:cxn>
                  <a:cxn ang="0">
                    <a:pos x="2" y="91"/>
                  </a:cxn>
                  <a:cxn ang="0">
                    <a:pos x="0" y="95"/>
                  </a:cxn>
                  <a:cxn ang="0">
                    <a:pos x="0" y="111"/>
                  </a:cxn>
                  <a:cxn ang="0">
                    <a:pos x="7" y="166"/>
                  </a:cxn>
                  <a:cxn ang="0">
                    <a:pos x="11" y="182"/>
                  </a:cxn>
                  <a:cxn ang="0">
                    <a:pos x="19" y="198"/>
                  </a:cxn>
                  <a:cxn ang="0">
                    <a:pos x="29" y="209"/>
                  </a:cxn>
                  <a:cxn ang="0">
                    <a:pos x="45" y="211"/>
                  </a:cxn>
                  <a:cxn ang="0">
                    <a:pos x="59" y="211"/>
                  </a:cxn>
                  <a:cxn ang="0">
                    <a:pos x="86" y="197"/>
                  </a:cxn>
                  <a:cxn ang="0">
                    <a:pos x="100" y="187"/>
                  </a:cxn>
                  <a:cxn ang="0">
                    <a:pos x="113" y="170"/>
                  </a:cxn>
                  <a:cxn ang="0">
                    <a:pos x="115" y="145"/>
                  </a:cxn>
                  <a:cxn ang="0">
                    <a:pos x="116" y="125"/>
                  </a:cxn>
                  <a:cxn ang="0">
                    <a:pos x="115" y="117"/>
                  </a:cxn>
                  <a:cxn ang="0">
                    <a:pos x="108" y="114"/>
                  </a:cxn>
                  <a:cxn ang="0">
                    <a:pos x="98" y="87"/>
                  </a:cxn>
                  <a:cxn ang="0">
                    <a:pos x="92" y="75"/>
                  </a:cxn>
                  <a:cxn ang="0">
                    <a:pos x="86" y="69"/>
                  </a:cxn>
                  <a:cxn ang="0">
                    <a:pos x="83" y="62"/>
                  </a:cxn>
                  <a:cxn ang="0">
                    <a:pos x="80" y="55"/>
                  </a:cxn>
                  <a:cxn ang="0">
                    <a:pos x="67" y="44"/>
                  </a:cxn>
                  <a:cxn ang="0">
                    <a:pos x="64" y="33"/>
                  </a:cxn>
                  <a:cxn ang="0">
                    <a:pos x="45" y="12"/>
                  </a:cxn>
                  <a:cxn ang="0">
                    <a:pos x="35" y="4"/>
                  </a:cxn>
                  <a:cxn ang="0">
                    <a:pos x="27" y="0"/>
                  </a:cxn>
                  <a:cxn ang="0">
                    <a:pos x="18" y="0"/>
                  </a:cxn>
                </a:cxnLst>
                <a:rect l="0" t="0" r="r" b="b"/>
                <a:pathLst>
                  <a:path w="116" h="211">
                    <a:moveTo>
                      <a:pt x="18" y="0"/>
                    </a:moveTo>
                    <a:lnTo>
                      <a:pt x="13" y="4"/>
                    </a:lnTo>
                    <a:lnTo>
                      <a:pt x="19" y="9"/>
                    </a:lnTo>
                    <a:lnTo>
                      <a:pt x="28" y="12"/>
                    </a:lnTo>
                    <a:lnTo>
                      <a:pt x="33" y="19"/>
                    </a:lnTo>
                    <a:lnTo>
                      <a:pt x="28" y="19"/>
                    </a:lnTo>
                    <a:lnTo>
                      <a:pt x="22" y="25"/>
                    </a:lnTo>
                    <a:lnTo>
                      <a:pt x="19" y="38"/>
                    </a:lnTo>
                    <a:lnTo>
                      <a:pt x="13" y="47"/>
                    </a:lnTo>
                    <a:lnTo>
                      <a:pt x="7" y="95"/>
                    </a:lnTo>
                    <a:lnTo>
                      <a:pt x="2" y="91"/>
                    </a:lnTo>
                    <a:lnTo>
                      <a:pt x="0" y="95"/>
                    </a:lnTo>
                    <a:lnTo>
                      <a:pt x="0" y="111"/>
                    </a:lnTo>
                    <a:lnTo>
                      <a:pt x="7" y="166"/>
                    </a:lnTo>
                    <a:lnTo>
                      <a:pt x="11" y="182"/>
                    </a:lnTo>
                    <a:lnTo>
                      <a:pt x="19" y="198"/>
                    </a:lnTo>
                    <a:lnTo>
                      <a:pt x="29" y="209"/>
                    </a:lnTo>
                    <a:lnTo>
                      <a:pt x="45" y="211"/>
                    </a:lnTo>
                    <a:lnTo>
                      <a:pt x="59" y="211"/>
                    </a:lnTo>
                    <a:lnTo>
                      <a:pt x="86" y="197"/>
                    </a:lnTo>
                    <a:lnTo>
                      <a:pt x="100" y="187"/>
                    </a:lnTo>
                    <a:lnTo>
                      <a:pt x="113" y="170"/>
                    </a:lnTo>
                    <a:lnTo>
                      <a:pt x="115" y="145"/>
                    </a:lnTo>
                    <a:lnTo>
                      <a:pt x="116" y="125"/>
                    </a:lnTo>
                    <a:lnTo>
                      <a:pt x="115" y="117"/>
                    </a:lnTo>
                    <a:lnTo>
                      <a:pt x="108" y="114"/>
                    </a:lnTo>
                    <a:lnTo>
                      <a:pt x="98" y="87"/>
                    </a:lnTo>
                    <a:lnTo>
                      <a:pt x="92" y="75"/>
                    </a:lnTo>
                    <a:lnTo>
                      <a:pt x="86" y="69"/>
                    </a:lnTo>
                    <a:lnTo>
                      <a:pt x="83" y="62"/>
                    </a:lnTo>
                    <a:lnTo>
                      <a:pt x="80" y="55"/>
                    </a:lnTo>
                    <a:lnTo>
                      <a:pt x="67" y="44"/>
                    </a:lnTo>
                    <a:lnTo>
                      <a:pt x="64" y="33"/>
                    </a:lnTo>
                    <a:lnTo>
                      <a:pt x="45" y="12"/>
                    </a:lnTo>
                    <a:lnTo>
                      <a:pt x="35" y="4"/>
                    </a:lnTo>
                    <a:lnTo>
                      <a:pt x="27" y="0"/>
                    </a:lnTo>
                    <a:lnTo>
                      <a:pt x="18" y="0"/>
                    </a:lnTo>
                    <a:close/>
                  </a:path>
                </a:pathLst>
              </a:custGeom>
              <a:grpFill/>
              <a:ln w="6350" cap="flat" cmpd="sng">
                <a:noFill/>
                <a:prstDash val="solid"/>
                <a:round/>
                <a:headEnd type="none" w="med" len="med"/>
                <a:tailEnd type="none" w="med" len="med"/>
              </a:ln>
              <a:effectLst/>
            </p:spPr>
            <p:txBody>
              <a:bodyPr/>
              <a:lstStyle/>
              <a:p>
                <a:endParaRPr lang="en-US" sz="1013" dirty="0"/>
              </a:p>
            </p:txBody>
          </p:sp>
        </p:grpSp>
        <p:sp>
          <p:nvSpPr>
            <p:cNvPr id="116" name="Freeform 105"/>
            <p:cNvSpPr>
              <a:spLocks noChangeAspect="1"/>
            </p:cNvSpPr>
            <p:nvPr/>
          </p:nvSpPr>
          <p:spPr bwMode="gray">
            <a:xfrm>
              <a:off x="2470598" y="1403516"/>
              <a:ext cx="13043" cy="31452"/>
            </a:xfrm>
            <a:custGeom>
              <a:avLst/>
              <a:gdLst/>
              <a:ahLst/>
              <a:cxnLst>
                <a:cxn ang="0">
                  <a:pos x="75" y="0"/>
                </a:cxn>
                <a:cxn ang="0">
                  <a:pos x="82" y="4"/>
                </a:cxn>
                <a:cxn ang="0">
                  <a:pos x="87" y="9"/>
                </a:cxn>
                <a:cxn ang="0">
                  <a:pos x="92" y="9"/>
                </a:cxn>
                <a:cxn ang="0">
                  <a:pos x="94" y="10"/>
                </a:cxn>
                <a:cxn ang="0">
                  <a:pos x="97" y="15"/>
                </a:cxn>
                <a:cxn ang="0">
                  <a:pos x="97" y="18"/>
                </a:cxn>
                <a:cxn ang="0">
                  <a:pos x="93" y="26"/>
                </a:cxn>
                <a:cxn ang="0">
                  <a:pos x="93" y="32"/>
                </a:cxn>
                <a:cxn ang="0">
                  <a:pos x="94" y="41"/>
                </a:cxn>
                <a:cxn ang="0">
                  <a:pos x="92" y="50"/>
                </a:cxn>
                <a:cxn ang="0">
                  <a:pos x="83" y="69"/>
                </a:cxn>
                <a:cxn ang="0">
                  <a:pos x="79" y="95"/>
                </a:cxn>
                <a:cxn ang="0">
                  <a:pos x="76" y="114"/>
                </a:cxn>
                <a:cxn ang="0">
                  <a:pos x="68" y="131"/>
                </a:cxn>
                <a:cxn ang="0">
                  <a:pos x="57" y="150"/>
                </a:cxn>
                <a:cxn ang="0">
                  <a:pos x="51" y="159"/>
                </a:cxn>
                <a:cxn ang="0">
                  <a:pos x="48" y="168"/>
                </a:cxn>
                <a:cxn ang="0">
                  <a:pos x="40" y="199"/>
                </a:cxn>
                <a:cxn ang="0">
                  <a:pos x="36" y="195"/>
                </a:cxn>
                <a:cxn ang="0">
                  <a:pos x="33" y="182"/>
                </a:cxn>
                <a:cxn ang="0">
                  <a:pos x="25" y="170"/>
                </a:cxn>
                <a:cxn ang="0">
                  <a:pos x="16" y="163"/>
                </a:cxn>
                <a:cxn ang="0">
                  <a:pos x="6" y="147"/>
                </a:cxn>
                <a:cxn ang="0">
                  <a:pos x="1" y="122"/>
                </a:cxn>
                <a:cxn ang="0">
                  <a:pos x="0" y="102"/>
                </a:cxn>
                <a:cxn ang="0">
                  <a:pos x="2" y="92"/>
                </a:cxn>
                <a:cxn ang="0">
                  <a:pos x="9" y="76"/>
                </a:cxn>
                <a:cxn ang="0">
                  <a:pos x="48" y="17"/>
                </a:cxn>
                <a:cxn ang="0">
                  <a:pos x="65" y="7"/>
                </a:cxn>
                <a:cxn ang="0">
                  <a:pos x="68" y="3"/>
                </a:cxn>
                <a:cxn ang="0">
                  <a:pos x="75" y="0"/>
                </a:cxn>
              </a:cxnLst>
              <a:rect l="0" t="0" r="r" b="b"/>
              <a:pathLst>
                <a:path w="97" h="199">
                  <a:moveTo>
                    <a:pt x="75" y="0"/>
                  </a:moveTo>
                  <a:lnTo>
                    <a:pt x="82" y="4"/>
                  </a:lnTo>
                  <a:lnTo>
                    <a:pt x="87" y="9"/>
                  </a:lnTo>
                  <a:lnTo>
                    <a:pt x="92" y="9"/>
                  </a:lnTo>
                  <a:lnTo>
                    <a:pt x="94" y="10"/>
                  </a:lnTo>
                  <a:lnTo>
                    <a:pt x="97" y="15"/>
                  </a:lnTo>
                  <a:lnTo>
                    <a:pt x="97" y="18"/>
                  </a:lnTo>
                  <a:lnTo>
                    <a:pt x="93" y="26"/>
                  </a:lnTo>
                  <a:lnTo>
                    <a:pt x="93" y="32"/>
                  </a:lnTo>
                  <a:lnTo>
                    <a:pt x="94" y="41"/>
                  </a:lnTo>
                  <a:lnTo>
                    <a:pt x="92" y="50"/>
                  </a:lnTo>
                  <a:lnTo>
                    <a:pt x="83" y="69"/>
                  </a:lnTo>
                  <a:lnTo>
                    <a:pt x="79" y="95"/>
                  </a:lnTo>
                  <a:lnTo>
                    <a:pt x="76" y="114"/>
                  </a:lnTo>
                  <a:lnTo>
                    <a:pt x="68" y="131"/>
                  </a:lnTo>
                  <a:lnTo>
                    <a:pt x="57" y="150"/>
                  </a:lnTo>
                  <a:lnTo>
                    <a:pt x="51" y="159"/>
                  </a:lnTo>
                  <a:lnTo>
                    <a:pt x="48" y="168"/>
                  </a:lnTo>
                  <a:lnTo>
                    <a:pt x="40" y="199"/>
                  </a:lnTo>
                  <a:lnTo>
                    <a:pt x="36" y="195"/>
                  </a:lnTo>
                  <a:lnTo>
                    <a:pt x="33" y="182"/>
                  </a:lnTo>
                  <a:lnTo>
                    <a:pt x="25" y="170"/>
                  </a:lnTo>
                  <a:lnTo>
                    <a:pt x="16" y="163"/>
                  </a:lnTo>
                  <a:lnTo>
                    <a:pt x="6" y="147"/>
                  </a:lnTo>
                  <a:lnTo>
                    <a:pt x="1" y="122"/>
                  </a:lnTo>
                  <a:lnTo>
                    <a:pt x="0" y="102"/>
                  </a:lnTo>
                  <a:lnTo>
                    <a:pt x="2" y="92"/>
                  </a:lnTo>
                  <a:lnTo>
                    <a:pt x="9" y="76"/>
                  </a:lnTo>
                  <a:lnTo>
                    <a:pt x="48" y="17"/>
                  </a:lnTo>
                  <a:lnTo>
                    <a:pt x="65" y="7"/>
                  </a:lnTo>
                  <a:lnTo>
                    <a:pt x="68" y="3"/>
                  </a:lnTo>
                  <a:lnTo>
                    <a:pt x="75" y="0"/>
                  </a:lnTo>
                  <a:close/>
                </a:path>
              </a:pathLst>
            </a:custGeom>
            <a:grpFill/>
            <a:ln w="6350" cap="flat" cmpd="sng">
              <a:noFill/>
              <a:prstDash val="solid"/>
              <a:round/>
              <a:headEnd type="none" w="med" len="med"/>
              <a:tailEnd type="none" w="med" len="med"/>
            </a:ln>
            <a:effectLst/>
          </p:spPr>
          <p:txBody>
            <a:bodyPr/>
            <a:lstStyle/>
            <a:p>
              <a:endParaRPr lang="en-US" sz="1013" dirty="0"/>
            </a:p>
          </p:txBody>
        </p:sp>
        <p:grpSp>
          <p:nvGrpSpPr>
            <p:cNvPr id="117" name="Group 106"/>
            <p:cNvGrpSpPr>
              <a:grpSpLocks noChangeAspect="1"/>
            </p:cNvGrpSpPr>
            <p:nvPr/>
          </p:nvGrpSpPr>
          <p:grpSpPr bwMode="gray">
            <a:xfrm>
              <a:off x="2542676" y="1188854"/>
              <a:ext cx="122190" cy="158834"/>
              <a:chOff x="3938" y="1929"/>
              <a:chExt cx="178" cy="202"/>
            </a:xfrm>
            <a:grpFill/>
          </p:grpSpPr>
          <p:sp>
            <p:nvSpPr>
              <p:cNvPr id="415" name="Freeform 107"/>
              <p:cNvSpPr>
                <a:spLocks noChangeAspect="1"/>
              </p:cNvSpPr>
              <p:nvPr/>
            </p:nvSpPr>
            <p:spPr bwMode="gray">
              <a:xfrm>
                <a:off x="4050" y="1929"/>
                <a:ext cx="66" cy="61"/>
              </a:xfrm>
              <a:custGeom>
                <a:avLst/>
                <a:gdLst/>
                <a:ahLst/>
                <a:cxnLst>
                  <a:cxn ang="0">
                    <a:pos x="301" y="94"/>
                  </a:cxn>
                  <a:cxn ang="0">
                    <a:pos x="299" y="113"/>
                  </a:cxn>
                  <a:cxn ang="0">
                    <a:pos x="294" y="141"/>
                  </a:cxn>
                  <a:cxn ang="0">
                    <a:pos x="304" y="164"/>
                  </a:cxn>
                  <a:cxn ang="0">
                    <a:pos x="330" y="159"/>
                  </a:cxn>
                  <a:cxn ang="0">
                    <a:pos x="308" y="177"/>
                  </a:cxn>
                  <a:cxn ang="0">
                    <a:pos x="283" y="191"/>
                  </a:cxn>
                  <a:cxn ang="0">
                    <a:pos x="271" y="195"/>
                  </a:cxn>
                  <a:cxn ang="0">
                    <a:pos x="238" y="195"/>
                  </a:cxn>
                  <a:cxn ang="0">
                    <a:pos x="208" y="223"/>
                  </a:cxn>
                  <a:cxn ang="0">
                    <a:pos x="195" y="259"/>
                  </a:cxn>
                  <a:cxn ang="0">
                    <a:pos x="162" y="248"/>
                  </a:cxn>
                  <a:cxn ang="0">
                    <a:pos x="114" y="224"/>
                  </a:cxn>
                  <a:cxn ang="0">
                    <a:pos x="84" y="227"/>
                  </a:cxn>
                  <a:cxn ang="0">
                    <a:pos x="63" y="235"/>
                  </a:cxn>
                  <a:cxn ang="0">
                    <a:pos x="36" y="226"/>
                  </a:cxn>
                  <a:cxn ang="0">
                    <a:pos x="34" y="251"/>
                  </a:cxn>
                  <a:cxn ang="0">
                    <a:pos x="74" y="277"/>
                  </a:cxn>
                  <a:cxn ang="0">
                    <a:pos x="59" y="283"/>
                  </a:cxn>
                  <a:cxn ang="0">
                    <a:pos x="40" y="289"/>
                  </a:cxn>
                  <a:cxn ang="0">
                    <a:pos x="22" y="307"/>
                  </a:cxn>
                  <a:cxn ang="0">
                    <a:pos x="11" y="295"/>
                  </a:cxn>
                  <a:cxn ang="0">
                    <a:pos x="0" y="247"/>
                  </a:cxn>
                  <a:cxn ang="0">
                    <a:pos x="11" y="214"/>
                  </a:cxn>
                  <a:cxn ang="0">
                    <a:pos x="34" y="195"/>
                  </a:cxn>
                  <a:cxn ang="0">
                    <a:pos x="31" y="176"/>
                  </a:cxn>
                  <a:cxn ang="0">
                    <a:pos x="47" y="171"/>
                  </a:cxn>
                  <a:cxn ang="0">
                    <a:pos x="81" y="175"/>
                  </a:cxn>
                  <a:cxn ang="0">
                    <a:pos x="87" y="146"/>
                  </a:cxn>
                  <a:cxn ang="0">
                    <a:pos x="94" y="127"/>
                  </a:cxn>
                  <a:cxn ang="0">
                    <a:pos x="102" y="90"/>
                  </a:cxn>
                  <a:cxn ang="0">
                    <a:pos x="99" y="25"/>
                  </a:cxn>
                  <a:cxn ang="0">
                    <a:pos x="110" y="3"/>
                  </a:cxn>
                  <a:cxn ang="0">
                    <a:pos x="122" y="8"/>
                  </a:cxn>
                  <a:cxn ang="0">
                    <a:pos x="135" y="22"/>
                  </a:cxn>
                  <a:cxn ang="0">
                    <a:pos x="179" y="75"/>
                  </a:cxn>
                  <a:cxn ang="0">
                    <a:pos x="222" y="103"/>
                  </a:cxn>
                  <a:cxn ang="0">
                    <a:pos x="250" y="116"/>
                  </a:cxn>
                  <a:cxn ang="0">
                    <a:pos x="272" y="118"/>
                  </a:cxn>
                </a:cxnLst>
                <a:rect l="0" t="0" r="r" b="b"/>
                <a:pathLst>
                  <a:path w="330" h="307">
                    <a:moveTo>
                      <a:pt x="285" y="108"/>
                    </a:moveTo>
                    <a:lnTo>
                      <a:pt x="301" y="94"/>
                    </a:lnTo>
                    <a:lnTo>
                      <a:pt x="305" y="97"/>
                    </a:lnTo>
                    <a:lnTo>
                      <a:pt x="299" y="113"/>
                    </a:lnTo>
                    <a:lnTo>
                      <a:pt x="291" y="129"/>
                    </a:lnTo>
                    <a:lnTo>
                      <a:pt x="294" y="141"/>
                    </a:lnTo>
                    <a:lnTo>
                      <a:pt x="304" y="148"/>
                    </a:lnTo>
                    <a:lnTo>
                      <a:pt x="304" y="164"/>
                    </a:lnTo>
                    <a:lnTo>
                      <a:pt x="315" y="164"/>
                    </a:lnTo>
                    <a:lnTo>
                      <a:pt x="330" y="159"/>
                    </a:lnTo>
                    <a:lnTo>
                      <a:pt x="325" y="170"/>
                    </a:lnTo>
                    <a:lnTo>
                      <a:pt x="308" y="177"/>
                    </a:lnTo>
                    <a:lnTo>
                      <a:pt x="293" y="188"/>
                    </a:lnTo>
                    <a:lnTo>
                      <a:pt x="283" y="191"/>
                    </a:lnTo>
                    <a:lnTo>
                      <a:pt x="277" y="187"/>
                    </a:lnTo>
                    <a:lnTo>
                      <a:pt x="271" y="195"/>
                    </a:lnTo>
                    <a:lnTo>
                      <a:pt x="254" y="193"/>
                    </a:lnTo>
                    <a:lnTo>
                      <a:pt x="238" y="195"/>
                    </a:lnTo>
                    <a:lnTo>
                      <a:pt x="223" y="204"/>
                    </a:lnTo>
                    <a:lnTo>
                      <a:pt x="208" y="223"/>
                    </a:lnTo>
                    <a:lnTo>
                      <a:pt x="199" y="241"/>
                    </a:lnTo>
                    <a:lnTo>
                      <a:pt x="195" y="259"/>
                    </a:lnTo>
                    <a:lnTo>
                      <a:pt x="189" y="268"/>
                    </a:lnTo>
                    <a:lnTo>
                      <a:pt x="162" y="248"/>
                    </a:lnTo>
                    <a:lnTo>
                      <a:pt x="142" y="241"/>
                    </a:lnTo>
                    <a:lnTo>
                      <a:pt x="114" y="224"/>
                    </a:lnTo>
                    <a:lnTo>
                      <a:pt x="97" y="221"/>
                    </a:lnTo>
                    <a:lnTo>
                      <a:pt x="84" y="227"/>
                    </a:lnTo>
                    <a:lnTo>
                      <a:pt x="74" y="236"/>
                    </a:lnTo>
                    <a:lnTo>
                      <a:pt x="63" y="235"/>
                    </a:lnTo>
                    <a:lnTo>
                      <a:pt x="52" y="225"/>
                    </a:lnTo>
                    <a:lnTo>
                      <a:pt x="36" y="226"/>
                    </a:lnTo>
                    <a:lnTo>
                      <a:pt x="28" y="240"/>
                    </a:lnTo>
                    <a:lnTo>
                      <a:pt x="34" y="251"/>
                    </a:lnTo>
                    <a:lnTo>
                      <a:pt x="57" y="262"/>
                    </a:lnTo>
                    <a:lnTo>
                      <a:pt x="74" y="277"/>
                    </a:lnTo>
                    <a:lnTo>
                      <a:pt x="71" y="284"/>
                    </a:lnTo>
                    <a:lnTo>
                      <a:pt x="59" y="283"/>
                    </a:lnTo>
                    <a:lnTo>
                      <a:pt x="50" y="283"/>
                    </a:lnTo>
                    <a:lnTo>
                      <a:pt x="40" y="289"/>
                    </a:lnTo>
                    <a:lnTo>
                      <a:pt x="35" y="297"/>
                    </a:lnTo>
                    <a:lnTo>
                      <a:pt x="22" y="307"/>
                    </a:lnTo>
                    <a:lnTo>
                      <a:pt x="14" y="305"/>
                    </a:lnTo>
                    <a:lnTo>
                      <a:pt x="11" y="295"/>
                    </a:lnTo>
                    <a:lnTo>
                      <a:pt x="18" y="264"/>
                    </a:lnTo>
                    <a:lnTo>
                      <a:pt x="0" y="247"/>
                    </a:lnTo>
                    <a:lnTo>
                      <a:pt x="2" y="224"/>
                    </a:lnTo>
                    <a:lnTo>
                      <a:pt x="11" y="214"/>
                    </a:lnTo>
                    <a:lnTo>
                      <a:pt x="24" y="207"/>
                    </a:lnTo>
                    <a:lnTo>
                      <a:pt x="34" y="195"/>
                    </a:lnTo>
                    <a:lnTo>
                      <a:pt x="38" y="184"/>
                    </a:lnTo>
                    <a:lnTo>
                      <a:pt x="31" y="176"/>
                    </a:lnTo>
                    <a:lnTo>
                      <a:pt x="34" y="167"/>
                    </a:lnTo>
                    <a:lnTo>
                      <a:pt x="47" y="171"/>
                    </a:lnTo>
                    <a:lnTo>
                      <a:pt x="60" y="175"/>
                    </a:lnTo>
                    <a:lnTo>
                      <a:pt x="81" y="175"/>
                    </a:lnTo>
                    <a:lnTo>
                      <a:pt x="88" y="160"/>
                    </a:lnTo>
                    <a:lnTo>
                      <a:pt x="87" y="146"/>
                    </a:lnTo>
                    <a:lnTo>
                      <a:pt x="87" y="135"/>
                    </a:lnTo>
                    <a:lnTo>
                      <a:pt x="94" y="127"/>
                    </a:lnTo>
                    <a:lnTo>
                      <a:pt x="100" y="110"/>
                    </a:lnTo>
                    <a:lnTo>
                      <a:pt x="102" y="90"/>
                    </a:lnTo>
                    <a:lnTo>
                      <a:pt x="109" y="58"/>
                    </a:lnTo>
                    <a:lnTo>
                      <a:pt x="99" y="25"/>
                    </a:lnTo>
                    <a:lnTo>
                      <a:pt x="99" y="15"/>
                    </a:lnTo>
                    <a:lnTo>
                      <a:pt x="110" y="3"/>
                    </a:lnTo>
                    <a:lnTo>
                      <a:pt x="115" y="0"/>
                    </a:lnTo>
                    <a:lnTo>
                      <a:pt x="122" y="8"/>
                    </a:lnTo>
                    <a:lnTo>
                      <a:pt x="126" y="15"/>
                    </a:lnTo>
                    <a:lnTo>
                      <a:pt x="135" y="22"/>
                    </a:lnTo>
                    <a:lnTo>
                      <a:pt x="158" y="54"/>
                    </a:lnTo>
                    <a:lnTo>
                      <a:pt x="179" y="75"/>
                    </a:lnTo>
                    <a:lnTo>
                      <a:pt x="199" y="92"/>
                    </a:lnTo>
                    <a:lnTo>
                      <a:pt x="222" y="103"/>
                    </a:lnTo>
                    <a:lnTo>
                      <a:pt x="244" y="108"/>
                    </a:lnTo>
                    <a:lnTo>
                      <a:pt x="250" y="116"/>
                    </a:lnTo>
                    <a:lnTo>
                      <a:pt x="261" y="121"/>
                    </a:lnTo>
                    <a:lnTo>
                      <a:pt x="272" y="118"/>
                    </a:lnTo>
                    <a:lnTo>
                      <a:pt x="285" y="108"/>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416" name="Freeform 108"/>
              <p:cNvSpPr>
                <a:spLocks noChangeAspect="1"/>
              </p:cNvSpPr>
              <p:nvPr/>
            </p:nvSpPr>
            <p:spPr bwMode="gray">
              <a:xfrm>
                <a:off x="3952" y="1989"/>
                <a:ext cx="123" cy="110"/>
              </a:xfrm>
              <a:custGeom>
                <a:avLst/>
                <a:gdLst/>
                <a:ahLst/>
                <a:cxnLst>
                  <a:cxn ang="0">
                    <a:pos x="578" y="13"/>
                  </a:cxn>
                  <a:cxn ang="0">
                    <a:pos x="582" y="69"/>
                  </a:cxn>
                  <a:cxn ang="0">
                    <a:pos x="607" y="118"/>
                  </a:cxn>
                  <a:cxn ang="0">
                    <a:pos x="608" y="160"/>
                  </a:cxn>
                  <a:cxn ang="0">
                    <a:pos x="593" y="180"/>
                  </a:cxn>
                  <a:cxn ang="0">
                    <a:pos x="571" y="223"/>
                  </a:cxn>
                  <a:cxn ang="0">
                    <a:pos x="554" y="268"/>
                  </a:cxn>
                  <a:cxn ang="0">
                    <a:pos x="558" y="317"/>
                  </a:cxn>
                  <a:cxn ang="0">
                    <a:pos x="535" y="365"/>
                  </a:cxn>
                  <a:cxn ang="0">
                    <a:pos x="545" y="404"/>
                  </a:cxn>
                  <a:cxn ang="0">
                    <a:pos x="521" y="439"/>
                  </a:cxn>
                  <a:cxn ang="0">
                    <a:pos x="495" y="425"/>
                  </a:cxn>
                  <a:cxn ang="0">
                    <a:pos x="491" y="408"/>
                  </a:cxn>
                  <a:cxn ang="0">
                    <a:pos x="483" y="440"/>
                  </a:cxn>
                  <a:cxn ang="0">
                    <a:pos x="456" y="443"/>
                  </a:cxn>
                  <a:cxn ang="0">
                    <a:pos x="437" y="474"/>
                  </a:cxn>
                  <a:cxn ang="0">
                    <a:pos x="427" y="446"/>
                  </a:cxn>
                  <a:cxn ang="0">
                    <a:pos x="404" y="478"/>
                  </a:cxn>
                  <a:cxn ang="0">
                    <a:pos x="356" y="476"/>
                  </a:cxn>
                  <a:cxn ang="0">
                    <a:pos x="351" y="470"/>
                  </a:cxn>
                  <a:cxn ang="0">
                    <a:pos x="333" y="470"/>
                  </a:cxn>
                  <a:cxn ang="0">
                    <a:pos x="320" y="451"/>
                  </a:cxn>
                  <a:cxn ang="0">
                    <a:pos x="328" y="504"/>
                  </a:cxn>
                  <a:cxn ang="0">
                    <a:pos x="307" y="503"/>
                  </a:cxn>
                  <a:cxn ang="0">
                    <a:pos x="295" y="517"/>
                  </a:cxn>
                  <a:cxn ang="0">
                    <a:pos x="252" y="546"/>
                  </a:cxn>
                  <a:cxn ang="0">
                    <a:pos x="233" y="517"/>
                  </a:cxn>
                  <a:cxn ang="0">
                    <a:pos x="248" y="479"/>
                  </a:cxn>
                  <a:cxn ang="0">
                    <a:pos x="228" y="476"/>
                  </a:cxn>
                  <a:cxn ang="0">
                    <a:pos x="190" y="468"/>
                  </a:cxn>
                  <a:cxn ang="0">
                    <a:pos x="156" y="483"/>
                  </a:cxn>
                  <a:cxn ang="0">
                    <a:pos x="133" y="492"/>
                  </a:cxn>
                  <a:cxn ang="0">
                    <a:pos x="92" y="503"/>
                  </a:cxn>
                  <a:cxn ang="0">
                    <a:pos x="69" y="524"/>
                  </a:cxn>
                  <a:cxn ang="0">
                    <a:pos x="43" y="515"/>
                  </a:cxn>
                  <a:cxn ang="0">
                    <a:pos x="20" y="521"/>
                  </a:cxn>
                  <a:cxn ang="0">
                    <a:pos x="0" y="503"/>
                  </a:cxn>
                  <a:cxn ang="0">
                    <a:pos x="35" y="478"/>
                  </a:cxn>
                  <a:cxn ang="0">
                    <a:pos x="74" y="446"/>
                  </a:cxn>
                  <a:cxn ang="0">
                    <a:pos x="106" y="417"/>
                  </a:cxn>
                  <a:cxn ang="0">
                    <a:pos x="155" y="416"/>
                  </a:cxn>
                  <a:cxn ang="0">
                    <a:pos x="219" y="407"/>
                  </a:cxn>
                  <a:cxn ang="0">
                    <a:pos x="237" y="412"/>
                  </a:cxn>
                  <a:cxn ang="0">
                    <a:pos x="270" y="412"/>
                  </a:cxn>
                  <a:cxn ang="0">
                    <a:pos x="300" y="357"/>
                  </a:cxn>
                  <a:cxn ang="0">
                    <a:pos x="322" y="305"/>
                  </a:cxn>
                  <a:cxn ang="0">
                    <a:pos x="351" y="284"/>
                  </a:cxn>
                  <a:cxn ang="0">
                    <a:pos x="333" y="306"/>
                  </a:cxn>
                  <a:cxn ang="0">
                    <a:pos x="336" y="333"/>
                  </a:cxn>
                  <a:cxn ang="0">
                    <a:pos x="363" y="321"/>
                  </a:cxn>
                  <a:cxn ang="0">
                    <a:pos x="410" y="295"/>
                  </a:cxn>
                  <a:cxn ang="0">
                    <a:pos x="440" y="257"/>
                  </a:cxn>
                  <a:cxn ang="0">
                    <a:pos x="467" y="235"/>
                  </a:cxn>
                  <a:cxn ang="0">
                    <a:pos x="486" y="188"/>
                  </a:cxn>
                  <a:cxn ang="0">
                    <a:pos x="499" y="154"/>
                  </a:cxn>
                  <a:cxn ang="0">
                    <a:pos x="495" y="117"/>
                  </a:cxn>
                  <a:cxn ang="0">
                    <a:pos x="499" y="92"/>
                  </a:cxn>
                  <a:cxn ang="0">
                    <a:pos x="512" y="49"/>
                  </a:cxn>
                  <a:cxn ang="0">
                    <a:pos x="524" y="20"/>
                  </a:cxn>
                  <a:cxn ang="0">
                    <a:pos x="539" y="48"/>
                  </a:cxn>
                  <a:cxn ang="0">
                    <a:pos x="560" y="41"/>
                  </a:cxn>
                  <a:cxn ang="0">
                    <a:pos x="559" y="22"/>
                  </a:cxn>
                  <a:cxn ang="0">
                    <a:pos x="547" y="3"/>
                  </a:cxn>
                </a:cxnLst>
                <a:rect l="0" t="0" r="r" b="b"/>
                <a:pathLst>
                  <a:path w="613" h="552">
                    <a:moveTo>
                      <a:pt x="560" y="6"/>
                    </a:moveTo>
                    <a:lnTo>
                      <a:pt x="576" y="6"/>
                    </a:lnTo>
                    <a:lnTo>
                      <a:pt x="578" y="13"/>
                    </a:lnTo>
                    <a:lnTo>
                      <a:pt x="576" y="37"/>
                    </a:lnTo>
                    <a:lnTo>
                      <a:pt x="577" y="53"/>
                    </a:lnTo>
                    <a:lnTo>
                      <a:pt x="582" y="69"/>
                    </a:lnTo>
                    <a:lnTo>
                      <a:pt x="592" y="83"/>
                    </a:lnTo>
                    <a:lnTo>
                      <a:pt x="598" y="96"/>
                    </a:lnTo>
                    <a:lnTo>
                      <a:pt x="607" y="118"/>
                    </a:lnTo>
                    <a:lnTo>
                      <a:pt x="613" y="143"/>
                    </a:lnTo>
                    <a:lnTo>
                      <a:pt x="612" y="153"/>
                    </a:lnTo>
                    <a:lnTo>
                      <a:pt x="608" y="160"/>
                    </a:lnTo>
                    <a:lnTo>
                      <a:pt x="607" y="171"/>
                    </a:lnTo>
                    <a:lnTo>
                      <a:pt x="599" y="180"/>
                    </a:lnTo>
                    <a:lnTo>
                      <a:pt x="593" y="180"/>
                    </a:lnTo>
                    <a:lnTo>
                      <a:pt x="585" y="208"/>
                    </a:lnTo>
                    <a:lnTo>
                      <a:pt x="583" y="224"/>
                    </a:lnTo>
                    <a:lnTo>
                      <a:pt x="571" y="223"/>
                    </a:lnTo>
                    <a:lnTo>
                      <a:pt x="556" y="232"/>
                    </a:lnTo>
                    <a:lnTo>
                      <a:pt x="551" y="251"/>
                    </a:lnTo>
                    <a:lnTo>
                      <a:pt x="554" y="268"/>
                    </a:lnTo>
                    <a:lnTo>
                      <a:pt x="556" y="284"/>
                    </a:lnTo>
                    <a:lnTo>
                      <a:pt x="556" y="305"/>
                    </a:lnTo>
                    <a:lnTo>
                      <a:pt x="558" y="317"/>
                    </a:lnTo>
                    <a:lnTo>
                      <a:pt x="548" y="327"/>
                    </a:lnTo>
                    <a:lnTo>
                      <a:pt x="539" y="347"/>
                    </a:lnTo>
                    <a:lnTo>
                      <a:pt x="535" y="365"/>
                    </a:lnTo>
                    <a:lnTo>
                      <a:pt x="535" y="386"/>
                    </a:lnTo>
                    <a:lnTo>
                      <a:pt x="543" y="397"/>
                    </a:lnTo>
                    <a:lnTo>
                      <a:pt x="545" y="404"/>
                    </a:lnTo>
                    <a:lnTo>
                      <a:pt x="537" y="409"/>
                    </a:lnTo>
                    <a:lnTo>
                      <a:pt x="527" y="425"/>
                    </a:lnTo>
                    <a:lnTo>
                      <a:pt x="521" y="439"/>
                    </a:lnTo>
                    <a:lnTo>
                      <a:pt x="494" y="459"/>
                    </a:lnTo>
                    <a:lnTo>
                      <a:pt x="491" y="449"/>
                    </a:lnTo>
                    <a:lnTo>
                      <a:pt x="495" y="425"/>
                    </a:lnTo>
                    <a:lnTo>
                      <a:pt x="502" y="417"/>
                    </a:lnTo>
                    <a:lnTo>
                      <a:pt x="505" y="408"/>
                    </a:lnTo>
                    <a:lnTo>
                      <a:pt x="491" y="408"/>
                    </a:lnTo>
                    <a:lnTo>
                      <a:pt x="489" y="419"/>
                    </a:lnTo>
                    <a:lnTo>
                      <a:pt x="484" y="429"/>
                    </a:lnTo>
                    <a:lnTo>
                      <a:pt x="483" y="440"/>
                    </a:lnTo>
                    <a:lnTo>
                      <a:pt x="475" y="434"/>
                    </a:lnTo>
                    <a:lnTo>
                      <a:pt x="462" y="433"/>
                    </a:lnTo>
                    <a:lnTo>
                      <a:pt x="456" y="443"/>
                    </a:lnTo>
                    <a:lnTo>
                      <a:pt x="451" y="468"/>
                    </a:lnTo>
                    <a:lnTo>
                      <a:pt x="445" y="476"/>
                    </a:lnTo>
                    <a:lnTo>
                      <a:pt x="437" y="474"/>
                    </a:lnTo>
                    <a:lnTo>
                      <a:pt x="435" y="459"/>
                    </a:lnTo>
                    <a:lnTo>
                      <a:pt x="436" y="447"/>
                    </a:lnTo>
                    <a:lnTo>
                      <a:pt x="427" y="446"/>
                    </a:lnTo>
                    <a:lnTo>
                      <a:pt x="419" y="455"/>
                    </a:lnTo>
                    <a:lnTo>
                      <a:pt x="410" y="466"/>
                    </a:lnTo>
                    <a:lnTo>
                      <a:pt x="404" y="478"/>
                    </a:lnTo>
                    <a:lnTo>
                      <a:pt x="402" y="479"/>
                    </a:lnTo>
                    <a:lnTo>
                      <a:pt x="384" y="476"/>
                    </a:lnTo>
                    <a:lnTo>
                      <a:pt x="356" y="476"/>
                    </a:lnTo>
                    <a:lnTo>
                      <a:pt x="341" y="479"/>
                    </a:lnTo>
                    <a:lnTo>
                      <a:pt x="345" y="474"/>
                    </a:lnTo>
                    <a:lnTo>
                      <a:pt x="351" y="470"/>
                    </a:lnTo>
                    <a:lnTo>
                      <a:pt x="339" y="467"/>
                    </a:lnTo>
                    <a:lnTo>
                      <a:pt x="336" y="463"/>
                    </a:lnTo>
                    <a:lnTo>
                      <a:pt x="333" y="470"/>
                    </a:lnTo>
                    <a:lnTo>
                      <a:pt x="327" y="462"/>
                    </a:lnTo>
                    <a:lnTo>
                      <a:pt x="325" y="449"/>
                    </a:lnTo>
                    <a:lnTo>
                      <a:pt x="320" y="451"/>
                    </a:lnTo>
                    <a:lnTo>
                      <a:pt x="309" y="476"/>
                    </a:lnTo>
                    <a:lnTo>
                      <a:pt x="328" y="488"/>
                    </a:lnTo>
                    <a:lnTo>
                      <a:pt x="328" y="504"/>
                    </a:lnTo>
                    <a:lnTo>
                      <a:pt x="320" y="498"/>
                    </a:lnTo>
                    <a:lnTo>
                      <a:pt x="314" y="501"/>
                    </a:lnTo>
                    <a:lnTo>
                      <a:pt x="307" y="503"/>
                    </a:lnTo>
                    <a:lnTo>
                      <a:pt x="300" y="508"/>
                    </a:lnTo>
                    <a:lnTo>
                      <a:pt x="296" y="514"/>
                    </a:lnTo>
                    <a:lnTo>
                      <a:pt x="295" y="517"/>
                    </a:lnTo>
                    <a:lnTo>
                      <a:pt x="279" y="546"/>
                    </a:lnTo>
                    <a:lnTo>
                      <a:pt x="268" y="552"/>
                    </a:lnTo>
                    <a:lnTo>
                      <a:pt x="252" y="546"/>
                    </a:lnTo>
                    <a:lnTo>
                      <a:pt x="247" y="536"/>
                    </a:lnTo>
                    <a:lnTo>
                      <a:pt x="236" y="529"/>
                    </a:lnTo>
                    <a:lnTo>
                      <a:pt x="233" y="517"/>
                    </a:lnTo>
                    <a:lnTo>
                      <a:pt x="233" y="499"/>
                    </a:lnTo>
                    <a:lnTo>
                      <a:pt x="238" y="494"/>
                    </a:lnTo>
                    <a:lnTo>
                      <a:pt x="248" y="479"/>
                    </a:lnTo>
                    <a:lnTo>
                      <a:pt x="249" y="474"/>
                    </a:lnTo>
                    <a:lnTo>
                      <a:pt x="247" y="472"/>
                    </a:lnTo>
                    <a:lnTo>
                      <a:pt x="228" y="476"/>
                    </a:lnTo>
                    <a:lnTo>
                      <a:pt x="216" y="471"/>
                    </a:lnTo>
                    <a:lnTo>
                      <a:pt x="203" y="468"/>
                    </a:lnTo>
                    <a:lnTo>
                      <a:pt x="190" y="468"/>
                    </a:lnTo>
                    <a:lnTo>
                      <a:pt x="179" y="478"/>
                    </a:lnTo>
                    <a:lnTo>
                      <a:pt x="163" y="488"/>
                    </a:lnTo>
                    <a:lnTo>
                      <a:pt x="156" y="483"/>
                    </a:lnTo>
                    <a:lnTo>
                      <a:pt x="147" y="487"/>
                    </a:lnTo>
                    <a:lnTo>
                      <a:pt x="142" y="487"/>
                    </a:lnTo>
                    <a:lnTo>
                      <a:pt x="133" y="492"/>
                    </a:lnTo>
                    <a:lnTo>
                      <a:pt x="126" y="492"/>
                    </a:lnTo>
                    <a:lnTo>
                      <a:pt x="119" y="495"/>
                    </a:lnTo>
                    <a:lnTo>
                      <a:pt x="92" y="503"/>
                    </a:lnTo>
                    <a:lnTo>
                      <a:pt x="85" y="497"/>
                    </a:lnTo>
                    <a:lnTo>
                      <a:pt x="78" y="498"/>
                    </a:lnTo>
                    <a:lnTo>
                      <a:pt x="69" y="524"/>
                    </a:lnTo>
                    <a:lnTo>
                      <a:pt x="64" y="525"/>
                    </a:lnTo>
                    <a:lnTo>
                      <a:pt x="51" y="520"/>
                    </a:lnTo>
                    <a:lnTo>
                      <a:pt x="43" y="515"/>
                    </a:lnTo>
                    <a:lnTo>
                      <a:pt x="32" y="519"/>
                    </a:lnTo>
                    <a:lnTo>
                      <a:pt x="24" y="519"/>
                    </a:lnTo>
                    <a:lnTo>
                      <a:pt x="20" y="521"/>
                    </a:lnTo>
                    <a:lnTo>
                      <a:pt x="10" y="517"/>
                    </a:lnTo>
                    <a:lnTo>
                      <a:pt x="0" y="516"/>
                    </a:lnTo>
                    <a:lnTo>
                      <a:pt x="0" y="503"/>
                    </a:lnTo>
                    <a:lnTo>
                      <a:pt x="1" y="495"/>
                    </a:lnTo>
                    <a:lnTo>
                      <a:pt x="26" y="488"/>
                    </a:lnTo>
                    <a:lnTo>
                      <a:pt x="35" y="478"/>
                    </a:lnTo>
                    <a:lnTo>
                      <a:pt x="45" y="471"/>
                    </a:lnTo>
                    <a:lnTo>
                      <a:pt x="63" y="461"/>
                    </a:lnTo>
                    <a:lnTo>
                      <a:pt x="74" y="446"/>
                    </a:lnTo>
                    <a:lnTo>
                      <a:pt x="87" y="438"/>
                    </a:lnTo>
                    <a:lnTo>
                      <a:pt x="94" y="424"/>
                    </a:lnTo>
                    <a:lnTo>
                      <a:pt x="106" y="417"/>
                    </a:lnTo>
                    <a:lnTo>
                      <a:pt x="118" y="413"/>
                    </a:lnTo>
                    <a:lnTo>
                      <a:pt x="136" y="418"/>
                    </a:lnTo>
                    <a:lnTo>
                      <a:pt x="155" y="416"/>
                    </a:lnTo>
                    <a:lnTo>
                      <a:pt x="169" y="417"/>
                    </a:lnTo>
                    <a:lnTo>
                      <a:pt x="209" y="408"/>
                    </a:lnTo>
                    <a:lnTo>
                      <a:pt x="219" y="407"/>
                    </a:lnTo>
                    <a:lnTo>
                      <a:pt x="228" y="403"/>
                    </a:lnTo>
                    <a:lnTo>
                      <a:pt x="238" y="403"/>
                    </a:lnTo>
                    <a:lnTo>
                      <a:pt x="237" y="412"/>
                    </a:lnTo>
                    <a:lnTo>
                      <a:pt x="260" y="418"/>
                    </a:lnTo>
                    <a:lnTo>
                      <a:pt x="265" y="417"/>
                    </a:lnTo>
                    <a:lnTo>
                      <a:pt x="270" y="412"/>
                    </a:lnTo>
                    <a:lnTo>
                      <a:pt x="282" y="403"/>
                    </a:lnTo>
                    <a:lnTo>
                      <a:pt x="284" y="371"/>
                    </a:lnTo>
                    <a:lnTo>
                      <a:pt x="300" y="357"/>
                    </a:lnTo>
                    <a:lnTo>
                      <a:pt x="312" y="339"/>
                    </a:lnTo>
                    <a:lnTo>
                      <a:pt x="320" y="320"/>
                    </a:lnTo>
                    <a:lnTo>
                      <a:pt x="322" y="305"/>
                    </a:lnTo>
                    <a:lnTo>
                      <a:pt x="324" y="294"/>
                    </a:lnTo>
                    <a:lnTo>
                      <a:pt x="343" y="283"/>
                    </a:lnTo>
                    <a:lnTo>
                      <a:pt x="351" y="284"/>
                    </a:lnTo>
                    <a:lnTo>
                      <a:pt x="350" y="294"/>
                    </a:lnTo>
                    <a:lnTo>
                      <a:pt x="341" y="298"/>
                    </a:lnTo>
                    <a:lnTo>
                      <a:pt x="333" y="306"/>
                    </a:lnTo>
                    <a:lnTo>
                      <a:pt x="332" y="309"/>
                    </a:lnTo>
                    <a:lnTo>
                      <a:pt x="336" y="321"/>
                    </a:lnTo>
                    <a:lnTo>
                      <a:pt x="336" y="333"/>
                    </a:lnTo>
                    <a:lnTo>
                      <a:pt x="341" y="333"/>
                    </a:lnTo>
                    <a:lnTo>
                      <a:pt x="354" y="332"/>
                    </a:lnTo>
                    <a:lnTo>
                      <a:pt x="363" y="321"/>
                    </a:lnTo>
                    <a:lnTo>
                      <a:pt x="377" y="314"/>
                    </a:lnTo>
                    <a:lnTo>
                      <a:pt x="393" y="309"/>
                    </a:lnTo>
                    <a:lnTo>
                      <a:pt x="410" y="295"/>
                    </a:lnTo>
                    <a:lnTo>
                      <a:pt x="422" y="284"/>
                    </a:lnTo>
                    <a:lnTo>
                      <a:pt x="430" y="269"/>
                    </a:lnTo>
                    <a:lnTo>
                      <a:pt x="440" y="257"/>
                    </a:lnTo>
                    <a:lnTo>
                      <a:pt x="453" y="247"/>
                    </a:lnTo>
                    <a:lnTo>
                      <a:pt x="459" y="247"/>
                    </a:lnTo>
                    <a:lnTo>
                      <a:pt x="467" y="235"/>
                    </a:lnTo>
                    <a:lnTo>
                      <a:pt x="468" y="225"/>
                    </a:lnTo>
                    <a:lnTo>
                      <a:pt x="470" y="215"/>
                    </a:lnTo>
                    <a:lnTo>
                      <a:pt x="486" y="188"/>
                    </a:lnTo>
                    <a:lnTo>
                      <a:pt x="490" y="176"/>
                    </a:lnTo>
                    <a:lnTo>
                      <a:pt x="492" y="165"/>
                    </a:lnTo>
                    <a:lnTo>
                      <a:pt x="499" y="154"/>
                    </a:lnTo>
                    <a:lnTo>
                      <a:pt x="502" y="139"/>
                    </a:lnTo>
                    <a:lnTo>
                      <a:pt x="502" y="123"/>
                    </a:lnTo>
                    <a:lnTo>
                      <a:pt x="495" y="117"/>
                    </a:lnTo>
                    <a:lnTo>
                      <a:pt x="484" y="112"/>
                    </a:lnTo>
                    <a:lnTo>
                      <a:pt x="489" y="107"/>
                    </a:lnTo>
                    <a:lnTo>
                      <a:pt x="499" y="92"/>
                    </a:lnTo>
                    <a:lnTo>
                      <a:pt x="497" y="62"/>
                    </a:lnTo>
                    <a:lnTo>
                      <a:pt x="502" y="53"/>
                    </a:lnTo>
                    <a:lnTo>
                      <a:pt x="512" y="49"/>
                    </a:lnTo>
                    <a:lnTo>
                      <a:pt x="513" y="32"/>
                    </a:lnTo>
                    <a:lnTo>
                      <a:pt x="517" y="24"/>
                    </a:lnTo>
                    <a:lnTo>
                      <a:pt x="524" y="20"/>
                    </a:lnTo>
                    <a:lnTo>
                      <a:pt x="531" y="29"/>
                    </a:lnTo>
                    <a:lnTo>
                      <a:pt x="535" y="42"/>
                    </a:lnTo>
                    <a:lnTo>
                      <a:pt x="539" y="48"/>
                    </a:lnTo>
                    <a:lnTo>
                      <a:pt x="547" y="38"/>
                    </a:lnTo>
                    <a:lnTo>
                      <a:pt x="553" y="42"/>
                    </a:lnTo>
                    <a:lnTo>
                      <a:pt x="560" y="41"/>
                    </a:lnTo>
                    <a:lnTo>
                      <a:pt x="566" y="27"/>
                    </a:lnTo>
                    <a:lnTo>
                      <a:pt x="567" y="15"/>
                    </a:lnTo>
                    <a:lnTo>
                      <a:pt x="559" y="22"/>
                    </a:lnTo>
                    <a:lnTo>
                      <a:pt x="547" y="26"/>
                    </a:lnTo>
                    <a:lnTo>
                      <a:pt x="543" y="14"/>
                    </a:lnTo>
                    <a:lnTo>
                      <a:pt x="547" y="3"/>
                    </a:lnTo>
                    <a:lnTo>
                      <a:pt x="551" y="0"/>
                    </a:lnTo>
                    <a:lnTo>
                      <a:pt x="560" y="6"/>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417" name="Freeform 109"/>
              <p:cNvSpPr>
                <a:spLocks noChangeAspect="1"/>
              </p:cNvSpPr>
              <p:nvPr/>
            </p:nvSpPr>
            <p:spPr bwMode="gray">
              <a:xfrm>
                <a:off x="3966" y="2088"/>
                <a:ext cx="28" cy="21"/>
              </a:xfrm>
              <a:custGeom>
                <a:avLst/>
                <a:gdLst/>
                <a:ahLst/>
                <a:cxnLst>
                  <a:cxn ang="0">
                    <a:pos x="113" y="70"/>
                  </a:cxn>
                  <a:cxn ang="0">
                    <a:pos x="102" y="63"/>
                  </a:cxn>
                  <a:cxn ang="0">
                    <a:pos x="88" y="58"/>
                  </a:cxn>
                  <a:cxn ang="0">
                    <a:pos x="74" y="62"/>
                  </a:cxn>
                  <a:cxn ang="0">
                    <a:pos x="66" y="68"/>
                  </a:cxn>
                  <a:cxn ang="0">
                    <a:pos x="59" y="80"/>
                  </a:cxn>
                  <a:cxn ang="0">
                    <a:pos x="50" y="95"/>
                  </a:cxn>
                  <a:cxn ang="0">
                    <a:pos x="48" y="106"/>
                  </a:cxn>
                  <a:cxn ang="0">
                    <a:pos x="39" y="107"/>
                  </a:cxn>
                  <a:cxn ang="0">
                    <a:pos x="30" y="100"/>
                  </a:cxn>
                  <a:cxn ang="0">
                    <a:pos x="26" y="95"/>
                  </a:cxn>
                  <a:cxn ang="0">
                    <a:pos x="19" y="82"/>
                  </a:cxn>
                  <a:cxn ang="0">
                    <a:pos x="20" y="76"/>
                  </a:cxn>
                  <a:cxn ang="0">
                    <a:pos x="16" y="69"/>
                  </a:cxn>
                  <a:cxn ang="0">
                    <a:pos x="10" y="64"/>
                  </a:cxn>
                  <a:cxn ang="0">
                    <a:pos x="0" y="64"/>
                  </a:cxn>
                  <a:cxn ang="0">
                    <a:pos x="15" y="53"/>
                  </a:cxn>
                  <a:cxn ang="0">
                    <a:pos x="37" y="23"/>
                  </a:cxn>
                  <a:cxn ang="0">
                    <a:pos x="50" y="25"/>
                  </a:cxn>
                  <a:cxn ang="0">
                    <a:pos x="57" y="28"/>
                  </a:cxn>
                  <a:cxn ang="0">
                    <a:pos x="68" y="26"/>
                  </a:cxn>
                  <a:cxn ang="0">
                    <a:pos x="78" y="21"/>
                  </a:cxn>
                  <a:cxn ang="0">
                    <a:pos x="82" y="14"/>
                  </a:cxn>
                  <a:cxn ang="0">
                    <a:pos x="95" y="1"/>
                  </a:cxn>
                  <a:cxn ang="0">
                    <a:pos x="102" y="0"/>
                  </a:cxn>
                  <a:cxn ang="0">
                    <a:pos x="112" y="3"/>
                  </a:cxn>
                  <a:cxn ang="0">
                    <a:pos x="123" y="9"/>
                  </a:cxn>
                  <a:cxn ang="0">
                    <a:pos x="132" y="10"/>
                  </a:cxn>
                  <a:cxn ang="0">
                    <a:pos x="138" y="33"/>
                  </a:cxn>
                  <a:cxn ang="0">
                    <a:pos x="140" y="36"/>
                  </a:cxn>
                  <a:cxn ang="0">
                    <a:pos x="134" y="44"/>
                  </a:cxn>
                  <a:cxn ang="0">
                    <a:pos x="128" y="47"/>
                  </a:cxn>
                  <a:cxn ang="0">
                    <a:pos x="123" y="54"/>
                  </a:cxn>
                  <a:cxn ang="0">
                    <a:pos x="118" y="63"/>
                  </a:cxn>
                  <a:cxn ang="0">
                    <a:pos x="113" y="70"/>
                  </a:cxn>
                </a:cxnLst>
                <a:rect l="0" t="0" r="r" b="b"/>
                <a:pathLst>
                  <a:path w="140" h="107">
                    <a:moveTo>
                      <a:pt x="113" y="70"/>
                    </a:moveTo>
                    <a:lnTo>
                      <a:pt x="102" y="63"/>
                    </a:lnTo>
                    <a:lnTo>
                      <a:pt x="88" y="58"/>
                    </a:lnTo>
                    <a:lnTo>
                      <a:pt x="74" y="62"/>
                    </a:lnTo>
                    <a:lnTo>
                      <a:pt x="66" y="68"/>
                    </a:lnTo>
                    <a:lnTo>
                      <a:pt x="59" y="80"/>
                    </a:lnTo>
                    <a:lnTo>
                      <a:pt x="50" y="95"/>
                    </a:lnTo>
                    <a:lnTo>
                      <a:pt x="48" y="106"/>
                    </a:lnTo>
                    <a:lnTo>
                      <a:pt x="39" y="107"/>
                    </a:lnTo>
                    <a:lnTo>
                      <a:pt x="30" y="100"/>
                    </a:lnTo>
                    <a:lnTo>
                      <a:pt x="26" y="95"/>
                    </a:lnTo>
                    <a:lnTo>
                      <a:pt x="19" y="82"/>
                    </a:lnTo>
                    <a:lnTo>
                      <a:pt x="20" y="76"/>
                    </a:lnTo>
                    <a:lnTo>
                      <a:pt x="16" y="69"/>
                    </a:lnTo>
                    <a:lnTo>
                      <a:pt x="10" y="64"/>
                    </a:lnTo>
                    <a:lnTo>
                      <a:pt x="0" y="64"/>
                    </a:lnTo>
                    <a:lnTo>
                      <a:pt x="15" y="53"/>
                    </a:lnTo>
                    <a:lnTo>
                      <a:pt x="37" y="23"/>
                    </a:lnTo>
                    <a:lnTo>
                      <a:pt x="50" y="25"/>
                    </a:lnTo>
                    <a:lnTo>
                      <a:pt x="57" y="28"/>
                    </a:lnTo>
                    <a:lnTo>
                      <a:pt x="68" y="26"/>
                    </a:lnTo>
                    <a:lnTo>
                      <a:pt x="78" y="21"/>
                    </a:lnTo>
                    <a:lnTo>
                      <a:pt x="82" y="14"/>
                    </a:lnTo>
                    <a:lnTo>
                      <a:pt x="95" y="1"/>
                    </a:lnTo>
                    <a:lnTo>
                      <a:pt x="102" y="0"/>
                    </a:lnTo>
                    <a:lnTo>
                      <a:pt x="112" y="3"/>
                    </a:lnTo>
                    <a:lnTo>
                      <a:pt x="123" y="9"/>
                    </a:lnTo>
                    <a:lnTo>
                      <a:pt x="132" y="10"/>
                    </a:lnTo>
                    <a:lnTo>
                      <a:pt x="138" y="33"/>
                    </a:lnTo>
                    <a:lnTo>
                      <a:pt x="140" y="36"/>
                    </a:lnTo>
                    <a:lnTo>
                      <a:pt x="134" y="44"/>
                    </a:lnTo>
                    <a:lnTo>
                      <a:pt x="128" y="47"/>
                    </a:lnTo>
                    <a:lnTo>
                      <a:pt x="123" y="54"/>
                    </a:lnTo>
                    <a:lnTo>
                      <a:pt x="118" y="63"/>
                    </a:lnTo>
                    <a:lnTo>
                      <a:pt x="113" y="70"/>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418" name="Freeform 110"/>
              <p:cNvSpPr>
                <a:spLocks noChangeAspect="1"/>
              </p:cNvSpPr>
              <p:nvPr/>
            </p:nvSpPr>
            <p:spPr bwMode="gray">
              <a:xfrm>
                <a:off x="3938" y="2093"/>
                <a:ext cx="26" cy="38"/>
              </a:xfrm>
              <a:custGeom>
                <a:avLst/>
                <a:gdLst/>
                <a:ahLst/>
                <a:cxnLst>
                  <a:cxn ang="0">
                    <a:pos x="69" y="2"/>
                  </a:cxn>
                  <a:cxn ang="0">
                    <a:pos x="56" y="4"/>
                  </a:cxn>
                  <a:cxn ang="0">
                    <a:pos x="42" y="22"/>
                  </a:cxn>
                  <a:cxn ang="0">
                    <a:pos x="29" y="29"/>
                  </a:cxn>
                  <a:cxn ang="0">
                    <a:pos x="18" y="29"/>
                  </a:cxn>
                  <a:cxn ang="0">
                    <a:pos x="0" y="48"/>
                  </a:cxn>
                  <a:cxn ang="0">
                    <a:pos x="16" y="64"/>
                  </a:cxn>
                  <a:cxn ang="0">
                    <a:pos x="11" y="62"/>
                  </a:cxn>
                  <a:cxn ang="0">
                    <a:pos x="9" y="88"/>
                  </a:cxn>
                  <a:cxn ang="0">
                    <a:pos x="27" y="78"/>
                  </a:cxn>
                  <a:cxn ang="0">
                    <a:pos x="41" y="75"/>
                  </a:cxn>
                  <a:cxn ang="0">
                    <a:pos x="32" y="65"/>
                  </a:cxn>
                  <a:cxn ang="0">
                    <a:pos x="37" y="50"/>
                  </a:cxn>
                  <a:cxn ang="0">
                    <a:pos x="51" y="74"/>
                  </a:cxn>
                  <a:cxn ang="0">
                    <a:pos x="53" y="86"/>
                  </a:cxn>
                  <a:cxn ang="0">
                    <a:pos x="47" y="112"/>
                  </a:cxn>
                  <a:cxn ang="0">
                    <a:pos x="36" y="128"/>
                  </a:cxn>
                  <a:cxn ang="0">
                    <a:pos x="38" y="159"/>
                  </a:cxn>
                  <a:cxn ang="0">
                    <a:pos x="41" y="174"/>
                  </a:cxn>
                  <a:cxn ang="0">
                    <a:pos x="58" y="166"/>
                  </a:cxn>
                  <a:cxn ang="0">
                    <a:pos x="57" y="145"/>
                  </a:cxn>
                  <a:cxn ang="0">
                    <a:pos x="62" y="151"/>
                  </a:cxn>
                  <a:cxn ang="0">
                    <a:pos x="63" y="172"/>
                  </a:cxn>
                  <a:cxn ang="0">
                    <a:pos x="70" y="185"/>
                  </a:cxn>
                  <a:cxn ang="0">
                    <a:pos x="79" y="169"/>
                  </a:cxn>
                  <a:cxn ang="0">
                    <a:pos x="94" y="164"/>
                  </a:cxn>
                  <a:cxn ang="0">
                    <a:pos x="107" y="117"/>
                  </a:cxn>
                  <a:cxn ang="0">
                    <a:pos x="120" y="89"/>
                  </a:cxn>
                  <a:cxn ang="0">
                    <a:pos x="131" y="69"/>
                  </a:cxn>
                  <a:cxn ang="0">
                    <a:pos x="124" y="48"/>
                  </a:cxn>
                  <a:cxn ang="0">
                    <a:pos x="110" y="40"/>
                  </a:cxn>
                  <a:cxn ang="0">
                    <a:pos x="112" y="19"/>
                  </a:cxn>
                  <a:cxn ang="0">
                    <a:pos x="86" y="22"/>
                  </a:cxn>
                  <a:cxn ang="0">
                    <a:pos x="77" y="3"/>
                  </a:cxn>
                </a:cxnLst>
                <a:rect l="0" t="0" r="r" b="b"/>
                <a:pathLst>
                  <a:path w="131" h="187">
                    <a:moveTo>
                      <a:pt x="67" y="2"/>
                    </a:moveTo>
                    <a:lnTo>
                      <a:pt x="69" y="2"/>
                    </a:lnTo>
                    <a:lnTo>
                      <a:pt x="64" y="0"/>
                    </a:lnTo>
                    <a:lnTo>
                      <a:pt x="56" y="4"/>
                    </a:lnTo>
                    <a:lnTo>
                      <a:pt x="47" y="13"/>
                    </a:lnTo>
                    <a:lnTo>
                      <a:pt x="42" y="22"/>
                    </a:lnTo>
                    <a:lnTo>
                      <a:pt x="35" y="22"/>
                    </a:lnTo>
                    <a:lnTo>
                      <a:pt x="29" y="29"/>
                    </a:lnTo>
                    <a:lnTo>
                      <a:pt x="21" y="32"/>
                    </a:lnTo>
                    <a:lnTo>
                      <a:pt x="18" y="29"/>
                    </a:lnTo>
                    <a:lnTo>
                      <a:pt x="11" y="34"/>
                    </a:lnTo>
                    <a:lnTo>
                      <a:pt x="0" y="48"/>
                    </a:lnTo>
                    <a:lnTo>
                      <a:pt x="10" y="56"/>
                    </a:lnTo>
                    <a:lnTo>
                      <a:pt x="16" y="64"/>
                    </a:lnTo>
                    <a:lnTo>
                      <a:pt x="16" y="72"/>
                    </a:lnTo>
                    <a:lnTo>
                      <a:pt x="11" y="62"/>
                    </a:lnTo>
                    <a:lnTo>
                      <a:pt x="5" y="62"/>
                    </a:lnTo>
                    <a:lnTo>
                      <a:pt x="9" y="88"/>
                    </a:lnTo>
                    <a:lnTo>
                      <a:pt x="14" y="81"/>
                    </a:lnTo>
                    <a:lnTo>
                      <a:pt x="27" y="78"/>
                    </a:lnTo>
                    <a:lnTo>
                      <a:pt x="37" y="84"/>
                    </a:lnTo>
                    <a:lnTo>
                      <a:pt x="41" y="75"/>
                    </a:lnTo>
                    <a:lnTo>
                      <a:pt x="35" y="72"/>
                    </a:lnTo>
                    <a:lnTo>
                      <a:pt x="32" y="65"/>
                    </a:lnTo>
                    <a:lnTo>
                      <a:pt x="32" y="54"/>
                    </a:lnTo>
                    <a:lnTo>
                      <a:pt x="37" y="50"/>
                    </a:lnTo>
                    <a:lnTo>
                      <a:pt x="43" y="63"/>
                    </a:lnTo>
                    <a:lnTo>
                      <a:pt x="51" y="74"/>
                    </a:lnTo>
                    <a:lnTo>
                      <a:pt x="51" y="85"/>
                    </a:lnTo>
                    <a:lnTo>
                      <a:pt x="53" y="86"/>
                    </a:lnTo>
                    <a:lnTo>
                      <a:pt x="53" y="100"/>
                    </a:lnTo>
                    <a:lnTo>
                      <a:pt x="47" y="112"/>
                    </a:lnTo>
                    <a:lnTo>
                      <a:pt x="41" y="118"/>
                    </a:lnTo>
                    <a:lnTo>
                      <a:pt x="36" y="128"/>
                    </a:lnTo>
                    <a:lnTo>
                      <a:pt x="35" y="143"/>
                    </a:lnTo>
                    <a:lnTo>
                      <a:pt x="38" y="159"/>
                    </a:lnTo>
                    <a:lnTo>
                      <a:pt x="35" y="167"/>
                    </a:lnTo>
                    <a:lnTo>
                      <a:pt x="41" y="174"/>
                    </a:lnTo>
                    <a:lnTo>
                      <a:pt x="54" y="180"/>
                    </a:lnTo>
                    <a:lnTo>
                      <a:pt x="58" y="166"/>
                    </a:lnTo>
                    <a:lnTo>
                      <a:pt x="53" y="155"/>
                    </a:lnTo>
                    <a:lnTo>
                      <a:pt x="57" y="145"/>
                    </a:lnTo>
                    <a:lnTo>
                      <a:pt x="65" y="148"/>
                    </a:lnTo>
                    <a:lnTo>
                      <a:pt x="62" y="151"/>
                    </a:lnTo>
                    <a:lnTo>
                      <a:pt x="61" y="160"/>
                    </a:lnTo>
                    <a:lnTo>
                      <a:pt x="63" y="172"/>
                    </a:lnTo>
                    <a:lnTo>
                      <a:pt x="63" y="187"/>
                    </a:lnTo>
                    <a:lnTo>
                      <a:pt x="70" y="185"/>
                    </a:lnTo>
                    <a:lnTo>
                      <a:pt x="79" y="177"/>
                    </a:lnTo>
                    <a:lnTo>
                      <a:pt x="79" y="169"/>
                    </a:lnTo>
                    <a:lnTo>
                      <a:pt x="88" y="160"/>
                    </a:lnTo>
                    <a:lnTo>
                      <a:pt x="94" y="164"/>
                    </a:lnTo>
                    <a:lnTo>
                      <a:pt x="100" y="148"/>
                    </a:lnTo>
                    <a:lnTo>
                      <a:pt x="107" y="117"/>
                    </a:lnTo>
                    <a:lnTo>
                      <a:pt x="113" y="100"/>
                    </a:lnTo>
                    <a:lnTo>
                      <a:pt x="120" y="89"/>
                    </a:lnTo>
                    <a:lnTo>
                      <a:pt x="127" y="78"/>
                    </a:lnTo>
                    <a:lnTo>
                      <a:pt x="131" y="69"/>
                    </a:lnTo>
                    <a:lnTo>
                      <a:pt x="129" y="59"/>
                    </a:lnTo>
                    <a:lnTo>
                      <a:pt x="124" y="48"/>
                    </a:lnTo>
                    <a:lnTo>
                      <a:pt x="111" y="45"/>
                    </a:lnTo>
                    <a:lnTo>
                      <a:pt x="110" y="40"/>
                    </a:lnTo>
                    <a:lnTo>
                      <a:pt x="115" y="26"/>
                    </a:lnTo>
                    <a:lnTo>
                      <a:pt x="112" y="19"/>
                    </a:lnTo>
                    <a:lnTo>
                      <a:pt x="104" y="21"/>
                    </a:lnTo>
                    <a:lnTo>
                      <a:pt x="86" y="22"/>
                    </a:lnTo>
                    <a:lnTo>
                      <a:pt x="77" y="9"/>
                    </a:lnTo>
                    <a:lnTo>
                      <a:pt x="77" y="3"/>
                    </a:lnTo>
                    <a:lnTo>
                      <a:pt x="67" y="2"/>
                    </a:lnTo>
                    <a:close/>
                  </a:path>
                </a:pathLst>
              </a:custGeom>
              <a:grpFill/>
              <a:ln w="6350" cap="flat" cmpd="sng">
                <a:noFill/>
                <a:prstDash val="solid"/>
                <a:round/>
                <a:headEnd type="none" w="med" len="med"/>
                <a:tailEnd type="none" w="med" len="med"/>
              </a:ln>
              <a:effectLst/>
            </p:spPr>
            <p:txBody>
              <a:bodyPr/>
              <a:lstStyle/>
              <a:p>
                <a:endParaRPr lang="en-US" sz="1013" dirty="0"/>
              </a:p>
            </p:txBody>
          </p:sp>
        </p:grpSp>
        <p:sp>
          <p:nvSpPr>
            <p:cNvPr id="118" name="Freeform 111"/>
            <p:cNvSpPr>
              <a:spLocks noChangeAspect="1"/>
            </p:cNvSpPr>
            <p:nvPr/>
          </p:nvSpPr>
          <p:spPr bwMode="gray">
            <a:xfrm>
              <a:off x="2515904" y="1269058"/>
              <a:ext cx="26086" cy="44820"/>
            </a:xfrm>
            <a:custGeom>
              <a:avLst/>
              <a:gdLst/>
              <a:ahLst/>
              <a:cxnLst>
                <a:cxn ang="0">
                  <a:pos x="130" y="5"/>
                </a:cxn>
                <a:cxn ang="0">
                  <a:pos x="156" y="46"/>
                </a:cxn>
                <a:cxn ang="0">
                  <a:pos x="173" y="73"/>
                </a:cxn>
                <a:cxn ang="0">
                  <a:pos x="184" y="113"/>
                </a:cxn>
                <a:cxn ang="0">
                  <a:pos x="184" y="170"/>
                </a:cxn>
                <a:cxn ang="0">
                  <a:pos x="181" y="201"/>
                </a:cxn>
                <a:cxn ang="0">
                  <a:pos x="163" y="228"/>
                </a:cxn>
                <a:cxn ang="0">
                  <a:pos x="142" y="233"/>
                </a:cxn>
                <a:cxn ang="0">
                  <a:pos x="131" y="235"/>
                </a:cxn>
                <a:cxn ang="0">
                  <a:pos x="120" y="252"/>
                </a:cxn>
                <a:cxn ang="0">
                  <a:pos x="111" y="245"/>
                </a:cxn>
                <a:cxn ang="0">
                  <a:pos x="95" y="241"/>
                </a:cxn>
                <a:cxn ang="0">
                  <a:pos x="88" y="252"/>
                </a:cxn>
                <a:cxn ang="0">
                  <a:pos x="79" y="263"/>
                </a:cxn>
                <a:cxn ang="0">
                  <a:pos x="72" y="252"/>
                </a:cxn>
                <a:cxn ang="0">
                  <a:pos x="66" y="272"/>
                </a:cxn>
                <a:cxn ang="0">
                  <a:pos x="57" y="269"/>
                </a:cxn>
                <a:cxn ang="0">
                  <a:pos x="66" y="257"/>
                </a:cxn>
                <a:cxn ang="0">
                  <a:pos x="51" y="264"/>
                </a:cxn>
                <a:cxn ang="0">
                  <a:pos x="38" y="276"/>
                </a:cxn>
                <a:cxn ang="0">
                  <a:pos x="31" y="274"/>
                </a:cxn>
                <a:cxn ang="0">
                  <a:pos x="20" y="274"/>
                </a:cxn>
                <a:cxn ang="0">
                  <a:pos x="8" y="285"/>
                </a:cxn>
                <a:cxn ang="0">
                  <a:pos x="9" y="273"/>
                </a:cxn>
                <a:cxn ang="0">
                  <a:pos x="22" y="267"/>
                </a:cxn>
                <a:cxn ang="0">
                  <a:pos x="24" y="253"/>
                </a:cxn>
                <a:cxn ang="0">
                  <a:pos x="13" y="256"/>
                </a:cxn>
                <a:cxn ang="0">
                  <a:pos x="15" y="235"/>
                </a:cxn>
                <a:cxn ang="0">
                  <a:pos x="20" y="212"/>
                </a:cxn>
                <a:cxn ang="0">
                  <a:pos x="23" y="199"/>
                </a:cxn>
                <a:cxn ang="0">
                  <a:pos x="34" y="186"/>
                </a:cxn>
                <a:cxn ang="0">
                  <a:pos x="30" y="174"/>
                </a:cxn>
                <a:cxn ang="0">
                  <a:pos x="23" y="155"/>
                </a:cxn>
                <a:cxn ang="0">
                  <a:pos x="19" y="129"/>
                </a:cxn>
                <a:cxn ang="0">
                  <a:pos x="15" y="139"/>
                </a:cxn>
                <a:cxn ang="0">
                  <a:pos x="4" y="132"/>
                </a:cxn>
                <a:cxn ang="0">
                  <a:pos x="1" y="123"/>
                </a:cxn>
                <a:cxn ang="0">
                  <a:pos x="17" y="115"/>
                </a:cxn>
                <a:cxn ang="0">
                  <a:pos x="39" y="117"/>
                </a:cxn>
                <a:cxn ang="0">
                  <a:pos x="38" y="108"/>
                </a:cxn>
                <a:cxn ang="0">
                  <a:pos x="34" y="95"/>
                </a:cxn>
                <a:cxn ang="0">
                  <a:pos x="38" y="86"/>
                </a:cxn>
                <a:cxn ang="0">
                  <a:pos x="29" y="83"/>
                </a:cxn>
                <a:cxn ang="0">
                  <a:pos x="24" y="72"/>
                </a:cxn>
                <a:cxn ang="0">
                  <a:pos x="22" y="64"/>
                </a:cxn>
                <a:cxn ang="0">
                  <a:pos x="19" y="53"/>
                </a:cxn>
                <a:cxn ang="0">
                  <a:pos x="36" y="45"/>
                </a:cxn>
                <a:cxn ang="0">
                  <a:pos x="76" y="21"/>
                </a:cxn>
                <a:cxn ang="0">
                  <a:pos x="108" y="16"/>
                </a:cxn>
              </a:cxnLst>
              <a:rect l="0" t="0" r="r" b="b"/>
              <a:pathLst>
                <a:path w="190" h="285">
                  <a:moveTo>
                    <a:pt x="125" y="0"/>
                  </a:moveTo>
                  <a:lnTo>
                    <a:pt x="130" y="5"/>
                  </a:lnTo>
                  <a:lnTo>
                    <a:pt x="146" y="36"/>
                  </a:lnTo>
                  <a:lnTo>
                    <a:pt x="156" y="46"/>
                  </a:lnTo>
                  <a:lnTo>
                    <a:pt x="165" y="58"/>
                  </a:lnTo>
                  <a:lnTo>
                    <a:pt x="173" y="73"/>
                  </a:lnTo>
                  <a:lnTo>
                    <a:pt x="180" y="91"/>
                  </a:lnTo>
                  <a:lnTo>
                    <a:pt x="184" y="113"/>
                  </a:lnTo>
                  <a:lnTo>
                    <a:pt x="183" y="150"/>
                  </a:lnTo>
                  <a:lnTo>
                    <a:pt x="184" y="170"/>
                  </a:lnTo>
                  <a:lnTo>
                    <a:pt x="190" y="171"/>
                  </a:lnTo>
                  <a:lnTo>
                    <a:pt x="181" y="201"/>
                  </a:lnTo>
                  <a:lnTo>
                    <a:pt x="174" y="217"/>
                  </a:lnTo>
                  <a:lnTo>
                    <a:pt x="163" y="228"/>
                  </a:lnTo>
                  <a:lnTo>
                    <a:pt x="154" y="230"/>
                  </a:lnTo>
                  <a:lnTo>
                    <a:pt x="142" y="233"/>
                  </a:lnTo>
                  <a:lnTo>
                    <a:pt x="135" y="230"/>
                  </a:lnTo>
                  <a:lnTo>
                    <a:pt x="131" y="235"/>
                  </a:lnTo>
                  <a:lnTo>
                    <a:pt x="127" y="242"/>
                  </a:lnTo>
                  <a:lnTo>
                    <a:pt x="120" y="252"/>
                  </a:lnTo>
                  <a:lnTo>
                    <a:pt x="116" y="245"/>
                  </a:lnTo>
                  <a:lnTo>
                    <a:pt x="111" y="245"/>
                  </a:lnTo>
                  <a:lnTo>
                    <a:pt x="101" y="240"/>
                  </a:lnTo>
                  <a:lnTo>
                    <a:pt x="95" y="241"/>
                  </a:lnTo>
                  <a:lnTo>
                    <a:pt x="83" y="246"/>
                  </a:lnTo>
                  <a:lnTo>
                    <a:pt x="88" y="252"/>
                  </a:lnTo>
                  <a:lnTo>
                    <a:pt x="86" y="260"/>
                  </a:lnTo>
                  <a:lnTo>
                    <a:pt x="79" y="263"/>
                  </a:lnTo>
                  <a:lnTo>
                    <a:pt x="76" y="256"/>
                  </a:lnTo>
                  <a:lnTo>
                    <a:pt x="72" y="252"/>
                  </a:lnTo>
                  <a:lnTo>
                    <a:pt x="71" y="268"/>
                  </a:lnTo>
                  <a:lnTo>
                    <a:pt x="66" y="272"/>
                  </a:lnTo>
                  <a:lnTo>
                    <a:pt x="61" y="273"/>
                  </a:lnTo>
                  <a:lnTo>
                    <a:pt x="57" y="269"/>
                  </a:lnTo>
                  <a:lnTo>
                    <a:pt x="65" y="263"/>
                  </a:lnTo>
                  <a:lnTo>
                    <a:pt x="66" y="257"/>
                  </a:lnTo>
                  <a:lnTo>
                    <a:pt x="60" y="260"/>
                  </a:lnTo>
                  <a:lnTo>
                    <a:pt x="51" y="264"/>
                  </a:lnTo>
                  <a:lnTo>
                    <a:pt x="41" y="276"/>
                  </a:lnTo>
                  <a:lnTo>
                    <a:pt x="38" y="276"/>
                  </a:lnTo>
                  <a:lnTo>
                    <a:pt x="35" y="269"/>
                  </a:lnTo>
                  <a:lnTo>
                    <a:pt x="31" y="274"/>
                  </a:lnTo>
                  <a:lnTo>
                    <a:pt x="22" y="283"/>
                  </a:lnTo>
                  <a:lnTo>
                    <a:pt x="20" y="274"/>
                  </a:lnTo>
                  <a:lnTo>
                    <a:pt x="12" y="277"/>
                  </a:lnTo>
                  <a:lnTo>
                    <a:pt x="8" y="285"/>
                  </a:lnTo>
                  <a:lnTo>
                    <a:pt x="4" y="282"/>
                  </a:lnTo>
                  <a:lnTo>
                    <a:pt x="9" y="273"/>
                  </a:lnTo>
                  <a:lnTo>
                    <a:pt x="11" y="263"/>
                  </a:lnTo>
                  <a:lnTo>
                    <a:pt x="22" y="267"/>
                  </a:lnTo>
                  <a:lnTo>
                    <a:pt x="20" y="261"/>
                  </a:lnTo>
                  <a:lnTo>
                    <a:pt x="24" y="253"/>
                  </a:lnTo>
                  <a:lnTo>
                    <a:pt x="19" y="250"/>
                  </a:lnTo>
                  <a:lnTo>
                    <a:pt x="13" y="256"/>
                  </a:lnTo>
                  <a:lnTo>
                    <a:pt x="11" y="247"/>
                  </a:lnTo>
                  <a:lnTo>
                    <a:pt x="15" y="235"/>
                  </a:lnTo>
                  <a:lnTo>
                    <a:pt x="15" y="225"/>
                  </a:lnTo>
                  <a:lnTo>
                    <a:pt x="20" y="212"/>
                  </a:lnTo>
                  <a:lnTo>
                    <a:pt x="27" y="203"/>
                  </a:lnTo>
                  <a:lnTo>
                    <a:pt x="23" y="199"/>
                  </a:lnTo>
                  <a:lnTo>
                    <a:pt x="31" y="193"/>
                  </a:lnTo>
                  <a:lnTo>
                    <a:pt x="34" y="186"/>
                  </a:lnTo>
                  <a:lnTo>
                    <a:pt x="30" y="180"/>
                  </a:lnTo>
                  <a:lnTo>
                    <a:pt x="30" y="174"/>
                  </a:lnTo>
                  <a:lnTo>
                    <a:pt x="24" y="167"/>
                  </a:lnTo>
                  <a:lnTo>
                    <a:pt x="23" y="155"/>
                  </a:lnTo>
                  <a:lnTo>
                    <a:pt x="20" y="143"/>
                  </a:lnTo>
                  <a:lnTo>
                    <a:pt x="19" y="129"/>
                  </a:lnTo>
                  <a:lnTo>
                    <a:pt x="13" y="127"/>
                  </a:lnTo>
                  <a:lnTo>
                    <a:pt x="15" y="139"/>
                  </a:lnTo>
                  <a:lnTo>
                    <a:pt x="11" y="142"/>
                  </a:lnTo>
                  <a:lnTo>
                    <a:pt x="4" y="132"/>
                  </a:lnTo>
                  <a:lnTo>
                    <a:pt x="0" y="132"/>
                  </a:lnTo>
                  <a:lnTo>
                    <a:pt x="1" y="123"/>
                  </a:lnTo>
                  <a:lnTo>
                    <a:pt x="8" y="115"/>
                  </a:lnTo>
                  <a:lnTo>
                    <a:pt x="17" y="115"/>
                  </a:lnTo>
                  <a:lnTo>
                    <a:pt x="29" y="110"/>
                  </a:lnTo>
                  <a:lnTo>
                    <a:pt x="39" y="117"/>
                  </a:lnTo>
                  <a:lnTo>
                    <a:pt x="43" y="118"/>
                  </a:lnTo>
                  <a:lnTo>
                    <a:pt x="38" y="108"/>
                  </a:lnTo>
                  <a:lnTo>
                    <a:pt x="38" y="100"/>
                  </a:lnTo>
                  <a:lnTo>
                    <a:pt x="34" y="95"/>
                  </a:lnTo>
                  <a:lnTo>
                    <a:pt x="35" y="89"/>
                  </a:lnTo>
                  <a:lnTo>
                    <a:pt x="38" y="86"/>
                  </a:lnTo>
                  <a:lnTo>
                    <a:pt x="31" y="81"/>
                  </a:lnTo>
                  <a:lnTo>
                    <a:pt x="29" y="83"/>
                  </a:lnTo>
                  <a:lnTo>
                    <a:pt x="25" y="77"/>
                  </a:lnTo>
                  <a:lnTo>
                    <a:pt x="24" y="72"/>
                  </a:lnTo>
                  <a:lnTo>
                    <a:pt x="28" y="72"/>
                  </a:lnTo>
                  <a:lnTo>
                    <a:pt x="22" y="64"/>
                  </a:lnTo>
                  <a:lnTo>
                    <a:pt x="19" y="58"/>
                  </a:lnTo>
                  <a:lnTo>
                    <a:pt x="19" y="53"/>
                  </a:lnTo>
                  <a:lnTo>
                    <a:pt x="23" y="56"/>
                  </a:lnTo>
                  <a:lnTo>
                    <a:pt x="36" y="45"/>
                  </a:lnTo>
                  <a:lnTo>
                    <a:pt x="58" y="22"/>
                  </a:lnTo>
                  <a:lnTo>
                    <a:pt x="76" y="21"/>
                  </a:lnTo>
                  <a:lnTo>
                    <a:pt x="93" y="22"/>
                  </a:lnTo>
                  <a:lnTo>
                    <a:pt x="108" y="16"/>
                  </a:lnTo>
                  <a:lnTo>
                    <a:pt x="125" y="0"/>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119" name="Freeform 112"/>
            <p:cNvSpPr>
              <a:spLocks noChangeAspect="1"/>
            </p:cNvSpPr>
            <p:nvPr/>
          </p:nvSpPr>
          <p:spPr bwMode="gray">
            <a:xfrm>
              <a:off x="2227591" y="1100788"/>
              <a:ext cx="238202" cy="133672"/>
            </a:xfrm>
            <a:custGeom>
              <a:avLst/>
              <a:gdLst/>
              <a:ahLst/>
              <a:cxnLst>
                <a:cxn ang="0">
                  <a:pos x="46" y="227"/>
                </a:cxn>
                <a:cxn ang="0">
                  <a:pos x="129" y="180"/>
                </a:cxn>
                <a:cxn ang="0">
                  <a:pos x="243" y="132"/>
                </a:cxn>
                <a:cxn ang="0">
                  <a:pos x="313" y="149"/>
                </a:cxn>
                <a:cxn ang="0">
                  <a:pos x="387" y="187"/>
                </a:cxn>
                <a:cxn ang="0">
                  <a:pos x="508" y="190"/>
                </a:cxn>
                <a:cxn ang="0">
                  <a:pos x="552" y="160"/>
                </a:cxn>
                <a:cxn ang="0">
                  <a:pos x="554" y="99"/>
                </a:cxn>
                <a:cxn ang="0">
                  <a:pos x="582" y="33"/>
                </a:cxn>
                <a:cxn ang="0">
                  <a:pos x="645" y="6"/>
                </a:cxn>
                <a:cxn ang="0">
                  <a:pos x="731" y="47"/>
                </a:cxn>
                <a:cxn ang="0">
                  <a:pos x="787" y="103"/>
                </a:cxn>
                <a:cxn ang="0">
                  <a:pos x="830" y="154"/>
                </a:cxn>
                <a:cxn ang="0">
                  <a:pos x="944" y="132"/>
                </a:cxn>
                <a:cxn ang="0">
                  <a:pos x="1034" y="169"/>
                </a:cxn>
                <a:cxn ang="0">
                  <a:pos x="1104" y="201"/>
                </a:cxn>
                <a:cxn ang="0">
                  <a:pos x="1200" y="249"/>
                </a:cxn>
                <a:cxn ang="0">
                  <a:pos x="1317" y="237"/>
                </a:cxn>
                <a:cxn ang="0">
                  <a:pos x="1439" y="179"/>
                </a:cxn>
                <a:cxn ang="0">
                  <a:pos x="1528" y="199"/>
                </a:cxn>
                <a:cxn ang="0">
                  <a:pos x="1565" y="195"/>
                </a:cxn>
                <a:cxn ang="0">
                  <a:pos x="1525" y="255"/>
                </a:cxn>
                <a:cxn ang="0">
                  <a:pos x="1517" y="325"/>
                </a:cxn>
                <a:cxn ang="0">
                  <a:pos x="1570" y="391"/>
                </a:cxn>
                <a:cxn ang="0">
                  <a:pos x="1667" y="348"/>
                </a:cxn>
                <a:cxn ang="0">
                  <a:pos x="1721" y="415"/>
                </a:cxn>
                <a:cxn ang="0">
                  <a:pos x="1734" y="458"/>
                </a:cxn>
                <a:cxn ang="0">
                  <a:pos x="1663" y="461"/>
                </a:cxn>
                <a:cxn ang="0">
                  <a:pos x="1576" y="482"/>
                </a:cxn>
                <a:cxn ang="0">
                  <a:pos x="1489" y="551"/>
                </a:cxn>
                <a:cxn ang="0">
                  <a:pos x="1411" y="611"/>
                </a:cxn>
                <a:cxn ang="0">
                  <a:pos x="1344" y="588"/>
                </a:cxn>
                <a:cxn ang="0">
                  <a:pos x="1298" y="646"/>
                </a:cxn>
                <a:cxn ang="0">
                  <a:pos x="1255" y="752"/>
                </a:cxn>
                <a:cxn ang="0">
                  <a:pos x="1163" y="789"/>
                </a:cxn>
                <a:cxn ang="0">
                  <a:pos x="1088" y="788"/>
                </a:cxn>
                <a:cxn ang="0">
                  <a:pos x="1014" y="815"/>
                </a:cxn>
                <a:cxn ang="0">
                  <a:pos x="942" y="847"/>
                </a:cxn>
                <a:cxn ang="0">
                  <a:pos x="903" y="834"/>
                </a:cxn>
                <a:cxn ang="0">
                  <a:pos x="801" y="805"/>
                </a:cxn>
                <a:cxn ang="0">
                  <a:pos x="744" y="767"/>
                </a:cxn>
                <a:cxn ang="0">
                  <a:pos x="527" y="766"/>
                </a:cxn>
                <a:cxn ang="0">
                  <a:pos x="463" y="730"/>
                </a:cxn>
                <a:cxn ang="0">
                  <a:pos x="421" y="659"/>
                </a:cxn>
                <a:cxn ang="0">
                  <a:pos x="353" y="625"/>
                </a:cxn>
                <a:cxn ang="0">
                  <a:pos x="280" y="590"/>
                </a:cxn>
                <a:cxn ang="0">
                  <a:pos x="211" y="584"/>
                </a:cxn>
                <a:cxn ang="0">
                  <a:pos x="158" y="552"/>
                </a:cxn>
                <a:cxn ang="0">
                  <a:pos x="163" y="470"/>
                </a:cxn>
                <a:cxn ang="0">
                  <a:pos x="124" y="372"/>
                </a:cxn>
                <a:cxn ang="0">
                  <a:pos x="70" y="369"/>
                </a:cxn>
                <a:cxn ang="0">
                  <a:pos x="3" y="288"/>
                </a:cxn>
              </a:cxnLst>
              <a:rect l="0" t="0" r="r" b="b"/>
              <a:pathLst>
                <a:path w="1734" h="848">
                  <a:moveTo>
                    <a:pt x="0" y="273"/>
                  </a:moveTo>
                  <a:lnTo>
                    <a:pt x="12" y="251"/>
                  </a:lnTo>
                  <a:lnTo>
                    <a:pt x="28" y="234"/>
                  </a:lnTo>
                  <a:lnTo>
                    <a:pt x="46" y="227"/>
                  </a:lnTo>
                  <a:lnTo>
                    <a:pt x="65" y="221"/>
                  </a:lnTo>
                  <a:lnTo>
                    <a:pt x="84" y="208"/>
                  </a:lnTo>
                  <a:lnTo>
                    <a:pt x="104" y="192"/>
                  </a:lnTo>
                  <a:lnTo>
                    <a:pt x="129" y="180"/>
                  </a:lnTo>
                  <a:lnTo>
                    <a:pt x="154" y="158"/>
                  </a:lnTo>
                  <a:lnTo>
                    <a:pt x="195" y="146"/>
                  </a:lnTo>
                  <a:lnTo>
                    <a:pt x="220" y="135"/>
                  </a:lnTo>
                  <a:lnTo>
                    <a:pt x="243" y="132"/>
                  </a:lnTo>
                  <a:lnTo>
                    <a:pt x="265" y="136"/>
                  </a:lnTo>
                  <a:lnTo>
                    <a:pt x="281" y="142"/>
                  </a:lnTo>
                  <a:lnTo>
                    <a:pt x="294" y="153"/>
                  </a:lnTo>
                  <a:lnTo>
                    <a:pt x="313" y="149"/>
                  </a:lnTo>
                  <a:lnTo>
                    <a:pt x="334" y="148"/>
                  </a:lnTo>
                  <a:lnTo>
                    <a:pt x="351" y="151"/>
                  </a:lnTo>
                  <a:lnTo>
                    <a:pt x="382" y="180"/>
                  </a:lnTo>
                  <a:lnTo>
                    <a:pt x="387" y="187"/>
                  </a:lnTo>
                  <a:lnTo>
                    <a:pt x="404" y="190"/>
                  </a:lnTo>
                  <a:lnTo>
                    <a:pt x="451" y="183"/>
                  </a:lnTo>
                  <a:lnTo>
                    <a:pt x="464" y="189"/>
                  </a:lnTo>
                  <a:lnTo>
                    <a:pt x="508" y="190"/>
                  </a:lnTo>
                  <a:lnTo>
                    <a:pt x="546" y="185"/>
                  </a:lnTo>
                  <a:lnTo>
                    <a:pt x="556" y="180"/>
                  </a:lnTo>
                  <a:lnTo>
                    <a:pt x="556" y="172"/>
                  </a:lnTo>
                  <a:lnTo>
                    <a:pt x="552" y="160"/>
                  </a:lnTo>
                  <a:lnTo>
                    <a:pt x="555" y="146"/>
                  </a:lnTo>
                  <a:lnTo>
                    <a:pt x="565" y="130"/>
                  </a:lnTo>
                  <a:lnTo>
                    <a:pt x="565" y="114"/>
                  </a:lnTo>
                  <a:lnTo>
                    <a:pt x="554" y="99"/>
                  </a:lnTo>
                  <a:lnTo>
                    <a:pt x="550" y="81"/>
                  </a:lnTo>
                  <a:lnTo>
                    <a:pt x="552" y="63"/>
                  </a:lnTo>
                  <a:lnTo>
                    <a:pt x="568" y="49"/>
                  </a:lnTo>
                  <a:lnTo>
                    <a:pt x="582" y="33"/>
                  </a:lnTo>
                  <a:lnTo>
                    <a:pt x="600" y="18"/>
                  </a:lnTo>
                  <a:lnTo>
                    <a:pt x="611" y="1"/>
                  </a:lnTo>
                  <a:lnTo>
                    <a:pt x="625" y="0"/>
                  </a:lnTo>
                  <a:lnTo>
                    <a:pt x="645" y="6"/>
                  </a:lnTo>
                  <a:lnTo>
                    <a:pt x="659" y="17"/>
                  </a:lnTo>
                  <a:lnTo>
                    <a:pt x="696" y="27"/>
                  </a:lnTo>
                  <a:lnTo>
                    <a:pt x="707" y="41"/>
                  </a:lnTo>
                  <a:lnTo>
                    <a:pt x="731" y="47"/>
                  </a:lnTo>
                  <a:lnTo>
                    <a:pt x="755" y="50"/>
                  </a:lnTo>
                  <a:lnTo>
                    <a:pt x="772" y="57"/>
                  </a:lnTo>
                  <a:lnTo>
                    <a:pt x="782" y="73"/>
                  </a:lnTo>
                  <a:lnTo>
                    <a:pt x="787" y="103"/>
                  </a:lnTo>
                  <a:lnTo>
                    <a:pt x="787" y="124"/>
                  </a:lnTo>
                  <a:lnTo>
                    <a:pt x="792" y="124"/>
                  </a:lnTo>
                  <a:lnTo>
                    <a:pt x="807" y="138"/>
                  </a:lnTo>
                  <a:lnTo>
                    <a:pt x="830" y="154"/>
                  </a:lnTo>
                  <a:lnTo>
                    <a:pt x="864" y="165"/>
                  </a:lnTo>
                  <a:lnTo>
                    <a:pt x="892" y="159"/>
                  </a:lnTo>
                  <a:lnTo>
                    <a:pt x="919" y="144"/>
                  </a:lnTo>
                  <a:lnTo>
                    <a:pt x="944" y="132"/>
                  </a:lnTo>
                  <a:lnTo>
                    <a:pt x="975" y="140"/>
                  </a:lnTo>
                  <a:lnTo>
                    <a:pt x="1023" y="157"/>
                  </a:lnTo>
                  <a:lnTo>
                    <a:pt x="1033" y="169"/>
                  </a:lnTo>
                  <a:lnTo>
                    <a:pt x="1034" y="169"/>
                  </a:lnTo>
                  <a:lnTo>
                    <a:pt x="1040" y="174"/>
                  </a:lnTo>
                  <a:lnTo>
                    <a:pt x="1062" y="186"/>
                  </a:lnTo>
                  <a:lnTo>
                    <a:pt x="1083" y="192"/>
                  </a:lnTo>
                  <a:lnTo>
                    <a:pt x="1104" y="201"/>
                  </a:lnTo>
                  <a:lnTo>
                    <a:pt x="1118" y="221"/>
                  </a:lnTo>
                  <a:lnTo>
                    <a:pt x="1145" y="237"/>
                  </a:lnTo>
                  <a:lnTo>
                    <a:pt x="1177" y="242"/>
                  </a:lnTo>
                  <a:lnTo>
                    <a:pt x="1200" y="249"/>
                  </a:lnTo>
                  <a:lnTo>
                    <a:pt x="1218" y="250"/>
                  </a:lnTo>
                  <a:lnTo>
                    <a:pt x="1243" y="248"/>
                  </a:lnTo>
                  <a:lnTo>
                    <a:pt x="1261" y="256"/>
                  </a:lnTo>
                  <a:lnTo>
                    <a:pt x="1317" y="237"/>
                  </a:lnTo>
                  <a:lnTo>
                    <a:pt x="1351" y="229"/>
                  </a:lnTo>
                  <a:lnTo>
                    <a:pt x="1378" y="224"/>
                  </a:lnTo>
                  <a:lnTo>
                    <a:pt x="1415" y="195"/>
                  </a:lnTo>
                  <a:lnTo>
                    <a:pt x="1439" y="179"/>
                  </a:lnTo>
                  <a:lnTo>
                    <a:pt x="1464" y="170"/>
                  </a:lnTo>
                  <a:lnTo>
                    <a:pt x="1489" y="180"/>
                  </a:lnTo>
                  <a:lnTo>
                    <a:pt x="1507" y="195"/>
                  </a:lnTo>
                  <a:lnTo>
                    <a:pt x="1528" y="199"/>
                  </a:lnTo>
                  <a:lnTo>
                    <a:pt x="1545" y="195"/>
                  </a:lnTo>
                  <a:lnTo>
                    <a:pt x="1559" y="187"/>
                  </a:lnTo>
                  <a:lnTo>
                    <a:pt x="1565" y="190"/>
                  </a:lnTo>
                  <a:lnTo>
                    <a:pt x="1565" y="195"/>
                  </a:lnTo>
                  <a:lnTo>
                    <a:pt x="1556" y="203"/>
                  </a:lnTo>
                  <a:lnTo>
                    <a:pt x="1540" y="232"/>
                  </a:lnTo>
                  <a:lnTo>
                    <a:pt x="1529" y="246"/>
                  </a:lnTo>
                  <a:lnTo>
                    <a:pt x="1525" y="255"/>
                  </a:lnTo>
                  <a:lnTo>
                    <a:pt x="1525" y="271"/>
                  </a:lnTo>
                  <a:lnTo>
                    <a:pt x="1528" y="288"/>
                  </a:lnTo>
                  <a:lnTo>
                    <a:pt x="1525" y="308"/>
                  </a:lnTo>
                  <a:lnTo>
                    <a:pt x="1517" y="325"/>
                  </a:lnTo>
                  <a:lnTo>
                    <a:pt x="1517" y="347"/>
                  </a:lnTo>
                  <a:lnTo>
                    <a:pt x="1520" y="367"/>
                  </a:lnTo>
                  <a:lnTo>
                    <a:pt x="1529" y="382"/>
                  </a:lnTo>
                  <a:lnTo>
                    <a:pt x="1570" y="391"/>
                  </a:lnTo>
                  <a:lnTo>
                    <a:pt x="1595" y="389"/>
                  </a:lnTo>
                  <a:lnTo>
                    <a:pt x="1620" y="382"/>
                  </a:lnTo>
                  <a:lnTo>
                    <a:pt x="1638" y="369"/>
                  </a:lnTo>
                  <a:lnTo>
                    <a:pt x="1667" y="348"/>
                  </a:lnTo>
                  <a:lnTo>
                    <a:pt x="1673" y="362"/>
                  </a:lnTo>
                  <a:lnTo>
                    <a:pt x="1686" y="377"/>
                  </a:lnTo>
                  <a:lnTo>
                    <a:pt x="1715" y="401"/>
                  </a:lnTo>
                  <a:lnTo>
                    <a:pt x="1721" y="415"/>
                  </a:lnTo>
                  <a:lnTo>
                    <a:pt x="1719" y="428"/>
                  </a:lnTo>
                  <a:lnTo>
                    <a:pt x="1719" y="437"/>
                  </a:lnTo>
                  <a:lnTo>
                    <a:pt x="1733" y="445"/>
                  </a:lnTo>
                  <a:lnTo>
                    <a:pt x="1734" y="458"/>
                  </a:lnTo>
                  <a:lnTo>
                    <a:pt x="1724" y="464"/>
                  </a:lnTo>
                  <a:lnTo>
                    <a:pt x="1707" y="461"/>
                  </a:lnTo>
                  <a:lnTo>
                    <a:pt x="1688" y="456"/>
                  </a:lnTo>
                  <a:lnTo>
                    <a:pt x="1663" y="461"/>
                  </a:lnTo>
                  <a:lnTo>
                    <a:pt x="1638" y="465"/>
                  </a:lnTo>
                  <a:lnTo>
                    <a:pt x="1613" y="464"/>
                  </a:lnTo>
                  <a:lnTo>
                    <a:pt x="1592" y="468"/>
                  </a:lnTo>
                  <a:lnTo>
                    <a:pt x="1576" y="482"/>
                  </a:lnTo>
                  <a:lnTo>
                    <a:pt x="1525" y="538"/>
                  </a:lnTo>
                  <a:lnTo>
                    <a:pt x="1507" y="550"/>
                  </a:lnTo>
                  <a:lnTo>
                    <a:pt x="1500" y="552"/>
                  </a:lnTo>
                  <a:lnTo>
                    <a:pt x="1489" y="551"/>
                  </a:lnTo>
                  <a:lnTo>
                    <a:pt x="1477" y="551"/>
                  </a:lnTo>
                  <a:lnTo>
                    <a:pt x="1457" y="573"/>
                  </a:lnTo>
                  <a:lnTo>
                    <a:pt x="1438" y="594"/>
                  </a:lnTo>
                  <a:lnTo>
                    <a:pt x="1411" y="611"/>
                  </a:lnTo>
                  <a:lnTo>
                    <a:pt x="1393" y="611"/>
                  </a:lnTo>
                  <a:lnTo>
                    <a:pt x="1372" y="606"/>
                  </a:lnTo>
                  <a:lnTo>
                    <a:pt x="1360" y="593"/>
                  </a:lnTo>
                  <a:lnTo>
                    <a:pt x="1344" y="588"/>
                  </a:lnTo>
                  <a:lnTo>
                    <a:pt x="1323" y="594"/>
                  </a:lnTo>
                  <a:lnTo>
                    <a:pt x="1314" y="611"/>
                  </a:lnTo>
                  <a:lnTo>
                    <a:pt x="1301" y="631"/>
                  </a:lnTo>
                  <a:lnTo>
                    <a:pt x="1298" y="646"/>
                  </a:lnTo>
                  <a:lnTo>
                    <a:pt x="1320" y="675"/>
                  </a:lnTo>
                  <a:lnTo>
                    <a:pt x="1323" y="689"/>
                  </a:lnTo>
                  <a:lnTo>
                    <a:pt x="1265" y="738"/>
                  </a:lnTo>
                  <a:lnTo>
                    <a:pt x="1255" y="752"/>
                  </a:lnTo>
                  <a:lnTo>
                    <a:pt x="1235" y="767"/>
                  </a:lnTo>
                  <a:lnTo>
                    <a:pt x="1221" y="776"/>
                  </a:lnTo>
                  <a:lnTo>
                    <a:pt x="1191" y="787"/>
                  </a:lnTo>
                  <a:lnTo>
                    <a:pt x="1163" y="789"/>
                  </a:lnTo>
                  <a:lnTo>
                    <a:pt x="1158" y="792"/>
                  </a:lnTo>
                  <a:lnTo>
                    <a:pt x="1130" y="783"/>
                  </a:lnTo>
                  <a:lnTo>
                    <a:pt x="1114" y="789"/>
                  </a:lnTo>
                  <a:lnTo>
                    <a:pt x="1088" y="788"/>
                  </a:lnTo>
                  <a:lnTo>
                    <a:pt x="1070" y="795"/>
                  </a:lnTo>
                  <a:lnTo>
                    <a:pt x="1033" y="802"/>
                  </a:lnTo>
                  <a:lnTo>
                    <a:pt x="1022" y="805"/>
                  </a:lnTo>
                  <a:lnTo>
                    <a:pt x="1014" y="815"/>
                  </a:lnTo>
                  <a:lnTo>
                    <a:pt x="1003" y="819"/>
                  </a:lnTo>
                  <a:lnTo>
                    <a:pt x="990" y="821"/>
                  </a:lnTo>
                  <a:lnTo>
                    <a:pt x="960" y="832"/>
                  </a:lnTo>
                  <a:lnTo>
                    <a:pt x="942" y="847"/>
                  </a:lnTo>
                  <a:lnTo>
                    <a:pt x="932" y="848"/>
                  </a:lnTo>
                  <a:lnTo>
                    <a:pt x="920" y="845"/>
                  </a:lnTo>
                  <a:lnTo>
                    <a:pt x="909" y="836"/>
                  </a:lnTo>
                  <a:lnTo>
                    <a:pt x="903" y="834"/>
                  </a:lnTo>
                  <a:lnTo>
                    <a:pt x="874" y="832"/>
                  </a:lnTo>
                  <a:lnTo>
                    <a:pt x="852" y="825"/>
                  </a:lnTo>
                  <a:lnTo>
                    <a:pt x="834" y="815"/>
                  </a:lnTo>
                  <a:lnTo>
                    <a:pt x="801" y="805"/>
                  </a:lnTo>
                  <a:lnTo>
                    <a:pt x="778" y="795"/>
                  </a:lnTo>
                  <a:lnTo>
                    <a:pt x="763" y="782"/>
                  </a:lnTo>
                  <a:lnTo>
                    <a:pt x="754" y="771"/>
                  </a:lnTo>
                  <a:lnTo>
                    <a:pt x="744" y="767"/>
                  </a:lnTo>
                  <a:lnTo>
                    <a:pt x="710" y="756"/>
                  </a:lnTo>
                  <a:lnTo>
                    <a:pt x="693" y="754"/>
                  </a:lnTo>
                  <a:lnTo>
                    <a:pt x="675" y="756"/>
                  </a:lnTo>
                  <a:lnTo>
                    <a:pt x="527" y="766"/>
                  </a:lnTo>
                  <a:lnTo>
                    <a:pt x="506" y="766"/>
                  </a:lnTo>
                  <a:lnTo>
                    <a:pt x="492" y="760"/>
                  </a:lnTo>
                  <a:lnTo>
                    <a:pt x="476" y="746"/>
                  </a:lnTo>
                  <a:lnTo>
                    <a:pt x="463" y="730"/>
                  </a:lnTo>
                  <a:lnTo>
                    <a:pt x="451" y="716"/>
                  </a:lnTo>
                  <a:lnTo>
                    <a:pt x="439" y="696"/>
                  </a:lnTo>
                  <a:lnTo>
                    <a:pt x="432" y="676"/>
                  </a:lnTo>
                  <a:lnTo>
                    <a:pt x="421" y="659"/>
                  </a:lnTo>
                  <a:lnTo>
                    <a:pt x="410" y="644"/>
                  </a:lnTo>
                  <a:lnTo>
                    <a:pt x="398" y="643"/>
                  </a:lnTo>
                  <a:lnTo>
                    <a:pt x="385" y="633"/>
                  </a:lnTo>
                  <a:lnTo>
                    <a:pt x="353" y="625"/>
                  </a:lnTo>
                  <a:lnTo>
                    <a:pt x="337" y="616"/>
                  </a:lnTo>
                  <a:lnTo>
                    <a:pt x="322" y="606"/>
                  </a:lnTo>
                  <a:lnTo>
                    <a:pt x="292" y="596"/>
                  </a:lnTo>
                  <a:lnTo>
                    <a:pt x="280" y="590"/>
                  </a:lnTo>
                  <a:lnTo>
                    <a:pt x="267" y="590"/>
                  </a:lnTo>
                  <a:lnTo>
                    <a:pt x="254" y="595"/>
                  </a:lnTo>
                  <a:lnTo>
                    <a:pt x="245" y="595"/>
                  </a:lnTo>
                  <a:lnTo>
                    <a:pt x="211" y="584"/>
                  </a:lnTo>
                  <a:lnTo>
                    <a:pt x="180" y="581"/>
                  </a:lnTo>
                  <a:lnTo>
                    <a:pt x="164" y="574"/>
                  </a:lnTo>
                  <a:lnTo>
                    <a:pt x="157" y="567"/>
                  </a:lnTo>
                  <a:lnTo>
                    <a:pt x="158" y="552"/>
                  </a:lnTo>
                  <a:lnTo>
                    <a:pt x="166" y="536"/>
                  </a:lnTo>
                  <a:lnTo>
                    <a:pt x="167" y="517"/>
                  </a:lnTo>
                  <a:lnTo>
                    <a:pt x="163" y="498"/>
                  </a:lnTo>
                  <a:lnTo>
                    <a:pt x="163" y="470"/>
                  </a:lnTo>
                  <a:lnTo>
                    <a:pt x="151" y="427"/>
                  </a:lnTo>
                  <a:lnTo>
                    <a:pt x="141" y="410"/>
                  </a:lnTo>
                  <a:lnTo>
                    <a:pt x="134" y="388"/>
                  </a:lnTo>
                  <a:lnTo>
                    <a:pt x="124" y="372"/>
                  </a:lnTo>
                  <a:lnTo>
                    <a:pt x="108" y="369"/>
                  </a:lnTo>
                  <a:lnTo>
                    <a:pt x="93" y="361"/>
                  </a:lnTo>
                  <a:lnTo>
                    <a:pt x="77" y="358"/>
                  </a:lnTo>
                  <a:lnTo>
                    <a:pt x="70" y="369"/>
                  </a:lnTo>
                  <a:lnTo>
                    <a:pt x="55" y="358"/>
                  </a:lnTo>
                  <a:lnTo>
                    <a:pt x="44" y="337"/>
                  </a:lnTo>
                  <a:lnTo>
                    <a:pt x="14" y="314"/>
                  </a:lnTo>
                  <a:lnTo>
                    <a:pt x="3" y="288"/>
                  </a:lnTo>
                  <a:lnTo>
                    <a:pt x="0" y="277"/>
                  </a:lnTo>
                  <a:lnTo>
                    <a:pt x="0" y="273"/>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120" name="Freeform 113"/>
            <p:cNvSpPr>
              <a:spLocks noChangeAspect="1"/>
            </p:cNvSpPr>
            <p:nvPr/>
          </p:nvSpPr>
          <p:spPr bwMode="gray">
            <a:xfrm>
              <a:off x="2384104" y="1450695"/>
              <a:ext cx="17848" cy="18085"/>
            </a:xfrm>
            <a:custGeom>
              <a:avLst/>
              <a:gdLst/>
              <a:ahLst/>
              <a:cxnLst>
                <a:cxn ang="0">
                  <a:pos x="102" y="5"/>
                </a:cxn>
                <a:cxn ang="0">
                  <a:pos x="100" y="5"/>
                </a:cxn>
                <a:cxn ang="0">
                  <a:pos x="105" y="0"/>
                </a:cxn>
                <a:cxn ang="0">
                  <a:pos x="112" y="5"/>
                </a:cxn>
                <a:cxn ang="0">
                  <a:pos x="123" y="8"/>
                </a:cxn>
                <a:cxn ang="0">
                  <a:pos x="127" y="20"/>
                </a:cxn>
                <a:cxn ang="0">
                  <a:pos x="127" y="27"/>
                </a:cxn>
                <a:cxn ang="0">
                  <a:pos x="117" y="37"/>
                </a:cxn>
                <a:cxn ang="0">
                  <a:pos x="105" y="61"/>
                </a:cxn>
                <a:cxn ang="0">
                  <a:pos x="100" y="79"/>
                </a:cxn>
                <a:cxn ang="0">
                  <a:pos x="91" y="85"/>
                </a:cxn>
                <a:cxn ang="0">
                  <a:pos x="78" y="99"/>
                </a:cxn>
                <a:cxn ang="0">
                  <a:pos x="66" y="101"/>
                </a:cxn>
                <a:cxn ang="0">
                  <a:pos x="59" y="113"/>
                </a:cxn>
                <a:cxn ang="0">
                  <a:pos x="53" y="112"/>
                </a:cxn>
                <a:cxn ang="0">
                  <a:pos x="48" y="109"/>
                </a:cxn>
                <a:cxn ang="0">
                  <a:pos x="11" y="97"/>
                </a:cxn>
                <a:cxn ang="0">
                  <a:pos x="3" y="86"/>
                </a:cxn>
                <a:cxn ang="0">
                  <a:pos x="0" y="50"/>
                </a:cxn>
                <a:cxn ang="0">
                  <a:pos x="6" y="45"/>
                </a:cxn>
                <a:cxn ang="0">
                  <a:pos x="19" y="31"/>
                </a:cxn>
                <a:cxn ang="0">
                  <a:pos x="28" y="24"/>
                </a:cxn>
                <a:cxn ang="0">
                  <a:pos x="30" y="20"/>
                </a:cxn>
                <a:cxn ang="0">
                  <a:pos x="37" y="15"/>
                </a:cxn>
                <a:cxn ang="0">
                  <a:pos x="49" y="10"/>
                </a:cxn>
                <a:cxn ang="0">
                  <a:pos x="78" y="9"/>
                </a:cxn>
                <a:cxn ang="0">
                  <a:pos x="85" y="4"/>
                </a:cxn>
                <a:cxn ang="0">
                  <a:pos x="92" y="5"/>
                </a:cxn>
                <a:cxn ang="0">
                  <a:pos x="97" y="4"/>
                </a:cxn>
                <a:cxn ang="0">
                  <a:pos x="102" y="5"/>
                </a:cxn>
              </a:cxnLst>
              <a:rect l="0" t="0" r="r" b="b"/>
              <a:pathLst>
                <a:path w="127" h="113">
                  <a:moveTo>
                    <a:pt x="102" y="5"/>
                  </a:moveTo>
                  <a:lnTo>
                    <a:pt x="100" y="5"/>
                  </a:lnTo>
                  <a:lnTo>
                    <a:pt x="105" y="0"/>
                  </a:lnTo>
                  <a:lnTo>
                    <a:pt x="112" y="5"/>
                  </a:lnTo>
                  <a:lnTo>
                    <a:pt x="123" y="8"/>
                  </a:lnTo>
                  <a:lnTo>
                    <a:pt x="127" y="20"/>
                  </a:lnTo>
                  <a:lnTo>
                    <a:pt x="127" y="27"/>
                  </a:lnTo>
                  <a:lnTo>
                    <a:pt x="117" y="37"/>
                  </a:lnTo>
                  <a:lnTo>
                    <a:pt x="105" y="61"/>
                  </a:lnTo>
                  <a:lnTo>
                    <a:pt x="100" y="79"/>
                  </a:lnTo>
                  <a:lnTo>
                    <a:pt x="91" y="85"/>
                  </a:lnTo>
                  <a:lnTo>
                    <a:pt x="78" y="99"/>
                  </a:lnTo>
                  <a:lnTo>
                    <a:pt x="66" y="101"/>
                  </a:lnTo>
                  <a:lnTo>
                    <a:pt x="59" y="113"/>
                  </a:lnTo>
                  <a:lnTo>
                    <a:pt x="53" y="112"/>
                  </a:lnTo>
                  <a:lnTo>
                    <a:pt x="48" y="109"/>
                  </a:lnTo>
                  <a:lnTo>
                    <a:pt x="11" y="97"/>
                  </a:lnTo>
                  <a:lnTo>
                    <a:pt x="3" y="86"/>
                  </a:lnTo>
                  <a:lnTo>
                    <a:pt x="0" y="50"/>
                  </a:lnTo>
                  <a:lnTo>
                    <a:pt x="6" y="45"/>
                  </a:lnTo>
                  <a:lnTo>
                    <a:pt x="19" y="31"/>
                  </a:lnTo>
                  <a:lnTo>
                    <a:pt x="28" y="24"/>
                  </a:lnTo>
                  <a:lnTo>
                    <a:pt x="30" y="20"/>
                  </a:lnTo>
                  <a:lnTo>
                    <a:pt x="37" y="15"/>
                  </a:lnTo>
                  <a:lnTo>
                    <a:pt x="49" y="10"/>
                  </a:lnTo>
                  <a:lnTo>
                    <a:pt x="78" y="9"/>
                  </a:lnTo>
                  <a:lnTo>
                    <a:pt x="85" y="4"/>
                  </a:lnTo>
                  <a:lnTo>
                    <a:pt x="92" y="5"/>
                  </a:lnTo>
                  <a:lnTo>
                    <a:pt x="97" y="4"/>
                  </a:lnTo>
                  <a:lnTo>
                    <a:pt x="102" y="5"/>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121" name="Freeform 114"/>
            <p:cNvSpPr>
              <a:spLocks noChangeAspect="1"/>
            </p:cNvSpPr>
            <p:nvPr/>
          </p:nvSpPr>
          <p:spPr bwMode="gray">
            <a:xfrm>
              <a:off x="2120503" y="1082702"/>
              <a:ext cx="461302" cy="367206"/>
            </a:xfrm>
            <a:custGeom>
              <a:avLst/>
              <a:gdLst/>
              <a:ahLst/>
              <a:cxnLst>
                <a:cxn ang="0">
                  <a:pos x="2191" y="2191"/>
                </a:cxn>
                <a:cxn ang="0">
                  <a:pos x="2134" y="2244"/>
                </a:cxn>
                <a:cxn ang="0">
                  <a:pos x="2015" y="2329"/>
                </a:cxn>
                <a:cxn ang="0">
                  <a:pos x="1898" y="2261"/>
                </a:cxn>
                <a:cxn ang="0">
                  <a:pos x="1746" y="2168"/>
                </a:cxn>
                <a:cxn ang="0">
                  <a:pos x="1585" y="2194"/>
                </a:cxn>
                <a:cxn ang="0">
                  <a:pos x="1509" y="2247"/>
                </a:cxn>
                <a:cxn ang="0">
                  <a:pos x="1333" y="2120"/>
                </a:cxn>
                <a:cxn ang="0">
                  <a:pos x="1352" y="1901"/>
                </a:cxn>
                <a:cxn ang="0">
                  <a:pos x="1237" y="1793"/>
                </a:cxn>
                <a:cxn ang="0">
                  <a:pos x="1036" y="1874"/>
                </a:cxn>
                <a:cxn ang="0">
                  <a:pos x="881" y="1862"/>
                </a:cxn>
                <a:cxn ang="0">
                  <a:pos x="793" y="1879"/>
                </a:cxn>
                <a:cxn ang="0">
                  <a:pos x="691" y="1881"/>
                </a:cxn>
                <a:cxn ang="0">
                  <a:pos x="603" y="1834"/>
                </a:cxn>
                <a:cxn ang="0">
                  <a:pos x="556" y="1803"/>
                </a:cxn>
                <a:cxn ang="0">
                  <a:pos x="423" y="1731"/>
                </a:cxn>
                <a:cxn ang="0">
                  <a:pos x="348" y="1701"/>
                </a:cxn>
                <a:cxn ang="0">
                  <a:pos x="291" y="1675"/>
                </a:cxn>
                <a:cxn ang="0">
                  <a:pos x="278" y="1580"/>
                </a:cxn>
                <a:cxn ang="0">
                  <a:pos x="322" y="1567"/>
                </a:cxn>
                <a:cxn ang="0">
                  <a:pos x="300" y="1492"/>
                </a:cxn>
                <a:cxn ang="0">
                  <a:pos x="360" y="1411"/>
                </a:cxn>
                <a:cxn ang="0">
                  <a:pos x="326" y="1368"/>
                </a:cxn>
                <a:cxn ang="0">
                  <a:pos x="230" y="1391"/>
                </a:cxn>
                <a:cxn ang="0">
                  <a:pos x="126" y="1355"/>
                </a:cxn>
                <a:cxn ang="0">
                  <a:pos x="88" y="1295"/>
                </a:cxn>
                <a:cxn ang="0">
                  <a:pos x="63" y="1212"/>
                </a:cxn>
                <a:cxn ang="0">
                  <a:pos x="105" y="1043"/>
                </a:cxn>
                <a:cxn ang="0">
                  <a:pos x="364" y="920"/>
                </a:cxn>
                <a:cxn ang="0">
                  <a:pos x="471" y="693"/>
                </a:cxn>
                <a:cxn ang="0">
                  <a:pos x="656" y="507"/>
                </a:cxn>
                <a:cxn ang="0">
                  <a:pos x="854" y="474"/>
                </a:cxn>
                <a:cxn ang="0">
                  <a:pos x="1031" y="711"/>
                </a:cxn>
                <a:cxn ang="0">
                  <a:pos x="1283" y="882"/>
                </a:cxn>
                <a:cxn ang="0">
                  <a:pos x="1719" y="963"/>
                </a:cxn>
                <a:cxn ang="0">
                  <a:pos x="2042" y="854"/>
                </a:cxn>
                <a:cxn ang="0">
                  <a:pos x="2284" y="666"/>
                </a:cxn>
                <a:cxn ang="0">
                  <a:pos x="2450" y="478"/>
                </a:cxn>
                <a:cxn ang="0">
                  <a:pos x="2342" y="311"/>
                </a:cxn>
                <a:cxn ang="0">
                  <a:pos x="2557" y="161"/>
                </a:cxn>
                <a:cxn ang="0">
                  <a:pos x="2738" y="0"/>
                </a:cxn>
                <a:cxn ang="0">
                  <a:pos x="2901" y="155"/>
                </a:cxn>
                <a:cxn ang="0">
                  <a:pos x="3109" y="394"/>
                </a:cxn>
                <a:cxn ang="0">
                  <a:pos x="3323" y="441"/>
                </a:cxn>
                <a:cxn ang="0">
                  <a:pos x="3195" y="693"/>
                </a:cxn>
                <a:cxn ang="0">
                  <a:pos x="2994" y="941"/>
                </a:cxn>
                <a:cxn ang="0">
                  <a:pos x="2729" y="1097"/>
                </a:cxn>
                <a:cxn ang="0">
                  <a:pos x="2616" y="1118"/>
                </a:cxn>
                <a:cxn ang="0">
                  <a:pos x="2542" y="1082"/>
                </a:cxn>
                <a:cxn ang="0">
                  <a:pos x="2444" y="1221"/>
                </a:cxn>
                <a:cxn ang="0">
                  <a:pos x="2611" y="1254"/>
                </a:cxn>
                <a:cxn ang="0">
                  <a:pos x="2643" y="1301"/>
                </a:cxn>
                <a:cxn ang="0">
                  <a:pos x="2521" y="1404"/>
                </a:cxn>
                <a:cxn ang="0">
                  <a:pos x="2646" y="1642"/>
                </a:cxn>
                <a:cxn ang="0">
                  <a:pos x="2640" y="1677"/>
                </a:cxn>
                <a:cxn ang="0">
                  <a:pos x="2624" y="1743"/>
                </a:cxn>
                <a:cxn ang="0">
                  <a:pos x="2628" y="1814"/>
                </a:cxn>
                <a:cxn ang="0">
                  <a:pos x="2555" y="1933"/>
                </a:cxn>
                <a:cxn ang="0">
                  <a:pos x="2512" y="2028"/>
                </a:cxn>
                <a:cxn ang="0">
                  <a:pos x="2435" y="2097"/>
                </a:cxn>
                <a:cxn ang="0">
                  <a:pos x="2344" y="2177"/>
                </a:cxn>
                <a:cxn ang="0">
                  <a:pos x="2245" y="2202"/>
                </a:cxn>
              </a:cxnLst>
              <a:rect l="0" t="0" r="r" b="b"/>
              <a:pathLst>
                <a:path w="3356" h="2335">
                  <a:moveTo>
                    <a:pt x="2243" y="2202"/>
                  </a:moveTo>
                  <a:lnTo>
                    <a:pt x="2240" y="2209"/>
                  </a:lnTo>
                  <a:lnTo>
                    <a:pt x="2239" y="2206"/>
                  </a:lnTo>
                  <a:lnTo>
                    <a:pt x="2239" y="2202"/>
                  </a:lnTo>
                  <a:lnTo>
                    <a:pt x="2235" y="2199"/>
                  </a:lnTo>
                  <a:lnTo>
                    <a:pt x="2226" y="2201"/>
                  </a:lnTo>
                  <a:lnTo>
                    <a:pt x="2225" y="2202"/>
                  </a:lnTo>
                  <a:lnTo>
                    <a:pt x="2224" y="2202"/>
                  </a:lnTo>
                  <a:lnTo>
                    <a:pt x="2224" y="2205"/>
                  </a:lnTo>
                  <a:lnTo>
                    <a:pt x="2229" y="2211"/>
                  </a:lnTo>
                  <a:lnTo>
                    <a:pt x="2224" y="2212"/>
                  </a:lnTo>
                  <a:lnTo>
                    <a:pt x="2211" y="2213"/>
                  </a:lnTo>
                  <a:lnTo>
                    <a:pt x="2210" y="2209"/>
                  </a:lnTo>
                  <a:lnTo>
                    <a:pt x="2211" y="2206"/>
                  </a:lnTo>
                  <a:lnTo>
                    <a:pt x="2209" y="2202"/>
                  </a:lnTo>
                  <a:lnTo>
                    <a:pt x="2199" y="2194"/>
                  </a:lnTo>
                  <a:lnTo>
                    <a:pt x="2191" y="2191"/>
                  </a:lnTo>
                  <a:lnTo>
                    <a:pt x="2188" y="2185"/>
                  </a:lnTo>
                  <a:lnTo>
                    <a:pt x="2186" y="2198"/>
                  </a:lnTo>
                  <a:lnTo>
                    <a:pt x="2186" y="2209"/>
                  </a:lnTo>
                  <a:lnTo>
                    <a:pt x="2187" y="2216"/>
                  </a:lnTo>
                  <a:lnTo>
                    <a:pt x="2187" y="2218"/>
                  </a:lnTo>
                  <a:lnTo>
                    <a:pt x="2183" y="2220"/>
                  </a:lnTo>
                  <a:lnTo>
                    <a:pt x="2180" y="2220"/>
                  </a:lnTo>
                  <a:lnTo>
                    <a:pt x="2171" y="2209"/>
                  </a:lnTo>
                  <a:lnTo>
                    <a:pt x="2164" y="2204"/>
                  </a:lnTo>
                  <a:lnTo>
                    <a:pt x="2161" y="2198"/>
                  </a:lnTo>
                  <a:lnTo>
                    <a:pt x="2155" y="2215"/>
                  </a:lnTo>
                  <a:lnTo>
                    <a:pt x="2155" y="2222"/>
                  </a:lnTo>
                  <a:lnTo>
                    <a:pt x="2156" y="2227"/>
                  </a:lnTo>
                  <a:lnTo>
                    <a:pt x="2156" y="2236"/>
                  </a:lnTo>
                  <a:lnTo>
                    <a:pt x="2153" y="2239"/>
                  </a:lnTo>
                  <a:lnTo>
                    <a:pt x="2149" y="2237"/>
                  </a:lnTo>
                  <a:lnTo>
                    <a:pt x="2134" y="2244"/>
                  </a:lnTo>
                  <a:lnTo>
                    <a:pt x="2123" y="2245"/>
                  </a:lnTo>
                  <a:lnTo>
                    <a:pt x="2116" y="2249"/>
                  </a:lnTo>
                  <a:lnTo>
                    <a:pt x="2107" y="2249"/>
                  </a:lnTo>
                  <a:lnTo>
                    <a:pt x="2105" y="2247"/>
                  </a:lnTo>
                  <a:lnTo>
                    <a:pt x="2094" y="2249"/>
                  </a:lnTo>
                  <a:lnTo>
                    <a:pt x="2084" y="2258"/>
                  </a:lnTo>
                  <a:lnTo>
                    <a:pt x="2073" y="2261"/>
                  </a:lnTo>
                  <a:lnTo>
                    <a:pt x="2059" y="2263"/>
                  </a:lnTo>
                  <a:lnTo>
                    <a:pt x="2051" y="2261"/>
                  </a:lnTo>
                  <a:lnTo>
                    <a:pt x="2048" y="2265"/>
                  </a:lnTo>
                  <a:lnTo>
                    <a:pt x="2038" y="2270"/>
                  </a:lnTo>
                  <a:lnTo>
                    <a:pt x="2024" y="2274"/>
                  </a:lnTo>
                  <a:lnTo>
                    <a:pt x="2015" y="2271"/>
                  </a:lnTo>
                  <a:lnTo>
                    <a:pt x="2004" y="2297"/>
                  </a:lnTo>
                  <a:lnTo>
                    <a:pt x="2011" y="2309"/>
                  </a:lnTo>
                  <a:lnTo>
                    <a:pt x="2015" y="2317"/>
                  </a:lnTo>
                  <a:lnTo>
                    <a:pt x="2015" y="2329"/>
                  </a:lnTo>
                  <a:lnTo>
                    <a:pt x="1999" y="2335"/>
                  </a:lnTo>
                  <a:lnTo>
                    <a:pt x="1988" y="2329"/>
                  </a:lnTo>
                  <a:lnTo>
                    <a:pt x="1973" y="2298"/>
                  </a:lnTo>
                  <a:lnTo>
                    <a:pt x="1971" y="2291"/>
                  </a:lnTo>
                  <a:lnTo>
                    <a:pt x="1972" y="2288"/>
                  </a:lnTo>
                  <a:lnTo>
                    <a:pt x="1978" y="2266"/>
                  </a:lnTo>
                  <a:lnTo>
                    <a:pt x="1974" y="2259"/>
                  </a:lnTo>
                  <a:lnTo>
                    <a:pt x="1968" y="2261"/>
                  </a:lnTo>
                  <a:lnTo>
                    <a:pt x="1958" y="2269"/>
                  </a:lnTo>
                  <a:lnTo>
                    <a:pt x="1947" y="2269"/>
                  </a:lnTo>
                  <a:lnTo>
                    <a:pt x="1942" y="2264"/>
                  </a:lnTo>
                  <a:lnTo>
                    <a:pt x="1941" y="2259"/>
                  </a:lnTo>
                  <a:lnTo>
                    <a:pt x="1923" y="2254"/>
                  </a:lnTo>
                  <a:lnTo>
                    <a:pt x="1915" y="2252"/>
                  </a:lnTo>
                  <a:lnTo>
                    <a:pt x="1911" y="2252"/>
                  </a:lnTo>
                  <a:lnTo>
                    <a:pt x="1907" y="2260"/>
                  </a:lnTo>
                  <a:lnTo>
                    <a:pt x="1898" y="2261"/>
                  </a:lnTo>
                  <a:lnTo>
                    <a:pt x="1898" y="2269"/>
                  </a:lnTo>
                  <a:lnTo>
                    <a:pt x="1895" y="2258"/>
                  </a:lnTo>
                  <a:lnTo>
                    <a:pt x="1890" y="2261"/>
                  </a:lnTo>
                  <a:lnTo>
                    <a:pt x="1881" y="2265"/>
                  </a:lnTo>
                  <a:lnTo>
                    <a:pt x="1874" y="2260"/>
                  </a:lnTo>
                  <a:lnTo>
                    <a:pt x="1855" y="2261"/>
                  </a:lnTo>
                  <a:lnTo>
                    <a:pt x="1845" y="2259"/>
                  </a:lnTo>
                  <a:lnTo>
                    <a:pt x="1840" y="2254"/>
                  </a:lnTo>
                  <a:lnTo>
                    <a:pt x="1817" y="2240"/>
                  </a:lnTo>
                  <a:lnTo>
                    <a:pt x="1810" y="2228"/>
                  </a:lnTo>
                  <a:lnTo>
                    <a:pt x="1805" y="2213"/>
                  </a:lnTo>
                  <a:lnTo>
                    <a:pt x="1810" y="2198"/>
                  </a:lnTo>
                  <a:lnTo>
                    <a:pt x="1806" y="2189"/>
                  </a:lnTo>
                  <a:lnTo>
                    <a:pt x="1786" y="2188"/>
                  </a:lnTo>
                  <a:lnTo>
                    <a:pt x="1773" y="2184"/>
                  </a:lnTo>
                  <a:lnTo>
                    <a:pt x="1758" y="2178"/>
                  </a:lnTo>
                  <a:lnTo>
                    <a:pt x="1746" y="2168"/>
                  </a:lnTo>
                  <a:lnTo>
                    <a:pt x="1731" y="2163"/>
                  </a:lnTo>
                  <a:lnTo>
                    <a:pt x="1724" y="2164"/>
                  </a:lnTo>
                  <a:lnTo>
                    <a:pt x="1714" y="2175"/>
                  </a:lnTo>
                  <a:lnTo>
                    <a:pt x="1704" y="2182"/>
                  </a:lnTo>
                  <a:lnTo>
                    <a:pt x="1689" y="2190"/>
                  </a:lnTo>
                  <a:lnTo>
                    <a:pt x="1683" y="2191"/>
                  </a:lnTo>
                  <a:lnTo>
                    <a:pt x="1675" y="2189"/>
                  </a:lnTo>
                  <a:lnTo>
                    <a:pt x="1666" y="2196"/>
                  </a:lnTo>
                  <a:lnTo>
                    <a:pt x="1656" y="2201"/>
                  </a:lnTo>
                  <a:lnTo>
                    <a:pt x="1653" y="2195"/>
                  </a:lnTo>
                  <a:lnTo>
                    <a:pt x="1639" y="2199"/>
                  </a:lnTo>
                  <a:lnTo>
                    <a:pt x="1633" y="2194"/>
                  </a:lnTo>
                  <a:lnTo>
                    <a:pt x="1627" y="2195"/>
                  </a:lnTo>
                  <a:lnTo>
                    <a:pt x="1612" y="2205"/>
                  </a:lnTo>
                  <a:lnTo>
                    <a:pt x="1606" y="2204"/>
                  </a:lnTo>
                  <a:lnTo>
                    <a:pt x="1598" y="2196"/>
                  </a:lnTo>
                  <a:lnTo>
                    <a:pt x="1585" y="2194"/>
                  </a:lnTo>
                  <a:lnTo>
                    <a:pt x="1583" y="2191"/>
                  </a:lnTo>
                  <a:lnTo>
                    <a:pt x="1579" y="2194"/>
                  </a:lnTo>
                  <a:lnTo>
                    <a:pt x="1575" y="2200"/>
                  </a:lnTo>
                  <a:lnTo>
                    <a:pt x="1569" y="2207"/>
                  </a:lnTo>
                  <a:lnTo>
                    <a:pt x="1569" y="2211"/>
                  </a:lnTo>
                  <a:lnTo>
                    <a:pt x="1562" y="2207"/>
                  </a:lnTo>
                  <a:lnTo>
                    <a:pt x="1562" y="2205"/>
                  </a:lnTo>
                  <a:lnTo>
                    <a:pt x="1542" y="2204"/>
                  </a:lnTo>
                  <a:lnTo>
                    <a:pt x="1533" y="2211"/>
                  </a:lnTo>
                  <a:lnTo>
                    <a:pt x="1532" y="2223"/>
                  </a:lnTo>
                  <a:lnTo>
                    <a:pt x="1535" y="2240"/>
                  </a:lnTo>
                  <a:lnTo>
                    <a:pt x="1541" y="2256"/>
                  </a:lnTo>
                  <a:lnTo>
                    <a:pt x="1540" y="2271"/>
                  </a:lnTo>
                  <a:lnTo>
                    <a:pt x="1536" y="2275"/>
                  </a:lnTo>
                  <a:lnTo>
                    <a:pt x="1515" y="2280"/>
                  </a:lnTo>
                  <a:lnTo>
                    <a:pt x="1510" y="2253"/>
                  </a:lnTo>
                  <a:lnTo>
                    <a:pt x="1509" y="2247"/>
                  </a:lnTo>
                  <a:lnTo>
                    <a:pt x="1497" y="2245"/>
                  </a:lnTo>
                  <a:lnTo>
                    <a:pt x="1482" y="2258"/>
                  </a:lnTo>
                  <a:lnTo>
                    <a:pt x="1462" y="2260"/>
                  </a:lnTo>
                  <a:lnTo>
                    <a:pt x="1444" y="2243"/>
                  </a:lnTo>
                  <a:lnTo>
                    <a:pt x="1441" y="2231"/>
                  </a:lnTo>
                  <a:lnTo>
                    <a:pt x="1423" y="2225"/>
                  </a:lnTo>
                  <a:lnTo>
                    <a:pt x="1408" y="2222"/>
                  </a:lnTo>
                  <a:lnTo>
                    <a:pt x="1412" y="2202"/>
                  </a:lnTo>
                  <a:lnTo>
                    <a:pt x="1418" y="2175"/>
                  </a:lnTo>
                  <a:lnTo>
                    <a:pt x="1402" y="2167"/>
                  </a:lnTo>
                  <a:lnTo>
                    <a:pt x="1388" y="2157"/>
                  </a:lnTo>
                  <a:lnTo>
                    <a:pt x="1387" y="2137"/>
                  </a:lnTo>
                  <a:lnTo>
                    <a:pt x="1382" y="2123"/>
                  </a:lnTo>
                  <a:lnTo>
                    <a:pt x="1382" y="2112"/>
                  </a:lnTo>
                  <a:lnTo>
                    <a:pt x="1363" y="2113"/>
                  </a:lnTo>
                  <a:lnTo>
                    <a:pt x="1344" y="2114"/>
                  </a:lnTo>
                  <a:lnTo>
                    <a:pt x="1333" y="2120"/>
                  </a:lnTo>
                  <a:lnTo>
                    <a:pt x="1320" y="2134"/>
                  </a:lnTo>
                  <a:lnTo>
                    <a:pt x="1315" y="2129"/>
                  </a:lnTo>
                  <a:lnTo>
                    <a:pt x="1325" y="2112"/>
                  </a:lnTo>
                  <a:lnTo>
                    <a:pt x="1326" y="2103"/>
                  </a:lnTo>
                  <a:lnTo>
                    <a:pt x="1322" y="2087"/>
                  </a:lnTo>
                  <a:lnTo>
                    <a:pt x="1328" y="2073"/>
                  </a:lnTo>
                  <a:lnTo>
                    <a:pt x="1332" y="2054"/>
                  </a:lnTo>
                  <a:lnTo>
                    <a:pt x="1343" y="2043"/>
                  </a:lnTo>
                  <a:lnTo>
                    <a:pt x="1347" y="2033"/>
                  </a:lnTo>
                  <a:lnTo>
                    <a:pt x="1354" y="2030"/>
                  </a:lnTo>
                  <a:lnTo>
                    <a:pt x="1363" y="2019"/>
                  </a:lnTo>
                  <a:lnTo>
                    <a:pt x="1372" y="1992"/>
                  </a:lnTo>
                  <a:lnTo>
                    <a:pt x="1372" y="1984"/>
                  </a:lnTo>
                  <a:lnTo>
                    <a:pt x="1376" y="1956"/>
                  </a:lnTo>
                  <a:lnTo>
                    <a:pt x="1375" y="1935"/>
                  </a:lnTo>
                  <a:lnTo>
                    <a:pt x="1368" y="1903"/>
                  </a:lnTo>
                  <a:lnTo>
                    <a:pt x="1352" y="1901"/>
                  </a:lnTo>
                  <a:lnTo>
                    <a:pt x="1347" y="1893"/>
                  </a:lnTo>
                  <a:lnTo>
                    <a:pt x="1343" y="1876"/>
                  </a:lnTo>
                  <a:lnTo>
                    <a:pt x="1331" y="1862"/>
                  </a:lnTo>
                  <a:lnTo>
                    <a:pt x="1318" y="1856"/>
                  </a:lnTo>
                  <a:lnTo>
                    <a:pt x="1315" y="1856"/>
                  </a:lnTo>
                  <a:lnTo>
                    <a:pt x="1311" y="1861"/>
                  </a:lnTo>
                  <a:lnTo>
                    <a:pt x="1302" y="1865"/>
                  </a:lnTo>
                  <a:lnTo>
                    <a:pt x="1298" y="1852"/>
                  </a:lnTo>
                  <a:lnTo>
                    <a:pt x="1288" y="1849"/>
                  </a:lnTo>
                  <a:lnTo>
                    <a:pt x="1274" y="1849"/>
                  </a:lnTo>
                  <a:lnTo>
                    <a:pt x="1264" y="1845"/>
                  </a:lnTo>
                  <a:lnTo>
                    <a:pt x="1246" y="1845"/>
                  </a:lnTo>
                  <a:lnTo>
                    <a:pt x="1248" y="1829"/>
                  </a:lnTo>
                  <a:lnTo>
                    <a:pt x="1250" y="1814"/>
                  </a:lnTo>
                  <a:lnTo>
                    <a:pt x="1237" y="1812"/>
                  </a:lnTo>
                  <a:lnTo>
                    <a:pt x="1235" y="1801"/>
                  </a:lnTo>
                  <a:lnTo>
                    <a:pt x="1237" y="1793"/>
                  </a:lnTo>
                  <a:lnTo>
                    <a:pt x="1226" y="1781"/>
                  </a:lnTo>
                  <a:lnTo>
                    <a:pt x="1214" y="1785"/>
                  </a:lnTo>
                  <a:lnTo>
                    <a:pt x="1199" y="1795"/>
                  </a:lnTo>
                  <a:lnTo>
                    <a:pt x="1186" y="1798"/>
                  </a:lnTo>
                  <a:lnTo>
                    <a:pt x="1166" y="1800"/>
                  </a:lnTo>
                  <a:lnTo>
                    <a:pt x="1157" y="1798"/>
                  </a:lnTo>
                  <a:lnTo>
                    <a:pt x="1151" y="1793"/>
                  </a:lnTo>
                  <a:lnTo>
                    <a:pt x="1146" y="1792"/>
                  </a:lnTo>
                  <a:lnTo>
                    <a:pt x="1137" y="1797"/>
                  </a:lnTo>
                  <a:lnTo>
                    <a:pt x="1128" y="1803"/>
                  </a:lnTo>
                  <a:lnTo>
                    <a:pt x="1122" y="1814"/>
                  </a:lnTo>
                  <a:lnTo>
                    <a:pt x="1102" y="1831"/>
                  </a:lnTo>
                  <a:lnTo>
                    <a:pt x="1087" y="1835"/>
                  </a:lnTo>
                  <a:lnTo>
                    <a:pt x="1073" y="1851"/>
                  </a:lnTo>
                  <a:lnTo>
                    <a:pt x="1063" y="1858"/>
                  </a:lnTo>
                  <a:lnTo>
                    <a:pt x="1048" y="1866"/>
                  </a:lnTo>
                  <a:lnTo>
                    <a:pt x="1036" y="1874"/>
                  </a:lnTo>
                  <a:lnTo>
                    <a:pt x="1008" y="1881"/>
                  </a:lnTo>
                  <a:lnTo>
                    <a:pt x="990" y="1886"/>
                  </a:lnTo>
                  <a:lnTo>
                    <a:pt x="992" y="1888"/>
                  </a:lnTo>
                  <a:lnTo>
                    <a:pt x="992" y="1886"/>
                  </a:lnTo>
                  <a:lnTo>
                    <a:pt x="978" y="1878"/>
                  </a:lnTo>
                  <a:lnTo>
                    <a:pt x="976" y="1874"/>
                  </a:lnTo>
                  <a:lnTo>
                    <a:pt x="973" y="1873"/>
                  </a:lnTo>
                  <a:lnTo>
                    <a:pt x="958" y="1877"/>
                  </a:lnTo>
                  <a:lnTo>
                    <a:pt x="954" y="1877"/>
                  </a:lnTo>
                  <a:lnTo>
                    <a:pt x="940" y="1872"/>
                  </a:lnTo>
                  <a:lnTo>
                    <a:pt x="924" y="1871"/>
                  </a:lnTo>
                  <a:lnTo>
                    <a:pt x="917" y="1866"/>
                  </a:lnTo>
                  <a:lnTo>
                    <a:pt x="917" y="1863"/>
                  </a:lnTo>
                  <a:lnTo>
                    <a:pt x="913" y="1857"/>
                  </a:lnTo>
                  <a:lnTo>
                    <a:pt x="907" y="1856"/>
                  </a:lnTo>
                  <a:lnTo>
                    <a:pt x="893" y="1857"/>
                  </a:lnTo>
                  <a:lnTo>
                    <a:pt x="881" y="1862"/>
                  </a:lnTo>
                  <a:lnTo>
                    <a:pt x="870" y="1873"/>
                  </a:lnTo>
                  <a:lnTo>
                    <a:pt x="860" y="1889"/>
                  </a:lnTo>
                  <a:lnTo>
                    <a:pt x="839" y="1909"/>
                  </a:lnTo>
                  <a:lnTo>
                    <a:pt x="838" y="1915"/>
                  </a:lnTo>
                  <a:lnTo>
                    <a:pt x="833" y="1915"/>
                  </a:lnTo>
                  <a:lnTo>
                    <a:pt x="829" y="1913"/>
                  </a:lnTo>
                  <a:lnTo>
                    <a:pt x="827" y="1910"/>
                  </a:lnTo>
                  <a:lnTo>
                    <a:pt x="827" y="1903"/>
                  </a:lnTo>
                  <a:lnTo>
                    <a:pt x="831" y="1890"/>
                  </a:lnTo>
                  <a:lnTo>
                    <a:pt x="831" y="1884"/>
                  </a:lnTo>
                  <a:lnTo>
                    <a:pt x="828" y="1874"/>
                  </a:lnTo>
                  <a:lnTo>
                    <a:pt x="827" y="1871"/>
                  </a:lnTo>
                  <a:lnTo>
                    <a:pt x="822" y="1868"/>
                  </a:lnTo>
                  <a:lnTo>
                    <a:pt x="817" y="1870"/>
                  </a:lnTo>
                  <a:lnTo>
                    <a:pt x="809" y="1876"/>
                  </a:lnTo>
                  <a:lnTo>
                    <a:pt x="801" y="1876"/>
                  </a:lnTo>
                  <a:lnTo>
                    <a:pt x="793" y="1879"/>
                  </a:lnTo>
                  <a:lnTo>
                    <a:pt x="791" y="1881"/>
                  </a:lnTo>
                  <a:lnTo>
                    <a:pt x="788" y="1879"/>
                  </a:lnTo>
                  <a:lnTo>
                    <a:pt x="780" y="1881"/>
                  </a:lnTo>
                  <a:lnTo>
                    <a:pt x="774" y="1889"/>
                  </a:lnTo>
                  <a:lnTo>
                    <a:pt x="771" y="1889"/>
                  </a:lnTo>
                  <a:lnTo>
                    <a:pt x="757" y="1886"/>
                  </a:lnTo>
                  <a:lnTo>
                    <a:pt x="750" y="1888"/>
                  </a:lnTo>
                  <a:lnTo>
                    <a:pt x="746" y="1887"/>
                  </a:lnTo>
                  <a:lnTo>
                    <a:pt x="739" y="1883"/>
                  </a:lnTo>
                  <a:lnTo>
                    <a:pt x="729" y="1881"/>
                  </a:lnTo>
                  <a:lnTo>
                    <a:pt x="723" y="1873"/>
                  </a:lnTo>
                  <a:lnTo>
                    <a:pt x="713" y="1873"/>
                  </a:lnTo>
                  <a:lnTo>
                    <a:pt x="708" y="1874"/>
                  </a:lnTo>
                  <a:lnTo>
                    <a:pt x="704" y="1881"/>
                  </a:lnTo>
                  <a:lnTo>
                    <a:pt x="702" y="1882"/>
                  </a:lnTo>
                  <a:lnTo>
                    <a:pt x="696" y="1879"/>
                  </a:lnTo>
                  <a:lnTo>
                    <a:pt x="691" y="1881"/>
                  </a:lnTo>
                  <a:lnTo>
                    <a:pt x="685" y="1877"/>
                  </a:lnTo>
                  <a:lnTo>
                    <a:pt x="681" y="1879"/>
                  </a:lnTo>
                  <a:lnTo>
                    <a:pt x="675" y="1881"/>
                  </a:lnTo>
                  <a:lnTo>
                    <a:pt x="671" y="1878"/>
                  </a:lnTo>
                  <a:lnTo>
                    <a:pt x="667" y="1872"/>
                  </a:lnTo>
                  <a:lnTo>
                    <a:pt x="666" y="1868"/>
                  </a:lnTo>
                  <a:lnTo>
                    <a:pt x="661" y="1862"/>
                  </a:lnTo>
                  <a:lnTo>
                    <a:pt x="653" y="1861"/>
                  </a:lnTo>
                  <a:lnTo>
                    <a:pt x="645" y="1863"/>
                  </a:lnTo>
                  <a:lnTo>
                    <a:pt x="630" y="1854"/>
                  </a:lnTo>
                  <a:lnTo>
                    <a:pt x="629" y="1847"/>
                  </a:lnTo>
                  <a:lnTo>
                    <a:pt x="632" y="1834"/>
                  </a:lnTo>
                  <a:lnTo>
                    <a:pt x="629" y="1833"/>
                  </a:lnTo>
                  <a:lnTo>
                    <a:pt x="624" y="1836"/>
                  </a:lnTo>
                  <a:lnTo>
                    <a:pt x="619" y="1838"/>
                  </a:lnTo>
                  <a:lnTo>
                    <a:pt x="611" y="1836"/>
                  </a:lnTo>
                  <a:lnTo>
                    <a:pt x="603" y="1834"/>
                  </a:lnTo>
                  <a:lnTo>
                    <a:pt x="599" y="1835"/>
                  </a:lnTo>
                  <a:lnTo>
                    <a:pt x="592" y="1831"/>
                  </a:lnTo>
                  <a:lnTo>
                    <a:pt x="589" y="1831"/>
                  </a:lnTo>
                  <a:lnTo>
                    <a:pt x="585" y="1828"/>
                  </a:lnTo>
                  <a:lnTo>
                    <a:pt x="583" y="1823"/>
                  </a:lnTo>
                  <a:lnTo>
                    <a:pt x="578" y="1825"/>
                  </a:lnTo>
                  <a:lnTo>
                    <a:pt x="576" y="1822"/>
                  </a:lnTo>
                  <a:lnTo>
                    <a:pt x="579" y="1809"/>
                  </a:lnTo>
                  <a:lnTo>
                    <a:pt x="578" y="1803"/>
                  </a:lnTo>
                  <a:lnTo>
                    <a:pt x="581" y="1797"/>
                  </a:lnTo>
                  <a:lnTo>
                    <a:pt x="579" y="1795"/>
                  </a:lnTo>
                  <a:lnTo>
                    <a:pt x="573" y="1793"/>
                  </a:lnTo>
                  <a:lnTo>
                    <a:pt x="567" y="1795"/>
                  </a:lnTo>
                  <a:lnTo>
                    <a:pt x="563" y="1793"/>
                  </a:lnTo>
                  <a:lnTo>
                    <a:pt x="560" y="1797"/>
                  </a:lnTo>
                  <a:lnTo>
                    <a:pt x="559" y="1800"/>
                  </a:lnTo>
                  <a:lnTo>
                    <a:pt x="556" y="1803"/>
                  </a:lnTo>
                  <a:lnTo>
                    <a:pt x="553" y="1804"/>
                  </a:lnTo>
                  <a:lnTo>
                    <a:pt x="548" y="1809"/>
                  </a:lnTo>
                  <a:lnTo>
                    <a:pt x="544" y="1808"/>
                  </a:lnTo>
                  <a:lnTo>
                    <a:pt x="538" y="1807"/>
                  </a:lnTo>
                  <a:lnTo>
                    <a:pt x="536" y="1802"/>
                  </a:lnTo>
                  <a:lnTo>
                    <a:pt x="533" y="1785"/>
                  </a:lnTo>
                  <a:lnTo>
                    <a:pt x="527" y="1776"/>
                  </a:lnTo>
                  <a:lnTo>
                    <a:pt x="515" y="1766"/>
                  </a:lnTo>
                  <a:lnTo>
                    <a:pt x="503" y="1763"/>
                  </a:lnTo>
                  <a:lnTo>
                    <a:pt x="493" y="1754"/>
                  </a:lnTo>
                  <a:lnTo>
                    <a:pt x="487" y="1745"/>
                  </a:lnTo>
                  <a:lnTo>
                    <a:pt x="482" y="1743"/>
                  </a:lnTo>
                  <a:lnTo>
                    <a:pt x="462" y="1737"/>
                  </a:lnTo>
                  <a:lnTo>
                    <a:pt x="444" y="1733"/>
                  </a:lnTo>
                  <a:lnTo>
                    <a:pt x="441" y="1732"/>
                  </a:lnTo>
                  <a:lnTo>
                    <a:pt x="425" y="1730"/>
                  </a:lnTo>
                  <a:lnTo>
                    <a:pt x="423" y="1731"/>
                  </a:lnTo>
                  <a:lnTo>
                    <a:pt x="423" y="1732"/>
                  </a:lnTo>
                  <a:lnTo>
                    <a:pt x="423" y="1737"/>
                  </a:lnTo>
                  <a:lnTo>
                    <a:pt x="419" y="1742"/>
                  </a:lnTo>
                  <a:lnTo>
                    <a:pt x="420" y="1744"/>
                  </a:lnTo>
                  <a:lnTo>
                    <a:pt x="419" y="1748"/>
                  </a:lnTo>
                  <a:lnTo>
                    <a:pt x="411" y="1741"/>
                  </a:lnTo>
                  <a:lnTo>
                    <a:pt x="408" y="1736"/>
                  </a:lnTo>
                  <a:lnTo>
                    <a:pt x="406" y="1734"/>
                  </a:lnTo>
                  <a:lnTo>
                    <a:pt x="403" y="1733"/>
                  </a:lnTo>
                  <a:lnTo>
                    <a:pt x="386" y="1728"/>
                  </a:lnTo>
                  <a:lnTo>
                    <a:pt x="384" y="1726"/>
                  </a:lnTo>
                  <a:lnTo>
                    <a:pt x="380" y="1720"/>
                  </a:lnTo>
                  <a:lnTo>
                    <a:pt x="375" y="1718"/>
                  </a:lnTo>
                  <a:lnTo>
                    <a:pt x="363" y="1709"/>
                  </a:lnTo>
                  <a:lnTo>
                    <a:pt x="357" y="1709"/>
                  </a:lnTo>
                  <a:lnTo>
                    <a:pt x="350" y="1705"/>
                  </a:lnTo>
                  <a:lnTo>
                    <a:pt x="348" y="1701"/>
                  </a:lnTo>
                  <a:lnTo>
                    <a:pt x="348" y="1698"/>
                  </a:lnTo>
                  <a:lnTo>
                    <a:pt x="345" y="1694"/>
                  </a:lnTo>
                  <a:lnTo>
                    <a:pt x="341" y="1694"/>
                  </a:lnTo>
                  <a:lnTo>
                    <a:pt x="339" y="1691"/>
                  </a:lnTo>
                  <a:lnTo>
                    <a:pt x="334" y="1689"/>
                  </a:lnTo>
                  <a:lnTo>
                    <a:pt x="326" y="1693"/>
                  </a:lnTo>
                  <a:lnTo>
                    <a:pt x="325" y="1691"/>
                  </a:lnTo>
                  <a:lnTo>
                    <a:pt x="323" y="1685"/>
                  </a:lnTo>
                  <a:lnTo>
                    <a:pt x="322" y="1684"/>
                  </a:lnTo>
                  <a:lnTo>
                    <a:pt x="318" y="1683"/>
                  </a:lnTo>
                  <a:lnTo>
                    <a:pt x="315" y="1684"/>
                  </a:lnTo>
                  <a:lnTo>
                    <a:pt x="306" y="1683"/>
                  </a:lnTo>
                  <a:lnTo>
                    <a:pt x="302" y="1684"/>
                  </a:lnTo>
                  <a:lnTo>
                    <a:pt x="296" y="1688"/>
                  </a:lnTo>
                  <a:lnTo>
                    <a:pt x="293" y="1688"/>
                  </a:lnTo>
                  <a:lnTo>
                    <a:pt x="290" y="1685"/>
                  </a:lnTo>
                  <a:lnTo>
                    <a:pt x="291" y="1675"/>
                  </a:lnTo>
                  <a:lnTo>
                    <a:pt x="287" y="1672"/>
                  </a:lnTo>
                  <a:lnTo>
                    <a:pt x="283" y="1666"/>
                  </a:lnTo>
                  <a:lnTo>
                    <a:pt x="283" y="1663"/>
                  </a:lnTo>
                  <a:lnTo>
                    <a:pt x="278" y="1658"/>
                  </a:lnTo>
                  <a:lnTo>
                    <a:pt x="278" y="1653"/>
                  </a:lnTo>
                  <a:lnTo>
                    <a:pt x="280" y="1646"/>
                  </a:lnTo>
                  <a:lnTo>
                    <a:pt x="277" y="1640"/>
                  </a:lnTo>
                  <a:lnTo>
                    <a:pt x="277" y="1636"/>
                  </a:lnTo>
                  <a:lnTo>
                    <a:pt x="278" y="1629"/>
                  </a:lnTo>
                  <a:lnTo>
                    <a:pt x="280" y="1623"/>
                  </a:lnTo>
                  <a:lnTo>
                    <a:pt x="273" y="1613"/>
                  </a:lnTo>
                  <a:lnTo>
                    <a:pt x="266" y="1605"/>
                  </a:lnTo>
                  <a:lnTo>
                    <a:pt x="266" y="1596"/>
                  </a:lnTo>
                  <a:lnTo>
                    <a:pt x="263" y="1588"/>
                  </a:lnTo>
                  <a:lnTo>
                    <a:pt x="264" y="1585"/>
                  </a:lnTo>
                  <a:lnTo>
                    <a:pt x="275" y="1583"/>
                  </a:lnTo>
                  <a:lnTo>
                    <a:pt x="278" y="1580"/>
                  </a:lnTo>
                  <a:lnTo>
                    <a:pt x="279" y="1581"/>
                  </a:lnTo>
                  <a:lnTo>
                    <a:pt x="280" y="1588"/>
                  </a:lnTo>
                  <a:lnTo>
                    <a:pt x="283" y="1593"/>
                  </a:lnTo>
                  <a:lnTo>
                    <a:pt x="285" y="1596"/>
                  </a:lnTo>
                  <a:lnTo>
                    <a:pt x="293" y="1598"/>
                  </a:lnTo>
                  <a:lnTo>
                    <a:pt x="295" y="1597"/>
                  </a:lnTo>
                  <a:lnTo>
                    <a:pt x="298" y="1596"/>
                  </a:lnTo>
                  <a:lnTo>
                    <a:pt x="301" y="1597"/>
                  </a:lnTo>
                  <a:lnTo>
                    <a:pt x="302" y="1591"/>
                  </a:lnTo>
                  <a:lnTo>
                    <a:pt x="306" y="1588"/>
                  </a:lnTo>
                  <a:lnTo>
                    <a:pt x="310" y="1582"/>
                  </a:lnTo>
                  <a:lnTo>
                    <a:pt x="311" y="1582"/>
                  </a:lnTo>
                  <a:lnTo>
                    <a:pt x="315" y="1587"/>
                  </a:lnTo>
                  <a:lnTo>
                    <a:pt x="317" y="1587"/>
                  </a:lnTo>
                  <a:lnTo>
                    <a:pt x="326" y="1576"/>
                  </a:lnTo>
                  <a:lnTo>
                    <a:pt x="326" y="1574"/>
                  </a:lnTo>
                  <a:lnTo>
                    <a:pt x="322" y="1567"/>
                  </a:lnTo>
                  <a:lnTo>
                    <a:pt x="316" y="1559"/>
                  </a:lnTo>
                  <a:lnTo>
                    <a:pt x="315" y="1554"/>
                  </a:lnTo>
                  <a:lnTo>
                    <a:pt x="316" y="1551"/>
                  </a:lnTo>
                  <a:lnTo>
                    <a:pt x="316" y="1548"/>
                  </a:lnTo>
                  <a:lnTo>
                    <a:pt x="306" y="1543"/>
                  </a:lnTo>
                  <a:lnTo>
                    <a:pt x="301" y="1544"/>
                  </a:lnTo>
                  <a:lnTo>
                    <a:pt x="300" y="1540"/>
                  </a:lnTo>
                  <a:lnTo>
                    <a:pt x="291" y="1533"/>
                  </a:lnTo>
                  <a:lnTo>
                    <a:pt x="291" y="1518"/>
                  </a:lnTo>
                  <a:lnTo>
                    <a:pt x="296" y="1517"/>
                  </a:lnTo>
                  <a:lnTo>
                    <a:pt x="294" y="1511"/>
                  </a:lnTo>
                  <a:lnTo>
                    <a:pt x="295" y="1508"/>
                  </a:lnTo>
                  <a:lnTo>
                    <a:pt x="296" y="1507"/>
                  </a:lnTo>
                  <a:lnTo>
                    <a:pt x="289" y="1500"/>
                  </a:lnTo>
                  <a:lnTo>
                    <a:pt x="290" y="1494"/>
                  </a:lnTo>
                  <a:lnTo>
                    <a:pt x="290" y="1492"/>
                  </a:lnTo>
                  <a:lnTo>
                    <a:pt x="300" y="1492"/>
                  </a:lnTo>
                  <a:lnTo>
                    <a:pt x="304" y="1489"/>
                  </a:lnTo>
                  <a:lnTo>
                    <a:pt x="315" y="1492"/>
                  </a:lnTo>
                  <a:lnTo>
                    <a:pt x="317" y="1490"/>
                  </a:lnTo>
                  <a:lnTo>
                    <a:pt x="322" y="1485"/>
                  </a:lnTo>
                  <a:lnTo>
                    <a:pt x="327" y="1475"/>
                  </a:lnTo>
                  <a:lnTo>
                    <a:pt x="327" y="1464"/>
                  </a:lnTo>
                  <a:lnTo>
                    <a:pt x="337" y="1463"/>
                  </a:lnTo>
                  <a:lnTo>
                    <a:pt x="338" y="1462"/>
                  </a:lnTo>
                  <a:lnTo>
                    <a:pt x="336" y="1459"/>
                  </a:lnTo>
                  <a:lnTo>
                    <a:pt x="337" y="1456"/>
                  </a:lnTo>
                  <a:lnTo>
                    <a:pt x="341" y="1453"/>
                  </a:lnTo>
                  <a:lnTo>
                    <a:pt x="342" y="1451"/>
                  </a:lnTo>
                  <a:lnTo>
                    <a:pt x="345" y="1447"/>
                  </a:lnTo>
                  <a:lnTo>
                    <a:pt x="352" y="1442"/>
                  </a:lnTo>
                  <a:lnTo>
                    <a:pt x="352" y="1436"/>
                  </a:lnTo>
                  <a:lnTo>
                    <a:pt x="358" y="1430"/>
                  </a:lnTo>
                  <a:lnTo>
                    <a:pt x="360" y="1411"/>
                  </a:lnTo>
                  <a:lnTo>
                    <a:pt x="363" y="1409"/>
                  </a:lnTo>
                  <a:lnTo>
                    <a:pt x="363" y="1402"/>
                  </a:lnTo>
                  <a:lnTo>
                    <a:pt x="369" y="1394"/>
                  </a:lnTo>
                  <a:lnTo>
                    <a:pt x="369" y="1391"/>
                  </a:lnTo>
                  <a:lnTo>
                    <a:pt x="365" y="1388"/>
                  </a:lnTo>
                  <a:lnTo>
                    <a:pt x="361" y="1388"/>
                  </a:lnTo>
                  <a:lnTo>
                    <a:pt x="354" y="1397"/>
                  </a:lnTo>
                  <a:lnTo>
                    <a:pt x="352" y="1397"/>
                  </a:lnTo>
                  <a:lnTo>
                    <a:pt x="349" y="1393"/>
                  </a:lnTo>
                  <a:lnTo>
                    <a:pt x="347" y="1382"/>
                  </a:lnTo>
                  <a:lnTo>
                    <a:pt x="342" y="1386"/>
                  </a:lnTo>
                  <a:lnTo>
                    <a:pt x="338" y="1386"/>
                  </a:lnTo>
                  <a:lnTo>
                    <a:pt x="336" y="1381"/>
                  </a:lnTo>
                  <a:lnTo>
                    <a:pt x="333" y="1381"/>
                  </a:lnTo>
                  <a:lnTo>
                    <a:pt x="331" y="1379"/>
                  </a:lnTo>
                  <a:lnTo>
                    <a:pt x="330" y="1370"/>
                  </a:lnTo>
                  <a:lnTo>
                    <a:pt x="326" y="1368"/>
                  </a:lnTo>
                  <a:lnTo>
                    <a:pt x="325" y="1366"/>
                  </a:lnTo>
                  <a:lnTo>
                    <a:pt x="322" y="1365"/>
                  </a:lnTo>
                  <a:lnTo>
                    <a:pt x="318" y="1365"/>
                  </a:lnTo>
                  <a:lnTo>
                    <a:pt x="315" y="1360"/>
                  </a:lnTo>
                  <a:lnTo>
                    <a:pt x="312" y="1359"/>
                  </a:lnTo>
                  <a:lnTo>
                    <a:pt x="309" y="1359"/>
                  </a:lnTo>
                  <a:lnTo>
                    <a:pt x="304" y="1361"/>
                  </a:lnTo>
                  <a:lnTo>
                    <a:pt x="298" y="1361"/>
                  </a:lnTo>
                  <a:lnTo>
                    <a:pt x="293" y="1365"/>
                  </a:lnTo>
                  <a:lnTo>
                    <a:pt x="279" y="1365"/>
                  </a:lnTo>
                  <a:lnTo>
                    <a:pt x="269" y="1372"/>
                  </a:lnTo>
                  <a:lnTo>
                    <a:pt x="258" y="1378"/>
                  </a:lnTo>
                  <a:lnTo>
                    <a:pt x="251" y="1383"/>
                  </a:lnTo>
                  <a:lnTo>
                    <a:pt x="246" y="1388"/>
                  </a:lnTo>
                  <a:lnTo>
                    <a:pt x="241" y="1389"/>
                  </a:lnTo>
                  <a:lnTo>
                    <a:pt x="237" y="1394"/>
                  </a:lnTo>
                  <a:lnTo>
                    <a:pt x="230" y="1391"/>
                  </a:lnTo>
                  <a:lnTo>
                    <a:pt x="225" y="1394"/>
                  </a:lnTo>
                  <a:lnTo>
                    <a:pt x="220" y="1394"/>
                  </a:lnTo>
                  <a:lnTo>
                    <a:pt x="209" y="1393"/>
                  </a:lnTo>
                  <a:lnTo>
                    <a:pt x="202" y="1388"/>
                  </a:lnTo>
                  <a:lnTo>
                    <a:pt x="196" y="1389"/>
                  </a:lnTo>
                  <a:lnTo>
                    <a:pt x="188" y="1384"/>
                  </a:lnTo>
                  <a:lnTo>
                    <a:pt x="171" y="1378"/>
                  </a:lnTo>
                  <a:lnTo>
                    <a:pt x="161" y="1372"/>
                  </a:lnTo>
                  <a:lnTo>
                    <a:pt x="161" y="1366"/>
                  </a:lnTo>
                  <a:lnTo>
                    <a:pt x="160" y="1362"/>
                  </a:lnTo>
                  <a:lnTo>
                    <a:pt x="156" y="1363"/>
                  </a:lnTo>
                  <a:lnTo>
                    <a:pt x="151" y="1367"/>
                  </a:lnTo>
                  <a:lnTo>
                    <a:pt x="148" y="1367"/>
                  </a:lnTo>
                  <a:lnTo>
                    <a:pt x="143" y="1368"/>
                  </a:lnTo>
                  <a:lnTo>
                    <a:pt x="139" y="1367"/>
                  </a:lnTo>
                  <a:lnTo>
                    <a:pt x="133" y="1356"/>
                  </a:lnTo>
                  <a:lnTo>
                    <a:pt x="126" y="1355"/>
                  </a:lnTo>
                  <a:lnTo>
                    <a:pt x="124" y="1351"/>
                  </a:lnTo>
                  <a:lnTo>
                    <a:pt x="124" y="1349"/>
                  </a:lnTo>
                  <a:lnTo>
                    <a:pt x="129" y="1348"/>
                  </a:lnTo>
                  <a:lnTo>
                    <a:pt x="131" y="1344"/>
                  </a:lnTo>
                  <a:lnTo>
                    <a:pt x="129" y="1339"/>
                  </a:lnTo>
                  <a:lnTo>
                    <a:pt x="127" y="1336"/>
                  </a:lnTo>
                  <a:lnTo>
                    <a:pt x="129" y="1330"/>
                  </a:lnTo>
                  <a:lnTo>
                    <a:pt x="129" y="1324"/>
                  </a:lnTo>
                  <a:lnTo>
                    <a:pt x="127" y="1318"/>
                  </a:lnTo>
                  <a:lnTo>
                    <a:pt x="121" y="1312"/>
                  </a:lnTo>
                  <a:lnTo>
                    <a:pt x="110" y="1305"/>
                  </a:lnTo>
                  <a:lnTo>
                    <a:pt x="105" y="1305"/>
                  </a:lnTo>
                  <a:lnTo>
                    <a:pt x="99" y="1309"/>
                  </a:lnTo>
                  <a:lnTo>
                    <a:pt x="97" y="1308"/>
                  </a:lnTo>
                  <a:lnTo>
                    <a:pt x="97" y="1296"/>
                  </a:lnTo>
                  <a:lnTo>
                    <a:pt x="95" y="1293"/>
                  </a:lnTo>
                  <a:lnTo>
                    <a:pt x="88" y="1295"/>
                  </a:lnTo>
                  <a:lnTo>
                    <a:pt x="83" y="1292"/>
                  </a:lnTo>
                  <a:lnTo>
                    <a:pt x="79" y="1291"/>
                  </a:lnTo>
                  <a:lnTo>
                    <a:pt x="65" y="1293"/>
                  </a:lnTo>
                  <a:lnTo>
                    <a:pt x="54" y="1290"/>
                  </a:lnTo>
                  <a:lnTo>
                    <a:pt x="56" y="1289"/>
                  </a:lnTo>
                  <a:lnTo>
                    <a:pt x="53" y="1284"/>
                  </a:lnTo>
                  <a:lnTo>
                    <a:pt x="47" y="1281"/>
                  </a:lnTo>
                  <a:lnTo>
                    <a:pt x="46" y="1278"/>
                  </a:lnTo>
                  <a:lnTo>
                    <a:pt x="53" y="1270"/>
                  </a:lnTo>
                  <a:lnTo>
                    <a:pt x="57" y="1269"/>
                  </a:lnTo>
                  <a:lnTo>
                    <a:pt x="62" y="1271"/>
                  </a:lnTo>
                  <a:lnTo>
                    <a:pt x="65" y="1271"/>
                  </a:lnTo>
                  <a:lnTo>
                    <a:pt x="62" y="1271"/>
                  </a:lnTo>
                  <a:lnTo>
                    <a:pt x="70" y="1274"/>
                  </a:lnTo>
                  <a:lnTo>
                    <a:pt x="73" y="1273"/>
                  </a:lnTo>
                  <a:lnTo>
                    <a:pt x="73" y="1237"/>
                  </a:lnTo>
                  <a:lnTo>
                    <a:pt x="63" y="1212"/>
                  </a:lnTo>
                  <a:lnTo>
                    <a:pt x="63" y="1193"/>
                  </a:lnTo>
                  <a:lnTo>
                    <a:pt x="56" y="1182"/>
                  </a:lnTo>
                  <a:lnTo>
                    <a:pt x="37" y="1180"/>
                  </a:lnTo>
                  <a:lnTo>
                    <a:pt x="17" y="1187"/>
                  </a:lnTo>
                  <a:lnTo>
                    <a:pt x="6" y="1179"/>
                  </a:lnTo>
                  <a:lnTo>
                    <a:pt x="2" y="1162"/>
                  </a:lnTo>
                  <a:lnTo>
                    <a:pt x="0" y="1142"/>
                  </a:lnTo>
                  <a:lnTo>
                    <a:pt x="11" y="1108"/>
                  </a:lnTo>
                  <a:lnTo>
                    <a:pt x="10" y="1097"/>
                  </a:lnTo>
                  <a:lnTo>
                    <a:pt x="19" y="1079"/>
                  </a:lnTo>
                  <a:lnTo>
                    <a:pt x="51" y="1064"/>
                  </a:lnTo>
                  <a:lnTo>
                    <a:pt x="56" y="1059"/>
                  </a:lnTo>
                  <a:lnTo>
                    <a:pt x="63" y="1059"/>
                  </a:lnTo>
                  <a:lnTo>
                    <a:pt x="69" y="1044"/>
                  </a:lnTo>
                  <a:lnTo>
                    <a:pt x="79" y="1048"/>
                  </a:lnTo>
                  <a:lnTo>
                    <a:pt x="94" y="1042"/>
                  </a:lnTo>
                  <a:lnTo>
                    <a:pt x="105" y="1043"/>
                  </a:lnTo>
                  <a:lnTo>
                    <a:pt x="111" y="1056"/>
                  </a:lnTo>
                  <a:lnTo>
                    <a:pt x="122" y="1058"/>
                  </a:lnTo>
                  <a:lnTo>
                    <a:pt x="138" y="1054"/>
                  </a:lnTo>
                  <a:lnTo>
                    <a:pt x="148" y="1055"/>
                  </a:lnTo>
                  <a:lnTo>
                    <a:pt x="161" y="1045"/>
                  </a:lnTo>
                  <a:lnTo>
                    <a:pt x="167" y="1027"/>
                  </a:lnTo>
                  <a:lnTo>
                    <a:pt x="176" y="1016"/>
                  </a:lnTo>
                  <a:lnTo>
                    <a:pt x="193" y="1011"/>
                  </a:lnTo>
                  <a:lnTo>
                    <a:pt x="212" y="1010"/>
                  </a:lnTo>
                  <a:lnTo>
                    <a:pt x="239" y="1005"/>
                  </a:lnTo>
                  <a:lnTo>
                    <a:pt x="251" y="1000"/>
                  </a:lnTo>
                  <a:lnTo>
                    <a:pt x="259" y="986"/>
                  </a:lnTo>
                  <a:lnTo>
                    <a:pt x="274" y="973"/>
                  </a:lnTo>
                  <a:lnTo>
                    <a:pt x="310" y="953"/>
                  </a:lnTo>
                  <a:lnTo>
                    <a:pt x="348" y="941"/>
                  </a:lnTo>
                  <a:lnTo>
                    <a:pt x="358" y="934"/>
                  </a:lnTo>
                  <a:lnTo>
                    <a:pt x="364" y="920"/>
                  </a:lnTo>
                  <a:lnTo>
                    <a:pt x="364" y="892"/>
                  </a:lnTo>
                  <a:lnTo>
                    <a:pt x="366" y="881"/>
                  </a:lnTo>
                  <a:lnTo>
                    <a:pt x="374" y="871"/>
                  </a:lnTo>
                  <a:lnTo>
                    <a:pt x="373" y="859"/>
                  </a:lnTo>
                  <a:lnTo>
                    <a:pt x="386" y="849"/>
                  </a:lnTo>
                  <a:lnTo>
                    <a:pt x="386" y="834"/>
                  </a:lnTo>
                  <a:lnTo>
                    <a:pt x="377" y="807"/>
                  </a:lnTo>
                  <a:lnTo>
                    <a:pt x="370" y="795"/>
                  </a:lnTo>
                  <a:lnTo>
                    <a:pt x="366" y="780"/>
                  </a:lnTo>
                  <a:lnTo>
                    <a:pt x="361" y="742"/>
                  </a:lnTo>
                  <a:lnTo>
                    <a:pt x="354" y="727"/>
                  </a:lnTo>
                  <a:lnTo>
                    <a:pt x="347" y="720"/>
                  </a:lnTo>
                  <a:lnTo>
                    <a:pt x="355" y="712"/>
                  </a:lnTo>
                  <a:lnTo>
                    <a:pt x="375" y="705"/>
                  </a:lnTo>
                  <a:lnTo>
                    <a:pt x="393" y="703"/>
                  </a:lnTo>
                  <a:lnTo>
                    <a:pt x="416" y="695"/>
                  </a:lnTo>
                  <a:lnTo>
                    <a:pt x="471" y="693"/>
                  </a:lnTo>
                  <a:lnTo>
                    <a:pt x="478" y="688"/>
                  </a:lnTo>
                  <a:lnTo>
                    <a:pt x="472" y="670"/>
                  </a:lnTo>
                  <a:lnTo>
                    <a:pt x="470" y="655"/>
                  </a:lnTo>
                  <a:lnTo>
                    <a:pt x="473" y="635"/>
                  </a:lnTo>
                  <a:lnTo>
                    <a:pt x="479" y="611"/>
                  </a:lnTo>
                  <a:lnTo>
                    <a:pt x="492" y="584"/>
                  </a:lnTo>
                  <a:lnTo>
                    <a:pt x="500" y="558"/>
                  </a:lnTo>
                  <a:lnTo>
                    <a:pt x="511" y="537"/>
                  </a:lnTo>
                  <a:lnTo>
                    <a:pt x="535" y="537"/>
                  </a:lnTo>
                  <a:lnTo>
                    <a:pt x="544" y="544"/>
                  </a:lnTo>
                  <a:lnTo>
                    <a:pt x="563" y="550"/>
                  </a:lnTo>
                  <a:lnTo>
                    <a:pt x="597" y="547"/>
                  </a:lnTo>
                  <a:lnTo>
                    <a:pt x="606" y="556"/>
                  </a:lnTo>
                  <a:lnTo>
                    <a:pt x="616" y="563"/>
                  </a:lnTo>
                  <a:lnTo>
                    <a:pt x="630" y="552"/>
                  </a:lnTo>
                  <a:lnTo>
                    <a:pt x="653" y="544"/>
                  </a:lnTo>
                  <a:lnTo>
                    <a:pt x="656" y="507"/>
                  </a:lnTo>
                  <a:lnTo>
                    <a:pt x="654" y="484"/>
                  </a:lnTo>
                  <a:lnTo>
                    <a:pt x="659" y="459"/>
                  </a:lnTo>
                  <a:lnTo>
                    <a:pt x="670" y="439"/>
                  </a:lnTo>
                  <a:lnTo>
                    <a:pt x="686" y="440"/>
                  </a:lnTo>
                  <a:lnTo>
                    <a:pt x="705" y="434"/>
                  </a:lnTo>
                  <a:lnTo>
                    <a:pt x="721" y="418"/>
                  </a:lnTo>
                  <a:lnTo>
                    <a:pt x="731" y="398"/>
                  </a:lnTo>
                  <a:lnTo>
                    <a:pt x="756" y="405"/>
                  </a:lnTo>
                  <a:lnTo>
                    <a:pt x="772" y="389"/>
                  </a:lnTo>
                  <a:lnTo>
                    <a:pt x="777" y="389"/>
                  </a:lnTo>
                  <a:lnTo>
                    <a:pt x="777" y="393"/>
                  </a:lnTo>
                  <a:lnTo>
                    <a:pt x="780" y="404"/>
                  </a:lnTo>
                  <a:lnTo>
                    <a:pt x="791" y="430"/>
                  </a:lnTo>
                  <a:lnTo>
                    <a:pt x="821" y="453"/>
                  </a:lnTo>
                  <a:lnTo>
                    <a:pt x="832" y="474"/>
                  </a:lnTo>
                  <a:lnTo>
                    <a:pt x="847" y="485"/>
                  </a:lnTo>
                  <a:lnTo>
                    <a:pt x="854" y="474"/>
                  </a:lnTo>
                  <a:lnTo>
                    <a:pt x="870" y="477"/>
                  </a:lnTo>
                  <a:lnTo>
                    <a:pt x="885" y="485"/>
                  </a:lnTo>
                  <a:lnTo>
                    <a:pt x="901" y="488"/>
                  </a:lnTo>
                  <a:lnTo>
                    <a:pt x="911" y="504"/>
                  </a:lnTo>
                  <a:lnTo>
                    <a:pt x="918" y="526"/>
                  </a:lnTo>
                  <a:lnTo>
                    <a:pt x="928" y="543"/>
                  </a:lnTo>
                  <a:lnTo>
                    <a:pt x="940" y="586"/>
                  </a:lnTo>
                  <a:lnTo>
                    <a:pt x="940" y="614"/>
                  </a:lnTo>
                  <a:lnTo>
                    <a:pt x="944" y="633"/>
                  </a:lnTo>
                  <a:lnTo>
                    <a:pt x="943" y="652"/>
                  </a:lnTo>
                  <a:lnTo>
                    <a:pt x="935" y="668"/>
                  </a:lnTo>
                  <a:lnTo>
                    <a:pt x="934" y="683"/>
                  </a:lnTo>
                  <a:lnTo>
                    <a:pt x="941" y="690"/>
                  </a:lnTo>
                  <a:lnTo>
                    <a:pt x="957" y="697"/>
                  </a:lnTo>
                  <a:lnTo>
                    <a:pt x="988" y="700"/>
                  </a:lnTo>
                  <a:lnTo>
                    <a:pt x="1022" y="711"/>
                  </a:lnTo>
                  <a:lnTo>
                    <a:pt x="1031" y="711"/>
                  </a:lnTo>
                  <a:lnTo>
                    <a:pt x="1044" y="706"/>
                  </a:lnTo>
                  <a:lnTo>
                    <a:pt x="1057" y="706"/>
                  </a:lnTo>
                  <a:lnTo>
                    <a:pt x="1069" y="712"/>
                  </a:lnTo>
                  <a:lnTo>
                    <a:pt x="1099" y="722"/>
                  </a:lnTo>
                  <a:lnTo>
                    <a:pt x="1114" y="732"/>
                  </a:lnTo>
                  <a:lnTo>
                    <a:pt x="1130" y="741"/>
                  </a:lnTo>
                  <a:lnTo>
                    <a:pt x="1162" y="749"/>
                  </a:lnTo>
                  <a:lnTo>
                    <a:pt x="1175" y="759"/>
                  </a:lnTo>
                  <a:lnTo>
                    <a:pt x="1187" y="760"/>
                  </a:lnTo>
                  <a:lnTo>
                    <a:pt x="1198" y="775"/>
                  </a:lnTo>
                  <a:lnTo>
                    <a:pt x="1209" y="792"/>
                  </a:lnTo>
                  <a:lnTo>
                    <a:pt x="1216" y="812"/>
                  </a:lnTo>
                  <a:lnTo>
                    <a:pt x="1228" y="832"/>
                  </a:lnTo>
                  <a:lnTo>
                    <a:pt x="1240" y="846"/>
                  </a:lnTo>
                  <a:lnTo>
                    <a:pt x="1253" y="862"/>
                  </a:lnTo>
                  <a:lnTo>
                    <a:pt x="1269" y="876"/>
                  </a:lnTo>
                  <a:lnTo>
                    <a:pt x="1283" y="882"/>
                  </a:lnTo>
                  <a:lnTo>
                    <a:pt x="1304" y="882"/>
                  </a:lnTo>
                  <a:lnTo>
                    <a:pt x="1452" y="872"/>
                  </a:lnTo>
                  <a:lnTo>
                    <a:pt x="1470" y="870"/>
                  </a:lnTo>
                  <a:lnTo>
                    <a:pt x="1487" y="872"/>
                  </a:lnTo>
                  <a:lnTo>
                    <a:pt x="1521" y="883"/>
                  </a:lnTo>
                  <a:lnTo>
                    <a:pt x="1531" y="887"/>
                  </a:lnTo>
                  <a:lnTo>
                    <a:pt x="1540" y="898"/>
                  </a:lnTo>
                  <a:lnTo>
                    <a:pt x="1555" y="911"/>
                  </a:lnTo>
                  <a:lnTo>
                    <a:pt x="1578" y="921"/>
                  </a:lnTo>
                  <a:lnTo>
                    <a:pt x="1611" y="931"/>
                  </a:lnTo>
                  <a:lnTo>
                    <a:pt x="1629" y="941"/>
                  </a:lnTo>
                  <a:lnTo>
                    <a:pt x="1651" y="948"/>
                  </a:lnTo>
                  <a:lnTo>
                    <a:pt x="1680" y="950"/>
                  </a:lnTo>
                  <a:lnTo>
                    <a:pt x="1686" y="952"/>
                  </a:lnTo>
                  <a:lnTo>
                    <a:pt x="1697" y="961"/>
                  </a:lnTo>
                  <a:lnTo>
                    <a:pt x="1709" y="964"/>
                  </a:lnTo>
                  <a:lnTo>
                    <a:pt x="1719" y="963"/>
                  </a:lnTo>
                  <a:lnTo>
                    <a:pt x="1737" y="948"/>
                  </a:lnTo>
                  <a:lnTo>
                    <a:pt x="1767" y="937"/>
                  </a:lnTo>
                  <a:lnTo>
                    <a:pt x="1780" y="935"/>
                  </a:lnTo>
                  <a:lnTo>
                    <a:pt x="1791" y="931"/>
                  </a:lnTo>
                  <a:lnTo>
                    <a:pt x="1799" y="921"/>
                  </a:lnTo>
                  <a:lnTo>
                    <a:pt x="1810" y="918"/>
                  </a:lnTo>
                  <a:lnTo>
                    <a:pt x="1847" y="911"/>
                  </a:lnTo>
                  <a:lnTo>
                    <a:pt x="1865" y="904"/>
                  </a:lnTo>
                  <a:lnTo>
                    <a:pt x="1891" y="905"/>
                  </a:lnTo>
                  <a:lnTo>
                    <a:pt x="1907" y="899"/>
                  </a:lnTo>
                  <a:lnTo>
                    <a:pt x="1935" y="908"/>
                  </a:lnTo>
                  <a:lnTo>
                    <a:pt x="1940" y="905"/>
                  </a:lnTo>
                  <a:lnTo>
                    <a:pt x="1968" y="903"/>
                  </a:lnTo>
                  <a:lnTo>
                    <a:pt x="1998" y="892"/>
                  </a:lnTo>
                  <a:lnTo>
                    <a:pt x="2012" y="883"/>
                  </a:lnTo>
                  <a:lnTo>
                    <a:pt x="2032" y="868"/>
                  </a:lnTo>
                  <a:lnTo>
                    <a:pt x="2042" y="854"/>
                  </a:lnTo>
                  <a:lnTo>
                    <a:pt x="2100" y="805"/>
                  </a:lnTo>
                  <a:lnTo>
                    <a:pt x="2097" y="791"/>
                  </a:lnTo>
                  <a:lnTo>
                    <a:pt x="2075" y="762"/>
                  </a:lnTo>
                  <a:lnTo>
                    <a:pt x="2078" y="747"/>
                  </a:lnTo>
                  <a:lnTo>
                    <a:pt x="2091" y="727"/>
                  </a:lnTo>
                  <a:lnTo>
                    <a:pt x="2100" y="710"/>
                  </a:lnTo>
                  <a:lnTo>
                    <a:pt x="2121" y="704"/>
                  </a:lnTo>
                  <a:lnTo>
                    <a:pt x="2137" y="709"/>
                  </a:lnTo>
                  <a:lnTo>
                    <a:pt x="2149" y="722"/>
                  </a:lnTo>
                  <a:lnTo>
                    <a:pt x="2170" y="727"/>
                  </a:lnTo>
                  <a:lnTo>
                    <a:pt x="2188" y="727"/>
                  </a:lnTo>
                  <a:lnTo>
                    <a:pt x="2215" y="710"/>
                  </a:lnTo>
                  <a:lnTo>
                    <a:pt x="2234" y="689"/>
                  </a:lnTo>
                  <a:lnTo>
                    <a:pt x="2254" y="667"/>
                  </a:lnTo>
                  <a:lnTo>
                    <a:pt x="2266" y="667"/>
                  </a:lnTo>
                  <a:lnTo>
                    <a:pt x="2277" y="668"/>
                  </a:lnTo>
                  <a:lnTo>
                    <a:pt x="2284" y="666"/>
                  </a:lnTo>
                  <a:lnTo>
                    <a:pt x="2302" y="654"/>
                  </a:lnTo>
                  <a:lnTo>
                    <a:pt x="2353" y="598"/>
                  </a:lnTo>
                  <a:lnTo>
                    <a:pt x="2369" y="584"/>
                  </a:lnTo>
                  <a:lnTo>
                    <a:pt x="2390" y="580"/>
                  </a:lnTo>
                  <a:lnTo>
                    <a:pt x="2415" y="581"/>
                  </a:lnTo>
                  <a:lnTo>
                    <a:pt x="2440" y="577"/>
                  </a:lnTo>
                  <a:lnTo>
                    <a:pt x="2465" y="572"/>
                  </a:lnTo>
                  <a:lnTo>
                    <a:pt x="2484" y="577"/>
                  </a:lnTo>
                  <a:lnTo>
                    <a:pt x="2501" y="580"/>
                  </a:lnTo>
                  <a:lnTo>
                    <a:pt x="2511" y="574"/>
                  </a:lnTo>
                  <a:lnTo>
                    <a:pt x="2510" y="561"/>
                  </a:lnTo>
                  <a:lnTo>
                    <a:pt x="2496" y="553"/>
                  </a:lnTo>
                  <a:lnTo>
                    <a:pt x="2496" y="544"/>
                  </a:lnTo>
                  <a:lnTo>
                    <a:pt x="2498" y="531"/>
                  </a:lnTo>
                  <a:lnTo>
                    <a:pt x="2492" y="517"/>
                  </a:lnTo>
                  <a:lnTo>
                    <a:pt x="2463" y="493"/>
                  </a:lnTo>
                  <a:lnTo>
                    <a:pt x="2450" y="478"/>
                  </a:lnTo>
                  <a:lnTo>
                    <a:pt x="2444" y="464"/>
                  </a:lnTo>
                  <a:lnTo>
                    <a:pt x="2415" y="485"/>
                  </a:lnTo>
                  <a:lnTo>
                    <a:pt x="2397" y="498"/>
                  </a:lnTo>
                  <a:lnTo>
                    <a:pt x="2372" y="505"/>
                  </a:lnTo>
                  <a:lnTo>
                    <a:pt x="2347" y="507"/>
                  </a:lnTo>
                  <a:lnTo>
                    <a:pt x="2306" y="498"/>
                  </a:lnTo>
                  <a:lnTo>
                    <a:pt x="2297" y="483"/>
                  </a:lnTo>
                  <a:lnTo>
                    <a:pt x="2294" y="463"/>
                  </a:lnTo>
                  <a:lnTo>
                    <a:pt x="2294" y="441"/>
                  </a:lnTo>
                  <a:lnTo>
                    <a:pt x="2302" y="424"/>
                  </a:lnTo>
                  <a:lnTo>
                    <a:pt x="2305" y="404"/>
                  </a:lnTo>
                  <a:lnTo>
                    <a:pt x="2302" y="387"/>
                  </a:lnTo>
                  <a:lnTo>
                    <a:pt x="2302" y="371"/>
                  </a:lnTo>
                  <a:lnTo>
                    <a:pt x="2306" y="362"/>
                  </a:lnTo>
                  <a:lnTo>
                    <a:pt x="2317" y="348"/>
                  </a:lnTo>
                  <a:lnTo>
                    <a:pt x="2333" y="319"/>
                  </a:lnTo>
                  <a:lnTo>
                    <a:pt x="2342" y="311"/>
                  </a:lnTo>
                  <a:lnTo>
                    <a:pt x="2342" y="306"/>
                  </a:lnTo>
                  <a:lnTo>
                    <a:pt x="2353" y="308"/>
                  </a:lnTo>
                  <a:lnTo>
                    <a:pt x="2366" y="318"/>
                  </a:lnTo>
                  <a:lnTo>
                    <a:pt x="2398" y="328"/>
                  </a:lnTo>
                  <a:lnTo>
                    <a:pt x="2423" y="340"/>
                  </a:lnTo>
                  <a:lnTo>
                    <a:pt x="2434" y="338"/>
                  </a:lnTo>
                  <a:lnTo>
                    <a:pt x="2449" y="327"/>
                  </a:lnTo>
                  <a:lnTo>
                    <a:pt x="2499" y="296"/>
                  </a:lnTo>
                  <a:lnTo>
                    <a:pt x="2500" y="289"/>
                  </a:lnTo>
                  <a:lnTo>
                    <a:pt x="2498" y="276"/>
                  </a:lnTo>
                  <a:lnTo>
                    <a:pt x="2501" y="264"/>
                  </a:lnTo>
                  <a:lnTo>
                    <a:pt x="2512" y="251"/>
                  </a:lnTo>
                  <a:lnTo>
                    <a:pt x="2519" y="240"/>
                  </a:lnTo>
                  <a:lnTo>
                    <a:pt x="2526" y="210"/>
                  </a:lnTo>
                  <a:lnTo>
                    <a:pt x="2531" y="188"/>
                  </a:lnTo>
                  <a:lnTo>
                    <a:pt x="2538" y="171"/>
                  </a:lnTo>
                  <a:lnTo>
                    <a:pt x="2557" y="161"/>
                  </a:lnTo>
                  <a:lnTo>
                    <a:pt x="2581" y="134"/>
                  </a:lnTo>
                  <a:lnTo>
                    <a:pt x="2581" y="129"/>
                  </a:lnTo>
                  <a:lnTo>
                    <a:pt x="2576" y="118"/>
                  </a:lnTo>
                  <a:lnTo>
                    <a:pt x="2578" y="91"/>
                  </a:lnTo>
                  <a:lnTo>
                    <a:pt x="2571" y="87"/>
                  </a:lnTo>
                  <a:lnTo>
                    <a:pt x="2560" y="87"/>
                  </a:lnTo>
                  <a:lnTo>
                    <a:pt x="2542" y="92"/>
                  </a:lnTo>
                  <a:lnTo>
                    <a:pt x="2538" y="87"/>
                  </a:lnTo>
                  <a:lnTo>
                    <a:pt x="2543" y="74"/>
                  </a:lnTo>
                  <a:lnTo>
                    <a:pt x="2567" y="50"/>
                  </a:lnTo>
                  <a:lnTo>
                    <a:pt x="2575" y="38"/>
                  </a:lnTo>
                  <a:lnTo>
                    <a:pt x="2591" y="26"/>
                  </a:lnTo>
                  <a:lnTo>
                    <a:pt x="2625" y="20"/>
                  </a:lnTo>
                  <a:lnTo>
                    <a:pt x="2666" y="5"/>
                  </a:lnTo>
                  <a:lnTo>
                    <a:pt x="2691" y="6"/>
                  </a:lnTo>
                  <a:lnTo>
                    <a:pt x="2726" y="0"/>
                  </a:lnTo>
                  <a:lnTo>
                    <a:pt x="2738" y="0"/>
                  </a:lnTo>
                  <a:lnTo>
                    <a:pt x="2757" y="9"/>
                  </a:lnTo>
                  <a:lnTo>
                    <a:pt x="2774" y="21"/>
                  </a:lnTo>
                  <a:lnTo>
                    <a:pt x="2785" y="33"/>
                  </a:lnTo>
                  <a:lnTo>
                    <a:pt x="2801" y="37"/>
                  </a:lnTo>
                  <a:lnTo>
                    <a:pt x="2820" y="34"/>
                  </a:lnTo>
                  <a:lnTo>
                    <a:pt x="2836" y="38"/>
                  </a:lnTo>
                  <a:lnTo>
                    <a:pt x="2850" y="44"/>
                  </a:lnTo>
                  <a:lnTo>
                    <a:pt x="2858" y="58"/>
                  </a:lnTo>
                  <a:lnTo>
                    <a:pt x="2870" y="76"/>
                  </a:lnTo>
                  <a:lnTo>
                    <a:pt x="2871" y="89"/>
                  </a:lnTo>
                  <a:lnTo>
                    <a:pt x="2879" y="96"/>
                  </a:lnTo>
                  <a:lnTo>
                    <a:pt x="2888" y="102"/>
                  </a:lnTo>
                  <a:lnTo>
                    <a:pt x="2890" y="111"/>
                  </a:lnTo>
                  <a:lnTo>
                    <a:pt x="2891" y="106"/>
                  </a:lnTo>
                  <a:lnTo>
                    <a:pt x="2893" y="119"/>
                  </a:lnTo>
                  <a:lnTo>
                    <a:pt x="2898" y="134"/>
                  </a:lnTo>
                  <a:lnTo>
                    <a:pt x="2901" y="155"/>
                  </a:lnTo>
                  <a:lnTo>
                    <a:pt x="2909" y="172"/>
                  </a:lnTo>
                  <a:lnTo>
                    <a:pt x="2914" y="189"/>
                  </a:lnTo>
                  <a:lnTo>
                    <a:pt x="2935" y="229"/>
                  </a:lnTo>
                  <a:lnTo>
                    <a:pt x="2941" y="270"/>
                  </a:lnTo>
                  <a:lnTo>
                    <a:pt x="2950" y="289"/>
                  </a:lnTo>
                  <a:lnTo>
                    <a:pt x="2949" y="294"/>
                  </a:lnTo>
                  <a:lnTo>
                    <a:pt x="2950" y="295"/>
                  </a:lnTo>
                  <a:lnTo>
                    <a:pt x="2952" y="313"/>
                  </a:lnTo>
                  <a:lnTo>
                    <a:pt x="2952" y="334"/>
                  </a:lnTo>
                  <a:lnTo>
                    <a:pt x="2965" y="345"/>
                  </a:lnTo>
                  <a:lnTo>
                    <a:pt x="2988" y="348"/>
                  </a:lnTo>
                  <a:lnTo>
                    <a:pt x="3009" y="340"/>
                  </a:lnTo>
                  <a:lnTo>
                    <a:pt x="3025" y="348"/>
                  </a:lnTo>
                  <a:lnTo>
                    <a:pt x="3044" y="350"/>
                  </a:lnTo>
                  <a:lnTo>
                    <a:pt x="3062" y="359"/>
                  </a:lnTo>
                  <a:lnTo>
                    <a:pt x="3094" y="387"/>
                  </a:lnTo>
                  <a:lnTo>
                    <a:pt x="3109" y="394"/>
                  </a:lnTo>
                  <a:lnTo>
                    <a:pt x="3121" y="396"/>
                  </a:lnTo>
                  <a:lnTo>
                    <a:pt x="3125" y="403"/>
                  </a:lnTo>
                  <a:lnTo>
                    <a:pt x="3125" y="408"/>
                  </a:lnTo>
                  <a:lnTo>
                    <a:pt x="3127" y="407"/>
                  </a:lnTo>
                  <a:lnTo>
                    <a:pt x="3128" y="423"/>
                  </a:lnTo>
                  <a:lnTo>
                    <a:pt x="3135" y="432"/>
                  </a:lnTo>
                  <a:lnTo>
                    <a:pt x="3134" y="448"/>
                  </a:lnTo>
                  <a:lnTo>
                    <a:pt x="3135" y="466"/>
                  </a:lnTo>
                  <a:lnTo>
                    <a:pt x="3145" y="482"/>
                  </a:lnTo>
                  <a:lnTo>
                    <a:pt x="3151" y="495"/>
                  </a:lnTo>
                  <a:lnTo>
                    <a:pt x="3170" y="494"/>
                  </a:lnTo>
                  <a:lnTo>
                    <a:pt x="3189" y="500"/>
                  </a:lnTo>
                  <a:lnTo>
                    <a:pt x="3207" y="498"/>
                  </a:lnTo>
                  <a:lnTo>
                    <a:pt x="3238" y="483"/>
                  </a:lnTo>
                  <a:lnTo>
                    <a:pt x="3272" y="461"/>
                  </a:lnTo>
                  <a:lnTo>
                    <a:pt x="3290" y="459"/>
                  </a:lnTo>
                  <a:lnTo>
                    <a:pt x="3323" y="441"/>
                  </a:lnTo>
                  <a:lnTo>
                    <a:pt x="3355" y="432"/>
                  </a:lnTo>
                  <a:lnTo>
                    <a:pt x="3356" y="435"/>
                  </a:lnTo>
                  <a:lnTo>
                    <a:pt x="3348" y="448"/>
                  </a:lnTo>
                  <a:lnTo>
                    <a:pt x="3348" y="468"/>
                  </a:lnTo>
                  <a:lnTo>
                    <a:pt x="3353" y="484"/>
                  </a:lnTo>
                  <a:lnTo>
                    <a:pt x="3350" y="504"/>
                  </a:lnTo>
                  <a:lnTo>
                    <a:pt x="3338" y="514"/>
                  </a:lnTo>
                  <a:lnTo>
                    <a:pt x="3324" y="527"/>
                  </a:lnTo>
                  <a:lnTo>
                    <a:pt x="3322" y="548"/>
                  </a:lnTo>
                  <a:lnTo>
                    <a:pt x="3308" y="581"/>
                  </a:lnTo>
                  <a:lnTo>
                    <a:pt x="3300" y="623"/>
                  </a:lnTo>
                  <a:lnTo>
                    <a:pt x="3281" y="661"/>
                  </a:lnTo>
                  <a:lnTo>
                    <a:pt x="3268" y="679"/>
                  </a:lnTo>
                  <a:lnTo>
                    <a:pt x="3263" y="699"/>
                  </a:lnTo>
                  <a:lnTo>
                    <a:pt x="3251" y="709"/>
                  </a:lnTo>
                  <a:lnTo>
                    <a:pt x="3246" y="705"/>
                  </a:lnTo>
                  <a:lnTo>
                    <a:pt x="3195" y="693"/>
                  </a:lnTo>
                  <a:lnTo>
                    <a:pt x="3182" y="700"/>
                  </a:lnTo>
                  <a:lnTo>
                    <a:pt x="3146" y="735"/>
                  </a:lnTo>
                  <a:lnTo>
                    <a:pt x="3154" y="748"/>
                  </a:lnTo>
                  <a:lnTo>
                    <a:pt x="3160" y="775"/>
                  </a:lnTo>
                  <a:lnTo>
                    <a:pt x="3160" y="834"/>
                  </a:lnTo>
                  <a:lnTo>
                    <a:pt x="3144" y="859"/>
                  </a:lnTo>
                  <a:lnTo>
                    <a:pt x="3124" y="876"/>
                  </a:lnTo>
                  <a:lnTo>
                    <a:pt x="3124" y="894"/>
                  </a:lnTo>
                  <a:lnTo>
                    <a:pt x="3116" y="893"/>
                  </a:lnTo>
                  <a:lnTo>
                    <a:pt x="3108" y="878"/>
                  </a:lnTo>
                  <a:lnTo>
                    <a:pt x="3097" y="867"/>
                  </a:lnTo>
                  <a:lnTo>
                    <a:pt x="3086" y="876"/>
                  </a:lnTo>
                  <a:lnTo>
                    <a:pt x="3079" y="896"/>
                  </a:lnTo>
                  <a:lnTo>
                    <a:pt x="3069" y="911"/>
                  </a:lnTo>
                  <a:lnTo>
                    <a:pt x="3038" y="935"/>
                  </a:lnTo>
                  <a:lnTo>
                    <a:pt x="3014" y="941"/>
                  </a:lnTo>
                  <a:lnTo>
                    <a:pt x="2994" y="941"/>
                  </a:lnTo>
                  <a:lnTo>
                    <a:pt x="2989" y="950"/>
                  </a:lnTo>
                  <a:lnTo>
                    <a:pt x="2995" y="981"/>
                  </a:lnTo>
                  <a:lnTo>
                    <a:pt x="2953" y="985"/>
                  </a:lnTo>
                  <a:lnTo>
                    <a:pt x="2939" y="975"/>
                  </a:lnTo>
                  <a:lnTo>
                    <a:pt x="2920" y="970"/>
                  </a:lnTo>
                  <a:lnTo>
                    <a:pt x="2908" y="980"/>
                  </a:lnTo>
                  <a:lnTo>
                    <a:pt x="2883" y="1009"/>
                  </a:lnTo>
                  <a:lnTo>
                    <a:pt x="2865" y="1024"/>
                  </a:lnTo>
                  <a:lnTo>
                    <a:pt x="2826" y="1045"/>
                  </a:lnTo>
                  <a:lnTo>
                    <a:pt x="2811" y="1052"/>
                  </a:lnTo>
                  <a:lnTo>
                    <a:pt x="2783" y="1087"/>
                  </a:lnTo>
                  <a:lnTo>
                    <a:pt x="2781" y="1091"/>
                  </a:lnTo>
                  <a:lnTo>
                    <a:pt x="2774" y="1094"/>
                  </a:lnTo>
                  <a:lnTo>
                    <a:pt x="2767" y="1097"/>
                  </a:lnTo>
                  <a:lnTo>
                    <a:pt x="2756" y="1097"/>
                  </a:lnTo>
                  <a:lnTo>
                    <a:pt x="2734" y="1104"/>
                  </a:lnTo>
                  <a:lnTo>
                    <a:pt x="2729" y="1097"/>
                  </a:lnTo>
                  <a:lnTo>
                    <a:pt x="2724" y="1102"/>
                  </a:lnTo>
                  <a:lnTo>
                    <a:pt x="2709" y="1113"/>
                  </a:lnTo>
                  <a:lnTo>
                    <a:pt x="2673" y="1128"/>
                  </a:lnTo>
                  <a:lnTo>
                    <a:pt x="2665" y="1136"/>
                  </a:lnTo>
                  <a:lnTo>
                    <a:pt x="2657" y="1149"/>
                  </a:lnTo>
                  <a:lnTo>
                    <a:pt x="2646" y="1157"/>
                  </a:lnTo>
                  <a:lnTo>
                    <a:pt x="2638" y="1157"/>
                  </a:lnTo>
                  <a:lnTo>
                    <a:pt x="2632" y="1163"/>
                  </a:lnTo>
                  <a:lnTo>
                    <a:pt x="2613" y="1172"/>
                  </a:lnTo>
                  <a:lnTo>
                    <a:pt x="2607" y="1168"/>
                  </a:lnTo>
                  <a:lnTo>
                    <a:pt x="2616" y="1156"/>
                  </a:lnTo>
                  <a:lnTo>
                    <a:pt x="2630" y="1151"/>
                  </a:lnTo>
                  <a:lnTo>
                    <a:pt x="2635" y="1140"/>
                  </a:lnTo>
                  <a:lnTo>
                    <a:pt x="2638" y="1129"/>
                  </a:lnTo>
                  <a:lnTo>
                    <a:pt x="2630" y="1126"/>
                  </a:lnTo>
                  <a:lnTo>
                    <a:pt x="2622" y="1119"/>
                  </a:lnTo>
                  <a:lnTo>
                    <a:pt x="2616" y="1118"/>
                  </a:lnTo>
                  <a:lnTo>
                    <a:pt x="2625" y="1112"/>
                  </a:lnTo>
                  <a:lnTo>
                    <a:pt x="2627" y="1101"/>
                  </a:lnTo>
                  <a:lnTo>
                    <a:pt x="2638" y="1093"/>
                  </a:lnTo>
                  <a:lnTo>
                    <a:pt x="2660" y="1063"/>
                  </a:lnTo>
                  <a:lnTo>
                    <a:pt x="2667" y="1050"/>
                  </a:lnTo>
                  <a:lnTo>
                    <a:pt x="2665" y="1042"/>
                  </a:lnTo>
                  <a:lnTo>
                    <a:pt x="2652" y="1028"/>
                  </a:lnTo>
                  <a:lnTo>
                    <a:pt x="2649" y="1016"/>
                  </a:lnTo>
                  <a:lnTo>
                    <a:pt x="2644" y="1010"/>
                  </a:lnTo>
                  <a:lnTo>
                    <a:pt x="2639" y="1016"/>
                  </a:lnTo>
                  <a:lnTo>
                    <a:pt x="2616" y="1017"/>
                  </a:lnTo>
                  <a:lnTo>
                    <a:pt x="2606" y="1021"/>
                  </a:lnTo>
                  <a:lnTo>
                    <a:pt x="2590" y="1038"/>
                  </a:lnTo>
                  <a:lnTo>
                    <a:pt x="2578" y="1053"/>
                  </a:lnTo>
                  <a:lnTo>
                    <a:pt x="2571" y="1065"/>
                  </a:lnTo>
                  <a:lnTo>
                    <a:pt x="2568" y="1070"/>
                  </a:lnTo>
                  <a:lnTo>
                    <a:pt x="2542" y="1082"/>
                  </a:lnTo>
                  <a:lnTo>
                    <a:pt x="2524" y="1096"/>
                  </a:lnTo>
                  <a:lnTo>
                    <a:pt x="2516" y="1098"/>
                  </a:lnTo>
                  <a:lnTo>
                    <a:pt x="2509" y="1112"/>
                  </a:lnTo>
                  <a:lnTo>
                    <a:pt x="2506" y="1126"/>
                  </a:lnTo>
                  <a:lnTo>
                    <a:pt x="2498" y="1135"/>
                  </a:lnTo>
                  <a:lnTo>
                    <a:pt x="2488" y="1141"/>
                  </a:lnTo>
                  <a:lnTo>
                    <a:pt x="2473" y="1144"/>
                  </a:lnTo>
                  <a:lnTo>
                    <a:pt x="2462" y="1147"/>
                  </a:lnTo>
                  <a:lnTo>
                    <a:pt x="2451" y="1147"/>
                  </a:lnTo>
                  <a:lnTo>
                    <a:pt x="2445" y="1144"/>
                  </a:lnTo>
                  <a:lnTo>
                    <a:pt x="2433" y="1142"/>
                  </a:lnTo>
                  <a:lnTo>
                    <a:pt x="2423" y="1152"/>
                  </a:lnTo>
                  <a:lnTo>
                    <a:pt x="2417" y="1172"/>
                  </a:lnTo>
                  <a:lnTo>
                    <a:pt x="2414" y="1189"/>
                  </a:lnTo>
                  <a:lnTo>
                    <a:pt x="2431" y="1207"/>
                  </a:lnTo>
                  <a:lnTo>
                    <a:pt x="2435" y="1216"/>
                  </a:lnTo>
                  <a:lnTo>
                    <a:pt x="2444" y="1221"/>
                  </a:lnTo>
                  <a:lnTo>
                    <a:pt x="2451" y="1221"/>
                  </a:lnTo>
                  <a:lnTo>
                    <a:pt x="2456" y="1228"/>
                  </a:lnTo>
                  <a:lnTo>
                    <a:pt x="2465" y="1228"/>
                  </a:lnTo>
                  <a:lnTo>
                    <a:pt x="2469" y="1239"/>
                  </a:lnTo>
                  <a:lnTo>
                    <a:pt x="2479" y="1247"/>
                  </a:lnTo>
                  <a:lnTo>
                    <a:pt x="2482" y="1255"/>
                  </a:lnTo>
                  <a:lnTo>
                    <a:pt x="2482" y="1265"/>
                  </a:lnTo>
                  <a:lnTo>
                    <a:pt x="2490" y="1276"/>
                  </a:lnTo>
                  <a:lnTo>
                    <a:pt x="2517" y="1286"/>
                  </a:lnTo>
                  <a:lnTo>
                    <a:pt x="2531" y="1285"/>
                  </a:lnTo>
                  <a:lnTo>
                    <a:pt x="2543" y="1269"/>
                  </a:lnTo>
                  <a:lnTo>
                    <a:pt x="2554" y="1260"/>
                  </a:lnTo>
                  <a:lnTo>
                    <a:pt x="2562" y="1249"/>
                  </a:lnTo>
                  <a:lnTo>
                    <a:pt x="2584" y="1239"/>
                  </a:lnTo>
                  <a:lnTo>
                    <a:pt x="2591" y="1238"/>
                  </a:lnTo>
                  <a:lnTo>
                    <a:pt x="2602" y="1249"/>
                  </a:lnTo>
                  <a:lnTo>
                    <a:pt x="2611" y="1254"/>
                  </a:lnTo>
                  <a:lnTo>
                    <a:pt x="2622" y="1255"/>
                  </a:lnTo>
                  <a:lnTo>
                    <a:pt x="2629" y="1264"/>
                  </a:lnTo>
                  <a:lnTo>
                    <a:pt x="2637" y="1265"/>
                  </a:lnTo>
                  <a:lnTo>
                    <a:pt x="2649" y="1263"/>
                  </a:lnTo>
                  <a:lnTo>
                    <a:pt x="2657" y="1258"/>
                  </a:lnTo>
                  <a:lnTo>
                    <a:pt x="2671" y="1264"/>
                  </a:lnTo>
                  <a:lnTo>
                    <a:pt x="2683" y="1266"/>
                  </a:lnTo>
                  <a:lnTo>
                    <a:pt x="2687" y="1268"/>
                  </a:lnTo>
                  <a:lnTo>
                    <a:pt x="2684" y="1281"/>
                  </a:lnTo>
                  <a:lnTo>
                    <a:pt x="2680" y="1290"/>
                  </a:lnTo>
                  <a:lnTo>
                    <a:pt x="2680" y="1295"/>
                  </a:lnTo>
                  <a:lnTo>
                    <a:pt x="2670" y="1307"/>
                  </a:lnTo>
                  <a:lnTo>
                    <a:pt x="2666" y="1303"/>
                  </a:lnTo>
                  <a:lnTo>
                    <a:pt x="2662" y="1293"/>
                  </a:lnTo>
                  <a:lnTo>
                    <a:pt x="2656" y="1297"/>
                  </a:lnTo>
                  <a:lnTo>
                    <a:pt x="2650" y="1295"/>
                  </a:lnTo>
                  <a:lnTo>
                    <a:pt x="2643" y="1301"/>
                  </a:lnTo>
                  <a:lnTo>
                    <a:pt x="2637" y="1311"/>
                  </a:lnTo>
                  <a:lnTo>
                    <a:pt x="2614" y="1313"/>
                  </a:lnTo>
                  <a:lnTo>
                    <a:pt x="2602" y="1319"/>
                  </a:lnTo>
                  <a:lnTo>
                    <a:pt x="2591" y="1319"/>
                  </a:lnTo>
                  <a:lnTo>
                    <a:pt x="2594" y="1333"/>
                  </a:lnTo>
                  <a:lnTo>
                    <a:pt x="2590" y="1333"/>
                  </a:lnTo>
                  <a:lnTo>
                    <a:pt x="2585" y="1338"/>
                  </a:lnTo>
                  <a:lnTo>
                    <a:pt x="2578" y="1355"/>
                  </a:lnTo>
                  <a:lnTo>
                    <a:pt x="2568" y="1356"/>
                  </a:lnTo>
                  <a:lnTo>
                    <a:pt x="2564" y="1345"/>
                  </a:lnTo>
                  <a:lnTo>
                    <a:pt x="2555" y="1345"/>
                  </a:lnTo>
                  <a:lnTo>
                    <a:pt x="2548" y="1354"/>
                  </a:lnTo>
                  <a:lnTo>
                    <a:pt x="2555" y="1362"/>
                  </a:lnTo>
                  <a:lnTo>
                    <a:pt x="2552" y="1371"/>
                  </a:lnTo>
                  <a:lnTo>
                    <a:pt x="2544" y="1381"/>
                  </a:lnTo>
                  <a:lnTo>
                    <a:pt x="2526" y="1391"/>
                  </a:lnTo>
                  <a:lnTo>
                    <a:pt x="2521" y="1404"/>
                  </a:lnTo>
                  <a:lnTo>
                    <a:pt x="2509" y="1421"/>
                  </a:lnTo>
                  <a:lnTo>
                    <a:pt x="2500" y="1437"/>
                  </a:lnTo>
                  <a:lnTo>
                    <a:pt x="2503" y="1446"/>
                  </a:lnTo>
                  <a:lnTo>
                    <a:pt x="2514" y="1448"/>
                  </a:lnTo>
                  <a:lnTo>
                    <a:pt x="2522" y="1456"/>
                  </a:lnTo>
                  <a:lnTo>
                    <a:pt x="2555" y="1473"/>
                  </a:lnTo>
                  <a:lnTo>
                    <a:pt x="2562" y="1483"/>
                  </a:lnTo>
                  <a:lnTo>
                    <a:pt x="2567" y="1499"/>
                  </a:lnTo>
                  <a:lnTo>
                    <a:pt x="2574" y="1508"/>
                  </a:lnTo>
                  <a:lnTo>
                    <a:pt x="2584" y="1548"/>
                  </a:lnTo>
                  <a:lnTo>
                    <a:pt x="2590" y="1561"/>
                  </a:lnTo>
                  <a:lnTo>
                    <a:pt x="2594" y="1578"/>
                  </a:lnTo>
                  <a:lnTo>
                    <a:pt x="2603" y="1592"/>
                  </a:lnTo>
                  <a:lnTo>
                    <a:pt x="2617" y="1598"/>
                  </a:lnTo>
                  <a:lnTo>
                    <a:pt x="2618" y="1608"/>
                  </a:lnTo>
                  <a:lnTo>
                    <a:pt x="2635" y="1625"/>
                  </a:lnTo>
                  <a:lnTo>
                    <a:pt x="2646" y="1642"/>
                  </a:lnTo>
                  <a:lnTo>
                    <a:pt x="2646" y="1646"/>
                  </a:lnTo>
                  <a:lnTo>
                    <a:pt x="2628" y="1637"/>
                  </a:lnTo>
                  <a:lnTo>
                    <a:pt x="2613" y="1632"/>
                  </a:lnTo>
                  <a:lnTo>
                    <a:pt x="2602" y="1632"/>
                  </a:lnTo>
                  <a:lnTo>
                    <a:pt x="2590" y="1624"/>
                  </a:lnTo>
                  <a:lnTo>
                    <a:pt x="2576" y="1620"/>
                  </a:lnTo>
                  <a:lnTo>
                    <a:pt x="2551" y="1625"/>
                  </a:lnTo>
                  <a:lnTo>
                    <a:pt x="2551" y="1631"/>
                  </a:lnTo>
                  <a:lnTo>
                    <a:pt x="2576" y="1626"/>
                  </a:lnTo>
                  <a:lnTo>
                    <a:pt x="2581" y="1630"/>
                  </a:lnTo>
                  <a:lnTo>
                    <a:pt x="2584" y="1637"/>
                  </a:lnTo>
                  <a:lnTo>
                    <a:pt x="2595" y="1639"/>
                  </a:lnTo>
                  <a:lnTo>
                    <a:pt x="2607" y="1647"/>
                  </a:lnTo>
                  <a:lnTo>
                    <a:pt x="2618" y="1660"/>
                  </a:lnTo>
                  <a:lnTo>
                    <a:pt x="2627" y="1664"/>
                  </a:lnTo>
                  <a:lnTo>
                    <a:pt x="2632" y="1667"/>
                  </a:lnTo>
                  <a:lnTo>
                    <a:pt x="2640" y="1677"/>
                  </a:lnTo>
                  <a:lnTo>
                    <a:pt x="2648" y="1690"/>
                  </a:lnTo>
                  <a:lnTo>
                    <a:pt x="2646" y="1695"/>
                  </a:lnTo>
                  <a:lnTo>
                    <a:pt x="2633" y="1696"/>
                  </a:lnTo>
                  <a:lnTo>
                    <a:pt x="2622" y="1706"/>
                  </a:lnTo>
                  <a:lnTo>
                    <a:pt x="2611" y="1710"/>
                  </a:lnTo>
                  <a:lnTo>
                    <a:pt x="2603" y="1715"/>
                  </a:lnTo>
                  <a:lnTo>
                    <a:pt x="2600" y="1720"/>
                  </a:lnTo>
                  <a:lnTo>
                    <a:pt x="2589" y="1727"/>
                  </a:lnTo>
                  <a:lnTo>
                    <a:pt x="2573" y="1727"/>
                  </a:lnTo>
                  <a:lnTo>
                    <a:pt x="2562" y="1730"/>
                  </a:lnTo>
                  <a:lnTo>
                    <a:pt x="2551" y="1734"/>
                  </a:lnTo>
                  <a:lnTo>
                    <a:pt x="2563" y="1733"/>
                  </a:lnTo>
                  <a:lnTo>
                    <a:pt x="2575" y="1737"/>
                  </a:lnTo>
                  <a:lnTo>
                    <a:pt x="2586" y="1742"/>
                  </a:lnTo>
                  <a:lnTo>
                    <a:pt x="2607" y="1733"/>
                  </a:lnTo>
                  <a:lnTo>
                    <a:pt x="2616" y="1736"/>
                  </a:lnTo>
                  <a:lnTo>
                    <a:pt x="2624" y="1743"/>
                  </a:lnTo>
                  <a:lnTo>
                    <a:pt x="2628" y="1749"/>
                  </a:lnTo>
                  <a:lnTo>
                    <a:pt x="2633" y="1753"/>
                  </a:lnTo>
                  <a:lnTo>
                    <a:pt x="2640" y="1755"/>
                  </a:lnTo>
                  <a:lnTo>
                    <a:pt x="2648" y="1755"/>
                  </a:lnTo>
                  <a:lnTo>
                    <a:pt x="2652" y="1758"/>
                  </a:lnTo>
                  <a:lnTo>
                    <a:pt x="2646" y="1761"/>
                  </a:lnTo>
                  <a:lnTo>
                    <a:pt x="2633" y="1776"/>
                  </a:lnTo>
                  <a:lnTo>
                    <a:pt x="2623" y="1781"/>
                  </a:lnTo>
                  <a:lnTo>
                    <a:pt x="2627" y="1782"/>
                  </a:lnTo>
                  <a:lnTo>
                    <a:pt x="2643" y="1775"/>
                  </a:lnTo>
                  <a:lnTo>
                    <a:pt x="2643" y="1788"/>
                  </a:lnTo>
                  <a:lnTo>
                    <a:pt x="2641" y="1798"/>
                  </a:lnTo>
                  <a:lnTo>
                    <a:pt x="2640" y="1795"/>
                  </a:lnTo>
                  <a:lnTo>
                    <a:pt x="2635" y="1798"/>
                  </a:lnTo>
                  <a:lnTo>
                    <a:pt x="2623" y="1802"/>
                  </a:lnTo>
                  <a:lnTo>
                    <a:pt x="2623" y="1804"/>
                  </a:lnTo>
                  <a:lnTo>
                    <a:pt x="2628" y="1814"/>
                  </a:lnTo>
                  <a:lnTo>
                    <a:pt x="2625" y="1829"/>
                  </a:lnTo>
                  <a:lnTo>
                    <a:pt x="2622" y="1833"/>
                  </a:lnTo>
                  <a:lnTo>
                    <a:pt x="2622" y="1850"/>
                  </a:lnTo>
                  <a:lnTo>
                    <a:pt x="2616" y="1865"/>
                  </a:lnTo>
                  <a:lnTo>
                    <a:pt x="2611" y="1862"/>
                  </a:lnTo>
                  <a:lnTo>
                    <a:pt x="2606" y="1856"/>
                  </a:lnTo>
                  <a:lnTo>
                    <a:pt x="2601" y="1860"/>
                  </a:lnTo>
                  <a:lnTo>
                    <a:pt x="2594" y="1871"/>
                  </a:lnTo>
                  <a:lnTo>
                    <a:pt x="2587" y="1879"/>
                  </a:lnTo>
                  <a:lnTo>
                    <a:pt x="2582" y="1887"/>
                  </a:lnTo>
                  <a:lnTo>
                    <a:pt x="2578" y="1890"/>
                  </a:lnTo>
                  <a:lnTo>
                    <a:pt x="2574" y="1897"/>
                  </a:lnTo>
                  <a:lnTo>
                    <a:pt x="2571" y="1904"/>
                  </a:lnTo>
                  <a:lnTo>
                    <a:pt x="2571" y="1911"/>
                  </a:lnTo>
                  <a:lnTo>
                    <a:pt x="2567" y="1921"/>
                  </a:lnTo>
                  <a:lnTo>
                    <a:pt x="2560" y="1930"/>
                  </a:lnTo>
                  <a:lnTo>
                    <a:pt x="2555" y="1933"/>
                  </a:lnTo>
                  <a:lnTo>
                    <a:pt x="2546" y="1943"/>
                  </a:lnTo>
                  <a:lnTo>
                    <a:pt x="2543" y="1957"/>
                  </a:lnTo>
                  <a:lnTo>
                    <a:pt x="2537" y="1964"/>
                  </a:lnTo>
                  <a:lnTo>
                    <a:pt x="2535" y="1962"/>
                  </a:lnTo>
                  <a:lnTo>
                    <a:pt x="2533" y="1948"/>
                  </a:lnTo>
                  <a:lnTo>
                    <a:pt x="2525" y="1949"/>
                  </a:lnTo>
                  <a:lnTo>
                    <a:pt x="2517" y="1956"/>
                  </a:lnTo>
                  <a:lnTo>
                    <a:pt x="2526" y="1973"/>
                  </a:lnTo>
                  <a:lnTo>
                    <a:pt x="2526" y="1976"/>
                  </a:lnTo>
                  <a:lnTo>
                    <a:pt x="2521" y="1992"/>
                  </a:lnTo>
                  <a:lnTo>
                    <a:pt x="2521" y="1997"/>
                  </a:lnTo>
                  <a:lnTo>
                    <a:pt x="2520" y="2003"/>
                  </a:lnTo>
                  <a:lnTo>
                    <a:pt x="2517" y="2010"/>
                  </a:lnTo>
                  <a:lnTo>
                    <a:pt x="2515" y="2013"/>
                  </a:lnTo>
                  <a:lnTo>
                    <a:pt x="2511" y="2014"/>
                  </a:lnTo>
                  <a:lnTo>
                    <a:pt x="2511" y="2021"/>
                  </a:lnTo>
                  <a:lnTo>
                    <a:pt x="2512" y="2028"/>
                  </a:lnTo>
                  <a:lnTo>
                    <a:pt x="2511" y="2030"/>
                  </a:lnTo>
                  <a:lnTo>
                    <a:pt x="2506" y="2028"/>
                  </a:lnTo>
                  <a:lnTo>
                    <a:pt x="2500" y="2028"/>
                  </a:lnTo>
                  <a:lnTo>
                    <a:pt x="2495" y="2033"/>
                  </a:lnTo>
                  <a:lnTo>
                    <a:pt x="2498" y="2040"/>
                  </a:lnTo>
                  <a:lnTo>
                    <a:pt x="2494" y="2046"/>
                  </a:lnTo>
                  <a:lnTo>
                    <a:pt x="2490" y="2044"/>
                  </a:lnTo>
                  <a:lnTo>
                    <a:pt x="2484" y="2045"/>
                  </a:lnTo>
                  <a:lnTo>
                    <a:pt x="2478" y="2060"/>
                  </a:lnTo>
                  <a:lnTo>
                    <a:pt x="2471" y="2065"/>
                  </a:lnTo>
                  <a:lnTo>
                    <a:pt x="2469" y="2075"/>
                  </a:lnTo>
                  <a:lnTo>
                    <a:pt x="2465" y="2081"/>
                  </a:lnTo>
                  <a:lnTo>
                    <a:pt x="2447" y="2083"/>
                  </a:lnTo>
                  <a:lnTo>
                    <a:pt x="2440" y="2081"/>
                  </a:lnTo>
                  <a:lnTo>
                    <a:pt x="2431" y="2088"/>
                  </a:lnTo>
                  <a:lnTo>
                    <a:pt x="2433" y="2091"/>
                  </a:lnTo>
                  <a:lnTo>
                    <a:pt x="2435" y="2097"/>
                  </a:lnTo>
                  <a:lnTo>
                    <a:pt x="2433" y="2105"/>
                  </a:lnTo>
                  <a:lnTo>
                    <a:pt x="2418" y="2119"/>
                  </a:lnTo>
                  <a:lnTo>
                    <a:pt x="2413" y="2119"/>
                  </a:lnTo>
                  <a:lnTo>
                    <a:pt x="2410" y="2131"/>
                  </a:lnTo>
                  <a:lnTo>
                    <a:pt x="2408" y="2123"/>
                  </a:lnTo>
                  <a:lnTo>
                    <a:pt x="2402" y="2127"/>
                  </a:lnTo>
                  <a:lnTo>
                    <a:pt x="2401" y="2135"/>
                  </a:lnTo>
                  <a:lnTo>
                    <a:pt x="2398" y="2134"/>
                  </a:lnTo>
                  <a:lnTo>
                    <a:pt x="2395" y="2134"/>
                  </a:lnTo>
                  <a:lnTo>
                    <a:pt x="2385" y="2141"/>
                  </a:lnTo>
                  <a:lnTo>
                    <a:pt x="2380" y="2140"/>
                  </a:lnTo>
                  <a:lnTo>
                    <a:pt x="2372" y="2141"/>
                  </a:lnTo>
                  <a:lnTo>
                    <a:pt x="2365" y="2152"/>
                  </a:lnTo>
                  <a:lnTo>
                    <a:pt x="2361" y="2159"/>
                  </a:lnTo>
                  <a:lnTo>
                    <a:pt x="2356" y="2164"/>
                  </a:lnTo>
                  <a:lnTo>
                    <a:pt x="2354" y="2170"/>
                  </a:lnTo>
                  <a:lnTo>
                    <a:pt x="2344" y="2177"/>
                  </a:lnTo>
                  <a:lnTo>
                    <a:pt x="2328" y="2183"/>
                  </a:lnTo>
                  <a:lnTo>
                    <a:pt x="2316" y="2189"/>
                  </a:lnTo>
                  <a:lnTo>
                    <a:pt x="2309" y="2186"/>
                  </a:lnTo>
                  <a:lnTo>
                    <a:pt x="2302" y="2184"/>
                  </a:lnTo>
                  <a:lnTo>
                    <a:pt x="2299" y="2189"/>
                  </a:lnTo>
                  <a:lnTo>
                    <a:pt x="2297" y="2193"/>
                  </a:lnTo>
                  <a:lnTo>
                    <a:pt x="2291" y="2195"/>
                  </a:lnTo>
                  <a:lnTo>
                    <a:pt x="2285" y="2193"/>
                  </a:lnTo>
                  <a:lnTo>
                    <a:pt x="2285" y="2188"/>
                  </a:lnTo>
                  <a:lnTo>
                    <a:pt x="2277" y="2184"/>
                  </a:lnTo>
                  <a:lnTo>
                    <a:pt x="2268" y="2190"/>
                  </a:lnTo>
                  <a:lnTo>
                    <a:pt x="2263" y="2199"/>
                  </a:lnTo>
                  <a:lnTo>
                    <a:pt x="2256" y="2199"/>
                  </a:lnTo>
                  <a:lnTo>
                    <a:pt x="2253" y="2193"/>
                  </a:lnTo>
                  <a:lnTo>
                    <a:pt x="2253" y="2189"/>
                  </a:lnTo>
                  <a:lnTo>
                    <a:pt x="2245" y="2191"/>
                  </a:lnTo>
                  <a:lnTo>
                    <a:pt x="2245" y="2202"/>
                  </a:lnTo>
                  <a:lnTo>
                    <a:pt x="2243" y="2202"/>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122" name="Freeform 115"/>
            <p:cNvSpPr>
              <a:spLocks noChangeAspect="1"/>
            </p:cNvSpPr>
            <p:nvPr/>
          </p:nvSpPr>
          <p:spPr bwMode="gray">
            <a:xfrm>
              <a:off x="2502861" y="1218734"/>
              <a:ext cx="47366" cy="59759"/>
            </a:xfrm>
            <a:custGeom>
              <a:avLst/>
              <a:gdLst/>
              <a:ahLst/>
              <a:cxnLst>
                <a:cxn ang="0">
                  <a:pos x="220" y="310"/>
                </a:cxn>
                <a:cxn ang="0">
                  <a:pos x="185" y="277"/>
                </a:cxn>
                <a:cxn ang="0">
                  <a:pos x="169" y="266"/>
                </a:cxn>
                <a:cxn ang="0">
                  <a:pos x="174" y="262"/>
                </a:cxn>
                <a:cxn ang="0">
                  <a:pos x="174" y="236"/>
                </a:cxn>
                <a:cxn ang="0">
                  <a:pos x="186" y="226"/>
                </a:cxn>
                <a:cxn ang="0">
                  <a:pos x="199" y="212"/>
                </a:cxn>
                <a:cxn ang="0">
                  <a:pos x="235" y="200"/>
                </a:cxn>
                <a:cxn ang="0">
                  <a:pos x="257" y="181"/>
                </a:cxn>
                <a:cxn ang="0">
                  <a:pos x="289" y="155"/>
                </a:cxn>
                <a:cxn ang="0">
                  <a:pos x="297" y="121"/>
                </a:cxn>
                <a:cxn ang="0">
                  <a:pos x="295" y="101"/>
                </a:cxn>
                <a:cxn ang="0">
                  <a:pos x="308" y="80"/>
                </a:cxn>
                <a:cxn ang="0">
                  <a:pos x="342" y="46"/>
                </a:cxn>
                <a:cxn ang="0">
                  <a:pos x="347" y="41"/>
                </a:cxn>
                <a:cxn ang="0">
                  <a:pos x="343" y="27"/>
                </a:cxn>
                <a:cxn ang="0">
                  <a:pos x="327" y="11"/>
                </a:cxn>
                <a:cxn ang="0">
                  <a:pos x="305" y="9"/>
                </a:cxn>
                <a:cxn ang="0">
                  <a:pos x="288" y="44"/>
                </a:cxn>
                <a:cxn ang="0">
                  <a:pos x="233" y="74"/>
                </a:cxn>
                <a:cxn ang="0">
                  <a:pos x="208" y="83"/>
                </a:cxn>
                <a:cxn ang="0">
                  <a:pos x="172" y="118"/>
                </a:cxn>
                <a:cxn ang="0">
                  <a:pos x="139" y="103"/>
                </a:cxn>
                <a:cxn ang="0">
                  <a:pos x="102" y="142"/>
                </a:cxn>
                <a:cxn ang="0">
                  <a:pos x="45" y="178"/>
                </a:cxn>
                <a:cxn ang="0">
                  <a:pos x="2" y="220"/>
                </a:cxn>
                <a:cxn ang="0">
                  <a:pos x="13" y="235"/>
                </a:cxn>
                <a:cxn ang="0">
                  <a:pos x="30" y="239"/>
                </a:cxn>
                <a:cxn ang="0">
                  <a:pos x="57" y="245"/>
                </a:cxn>
                <a:cxn ang="0">
                  <a:pos x="59" y="258"/>
                </a:cxn>
                <a:cxn ang="0">
                  <a:pos x="50" y="301"/>
                </a:cxn>
                <a:cxn ang="0">
                  <a:pos x="59" y="307"/>
                </a:cxn>
                <a:cxn ang="0">
                  <a:pos x="43" y="320"/>
                </a:cxn>
                <a:cxn ang="0">
                  <a:pos x="32" y="339"/>
                </a:cxn>
                <a:cxn ang="0">
                  <a:pos x="40" y="353"/>
                </a:cxn>
                <a:cxn ang="0">
                  <a:pos x="48" y="355"/>
                </a:cxn>
                <a:cxn ang="0">
                  <a:pos x="40" y="361"/>
                </a:cxn>
                <a:cxn ang="0">
                  <a:pos x="47" y="366"/>
                </a:cxn>
                <a:cxn ang="0">
                  <a:pos x="53" y="377"/>
                </a:cxn>
                <a:cxn ang="0">
                  <a:pos x="64" y="372"/>
                </a:cxn>
                <a:cxn ang="0">
                  <a:pos x="74" y="360"/>
                </a:cxn>
                <a:cxn ang="0">
                  <a:pos x="78" y="356"/>
                </a:cxn>
                <a:cxn ang="0">
                  <a:pos x="91" y="368"/>
                </a:cxn>
                <a:cxn ang="0">
                  <a:pos x="102" y="369"/>
                </a:cxn>
                <a:cxn ang="0">
                  <a:pos x="121" y="374"/>
                </a:cxn>
                <a:cxn ang="0">
                  <a:pos x="156" y="340"/>
                </a:cxn>
                <a:cxn ang="0">
                  <a:pos x="191" y="340"/>
                </a:cxn>
                <a:cxn ang="0">
                  <a:pos x="223" y="318"/>
                </a:cxn>
              </a:cxnLst>
              <a:rect l="0" t="0" r="r" b="b"/>
              <a:pathLst>
                <a:path w="349" h="377">
                  <a:moveTo>
                    <a:pt x="223" y="318"/>
                  </a:moveTo>
                  <a:lnTo>
                    <a:pt x="220" y="310"/>
                  </a:lnTo>
                  <a:lnTo>
                    <a:pt x="196" y="290"/>
                  </a:lnTo>
                  <a:lnTo>
                    <a:pt x="185" y="277"/>
                  </a:lnTo>
                  <a:lnTo>
                    <a:pt x="171" y="272"/>
                  </a:lnTo>
                  <a:lnTo>
                    <a:pt x="169" y="266"/>
                  </a:lnTo>
                  <a:lnTo>
                    <a:pt x="174" y="253"/>
                  </a:lnTo>
                  <a:lnTo>
                    <a:pt x="174" y="262"/>
                  </a:lnTo>
                  <a:lnTo>
                    <a:pt x="175" y="255"/>
                  </a:lnTo>
                  <a:lnTo>
                    <a:pt x="174" y="236"/>
                  </a:lnTo>
                  <a:lnTo>
                    <a:pt x="175" y="229"/>
                  </a:lnTo>
                  <a:lnTo>
                    <a:pt x="186" y="226"/>
                  </a:lnTo>
                  <a:lnTo>
                    <a:pt x="196" y="220"/>
                  </a:lnTo>
                  <a:lnTo>
                    <a:pt x="199" y="212"/>
                  </a:lnTo>
                  <a:lnTo>
                    <a:pt x="223" y="209"/>
                  </a:lnTo>
                  <a:lnTo>
                    <a:pt x="235" y="200"/>
                  </a:lnTo>
                  <a:lnTo>
                    <a:pt x="239" y="194"/>
                  </a:lnTo>
                  <a:lnTo>
                    <a:pt x="257" y="181"/>
                  </a:lnTo>
                  <a:lnTo>
                    <a:pt x="274" y="162"/>
                  </a:lnTo>
                  <a:lnTo>
                    <a:pt x="289" y="155"/>
                  </a:lnTo>
                  <a:lnTo>
                    <a:pt x="295" y="150"/>
                  </a:lnTo>
                  <a:lnTo>
                    <a:pt x="297" y="121"/>
                  </a:lnTo>
                  <a:lnTo>
                    <a:pt x="293" y="112"/>
                  </a:lnTo>
                  <a:lnTo>
                    <a:pt x="295" y="101"/>
                  </a:lnTo>
                  <a:lnTo>
                    <a:pt x="304" y="87"/>
                  </a:lnTo>
                  <a:lnTo>
                    <a:pt x="308" y="80"/>
                  </a:lnTo>
                  <a:lnTo>
                    <a:pt x="335" y="49"/>
                  </a:lnTo>
                  <a:lnTo>
                    <a:pt x="342" y="46"/>
                  </a:lnTo>
                  <a:lnTo>
                    <a:pt x="349" y="48"/>
                  </a:lnTo>
                  <a:lnTo>
                    <a:pt x="347" y="41"/>
                  </a:lnTo>
                  <a:lnTo>
                    <a:pt x="343" y="33"/>
                  </a:lnTo>
                  <a:lnTo>
                    <a:pt x="343" y="27"/>
                  </a:lnTo>
                  <a:lnTo>
                    <a:pt x="335" y="26"/>
                  </a:lnTo>
                  <a:lnTo>
                    <a:pt x="327" y="11"/>
                  </a:lnTo>
                  <a:lnTo>
                    <a:pt x="316" y="0"/>
                  </a:lnTo>
                  <a:lnTo>
                    <a:pt x="305" y="9"/>
                  </a:lnTo>
                  <a:lnTo>
                    <a:pt x="298" y="29"/>
                  </a:lnTo>
                  <a:lnTo>
                    <a:pt x="288" y="44"/>
                  </a:lnTo>
                  <a:lnTo>
                    <a:pt x="257" y="68"/>
                  </a:lnTo>
                  <a:lnTo>
                    <a:pt x="233" y="74"/>
                  </a:lnTo>
                  <a:lnTo>
                    <a:pt x="213" y="74"/>
                  </a:lnTo>
                  <a:lnTo>
                    <a:pt x="208" y="83"/>
                  </a:lnTo>
                  <a:lnTo>
                    <a:pt x="214" y="114"/>
                  </a:lnTo>
                  <a:lnTo>
                    <a:pt x="172" y="118"/>
                  </a:lnTo>
                  <a:lnTo>
                    <a:pt x="158" y="108"/>
                  </a:lnTo>
                  <a:lnTo>
                    <a:pt x="139" y="103"/>
                  </a:lnTo>
                  <a:lnTo>
                    <a:pt x="127" y="113"/>
                  </a:lnTo>
                  <a:lnTo>
                    <a:pt x="102" y="142"/>
                  </a:lnTo>
                  <a:lnTo>
                    <a:pt x="84" y="157"/>
                  </a:lnTo>
                  <a:lnTo>
                    <a:pt x="45" y="178"/>
                  </a:lnTo>
                  <a:lnTo>
                    <a:pt x="30" y="185"/>
                  </a:lnTo>
                  <a:lnTo>
                    <a:pt x="2" y="220"/>
                  </a:lnTo>
                  <a:lnTo>
                    <a:pt x="0" y="224"/>
                  </a:lnTo>
                  <a:lnTo>
                    <a:pt x="13" y="235"/>
                  </a:lnTo>
                  <a:lnTo>
                    <a:pt x="16" y="246"/>
                  </a:lnTo>
                  <a:lnTo>
                    <a:pt x="30" y="239"/>
                  </a:lnTo>
                  <a:lnTo>
                    <a:pt x="42" y="243"/>
                  </a:lnTo>
                  <a:lnTo>
                    <a:pt x="57" y="245"/>
                  </a:lnTo>
                  <a:lnTo>
                    <a:pt x="63" y="248"/>
                  </a:lnTo>
                  <a:lnTo>
                    <a:pt x="59" y="258"/>
                  </a:lnTo>
                  <a:lnTo>
                    <a:pt x="56" y="278"/>
                  </a:lnTo>
                  <a:lnTo>
                    <a:pt x="50" y="301"/>
                  </a:lnTo>
                  <a:lnTo>
                    <a:pt x="52" y="307"/>
                  </a:lnTo>
                  <a:lnTo>
                    <a:pt x="59" y="307"/>
                  </a:lnTo>
                  <a:lnTo>
                    <a:pt x="45" y="315"/>
                  </a:lnTo>
                  <a:lnTo>
                    <a:pt x="43" y="320"/>
                  </a:lnTo>
                  <a:lnTo>
                    <a:pt x="37" y="323"/>
                  </a:lnTo>
                  <a:lnTo>
                    <a:pt x="32" y="339"/>
                  </a:lnTo>
                  <a:lnTo>
                    <a:pt x="24" y="352"/>
                  </a:lnTo>
                  <a:lnTo>
                    <a:pt x="40" y="353"/>
                  </a:lnTo>
                  <a:lnTo>
                    <a:pt x="50" y="350"/>
                  </a:lnTo>
                  <a:lnTo>
                    <a:pt x="48" y="355"/>
                  </a:lnTo>
                  <a:lnTo>
                    <a:pt x="45" y="361"/>
                  </a:lnTo>
                  <a:lnTo>
                    <a:pt x="40" y="361"/>
                  </a:lnTo>
                  <a:lnTo>
                    <a:pt x="41" y="368"/>
                  </a:lnTo>
                  <a:lnTo>
                    <a:pt x="47" y="366"/>
                  </a:lnTo>
                  <a:lnTo>
                    <a:pt x="51" y="376"/>
                  </a:lnTo>
                  <a:lnTo>
                    <a:pt x="53" y="377"/>
                  </a:lnTo>
                  <a:lnTo>
                    <a:pt x="61" y="377"/>
                  </a:lnTo>
                  <a:lnTo>
                    <a:pt x="64" y="372"/>
                  </a:lnTo>
                  <a:lnTo>
                    <a:pt x="71" y="370"/>
                  </a:lnTo>
                  <a:lnTo>
                    <a:pt x="74" y="360"/>
                  </a:lnTo>
                  <a:lnTo>
                    <a:pt x="72" y="355"/>
                  </a:lnTo>
                  <a:lnTo>
                    <a:pt x="78" y="356"/>
                  </a:lnTo>
                  <a:lnTo>
                    <a:pt x="84" y="365"/>
                  </a:lnTo>
                  <a:lnTo>
                    <a:pt x="91" y="368"/>
                  </a:lnTo>
                  <a:lnTo>
                    <a:pt x="99" y="374"/>
                  </a:lnTo>
                  <a:lnTo>
                    <a:pt x="102" y="369"/>
                  </a:lnTo>
                  <a:lnTo>
                    <a:pt x="113" y="365"/>
                  </a:lnTo>
                  <a:lnTo>
                    <a:pt x="121" y="374"/>
                  </a:lnTo>
                  <a:lnTo>
                    <a:pt x="134" y="363"/>
                  </a:lnTo>
                  <a:lnTo>
                    <a:pt x="156" y="340"/>
                  </a:lnTo>
                  <a:lnTo>
                    <a:pt x="174" y="339"/>
                  </a:lnTo>
                  <a:lnTo>
                    <a:pt x="191" y="340"/>
                  </a:lnTo>
                  <a:lnTo>
                    <a:pt x="206" y="334"/>
                  </a:lnTo>
                  <a:lnTo>
                    <a:pt x="223" y="318"/>
                  </a:lnTo>
                  <a:close/>
                </a:path>
              </a:pathLst>
            </a:custGeom>
            <a:grpFill/>
            <a:ln w="6350" cap="flat" cmpd="sng">
              <a:noFill/>
              <a:prstDash val="solid"/>
              <a:round/>
              <a:headEnd type="none" w="med" len="med"/>
              <a:tailEnd type="none" w="med" len="med"/>
            </a:ln>
            <a:effectLst/>
          </p:spPr>
          <p:txBody>
            <a:bodyPr/>
            <a:lstStyle/>
            <a:p>
              <a:endParaRPr lang="en-US" sz="1013" dirty="0"/>
            </a:p>
          </p:txBody>
        </p:sp>
        <p:grpSp>
          <p:nvGrpSpPr>
            <p:cNvPr id="123" name="Group 116"/>
            <p:cNvGrpSpPr>
              <a:grpSpLocks noChangeAspect="1"/>
            </p:cNvGrpSpPr>
            <p:nvPr/>
          </p:nvGrpSpPr>
          <p:grpSpPr bwMode="gray">
            <a:xfrm>
              <a:off x="1713431" y="426921"/>
              <a:ext cx="1285742" cy="811471"/>
              <a:chOff x="2730" y="960"/>
              <a:chExt cx="1873" cy="1032"/>
            </a:xfrm>
            <a:grpFill/>
          </p:grpSpPr>
          <p:grpSp>
            <p:nvGrpSpPr>
              <p:cNvPr id="398" name="Group 117"/>
              <p:cNvGrpSpPr>
                <a:grpSpLocks noChangeAspect="1"/>
              </p:cNvGrpSpPr>
              <p:nvPr/>
            </p:nvGrpSpPr>
            <p:grpSpPr bwMode="gray">
              <a:xfrm>
                <a:off x="3044" y="960"/>
                <a:ext cx="1473" cy="481"/>
                <a:chOff x="3044" y="960"/>
                <a:chExt cx="1473" cy="481"/>
              </a:xfrm>
              <a:grpFill/>
            </p:grpSpPr>
            <p:sp>
              <p:nvSpPr>
                <p:cNvPr id="402" name="Freeform 118"/>
                <p:cNvSpPr>
                  <a:spLocks noChangeAspect="1"/>
                </p:cNvSpPr>
                <p:nvPr/>
              </p:nvSpPr>
              <p:spPr bwMode="gray">
                <a:xfrm>
                  <a:off x="3044" y="1416"/>
                  <a:ext cx="23" cy="25"/>
                </a:xfrm>
                <a:custGeom>
                  <a:avLst/>
                  <a:gdLst/>
                  <a:ahLst/>
                  <a:cxnLst>
                    <a:cxn ang="0">
                      <a:pos x="27" y="8"/>
                    </a:cxn>
                    <a:cxn ang="0">
                      <a:pos x="29" y="5"/>
                    </a:cxn>
                    <a:cxn ang="0">
                      <a:pos x="34" y="3"/>
                    </a:cxn>
                    <a:cxn ang="0">
                      <a:pos x="38" y="7"/>
                    </a:cxn>
                    <a:cxn ang="0">
                      <a:pos x="49" y="0"/>
                    </a:cxn>
                    <a:cxn ang="0">
                      <a:pos x="54" y="0"/>
                    </a:cxn>
                    <a:cxn ang="0">
                      <a:pos x="94" y="37"/>
                    </a:cxn>
                    <a:cxn ang="0">
                      <a:pos x="100" y="51"/>
                    </a:cxn>
                    <a:cxn ang="0">
                      <a:pos x="105" y="53"/>
                    </a:cxn>
                    <a:cxn ang="0">
                      <a:pos x="105" y="34"/>
                    </a:cxn>
                    <a:cxn ang="0">
                      <a:pos x="109" y="49"/>
                    </a:cxn>
                    <a:cxn ang="0">
                      <a:pos x="116" y="65"/>
                    </a:cxn>
                    <a:cxn ang="0">
                      <a:pos x="115" y="78"/>
                    </a:cxn>
                    <a:cxn ang="0">
                      <a:pos x="109" y="64"/>
                    </a:cxn>
                    <a:cxn ang="0">
                      <a:pos x="97" y="76"/>
                    </a:cxn>
                    <a:cxn ang="0">
                      <a:pos x="77" y="105"/>
                    </a:cxn>
                    <a:cxn ang="0">
                      <a:pos x="63" y="113"/>
                    </a:cxn>
                    <a:cxn ang="0">
                      <a:pos x="55" y="113"/>
                    </a:cxn>
                    <a:cxn ang="0">
                      <a:pos x="45" y="124"/>
                    </a:cxn>
                    <a:cxn ang="0">
                      <a:pos x="35" y="125"/>
                    </a:cxn>
                    <a:cxn ang="0">
                      <a:pos x="30" y="118"/>
                    </a:cxn>
                    <a:cxn ang="0">
                      <a:pos x="28" y="126"/>
                    </a:cxn>
                    <a:cxn ang="0">
                      <a:pos x="19" y="118"/>
                    </a:cxn>
                    <a:cxn ang="0">
                      <a:pos x="12" y="105"/>
                    </a:cxn>
                    <a:cxn ang="0">
                      <a:pos x="6" y="105"/>
                    </a:cxn>
                    <a:cxn ang="0">
                      <a:pos x="4" y="118"/>
                    </a:cxn>
                    <a:cxn ang="0">
                      <a:pos x="8" y="125"/>
                    </a:cxn>
                    <a:cxn ang="0">
                      <a:pos x="2" y="115"/>
                    </a:cxn>
                    <a:cxn ang="0">
                      <a:pos x="0" y="104"/>
                    </a:cxn>
                    <a:cxn ang="0">
                      <a:pos x="2" y="91"/>
                    </a:cxn>
                    <a:cxn ang="0">
                      <a:pos x="3" y="56"/>
                    </a:cxn>
                    <a:cxn ang="0">
                      <a:pos x="7" y="41"/>
                    </a:cxn>
                    <a:cxn ang="0">
                      <a:pos x="19" y="17"/>
                    </a:cxn>
                    <a:cxn ang="0">
                      <a:pos x="27" y="8"/>
                    </a:cxn>
                  </a:cxnLst>
                  <a:rect l="0" t="0" r="r" b="b"/>
                  <a:pathLst>
                    <a:path w="116" h="126">
                      <a:moveTo>
                        <a:pt x="27" y="8"/>
                      </a:moveTo>
                      <a:lnTo>
                        <a:pt x="29" y="5"/>
                      </a:lnTo>
                      <a:lnTo>
                        <a:pt x="34" y="3"/>
                      </a:lnTo>
                      <a:lnTo>
                        <a:pt x="38" y="7"/>
                      </a:lnTo>
                      <a:lnTo>
                        <a:pt x="49" y="0"/>
                      </a:lnTo>
                      <a:lnTo>
                        <a:pt x="54" y="0"/>
                      </a:lnTo>
                      <a:lnTo>
                        <a:pt x="94" y="37"/>
                      </a:lnTo>
                      <a:lnTo>
                        <a:pt x="100" y="51"/>
                      </a:lnTo>
                      <a:lnTo>
                        <a:pt x="105" y="53"/>
                      </a:lnTo>
                      <a:lnTo>
                        <a:pt x="105" y="34"/>
                      </a:lnTo>
                      <a:lnTo>
                        <a:pt x="109" y="49"/>
                      </a:lnTo>
                      <a:lnTo>
                        <a:pt x="116" y="65"/>
                      </a:lnTo>
                      <a:lnTo>
                        <a:pt x="115" y="78"/>
                      </a:lnTo>
                      <a:lnTo>
                        <a:pt x="109" y="64"/>
                      </a:lnTo>
                      <a:lnTo>
                        <a:pt x="97" y="76"/>
                      </a:lnTo>
                      <a:lnTo>
                        <a:pt x="77" y="105"/>
                      </a:lnTo>
                      <a:lnTo>
                        <a:pt x="63" y="113"/>
                      </a:lnTo>
                      <a:lnTo>
                        <a:pt x="55" y="113"/>
                      </a:lnTo>
                      <a:lnTo>
                        <a:pt x="45" y="124"/>
                      </a:lnTo>
                      <a:lnTo>
                        <a:pt x="35" y="125"/>
                      </a:lnTo>
                      <a:lnTo>
                        <a:pt x="30" y="118"/>
                      </a:lnTo>
                      <a:lnTo>
                        <a:pt x="28" y="126"/>
                      </a:lnTo>
                      <a:lnTo>
                        <a:pt x="19" y="118"/>
                      </a:lnTo>
                      <a:lnTo>
                        <a:pt x="12" y="105"/>
                      </a:lnTo>
                      <a:lnTo>
                        <a:pt x="6" y="105"/>
                      </a:lnTo>
                      <a:lnTo>
                        <a:pt x="4" y="118"/>
                      </a:lnTo>
                      <a:lnTo>
                        <a:pt x="8" y="125"/>
                      </a:lnTo>
                      <a:lnTo>
                        <a:pt x="2" y="115"/>
                      </a:lnTo>
                      <a:lnTo>
                        <a:pt x="0" y="104"/>
                      </a:lnTo>
                      <a:lnTo>
                        <a:pt x="2" y="91"/>
                      </a:lnTo>
                      <a:lnTo>
                        <a:pt x="3" y="56"/>
                      </a:lnTo>
                      <a:lnTo>
                        <a:pt x="7" y="41"/>
                      </a:lnTo>
                      <a:lnTo>
                        <a:pt x="19" y="17"/>
                      </a:lnTo>
                      <a:lnTo>
                        <a:pt x="27" y="8"/>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403" name="Freeform 119"/>
                <p:cNvSpPr>
                  <a:spLocks noChangeAspect="1"/>
                </p:cNvSpPr>
                <p:nvPr/>
              </p:nvSpPr>
              <p:spPr bwMode="gray">
                <a:xfrm>
                  <a:off x="3605" y="995"/>
                  <a:ext cx="67" cy="84"/>
                </a:xfrm>
                <a:custGeom>
                  <a:avLst/>
                  <a:gdLst/>
                  <a:ahLst/>
                  <a:cxnLst>
                    <a:cxn ang="0">
                      <a:pos x="42" y="277"/>
                    </a:cxn>
                    <a:cxn ang="0">
                      <a:pos x="52" y="238"/>
                    </a:cxn>
                    <a:cxn ang="0">
                      <a:pos x="66" y="185"/>
                    </a:cxn>
                    <a:cxn ang="0">
                      <a:pos x="96" y="201"/>
                    </a:cxn>
                    <a:cxn ang="0">
                      <a:pos x="80" y="149"/>
                    </a:cxn>
                    <a:cxn ang="0">
                      <a:pos x="92" y="119"/>
                    </a:cxn>
                    <a:cxn ang="0">
                      <a:pos x="93" y="115"/>
                    </a:cxn>
                    <a:cxn ang="0">
                      <a:pos x="100" y="94"/>
                    </a:cxn>
                    <a:cxn ang="0">
                      <a:pos x="105" y="88"/>
                    </a:cxn>
                    <a:cxn ang="0">
                      <a:pos x="124" y="52"/>
                    </a:cxn>
                    <a:cxn ang="0">
                      <a:pos x="124" y="29"/>
                    </a:cxn>
                    <a:cxn ang="0">
                      <a:pos x="136" y="39"/>
                    </a:cxn>
                    <a:cxn ang="0">
                      <a:pos x="155" y="62"/>
                    </a:cxn>
                    <a:cxn ang="0">
                      <a:pos x="155" y="16"/>
                    </a:cxn>
                    <a:cxn ang="0">
                      <a:pos x="194" y="12"/>
                    </a:cxn>
                    <a:cxn ang="0">
                      <a:pos x="195" y="29"/>
                    </a:cxn>
                    <a:cxn ang="0">
                      <a:pos x="208" y="30"/>
                    </a:cxn>
                    <a:cxn ang="0">
                      <a:pos x="195" y="73"/>
                    </a:cxn>
                    <a:cxn ang="0">
                      <a:pos x="194" y="108"/>
                    </a:cxn>
                    <a:cxn ang="0">
                      <a:pos x="209" y="103"/>
                    </a:cxn>
                    <a:cxn ang="0">
                      <a:pos x="219" y="66"/>
                    </a:cxn>
                    <a:cxn ang="0">
                      <a:pos x="233" y="79"/>
                    </a:cxn>
                    <a:cxn ang="0">
                      <a:pos x="238" y="99"/>
                    </a:cxn>
                    <a:cxn ang="0">
                      <a:pos x="249" y="72"/>
                    </a:cxn>
                    <a:cxn ang="0">
                      <a:pos x="262" y="95"/>
                    </a:cxn>
                    <a:cxn ang="0">
                      <a:pos x="261" y="119"/>
                    </a:cxn>
                    <a:cxn ang="0">
                      <a:pos x="273" y="131"/>
                    </a:cxn>
                    <a:cxn ang="0">
                      <a:pos x="279" y="110"/>
                    </a:cxn>
                    <a:cxn ang="0">
                      <a:pos x="292" y="163"/>
                    </a:cxn>
                    <a:cxn ang="0">
                      <a:pos x="334" y="195"/>
                    </a:cxn>
                    <a:cxn ang="0">
                      <a:pos x="337" y="234"/>
                    </a:cxn>
                    <a:cxn ang="0">
                      <a:pos x="337" y="259"/>
                    </a:cxn>
                    <a:cxn ang="0">
                      <a:pos x="318" y="312"/>
                    </a:cxn>
                    <a:cxn ang="0">
                      <a:pos x="301" y="317"/>
                    </a:cxn>
                    <a:cxn ang="0">
                      <a:pos x="242" y="344"/>
                    </a:cxn>
                    <a:cxn ang="0">
                      <a:pos x="216" y="347"/>
                    </a:cxn>
                    <a:cxn ang="0">
                      <a:pos x="200" y="346"/>
                    </a:cxn>
                    <a:cxn ang="0">
                      <a:pos x="190" y="360"/>
                    </a:cxn>
                    <a:cxn ang="0">
                      <a:pos x="149" y="352"/>
                    </a:cxn>
                    <a:cxn ang="0">
                      <a:pos x="133" y="352"/>
                    </a:cxn>
                    <a:cxn ang="0">
                      <a:pos x="92" y="368"/>
                    </a:cxn>
                    <a:cxn ang="0">
                      <a:pos x="77" y="385"/>
                    </a:cxn>
                    <a:cxn ang="0">
                      <a:pos x="41" y="409"/>
                    </a:cxn>
                    <a:cxn ang="0">
                      <a:pos x="6" y="416"/>
                    </a:cxn>
                    <a:cxn ang="0">
                      <a:pos x="12" y="398"/>
                    </a:cxn>
                    <a:cxn ang="0">
                      <a:pos x="0" y="393"/>
                    </a:cxn>
                    <a:cxn ang="0">
                      <a:pos x="9" y="355"/>
                    </a:cxn>
                    <a:cxn ang="0">
                      <a:pos x="33" y="297"/>
                    </a:cxn>
                  </a:cxnLst>
                  <a:rect l="0" t="0" r="r" b="b"/>
                  <a:pathLst>
                    <a:path w="337" h="418">
                      <a:moveTo>
                        <a:pt x="33" y="286"/>
                      </a:moveTo>
                      <a:lnTo>
                        <a:pt x="42" y="277"/>
                      </a:lnTo>
                      <a:lnTo>
                        <a:pt x="42" y="269"/>
                      </a:lnTo>
                      <a:lnTo>
                        <a:pt x="52" y="238"/>
                      </a:lnTo>
                      <a:lnTo>
                        <a:pt x="49" y="228"/>
                      </a:lnTo>
                      <a:lnTo>
                        <a:pt x="66" y="185"/>
                      </a:lnTo>
                      <a:lnTo>
                        <a:pt x="85" y="202"/>
                      </a:lnTo>
                      <a:lnTo>
                        <a:pt x="96" y="201"/>
                      </a:lnTo>
                      <a:lnTo>
                        <a:pt x="80" y="183"/>
                      </a:lnTo>
                      <a:lnTo>
                        <a:pt x="80" y="149"/>
                      </a:lnTo>
                      <a:lnTo>
                        <a:pt x="81" y="131"/>
                      </a:lnTo>
                      <a:lnTo>
                        <a:pt x="92" y="119"/>
                      </a:lnTo>
                      <a:lnTo>
                        <a:pt x="100" y="118"/>
                      </a:lnTo>
                      <a:lnTo>
                        <a:pt x="93" y="115"/>
                      </a:lnTo>
                      <a:lnTo>
                        <a:pt x="93" y="103"/>
                      </a:lnTo>
                      <a:lnTo>
                        <a:pt x="100" y="94"/>
                      </a:lnTo>
                      <a:lnTo>
                        <a:pt x="109" y="92"/>
                      </a:lnTo>
                      <a:lnTo>
                        <a:pt x="105" y="88"/>
                      </a:lnTo>
                      <a:lnTo>
                        <a:pt x="105" y="73"/>
                      </a:lnTo>
                      <a:lnTo>
                        <a:pt x="124" y="52"/>
                      </a:lnTo>
                      <a:lnTo>
                        <a:pt x="125" y="44"/>
                      </a:lnTo>
                      <a:lnTo>
                        <a:pt x="124" y="29"/>
                      </a:lnTo>
                      <a:lnTo>
                        <a:pt x="130" y="24"/>
                      </a:lnTo>
                      <a:lnTo>
                        <a:pt x="136" y="39"/>
                      </a:lnTo>
                      <a:lnTo>
                        <a:pt x="139" y="56"/>
                      </a:lnTo>
                      <a:lnTo>
                        <a:pt x="155" y="62"/>
                      </a:lnTo>
                      <a:lnTo>
                        <a:pt x="157" y="48"/>
                      </a:lnTo>
                      <a:lnTo>
                        <a:pt x="155" y="16"/>
                      </a:lnTo>
                      <a:lnTo>
                        <a:pt x="166" y="0"/>
                      </a:lnTo>
                      <a:lnTo>
                        <a:pt x="194" y="12"/>
                      </a:lnTo>
                      <a:lnTo>
                        <a:pt x="194" y="36"/>
                      </a:lnTo>
                      <a:lnTo>
                        <a:pt x="195" y="29"/>
                      </a:lnTo>
                      <a:lnTo>
                        <a:pt x="200" y="23"/>
                      </a:lnTo>
                      <a:lnTo>
                        <a:pt x="208" y="30"/>
                      </a:lnTo>
                      <a:lnTo>
                        <a:pt x="208" y="43"/>
                      </a:lnTo>
                      <a:lnTo>
                        <a:pt x="195" y="73"/>
                      </a:lnTo>
                      <a:lnTo>
                        <a:pt x="197" y="94"/>
                      </a:lnTo>
                      <a:lnTo>
                        <a:pt x="194" y="108"/>
                      </a:lnTo>
                      <a:lnTo>
                        <a:pt x="194" y="122"/>
                      </a:lnTo>
                      <a:lnTo>
                        <a:pt x="209" y="103"/>
                      </a:lnTo>
                      <a:lnTo>
                        <a:pt x="219" y="84"/>
                      </a:lnTo>
                      <a:lnTo>
                        <a:pt x="219" y="66"/>
                      </a:lnTo>
                      <a:lnTo>
                        <a:pt x="224" y="65"/>
                      </a:lnTo>
                      <a:lnTo>
                        <a:pt x="233" y="79"/>
                      </a:lnTo>
                      <a:lnTo>
                        <a:pt x="236" y="94"/>
                      </a:lnTo>
                      <a:lnTo>
                        <a:pt x="238" y="99"/>
                      </a:lnTo>
                      <a:lnTo>
                        <a:pt x="245" y="88"/>
                      </a:lnTo>
                      <a:lnTo>
                        <a:pt x="249" y="72"/>
                      </a:lnTo>
                      <a:lnTo>
                        <a:pt x="258" y="77"/>
                      </a:lnTo>
                      <a:lnTo>
                        <a:pt x="262" y="95"/>
                      </a:lnTo>
                      <a:lnTo>
                        <a:pt x="259" y="110"/>
                      </a:lnTo>
                      <a:lnTo>
                        <a:pt x="261" y="119"/>
                      </a:lnTo>
                      <a:lnTo>
                        <a:pt x="267" y="131"/>
                      </a:lnTo>
                      <a:lnTo>
                        <a:pt x="273" y="131"/>
                      </a:lnTo>
                      <a:lnTo>
                        <a:pt x="272" y="118"/>
                      </a:lnTo>
                      <a:lnTo>
                        <a:pt x="279" y="110"/>
                      </a:lnTo>
                      <a:lnTo>
                        <a:pt x="284" y="137"/>
                      </a:lnTo>
                      <a:lnTo>
                        <a:pt x="292" y="163"/>
                      </a:lnTo>
                      <a:lnTo>
                        <a:pt x="326" y="184"/>
                      </a:lnTo>
                      <a:lnTo>
                        <a:pt x="334" y="195"/>
                      </a:lnTo>
                      <a:lnTo>
                        <a:pt x="337" y="217"/>
                      </a:lnTo>
                      <a:lnTo>
                        <a:pt x="337" y="234"/>
                      </a:lnTo>
                      <a:lnTo>
                        <a:pt x="333" y="245"/>
                      </a:lnTo>
                      <a:lnTo>
                        <a:pt x="337" y="259"/>
                      </a:lnTo>
                      <a:lnTo>
                        <a:pt x="337" y="276"/>
                      </a:lnTo>
                      <a:lnTo>
                        <a:pt x="318" y="312"/>
                      </a:lnTo>
                      <a:lnTo>
                        <a:pt x="307" y="323"/>
                      </a:lnTo>
                      <a:lnTo>
                        <a:pt x="301" y="317"/>
                      </a:lnTo>
                      <a:lnTo>
                        <a:pt x="280" y="321"/>
                      </a:lnTo>
                      <a:lnTo>
                        <a:pt x="242" y="344"/>
                      </a:lnTo>
                      <a:lnTo>
                        <a:pt x="226" y="341"/>
                      </a:lnTo>
                      <a:lnTo>
                        <a:pt x="216" y="347"/>
                      </a:lnTo>
                      <a:lnTo>
                        <a:pt x="205" y="344"/>
                      </a:lnTo>
                      <a:lnTo>
                        <a:pt x="200" y="346"/>
                      </a:lnTo>
                      <a:lnTo>
                        <a:pt x="199" y="355"/>
                      </a:lnTo>
                      <a:lnTo>
                        <a:pt x="190" y="360"/>
                      </a:lnTo>
                      <a:lnTo>
                        <a:pt x="176" y="342"/>
                      </a:lnTo>
                      <a:lnTo>
                        <a:pt x="149" y="352"/>
                      </a:lnTo>
                      <a:lnTo>
                        <a:pt x="143" y="346"/>
                      </a:lnTo>
                      <a:lnTo>
                        <a:pt x="133" y="352"/>
                      </a:lnTo>
                      <a:lnTo>
                        <a:pt x="98" y="350"/>
                      </a:lnTo>
                      <a:lnTo>
                        <a:pt x="92" y="368"/>
                      </a:lnTo>
                      <a:lnTo>
                        <a:pt x="86" y="371"/>
                      </a:lnTo>
                      <a:lnTo>
                        <a:pt x="77" y="385"/>
                      </a:lnTo>
                      <a:lnTo>
                        <a:pt x="53" y="396"/>
                      </a:lnTo>
                      <a:lnTo>
                        <a:pt x="41" y="409"/>
                      </a:lnTo>
                      <a:lnTo>
                        <a:pt x="33" y="418"/>
                      </a:lnTo>
                      <a:lnTo>
                        <a:pt x="6" y="416"/>
                      </a:lnTo>
                      <a:lnTo>
                        <a:pt x="7" y="409"/>
                      </a:lnTo>
                      <a:lnTo>
                        <a:pt x="12" y="398"/>
                      </a:lnTo>
                      <a:lnTo>
                        <a:pt x="11" y="387"/>
                      </a:lnTo>
                      <a:lnTo>
                        <a:pt x="0" y="393"/>
                      </a:lnTo>
                      <a:lnTo>
                        <a:pt x="4" y="366"/>
                      </a:lnTo>
                      <a:lnTo>
                        <a:pt x="9" y="355"/>
                      </a:lnTo>
                      <a:lnTo>
                        <a:pt x="38" y="302"/>
                      </a:lnTo>
                      <a:lnTo>
                        <a:pt x="33" y="297"/>
                      </a:lnTo>
                      <a:lnTo>
                        <a:pt x="33" y="286"/>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404" name="Freeform 120"/>
                <p:cNvSpPr>
                  <a:spLocks noChangeAspect="1"/>
                </p:cNvSpPr>
                <p:nvPr/>
              </p:nvSpPr>
              <p:spPr bwMode="gray">
                <a:xfrm>
                  <a:off x="4015" y="1163"/>
                  <a:ext cx="73" cy="67"/>
                </a:xfrm>
                <a:custGeom>
                  <a:avLst/>
                  <a:gdLst/>
                  <a:ahLst/>
                  <a:cxnLst>
                    <a:cxn ang="0">
                      <a:pos x="179" y="89"/>
                    </a:cxn>
                    <a:cxn ang="0">
                      <a:pos x="185" y="89"/>
                    </a:cxn>
                    <a:cxn ang="0">
                      <a:pos x="200" y="103"/>
                    </a:cxn>
                    <a:cxn ang="0">
                      <a:pos x="194" y="120"/>
                    </a:cxn>
                    <a:cxn ang="0">
                      <a:pos x="195" y="127"/>
                    </a:cxn>
                    <a:cxn ang="0">
                      <a:pos x="205" y="132"/>
                    </a:cxn>
                    <a:cxn ang="0">
                      <a:pos x="216" y="133"/>
                    </a:cxn>
                    <a:cxn ang="0">
                      <a:pos x="228" y="133"/>
                    </a:cxn>
                    <a:cxn ang="0">
                      <a:pos x="233" y="103"/>
                    </a:cxn>
                    <a:cxn ang="0">
                      <a:pos x="225" y="60"/>
                    </a:cxn>
                    <a:cxn ang="0">
                      <a:pos x="235" y="34"/>
                    </a:cxn>
                    <a:cxn ang="0">
                      <a:pos x="268" y="49"/>
                    </a:cxn>
                    <a:cxn ang="0">
                      <a:pos x="290" y="89"/>
                    </a:cxn>
                    <a:cxn ang="0">
                      <a:pos x="307" y="109"/>
                    </a:cxn>
                    <a:cxn ang="0">
                      <a:pos x="314" y="127"/>
                    </a:cxn>
                    <a:cxn ang="0">
                      <a:pos x="309" y="151"/>
                    </a:cxn>
                    <a:cxn ang="0">
                      <a:pos x="300" y="170"/>
                    </a:cxn>
                    <a:cxn ang="0">
                      <a:pos x="296" y="191"/>
                    </a:cxn>
                    <a:cxn ang="0">
                      <a:pos x="309" y="234"/>
                    </a:cxn>
                    <a:cxn ang="0">
                      <a:pos x="344" y="259"/>
                    </a:cxn>
                    <a:cxn ang="0">
                      <a:pos x="365" y="280"/>
                    </a:cxn>
                    <a:cxn ang="0">
                      <a:pos x="343" y="289"/>
                    </a:cxn>
                    <a:cxn ang="0">
                      <a:pos x="314" y="287"/>
                    </a:cxn>
                    <a:cxn ang="0">
                      <a:pos x="305" y="302"/>
                    </a:cxn>
                    <a:cxn ang="0">
                      <a:pos x="287" y="272"/>
                    </a:cxn>
                    <a:cxn ang="0">
                      <a:pos x="279" y="253"/>
                    </a:cxn>
                    <a:cxn ang="0">
                      <a:pos x="238" y="280"/>
                    </a:cxn>
                    <a:cxn ang="0">
                      <a:pos x="211" y="301"/>
                    </a:cxn>
                    <a:cxn ang="0">
                      <a:pos x="174" y="310"/>
                    </a:cxn>
                    <a:cxn ang="0">
                      <a:pos x="172" y="303"/>
                    </a:cxn>
                    <a:cxn ang="0">
                      <a:pos x="169" y="289"/>
                    </a:cxn>
                    <a:cxn ang="0">
                      <a:pos x="162" y="256"/>
                    </a:cxn>
                    <a:cxn ang="0">
                      <a:pos x="146" y="288"/>
                    </a:cxn>
                    <a:cxn ang="0">
                      <a:pos x="150" y="298"/>
                    </a:cxn>
                    <a:cxn ang="0">
                      <a:pos x="140" y="331"/>
                    </a:cxn>
                    <a:cxn ang="0">
                      <a:pos x="113" y="324"/>
                    </a:cxn>
                    <a:cxn ang="0">
                      <a:pos x="70" y="307"/>
                    </a:cxn>
                    <a:cxn ang="0">
                      <a:pos x="54" y="260"/>
                    </a:cxn>
                    <a:cxn ang="0">
                      <a:pos x="15" y="242"/>
                    </a:cxn>
                    <a:cxn ang="0">
                      <a:pos x="0" y="196"/>
                    </a:cxn>
                    <a:cxn ang="0">
                      <a:pos x="20" y="196"/>
                    </a:cxn>
                    <a:cxn ang="0">
                      <a:pos x="27" y="179"/>
                    </a:cxn>
                    <a:cxn ang="0">
                      <a:pos x="15" y="176"/>
                    </a:cxn>
                    <a:cxn ang="0">
                      <a:pos x="26" y="173"/>
                    </a:cxn>
                    <a:cxn ang="0">
                      <a:pos x="13" y="152"/>
                    </a:cxn>
                    <a:cxn ang="0">
                      <a:pos x="8" y="140"/>
                    </a:cxn>
                    <a:cxn ang="0">
                      <a:pos x="21" y="143"/>
                    </a:cxn>
                    <a:cxn ang="0">
                      <a:pos x="17" y="122"/>
                    </a:cxn>
                    <a:cxn ang="0">
                      <a:pos x="26" y="99"/>
                    </a:cxn>
                    <a:cxn ang="0">
                      <a:pos x="44" y="95"/>
                    </a:cxn>
                    <a:cxn ang="0">
                      <a:pos x="33" y="88"/>
                    </a:cxn>
                    <a:cxn ang="0">
                      <a:pos x="26" y="67"/>
                    </a:cxn>
                    <a:cxn ang="0">
                      <a:pos x="36" y="51"/>
                    </a:cxn>
                    <a:cxn ang="0">
                      <a:pos x="67" y="43"/>
                    </a:cxn>
                    <a:cxn ang="0">
                      <a:pos x="80" y="22"/>
                    </a:cxn>
                    <a:cxn ang="0">
                      <a:pos x="119" y="0"/>
                    </a:cxn>
                    <a:cxn ang="0">
                      <a:pos x="117" y="13"/>
                    </a:cxn>
                    <a:cxn ang="0">
                      <a:pos x="146" y="54"/>
                    </a:cxn>
                    <a:cxn ang="0">
                      <a:pos x="160" y="54"/>
                    </a:cxn>
                    <a:cxn ang="0">
                      <a:pos x="169" y="68"/>
                    </a:cxn>
                    <a:cxn ang="0">
                      <a:pos x="168" y="87"/>
                    </a:cxn>
                  </a:cxnLst>
                  <a:rect l="0" t="0" r="r" b="b"/>
                  <a:pathLst>
                    <a:path w="365" h="334">
                      <a:moveTo>
                        <a:pt x="178" y="86"/>
                      </a:moveTo>
                      <a:lnTo>
                        <a:pt x="179" y="89"/>
                      </a:lnTo>
                      <a:lnTo>
                        <a:pt x="180" y="95"/>
                      </a:lnTo>
                      <a:lnTo>
                        <a:pt x="185" y="89"/>
                      </a:lnTo>
                      <a:lnTo>
                        <a:pt x="201" y="94"/>
                      </a:lnTo>
                      <a:lnTo>
                        <a:pt x="200" y="103"/>
                      </a:lnTo>
                      <a:lnTo>
                        <a:pt x="201" y="106"/>
                      </a:lnTo>
                      <a:lnTo>
                        <a:pt x="194" y="120"/>
                      </a:lnTo>
                      <a:lnTo>
                        <a:pt x="196" y="121"/>
                      </a:lnTo>
                      <a:lnTo>
                        <a:pt x="195" y="127"/>
                      </a:lnTo>
                      <a:lnTo>
                        <a:pt x="198" y="135"/>
                      </a:lnTo>
                      <a:lnTo>
                        <a:pt x="205" y="132"/>
                      </a:lnTo>
                      <a:lnTo>
                        <a:pt x="210" y="138"/>
                      </a:lnTo>
                      <a:lnTo>
                        <a:pt x="216" y="133"/>
                      </a:lnTo>
                      <a:lnTo>
                        <a:pt x="226" y="137"/>
                      </a:lnTo>
                      <a:lnTo>
                        <a:pt x="228" y="133"/>
                      </a:lnTo>
                      <a:lnTo>
                        <a:pt x="228" y="109"/>
                      </a:lnTo>
                      <a:lnTo>
                        <a:pt x="233" y="103"/>
                      </a:lnTo>
                      <a:lnTo>
                        <a:pt x="226" y="92"/>
                      </a:lnTo>
                      <a:lnTo>
                        <a:pt x="225" y="60"/>
                      </a:lnTo>
                      <a:lnTo>
                        <a:pt x="225" y="47"/>
                      </a:lnTo>
                      <a:lnTo>
                        <a:pt x="235" y="34"/>
                      </a:lnTo>
                      <a:lnTo>
                        <a:pt x="242" y="30"/>
                      </a:lnTo>
                      <a:lnTo>
                        <a:pt x="268" y="49"/>
                      </a:lnTo>
                      <a:lnTo>
                        <a:pt x="287" y="78"/>
                      </a:lnTo>
                      <a:lnTo>
                        <a:pt x="290" y="89"/>
                      </a:lnTo>
                      <a:lnTo>
                        <a:pt x="297" y="109"/>
                      </a:lnTo>
                      <a:lnTo>
                        <a:pt x="307" y="109"/>
                      </a:lnTo>
                      <a:lnTo>
                        <a:pt x="314" y="115"/>
                      </a:lnTo>
                      <a:lnTo>
                        <a:pt x="314" y="127"/>
                      </a:lnTo>
                      <a:lnTo>
                        <a:pt x="311" y="138"/>
                      </a:lnTo>
                      <a:lnTo>
                        <a:pt x="309" y="151"/>
                      </a:lnTo>
                      <a:lnTo>
                        <a:pt x="305" y="163"/>
                      </a:lnTo>
                      <a:lnTo>
                        <a:pt x="300" y="170"/>
                      </a:lnTo>
                      <a:lnTo>
                        <a:pt x="296" y="181"/>
                      </a:lnTo>
                      <a:lnTo>
                        <a:pt x="296" y="191"/>
                      </a:lnTo>
                      <a:lnTo>
                        <a:pt x="298" y="201"/>
                      </a:lnTo>
                      <a:lnTo>
                        <a:pt x="309" y="234"/>
                      </a:lnTo>
                      <a:lnTo>
                        <a:pt x="323" y="254"/>
                      </a:lnTo>
                      <a:lnTo>
                        <a:pt x="344" y="259"/>
                      </a:lnTo>
                      <a:lnTo>
                        <a:pt x="361" y="272"/>
                      </a:lnTo>
                      <a:lnTo>
                        <a:pt x="365" y="280"/>
                      </a:lnTo>
                      <a:lnTo>
                        <a:pt x="364" y="283"/>
                      </a:lnTo>
                      <a:lnTo>
                        <a:pt x="343" y="289"/>
                      </a:lnTo>
                      <a:lnTo>
                        <a:pt x="317" y="277"/>
                      </a:lnTo>
                      <a:lnTo>
                        <a:pt x="314" y="287"/>
                      </a:lnTo>
                      <a:lnTo>
                        <a:pt x="314" y="296"/>
                      </a:lnTo>
                      <a:lnTo>
                        <a:pt x="305" y="302"/>
                      </a:lnTo>
                      <a:lnTo>
                        <a:pt x="281" y="273"/>
                      </a:lnTo>
                      <a:lnTo>
                        <a:pt x="287" y="272"/>
                      </a:lnTo>
                      <a:lnTo>
                        <a:pt x="289" y="261"/>
                      </a:lnTo>
                      <a:lnTo>
                        <a:pt x="279" y="253"/>
                      </a:lnTo>
                      <a:lnTo>
                        <a:pt x="265" y="272"/>
                      </a:lnTo>
                      <a:lnTo>
                        <a:pt x="238" y="280"/>
                      </a:lnTo>
                      <a:lnTo>
                        <a:pt x="225" y="287"/>
                      </a:lnTo>
                      <a:lnTo>
                        <a:pt x="211" y="301"/>
                      </a:lnTo>
                      <a:lnTo>
                        <a:pt x="183" y="312"/>
                      </a:lnTo>
                      <a:lnTo>
                        <a:pt x="174" y="310"/>
                      </a:lnTo>
                      <a:lnTo>
                        <a:pt x="165" y="302"/>
                      </a:lnTo>
                      <a:lnTo>
                        <a:pt x="172" y="303"/>
                      </a:lnTo>
                      <a:lnTo>
                        <a:pt x="179" y="296"/>
                      </a:lnTo>
                      <a:lnTo>
                        <a:pt x="169" y="289"/>
                      </a:lnTo>
                      <a:lnTo>
                        <a:pt x="162" y="276"/>
                      </a:lnTo>
                      <a:lnTo>
                        <a:pt x="162" y="256"/>
                      </a:lnTo>
                      <a:lnTo>
                        <a:pt x="149" y="265"/>
                      </a:lnTo>
                      <a:lnTo>
                        <a:pt x="146" y="288"/>
                      </a:lnTo>
                      <a:lnTo>
                        <a:pt x="155" y="285"/>
                      </a:lnTo>
                      <a:lnTo>
                        <a:pt x="150" y="298"/>
                      </a:lnTo>
                      <a:lnTo>
                        <a:pt x="146" y="320"/>
                      </a:lnTo>
                      <a:lnTo>
                        <a:pt x="140" y="331"/>
                      </a:lnTo>
                      <a:lnTo>
                        <a:pt x="130" y="334"/>
                      </a:lnTo>
                      <a:lnTo>
                        <a:pt x="113" y="324"/>
                      </a:lnTo>
                      <a:lnTo>
                        <a:pt x="90" y="320"/>
                      </a:lnTo>
                      <a:lnTo>
                        <a:pt x="70" y="307"/>
                      </a:lnTo>
                      <a:lnTo>
                        <a:pt x="61" y="289"/>
                      </a:lnTo>
                      <a:lnTo>
                        <a:pt x="54" y="260"/>
                      </a:lnTo>
                      <a:lnTo>
                        <a:pt x="42" y="262"/>
                      </a:lnTo>
                      <a:lnTo>
                        <a:pt x="15" y="242"/>
                      </a:lnTo>
                      <a:lnTo>
                        <a:pt x="10" y="223"/>
                      </a:lnTo>
                      <a:lnTo>
                        <a:pt x="0" y="196"/>
                      </a:lnTo>
                      <a:lnTo>
                        <a:pt x="10" y="190"/>
                      </a:lnTo>
                      <a:lnTo>
                        <a:pt x="20" y="196"/>
                      </a:lnTo>
                      <a:lnTo>
                        <a:pt x="32" y="190"/>
                      </a:lnTo>
                      <a:lnTo>
                        <a:pt x="27" y="179"/>
                      </a:lnTo>
                      <a:lnTo>
                        <a:pt x="17" y="181"/>
                      </a:lnTo>
                      <a:lnTo>
                        <a:pt x="15" y="176"/>
                      </a:lnTo>
                      <a:lnTo>
                        <a:pt x="17" y="173"/>
                      </a:lnTo>
                      <a:lnTo>
                        <a:pt x="26" y="173"/>
                      </a:lnTo>
                      <a:lnTo>
                        <a:pt x="24" y="159"/>
                      </a:lnTo>
                      <a:lnTo>
                        <a:pt x="13" y="152"/>
                      </a:lnTo>
                      <a:lnTo>
                        <a:pt x="7" y="141"/>
                      </a:lnTo>
                      <a:lnTo>
                        <a:pt x="8" y="140"/>
                      </a:lnTo>
                      <a:lnTo>
                        <a:pt x="17" y="151"/>
                      </a:lnTo>
                      <a:lnTo>
                        <a:pt x="21" y="143"/>
                      </a:lnTo>
                      <a:lnTo>
                        <a:pt x="22" y="132"/>
                      </a:lnTo>
                      <a:lnTo>
                        <a:pt x="17" y="122"/>
                      </a:lnTo>
                      <a:lnTo>
                        <a:pt x="17" y="106"/>
                      </a:lnTo>
                      <a:lnTo>
                        <a:pt x="26" y="99"/>
                      </a:lnTo>
                      <a:lnTo>
                        <a:pt x="39" y="103"/>
                      </a:lnTo>
                      <a:lnTo>
                        <a:pt x="44" y="95"/>
                      </a:lnTo>
                      <a:lnTo>
                        <a:pt x="38" y="83"/>
                      </a:lnTo>
                      <a:lnTo>
                        <a:pt x="33" y="88"/>
                      </a:lnTo>
                      <a:lnTo>
                        <a:pt x="29" y="82"/>
                      </a:lnTo>
                      <a:lnTo>
                        <a:pt x="26" y="67"/>
                      </a:lnTo>
                      <a:lnTo>
                        <a:pt x="28" y="62"/>
                      </a:lnTo>
                      <a:lnTo>
                        <a:pt x="36" y="51"/>
                      </a:lnTo>
                      <a:lnTo>
                        <a:pt x="42" y="55"/>
                      </a:lnTo>
                      <a:lnTo>
                        <a:pt x="67" y="43"/>
                      </a:lnTo>
                      <a:lnTo>
                        <a:pt x="77" y="18"/>
                      </a:lnTo>
                      <a:lnTo>
                        <a:pt x="80" y="22"/>
                      </a:lnTo>
                      <a:lnTo>
                        <a:pt x="103" y="4"/>
                      </a:lnTo>
                      <a:lnTo>
                        <a:pt x="119" y="0"/>
                      </a:lnTo>
                      <a:lnTo>
                        <a:pt x="123" y="1"/>
                      </a:lnTo>
                      <a:lnTo>
                        <a:pt x="117" y="13"/>
                      </a:lnTo>
                      <a:lnTo>
                        <a:pt x="119" y="24"/>
                      </a:lnTo>
                      <a:lnTo>
                        <a:pt x="146" y="54"/>
                      </a:lnTo>
                      <a:lnTo>
                        <a:pt x="151" y="57"/>
                      </a:lnTo>
                      <a:lnTo>
                        <a:pt x="160" y="54"/>
                      </a:lnTo>
                      <a:lnTo>
                        <a:pt x="162" y="62"/>
                      </a:lnTo>
                      <a:lnTo>
                        <a:pt x="169" y="68"/>
                      </a:lnTo>
                      <a:lnTo>
                        <a:pt x="163" y="78"/>
                      </a:lnTo>
                      <a:lnTo>
                        <a:pt x="168" y="87"/>
                      </a:lnTo>
                      <a:lnTo>
                        <a:pt x="178" y="86"/>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405" name="Freeform 121"/>
                <p:cNvSpPr>
                  <a:spLocks noChangeAspect="1"/>
                </p:cNvSpPr>
                <p:nvPr/>
              </p:nvSpPr>
              <p:spPr bwMode="gray">
                <a:xfrm>
                  <a:off x="4066" y="1166"/>
                  <a:ext cx="44" cy="50"/>
                </a:xfrm>
                <a:custGeom>
                  <a:avLst/>
                  <a:gdLst/>
                  <a:ahLst/>
                  <a:cxnLst>
                    <a:cxn ang="0">
                      <a:pos x="0" y="0"/>
                    </a:cxn>
                    <a:cxn ang="0">
                      <a:pos x="16" y="8"/>
                    </a:cxn>
                    <a:cxn ang="0">
                      <a:pos x="32" y="30"/>
                    </a:cxn>
                    <a:cxn ang="0">
                      <a:pos x="42" y="38"/>
                    </a:cxn>
                    <a:cxn ang="0">
                      <a:pos x="56" y="59"/>
                    </a:cxn>
                    <a:cxn ang="0">
                      <a:pos x="64" y="66"/>
                    </a:cxn>
                    <a:cxn ang="0">
                      <a:pos x="89" y="71"/>
                    </a:cxn>
                    <a:cxn ang="0">
                      <a:pos x="106" y="59"/>
                    </a:cxn>
                    <a:cxn ang="0">
                      <a:pos x="116" y="56"/>
                    </a:cxn>
                    <a:cxn ang="0">
                      <a:pos x="138" y="64"/>
                    </a:cxn>
                    <a:cxn ang="0">
                      <a:pos x="152" y="89"/>
                    </a:cxn>
                    <a:cxn ang="0">
                      <a:pos x="169" y="97"/>
                    </a:cxn>
                    <a:cxn ang="0">
                      <a:pos x="182" y="110"/>
                    </a:cxn>
                    <a:cxn ang="0">
                      <a:pos x="201" y="120"/>
                    </a:cxn>
                    <a:cxn ang="0">
                      <a:pos x="215" y="136"/>
                    </a:cxn>
                    <a:cxn ang="0">
                      <a:pos x="222" y="136"/>
                    </a:cxn>
                    <a:cxn ang="0">
                      <a:pos x="224" y="145"/>
                    </a:cxn>
                    <a:cxn ang="0">
                      <a:pos x="206" y="142"/>
                    </a:cxn>
                    <a:cxn ang="0">
                      <a:pos x="197" y="146"/>
                    </a:cxn>
                    <a:cxn ang="0">
                      <a:pos x="193" y="155"/>
                    </a:cxn>
                    <a:cxn ang="0">
                      <a:pos x="181" y="156"/>
                    </a:cxn>
                    <a:cxn ang="0">
                      <a:pos x="185" y="161"/>
                    </a:cxn>
                    <a:cxn ang="0">
                      <a:pos x="182" y="169"/>
                    </a:cxn>
                    <a:cxn ang="0">
                      <a:pos x="182" y="183"/>
                    </a:cxn>
                    <a:cxn ang="0">
                      <a:pos x="188" y="194"/>
                    </a:cxn>
                    <a:cxn ang="0">
                      <a:pos x="183" y="200"/>
                    </a:cxn>
                    <a:cxn ang="0">
                      <a:pos x="180" y="217"/>
                    </a:cxn>
                    <a:cxn ang="0">
                      <a:pos x="167" y="226"/>
                    </a:cxn>
                    <a:cxn ang="0">
                      <a:pos x="163" y="232"/>
                    </a:cxn>
                    <a:cxn ang="0">
                      <a:pos x="138" y="248"/>
                    </a:cxn>
                    <a:cxn ang="0">
                      <a:pos x="128" y="241"/>
                    </a:cxn>
                    <a:cxn ang="0">
                      <a:pos x="91" y="233"/>
                    </a:cxn>
                    <a:cxn ang="0">
                      <a:pos x="77" y="222"/>
                    </a:cxn>
                    <a:cxn ang="0">
                      <a:pos x="54" y="164"/>
                    </a:cxn>
                    <a:cxn ang="0">
                      <a:pos x="56" y="147"/>
                    </a:cxn>
                    <a:cxn ang="0">
                      <a:pos x="69" y="108"/>
                    </a:cxn>
                    <a:cxn ang="0">
                      <a:pos x="73" y="85"/>
                    </a:cxn>
                    <a:cxn ang="0">
                      <a:pos x="64" y="85"/>
                    </a:cxn>
                    <a:cxn ang="0">
                      <a:pos x="61" y="73"/>
                    </a:cxn>
                    <a:cxn ang="0">
                      <a:pos x="16" y="19"/>
                    </a:cxn>
                    <a:cxn ang="0">
                      <a:pos x="8" y="12"/>
                    </a:cxn>
                    <a:cxn ang="0">
                      <a:pos x="0" y="0"/>
                    </a:cxn>
                  </a:cxnLst>
                  <a:rect l="0" t="0" r="r" b="b"/>
                  <a:pathLst>
                    <a:path w="224" h="248">
                      <a:moveTo>
                        <a:pt x="0" y="0"/>
                      </a:moveTo>
                      <a:lnTo>
                        <a:pt x="16" y="8"/>
                      </a:lnTo>
                      <a:lnTo>
                        <a:pt x="32" y="30"/>
                      </a:lnTo>
                      <a:lnTo>
                        <a:pt x="42" y="38"/>
                      </a:lnTo>
                      <a:lnTo>
                        <a:pt x="56" y="59"/>
                      </a:lnTo>
                      <a:lnTo>
                        <a:pt x="64" y="66"/>
                      </a:lnTo>
                      <a:lnTo>
                        <a:pt x="89" y="71"/>
                      </a:lnTo>
                      <a:lnTo>
                        <a:pt x="106" y="59"/>
                      </a:lnTo>
                      <a:lnTo>
                        <a:pt x="116" y="56"/>
                      </a:lnTo>
                      <a:lnTo>
                        <a:pt x="138" y="64"/>
                      </a:lnTo>
                      <a:lnTo>
                        <a:pt x="152" y="89"/>
                      </a:lnTo>
                      <a:lnTo>
                        <a:pt x="169" y="97"/>
                      </a:lnTo>
                      <a:lnTo>
                        <a:pt x="182" y="110"/>
                      </a:lnTo>
                      <a:lnTo>
                        <a:pt x="201" y="120"/>
                      </a:lnTo>
                      <a:lnTo>
                        <a:pt x="215" y="136"/>
                      </a:lnTo>
                      <a:lnTo>
                        <a:pt x="222" y="136"/>
                      </a:lnTo>
                      <a:lnTo>
                        <a:pt x="224" y="145"/>
                      </a:lnTo>
                      <a:lnTo>
                        <a:pt x="206" y="142"/>
                      </a:lnTo>
                      <a:lnTo>
                        <a:pt x="197" y="146"/>
                      </a:lnTo>
                      <a:lnTo>
                        <a:pt x="193" y="155"/>
                      </a:lnTo>
                      <a:lnTo>
                        <a:pt x="181" y="156"/>
                      </a:lnTo>
                      <a:lnTo>
                        <a:pt x="185" y="161"/>
                      </a:lnTo>
                      <a:lnTo>
                        <a:pt x="182" y="169"/>
                      </a:lnTo>
                      <a:lnTo>
                        <a:pt x="182" y="183"/>
                      </a:lnTo>
                      <a:lnTo>
                        <a:pt x="188" y="194"/>
                      </a:lnTo>
                      <a:lnTo>
                        <a:pt x="183" y="200"/>
                      </a:lnTo>
                      <a:lnTo>
                        <a:pt x="180" y="217"/>
                      </a:lnTo>
                      <a:lnTo>
                        <a:pt x="167" y="226"/>
                      </a:lnTo>
                      <a:lnTo>
                        <a:pt x="163" y="232"/>
                      </a:lnTo>
                      <a:lnTo>
                        <a:pt x="138" y="248"/>
                      </a:lnTo>
                      <a:lnTo>
                        <a:pt x="128" y="241"/>
                      </a:lnTo>
                      <a:lnTo>
                        <a:pt x="91" y="233"/>
                      </a:lnTo>
                      <a:lnTo>
                        <a:pt x="77" y="222"/>
                      </a:lnTo>
                      <a:lnTo>
                        <a:pt x="54" y="164"/>
                      </a:lnTo>
                      <a:lnTo>
                        <a:pt x="56" y="147"/>
                      </a:lnTo>
                      <a:lnTo>
                        <a:pt x="69" y="108"/>
                      </a:lnTo>
                      <a:lnTo>
                        <a:pt x="73" y="85"/>
                      </a:lnTo>
                      <a:lnTo>
                        <a:pt x="64" y="85"/>
                      </a:lnTo>
                      <a:lnTo>
                        <a:pt x="61" y="73"/>
                      </a:lnTo>
                      <a:lnTo>
                        <a:pt x="16" y="19"/>
                      </a:lnTo>
                      <a:lnTo>
                        <a:pt x="8" y="12"/>
                      </a:lnTo>
                      <a:lnTo>
                        <a:pt x="0" y="0"/>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406" name="Freeform 122"/>
                <p:cNvSpPr>
                  <a:spLocks noChangeAspect="1"/>
                </p:cNvSpPr>
                <p:nvPr/>
              </p:nvSpPr>
              <p:spPr bwMode="gray">
                <a:xfrm>
                  <a:off x="4119" y="1193"/>
                  <a:ext cx="54" cy="36"/>
                </a:xfrm>
                <a:custGeom>
                  <a:avLst/>
                  <a:gdLst/>
                  <a:ahLst/>
                  <a:cxnLst>
                    <a:cxn ang="0">
                      <a:pos x="3" y="0"/>
                    </a:cxn>
                    <a:cxn ang="0">
                      <a:pos x="9" y="6"/>
                    </a:cxn>
                    <a:cxn ang="0">
                      <a:pos x="19" y="10"/>
                    </a:cxn>
                    <a:cxn ang="0">
                      <a:pos x="24" y="15"/>
                    </a:cxn>
                    <a:cxn ang="0">
                      <a:pos x="26" y="25"/>
                    </a:cxn>
                    <a:cxn ang="0">
                      <a:pos x="36" y="30"/>
                    </a:cxn>
                    <a:cxn ang="0">
                      <a:pos x="51" y="33"/>
                    </a:cxn>
                    <a:cxn ang="0">
                      <a:pos x="66" y="35"/>
                    </a:cxn>
                    <a:cxn ang="0">
                      <a:pos x="73" y="31"/>
                    </a:cxn>
                    <a:cxn ang="0">
                      <a:pos x="127" y="41"/>
                    </a:cxn>
                    <a:cxn ang="0">
                      <a:pos x="129" y="49"/>
                    </a:cxn>
                    <a:cxn ang="0">
                      <a:pos x="122" y="49"/>
                    </a:cxn>
                    <a:cxn ang="0">
                      <a:pos x="121" y="55"/>
                    </a:cxn>
                    <a:cxn ang="0">
                      <a:pos x="109" y="67"/>
                    </a:cxn>
                    <a:cxn ang="0">
                      <a:pos x="132" y="64"/>
                    </a:cxn>
                    <a:cxn ang="0">
                      <a:pos x="154" y="68"/>
                    </a:cxn>
                    <a:cxn ang="0">
                      <a:pos x="163" y="62"/>
                    </a:cxn>
                    <a:cxn ang="0">
                      <a:pos x="172" y="62"/>
                    </a:cxn>
                    <a:cxn ang="0">
                      <a:pos x="182" y="68"/>
                    </a:cxn>
                    <a:cxn ang="0">
                      <a:pos x="188" y="79"/>
                    </a:cxn>
                    <a:cxn ang="0">
                      <a:pos x="207" y="75"/>
                    </a:cxn>
                    <a:cxn ang="0">
                      <a:pos x="218" y="79"/>
                    </a:cxn>
                    <a:cxn ang="0">
                      <a:pos x="225" y="91"/>
                    </a:cxn>
                    <a:cxn ang="0">
                      <a:pos x="266" y="100"/>
                    </a:cxn>
                    <a:cxn ang="0">
                      <a:pos x="256" y="108"/>
                    </a:cxn>
                    <a:cxn ang="0">
                      <a:pos x="257" y="135"/>
                    </a:cxn>
                    <a:cxn ang="0">
                      <a:pos x="245" y="154"/>
                    </a:cxn>
                    <a:cxn ang="0">
                      <a:pos x="208" y="176"/>
                    </a:cxn>
                    <a:cxn ang="0">
                      <a:pos x="198" y="180"/>
                    </a:cxn>
                    <a:cxn ang="0">
                      <a:pos x="191" y="171"/>
                    </a:cxn>
                    <a:cxn ang="0">
                      <a:pos x="186" y="176"/>
                    </a:cxn>
                    <a:cxn ang="0">
                      <a:pos x="179" y="173"/>
                    </a:cxn>
                    <a:cxn ang="0">
                      <a:pos x="174" y="164"/>
                    </a:cxn>
                    <a:cxn ang="0">
                      <a:pos x="171" y="175"/>
                    </a:cxn>
                    <a:cxn ang="0">
                      <a:pos x="160" y="175"/>
                    </a:cxn>
                    <a:cxn ang="0">
                      <a:pos x="144" y="170"/>
                    </a:cxn>
                    <a:cxn ang="0">
                      <a:pos x="133" y="156"/>
                    </a:cxn>
                    <a:cxn ang="0">
                      <a:pos x="117" y="156"/>
                    </a:cxn>
                    <a:cxn ang="0">
                      <a:pos x="104" y="151"/>
                    </a:cxn>
                    <a:cxn ang="0">
                      <a:pos x="95" y="140"/>
                    </a:cxn>
                    <a:cxn ang="0">
                      <a:pos x="85" y="135"/>
                    </a:cxn>
                    <a:cxn ang="0">
                      <a:pos x="75" y="123"/>
                    </a:cxn>
                    <a:cxn ang="0">
                      <a:pos x="57" y="118"/>
                    </a:cxn>
                    <a:cxn ang="0">
                      <a:pos x="46" y="110"/>
                    </a:cxn>
                    <a:cxn ang="0">
                      <a:pos x="45" y="81"/>
                    </a:cxn>
                    <a:cxn ang="0">
                      <a:pos x="31" y="67"/>
                    </a:cxn>
                    <a:cxn ang="0">
                      <a:pos x="26" y="47"/>
                    </a:cxn>
                    <a:cxn ang="0">
                      <a:pos x="5" y="20"/>
                    </a:cxn>
                    <a:cxn ang="0">
                      <a:pos x="0" y="3"/>
                    </a:cxn>
                    <a:cxn ang="0">
                      <a:pos x="3" y="0"/>
                    </a:cxn>
                  </a:cxnLst>
                  <a:rect l="0" t="0" r="r" b="b"/>
                  <a:pathLst>
                    <a:path w="266" h="180">
                      <a:moveTo>
                        <a:pt x="3" y="0"/>
                      </a:moveTo>
                      <a:lnTo>
                        <a:pt x="9" y="6"/>
                      </a:lnTo>
                      <a:lnTo>
                        <a:pt x="19" y="10"/>
                      </a:lnTo>
                      <a:lnTo>
                        <a:pt x="24" y="15"/>
                      </a:lnTo>
                      <a:lnTo>
                        <a:pt x="26" y="25"/>
                      </a:lnTo>
                      <a:lnTo>
                        <a:pt x="36" y="30"/>
                      </a:lnTo>
                      <a:lnTo>
                        <a:pt x="51" y="33"/>
                      </a:lnTo>
                      <a:lnTo>
                        <a:pt x="66" y="35"/>
                      </a:lnTo>
                      <a:lnTo>
                        <a:pt x="73" y="31"/>
                      </a:lnTo>
                      <a:lnTo>
                        <a:pt x="127" y="41"/>
                      </a:lnTo>
                      <a:lnTo>
                        <a:pt x="129" y="49"/>
                      </a:lnTo>
                      <a:lnTo>
                        <a:pt x="122" y="49"/>
                      </a:lnTo>
                      <a:lnTo>
                        <a:pt x="121" y="55"/>
                      </a:lnTo>
                      <a:lnTo>
                        <a:pt x="109" y="67"/>
                      </a:lnTo>
                      <a:lnTo>
                        <a:pt x="132" y="64"/>
                      </a:lnTo>
                      <a:lnTo>
                        <a:pt x="154" y="68"/>
                      </a:lnTo>
                      <a:lnTo>
                        <a:pt x="163" y="62"/>
                      </a:lnTo>
                      <a:lnTo>
                        <a:pt x="172" y="62"/>
                      </a:lnTo>
                      <a:lnTo>
                        <a:pt x="182" y="68"/>
                      </a:lnTo>
                      <a:lnTo>
                        <a:pt x="188" y="79"/>
                      </a:lnTo>
                      <a:lnTo>
                        <a:pt x="207" y="75"/>
                      </a:lnTo>
                      <a:lnTo>
                        <a:pt x="218" y="79"/>
                      </a:lnTo>
                      <a:lnTo>
                        <a:pt x="225" y="91"/>
                      </a:lnTo>
                      <a:lnTo>
                        <a:pt x="266" y="100"/>
                      </a:lnTo>
                      <a:lnTo>
                        <a:pt x="256" y="108"/>
                      </a:lnTo>
                      <a:lnTo>
                        <a:pt x="257" y="135"/>
                      </a:lnTo>
                      <a:lnTo>
                        <a:pt x="245" y="154"/>
                      </a:lnTo>
                      <a:lnTo>
                        <a:pt x="208" y="176"/>
                      </a:lnTo>
                      <a:lnTo>
                        <a:pt x="198" y="180"/>
                      </a:lnTo>
                      <a:lnTo>
                        <a:pt x="191" y="171"/>
                      </a:lnTo>
                      <a:lnTo>
                        <a:pt x="186" y="176"/>
                      </a:lnTo>
                      <a:lnTo>
                        <a:pt x="179" y="173"/>
                      </a:lnTo>
                      <a:lnTo>
                        <a:pt x="174" y="164"/>
                      </a:lnTo>
                      <a:lnTo>
                        <a:pt x="171" y="175"/>
                      </a:lnTo>
                      <a:lnTo>
                        <a:pt x="160" y="175"/>
                      </a:lnTo>
                      <a:lnTo>
                        <a:pt x="144" y="170"/>
                      </a:lnTo>
                      <a:lnTo>
                        <a:pt x="133" y="156"/>
                      </a:lnTo>
                      <a:lnTo>
                        <a:pt x="117" y="156"/>
                      </a:lnTo>
                      <a:lnTo>
                        <a:pt x="104" y="151"/>
                      </a:lnTo>
                      <a:lnTo>
                        <a:pt x="95" y="140"/>
                      </a:lnTo>
                      <a:lnTo>
                        <a:pt x="85" y="135"/>
                      </a:lnTo>
                      <a:lnTo>
                        <a:pt x="75" y="123"/>
                      </a:lnTo>
                      <a:lnTo>
                        <a:pt x="57" y="118"/>
                      </a:lnTo>
                      <a:lnTo>
                        <a:pt x="46" y="110"/>
                      </a:lnTo>
                      <a:lnTo>
                        <a:pt x="45" y="81"/>
                      </a:lnTo>
                      <a:lnTo>
                        <a:pt x="31" y="67"/>
                      </a:lnTo>
                      <a:lnTo>
                        <a:pt x="26" y="47"/>
                      </a:lnTo>
                      <a:lnTo>
                        <a:pt x="5" y="20"/>
                      </a:lnTo>
                      <a:lnTo>
                        <a:pt x="0" y="3"/>
                      </a:lnTo>
                      <a:lnTo>
                        <a:pt x="3" y="0"/>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407" name="Freeform 123"/>
                <p:cNvSpPr>
                  <a:spLocks noChangeAspect="1"/>
                </p:cNvSpPr>
                <p:nvPr/>
              </p:nvSpPr>
              <p:spPr bwMode="gray">
                <a:xfrm>
                  <a:off x="4047" y="1261"/>
                  <a:ext cx="43" cy="27"/>
                </a:xfrm>
                <a:custGeom>
                  <a:avLst/>
                  <a:gdLst/>
                  <a:ahLst/>
                  <a:cxnLst>
                    <a:cxn ang="0">
                      <a:pos x="92" y="7"/>
                    </a:cxn>
                    <a:cxn ang="0">
                      <a:pos x="110" y="0"/>
                    </a:cxn>
                    <a:cxn ang="0">
                      <a:pos x="126" y="2"/>
                    </a:cxn>
                    <a:cxn ang="0">
                      <a:pos x="137" y="5"/>
                    </a:cxn>
                    <a:cxn ang="0">
                      <a:pos x="148" y="16"/>
                    </a:cxn>
                    <a:cxn ang="0">
                      <a:pos x="156" y="18"/>
                    </a:cxn>
                    <a:cxn ang="0">
                      <a:pos x="169" y="36"/>
                    </a:cxn>
                    <a:cxn ang="0">
                      <a:pos x="187" y="51"/>
                    </a:cxn>
                    <a:cxn ang="0">
                      <a:pos x="203" y="78"/>
                    </a:cxn>
                    <a:cxn ang="0">
                      <a:pos x="207" y="93"/>
                    </a:cxn>
                    <a:cxn ang="0">
                      <a:pos x="207" y="112"/>
                    </a:cxn>
                    <a:cxn ang="0">
                      <a:pos x="212" y="126"/>
                    </a:cxn>
                    <a:cxn ang="0">
                      <a:pos x="212" y="136"/>
                    </a:cxn>
                    <a:cxn ang="0">
                      <a:pos x="202" y="132"/>
                    </a:cxn>
                    <a:cxn ang="0">
                      <a:pos x="193" y="136"/>
                    </a:cxn>
                    <a:cxn ang="0">
                      <a:pos x="181" y="134"/>
                    </a:cxn>
                    <a:cxn ang="0">
                      <a:pos x="167" y="127"/>
                    </a:cxn>
                    <a:cxn ang="0">
                      <a:pos x="139" y="128"/>
                    </a:cxn>
                    <a:cxn ang="0">
                      <a:pos x="122" y="120"/>
                    </a:cxn>
                    <a:cxn ang="0">
                      <a:pos x="115" y="112"/>
                    </a:cxn>
                    <a:cxn ang="0">
                      <a:pos x="102" y="115"/>
                    </a:cxn>
                    <a:cxn ang="0">
                      <a:pos x="85" y="110"/>
                    </a:cxn>
                    <a:cxn ang="0">
                      <a:pos x="68" y="99"/>
                    </a:cxn>
                    <a:cxn ang="0">
                      <a:pos x="48" y="95"/>
                    </a:cxn>
                    <a:cxn ang="0">
                      <a:pos x="21" y="110"/>
                    </a:cxn>
                    <a:cxn ang="0">
                      <a:pos x="10" y="109"/>
                    </a:cxn>
                    <a:cxn ang="0">
                      <a:pos x="0" y="95"/>
                    </a:cxn>
                    <a:cxn ang="0">
                      <a:pos x="8" y="89"/>
                    </a:cxn>
                    <a:cxn ang="0">
                      <a:pos x="37" y="86"/>
                    </a:cxn>
                    <a:cxn ang="0">
                      <a:pos x="41" y="79"/>
                    </a:cxn>
                    <a:cxn ang="0">
                      <a:pos x="48" y="62"/>
                    </a:cxn>
                    <a:cxn ang="0">
                      <a:pos x="60" y="31"/>
                    </a:cxn>
                    <a:cxn ang="0">
                      <a:pos x="60" y="19"/>
                    </a:cxn>
                    <a:cxn ang="0">
                      <a:pos x="65" y="10"/>
                    </a:cxn>
                    <a:cxn ang="0">
                      <a:pos x="92" y="7"/>
                    </a:cxn>
                  </a:cxnLst>
                  <a:rect l="0" t="0" r="r" b="b"/>
                  <a:pathLst>
                    <a:path w="212" h="136">
                      <a:moveTo>
                        <a:pt x="92" y="7"/>
                      </a:moveTo>
                      <a:lnTo>
                        <a:pt x="110" y="0"/>
                      </a:lnTo>
                      <a:lnTo>
                        <a:pt x="126" y="2"/>
                      </a:lnTo>
                      <a:lnTo>
                        <a:pt x="137" y="5"/>
                      </a:lnTo>
                      <a:lnTo>
                        <a:pt x="148" y="16"/>
                      </a:lnTo>
                      <a:lnTo>
                        <a:pt x="156" y="18"/>
                      </a:lnTo>
                      <a:lnTo>
                        <a:pt x="169" y="36"/>
                      </a:lnTo>
                      <a:lnTo>
                        <a:pt x="187" y="51"/>
                      </a:lnTo>
                      <a:lnTo>
                        <a:pt x="203" y="78"/>
                      </a:lnTo>
                      <a:lnTo>
                        <a:pt x="207" y="93"/>
                      </a:lnTo>
                      <a:lnTo>
                        <a:pt x="207" y="112"/>
                      </a:lnTo>
                      <a:lnTo>
                        <a:pt x="212" y="126"/>
                      </a:lnTo>
                      <a:lnTo>
                        <a:pt x="212" y="136"/>
                      </a:lnTo>
                      <a:lnTo>
                        <a:pt x="202" y="132"/>
                      </a:lnTo>
                      <a:lnTo>
                        <a:pt x="193" y="136"/>
                      </a:lnTo>
                      <a:lnTo>
                        <a:pt x="181" y="134"/>
                      </a:lnTo>
                      <a:lnTo>
                        <a:pt x="167" y="127"/>
                      </a:lnTo>
                      <a:lnTo>
                        <a:pt x="139" y="128"/>
                      </a:lnTo>
                      <a:lnTo>
                        <a:pt x="122" y="120"/>
                      </a:lnTo>
                      <a:lnTo>
                        <a:pt x="115" y="112"/>
                      </a:lnTo>
                      <a:lnTo>
                        <a:pt x="102" y="115"/>
                      </a:lnTo>
                      <a:lnTo>
                        <a:pt x="85" y="110"/>
                      </a:lnTo>
                      <a:lnTo>
                        <a:pt x="68" y="99"/>
                      </a:lnTo>
                      <a:lnTo>
                        <a:pt x="48" y="95"/>
                      </a:lnTo>
                      <a:lnTo>
                        <a:pt x="21" y="110"/>
                      </a:lnTo>
                      <a:lnTo>
                        <a:pt x="10" y="109"/>
                      </a:lnTo>
                      <a:lnTo>
                        <a:pt x="0" y="95"/>
                      </a:lnTo>
                      <a:lnTo>
                        <a:pt x="8" y="89"/>
                      </a:lnTo>
                      <a:lnTo>
                        <a:pt x="37" y="86"/>
                      </a:lnTo>
                      <a:lnTo>
                        <a:pt x="41" y="79"/>
                      </a:lnTo>
                      <a:lnTo>
                        <a:pt x="48" y="62"/>
                      </a:lnTo>
                      <a:lnTo>
                        <a:pt x="60" y="31"/>
                      </a:lnTo>
                      <a:lnTo>
                        <a:pt x="60" y="19"/>
                      </a:lnTo>
                      <a:lnTo>
                        <a:pt x="65" y="10"/>
                      </a:lnTo>
                      <a:lnTo>
                        <a:pt x="92" y="7"/>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408" name="Freeform 124"/>
                <p:cNvSpPr>
                  <a:spLocks noChangeAspect="1"/>
                </p:cNvSpPr>
                <p:nvPr/>
              </p:nvSpPr>
              <p:spPr bwMode="gray">
                <a:xfrm>
                  <a:off x="3080" y="1282"/>
                  <a:ext cx="68" cy="102"/>
                </a:xfrm>
                <a:custGeom>
                  <a:avLst/>
                  <a:gdLst/>
                  <a:ahLst/>
                  <a:cxnLst>
                    <a:cxn ang="0">
                      <a:pos x="152" y="22"/>
                    </a:cxn>
                    <a:cxn ang="0">
                      <a:pos x="199" y="0"/>
                    </a:cxn>
                    <a:cxn ang="0">
                      <a:pos x="234" y="15"/>
                    </a:cxn>
                    <a:cxn ang="0">
                      <a:pos x="277" y="45"/>
                    </a:cxn>
                    <a:cxn ang="0">
                      <a:pos x="272" y="68"/>
                    </a:cxn>
                    <a:cxn ang="0">
                      <a:pos x="234" y="86"/>
                    </a:cxn>
                    <a:cxn ang="0">
                      <a:pos x="267" y="94"/>
                    </a:cxn>
                    <a:cxn ang="0">
                      <a:pos x="245" y="114"/>
                    </a:cxn>
                    <a:cxn ang="0">
                      <a:pos x="238" y="119"/>
                    </a:cxn>
                    <a:cxn ang="0">
                      <a:pos x="232" y="158"/>
                    </a:cxn>
                    <a:cxn ang="0">
                      <a:pos x="226" y="165"/>
                    </a:cxn>
                    <a:cxn ang="0">
                      <a:pos x="219" y="189"/>
                    </a:cxn>
                    <a:cxn ang="0">
                      <a:pos x="224" y="226"/>
                    </a:cxn>
                    <a:cxn ang="0">
                      <a:pos x="218" y="267"/>
                    </a:cxn>
                    <a:cxn ang="0">
                      <a:pos x="230" y="331"/>
                    </a:cxn>
                    <a:cxn ang="0">
                      <a:pos x="250" y="373"/>
                    </a:cxn>
                    <a:cxn ang="0">
                      <a:pos x="278" y="426"/>
                    </a:cxn>
                    <a:cxn ang="0">
                      <a:pos x="306" y="450"/>
                    </a:cxn>
                    <a:cxn ang="0">
                      <a:pos x="338" y="472"/>
                    </a:cxn>
                    <a:cxn ang="0">
                      <a:pos x="322" y="490"/>
                    </a:cxn>
                    <a:cxn ang="0">
                      <a:pos x="320" y="498"/>
                    </a:cxn>
                    <a:cxn ang="0">
                      <a:pos x="301" y="502"/>
                    </a:cxn>
                    <a:cxn ang="0">
                      <a:pos x="284" y="470"/>
                    </a:cxn>
                    <a:cxn ang="0">
                      <a:pos x="261" y="481"/>
                    </a:cxn>
                    <a:cxn ang="0">
                      <a:pos x="273" y="487"/>
                    </a:cxn>
                    <a:cxn ang="0">
                      <a:pos x="251" y="491"/>
                    </a:cxn>
                    <a:cxn ang="0">
                      <a:pos x="243" y="495"/>
                    </a:cxn>
                    <a:cxn ang="0">
                      <a:pos x="220" y="476"/>
                    </a:cxn>
                    <a:cxn ang="0">
                      <a:pos x="210" y="488"/>
                    </a:cxn>
                    <a:cxn ang="0">
                      <a:pos x="182" y="480"/>
                    </a:cxn>
                    <a:cxn ang="0">
                      <a:pos x="189" y="466"/>
                    </a:cxn>
                    <a:cxn ang="0">
                      <a:pos x="144" y="470"/>
                    </a:cxn>
                    <a:cxn ang="0">
                      <a:pos x="127" y="461"/>
                    </a:cxn>
                    <a:cxn ang="0">
                      <a:pos x="125" y="438"/>
                    </a:cxn>
                    <a:cxn ang="0">
                      <a:pos x="124" y="421"/>
                    </a:cxn>
                    <a:cxn ang="0">
                      <a:pos x="135" y="413"/>
                    </a:cxn>
                    <a:cxn ang="0">
                      <a:pos x="157" y="412"/>
                    </a:cxn>
                    <a:cxn ang="0">
                      <a:pos x="143" y="400"/>
                    </a:cxn>
                    <a:cxn ang="0">
                      <a:pos x="116" y="380"/>
                    </a:cxn>
                    <a:cxn ang="0">
                      <a:pos x="138" y="348"/>
                    </a:cxn>
                    <a:cxn ang="0">
                      <a:pos x="109" y="380"/>
                    </a:cxn>
                    <a:cxn ang="0">
                      <a:pos x="107" y="345"/>
                    </a:cxn>
                    <a:cxn ang="0">
                      <a:pos x="90" y="342"/>
                    </a:cxn>
                    <a:cxn ang="0">
                      <a:pos x="76" y="353"/>
                    </a:cxn>
                    <a:cxn ang="0">
                      <a:pos x="65" y="319"/>
                    </a:cxn>
                    <a:cxn ang="0">
                      <a:pos x="51" y="331"/>
                    </a:cxn>
                    <a:cxn ang="0">
                      <a:pos x="32" y="347"/>
                    </a:cxn>
                    <a:cxn ang="0">
                      <a:pos x="16" y="340"/>
                    </a:cxn>
                    <a:cxn ang="0">
                      <a:pos x="1" y="294"/>
                    </a:cxn>
                    <a:cxn ang="0">
                      <a:pos x="3" y="255"/>
                    </a:cxn>
                    <a:cxn ang="0">
                      <a:pos x="27" y="242"/>
                    </a:cxn>
                    <a:cxn ang="0">
                      <a:pos x="42" y="244"/>
                    </a:cxn>
                    <a:cxn ang="0">
                      <a:pos x="53" y="230"/>
                    </a:cxn>
                    <a:cxn ang="0">
                      <a:pos x="64" y="206"/>
                    </a:cxn>
                    <a:cxn ang="0">
                      <a:pos x="70" y="186"/>
                    </a:cxn>
                    <a:cxn ang="0">
                      <a:pos x="79" y="162"/>
                    </a:cxn>
                    <a:cxn ang="0">
                      <a:pos x="75" y="158"/>
                    </a:cxn>
                    <a:cxn ang="0">
                      <a:pos x="68" y="141"/>
                    </a:cxn>
                    <a:cxn ang="0">
                      <a:pos x="73" y="97"/>
                    </a:cxn>
                    <a:cxn ang="0">
                      <a:pos x="103" y="87"/>
                    </a:cxn>
                    <a:cxn ang="0">
                      <a:pos x="94" y="74"/>
                    </a:cxn>
                    <a:cxn ang="0">
                      <a:pos x="92" y="61"/>
                    </a:cxn>
                    <a:cxn ang="0">
                      <a:pos x="124" y="20"/>
                    </a:cxn>
                  </a:cxnLst>
                  <a:rect l="0" t="0" r="r" b="b"/>
                  <a:pathLst>
                    <a:path w="338" h="508">
                      <a:moveTo>
                        <a:pt x="124" y="20"/>
                      </a:moveTo>
                      <a:lnTo>
                        <a:pt x="128" y="17"/>
                      </a:lnTo>
                      <a:lnTo>
                        <a:pt x="152" y="22"/>
                      </a:lnTo>
                      <a:lnTo>
                        <a:pt x="161" y="12"/>
                      </a:lnTo>
                      <a:lnTo>
                        <a:pt x="187" y="0"/>
                      </a:lnTo>
                      <a:lnTo>
                        <a:pt x="199" y="0"/>
                      </a:lnTo>
                      <a:lnTo>
                        <a:pt x="210" y="9"/>
                      </a:lnTo>
                      <a:lnTo>
                        <a:pt x="219" y="14"/>
                      </a:lnTo>
                      <a:lnTo>
                        <a:pt x="234" y="15"/>
                      </a:lnTo>
                      <a:lnTo>
                        <a:pt x="256" y="33"/>
                      </a:lnTo>
                      <a:lnTo>
                        <a:pt x="268" y="34"/>
                      </a:lnTo>
                      <a:lnTo>
                        <a:pt x="277" y="45"/>
                      </a:lnTo>
                      <a:lnTo>
                        <a:pt x="279" y="55"/>
                      </a:lnTo>
                      <a:lnTo>
                        <a:pt x="245" y="63"/>
                      </a:lnTo>
                      <a:lnTo>
                        <a:pt x="272" y="68"/>
                      </a:lnTo>
                      <a:lnTo>
                        <a:pt x="268" y="74"/>
                      </a:lnTo>
                      <a:lnTo>
                        <a:pt x="256" y="73"/>
                      </a:lnTo>
                      <a:lnTo>
                        <a:pt x="234" y="86"/>
                      </a:lnTo>
                      <a:lnTo>
                        <a:pt x="246" y="88"/>
                      </a:lnTo>
                      <a:lnTo>
                        <a:pt x="265" y="82"/>
                      </a:lnTo>
                      <a:lnTo>
                        <a:pt x="267" y="94"/>
                      </a:lnTo>
                      <a:lnTo>
                        <a:pt x="262" y="103"/>
                      </a:lnTo>
                      <a:lnTo>
                        <a:pt x="253" y="111"/>
                      </a:lnTo>
                      <a:lnTo>
                        <a:pt x="245" y="114"/>
                      </a:lnTo>
                      <a:lnTo>
                        <a:pt x="225" y="111"/>
                      </a:lnTo>
                      <a:lnTo>
                        <a:pt x="222" y="121"/>
                      </a:lnTo>
                      <a:lnTo>
                        <a:pt x="238" y="119"/>
                      </a:lnTo>
                      <a:lnTo>
                        <a:pt x="242" y="131"/>
                      </a:lnTo>
                      <a:lnTo>
                        <a:pt x="235" y="143"/>
                      </a:lnTo>
                      <a:lnTo>
                        <a:pt x="232" y="158"/>
                      </a:lnTo>
                      <a:lnTo>
                        <a:pt x="226" y="156"/>
                      </a:lnTo>
                      <a:lnTo>
                        <a:pt x="222" y="160"/>
                      </a:lnTo>
                      <a:lnTo>
                        <a:pt x="226" y="165"/>
                      </a:lnTo>
                      <a:lnTo>
                        <a:pt x="225" y="176"/>
                      </a:lnTo>
                      <a:lnTo>
                        <a:pt x="219" y="178"/>
                      </a:lnTo>
                      <a:lnTo>
                        <a:pt x="219" y="189"/>
                      </a:lnTo>
                      <a:lnTo>
                        <a:pt x="218" y="201"/>
                      </a:lnTo>
                      <a:lnTo>
                        <a:pt x="219" y="214"/>
                      </a:lnTo>
                      <a:lnTo>
                        <a:pt x="224" y="226"/>
                      </a:lnTo>
                      <a:lnTo>
                        <a:pt x="224" y="235"/>
                      </a:lnTo>
                      <a:lnTo>
                        <a:pt x="216" y="255"/>
                      </a:lnTo>
                      <a:lnTo>
                        <a:pt x="218" y="267"/>
                      </a:lnTo>
                      <a:lnTo>
                        <a:pt x="222" y="273"/>
                      </a:lnTo>
                      <a:lnTo>
                        <a:pt x="226" y="313"/>
                      </a:lnTo>
                      <a:lnTo>
                        <a:pt x="230" y="331"/>
                      </a:lnTo>
                      <a:lnTo>
                        <a:pt x="234" y="341"/>
                      </a:lnTo>
                      <a:lnTo>
                        <a:pt x="242" y="353"/>
                      </a:lnTo>
                      <a:lnTo>
                        <a:pt x="250" y="373"/>
                      </a:lnTo>
                      <a:lnTo>
                        <a:pt x="253" y="382"/>
                      </a:lnTo>
                      <a:lnTo>
                        <a:pt x="254" y="394"/>
                      </a:lnTo>
                      <a:lnTo>
                        <a:pt x="278" y="426"/>
                      </a:lnTo>
                      <a:lnTo>
                        <a:pt x="288" y="436"/>
                      </a:lnTo>
                      <a:lnTo>
                        <a:pt x="296" y="439"/>
                      </a:lnTo>
                      <a:lnTo>
                        <a:pt x="306" y="450"/>
                      </a:lnTo>
                      <a:lnTo>
                        <a:pt x="322" y="464"/>
                      </a:lnTo>
                      <a:lnTo>
                        <a:pt x="327" y="463"/>
                      </a:lnTo>
                      <a:lnTo>
                        <a:pt x="338" y="472"/>
                      </a:lnTo>
                      <a:lnTo>
                        <a:pt x="332" y="475"/>
                      </a:lnTo>
                      <a:lnTo>
                        <a:pt x="332" y="485"/>
                      </a:lnTo>
                      <a:lnTo>
                        <a:pt x="322" y="490"/>
                      </a:lnTo>
                      <a:lnTo>
                        <a:pt x="301" y="486"/>
                      </a:lnTo>
                      <a:lnTo>
                        <a:pt x="296" y="491"/>
                      </a:lnTo>
                      <a:lnTo>
                        <a:pt x="320" y="498"/>
                      </a:lnTo>
                      <a:lnTo>
                        <a:pt x="311" y="499"/>
                      </a:lnTo>
                      <a:lnTo>
                        <a:pt x="310" y="508"/>
                      </a:lnTo>
                      <a:lnTo>
                        <a:pt x="301" y="502"/>
                      </a:lnTo>
                      <a:lnTo>
                        <a:pt x="286" y="486"/>
                      </a:lnTo>
                      <a:lnTo>
                        <a:pt x="281" y="482"/>
                      </a:lnTo>
                      <a:lnTo>
                        <a:pt x="284" y="470"/>
                      </a:lnTo>
                      <a:lnTo>
                        <a:pt x="274" y="475"/>
                      </a:lnTo>
                      <a:lnTo>
                        <a:pt x="265" y="475"/>
                      </a:lnTo>
                      <a:lnTo>
                        <a:pt x="261" y="481"/>
                      </a:lnTo>
                      <a:lnTo>
                        <a:pt x="262" y="487"/>
                      </a:lnTo>
                      <a:lnTo>
                        <a:pt x="268" y="491"/>
                      </a:lnTo>
                      <a:lnTo>
                        <a:pt x="273" y="487"/>
                      </a:lnTo>
                      <a:lnTo>
                        <a:pt x="275" y="498"/>
                      </a:lnTo>
                      <a:lnTo>
                        <a:pt x="261" y="499"/>
                      </a:lnTo>
                      <a:lnTo>
                        <a:pt x="251" y="491"/>
                      </a:lnTo>
                      <a:lnTo>
                        <a:pt x="246" y="491"/>
                      </a:lnTo>
                      <a:lnTo>
                        <a:pt x="248" y="498"/>
                      </a:lnTo>
                      <a:lnTo>
                        <a:pt x="243" y="495"/>
                      </a:lnTo>
                      <a:lnTo>
                        <a:pt x="237" y="481"/>
                      </a:lnTo>
                      <a:lnTo>
                        <a:pt x="229" y="482"/>
                      </a:lnTo>
                      <a:lnTo>
                        <a:pt x="220" y="476"/>
                      </a:lnTo>
                      <a:lnTo>
                        <a:pt x="216" y="487"/>
                      </a:lnTo>
                      <a:lnTo>
                        <a:pt x="213" y="483"/>
                      </a:lnTo>
                      <a:lnTo>
                        <a:pt x="210" y="488"/>
                      </a:lnTo>
                      <a:lnTo>
                        <a:pt x="209" y="499"/>
                      </a:lnTo>
                      <a:lnTo>
                        <a:pt x="204" y="499"/>
                      </a:lnTo>
                      <a:lnTo>
                        <a:pt x="182" y="480"/>
                      </a:lnTo>
                      <a:lnTo>
                        <a:pt x="178" y="471"/>
                      </a:lnTo>
                      <a:lnTo>
                        <a:pt x="191" y="471"/>
                      </a:lnTo>
                      <a:lnTo>
                        <a:pt x="189" y="466"/>
                      </a:lnTo>
                      <a:lnTo>
                        <a:pt x="173" y="465"/>
                      </a:lnTo>
                      <a:lnTo>
                        <a:pt x="151" y="472"/>
                      </a:lnTo>
                      <a:lnTo>
                        <a:pt x="144" y="470"/>
                      </a:lnTo>
                      <a:lnTo>
                        <a:pt x="139" y="461"/>
                      </a:lnTo>
                      <a:lnTo>
                        <a:pt x="134" y="465"/>
                      </a:lnTo>
                      <a:lnTo>
                        <a:pt x="127" y="461"/>
                      </a:lnTo>
                      <a:lnTo>
                        <a:pt x="125" y="458"/>
                      </a:lnTo>
                      <a:lnTo>
                        <a:pt x="124" y="449"/>
                      </a:lnTo>
                      <a:lnTo>
                        <a:pt x="125" y="438"/>
                      </a:lnTo>
                      <a:lnTo>
                        <a:pt x="125" y="431"/>
                      </a:lnTo>
                      <a:lnTo>
                        <a:pt x="122" y="423"/>
                      </a:lnTo>
                      <a:lnTo>
                        <a:pt x="124" y="421"/>
                      </a:lnTo>
                      <a:lnTo>
                        <a:pt x="137" y="427"/>
                      </a:lnTo>
                      <a:lnTo>
                        <a:pt x="139" y="422"/>
                      </a:lnTo>
                      <a:lnTo>
                        <a:pt x="135" y="413"/>
                      </a:lnTo>
                      <a:lnTo>
                        <a:pt x="144" y="418"/>
                      </a:lnTo>
                      <a:lnTo>
                        <a:pt x="156" y="416"/>
                      </a:lnTo>
                      <a:lnTo>
                        <a:pt x="157" y="412"/>
                      </a:lnTo>
                      <a:lnTo>
                        <a:pt x="145" y="410"/>
                      </a:lnTo>
                      <a:lnTo>
                        <a:pt x="150" y="404"/>
                      </a:lnTo>
                      <a:lnTo>
                        <a:pt x="143" y="400"/>
                      </a:lnTo>
                      <a:lnTo>
                        <a:pt x="124" y="397"/>
                      </a:lnTo>
                      <a:lnTo>
                        <a:pt x="116" y="388"/>
                      </a:lnTo>
                      <a:lnTo>
                        <a:pt x="116" y="380"/>
                      </a:lnTo>
                      <a:lnTo>
                        <a:pt x="119" y="382"/>
                      </a:lnTo>
                      <a:lnTo>
                        <a:pt x="121" y="372"/>
                      </a:lnTo>
                      <a:lnTo>
                        <a:pt x="138" y="348"/>
                      </a:lnTo>
                      <a:lnTo>
                        <a:pt x="124" y="357"/>
                      </a:lnTo>
                      <a:lnTo>
                        <a:pt x="116" y="373"/>
                      </a:lnTo>
                      <a:lnTo>
                        <a:pt x="109" y="380"/>
                      </a:lnTo>
                      <a:lnTo>
                        <a:pt x="109" y="364"/>
                      </a:lnTo>
                      <a:lnTo>
                        <a:pt x="107" y="356"/>
                      </a:lnTo>
                      <a:lnTo>
                        <a:pt x="107" y="345"/>
                      </a:lnTo>
                      <a:lnTo>
                        <a:pt x="109" y="336"/>
                      </a:lnTo>
                      <a:lnTo>
                        <a:pt x="97" y="348"/>
                      </a:lnTo>
                      <a:lnTo>
                        <a:pt x="90" y="342"/>
                      </a:lnTo>
                      <a:lnTo>
                        <a:pt x="86" y="352"/>
                      </a:lnTo>
                      <a:lnTo>
                        <a:pt x="80" y="348"/>
                      </a:lnTo>
                      <a:lnTo>
                        <a:pt x="76" y="353"/>
                      </a:lnTo>
                      <a:lnTo>
                        <a:pt x="73" y="341"/>
                      </a:lnTo>
                      <a:lnTo>
                        <a:pt x="73" y="325"/>
                      </a:lnTo>
                      <a:lnTo>
                        <a:pt x="65" y="319"/>
                      </a:lnTo>
                      <a:lnTo>
                        <a:pt x="57" y="335"/>
                      </a:lnTo>
                      <a:lnTo>
                        <a:pt x="55" y="346"/>
                      </a:lnTo>
                      <a:lnTo>
                        <a:pt x="51" y="331"/>
                      </a:lnTo>
                      <a:lnTo>
                        <a:pt x="46" y="336"/>
                      </a:lnTo>
                      <a:lnTo>
                        <a:pt x="44" y="347"/>
                      </a:lnTo>
                      <a:lnTo>
                        <a:pt x="32" y="347"/>
                      </a:lnTo>
                      <a:lnTo>
                        <a:pt x="26" y="346"/>
                      </a:lnTo>
                      <a:lnTo>
                        <a:pt x="22" y="341"/>
                      </a:lnTo>
                      <a:lnTo>
                        <a:pt x="16" y="340"/>
                      </a:lnTo>
                      <a:lnTo>
                        <a:pt x="10" y="330"/>
                      </a:lnTo>
                      <a:lnTo>
                        <a:pt x="3" y="309"/>
                      </a:lnTo>
                      <a:lnTo>
                        <a:pt x="1" y="294"/>
                      </a:lnTo>
                      <a:lnTo>
                        <a:pt x="0" y="280"/>
                      </a:lnTo>
                      <a:lnTo>
                        <a:pt x="3" y="269"/>
                      </a:lnTo>
                      <a:lnTo>
                        <a:pt x="3" y="255"/>
                      </a:lnTo>
                      <a:lnTo>
                        <a:pt x="6" y="246"/>
                      </a:lnTo>
                      <a:lnTo>
                        <a:pt x="21" y="234"/>
                      </a:lnTo>
                      <a:lnTo>
                        <a:pt x="27" y="242"/>
                      </a:lnTo>
                      <a:lnTo>
                        <a:pt x="33" y="235"/>
                      </a:lnTo>
                      <a:lnTo>
                        <a:pt x="43" y="234"/>
                      </a:lnTo>
                      <a:lnTo>
                        <a:pt x="42" y="244"/>
                      </a:lnTo>
                      <a:lnTo>
                        <a:pt x="48" y="249"/>
                      </a:lnTo>
                      <a:lnTo>
                        <a:pt x="52" y="240"/>
                      </a:lnTo>
                      <a:lnTo>
                        <a:pt x="53" y="230"/>
                      </a:lnTo>
                      <a:lnTo>
                        <a:pt x="57" y="228"/>
                      </a:lnTo>
                      <a:lnTo>
                        <a:pt x="58" y="206"/>
                      </a:lnTo>
                      <a:lnTo>
                        <a:pt x="64" y="206"/>
                      </a:lnTo>
                      <a:lnTo>
                        <a:pt x="65" y="199"/>
                      </a:lnTo>
                      <a:lnTo>
                        <a:pt x="62" y="189"/>
                      </a:lnTo>
                      <a:lnTo>
                        <a:pt x="70" y="186"/>
                      </a:lnTo>
                      <a:lnTo>
                        <a:pt x="70" y="174"/>
                      </a:lnTo>
                      <a:lnTo>
                        <a:pt x="74" y="171"/>
                      </a:lnTo>
                      <a:lnTo>
                        <a:pt x="79" y="162"/>
                      </a:lnTo>
                      <a:lnTo>
                        <a:pt x="85" y="156"/>
                      </a:lnTo>
                      <a:lnTo>
                        <a:pt x="86" y="149"/>
                      </a:lnTo>
                      <a:lnTo>
                        <a:pt x="75" y="158"/>
                      </a:lnTo>
                      <a:lnTo>
                        <a:pt x="71" y="152"/>
                      </a:lnTo>
                      <a:lnTo>
                        <a:pt x="76" y="140"/>
                      </a:lnTo>
                      <a:lnTo>
                        <a:pt x="68" y="141"/>
                      </a:lnTo>
                      <a:lnTo>
                        <a:pt x="52" y="126"/>
                      </a:lnTo>
                      <a:lnTo>
                        <a:pt x="55" y="111"/>
                      </a:lnTo>
                      <a:lnTo>
                        <a:pt x="73" y="97"/>
                      </a:lnTo>
                      <a:lnTo>
                        <a:pt x="85" y="90"/>
                      </a:lnTo>
                      <a:lnTo>
                        <a:pt x="91" y="95"/>
                      </a:lnTo>
                      <a:lnTo>
                        <a:pt x="103" y="87"/>
                      </a:lnTo>
                      <a:lnTo>
                        <a:pt x="95" y="87"/>
                      </a:lnTo>
                      <a:lnTo>
                        <a:pt x="90" y="81"/>
                      </a:lnTo>
                      <a:lnTo>
                        <a:pt x="94" y="74"/>
                      </a:lnTo>
                      <a:lnTo>
                        <a:pt x="100" y="72"/>
                      </a:lnTo>
                      <a:lnTo>
                        <a:pt x="97" y="66"/>
                      </a:lnTo>
                      <a:lnTo>
                        <a:pt x="92" y="61"/>
                      </a:lnTo>
                      <a:lnTo>
                        <a:pt x="91" y="52"/>
                      </a:lnTo>
                      <a:lnTo>
                        <a:pt x="109" y="30"/>
                      </a:lnTo>
                      <a:lnTo>
                        <a:pt x="124" y="20"/>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409" name="Freeform 125"/>
                <p:cNvSpPr>
                  <a:spLocks noChangeAspect="1"/>
                </p:cNvSpPr>
                <p:nvPr/>
              </p:nvSpPr>
              <p:spPr bwMode="gray">
                <a:xfrm>
                  <a:off x="3104" y="1129"/>
                  <a:ext cx="169" cy="159"/>
                </a:xfrm>
                <a:custGeom>
                  <a:avLst/>
                  <a:gdLst/>
                  <a:ahLst/>
                  <a:cxnLst>
                    <a:cxn ang="0">
                      <a:pos x="31" y="669"/>
                    </a:cxn>
                    <a:cxn ang="0">
                      <a:pos x="88" y="629"/>
                    </a:cxn>
                    <a:cxn ang="0">
                      <a:pos x="84" y="616"/>
                    </a:cxn>
                    <a:cxn ang="0">
                      <a:pos x="83" y="578"/>
                    </a:cxn>
                    <a:cxn ang="0">
                      <a:pos x="109" y="554"/>
                    </a:cxn>
                    <a:cxn ang="0">
                      <a:pos x="106" y="527"/>
                    </a:cxn>
                    <a:cxn ang="0">
                      <a:pos x="144" y="509"/>
                    </a:cxn>
                    <a:cxn ang="0">
                      <a:pos x="113" y="481"/>
                    </a:cxn>
                    <a:cxn ang="0">
                      <a:pos x="103" y="457"/>
                    </a:cxn>
                    <a:cxn ang="0">
                      <a:pos x="105" y="410"/>
                    </a:cxn>
                    <a:cxn ang="0">
                      <a:pos x="163" y="404"/>
                    </a:cxn>
                    <a:cxn ang="0">
                      <a:pos x="230" y="351"/>
                    </a:cxn>
                    <a:cxn ang="0">
                      <a:pos x="259" y="310"/>
                    </a:cxn>
                    <a:cxn ang="0">
                      <a:pos x="302" y="253"/>
                    </a:cxn>
                    <a:cxn ang="0">
                      <a:pos x="372" y="196"/>
                    </a:cxn>
                    <a:cxn ang="0">
                      <a:pos x="385" y="219"/>
                    </a:cxn>
                    <a:cxn ang="0">
                      <a:pos x="398" y="169"/>
                    </a:cxn>
                    <a:cxn ang="0">
                      <a:pos x="426" y="161"/>
                    </a:cxn>
                    <a:cxn ang="0">
                      <a:pos x="502" y="184"/>
                    </a:cxn>
                    <a:cxn ang="0">
                      <a:pos x="572" y="161"/>
                    </a:cxn>
                    <a:cxn ang="0">
                      <a:pos x="615" y="124"/>
                    </a:cxn>
                    <a:cxn ang="0">
                      <a:pos x="660" y="105"/>
                    </a:cxn>
                    <a:cxn ang="0">
                      <a:pos x="689" y="39"/>
                    </a:cxn>
                    <a:cxn ang="0">
                      <a:pos x="750" y="0"/>
                    </a:cxn>
                    <a:cxn ang="0">
                      <a:pos x="832" y="36"/>
                    </a:cxn>
                    <a:cxn ang="0">
                      <a:pos x="829" y="110"/>
                    </a:cxn>
                    <a:cxn ang="0">
                      <a:pos x="799" y="176"/>
                    </a:cxn>
                    <a:cxn ang="0">
                      <a:pos x="733" y="221"/>
                    </a:cxn>
                    <a:cxn ang="0">
                      <a:pos x="648" y="244"/>
                    </a:cxn>
                    <a:cxn ang="0">
                      <a:pos x="614" y="276"/>
                    </a:cxn>
                    <a:cxn ang="0">
                      <a:pos x="540" y="304"/>
                    </a:cxn>
                    <a:cxn ang="0">
                      <a:pos x="472" y="372"/>
                    </a:cxn>
                    <a:cxn ang="0">
                      <a:pos x="391" y="442"/>
                    </a:cxn>
                    <a:cxn ang="0">
                      <a:pos x="374" y="453"/>
                    </a:cxn>
                    <a:cxn ang="0">
                      <a:pos x="358" y="511"/>
                    </a:cxn>
                    <a:cxn ang="0">
                      <a:pos x="331" y="520"/>
                    </a:cxn>
                    <a:cxn ang="0">
                      <a:pos x="294" y="530"/>
                    </a:cxn>
                    <a:cxn ang="0">
                      <a:pos x="297" y="562"/>
                    </a:cxn>
                    <a:cxn ang="0">
                      <a:pos x="249" y="547"/>
                    </a:cxn>
                    <a:cxn ang="0">
                      <a:pos x="273" y="603"/>
                    </a:cxn>
                    <a:cxn ang="0">
                      <a:pos x="262" y="625"/>
                    </a:cxn>
                    <a:cxn ang="0">
                      <a:pos x="251" y="651"/>
                    </a:cxn>
                    <a:cxn ang="0">
                      <a:pos x="213" y="601"/>
                    </a:cxn>
                    <a:cxn ang="0">
                      <a:pos x="221" y="652"/>
                    </a:cxn>
                    <a:cxn ang="0">
                      <a:pos x="228" y="687"/>
                    </a:cxn>
                    <a:cxn ang="0">
                      <a:pos x="179" y="679"/>
                    </a:cxn>
                    <a:cxn ang="0">
                      <a:pos x="211" y="723"/>
                    </a:cxn>
                    <a:cxn ang="0">
                      <a:pos x="185" y="718"/>
                    </a:cxn>
                    <a:cxn ang="0">
                      <a:pos x="192" y="760"/>
                    </a:cxn>
                    <a:cxn ang="0">
                      <a:pos x="159" y="794"/>
                    </a:cxn>
                    <a:cxn ang="0">
                      <a:pos x="82" y="761"/>
                    </a:cxn>
                    <a:cxn ang="0">
                      <a:pos x="39" y="757"/>
                    </a:cxn>
                    <a:cxn ang="0">
                      <a:pos x="63" y="724"/>
                    </a:cxn>
                    <a:cxn ang="0">
                      <a:pos x="52" y="713"/>
                    </a:cxn>
                    <a:cxn ang="0">
                      <a:pos x="0" y="692"/>
                    </a:cxn>
                  </a:cxnLst>
                  <a:rect l="0" t="0" r="r" b="b"/>
                  <a:pathLst>
                    <a:path w="843" h="796">
                      <a:moveTo>
                        <a:pt x="0" y="692"/>
                      </a:moveTo>
                      <a:lnTo>
                        <a:pt x="0" y="687"/>
                      </a:lnTo>
                      <a:lnTo>
                        <a:pt x="4" y="692"/>
                      </a:lnTo>
                      <a:lnTo>
                        <a:pt x="17" y="689"/>
                      </a:lnTo>
                      <a:lnTo>
                        <a:pt x="31" y="669"/>
                      </a:lnTo>
                      <a:lnTo>
                        <a:pt x="60" y="659"/>
                      </a:lnTo>
                      <a:lnTo>
                        <a:pt x="55" y="653"/>
                      </a:lnTo>
                      <a:lnTo>
                        <a:pt x="60" y="636"/>
                      </a:lnTo>
                      <a:lnTo>
                        <a:pt x="77" y="621"/>
                      </a:lnTo>
                      <a:lnTo>
                        <a:pt x="88" y="629"/>
                      </a:lnTo>
                      <a:lnTo>
                        <a:pt x="101" y="631"/>
                      </a:lnTo>
                      <a:lnTo>
                        <a:pt x="116" y="641"/>
                      </a:lnTo>
                      <a:lnTo>
                        <a:pt x="133" y="644"/>
                      </a:lnTo>
                      <a:lnTo>
                        <a:pt x="124" y="631"/>
                      </a:lnTo>
                      <a:lnTo>
                        <a:pt x="84" y="616"/>
                      </a:lnTo>
                      <a:lnTo>
                        <a:pt x="77" y="604"/>
                      </a:lnTo>
                      <a:lnTo>
                        <a:pt x="86" y="606"/>
                      </a:lnTo>
                      <a:lnTo>
                        <a:pt x="103" y="604"/>
                      </a:lnTo>
                      <a:lnTo>
                        <a:pt x="108" y="593"/>
                      </a:lnTo>
                      <a:lnTo>
                        <a:pt x="83" y="578"/>
                      </a:lnTo>
                      <a:lnTo>
                        <a:pt x="86" y="572"/>
                      </a:lnTo>
                      <a:lnTo>
                        <a:pt x="120" y="570"/>
                      </a:lnTo>
                      <a:lnTo>
                        <a:pt x="127" y="565"/>
                      </a:lnTo>
                      <a:lnTo>
                        <a:pt x="121" y="556"/>
                      </a:lnTo>
                      <a:lnTo>
                        <a:pt x="109" y="554"/>
                      </a:lnTo>
                      <a:lnTo>
                        <a:pt x="103" y="545"/>
                      </a:lnTo>
                      <a:lnTo>
                        <a:pt x="98" y="536"/>
                      </a:lnTo>
                      <a:lnTo>
                        <a:pt x="98" y="523"/>
                      </a:lnTo>
                      <a:lnTo>
                        <a:pt x="100" y="519"/>
                      </a:lnTo>
                      <a:lnTo>
                        <a:pt x="106" y="527"/>
                      </a:lnTo>
                      <a:lnTo>
                        <a:pt x="129" y="513"/>
                      </a:lnTo>
                      <a:lnTo>
                        <a:pt x="151" y="519"/>
                      </a:lnTo>
                      <a:lnTo>
                        <a:pt x="163" y="511"/>
                      </a:lnTo>
                      <a:lnTo>
                        <a:pt x="152" y="513"/>
                      </a:lnTo>
                      <a:lnTo>
                        <a:pt x="144" y="509"/>
                      </a:lnTo>
                      <a:lnTo>
                        <a:pt x="138" y="496"/>
                      </a:lnTo>
                      <a:lnTo>
                        <a:pt x="127" y="493"/>
                      </a:lnTo>
                      <a:lnTo>
                        <a:pt x="108" y="498"/>
                      </a:lnTo>
                      <a:lnTo>
                        <a:pt x="105" y="490"/>
                      </a:lnTo>
                      <a:lnTo>
                        <a:pt x="113" y="481"/>
                      </a:lnTo>
                      <a:lnTo>
                        <a:pt x="122" y="455"/>
                      </a:lnTo>
                      <a:lnTo>
                        <a:pt x="117" y="457"/>
                      </a:lnTo>
                      <a:lnTo>
                        <a:pt x="116" y="452"/>
                      </a:lnTo>
                      <a:lnTo>
                        <a:pt x="113" y="443"/>
                      </a:lnTo>
                      <a:lnTo>
                        <a:pt x="103" y="457"/>
                      </a:lnTo>
                      <a:lnTo>
                        <a:pt x="103" y="442"/>
                      </a:lnTo>
                      <a:lnTo>
                        <a:pt x="97" y="437"/>
                      </a:lnTo>
                      <a:lnTo>
                        <a:pt x="103" y="426"/>
                      </a:lnTo>
                      <a:lnTo>
                        <a:pt x="100" y="421"/>
                      </a:lnTo>
                      <a:lnTo>
                        <a:pt x="105" y="410"/>
                      </a:lnTo>
                      <a:lnTo>
                        <a:pt x="124" y="410"/>
                      </a:lnTo>
                      <a:lnTo>
                        <a:pt x="124" y="426"/>
                      </a:lnTo>
                      <a:lnTo>
                        <a:pt x="131" y="431"/>
                      </a:lnTo>
                      <a:lnTo>
                        <a:pt x="153" y="418"/>
                      </a:lnTo>
                      <a:lnTo>
                        <a:pt x="163" y="404"/>
                      </a:lnTo>
                      <a:lnTo>
                        <a:pt x="165" y="387"/>
                      </a:lnTo>
                      <a:lnTo>
                        <a:pt x="184" y="378"/>
                      </a:lnTo>
                      <a:lnTo>
                        <a:pt x="208" y="383"/>
                      </a:lnTo>
                      <a:lnTo>
                        <a:pt x="229" y="362"/>
                      </a:lnTo>
                      <a:lnTo>
                        <a:pt x="230" y="351"/>
                      </a:lnTo>
                      <a:lnTo>
                        <a:pt x="226" y="340"/>
                      </a:lnTo>
                      <a:lnTo>
                        <a:pt x="237" y="332"/>
                      </a:lnTo>
                      <a:lnTo>
                        <a:pt x="234" y="320"/>
                      </a:lnTo>
                      <a:lnTo>
                        <a:pt x="249" y="308"/>
                      </a:lnTo>
                      <a:lnTo>
                        <a:pt x="259" y="310"/>
                      </a:lnTo>
                      <a:lnTo>
                        <a:pt x="269" y="304"/>
                      </a:lnTo>
                      <a:lnTo>
                        <a:pt x="265" y="298"/>
                      </a:lnTo>
                      <a:lnTo>
                        <a:pt x="271" y="277"/>
                      </a:lnTo>
                      <a:lnTo>
                        <a:pt x="278" y="269"/>
                      </a:lnTo>
                      <a:lnTo>
                        <a:pt x="302" y="253"/>
                      </a:lnTo>
                      <a:lnTo>
                        <a:pt x="334" y="240"/>
                      </a:lnTo>
                      <a:lnTo>
                        <a:pt x="341" y="233"/>
                      </a:lnTo>
                      <a:lnTo>
                        <a:pt x="343" y="222"/>
                      </a:lnTo>
                      <a:lnTo>
                        <a:pt x="348" y="211"/>
                      </a:lnTo>
                      <a:lnTo>
                        <a:pt x="372" y="196"/>
                      </a:lnTo>
                      <a:lnTo>
                        <a:pt x="383" y="201"/>
                      </a:lnTo>
                      <a:lnTo>
                        <a:pt x="377" y="212"/>
                      </a:lnTo>
                      <a:lnTo>
                        <a:pt x="371" y="229"/>
                      </a:lnTo>
                      <a:lnTo>
                        <a:pt x="380" y="232"/>
                      </a:lnTo>
                      <a:lnTo>
                        <a:pt x="385" y="219"/>
                      </a:lnTo>
                      <a:lnTo>
                        <a:pt x="404" y="212"/>
                      </a:lnTo>
                      <a:lnTo>
                        <a:pt x="409" y="201"/>
                      </a:lnTo>
                      <a:lnTo>
                        <a:pt x="401" y="195"/>
                      </a:lnTo>
                      <a:lnTo>
                        <a:pt x="398" y="184"/>
                      </a:lnTo>
                      <a:lnTo>
                        <a:pt x="398" y="169"/>
                      </a:lnTo>
                      <a:lnTo>
                        <a:pt x="404" y="170"/>
                      </a:lnTo>
                      <a:lnTo>
                        <a:pt x="407" y="162"/>
                      </a:lnTo>
                      <a:lnTo>
                        <a:pt x="402" y="157"/>
                      </a:lnTo>
                      <a:lnTo>
                        <a:pt x="423" y="152"/>
                      </a:lnTo>
                      <a:lnTo>
                        <a:pt x="426" y="161"/>
                      </a:lnTo>
                      <a:lnTo>
                        <a:pt x="470" y="165"/>
                      </a:lnTo>
                      <a:lnTo>
                        <a:pt x="470" y="185"/>
                      </a:lnTo>
                      <a:lnTo>
                        <a:pt x="481" y="190"/>
                      </a:lnTo>
                      <a:lnTo>
                        <a:pt x="488" y="178"/>
                      </a:lnTo>
                      <a:lnTo>
                        <a:pt x="502" y="184"/>
                      </a:lnTo>
                      <a:lnTo>
                        <a:pt x="546" y="152"/>
                      </a:lnTo>
                      <a:lnTo>
                        <a:pt x="557" y="152"/>
                      </a:lnTo>
                      <a:lnTo>
                        <a:pt x="560" y="161"/>
                      </a:lnTo>
                      <a:lnTo>
                        <a:pt x="562" y="162"/>
                      </a:lnTo>
                      <a:lnTo>
                        <a:pt x="572" y="161"/>
                      </a:lnTo>
                      <a:lnTo>
                        <a:pt x="577" y="154"/>
                      </a:lnTo>
                      <a:lnTo>
                        <a:pt x="583" y="156"/>
                      </a:lnTo>
                      <a:lnTo>
                        <a:pt x="588" y="147"/>
                      </a:lnTo>
                      <a:lnTo>
                        <a:pt x="595" y="146"/>
                      </a:lnTo>
                      <a:lnTo>
                        <a:pt x="615" y="124"/>
                      </a:lnTo>
                      <a:lnTo>
                        <a:pt x="633" y="124"/>
                      </a:lnTo>
                      <a:lnTo>
                        <a:pt x="638" y="118"/>
                      </a:lnTo>
                      <a:lnTo>
                        <a:pt x="643" y="102"/>
                      </a:lnTo>
                      <a:lnTo>
                        <a:pt x="653" y="109"/>
                      </a:lnTo>
                      <a:lnTo>
                        <a:pt x="660" y="105"/>
                      </a:lnTo>
                      <a:lnTo>
                        <a:pt x="667" y="97"/>
                      </a:lnTo>
                      <a:lnTo>
                        <a:pt x="663" y="70"/>
                      </a:lnTo>
                      <a:lnTo>
                        <a:pt x="668" y="56"/>
                      </a:lnTo>
                      <a:lnTo>
                        <a:pt x="680" y="51"/>
                      </a:lnTo>
                      <a:lnTo>
                        <a:pt x="689" y="39"/>
                      </a:lnTo>
                      <a:lnTo>
                        <a:pt x="697" y="39"/>
                      </a:lnTo>
                      <a:lnTo>
                        <a:pt x="708" y="25"/>
                      </a:lnTo>
                      <a:lnTo>
                        <a:pt x="713" y="14"/>
                      </a:lnTo>
                      <a:lnTo>
                        <a:pt x="726" y="20"/>
                      </a:lnTo>
                      <a:lnTo>
                        <a:pt x="750" y="0"/>
                      </a:lnTo>
                      <a:lnTo>
                        <a:pt x="782" y="1"/>
                      </a:lnTo>
                      <a:lnTo>
                        <a:pt x="812" y="12"/>
                      </a:lnTo>
                      <a:lnTo>
                        <a:pt x="820" y="20"/>
                      </a:lnTo>
                      <a:lnTo>
                        <a:pt x="825" y="29"/>
                      </a:lnTo>
                      <a:lnTo>
                        <a:pt x="832" y="36"/>
                      </a:lnTo>
                      <a:lnTo>
                        <a:pt x="831" y="46"/>
                      </a:lnTo>
                      <a:lnTo>
                        <a:pt x="842" y="76"/>
                      </a:lnTo>
                      <a:lnTo>
                        <a:pt x="842" y="87"/>
                      </a:lnTo>
                      <a:lnTo>
                        <a:pt x="834" y="93"/>
                      </a:lnTo>
                      <a:lnTo>
                        <a:pt x="829" y="110"/>
                      </a:lnTo>
                      <a:lnTo>
                        <a:pt x="843" y="111"/>
                      </a:lnTo>
                      <a:lnTo>
                        <a:pt x="841" y="119"/>
                      </a:lnTo>
                      <a:lnTo>
                        <a:pt x="829" y="127"/>
                      </a:lnTo>
                      <a:lnTo>
                        <a:pt x="819" y="141"/>
                      </a:lnTo>
                      <a:lnTo>
                        <a:pt x="799" y="176"/>
                      </a:lnTo>
                      <a:lnTo>
                        <a:pt x="807" y="189"/>
                      </a:lnTo>
                      <a:lnTo>
                        <a:pt x="789" y="180"/>
                      </a:lnTo>
                      <a:lnTo>
                        <a:pt x="781" y="180"/>
                      </a:lnTo>
                      <a:lnTo>
                        <a:pt x="772" y="184"/>
                      </a:lnTo>
                      <a:lnTo>
                        <a:pt x="733" y="221"/>
                      </a:lnTo>
                      <a:lnTo>
                        <a:pt x="712" y="229"/>
                      </a:lnTo>
                      <a:lnTo>
                        <a:pt x="702" y="229"/>
                      </a:lnTo>
                      <a:lnTo>
                        <a:pt x="680" y="240"/>
                      </a:lnTo>
                      <a:lnTo>
                        <a:pt x="669" y="238"/>
                      </a:lnTo>
                      <a:lnTo>
                        <a:pt x="648" y="244"/>
                      </a:lnTo>
                      <a:lnTo>
                        <a:pt x="641" y="251"/>
                      </a:lnTo>
                      <a:lnTo>
                        <a:pt x="638" y="261"/>
                      </a:lnTo>
                      <a:lnTo>
                        <a:pt x="628" y="271"/>
                      </a:lnTo>
                      <a:lnTo>
                        <a:pt x="624" y="260"/>
                      </a:lnTo>
                      <a:lnTo>
                        <a:pt x="614" y="276"/>
                      </a:lnTo>
                      <a:lnTo>
                        <a:pt x="558" y="310"/>
                      </a:lnTo>
                      <a:lnTo>
                        <a:pt x="552" y="309"/>
                      </a:lnTo>
                      <a:lnTo>
                        <a:pt x="545" y="289"/>
                      </a:lnTo>
                      <a:lnTo>
                        <a:pt x="539" y="294"/>
                      </a:lnTo>
                      <a:lnTo>
                        <a:pt x="540" y="304"/>
                      </a:lnTo>
                      <a:lnTo>
                        <a:pt x="538" y="308"/>
                      </a:lnTo>
                      <a:lnTo>
                        <a:pt x="534" y="318"/>
                      </a:lnTo>
                      <a:lnTo>
                        <a:pt x="506" y="350"/>
                      </a:lnTo>
                      <a:lnTo>
                        <a:pt x="481" y="356"/>
                      </a:lnTo>
                      <a:lnTo>
                        <a:pt x="472" y="372"/>
                      </a:lnTo>
                      <a:lnTo>
                        <a:pt x="469" y="363"/>
                      </a:lnTo>
                      <a:lnTo>
                        <a:pt x="449" y="398"/>
                      </a:lnTo>
                      <a:lnTo>
                        <a:pt x="422" y="431"/>
                      </a:lnTo>
                      <a:lnTo>
                        <a:pt x="395" y="436"/>
                      </a:lnTo>
                      <a:lnTo>
                        <a:pt x="391" y="442"/>
                      </a:lnTo>
                      <a:lnTo>
                        <a:pt x="389" y="434"/>
                      </a:lnTo>
                      <a:lnTo>
                        <a:pt x="378" y="436"/>
                      </a:lnTo>
                      <a:lnTo>
                        <a:pt x="373" y="430"/>
                      </a:lnTo>
                      <a:lnTo>
                        <a:pt x="367" y="445"/>
                      </a:lnTo>
                      <a:lnTo>
                        <a:pt x="374" y="453"/>
                      </a:lnTo>
                      <a:lnTo>
                        <a:pt x="383" y="454"/>
                      </a:lnTo>
                      <a:lnTo>
                        <a:pt x="385" y="465"/>
                      </a:lnTo>
                      <a:lnTo>
                        <a:pt x="359" y="491"/>
                      </a:lnTo>
                      <a:lnTo>
                        <a:pt x="362" y="501"/>
                      </a:lnTo>
                      <a:lnTo>
                        <a:pt x="358" y="511"/>
                      </a:lnTo>
                      <a:lnTo>
                        <a:pt x="340" y="514"/>
                      </a:lnTo>
                      <a:lnTo>
                        <a:pt x="331" y="504"/>
                      </a:lnTo>
                      <a:lnTo>
                        <a:pt x="316" y="498"/>
                      </a:lnTo>
                      <a:lnTo>
                        <a:pt x="319" y="506"/>
                      </a:lnTo>
                      <a:lnTo>
                        <a:pt x="331" y="520"/>
                      </a:lnTo>
                      <a:lnTo>
                        <a:pt x="341" y="543"/>
                      </a:lnTo>
                      <a:lnTo>
                        <a:pt x="304" y="517"/>
                      </a:lnTo>
                      <a:lnTo>
                        <a:pt x="294" y="520"/>
                      </a:lnTo>
                      <a:lnTo>
                        <a:pt x="296" y="524"/>
                      </a:lnTo>
                      <a:lnTo>
                        <a:pt x="294" y="530"/>
                      </a:lnTo>
                      <a:lnTo>
                        <a:pt x="299" y="544"/>
                      </a:lnTo>
                      <a:lnTo>
                        <a:pt x="304" y="549"/>
                      </a:lnTo>
                      <a:lnTo>
                        <a:pt x="293" y="541"/>
                      </a:lnTo>
                      <a:lnTo>
                        <a:pt x="291" y="547"/>
                      </a:lnTo>
                      <a:lnTo>
                        <a:pt x="297" y="562"/>
                      </a:lnTo>
                      <a:lnTo>
                        <a:pt x="293" y="570"/>
                      </a:lnTo>
                      <a:lnTo>
                        <a:pt x="285" y="571"/>
                      </a:lnTo>
                      <a:lnTo>
                        <a:pt x="280" y="561"/>
                      </a:lnTo>
                      <a:lnTo>
                        <a:pt x="251" y="538"/>
                      </a:lnTo>
                      <a:lnTo>
                        <a:pt x="249" y="547"/>
                      </a:lnTo>
                      <a:lnTo>
                        <a:pt x="262" y="561"/>
                      </a:lnTo>
                      <a:lnTo>
                        <a:pt x="270" y="574"/>
                      </a:lnTo>
                      <a:lnTo>
                        <a:pt x="278" y="593"/>
                      </a:lnTo>
                      <a:lnTo>
                        <a:pt x="278" y="604"/>
                      </a:lnTo>
                      <a:lnTo>
                        <a:pt x="273" y="603"/>
                      </a:lnTo>
                      <a:lnTo>
                        <a:pt x="271" y="610"/>
                      </a:lnTo>
                      <a:lnTo>
                        <a:pt x="270" y="620"/>
                      </a:lnTo>
                      <a:lnTo>
                        <a:pt x="264" y="613"/>
                      </a:lnTo>
                      <a:lnTo>
                        <a:pt x="261" y="613"/>
                      </a:lnTo>
                      <a:lnTo>
                        <a:pt x="262" y="625"/>
                      </a:lnTo>
                      <a:lnTo>
                        <a:pt x="265" y="629"/>
                      </a:lnTo>
                      <a:lnTo>
                        <a:pt x="260" y="633"/>
                      </a:lnTo>
                      <a:lnTo>
                        <a:pt x="251" y="625"/>
                      </a:lnTo>
                      <a:lnTo>
                        <a:pt x="249" y="636"/>
                      </a:lnTo>
                      <a:lnTo>
                        <a:pt x="251" y="651"/>
                      </a:lnTo>
                      <a:lnTo>
                        <a:pt x="244" y="653"/>
                      </a:lnTo>
                      <a:lnTo>
                        <a:pt x="239" y="644"/>
                      </a:lnTo>
                      <a:lnTo>
                        <a:pt x="232" y="643"/>
                      </a:lnTo>
                      <a:lnTo>
                        <a:pt x="228" y="630"/>
                      </a:lnTo>
                      <a:lnTo>
                        <a:pt x="213" y="601"/>
                      </a:lnTo>
                      <a:lnTo>
                        <a:pt x="207" y="621"/>
                      </a:lnTo>
                      <a:lnTo>
                        <a:pt x="210" y="633"/>
                      </a:lnTo>
                      <a:lnTo>
                        <a:pt x="197" y="640"/>
                      </a:lnTo>
                      <a:lnTo>
                        <a:pt x="213" y="646"/>
                      </a:lnTo>
                      <a:lnTo>
                        <a:pt x="221" y="652"/>
                      </a:lnTo>
                      <a:lnTo>
                        <a:pt x="221" y="663"/>
                      </a:lnTo>
                      <a:lnTo>
                        <a:pt x="230" y="668"/>
                      </a:lnTo>
                      <a:lnTo>
                        <a:pt x="226" y="671"/>
                      </a:lnTo>
                      <a:lnTo>
                        <a:pt x="228" y="678"/>
                      </a:lnTo>
                      <a:lnTo>
                        <a:pt x="228" y="687"/>
                      </a:lnTo>
                      <a:lnTo>
                        <a:pt x="226" y="700"/>
                      </a:lnTo>
                      <a:lnTo>
                        <a:pt x="216" y="701"/>
                      </a:lnTo>
                      <a:lnTo>
                        <a:pt x="211" y="686"/>
                      </a:lnTo>
                      <a:lnTo>
                        <a:pt x="205" y="684"/>
                      </a:lnTo>
                      <a:lnTo>
                        <a:pt x="179" y="679"/>
                      </a:lnTo>
                      <a:lnTo>
                        <a:pt x="170" y="681"/>
                      </a:lnTo>
                      <a:lnTo>
                        <a:pt x="179" y="689"/>
                      </a:lnTo>
                      <a:lnTo>
                        <a:pt x="194" y="691"/>
                      </a:lnTo>
                      <a:lnTo>
                        <a:pt x="207" y="712"/>
                      </a:lnTo>
                      <a:lnTo>
                        <a:pt x="211" y="723"/>
                      </a:lnTo>
                      <a:lnTo>
                        <a:pt x="207" y="730"/>
                      </a:lnTo>
                      <a:lnTo>
                        <a:pt x="202" y="733"/>
                      </a:lnTo>
                      <a:lnTo>
                        <a:pt x="200" y="739"/>
                      </a:lnTo>
                      <a:lnTo>
                        <a:pt x="190" y="730"/>
                      </a:lnTo>
                      <a:lnTo>
                        <a:pt x="185" y="718"/>
                      </a:lnTo>
                      <a:lnTo>
                        <a:pt x="174" y="714"/>
                      </a:lnTo>
                      <a:lnTo>
                        <a:pt x="179" y="732"/>
                      </a:lnTo>
                      <a:lnTo>
                        <a:pt x="184" y="744"/>
                      </a:lnTo>
                      <a:lnTo>
                        <a:pt x="191" y="751"/>
                      </a:lnTo>
                      <a:lnTo>
                        <a:pt x="192" y="760"/>
                      </a:lnTo>
                      <a:lnTo>
                        <a:pt x="185" y="769"/>
                      </a:lnTo>
                      <a:lnTo>
                        <a:pt x="180" y="781"/>
                      </a:lnTo>
                      <a:lnTo>
                        <a:pt x="174" y="782"/>
                      </a:lnTo>
                      <a:lnTo>
                        <a:pt x="167" y="796"/>
                      </a:lnTo>
                      <a:lnTo>
                        <a:pt x="159" y="794"/>
                      </a:lnTo>
                      <a:lnTo>
                        <a:pt x="152" y="788"/>
                      </a:lnTo>
                      <a:lnTo>
                        <a:pt x="133" y="789"/>
                      </a:lnTo>
                      <a:lnTo>
                        <a:pt x="115" y="777"/>
                      </a:lnTo>
                      <a:lnTo>
                        <a:pt x="97" y="776"/>
                      </a:lnTo>
                      <a:lnTo>
                        <a:pt x="82" y="761"/>
                      </a:lnTo>
                      <a:lnTo>
                        <a:pt x="61" y="764"/>
                      </a:lnTo>
                      <a:lnTo>
                        <a:pt x="39" y="777"/>
                      </a:lnTo>
                      <a:lnTo>
                        <a:pt x="24" y="776"/>
                      </a:lnTo>
                      <a:lnTo>
                        <a:pt x="35" y="766"/>
                      </a:lnTo>
                      <a:lnTo>
                        <a:pt x="39" y="757"/>
                      </a:lnTo>
                      <a:lnTo>
                        <a:pt x="33" y="757"/>
                      </a:lnTo>
                      <a:lnTo>
                        <a:pt x="34" y="745"/>
                      </a:lnTo>
                      <a:lnTo>
                        <a:pt x="39" y="738"/>
                      </a:lnTo>
                      <a:lnTo>
                        <a:pt x="56" y="723"/>
                      </a:lnTo>
                      <a:lnTo>
                        <a:pt x="63" y="724"/>
                      </a:lnTo>
                      <a:lnTo>
                        <a:pt x="78" y="713"/>
                      </a:lnTo>
                      <a:lnTo>
                        <a:pt x="77" y="711"/>
                      </a:lnTo>
                      <a:lnTo>
                        <a:pt x="68" y="703"/>
                      </a:lnTo>
                      <a:lnTo>
                        <a:pt x="63" y="711"/>
                      </a:lnTo>
                      <a:lnTo>
                        <a:pt x="52" y="713"/>
                      </a:lnTo>
                      <a:lnTo>
                        <a:pt x="40" y="727"/>
                      </a:lnTo>
                      <a:lnTo>
                        <a:pt x="18" y="724"/>
                      </a:lnTo>
                      <a:lnTo>
                        <a:pt x="17" y="714"/>
                      </a:lnTo>
                      <a:lnTo>
                        <a:pt x="4" y="706"/>
                      </a:lnTo>
                      <a:lnTo>
                        <a:pt x="0" y="692"/>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410" name="Freeform 126"/>
                <p:cNvSpPr>
                  <a:spLocks noChangeAspect="1"/>
                </p:cNvSpPr>
                <p:nvPr/>
              </p:nvSpPr>
              <p:spPr bwMode="gray">
                <a:xfrm>
                  <a:off x="3090" y="1355"/>
                  <a:ext cx="9" cy="16"/>
                </a:xfrm>
                <a:custGeom>
                  <a:avLst/>
                  <a:gdLst/>
                  <a:ahLst/>
                  <a:cxnLst>
                    <a:cxn ang="0">
                      <a:pos x="0" y="11"/>
                    </a:cxn>
                    <a:cxn ang="0">
                      <a:pos x="0" y="8"/>
                    </a:cxn>
                    <a:cxn ang="0">
                      <a:pos x="13" y="0"/>
                    </a:cxn>
                    <a:cxn ang="0">
                      <a:pos x="23" y="5"/>
                    </a:cxn>
                    <a:cxn ang="0">
                      <a:pos x="33" y="16"/>
                    </a:cxn>
                    <a:cxn ang="0">
                      <a:pos x="35" y="10"/>
                    </a:cxn>
                    <a:cxn ang="0">
                      <a:pos x="47" y="30"/>
                    </a:cxn>
                    <a:cxn ang="0">
                      <a:pos x="48" y="40"/>
                    </a:cxn>
                    <a:cxn ang="0">
                      <a:pos x="47" y="53"/>
                    </a:cxn>
                    <a:cxn ang="0">
                      <a:pos x="44" y="57"/>
                    </a:cxn>
                    <a:cxn ang="0">
                      <a:pos x="45" y="68"/>
                    </a:cxn>
                    <a:cxn ang="0">
                      <a:pos x="48" y="78"/>
                    </a:cxn>
                    <a:cxn ang="0">
                      <a:pos x="44" y="81"/>
                    </a:cxn>
                    <a:cxn ang="0">
                      <a:pos x="38" y="59"/>
                    </a:cxn>
                    <a:cxn ang="0">
                      <a:pos x="31" y="46"/>
                    </a:cxn>
                    <a:cxn ang="0">
                      <a:pos x="24" y="27"/>
                    </a:cxn>
                    <a:cxn ang="0">
                      <a:pos x="4" y="19"/>
                    </a:cxn>
                    <a:cxn ang="0">
                      <a:pos x="0" y="11"/>
                    </a:cxn>
                  </a:cxnLst>
                  <a:rect l="0" t="0" r="r" b="b"/>
                  <a:pathLst>
                    <a:path w="48" h="81">
                      <a:moveTo>
                        <a:pt x="0" y="11"/>
                      </a:moveTo>
                      <a:lnTo>
                        <a:pt x="0" y="8"/>
                      </a:lnTo>
                      <a:lnTo>
                        <a:pt x="13" y="0"/>
                      </a:lnTo>
                      <a:lnTo>
                        <a:pt x="23" y="5"/>
                      </a:lnTo>
                      <a:lnTo>
                        <a:pt x="33" y="16"/>
                      </a:lnTo>
                      <a:lnTo>
                        <a:pt x="35" y="10"/>
                      </a:lnTo>
                      <a:lnTo>
                        <a:pt x="47" y="30"/>
                      </a:lnTo>
                      <a:lnTo>
                        <a:pt x="48" y="40"/>
                      </a:lnTo>
                      <a:lnTo>
                        <a:pt x="47" y="53"/>
                      </a:lnTo>
                      <a:lnTo>
                        <a:pt x="44" y="57"/>
                      </a:lnTo>
                      <a:lnTo>
                        <a:pt x="45" y="68"/>
                      </a:lnTo>
                      <a:lnTo>
                        <a:pt x="48" y="78"/>
                      </a:lnTo>
                      <a:lnTo>
                        <a:pt x="44" y="81"/>
                      </a:lnTo>
                      <a:lnTo>
                        <a:pt x="38" y="59"/>
                      </a:lnTo>
                      <a:lnTo>
                        <a:pt x="31" y="46"/>
                      </a:lnTo>
                      <a:lnTo>
                        <a:pt x="24" y="27"/>
                      </a:lnTo>
                      <a:lnTo>
                        <a:pt x="4" y="19"/>
                      </a:lnTo>
                      <a:lnTo>
                        <a:pt x="0" y="11"/>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411" name="Freeform 127"/>
                <p:cNvSpPr>
                  <a:spLocks noChangeAspect="1"/>
                </p:cNvSpPr>
                <p:nvPr/>
              </p:nvSpPr>
              <p:spPr bwMode="gray">
                <a:xfrm>
                  <a:off x="4042" y="1314"/>
                  <a:ext cx="17" cy="13"/>
                </a:xfrm>
                <a:custGeom>
                  <a:avLst/>
                  <a:gdLst/>
                  <a:ahLst/>
                  <a:cxnLst>
                    <a:cxn ang="0">
                      <a:pos x="44" y="7"/>
                    </a:cxn>
                    <a:cxn ang="0">
                      <a:pos x="57" y="9"/>
                    </a:cxn>
                    <a:cxn ang="0">
                      <a:pos x="84" y="4"/>
                    </a:cxn>
                    <a:cxn ang="0">
                      <a:pos x="85" y="7"/>
                    </a:cxn>
                    <a:cxn ang="0">
                      <a:pos x="84" y="14"/>
                    </a:cxn>
                    <a:cxn ang="0">
                      <a:pos x="79" y="27"/>
                    </a:cxn>
                    <a:cxn ang="0">
                      <a:pos x="76" y="37"/>
                    </a:cxn>
                    <a:cxn ang="0">
                      <a:pos x="71" y="45"/>
                    </a:cxn>
                    <a:cxn ang="0">
                      <a:pos x="70" y="40"/>
                    </a:cxn>
                    <a:cxn ang="0">
                      <a:pos x="70" y="26"/>
                    </a:cxn>
                    <a:cxn ang="0">
                      <a:pos x="62" y="51"/>
                    </a:cxn>
                    <a:cxn ang="0">
                      <a:pos x="54" y="50"/>
                    </a:cxn>
                    <a:cxn ang="0">
                      <a:pos x="44" y="42"/>
                    </a:cxn>
                    <a:cxn ang="0">
                      <a:pos x="36" y="52"/>
                    </a:cxn>
                    <a:cxn ang="0">
                      <a:pos x="20" y="51"/>
                    </a:cxn>
                    <a:cxn ang="0">
                      <a:pos x="17" y="57"/>
                    </a:cxn>
                    <a:cxn ang="0">
                      <a:pos x="13" y="61"/>
                    </a:cxn>
                    <a:cxn ang="0">
                      <a:pos x="0" y="46"/>
                    </a:cxn>
                    <a:cxn ang="0">
                      <a:pos x="4" y="40"/>
                    </a:cxn>
                    <a:cxn ang="0">
                      <a:pos x="11" y="37"/>
                    </a:cxn>
                    <a:cxn ang="0">
                      <a:pos x="10" y="29"/>
                    </a:cxn>
                    <a:cxn ang="0">
                      <a:pos x="13" y="23"/>
                    </a:cxn>
                    <a:cxn ang="0">
                      <a:pos x="19" y="20"/>
                    </a:cxn>
                    <a:cxn ang="0">
                      <a:pos x="19" y="14"/>
                    </a:cxn>
                    <a:cxn ang="0">
                      <a:pos x="16" y="4"/>
                    </a:cxn>
                    <a:cxn ang="0">
                      <a:pos x="25" y="0"/>
                    </a:cxn>
                    <a:cxn ang="0">
                      <a:pos x="41" y="2"/>
                    </a:cxn>
                    <a:cxn ang="0">
                      <a:pos x="44" y="3"/>
                    </a:cxn>
                    <a:cxn ang="0">
                      <a:pos x="44" y="7"/>
                    </a:cxn>
                  </a:cxnLst>
                  <a:rect l="0" t="0" r="r" b="b"/>
                  <a:pathLst>
                    <a:path w="85" h="61">
                      <a:moveTo>
                        <a:pt x="44" y="7"/>
                      </a:moveTo>
                      <a:lnTo>
                        <a:pt x="57" y="9"/>
                      </a:lnTo>
                      <a:lnTo>
                        <a:pt x="84" y="4"/>
                      </a:lnTo>
                      <a:lnTo>
                        <a:pt x="85" y="7"/>
                      </a:lnTo>
                      <a:lnTo>
                        <a:pt x="84" y="14"/>
                      </a:lnTo>
                      <a:lnTo>
                        <a:pt x="79" y="27"/>
                      </a:lnTo>
                      <a:lnTo>
                        <a:pt x="76" y="37"/>
                      </a:lnTo>
                      <a:lnTo>
                        <a:pt x="71" y="45"/>
                      </a:lnTo>
                      <a:lnTo>
                        <a:pt x="70" y="40"/>
                      </a:lnTo>
                      <a:lnTo>
                        <a:pt x="70" y="26"/>
                      </a:lnTo>
                      <a:lnTo>
                        <a:pt x="62" y="51"/>
                      </a:lnTo>
                      <a:lnTo>
                        <a:pt x="54" y="50"/>
                      </a:lnTo>
                      <a:lnTo>
                        <a:pt x="44" y="42"/>
                      </a:lnTo>
                      <a:lnTo>
                        <a:pt x="36" y="52"/>
                      </a:lnTo>
                      <a:lnTo>
                        <a:pt x="20" y="51"/>
                      </a:lnTo>
                      <a:lnTo>
                        <a:pt x="17" y="57"/>
                      </a:lnTo>
                      <a:lnTo>
                        <a:pt x="13" y="61"/>
                      </a:lnTo>
                      <a:lnTo>
                        <a:pt x="0" y="46"/>
                      </a:lnTo>
                      <a:lnTo>
                        <a:pt x="4" y="40"/>
                      </a:lnTo>
                      <a:lnTo>
                        <a:pt x="11" y="37"/>
                      </a:lnTo>
                      <a:lnTo>
                        <a:pt x="10" y="29"/>
                      </a:lnTo>
                      <a:lnTo>
                        <a:pt x="13" y="23"/>
                      </a:lnTo>
                      <a:lnTo>
                        <a:pt x="19" y="20"/>
                      </a:lnTo>
                      <a:lnTo>
                        <a:pt x="19" y="14"/>
                      </a:lnTo>
                      <a:lnTo>
                        <a:pt x="16" y="4"/>
                      </a:lnTo>
                      <a:lnTo>
                        <a:pt x="25" y="0"/>
                      </a:lnTo>
                      <a:lnTo>
                        <a:pt x="41" y="2"/>
                      </a:lnTo>
                      <a:lnTo>
                        <a:pt x="44" y="3"/>
                      </a:lnTo>
                      <a:lnTo>
                        <a:pt x="44" y="7"/>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412" name="Freeform 128"/>
                <p:cNvSpPr>
                  <a:spLocks noChangeAspect="1"/>
                </p:cNvSpPr>
                <p:nvPr/>
              </p:nvSpPr>
              <p:spPr bwMode="gray">
                <a:xfrm>
                  <a:off x="3158" y="1386"/>
                  <a:ext cx="22" cy="25"/>
                </a:xfrm>
                <a:custGeom>
                  <a:avLst/>
                  <a:gdLst/>
                  <a:ahLst/>
                  <a:cxnLst>
                    <a:cxn ang="0">
                      <a:pos x="15" y="75"/>
                    </a:cxn>
                    <a:cxn ang="0">
                      <a:pos x="12" y="75"/>
                    </a:cxn>
                    <a:cxn ang="0">
                      <a:pos x="7" y="57"/>
                    </a:cxn>
                    <a:cxn ang="0">
                      <a:pos x="7" y="49"/>
                    </a:cxn>
                    <a:cxn ang="0">
                      <a:pos x="3" y="47"/>
                    </a:cxn>
                    <a:cxn ang="0">
                      <a:pos x="0" y="36"/>
                    </a:cxn>
                    <a:cxn ang="0">
                      <a:pos x="10" y="41"/>
                    </a:cxn>
                    <a:cxn ang="0">
                      <a:pos x="19" y="38"/>
                    </a:cxn>
                    <a:cxn ang="0">
                      <a:pos x="6" y="25"/>
                    </a:cxn>
                    <a:cxn ang="0">
                      <a:pos x="10" y="23"/>
                    </a:cxn>
                    <a:cxn ang="0">
                      <a:pos x="15" y="15"/>
                    </a:cxn>
                    <a:cxn ang="0">
                      <a:pos x="19" y="3"/>
                    </a:cxn>
                    <a:cxn ang="0">
                      <a:pos x="27" y="0"/>
                    </a:cxn>
                    <a:cxn ang="0">
                      <a:pos x="37" y="16"/>
                    </a:cxn>
                    <a:cxn ang="0">
                      <a:pos x="46" y="23"/>
                    </a:cxn>
                    <a:cxn ang="0">
                      <a:pos x="52" y="38"/>
                    </a:cxn>
                    <a:cxn ang="0">
                      <a:pos x="68" y="46"/>
                    </a:cxn>
                    <a:cxn ang="0">
                      <a:pos x="82" y="62"/>
                    </a:cxn>
                    <a:cxn ang="0">
                      <a:pos x="109" y="98"/>
                    </a:cxn>
                    <a:cxn ang="0">
                      <a:pos x="112" y="108"/>
                    </a:cxn>
                    <a:cxn ang="0">
                      <a:pos x="103" y="123"/>
                    </a:cxn>
                    <a:cxn ang="0">
                      <a:pos x="96" y="118"/>
                    </a:cxn>
                    <a:cxn ang="0">
                      <a:pos x="89" y="117"/>
                    </a:cxn>
                    <a:cxn ang="0">
                      <a:pos x="85" y="122"/>
                    </a:cxn>
                    <a:cxn ang="0">
                      <a:pos x="74" y="122"/>
                    </a:cxn>
                    <a:cxn ang="0">
                      <a:pos x="60" y="112"/>
                    </a:cxn>
                    <a:cxn ang="0">
                      <a:pos x="64" y="103"/>
                    </a:cxn>
                    <a:cxn ang="0">
                      <a:pos x="54" y="96"/>
                    </a:cxn>
                    <a:cxn ang="0">
                      <a:pos x="44" y="95"/>
                    </a:cxn>
                    <a:cxn ang="0">
                      <a:pos x="26" y="82"/>
                    </a:cxn>
                    <a:cxn ang="0">
                      <a:pos x="31" y="95"/>
                    </a:cxn>
                    <a:cxn ang="0">
                      <a:pos x="39" y="106"/>
                    </a:cxn>
                    <a:cxn ang="0">
                      <a:pos x="37" y="113"/>
                    </a:cxn>
                    <a:cxn ang="0">
                      <a:pos x="28" y="95"/>
                    </a:cxn>
                    <a:cxn ang="0">
                      <a:pos x="15" y="75"/>
                    </a:cxn>
                  </a:cxnLst>
                  <a:rect l="0" t="0" r="r" b="b"/>
                  <a:pathLst>
                    <a:path w="112" h="123">
                      <a:moveTo>
                        <a:pt x="15" y="75"/>
                      </a:moveTo>
                      <a:lnTo>
                        <a:pt x="12" y="75"/>
                      </a:lnTo>
                      <a:lnTo>
                        <a:pt x="7" y="57"/>
                      </a:lnTo>
                      <a:lnTo>
                        <a:pt x="7" y="49"/>
                      </a:lnTo>
                      <a:lnTo>
                        <a:pt x="3" y="47"/>
                      </a:lnTo>
                      <a:lnTo>
                        <a:pt x="0" y="36"/>
                      </a:lnTo>
                      <a:lnTo>
                        <a:pt x="10" y="41"/>
                      </a:lnTo>
                      <a:lnTo>
                        <a:pt x="19" y="38"/>
                      </a:lnTo>
                      <a:lnTo>
                        <a:pt x="6" y="25"/>
                      </a:lnTo>
                      <a:lnTo>
                        <a:pt x="10" y="23"/>
                      </a:lnTo>
                      <a:lnTo>
                        <a:pt x="15" y="15"/>
                      </a:lnTo>
                      <a:lnTo>
                        <a:pt x="19" y="3"/>
                      </a:lnTo>
                      <a:lnTo>
                        <a:pt x="27" y="0"/>
                      </a:lnTo>
                      <a:lnTo>
                        <a:pt x="37" y="16"/>
                      </a:lnTo>
                      <a:lnTo>
                        <a:pt x="46" y="23"/>
                      </a:lnTo>
                      <a:lnTo>
                        <a:pt x="52" y="38"/>
                      </a:lnTo>
                      <a:lnTo>
                        <a:pt x="68" y="46"/>
                      </a:lnTo>
                      <a:lnTo>
                        <a:pt x="82" y="62"/>
                      </a:lnTo>
                      <a:lnTo>
                        <a:pt x="109" y="98"/>
                      </a:lnTo>
                      <a:lnTo>
                        <a:pt x="112" y="108"/>
                      </a:lnTo>
                      <a:lnTo>
                        <a:pt x="103" y="123"/>
                      </a:lnTo>
                      <a:lnTo>
                        <a:pt x="96" y="118"/>
                      </a:lnTo>
                      <a:lnTo>
                        <a:pt x="89" y="117"/>
                      </a:lnTo>
                      <a:lnTo>
                        <a:pt x="85" y="122"/>
                      </a:lnTo>
                      <a:lnTo>
                        <a:pt x="74" y="122"/>
                      </a:lnTo>
                      <a:lnTo>
                        <a:pt x="60" y="112"/>
                      </a:lnTo>
                      <a:lnTo>
                        <a:pt x="64" y="103"/>
                      </a:lnTo>
                      <a:lnTo>
                        <a:pt x="54" y="96"/>
                      </a:lnTo>
                      <a:lnTo>
                        <a:pt x="44" y="95"/>
                      </a:lnTo>
                      <a:lnTo>
                        <a:pt x="26" y="82"/>
                      </a:lnTo>
                      <a:lnTo>
                        <a:pt x="31" y="95"/>
                      </a:lnTo>
                      <a:lnTo>
                        <a:pt x="39" y="106"/>
                      </a:lnTo>
                      <a:lnTo>
                        <a:pt x="37" y="113"/>
                      </a:lnTo>
                      <a:lnTo>
                        <a:pt x="28" y="95"/>
                      </a:lnTo>
                      <a:lnTo>
                        <a:pt x="15" y="75"/>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413" name="Freeform 129"/>
                <p:cNvSpPr>
                  <a:spLocks noChangeAspect="1"/>
                </p:cNvSpPr>
                <p:nvPr/>
              </p:nvSpPr>
              <p:spPr bwMode="gray">
                <a:xfrm>
                  <a:off x="3534" y="960"/>
                  <a:ext cx="81" cy="75"/>
                </a:xfrm>
                <a:custGeom>
                  <a:avLst/>
                  <a:gdLst/>
                  <a:ahLst/>
                  <a:cxnLst>
                    <a:cxn ang="0">
                      <a:pos x="81" y="49"/>
                    </a:cxn>
                    <a:cxn ang="0">
                      <a:pos x="90" y="63"/>
                    </a:cxn>
                    <a:cxn ang="0">
                      <a:pos x="54" y="79"/>
                    </a:cxn>
                    <a:cxn ang="0">
                      <a:pos x="47" y="106"/>
                    </a:cxn>
                    <a:cxn ang="0">
                      <a:pos x="0" y="138"/>
                    </a:cxn>
                    <a:cxn ang="0">
                      <a:pos x="17" y="168"/>
                    </a:cxn>
                    <a:cxn ang="0">
                      <a:pos x="19" y="154"/>
                    </a:cxn>
                    <a:cxn ang="0">
                      <a:pos x="31" y="142"/>
                    </a:cxn>
                    <a:cxn ang="0">
                      <a:pos x="45" y="154"/>
                    </a:cxn>
                    <a:cxn ang="0">
                      <a:pos x="51" y="168"/>
                    </a:cxn>
                    <a:cxn ang="0">
                      <a:pos x="71" y="160"/>
                    </a:cxn>
                    <a:cxn ang="0">
                      <a:pos x="75" y="181"/>
                    </a:cxn>
                    <a:cxn ang="0">
                      <a:pos x="76" y="220"/>
                    </a:cxn>
                    <a:cxn ang="0">
                      <a:pos x="83" y="247"/>
                    </a:cxn>
                    <a:cxn ang="0">
                      <a:pos x="103" y="276"/>
                    </a:cxn>
                    <a:cxn ang="0">
                      <a:pos x="120" y="302"/>
                    </a:cxn>
                    <a:cxn ang="0">
                      <a:pos x="157" y="255"/>
                    </a:cxn>
                    <a:cxn ang="0">
                      <a:pos x="161" y="298"/>
                    </a:cxn>
                    <a:cxn ang="0">
                      <a:pos x="176" y="300"/>
                    </a:cxn>
                    <a:cxn ang="0">
                      <a:pos x="185" y="313"/>
                    </a:cxn>
                    <a:cxn ang="0">
                      <a:pos x="233" y="338"/>
                    </a:cxn>
                    <a:cxn ang="0">
                      <a:pos x="260" y="354"/>
                    </a:cxn>
                    <a:cxn ang="0">
                      <a:pos x="327" y="373"/>
                    </a:cxn>
                    <a:cxn ang="0">
                      <a:pos x="350" y="366"/>
                    </a:cxn>
                    <a:cxn ang="0">
                      <a:pos x="365" y="348"/>
                    </a:cxn>
                    <a:cxn ang="0">
                      <a:pos x="375" y="322"/>
                    </a:cxn>
                    <a:cxn ang="0">
                      <a:pos x="377" y="295"/>
                    </a:cxn>
                    <a:cxn ang="0">
                      <a:pos x="366" y="262"/>
                    </a:cxn>
                    <a:cxn ang="0">
                      <a:pos x="339" y="232"/>
                    </a:cxn>
                    <a:cxn ang="0">
                      <a:pos x="371" y="232"/>
                    </a:cxn>
                    <a:cxn ang="0">
                      <a:pos x="376" y="190"/>
                    </a:cxn>
                    <a:cxn ang="0">
                      <a:pos x="377" y="160"/>
                    </a:cxn>
                    <a:cxn ang="0">
                      <a:pos x="383" y="139"/>
                    </a:cxn>
                    <a:cxn ang="0">
                      <a:pos x="405" y="107"/>
                    </a:cxn>
                    <a:cxn ang="0">
                      <a:pos x="386" y="103"/>
                    </a:cxn>
                    <a:cxn ang="0">
                      <a:pos x="390" y="72"/>
                    </a:cxn>
                    <a:cxn ang="0">
                      <a:pos x="384" y="65"/>
                    </a:cxn>
                    <a:cxn ang="0">
                      <a:pos x="367" y="18"/>
                    </a:cxn>
                    <a:cxn ang="0">
                      <a:pos x="359" y="0"/>
                    </a:cxn>
                    <a:cxn ang="0">
                      <a:pos x="335" y="2"/>
                    </a:cxn>
                    <a:cxn ang="0">
                      <a:pos x="306" y="0"/>
                    </a:cxn>
                    <a:cxn ang="0">
                      <a:pos x="306" y="32"/>
                    </a:cxn>
                    <a:cxn ang="0">
                      <a:pos x="269" y="75"/>
                    </a:cxn>
                    <a:cxn ang="0">
                      <a:pos x="237" y="95"/>
                    </a:cxn>
                    <a:cxn ang="0">
                      <a:pos x="255" y="66"/>
                    </a:cxn>
                    <a:cxn ang="0">
                      <a:pos x="265" y="45"/>
                    </a:cxn>
                    <a:cxn ang="0">
                      <a:pos x="291" y="2"/>
                    </a:cxn>
                    <a:cxn ang="0">
                      <a:pos x="97" y="0"/>
                    </a:cxn>
                    <a:cxn ang="0">
                      <a:pos x="77" y="32"/>
                    </a:cxn>
                  </a:cxnLst>
                  <a:rect l="0" t="0" r="r" b="b"/>
                  <a:pathLst>
                    <a:path w="405" h="373">
                      <a:moveTo>
                        <a:pt x="77" y="32"/>
                      </a:moveTo>
                      <a:lnTo>
                        <a:pt x="81" y="49"/>
                      </a:lnTo>
                      <a:lnTo>
                        <a:pt x="91" y="55"/>
                      </a:lnTo>
                      <a:lnTo>
                        <a:pt x="90" y="63"/>
                      </a:lnTo>
                      <a:lnTo>
                        <a:pt x="80" y="72"/>
                      </a:lnTo>
                      <a:lnTo>
                        <a:pt x="54" y="79"/>
                      </a:lnTo>
                      <a:lnTo>
                        <a:pt x="49" y="91"/>
                      </a:lnTo>
                      <a:lnTo>
                        <a:pt x="47" y="106"/>
                      </a:lnTo>
                      <a:lnTo>
                        <a:pt x="16" y="141"/>
                      </a:lnTo>
                      <a:lnTo>
                        <a:pt x="0" y="138"/>
                      </a:lnTo>
                      <a:lnTo>
                        <a:pt x="13" y="149"/>
                      </a:lnTo>
                      <a:lnTo>
                        <a:pt x="17" y="168"/>
                      </a:lnTo>
                      <a:lnTo>
                        <a:pt x="21" y="163"/>
                      </a:lnTo>
                      <a:lnTo>
                        <a:pt x="19" y="154"/>
                      </a:lnTo>
                      <a:lnTo>
                        <a:pt x="21" y="146"/>
                      </a:lnTo>
                      <a:lnTo>
                        <a:pt x="31" y="142"/>
                      </a:lnTo>
                      <a:lnTo>
                        <a:pt x="38" y="160"/>
                      </a:lnTo>
                      <a:lnTo>
                        <a:pt x="45" y="154"/>
                      </a:lnTo>
                      <a:lnTo>
                        <a:pt x="50" y="158"/>
                      </a:lnTo>
                      <a:lnTo>
                        <a:pt x="51" y="168"/>
                      </a:lnTo>
                      <a:lnTo>
                        <a:pt x="64" y="160"/>
                      </a:lnTo>
                      <a:lnTo>
                        <a:pt x="71" y="160"/>
                      </a:lnTo>
                      <a:lnTo>
                        <a:pt x="71" y="168"/>
                      </a:lnTo>
                      <a:lnTo>
                        <a:pt x="75" y="181"/>
                      </a:lnTo>
                      <a:lnTo>
                        <a:pt x="76" y="192"/>
                      </a:lnTo>
                      <a:lnTo>
                        <a:pt x="76" y="220"/>
                      </a:lnTo>
                      <a:lnTo>
                        <a:pt x="77" y="236"/>
                      </a:lnTo>
                      <a:lnTo>
                        <a:pt x="83" y="247"/>
                      </a:lnTo>
                      <a:lnTo>
                        <a:pt x="97" y="257"/>
                      </a:lnTo>
                      <a:lnTo>
                        <a:pt x="103" y="276"/>
                      </a:lnTo>
                      <a:lnTo>
                        <a:pt x="115" y="289"/>
                      </a:lnTo>
                      <a:lnTo>
                        <a:pt x="120" y="302"/>
                      </a:lnTo>
                      <a:lnTo>
                        <a:pt x="144" y="278"/>
                      </a:lnTo>
                      <a:lnTo>
                        <a:pt x="157" y="255"/>
                      </a:lnTo>
                      <a:lnTo>
                        <a:pt x="160" y="269"/>
                      </a:lnTo>
                      <a:lnTo>
                        <a:pt x="161" y="298"/>
                      </a:lnTo>
                      <a:lnTo>
                        <a:pt x="166" y="306"/>
                      </a:lnTo>
                      <a:lnTo>
                        <a:pt x="176" y="300"/>
                      </a:lnTo>
                      <a:lnTo>
                        <a:pt x="187" y="303"/>
                      </a:lnTo>
                      <a:lnTo>
                        <a:pt x="185" y="313"/>
                      </a:lnTo>
                      <a:lnTo>
                        <a:pt x="228" y="327"/>
                      </a:lnTo>
                      <a:lnTo>
                        <a:pt x="233" y="338"/>
                      </a:lnTo>
                      <a:lnTo>
                        <a:pt x="254" y="348"/>
                      </a:lnTo>
                      <a:lnTo>
                        <a:pt x="260" y="354"/>
                      </a:lnTo>
                      <a:lnTo>
                        <a:pt x="265" y="366"/>
                      </a:lnTo>
                      <a:lnTo>
                        <a:pt x="327" y="373"/>
                      </a:lnTo>
                      <a:lnTo>
                        <a:pt x="338" y="365"/>
                      </a:lnTo>
                      <a:lnTo>
                        <a:pt x="350" y="366"/>
                      </a:lnTo>
                      <a:lnTo>
                        <a:pt x="351" y="351"/>
                      </a:lnTo>
                      <a:lnTo>
                        <a:pt x="365" y="348"/>
                      </a:lnTo>
                      <a:lnTo>
                        <a:pt x="376" y="338"/>
                      </a:lnTo>
                      <a:lnTo>
                        <a:pt x="375" y="322"/>
                      </a:lnTo>
                      <a:lnTo>
                        <a:pt x="377" y="313"/>
                      </a:lnTo>
                      <a:lnTo>
                        <a:pt x="377" y="295"/>
                      </a:lnTo>
                      <a:lnTo>
                        <a:pt x="365" y="275"/>
                      </a:lnTo>
                      <a:lnTo>
                        <a:pt x="366" y="262"/>
                      </a:lnTo>
                      <a:lnTo>
                        <a:pt x="356" y="259"/>
                      </a:lnTo>
                      <a:lnTo>
                        <a:pt x="339" y="232"/>
                      </a:lnTo>
                      <a:lnTo>
                        <a:pt x="336" y="212"/>
                      </a:lnTo>
                      <a:lnTo>
                        <a:pt x="371" y="232"/>
                      </a:lnTo>
                      <a:lnTo>
                        <a:pt x="376" y="216"/>
                      </a:lnTo>
                      <a:lnTo>
                        <a:pt x="376" y="190"/>
                      </a:lnTo>
                      <a:lnTo>
                        <a:pt x="375" y="163"/>
                      </a:lnTo>
                      <a:lnTo>
                        <a:pt x="377" y="160"/>
                      </a:lnTo>
                      <a:lnTo>
                        <a:pt x="378" y="147"/>
                      </a:lnTo>
                      <a:lnTo>
                        <a:pt x="383" y="139"/>
                      </a:lnTo>
                      <a:lnTo>
                        <a:pt x="388" y="113"/>
                      </a:lnTo>
                      <a:lnTo>
                        <a:pt x="405" y="107"/>
                      </a:lnTo>
                      <a:lnTo>
                        <a:pt x="399" y="102"/>
                      </a:lnTo>
                      <a:lnTo>
                        <a:pt x="386" y="103"/>
                      </a:lnTo>
                      <a:lnTo>
                        <a:pt x="384" y="90"/>
                      </a:lnTo>
                      <a:lnTo>
                        <a:pt x="390" y="72"/>
                      </a:lnTo>
                      <a:lnTo>
                        <a:pt x="392" y="60"/>
                      </a:lnTo>
                      <a:lnTo>
                        <a:pt x="384" y="65"/>
                      </a:lnTo>
                      <a:lnTo>
                        <a:pt x="386" y="53"/>
                      </a:lnTo>
                      <a:lnTo>
                        <a:pt x="367" y="18"/>
                      </a:lnTo>
                      <a:lnTo>
                        <a:pt x="366" y="6"/>
                      </a:lnTo>
                      <a:lnTo>
                        <a:pt x="359" y="0"/>
                      </a:lnTo>
                      <a:lnTo>
                        <a:pt x="344" y="0"/>
                      </a:lnTo>
                      <a:lnTo>
                        <a:pt x="335" y="2"/>
                      </a:lnTo>
                      <a:lnTo>
                        <a:pt x="330" y="0"/>
                      </a:lnTo>
                      <a:lnTo>
                        <a:pt x="306" y="0"/>
                      </a:lnTo>
                      <a:lnTo>
                        <a:pt x="308" y="2"/>
                      </a:lnTo>
                      <a:lnTo>
                        <a:pt x="306" y="32"/>
                      </a:lnTo>
                      <a:lnTo>
                        <a:pt x="282" y="50"/>
                      </a:lnTo>
                      <a:lnTo>
                        <a:pt x="269" y="75"/>
                      </a:lnTo>
                      <a:lnTo>
                        <a:pt x="253" y="77"/>
                      </a:lnTo>
                      <a:lnTo>
                        <a:pt x="237" y="95"/>
                      </a:lnTo>
                      <a:lnTo>
                        <a:pt x="223" y="92"/>
                      </a:lnTo>
                      <a:lnTo>
                        <a:pt x="255" y="66"/>
                      </a:lnTo>
                      <a:lnTo>
                        <a:pt x="265" y="68"/>
                      </a:lnTo>
                      <a:lnTo>
                        <a:pt x="265" y="45"/>
                      </a:lnTo>
                      <a:lnTo>
                        <a:pt x="290" y="33"/>
                      </a:lnTo>
                      <a:lnTo>
                        <a:pt x="291" y="2"/>
                      </a:lnTo>
                      <a:lnTo>
                        <a:pt x="290" y="0"/>
                      </a:lnTo>
                      <a:lnTo>
                        <a:pt x="97" y="0"/>
                      </a:lnTo>
                      <a:lnTo>
                        <a:pt x="83" y="15"/>
                      </a:lnTo>
                      <a:lnTo>
                        <a:pt x="77" y="32"/>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414" name="Freeform 130"/>
                <p:cNvSpPr>
                  <a:spLocks noChangeAspect="1"/>
                </p:cNvSpPr>
                <p:nvPr/>
              </p:nvSpPr>
              <p:spPr bwMode="gray">
                <a:xfrm>
                  <a:off x="4473" y="1348"/>
                  <a:ext cx="44" cy="25"/>
                </a:xfrm>
                <a:custGeom>
                  <a:avLst/>
                  <a:gdLst/>
                  <a:ahLst/>
                  <a:cxnLst>
                    <a:cxn ang="0">
                      <a:pos x="82" y="99"/>
                    </a:cxn>
                    <a:cxn ang="0">
                      <a:pos x="78" y="98"/>
                    </a:cxn>
                    <a:cxn ang="0">
                      <a:pos x="69" y="103"/>
                    </a:cxn>
                    <a:cxn ang="0">
                      <a:pos x="63" y="110"/>
                    </a:cxn>
                    <a:cxn ang="0">
                      <a:pos x="60" y="119"/>
                    </a:cxn>
                    <a:cxn ang="0">
                      <a:pos x="38" y="121"/>
                    </a:cxn>
                    <a:cxn ang="0">
                      <a:pos x="36" y="118"/>
                    </a:cxn>
                    <a:cxn ang="0">
                      <a:pos x="16" y="125"/>
                    </a:cxn>
                    <a:cxn ang="0">
                      <a:pos x="15" y="116"/>
                    </a:cxn>
                    <a:cxn ang="0">
                      <a:pos x="4" y="100"/>
                    </a:cxn>
                    <a:cxn ang="0">
                      <a:pos x="0" y="91"/>
                    </a:cxn>
                    <a:cxn ang="0">
                      <a:pos x="4" y="78"/>
                    </a:cxn>
                    <a:cxn ang="0">
                      <a:pos x="12" y="72"/>
                    </a:cxn>
                    <a:cxn ang="0">
                      <a:pos x="16" y="60"/>
                    </a:cxn>
                    <a:cxn ang="0">
                      <a:pos x="36" y="43"/>
                    </a:cxn>
                    <a:cxn ang="0">
                      <a:pos x="42" y="33"/>
                    </a:cxn>
                    <a:cxn ang="0">
                      <a:pos x="55" y="19"/>
                    </a:cxn>
                    <a:cxn ang="0">
                      <a:pos x="63" y="19"/>
                    </a:cxn>
                    <a:cxn ang="0">
                      <a:pos x="66" y="10"/>
                    </a:cxn>
                    <a:cxn ang="0">
                      <a:pos x="82" y="5"/>
                    </a:cxn>
                    <a:cxn ang="0">
                      <a:pos x="82" y="3"/>
                    </a:cxn>
                    <a:cxn ang="0">
                      <a:pos x="82" y="5"/>
                    </a:cxn>
                    <a:cxn ang="0">
                      <a:pos x="84" y="3"/>
                    </a:cxn>
                    <a:cxn ang="0">
                      <a:pos x="84" y="5"/>
                    </a:cxn>
                    <a:cxn ang="0">
                      <a:pos x="90" y="6"/>
                    </a:cxn>
                    <a:cxn ang="0">
                      <a:pos x="101" y="1"/>
                    </a:cxn>
                    <a:cxn ang="0">
                      <a:pos x="114" y="10"/>
                    </a:cxn>
                    <a:cxn ang="0">
                      <a:pos x="127" y="1"/>
                    </a:cxn>
                    <a:cxn ang="0">
                      <a:pos x="133" y="3"/>
                    </a:cxn>
                    <a:cxn ang="0">
                      <a:pos x="135" y="0"/>
                    </a:cxn>
                    <a:cxn ang="0">
                      <a:pos x="156" y="11"/>
                    </a:cxn>
                    <a:cxn ang="0">
                      <a:pos x="184" y="19"/>
                    </a:cxn>
                    <a:cxn ang="0">
                      <a:pos x="188" y="24"/>
                    </a:cxn>
                    <a:cxn ang="0">
                      <a:pos x="186" y="28"/>
                    </a:cxn>
                    <a:cxn ang="0">
                      <a:pos x="186" y="32"/>
                    </a:cxn>
                    <a:cxn ang="0">
                      <a:pos x="214" y="55"/>
                    </a:cxn>
                    <a:cxn ang="0">
                      <a:pos x="218" y="67"/>
                    </a:cxn>
                    <a:cxn ang="0">
                      <a:pos x="214" y="77"/>
                    </a:cxn>
                    <a:cxn ang="0">
                      <a:pos x="193" y="91"/>
                    </a:cxn>
                    <a:cxn ang="0">
                      <a:pos x="143" y="107"/>
                    </a:cxn>
                    <a:cxn ang="0">
                      <a:pos x="133" y="113"/>
                    </a:cxn>
                    <a:cxn ang="0">
                      <a:pos x="113" y="109"/>
                    </a:cxn>
                    <a:cxn ang="0">
                      <a:pos x="107" y="104"/>
                    </a:cxn>
                    <a:cxn ang="0">
                      <a:pos x="82" y="100"/>
                    </a:cxn>
                    <a:cxn ang="0">
                      <a:pos x="82" y="99"/>
                    </a:cxn>
                  </a:cxnLst>
                  <a:rect l="0" t="0" r="r" b="b"/>
                  <a:pathLst>
                    <a:path w="218" h="125">
                      <a:moveTo>
                        <a:pt x="82" y="99"/>
                      </a:moveTo>
                      <a:lnTo>
                        <a:pt x="78" y="98"/>
                      </a:lnTo>
                      <a:lnTo>
                        <a:pt x="69" y="103"/>
                      </a:lnTo>
                      <a:lnTo>
                        <a:pt x="63" y="110"/>
                      </a:lnTo>
                      <a:lnTo>
                        <a:pt x="60" y="119"/>
                      </a:lnTo>
                      <a:lnTo>
                        <a:pt x="38" y="121"/>
                      </a:lnTo>
                      <a:lnTo>
                        <a:pt x="36" y="118"/>
                      </a:lnTo>
                      <a:lnTo>
                        <a:pt x="16" y="125"/>
                      </a:lnTo>
                      <a:lnTo>
                        <a:pt x="15" y="116"/>
                      </a:lnTo>
                      <a:lnTo>
                        <a:pt x="4" y="100"/>
                      </a:lnTo>
                      <a:lnTo>
                        <a:pt x="0" y="91"/>
                      </a:lnTo>
                      <a:lnTo>
                        <a:pt x="4" y="78"/>
                      </a:lnTo>
                      <a:lnTo>
                        <a:pt x="12" y="72"/>
                      </a:lnTo>
                      <a:lnTo>
                        <a:pt x="16" y="60"/>
                      </a:lnTo>
                      <a:lnTo>
                        <a:pt x="36" y="43"/>
                      </a:lnTo>
                      <a:lnTo>
                        <a:pt x="42" y="33"/>
                      </a:lnTo>
                      <a:lnTo>
                        <a:pt x="55" y="19"/>
                      </a:lnTo>
                      <a:lnTo>
                        <a:pt x="63" y="19"/>
                      </a:lnTo>
                      <a:lnTo>
                        <a:pt x="66" y="10"/>
                      </a:lnTo>
                      <a:lnTo>
                        <a:pt x="82" y="5"/>
                      </a:lnTo>
                      <a:lnTo>
                        <a:pt x="82" y="3"/>
                      </a:lnTo>
                      <a:lnTo>
                        <a:pt x="82" y="5"/>
                      </a:lnTo>
                      <a:lnTo>
                        <a:pt x="84" y="3"/>
                      </a:lnTo>
                      <a:lnTo>
                        <a:pt x="84" y="5"/>
                      </a:lnTo>
                      <a:lnTo>
                        <a:pt x="90" y="6"/>
                      </a:lnTo>
                      <a:lnTo>
                        <a:pt x="101" y="1"/>
                      </a:lnTo>
                      <a:lnTo>
                        <a:pt x="114" y="10"/>
                      </a:lnTo>
                      <a:lnTo>
                        <a:pt x="127" y="1"/>
                      </a:lnTo>
                      <a:lnTo>
                        <a:pt x="133" y="3"/>
                      </a:lnTo>
                      <a:lnTo>
                        <a:pt x="135" y="0"/>
                      </a:lnTo>
                      <a:lnTo>
                        <a:pt x="156" y="11"/>
                      </a:lnTo>
                      <a:lnTo>
                        <a:pt x="184" y="19"/>
                      </a:lnTo>
                      <a:lnTo>
                        <a:pt x="188" y="24"/>
                      </a:lnTo>
                      <a:lnTo>
                        <a:pt x="186" y="28"/>
                      </a:lnTo>
                      <a:lnTo>
                        <a:pt x="186" y="32"/>
                      </a:lnTo>
                      <a:lnTo>
                        <a:pt x="214" y="55"/>
                      </a:lnTo>
                      <a:lnTo>
                        <a:pt x="218" y="67"/>
                      </a:lnTo>
                      <a:lnTo>
                        <a:pt x="214" y="77"/>
                      </a:lnTo>
                      <a:lnTo>
                        <a:pt x="193" y="91"/>
                      </a:lnTo>
                      <a:lnTo>
                        <a:pt x="143" y="107"/>
                      </a:lnTo>
                      <a:lnTo>
                        <a:pt x="133" y="113"/>
                      </a:lnTo>
                      <a:lnTo>
                        <a:pt x="113" y="109"/>
                      </a:lnTo>
                      <a:lnTo>
                        <a:pt x="107" y="104"/>
                      </a:lnTo>
                      <a:lnTo>
                        <a:pt x="82" y="100"/>
                      </a:lnTo>
                      <a:lnTo>
                        <a:pt x="82" y="99"/>
                      </a:lnTo>
                      <a:close/>
                    </a:path>
                  </a:pathLst>
                </a:custGeom>
                <a:grpFill/>
                <a:ln w="6350" cap="flat" cmpd="sng">
                  <a:noFill/>
                  <a:prstDash val="solid"/>
                  <a:round/>
                  <a:headEnd type="none" w="med" len="med"/>
                  <a:tailEnd type="none" w="med" len="med"/>
                </a:ln>
                <a:effectLst/>
              </p:spPr>
              <p:txBody>
                <a:bodyPr/>
                <a:lstStyle/>
                <a:p>
                  <a:endParaRPr lang="en-US" sz="1013" dirty="0"/>
                </a:p>
              </p:txBody>
            </p:sp>
          </p:grpSp>
          <p:sp>
            <p:nvSpPr>
              <p:cNvPr id="399" name="Freeform 131"/>
              <p:cNvSpPr>
                <a:spLocks noChangeAspect="1"/>
              </p:cNvSpPr>
              <p:nvPr/>
            </p:nvSpPr>
            <p:spPr bwMode="gray">
              <a:xfrm>
                <a:off x="4071" y="1777"/>
                <a:ext cx="34" cy="144"/>
              </a:xfrm>
              <a:custGeom>
                <a:avLst/>
                <a:gdLst/>
                <a:ahLst/>
                <a:cxnLst>
                  <a:cxn ang="0">
                    <a:pos x="55" y="0"/>
                  </a:cxn>
                  <a:cxn ang="0">
                    <a:pos x="69" y="22"/>
                  </a:cxn>
                  <a:cxn ang="0">
                    <a:pos x="76" y="79"/>
                  </a:cxn>
                  <a:cxn ang="0">
                    <a:pos x="92" y="144"/>
                  </a:cxn>
                  <a:cxn ang="0">
                    <a:pos x="90" y="187"/>
                  </a:cxn>
                  <a:cxn ang="0">
                    <a:pos x="84" y="210"/>
                  </a:cxn>
                  <a:cxn ang="0">
                    <a:pos x="90" y="243"/>
                  </a:cxn>
                  <a:cxn ang="0">
                    <a:pos x="92" y="257"/>
                  </a:cxn>
                  <a:cxn ang="0">
                    <a:pos x="102" y="289"/>
                  </a:cxn>
                  <a:cxn ang="0">
                    <a:pos x="116" y="344"/>
                  </a:cxn>
                  <a:cxn ang="0">
                    <a:pos x="139" y="425"/>
                  </a:cxn>
                  <a:cxn ang="0">
                    <a:pos x="150" y="459"/>
                  </a:cxn>
                  <a:cxn ang="0">
                    <a:pos x="168" y="487"/>
                  </a:cxn>
                  <a:cxn ang="0">
                    <a:pos x="149" y="466"/>
                  </a:cxn>
                  <a:cxn ang="0">
                    <a:pos x="119" y="448"/>
                  </a:cxn>
                  <a:cxn ang="0">
                    <a:pos x="92" y="447"/>
                  </a:cxn>
                  <a:cxn ang="0">
                    <a:pos x="75" y="475"/>
                  </a:cxn>
                  <a:cxn ang="0">
                    <a:pos x="65" y="509"/>
                  </a:cxn>
                  <a:cxn ang="0">
                    <a:pos x="53" y="566"/>
                  </a:cxn>
                  <a:cxn ang="0">
                    <a:pos x="61" y="602"/>
                  </a:cxn>
                  <a:cxn ang="0">
                    <a:pos x="80" y="635"/>
                  </a:cxn>
                  <a:cxn ang="0">
                    <a:pos x="89" y="651"/>
                  </a:cxn>
                  <a:cxn ang="0">
                    <a:pos x="100" y="654"/>
                  </a:cxn>
                  <a:cxn ang="0">
                    <a:pos x="108" y="684"/>
                  </a:cxn>
                  <a:cxn ang="0">
                    <a:pos x="102" y="713"/>
                  </a:cxn>
                  <a:cxn ang="0">
                    <a:pos x="69" y="663"/>
                  </a:cxn>
                  <a:cxn ang="0">
                    <a:pos x="46" y="673"/>
                  </a:cxn>
                  <a:cxn ang="0">
                    <a:pos x="31" y="721"/>
                  </a:cxn>
                  <a:cxn ang="0">
                    <a:pos x="15" y="689"/>
                  </a:cxn>
                  <a:cxn ang="0">
                    <a:pos x="21" y="623"/>
                  </a:cxn>
                  <a:cxn ang="0">
                    <a:pos x="32" y="554"/>
                  </a:cxn>
                  <a:cxn ang="0">
                    <a:pos x="23" y="522"/>
                  </a:cxn>
                  <a:cxn ang="0">
                    <a:pos x="17" y="479"/>
                  </a:cxn>
                  <a:cxn ang="0">
                    <a:pos x="28" y="425"/>
                  </a:cxn>
                  <a:cxn ang="0">
                    <a:pos x="32" y="392"/>
                  </a:cxn>
                  <a:cxn ang="0">
                    <a:pos x="30" y="375"/>
                  </a:cxn>
                  <a:cxn ang="0">
                    <a:pos x="25" y="348"/>
                  </a:cxn>
                  <a:cxn ang="0">
                    <a:pos x="31" y="297"/>
                  </a:cxn>
                  <a:cxn ang="0">
                    <a:pos x="21" y="260"/>
                  </a:cxn>
                  <a:cxn ang="0">
                    <a:pos x="4" y="243"/>
                  </a:cxn>
                  <a:cxn ang="0">
                    <a:pos x="3" y="226"/>
                  </a:cxn>
                  <a:cxn ang="0">
                    <a:pos x="0" y="188"/>
                  </a:cxn>
                  <a:cxn ang="0">
                    <a:pos x="12" y="125"/>
                  </a:cxn>
                  <a:cxn ang="0">
                    <a:pos x="9" y="96"/>
                  </a:cxn>
                  <a:cxn ang="0">
                    <a:pos x="25" y="79"/>
                  </a:cxn>
                  <a:cxn ang="0">
                    <a:pos x="37" y="87"/>
                  </a:cxn>
                  <a:cxn ang="0">
                    <a:pos x="50" y="81"/>
                  </a:cxn>
                  <a:cxn ang="0">
                    <a:pos x="50" y="66"/>
                  </a:cxn>
                  <a:cxn ang="0">
                    <a:pos x="59" y="64"/>
                  </a:cxn>
                  <a:cxn ang="0">
                    <a:pos x="49" y="33"/>
                  </a:cxn>
                  <a:cxn ang="0">
                    <a:pos x="38" y="9"/>
                  </a:cxn>
                  <a:cxn ang="0">
                    <a:pos x="47" y="6"/>
                  </a:cxn>
                </a:cxnLst>
                <a:rect l="0" t="0" r="r" b="b"/>
                <a:pathLst>
                  <a:path w="170" h="721">
                    <a:moveTo>
                      <a:pt x="52" y="3"/>
                    </a:moveTo>
                    <a:lnTo>
                      <a:pt x="55" y="0"/>
                    </a:lnTo>
                    <a:lnTo>
                      <a:pt x="63" y="4"/>
                    </a:lnTo>
                    <a:lnTo>
                      <a:pt x="69" y="22"/>
                    </a:lnTo>
                    <a:lnTo>
                      <a:pt x="73" y="59"/>
                    </a:lnTo>
                    <a:lnTo>
                      <a:pt x="76" y="79"/>
                    </a:lnTo>
                    <a:lnTo>
                      <a:pt x="87" y="113"/>
                    </a:lnTo>
                    <a:lnTo>
                      <a:pt x="92" y="144"/>
                    </a:lnTo>
                    <a:lnTo>
                      <a:pt x="93" y="166"/>
                    </a:lnTo>
                    <a:lnTo>
                      <a:pt x="90" y="187"/>
                    </a:lnTo>
                    <a:lnTo>
                      <a:pt x="82" y="192"/>
                    </a:lnTo>
                    <a:lnTo>
                      <a:pt x="84" y="210"/>
                    </a:lnTo>
                    <a:lnTo>
                      <a:pt x="89" y="229"/>
                    </a:lnTo>
                    <a:lnTo>
                      <a:pt x="90" y="243"/>
                    </a:lnTo>
                    <a:lnTo>
                      <a:pt x="89" y="258"/>
                    </a:lnTo>
                    <a:lnTo>
                      <a:pt x="92" y="257"/>
                    </a:lnTo>
                    <a:lnTo>
                      <a:pt x="98" y="272"/>
                    </a:lnTo>
                    <a:lnTo>
                      <a:pt x="102" y="289"/>
                    </a:lnTo>
                    <a:lnTo>
                      <a:pt x="103" y="292"/>
                    </a:lnTo>
                    <a:lnTo>
                      <a:pt x="116" y="344"/>
                    </a:lnTo>
                    <a:lnTo>
                      <a:pt x="135" y="407"/>
                    </a:lnTo>
                    <a:lnTo>
                      <a:pt x="139" y="425"/>
                    </a:lnTo>
                    <a:lnTo>
                      <a:pt x="144" y="445"/>
                    </a:lnTo>
                    <a:lnTo>
                      <a:pt x="150" y="459"/>
                    </a:lnTo>
                    <a:lnTo>
                      <a:pt x="157" y="474"/>
                    </a:lnTo>
                    <a:lnTo>
                      <a:pt x="168" y="487"/>
                    </a:lnTo>
                    <a:lnTo>
                      <a:pt x="170" y="496"/>
                    </a:lnTo>
                    <a:lnTo>
                      <a:pt x="149" y="466"/>
                    </a:lnTo>
                    <a:lnTo>
                      <a:pt x="135" y="456"/>
                    </a:lnTo>
                    <a:lnTo>
                      <a:pt x="119" y="448"/>
                    </a:lnTo>
                    <a:lnTo>
                      <a:pt x="104" y="445"/>
                    </a:lnTo>
                    <a:lnTo>
                      <a:pt x="92" y="447"/>
                    </a:lnTo>
                    <a:lnTo>
                      <a:pt x="80" y="457"/>
                    </a:lnTo>
                    <a:lnTo>
                      <a:pt x="75" y="475"/>
                    </a:lnTo>
                    <a:lnTo>
                      <a:pt x="73" y="491"/>
                    </a:lnTo>
                    <a:lnTo>
                      <a:pt x="65" y="509"/>
                    </a:lnTo>
                    <a:lnTo>
                      <a:pt x="55" y="549"/>
                    </a:lnTo>
                    <a:lnTo>
                      <a:pt x="53" y="566"/>
                    </a:lnTo>
                    <a:lnTo>
                      <a:pt x="53" y="586"/>
                    </a:lnTo>
                    <a:lnTo>
                      <a:pt x="61" y="602"/>
                    </a:lnTo>
                    <a:lnTo>
                      <a:pt x="77" y="623"/>
                    </a:lnTo>
                    <a:lnTo>
                      <a:pt x="80" y="635"/>
                    </a:lnTo>
                    <a:lnTo>
                      <a:pt x="84" y="645"/>
                    </a:lnTo>
                    <a:lnTo>
                      <a:pt x="89" y="651"/>
                    </a:lnTo>
                    <a:lnTo>
                      <a:pt x="97" y="656"/>
                    </a:lnTo>
                    <a:lnTo>
                      <a:pt x="100" y="654"/>
                    </a:lnTo>
                    <a:lnTo>
                      <a:pt x="103" y="657"/>
                    </a:lnTo>
                    <a:lnTo>
                      <a:pt x="108" y="684"/>
                    </a:lnTo>
                    <a:lnTo>
                      <a:pt x="107" y="700"/>
                    </a:lnTo>
                    <a:lnTo>
                      <a:pt x="102" y="713"/>
                    </a:lnTo>
                    <a:lnTo>
                      <a:pt x="95" y="674"/>
                    </a:lnTo>
                    <a:lnTo>
                      <a:pt x="69" y="663"/>
                    </a:lnTo>
                    <a:lnTo>
                      <a:pt x="55" y="662"/>
                    </a:lnTo>
                    <a:lnTo>
                      <a:pt x="46" y="673"/>
                    </a:lnTo>
                    <a:lnTo>
                      <a:pt x="36" y="706"/>
                    </a:lnTo>
                    <a:lnTo>
                      <a:pt x="31" y="721"/>
                    </a:lnTo>
                    <a:lnTo>
                      <a:pt x="18" y="714"/>
                    </a:lnTo>
                    <a:lnTo>
                      <a:pt x="15" y="689"/>
                    </a:lnTo>
                    <a:lnTo>
                      <a:pt x="15" y="666"/>
                    </a:lnTo>
                    <a:lnTo>
                      <a:pt x="21" y="623"/>
                    </a:lnTo>
                    <a:lnTo>
                      <a:pt x="26" y="565"/>
                    </a:lnTo>
                    <a:lnTo>
                      <a:pt x="32" y="554"/>
                    </a:lnTo>
                    <a:lnTo>
                      <a:pt x="31" y="539"/>
                    </a:lnTo>
                    <a:lnTo>
                      <a:pt x="23" y="522"/>
                    </a:lnTo>
                    <a:lnTo>
                      <a:pt x="17" y="499"/>
                    </a:lnTo>
                    <a:lnTo>
                      <a:pt x="17" y="479"/>
                    </a:lnTo>
                    <a:lnTo>
                      <a:pt x="22" y="463"/>
                    </a:lnTo>
                    <a:lnTo>
                      <a:pt x="28" y="425"/>
                    </a:lnTo>
                    <a:lnTo>
                      <a:pt x="28" y="394"/>
                    </a:lnTo>
                    <a:lnTo>
                      <a:pt x="32" y="392"/>
                    </a:lnTo>
                    <a:lnTo>
                      <a:pt x="30" y="386"/>
                    </a:lnTo>
                    <a:lnTo>
                      <a:pt x="30" y="375"/>
                    </a:lnTo>
                    <a:lnTo>
                      <a:pt x="28" y="360"/>
                    </a:lnTo>
                    <a:lnTo>
                      <a:pt x="25" y="348"/>
                    </a:lnTo>
                    <a:lnTo>
                      <a:pt x="25" y="331"/>
                    </a:lnTo>
                    <a:lnTo>
                      <a:pt x="31" y="297"/>
                    </a:lnTo>
                    <a:lnTo>
                      <a:pt x="31" y="284"/>
                    </a:lnTo>
                    <a:lnTo>
                      <a:pt x="21" y="260"/>
                    </a:lnTo>
                    <a:lnTo>
                      <a:pt x="11" y="249"/>
                    </a:lnTo>
                    <a:lnTo>
                      <a:pt x="4" y="243"/>
                    </a:lnTo>
                    <a:lnTo>
                      <a:pt x="6" y="237"/>
                    </a:lnTo>
                    <a:lnTo>
                      <a:pt x="3" y="226"/>
                    </a:lnTo>
                    <a:lnTo>
                      <a:pt x="0" y="205"/>
                    </a:lnTo>
                    <a:lnTo>
                      <a:pt x="0" y="188"/>
                    </a:lnTo>
                    <a:lnTo>
                      <a:pt x="10" y="160"/>
                    </a:lnTo>
                    <a:lnTo>
                      <a:pt x="12" y="125"/>
                    </a:lnTo>
                    <a:lnTo>
                      <a:pt x="11" y="108"/>
                    </a:lnTo>
                    <a:lnTo>
                      <a:pt x="9" y="96"/>
                    </a:lnTo>
                    <a:lnTo>
                      <a:pt x="14" y="85"/>
                    </a:lnTo>
                    <a:lnTo>
                      <a:pt x="25" y="79"/>
                    </a:lnTo>
                    <a:lnTo>
                      <a:pt x="31" y="81"/>
                    </a:lnTo>
                    <a:lnTo>
                      <a:pt x="37" y="87"/>
                    </a:lnTo>
                    <a:lnTo>
                      <a:pt x="48" y="86"/>
                    </a:lnTo>
                    <a:lnTo>
                      <a:pt x="50" y="81"/>
                    </a:lnTo>
                    <a:lnTo>
                      <a:pt x="48" y="75"/>
                    </a:lnTo>
                    <a:lnTo>
                      <a:pt x="50" y="66"/>
                    </a:lnTo>
                    <a:lnTo>
                      <a:pt x="57" y="66"/>
                    </a:lnTo>
                    <a:lnTo>
                      <a:pt x="59" y="64"/>
                    </a:lnTo>
                    <a:lnTo>
                      <a:pt x="54" y="52"/>
                    </a:lnTo>
                    <a:lnTo>
                      <a:pt x="49" y="33"/>
                    </a:lnTo>
                    <a:lnTo>
                      <a:pt x="39" y="16"/>
                    </a:lnTo>
                    <a:lnTo>
                      <a:pt x="38" y="9"/>
                    </a:lnTo>
                    <a:lnTo>
                      <a:pt x="41" y="6"/>
                    </a:lnTo>
                    <a:lnTo>
                      <a:pt x="47" y="6"/>
                    </a:lnTo>
                    <a:lnTo>
                      <a:pt x="52" y="3"/>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400" name="Freeform 132"/>
              <p:cNvSpPr>
                <a:spLocks noChangeAspect="1"/>
              </p:cNvSpPr>
              <p:nvPr/>
            </p:nvSpPr>
            <p:spPr bwMode="gray">
              <a:xfrm>
                <a:off x="2817" y="1091"/>
                <a:ext cx="1786" cy="901"/>
              </a:xfrm>
              <a:custGeom>
                <a:avLst/>
                <a:gdLst/>
                <a:ahLst/>
                <a:cxnLst>
                  <a:cxn ang="0">
                    <a:pos x="3264" y="3913"/>
                  </a:cxn>
                  <a:cxn ang="0">
                    <a:pos x="4333" y="3788"/>
                  </a:cxn>
                  <a:cxn ang="0">
                    <a:pos x="5307" y="3536"/>
                  </a:cxn>
                  <a:cxn ang="0">
                    <a:pos x="5833" y="4138"/>
                  </a:cxn>
                  <a:cxn ang="0">
                    <a:pos x="6066" y="4138"/>
                  </a:cxn>
                  <a:cxn ang="0">
                    <a:pos x="6189" y="3482"/>
                  </a:cxn>
                  <a:cxn ang="0">
                    <a:pos x="5968" y="3336"/>
                  </a:cxn>
                  <a:cxn ang="0">
                    <a:pos x="6672" y="2912"/>
                  </a:cxn>
                  <a:cxn ang="0">
                    <a:pos x="6999" y="2815"/>
                  </a:cxn>
                  <a:cxn ang="0">
                    <a:pos x="7448" y="2593"/>
                  </a:cxn>
                  <a:cxn ang="0">
                    <a:pos x="7045" y="3206"/>
                  </a:cxn>
                  <a:cxn ang="0">
                    <a:pos x="7368" y="3293"/>
                  </a:cxn>
                  <a:cxn ang="0">
                    <a:pos x="7505" y="2864"/>
                  </a:cxn>
                  <a:cxn ang="0">
                    <a:pos x="7925" y="2760"/>
                  </a:cxn>
                  <a:cxn ang="0">
                    <a:pos x="8227" y="2553"/>
                  </a:cxn>
                  <a:cxn ang="0">
                    <a:pos x="8363" y="2256"/>
                  </a:cxn>
                  <a:cxn ang="0">
                    <a:pos x="8646" y="2287"/>
                  </a:cxn>
                  <a:cxn ang="0">
                    <a:pos x="8841" y="2201"/>
                  </a:cxn>
                  <a:cxn ang="0">
                    <a:pos x="8685" y="1981"/>
                  </a:cxn>
                  <a:cxn ang="0">
                    <a:pos x="8538" y="1863"/>
                  </a:cxn>
                  <a:cxn ang="0">
                    <a:pos x="7819" y="1608"/>
                  </a:cxn>
                  <a:cxn ang="0">
                    <a:pos x="7284" y="1590"/>
                  </a:cxn>
                  <a:cxn ang="0">
                    <a:pos x="6685" y="1267"/>
                  </a:cxn>
                  <a:cxn ang="0">
                    <a:pos x="6173" y="1286"/>
                  </a:cxn>
                  <a:cxn ang="0">
                    <a:pos x="5674" y="1395"/>
                  </a:cxn>
                  <a:cxn ang="0">
                    <a:pos x="5597" y="1031"/>
                  </a:cxn>
                  <a:cxn ang="0">
                    <a:pos x="5210" y="1036"/>
                  </a:cxn>
                  <a:cxn ang="0">
                    <a:pos x="4698" y="872"/>
                  </a:cxn>
                  <a:cxn ang="0">
                    <a:pos x="4354" y="1003"/>
                  </a:cxn>
                  <a:cxn ang="0">
                    <a:pos x="4584" y="721"/>
                  </a:cxn>
                  <a:cxn ang="0">
                    <a:pos x="4684" y="394"/>
                  </a:cxn>
                  <a:cxn ang="0">
                    <a:pos x="4372" y="204"/>
                  </a:cxn>
                  <a:cxn ang="0">
                    <a:pos x="4025" y="232"/>
                  </a:cxn>
                  <a:cxn ang="0">
                    <a:pos x="3791" y="419"/>
                  </a:cxn>
                  <a:cxn ang="0">
                    <a:pos x="3374" y="550"/>
                  </a:cxn>
                  <a:cxn ang="0">
                    <a:pos x="3254" y="832"/>
                  </a:cxn>
                  <a:cxn ang="0">
                    <a:pos x="2949" y="1149"/>
                  </a:cxn>
                  <a:cxn ang="0">
                    <a:pos x="2945" y="1235"/>
                  </a:cxn>
                  <a:cxn ang="0">
                    <a:pos x="2627" y="1222"/>
                  </a:cxn>
                  <a:cxn ang="0">
                    <a:pos x="2758" y="1734"/>
                  </a:cxn>
                  <a:cxn ang="0">
                    <a:pos x="2590" y="1842"/>
                  </a:cxn>
                  <a:cxn ang="0">
                    <a:pos x="2499" y="1888"/>
                  </a:cxn>
                  <a:cxn ang="0">
                    <a:pos x="2297" y="1040"/>
                  </a:cxn>
                  <a:cxn ang="0">
                    <a:pos x="2235" y="1800"/>
                  </a:cxn>
                  <a:cxn ang="0">
                    <a:pos x="1570" y="1757"/>
                  </a:cxn>
                  <a:cxn ang="0">
                    <a:pos x="1175" y="1897"/>
                  </a:cxn>
                  <a:cxn ang="0">
                    <a:pos x="933" y="2056"/>
                  </a:cxn>
                  <a:cxn ang="0">
                    <a:pos x="501" y="2289"/>
                  </a:cxn>
                  <a:cxn ang="0">
                    <a:pos x="306" y="2013"/>
                  </a:cxn>
                  <a:cxn ang="0">
                    <a:pos x="589" y="1783"/>
                  </a:cxn>
                  <a:cxn ang="0">
                    <a:pos x="191" y="1600"/>
                  </a:cxn>
                  <a:cxn ang="0">
                    <a:pos x="215" y="2548"/>
                  </a:cxn>
                  <a:cxn ang="0">
                    <a:pos x="14" y="3054"/>
                  </a:cxn>
                  <a:cxn ang="0">
                    <a:pos x="241" y="3470"/>
                  </a:cxn>
                  <a:cxn ang="0">
                    <a:pos x="440" y="3762"/>
                  </a:cxn>
                  <a:cxn ang="0">
                    <a:pos x="644" y="4043"/>
                  </a:cxn>
                  <a:cxn ang="0">
                    <a:pos x="898" y="4398"/>
                  </a:cxn>
                  <a:cxn ang="0">
                    <a:pos x="1107" y="4133"/>
                  </a:cxn>
                  <a:cxn ang="0">
                    <a:pos x="1169" y="3800"/>
                  </a:cxn>
                  <a:cxn ang="0">
                    <a:pos x="1520" y="3752"/>
                  </a:cxn>
                  <a:cxn ang="0">
                    <a:pos x="1831" y="3572"/>
                  </a:cxn>
                  <a:cxn ang="0">
                    <a:pos x="2183" y="3384"/>
                  </a:cxn>
                  <a:cxn ang="0">
                    <a:pos x="2523" y="3466"/>
                  </a:cxn>
                </a:cxnLst>
                <a:rect l="0" t="0" r="r" b="b"/>
                <a:pathLst>
                  <a:path w="8931" h="4504">
                    <a:moveTo>
                      <a:pt x="2688" y="3454"/>
                    </a:moveTo>
                    <a:lnTo>
                      <a:pt x="2691" y="3461"/>
                    </a:lnTo>
                    <a:lnTo>
                      <a:pt x="2695" y="3463"/>
                    </a:lnTo>
                    <a:lnTo>
                      <a:pt x="2768" y="3530"/>
                    </a:lnTo>
                    <a:lnTo>
                      <a:pt x="2887" y="3748"/>
                    </a:lnTo>
                    <a:lnTo>
                      <a:pt x="2902" y="3737"/>
                    </a:lnTo>
                    <a:lnTo>
                      <a:pt x="2904" y="3730"/>
                    </a:lnTo>
                    <a:lnTo>
                      <a:pt x="2904" y="3723"/>
                    </a:lnTo>
                    <a:lnTo>
                      <a:pt x="2915" y="3709"/>
                    </a:lnTo>
                    <a:lnTo>
                      <a:pt x="2923" y="3708"/>
                    </a:lnTo>
                    <a:lnTo>
                      <a:pt x="2928" y="3714"/>
                    </a:lnTo>
                    <a:lnTo>
                      <a:pt x="2936" y="3717"/>
                    </a:lnTo>
                    <a:lnTo>
                      <a:pt x="2950" y="3725"/>
                    </a:lnTo>
                    <a:lnTo>
                      <a:pt x="2946" y="3732"/>
                    </a:lnTo>
                    <a:lnTo>
                      <a:pt x="2951" y="3739"/>
                    </a:lnTo>
                    <a:lnTo>
                      <a:pt x="2956" y="3740"/>
                    </a:lnTo>
                    <a:lnTo>
                      <a:pt x="2961" y="3753"/>
                    </a:lnTo>
                    <a:lnTo>
                      <a:pt x="2985" y="3751"/>
                    </a:lnTo>
                    <a:lnTo>
                      <a:pt x="3003" y="3756"/>
                    </a:lnTo>
                    <a:lnTo>
                      <a:pt x="3010" y="3753"/>
                    </a:lnTo>
                    <a:lnTo>
                      <a:pt x="3026" y="3753"/>
                    </a:lnTo>
                    <a:lnTo>
                      <a:pt x="3028" y="3746"/>
                    </a:lnTo>
                    <a:lnTo>
                      <a:pt x="3033" y="3740"/>
                    </a:lnTo>
                    <a:lnTo>
                      <a:pt x="3042" y="3741"/>
                    </a:lnTo>
                    <a:lnTo>
                      <a:pt x="3049" y="3741"/>
                    </a:lnTo>
                    <a:lnTo>
                      <a:pt x="3053" y="3734"/>
                    </a:lnTo>
                    <a:lnTo>
                      <a:pt x="3060" y="3729"/>
                    </a:lnTo>
                    <a:lnTo>
                      <a:pt x="3075" y="3734"/>
                    </a:lnTo>
                    <a:lnTo>
                      <a:pt x="3082" y="3737"/>
                    </a:lnTo>
                    <a:lnTo>
                      <a:pt x="3086" y="3745"/>
                    </a:lnTo>
                    <a:lnTo>
                      <a:pt x="3093" y="3748"/>
                    </a:lnTo>
                    <a:lnTo>
                      <a:pt x="3103" y="3761"/>
                    </a:lnTo>
                    <a:lnTo>
                      <a:pt x="3112" y="3764"/>
                    </a:lnTo>
                    <a:lnTo>
                      <a:pt x="3114" y="3772"/>
                    </a:lnTo>
                    <a:lnTo>
                      <a:pt x="3112" y="3779"/>
                    </a:lnTo>
                    <a:lnTo>
                      <a:pt x="3113" y="3788"/>
                    </a:lnTo>
                    <a:lnTo>
                      <a:pt x="3117" y="3795"/>
                    </a:lnTo>
                    <a:lnTo>
                      <a:pt x="3125" y="3796"/>
                    </a:lnTo>
                    <a:lnTo>
                      <a:pt x="3146" y="3807"/>
                    </a:lnTo>
                    <a:lnTo>
                      <a:pt x="3150" y="3815"/>
                    </a:lnTo>
                    <a:lnTo>
                      <a:pt x="3150" y="3822"/>
                    </a:lnTo>
                    <a:lnTo>
                      <a:pt x="3157" y="3826"/>
                    </a:lnTo>
                    <a:lnTo>
                      <a:pt x="3162" y="3831"/>
                    </a:lnTo>
                    <a:lnTo>
                      <a:pt x="3170" y="3845"/>
                    </a:lnTo>
                    <a:lnTo>
                      <a:pt x="3176" y="3849"/>
                    </a:lnTo>
                    <a:lnTo>
                      <a:pt x="3193" y="3852"/>
                    </a:lnTo>
                    <a:lnTo>
                      <a:pt x="3199" y="3857"/>
                    </a:lnTo>
                    <a:lnTo>
                      <a:pt x="3208" y="3859"/>
                    </a:lnTo>
                    <a:lnTo>
                      <a:pt x="3215" y="3860"/>
                    </a:lnTo>
                    <a:lnTo>
                      <a:pt x="3224" y="3860"/>
                    </a:lnTo>
                    <a:lnTo>
                      <a:pt x="3226" y="3853"/>
                    </a:lnTo>
                    <a:lnTo>
                      <a:pt x="3231" y="3847"/>
                    </a:lnTo>
                    <a:lnTo>
                      <a:pt x="3246" y="3841"/>
                    </a:lnTo>
                    <a:lnTo>
                      <a:pt x="3248" y="3849"/>
                    </a:lnTo>
                    <a:lnTo>
                      <a:pt x="3252" y="3857"/>
                    </a:lnTo>
                    <a:lnTo>
                      <a:pt x="3259" y="3861"/>
                    </a:lnTo>
                    <a:lnTo>
                      <a:pt x="3267" y="3875"/>
                    </a:lnTo>
                    <a:lnTo>
                      <a:pt x="3273" y="3880"/>
                    </a:lnTo>
                    <a:lnTo>
                      <a:pt x="3277" y="3887"/>
                    </a:lnTo>
                    <a:lnTo>
                      <a:pt x="3264" y="3913"/>
                    </a:lnTo>
                    <a:lnTo>
                      <a:pt x="3289" y="3920"/>
                    </a:lnTo>
                    <a:lnTo>
                      <a:pt x="3305" y="3904"/>
                    </a:lnTo>
                    <a:lnTo>
                      <a:pt x="3310" y="3904"/>
                    </a:lnTo>
                    <a:lnTo>
                      <a:pt x="3322" y="3882"/>
                    </a:lnTo>
                    <a:lnTo>
                      <a:pt x="3338" y="3865"/>
                    </a:lnTo>
                    <a:lnTo>
                      <a:pt x="3356" y="3858"/>
                    </a:lnTo>
                    <a:lnTo>
                      <a:pt x="3375" y="3852"/>
                    </a:lnTo>
                    <a:lnTo>
                      <a:pt x="3394" y="3839"/>
                    </a:lnTo>
                    <a:lnTo>
                      <a:pt x="3414" y="3823"/>
                    </a:lnTo>
                    <a:lnTo>
                      <a:pt x="3439" y="3811"/>
                    </a:lnTo>
                    <a:lnTo>
                      <a:pt x="3464" y="3789"/>
                    </a:lnTo>
                    <a:lnTo>
                      <a:pt x="3505" y="3777"/>
                    </a:lnTo>
                    <a:lnTo>
                      <a:pt x="3530" y="3766"/>
                    </a:lnTo>
                    <a:lnTo>
                      <a:pt x="3553" y="3763"/>
                    </a:lnTo>
                    <a:lnTo>
                      <a:pt x="3575" y="3767"/>
                    </a:lnTo>
                    <a:lnTo>
                      <a:pt x="3591" y="3773"/>
                    </a:lnTo>
                    <a:lnTo>
                      <a:pt x="3604" y="3784"/>
                    </a:lnTo>
                    <a:lnTo>
                      <a:pt x="3623" y="3780"/>
                    </a:lnTo>
                    <a:lnTo>
                      <a:pt x="3644" y="3779"/>
                    </a:lnTo>
                    <a:lnTo>
                      <a:pt x="3661" y="3782"/>
                    </a:lnTo>
                    <a:lnTo>
                      <a:pt x="3692" y="3811"/>
                    </a:lnTo>
                    <a:lnTo>
                      <a:pt x="3697" y="3818"/>
                    </a:lnTo>
                    <a:lnTo>
                      <a:pt x="3714" y="3821"/>
                    </a:lnTo>
                    <a:lnTo>
                      <a:pt x="3761" y="3814"/>
                    </a:lnTo>
                    <a:lnTo>
                      <a:pt x="3774" y="3820"/>
                    </a:lnTo>
                    <a:lnTo>
                      <a:pt x="3818" y="3821"/>
                    </a:lnTo>
                    <a:lnTo>
                      <a:pt x="3856" y="3816"/>
                    </a:lnTo>
                    <a:lnTo>
                      <a:pt x="3866" y="3811"/>
                    </a:lnTo>
                    <a:lnTo>
                      <a:pt x="3866" y="3803"/>
                    </a:lnTo>
                    <a:lnTo>
                      <a:pt x="3862" y="3791"/>
                    </a:lnTo>
                    <a:lnTo>
                      <a:pt x="3865" y="3777"/>
                    </a:lnTo>
                    <a:lnTo>
                      <a:pt x="3875" y="3761"/>
                    </a:lnTo>
                    <a:lnTo>
                      <a:pt x="3875" y="3745"/>
                    </a:lnTo>
                    <a:lnTo>
                      <a:pt x="3864" y="3730"/>
                    </a:lnTo>
                    <a:lnTo>
                      <a:pt x="3860" y="3712"/>
                    </a:lnTo>
                    <a:lnTo>
                      <a:pt x="3862" y="3694"/>
                    </a:lnTo>
                    <a:lnTo>
                      <a:pt x="3878" y="3680"/>
                    </a:lnTo>
                    <a:lnTo>
                      <a:pt x="3892" y="3664"/>
                    </a:lnTo>
                    <a:lnTo>
                      <a:pt x="3910" y="3649"/>
                    </a:lnTo>
                    <a:lnTo>
                      <a:pt x="3921" y="3632"/>
                    </a:lnTo>
                    <a:lnTo>
                      <a:pt x="3935" y="3631"/>
                    </a:lnTo>
                    <a:lnTo>
                      <a:pt x="3955" y="3637"/>
                    </a:lnTo>
                    <a:lnTo>
                      <a:pt x="3969" y="3648"/>
                    </a:lnTo>
                    <a:lnTo>
                      <a:pt x="4006" y="3658"/>
                    </a:lnTo>
                    <a:lnTo>
                      <a:pt x="4017" y="3672"/>
                    </a:lnTo>
                    <a:lnTo>
                      <a:pt x="4041" y="3678"/>
                    </a:lnTo>
                    <a:lnTo>
                      <a:pt x="4065" y="3681"/>
                    </a:lnTo>
                    <a:lnTo>
                      <a:pt x="4082" y="3688"/>
                    </a:lnTo>
                    <a:lnTo>
                      <a:pt x="4092" y="3704"/>
                    </a:lnTo>
                    <a:lnTo>
                      <a:pt x="4097" y="3734"/>
                    </a:lnTo>
                    <a:lnTo>
                      <a:pt x="4097" y="3755"/>
                    </a:lnTo>
                    <a:lnTo>
                      <a:pt x="4102" y="3755"/>
                    </a:lnTo>
                    <a:lnTo>
                      <a:pt x="4117" y="3769"/>
                    </a:lnTo>
                    <a:lnTo>
                      <a:pt x="4140" y="3785"/>
                    </a:lnTo>
                    <a:lnTo>
                      <a:pt x="4174" y="3796"/>
                    </a:lnTo>
                    <a:lnTo>
                      <a:pt x="4202" y="3790"/>
                    </a:lnTo>
                    <a:lnTo>
                      <a:pt x="4229" y="3775"/>
                    </a:lnTo>
                    <a:lnTo>
                      <a:pt x="4254" y="3763"/>
                    </a:lnTo>
                    <a:lnTo>
                      <a:pt x="4285" y="3771"/>
                    </a:lnTo>
                    <a:lnTo>
                      <a:pt x="4333" y="3788"/>
                    </a:lnTo>
                    <a:lnTo>
                      <a:pt x="4343" y="3800"/>
                    </a:lnTo>
                    <a:lnTo>
                      <a:pt x="4344" y="3800"/>
                    </a:lnTo>
                    <a:lnTo>
                      <a:pt x="4350" y="3805"/>
                    </a:lnTo>
                    <a:lnTo>
                      <a:pt x="4372" y="3817"/>
                    </a:lnTo>
                    <a:lnTo>
                      <a:pt x="4393" y="3823"/>
                    </a:lnTo>
                    <a:lnTo>
                      <a:pt x="4414" y="3832"/>
                    </a:lnTo>
                    <a:lnTo>
                      <a:pt x="4428" y="3852"/>
                    </a:lnTo>
                    <a:lnTo>
                      <a:pt x="4455" y="3868"/>
                    </a:lnTo>
                    <a:lnTo>
                      <a:pt x="4487" y="3873"/>
                    </a:lnTo>
                    <a:lnTo>
                      <a:pt x="4510" y="3880"/>
                    </a:lnTo>
                    <a:lnTo>
                      <a:pt x="4528" y="3881"/>
                    </a:lnTo>
                    <a:lnTo>
                      <a:pt x="4553" y="3879"/>
                    </a:lnTo>
                    <a:lnTo>
                      <a:pt x="4571" y="3887"/>
                    </a:lnTo>
                    <a:lnTo>
                      <a:pt x="4627" y="3868"/>
                    </a:lnTo>
                    <a:lnTo>
                      <a:pt x="4661" y="3860"/>
                    </a:lnTo>
                    <a:lnTo>
                      <a:pt x="4688" y="3855"/>
                    </a:lnTo>
                    <a:lnTo>
                      <a:pt x="4725" y="3826"/>
                    </a:lnTo>
                    <a:lnTo>
                      <a:pt x="4749" y="3810"/>
                    </a:lnTo>
                    <a:lnTo>
                      <a:pt x="4774" y="3801"/>
                    </a:lnTo>
                    <a:lnTo>
                      <a:pt x="4799" y="3811"/>
                    </a:lnTo>
                    <a:lnTo>
                      <a:pt x="4817" y="3826"/>
                    </a:lnTo>
                    <a:lnTo>
                      <a:pt x="4838" y="3830"/>
                    </a:lnTo>
                    <a:lnTo>
                      <a:pt x="4855" y="3826"/>
                    </a:lnTo>
                    <a:lnTo>
                      <a:pt x="4869" y="3818"/>
                    </a:lnTo>
                    <a:lnTo>
                      <a:pt x="4875" y="3821"/>
                    </a:lnTo>
                    <a:lnTo>
                      <a:pt x="4886" y="3823"/>
                    </a:lnTo>
                    <a:lnTo>
                      <a:pt x="4899" y="3833"/>
                    </a:lnTo>
                    <a:lnTo>
                      <a:pt x="4931" y="3843"/>
                    </a:lnTo>
                    <a:lnTo>
                      <a:pt x="4956" y="3855"/>
                    </a:lnTo>
                    <a:lnTo>
                      <a:pt x="4967" y="3853"/>
                    </a:lnTo>
                    <a:lnTo>
                      <a:pt x="4982" y="3842"/>
                    </a:lnTo>
                    <a:lnTo>
                      <a:pt x="5032" y="3811"/>
                    </a:lnTo>
                    <a:lnTo>
                      <a:pt x="5033" y="3804"/>
                    </a:lnTo>
                    <a:lnTo>
                      <a:pt x="5031" y="3791"/>
                    </a:lnTo>
                    <a:lnTo>
                      <a:pt x="5034" y="3779"/>
                    </a:lnTo>
                    <a:lnTo>
                      <a:pt x="5045" y="3766"/>
                    </a:lnTo>
                    <a:lnTo>
                      <a:pt x="5052" y="3755"/>
                    </a:lnTo>
                    <a:lnTo>
                      <a:pt x="5059" y="3725"/>
                    </a:lnTo>
                    <a:lnTo>
                      <a:pt x="5064" y="3703"/>
                    </a:lnTo>
                    <a:lnTo>
                      <a:pt x="5071" y="3686"/>
                    </a:lnTo>
                    <a:lnTo>
                      <a:pt x="5090" y="3676"/>
                    </a:lnTo>
                    <a:lnTo>
                      <a:pt x="5114" y="3649"/>
                    </a:lnTo>
                    <a:lnTo>
                      <a:pt x="5114" y="3644"/>
                    </a:lnTo>
                    <a:lnTo>
                      <a:pt x="5109" y="3633"/>
                    </a:lnTo>
                    <a:lnTo>
                      <a:pt x="5111" y="3606"/>
                    </a:lnTo>
                    <a:lnTo>
                      <a:pt x="5104" y="3602"/>
                    </a:lnTo>
                    <a:lnTo>
                      <a:pt x="5093" y="3602"/>
                    </a:lnTo>
                    <a:lnTo>
                      <a:pt x="5075" y="3607"/>
                    </a:lnTo>
                    <a:lnTo>
                      <a:pt x="5071" y="3602"/>
                    </a:lnTo>
                    <a:lnTo>
                      <a:pt x="5076" y="3589"/>
                    </a:lnTo>
                    <a:lnTo>
                      <a:pt x="5100" y="3565"/>
                    </a:lnTo>
                    <a:lnTo>
                      <a:pt x="5108" y="3553"/>
                    </a:lnTo>
                    <a:lnTo>
                      <a:pt x="5124" y="3541"/>
                    </a:lnTo>
                    <a:lnTo>
                      <a:pt x="5158" y="3535"/>
                    </a:lnTo>
                    <a:lnTo>
                      <a:pt x="5199" y="3520"/>
                    </a:lnTo>
                    <a:lnTo>
                      <a:pt x="5224" y="3521"/>
                    </a:lnTo>
                    <a:lnTo>
                      <a:pt x="5259" y="3515"/>
                    </a:lnTo>
                    <a:lnTo>
                      <a:pt x="5271" y="3515"/>
                    </a:lnTo>
                    <a:lnTo>
                      <a:pt x="5290" y="3524"/>
                    </a:lnTo>
                    <a:lnTo>
                      <a:pt x="5307" y="3536"/>
                    </a:lnTo>
                    <a:lnTo>
                      <a:pt x="5318" y="3548"/>
                    </a:lnTo>
                    <a:lnTo>
                      <a:pt x="5334" y="3552"/>
                    </a:lnTo>
                    <a:lnTo>
                      <a:pt x="5353" y="3549"/>
                    </a:lnTo>
                    <a:lnTo>
                      <a:pt x="5369" y="3553"/>
                    </a:lnTo>
                    <a:lnTo>
                      <a:pt x="5383" y="3559"/>
                    </a:lnTo>
                    <a:lnTo>
                      <a:pt x="5391" y="3573"/>
                    </a:lnTo>
                    <a:lnTo>
                      <a:pt x="5403" y="3591"/>
                    </a:lnTo>
                    <a:lnTo>
                      <a:pt x="5404" y="3604"/>
                    </a:lnTo>
                    <a:lnTo>
                      <a:pt x="5412" y="3611"/>
                    </a:lnTo>
                    <a:lnTo>
                      <a:pt x="5421" y="3617"/>
                    </a:lnTo>
                    <a:lnTo>
                      <a:pt x="5423" y="3626"/>
                    </a:lnTo>
                    <a:lnTo>
                      <a:pt x="5424" y="3621"/>
                    </a:lnTo>
                    <a:lnTo>
                      <a:pt x="5426" y="3634"/>
                    </a:lnTo>
                    <a:lnTo>
                      <a:pt x="5431" y="3649"/>
                    </a:lnTo>
                    <a:lnTo>
                      <a:pt x="5434" y="3670"/>
                    </a:lnTo>
                    <a:lnTo>
                      <a:pt x="5442" y="3687"/>
                    </a:lnTo>
                    <a:lnTo>
                      <a:pt x="5447" y="3704"/>
                    </a:lnTo>
                    <a:lnTo>
                      <a:pt x="5468" y="3744"/>
                    </a:lnTo>
                    <a:lnTo>
                      <a:pt x="5474" y="3785"/>
                    </a:lnTo>
                    <a:lnTo>
                      <a:pt x="5483" y="3804"/>
                    </a:lnTo>
                    <a:lnTo>
                      <a:pt x="5482" y="3809"/>
                    </a:lnTo>
                    <a:lnTo>
                      <a:pt x="5483" y="3810"/>
                    </a:lnTo>
                    <a:lnTo>
                      <a:pt x="5485" y="3828"/>
                    </a:lnTo>
                    <a:lnTo>
                      <a:pt x="5485" y="3849"/>
                    </a:lnTo>
                    <a:lnTo>
                      <a:pt x="5498" y="3860"/>
                    </a:lnTo>
                    <a:lnTo>
                      <a:pt x="5521" y="3863"/>
                    </a:lnTo>
                    <a:lnTo>
                      <a:pt x="5542" y="3855"/>
                    </a:lnTo>
                    <a:lnTo>
                      <a:pt x="5558" y="3863"/>
                    </a:lnTo>
                    <a:lnTo>
                      <a:pt x="5577" y="3865"/>
                    </a:lnTo>
                    <a:lnTo>
                      <a:pt x="5595" y="3874"/>
                    </a:lnTo>
                    <a:lnTo>
                      <a:pt x="5627" y="3902"/>
                    </a:lnTo>
                    <a:lnTo>
                      <a:pt x="5642" y="3909"/>
                    </a:lnTo>
                    <a:lnTo>
                      <a:pt x="5654" y="3911"/>
                    </a:lnTo>
                    <a:lnTo>
                      <a:pt x="5658" y="3918"/>
                    </a:lnTo>
                    <a:lnTo>
                      <a:pt x="5658" y="3923"/>
                    </a:lnTo>
                    <a:lnTo>
                      <a:pt x="5660" y="3922"/>
                    </a:lnTo>
                    <a:lnTo>
                      <a:pt x="5661" y="3938"/>
                    </a:lnTo>
                    <a:lnTo>
                      <a:pt x="5668" y="3947"/>
                    </a:lnTo>
                    <a:lnTo>
                      <a:pt x="5667" y="3963"/>
                    </a:lnTo>
                    <a:lnTo>
                      <a:pt x="5668" y="3981"/>
                    </a:lnTo>
                    <a:lnTo>
                      <a:pt x="5678" y="3997"/>
                    </a:lnTo>
                    <a:lnTo>
                      <a:pt x="5684" y="4010"/>
                    </a:lnTo>
                    <a:lnTo>
                      <a:pt x="5703" y="4009"/>
                    </a:lnTo>
                    <a:lnTo>
                      <a:pt x="5722" y="4015"/>
                    </a:lnTo>
                    <a:lnTo>
                      <a:pt x="5740" y="4013"/>
                    </a:lnTo>
                    <a:lnTo>
                      <a:pt x="5771" y="3998"/>
                    </a:lnTo>
                    <a:lnTo>
                      <a:pt x="5805" y="3976"/>
                    </a:lnTo>
                    <a:lnTo>
                      <a:pt x="5823" y="3974"/>
                    </a:lnTo>
                    <a:lnTo>
                      <a:pt x="5856" y="3956"/>
                    </a:lnTo>
                    <a:lnTo>
                      <a:pt x="5888" y="3947"/>
                    </a:lnTo>
                    <a:lnTo>
                      <a:pt x="5889" y="3950"/>
                    </a:lnTo>
                    <a:lnTo>
                      <a:pt x="5881" y="3963"/>
                    </a:lnTo>
                    <a:lnTo>
                      <a:pt x="5881" y="3983"/>
                    </a:lnTo>
                    <a:lnTo>
                      <a:pt x="5886" y="3999"/>
                    </a:lnTo>
                    <a:lnTo>
                      <a:pt x="5883" y="4019"/>
                    </a:lnTo>
                    <a:lnTo>
                      <a:pt x="5871" y="4029"/>
                    </a:lnTo>
                    <a:lnTo>
                      <a:pt x="5857" y="4042"/>
                    </a:lnTo>
                    <a:lnTo>
                      <a:pt x="5855" y="4063"/>
                    </a:lnTo>
                    <a:lnTo>
                      <a:pt x="5841" y="4096"/>
                    </a:lnTo>
                    <a:lnTo>
                      <a:pt x="5833" y="4138"/>
                    </a:lnTo>
                    <a:lnTo>
                      <a:pt x="5814" y="4176"/>
                    </a:lnTo>
                    <a:lnTo>
                      <a:pt x="5801" y="4194"/>
                    </a:lnTo>
                    <a:lnTo>
                      <a:pt x="5796" y="4214"/>
                    </a:lnTo>
                    <a:lnTo>
                      <a:pt x="5784" y="4224"/>
                    </a:lnTo>
                    <a:lnTo>
                      <a:pt x="5779" y="4220"/>
                    </a:lnTo>
                    <a:lnTo>
                      <a:pt x="5728" y="4208"/>
                    </a:lnTo>
                    <a:lnTo>
                      <a:pt x="5715" y="4215"/>
                    </a:lnTo>
                    <a:lnTo>
                      <a:pt x="5679" y="4250"/>
                    </a:lnTo>
                    <a:lnTo>
                      <a:pt x="5687" y="4263"/>
                    </a:lnTo>
                    <a:lnTo>
                      <a:pt x="5693" y="4290"/>
                    </a:lnTo>
                    <a:lnTo>
                      <a:pt x="5693" y="4349"/>
                    </a:lnTo>
                    <a:lnTo>
                      <a:pt x="5677" y="4374"/>
                    </a:lnTo>
                    <a:lnTo>
                      <a:pt x="5657" y="4391"/>
                    </a:lnTo>
                    <a:lnTo>
                      <a:pt x="5657" y="4409"/>
                    </a:lnTo>
                    <a:lnTo>
                      <a:pt x="5657" y="4415"/>
                    </a:lnTo>
                    <a:lnTo>
                      <a:pt x="5661" y="4423"/>
                    </a:lnTo>
                    <a:lnTo>
                      <a:pt x="5669" y="4419"/>
                    </a:lnTo>
                    <a:lnTo>
                      <a:pt x="5667" y="4412"/>
                    </a:lnTo>
                    <a:lnTo>
                      <a:pt x="5665" y="4407"/>
                    </a:lnTo>
                    <a:lnTo>
                      <a:pt x="5673" y="4404"/>
                    </a:lnTo>
                    <a:lnTo>
                      <a:pt x="5693" y="4406"/>
                    </a:lnTo>
                    <a:lnTo>
                      <a:pt x="5699" y="4396"/>
                    </a:lnTo>
                    <a:lnTo>
                      <a:pt x="5705" y="4390"/>
                    </a:lnTo>
                    <a:lnTo>
                      <a:pt x="5709" y="4382"/>
                    </a:lnTo>
                    <a:lnTo>
                      <a:pt x="5721" y="4369"/>
                    </a:lnTo>
                    <a:lnTo>
                      <a:pt x="5728" y="4345"/>
                    </a:lnTo>
                    <a:lnTo>
                      <a:pt x="5730" y="4354"/>
                    </a:lnTo>
                    <a:lnTo>
                      <a:pt x="5737" y="4355"/>
                    </a:lnTo>
                    <a:lnTo>
                      <a:pt x="5732" y="4365"/>
                    </a:lnTo>
                    <a:lnTo>
                      <a:pt x="5736" y="4370"/>
                    </a:lnTo>
                    <a:lnTo>
                      <a:pt x="5748" y="4361"/>
                    </a:lnTo>
                    <a:lnTo>
                      <a:pt x="5754" y="4359"/>
                    </a:lnTo>
                    <a:lnTo>
                      <a:pt x="5754" y="4366"/>
                    </a:lnTo>
                    <a:lnTo>
                      <a:pt x="5753" y="4374"/>
                    </a:lnTo>
                    <a:lnTo>
                      <a:pt x="5753" y="4385"/>
                    </a:lnTo>
                    <a:lnTo>
                      <a:pt x="5755" y="4387"/>
                    </a:lnTo>
                    <a:lnTo>
                      <a:pt x="5764" y="4387"/>
                    </a:lnTo>
                    <a:lnTo>
                      <a:pt x="5774" y="4390"/>
                    </a:lnTo>
                    <a:lnTo>
                      <a:pt x="5784" y="4396"/>
                    </a:lnTo>
                    <a:lnTo>
                      <a:pt x="5787" y="4395"/>
                    </a:lnTo>
                    <a:lnTo>
                      <a:pt x="5794" y="4398"/>
                    </a:lnTo>
                    <a:lnTo>
                      <a:pt x="5806" y="4401"/>
                    </a:lnTo>
                    <a:lnTo>
                      <a:pt x="5828" y="4393"/>
                    </a:lnTo>
                    <a:lnTo>
                      <a:pt x="5835" y="4393"/>
                    </a:lnTo>
                    <a:lnTo>
                      <a:pt x="5846" y="4387"/>
                    </a:lnTo>
                    <a:lnTo>
                      <a:pt x="5860" y="4376"/>
                    </a:lnTo>
                    <a:lnTo>
                      <a:pt x="5903" y="4347"/>
                    </a:lnTo>
                    <a:lnTo>
                      <a:pt x="5916" y="4332"/>
                    </a:lnTo>
                    <a:lnTo>
                      <a:pt x="5925" y="4318"/>
                    </a:lnTo>
                    <a:lnTo>
                      <a:pt x="5939" y="4299"/>
                    </a:lnTo>
                    <a:lnTo>
                      <a:pt x="5940" y="4290"/>
                    </a:lnTo>
                    <a:lnTo>
                      <a:pt x="5947" y="4279"/>
                    </a:lnTo>
                    <a:lnTo>
                      <a:pt x="5957" y="4269"/>
                    </a:lnTo>
                    <a:lnTo>
                      <a:pt x="5968" y="4263"/>
                    </a:lnTo>
                    <a:lnTo>
                      <a:pt x="5982" y="4240"/>
                    </a:lnTo>
                    <a:lnTo>
                      <a:pt x="5989" y="4232"/>
                    </a:lnTo>
                    <a:lnTo>
                      <a:pt x="6000" y="4215"/>
                    </a:lnTo>
                    <a:lnTo>
                      <a:pt x="6050" y="4161"/>
                    </a:lnTo>
                    <a:lnTo>
                      <a:pt x="6055" y="4148"/>
                    </a:lnTo>
                    <a:lnTo>
                      <a:pt x="6066" y="4138"/>
                    </a:lnTo>
                    <a:lnTo>
                      <a:pt x="6069" y="4134"/>
                    </a:lnTo>
                    <a:lnTo>
                      <a:pt x="6083" y="4106"/>
                    </a:lnTo>
                    <a:lnTo>
                      <a:pt x="6095" y="4070"/>
                    </a:lnTo>
                    <a:lnTo>
                      <a:pt x="6102" y="4056"/>
                    </a:lnTo>
                    <a:lnTo>
                      <a:pt x="6123" y="4031"/>
                    </a:lnTo>
                    <a:lnTo>
                      <a:pt x="6140" y="4001"/>
                    </a:lnTo>
                    <a:lnTo>
                      <a:pt x="6160" y="3979"/>
                    </a:lnTo>
                    <a:lnTo>
                      <a:pt x="6169" y="3967"/>
                    </a:lnTo>
                    <a:lnTo>
                      <a:pt x="6172" y="3961"/>
                    </a:lnTo>
                    <a:lnTo>
                      <a:pt x="6179" y="3957"/>
                    </a:lnTo>
                    <a:lnTo>
                      <a:pt x="6188" y="3949"/>
                    </a:lnTo>
                    <a:lnTo>
                      <a:pt x="6192" y="3924"/>
                    </a:lnTo>
                    <a:lnTo>
                      <a:pt x="6194" y="3912"/>
                    </a:lnTo>
                    <a:lnTo>
                      <a:pt x="6193" y="3902"/>
                    </a:lnTo>
                    <a:lnTo>
                      <a:pt x="6195" y="3890"/>
                    </a:lnTo>
                    <a:lnTo>
                      <a:pt x="6204" y="3871"/>
                    </a:lnTo>
                    <a:lnTo>
                      <a:pt x="6205" y="3861"/>
                    </a:lnTo>
                    <a:lnTo>
                      <a:pt x="6201" y="3827"/>
                    </a:lnTo>
                    <a:lnTo>
                      <a:pt x="6210" y="3816"/>
                    </a:lnTo>
                    <a:lnTo>
                      <a:pt x="6209" y="3810"/>
                    </a:lnTo>
                    <a:lnTo>
                      <a:pt x="6205" y="3806"/>
                    </a:lnTo>
                    <a:lnTo>
                      <a:pt x="6199" y="3778"/>
                    </a:lnTo>
                    <a:lnTo>
                      <a:pt x="6199" y="3757"/>
                    </a:lnTo>
                    <a:lnTo>
                      <a:pt x="6205" y="3747"/>
                    </a:lnTo>
                    <a:lnTo>
                      <a:pt x="6208" y="3734"/>
                    </a:lnTo>
                    <a:lnTo>
                      <a:pt x="6209" y="3713"/>
                    </a:lnTo>
                    <a:lnTo>
                      <a:pt x="6214" y="3712"/>
                    </a:lnTo>
                    <a:lnTo>
                      <a:pt x="6214" y="3705"/>
                    </a:lnTo>
                    <a:lnTo>
                      <a:pt x="6219" y="3702"/>
                    </a:lnTo>
                    <a:lnTo>
                      <a:pt x="6216" y="3696"/>
                    </a:lnTo>
                    <a:lnTo>
                      <a:pt x="6228" y="3676"/>
                    </a:lnTo>
                    <a:lnTo>
                      <a:pt x="6236" y="3671"/>
                    </a:lnTo>
                    <a:lnTo>
                      <a:pt x="6241" y="3661"/>
                    </a:lnTo>
                    <a:lnTo>
                      <a:pt x="6247" y="3653"/>
                    </a:lnTo>
                    <a:lnTo>
                      <a:pt x="6248" y="3643"/>
                    </a:lnTo>
                    <a:lnTo>
                      <a:pt x="6253" y="3631"/>
                    </a:lnTo>
                    <a:lnTo>
                      <a:pt x="6233" y="3610"/>
                    </a:lnTo>
                    <a:lnTo>
                      <a:pt x="6241" y="3591"/>
                    </a:lnTo>
                    <a:lnTo>
                      <a:pt x="6238" y="3578"/>
                    </a:lnTo>
                    <a:lnTo>
                      <a:pt x="6235" y="3565"/>
                    </a:lnTo>
                    <a:lnTo>
                      <a:pt x="6225" y="3559"/>
                    </a:lnTo>
                    <a:lnTo>
                      <a:pt x="6214" y="3549"/>
                    </a:lnTo>
                    <a:lnTo>
                      <a:pt x="6203" y="3551"/>
                    </a:lnTo>
                    <a:lnTo>
                      <a:pt x="6190" y="3542"/>
                    </a:lnTo>
                    <a:lnTo>
                      <a:pt x="6176" y="3537"/>
                    </a:lnTo>
                    <a:lnTo>
                      <a:pt x="6168" y="3538"/>
                    </a:lnTo>
                    <a:lnTo>
                      <a:pt x="6174" y="3532"/>
                    </a:lnTo>
                    <a:lnTo>
                      <a:pt x="6188" y="3532"/>
                    </a:lnTo>
                    <a:lnTo>
                      <a:pt x="6200" y="3542"/>
                    </a:lnTo>
                    <a:lnTo>
                      <a:pt x="6209" y="3543"/>
                    </a:lnTo>
                    <a:lnTo>
                      <a:pt x="6219" y="3542"/>
                    </a:lnTo>
                    <a:lnTo>
                      <a:pt x="6237" y="3554"/>
                    </a:lnTo>
                    <a:lnTo>
                      <a:pt x="6241" y="3551"/>
                    </a:lnTo>
                    <a:lnTo>
                      <a:pt x="6249" y="3540"/>
                    </a:lnTo>
                    <a:lnTo>
                      <a:pt x="6248" y="3529"/>
                    </a:lnTo>
                    <a:lnTo>
                      <a:pt x="6241" y="3526"/>
                    </a:lnTo>
                    <a:lnTo>
                      <a:pt x="6215" y="3508"/>
                    </a:lnTo>
                    <a:lnTo>
                      <a:pt x="6203" y="3495"/>
                    </a:lnTo>
                    <a:lnTo>
                      <a:pt x="6192" y="3487"/>
                    </a:lnTo>
                    <a:lnTo>
                      <a:pt x="6189" y="3482"/>
                    </a:lnTo>
                    <a:lnTo>
                      <a:pt x="6189" y="3468"/>
                    </a:lnTo>
                    <a:lnTo>
                      <a:pt x="6182" y="3461"/>
                    </a:lnTo>
                    <a:lnTo>
                      <a:pt x="6173" y="3454"/>
                    </a:lnTo>
                    <a:lnTo>
                      <a:pt x="6163" y="3450"/>
                    </a:lnTo>
                    <a:lnTo>
                      <a:pt x="6161" y="3445"/>
                    </a:lnTo>
                    <a:lnTo>
                      <a:pt x="6161" y="3440"/>
                    </a:lnTo>
                    <a:lnTo>
                      <a:pt x="6158" y="3440"/>
                    </a:lnTo>
                    <a:lnTo>
                      <a:pt x="6150" y="3440"/>
                    </a:lnTo>
                    <a:lnTo>
                      <a:pt x="6135" y="3446"/>
                    </a:lnTo>
                    <a:lnTo>
                      <a:pt x="6124" y="3446"/>
                    </a:lnTo>
                    <a:lnTo>
                      <a:pt x="6103" y="3438"/>
                    </a:lnTo>
                    <a:lnTo>
                      <a:pt x="6103" y="3457"/>
                    </a:lnTo>
                    <a:lnTo>
                      <a:pt x="6106" y="3459"/>
                    </a:lnTo>
                    <a:lnTo>
                      <a:pt x="6103" y="3467"/>
                    </a:lnTo>
                    <a:lnTo>
                      <a:pt x="6101" y="3483"/>
                    </a:lnTo>
                    <a:lnTo>
                      <a:pt x="6093" y="3504"/>
                    </a:lnTo>
                    <a:lnTo>
                      <a:pt x="6082" y="3510"/>
                    </a:lnTo>
                    <a:lnTo>
                      <a:pt x="6086" y="3495"/>
                    </a:lnTo>
                    <a:lnTo>
                      <a:pt x="6095" y="3481"/>
                    </a:lnTo>
                    <a:lnTo>
                      <a:pt x="6090" y="3471"/>
                    </a:lnTo>
                    <a:lnTo>
                      <a:pt x="6071" y="3493"/>
                    </a:lnTo>
                    <a:lnTo>
                      <a:pt x="6058" y="3500"/>
                    </a:lnTo>
                    <a:lnTo>
                      <a:pt x="6038" y="3505"/>
                    </a:lnTo>
                    <a:lnTo>
                      <a:pt x="6023" y="3504"/>
                    </a:lnTo>
                    <a:lnTo>
                      <a:pt x="6023" y="3499"/>
                    </a:lnTo>
                    <a:lnTo>
                      <a:pt x="6032" y="3495"/>
                    </a:lnTo>
                    <a:lnTo>
                      <a:pt x="6038" y="3488"/>
                    </a:lnTo>
                    <a:lnTo>
                      <a:pt x="6045" y="3477"/>
                    </a:lnTo>
                    <a:lnTo>
                      <a:pt x="6043" y="3470"/>
                    </a:lnTo>
                    <a:lnTo>
                      <a:pt x="6033" y="3465"/>
                    </a:lnTo>
                    <a:lnTo>
                      <a:pt x="6028" y="3455"/>
                    </a:lnTo>
                    <a:lnTo>
                      <a:pt x="6034" y="3452"/>
                    </a:lnTo>
                    <a:lnTo>
                      <a:pt x="6043" y="3443"/>
                    </a:lnTo>
                    <a:lnTo>
                      <a:pt x="6044" y="3438"/>
                    </a:lnTo>
                    <a:lnTo>
                      <a:pt x="6028" y="3439"/>
                    </a:lnTo>
                    <a:lnTo>
                      <a:pt x="6018" y="3445"/>
                    </a:lnTo>
                    <a:lnTo>
                      <a:pt x="6015" y="3454"/>
                    </a:lnTo>
                    <a:lnTo>
                      <a:pt x="6021" y="3462"/>
                    </a:lnTo>
                    <a:lnTo>
                      <a:pt x="6018" y="3470"/>
                    </a:lnTo>
                    <a:lnTo>
                      <a:pt x="6010" y="3479"/>
                    </a:lnTo>
                    <a:lnTo>
                      <a:pt x="6001" y="3479"/>
                    </a:lnTo>
                    <a:lnTo>
                      <a:pt x="5996" y="3487"/>
                    </a:lnTo>
                    <a:lnTo>
                      <a:pt x="5994" y="3484"/>
                    </a:lnTo>
                    <a:lnTo>
                      <a:pt x="5993" y="3466"/>
                    </a:lnTo>
                    <a:lnTo>
                      <a:pt x="5995" y="3455"/>
                    </a:lnTo>
                    <a:lnTo>
                      <a:pt x="5996" y="3444"/>
                    </a:lnTo>
                    <a:lnTo>
                      <a:pt x="5997" y="3434"/>
                    </a:lnTo>
                    <a:lnTo>
                      <a:pt x="5996" y="3430"/>
                    </a:lnTo>
                    <a:lnTo>
                      <a:pt x="5997" y="3417"/>
                    </a:lnTo>
                    <a:lnTo>
                      <a:pt x="5995" y="3408"/>
                    </a:lnTo>
                    <a:lnTo>
                      <a:pt x="5985" y="3406"/>
                    </a:lnTo>
                    <a:lnTo>
                      <a:pt x="5962" y="3412"/>
                    </a:lnTo>
                    <a:lnTo>
                      <a:pt x="5939" y="3413"/>
                    </a:lnTo>
                    <a:lnTo>
                      <a:pt x="5929" y="3405"/>
                    </a:lnTo>
                    <a:lnTo>
                      <a:pt x="5910" y="3396"/>
                    </a:lnTo>
                    <a:lnTo>
                      <a:pt x="5910" y="3390"/>
                    </a:lnTo>
                    <a:lnTo>
                      <a:pt x="5915" y="3376"/>
                    </a:lnTo>
                    <a:lnTo>
                      <a:pt x="5942" y="3354"/>
                    </a:lnTo>
                    <a:lnTo>
                      <a:pt x="5950" y="3350"/>
                    </a:lnTo>
                    <a:lnTo>
                      <a:pt x="5968" y="3336"/>
                    </a:lnTo>
                    <a:lnTo>
                      <a:pt x="5977" y="3320"/>
                    </a:lnTo>
                    <a:lnTo>
                      <a:pt x="5983" y="3314"/>
                    </a:lnTo>
                    <a:lnTo>
                      <a:pt x="5989" y="3312"/>
                    </a:lnTo>
                    <a:lnTo>
                      <a:pt x="5999" y="3305"/>
                    </a:lnTo>
                    <a:lnTo>
                      <a:pt x="6047" y="3260"/>
                    </a:lnTo>
                    <a:lnTo>
                      <a:pt x="6056" y="3241"/>
                    </a:lnTo>
                    <a:lnTo>
                      <a:pt x="6065" y="3235"/>
                    </a:lnTo>
                    <a:lnTo>
                      <a:pt x="6069" y="3226"/>
                    </a:lnTo>
                    <a:lnTo>
                      <a:pt x="6070" y="3218"/>
                    </a:lnTo>
                    <a:lnTo>
                      <a:pt x="6076" y="3212"/>
                    </a:lnTo>
                    <a:lnTo>
                      <a:pt x="6083" y="3202"/>
                    </a:lnTo>
                    <a:lnTo>
                      <a:pt x="6087" y="3194"/>
                    </a:lnTo>
                    <a:lnTo>
                      <a:pt x="6093" y="3196"/>
                    </a:lnTo>
                    <a:lnTo>
                      <a:pt x="6099" y="3182"/>
                    </a:lnTo>
                    <a:lnTo>
                      <a:pt x="6114" y="3169"/>
                    </a:lnTo>
                    <a:lnTo>
                      <a:pt x="6130" y="3145"/>
                    </a:lnTo>
                    <a:lnTo>
                      <a:pt x="6140" y="3147"/>
                    </a:lnTo>
                    <a:lnTo>
                      <a:pt x="6158" y="3127"/>
                    </a:lnTo>
                    <a:lnTo>
                      <a:pt x="6166" y="3111"/>
                    </a:lnTo>
                    <a:lnTo>
                      <a:pt x="6169" y="3112"/>
                    </a:lnTo>
                    <a:lnTo>
                      <a:pt x="6182" y="3101"/>
                    </a:lnTo>
                    <a:lnTo>
                      <a:pt x="6193" y="3095"/>
                    </a:lnTo>
                    <a:lnTo>
                      <a:pt x="6201" y="3078"/>
                    </a:lnTo>
                    <a:lnTo>
                      <a:pt x="6204" y="3063"/>
                    </a:lnTo>
                    <a:lnTo>
                      <a:pt x="6219" y="3043"/>
                    </a:lnTo>
                    <a:lnTo>
                      <a:pt x="6258" y="3011"/>
                    </a:lnTo>
                    <a:lnTo>
                      <a:pt x="6270" y="2994"/>
                    </a:lnTo>
                    <a:lnTo>
                      <a:pt x="6280" y="2976"/>
                    </a:lnTo>
                    <a:lnTo>
                      <a:pt x="6298" y="2960"/>
                    </a:lnTo>
                    <a:lnTo>
                      <a:pt x="6316" y="2946"/>
                    </a:lnTo>
                    <a:lnTo>
                      <a:pt x="6345" y="2932"/>
                    </a:lnTo>
                    <a:lnTo>
                      <a:pt x="6400" y="2927"/>
                    </a:lnTo>
                    <a:lnTo>
                      <a:pt x="6436" y="2927"/>
                    </a:lnTo>
                    <a:lnTo>
                      <a:pt x="6456" y="2924"/>
                    </a:lnTo>
                    <a:lnTo>
                      <a:pt x="6464" y="2927"/>
                    </a:lnTo>
                    <a:lnTo>
                      <a:pt x="6475" y="2925"/>
                    </a:lnTo>
                    <a:lnTo>
                      <a:pt x="6488" y="2929"/>
                    </a:lnTo>
                    <a:lnTo>
                      <a:pt x="6495" y="2929"/>
                    </a:lnTo>
                    <a:lnTo>
                      <a:pt x="6495" y="2941"/>
                    </a:lnTo>
                    <a:lnTo>
                      <a:pt x="6500" y="2950"/>
                    </a:lnTo>
                    <a:lnTo>
                      <a:pt x="6507" y="2951"/>
                    </a:lnTo>
                    <a:lnTo>
                      <a:pt x="6518" y="2949"/>
                    </a:lnTo>
                    <a:lnTo>
                      <a:pt x="6521" y="2944"/>
                    </a:lnTo>
                    <a:lnTo>
                      <a:pt x="6522" y="2923"/>
                    </a:lnTo>
                    <a:lnTo>
                      <a:pt x="6527" y="2919"/>
                    </a:lnTo>
                    <a:lnTo>
                      <a:pt x="6585" y="2943"/>
                    </a:lnTo>
                    <a:lnTo>
                      <a:pt x="6602" y="2940"/>
                    </a:lnTo>
                    <a:lnTo>
                      <a:pt x="6602" y="2932"/>
                    </a:lnTo>
                    <a:lnTo>
                      <a:pt x="6610" y="2927"/>
                    </a:lnTo>
                    <a:lnTo>
                      <a:pt x="6630" y="2928"/>
                    </a:lnTo>
                    <a:lnTo>
                      <a:pt x="6638" y="2937"/>
                    </a:lnTo>
                    <a:lnTo>
                      <a:pt x="6641" y="2944"/>
                    </a:lnTo>
                    <a:lnTo>
                      <a:pt x="6646" y="2945"/>
                    </a:lnTo>
                    <a:lnTo>
                      <a:pt x="6660" y="2941"/>
                    </a:lnTo>
                    <a:lnTo>
                      <a:pt x="6660" y="2932"/>
                    </a:lnTo>
                    <a:lnTo>
                      <a:pt x="6656" y="2932"/>
                    </a:lnTo>
                    <a:lnTo>
                      <a:pt x="6651" y="2923"/>
                    </a:lnTo>
                    <a:lnTo>
                      <a:pt x="6660" y="2918"/>
                    </a:lnTo>
                    <a:lnTo>
                      <a:pt x="6673" y="2918"/>
                    </a:lnTo>
                    <a:lnTo>
                      <a:pt x="6672" y="2912"/>
                    </a:lnTo>
                    <a:lnTo>
                      <a:pt x="6667" y="2905"/>
                    </a:lnTo>
                    <a:lnTo>
                      <a:pt x="6668" y="2898"/>
                    </a:lnTo>
                    <a:lnTo>
                      <a:pt x="6679" y="2891"/>
                    </a:lnTo>
                    <a:lnTo>
                      <a:pt x="6692" y="2890"/>
                    </a:lnTo>
                    <a:lnTo>
                      <a:pt x="6705" y="2892"/>
                    </a:lnTo>
                    <a:lnTo>
                      <a:pt x="6737" y="2905"/>
                    </a:lnTo>
                    <a:lnTo>
                      <a:pt x="6747" y="2905"/>
                    </a:lnTo>
                    <a:lnTo>
                      <a:pt x="6760" y="2913"/>
                    </a:lnTo>
                    <a:lnTo>
                      <a:pt x="6762" y="2918"/>
                    </a:lnTo>
                    <a:lnTo>
                      <a:pt x="6770" y="2921"/>
                    </a:lnTo>
                    <a:lnTo>
                      <a:pt x="6775" y="2908"/>
                    </a:lnTo>
                    <a:lnTo>
                      <a:pt x="6785" y="2906"/>
                    </a:lnTo>
                    <a:lnTo>
                      <a:pt x="6798" y="2910"/>
                    </a:lnTo>
                    <a:lnTo>
                      <a:pt x="6808" y="2916"/>
                    </a:lnTo>
                    <a:lnTo>
                      <a:pt x="6817" y="2927"/>
                    </a:lnTo>
                    <a:lnTo>
                      <a:pt x="6822" y="2937"/>
                    </a:lnTo>
                    <a:lnTo>
                      <a:pt x="6841" y="2940"/>
                    </a:lnTo>
                    <a:lnTo>
                      <a:pt x="6845" y="2948"/>
                    </a:lnTo>
                    <a:lnTo>
                      <a:pt x="6833" y="2953"/>
                    </a:lnTo>
                    <a:lnTo>
                      <a:pt x="6817" y="2954"/>
                    </a:lnTo>
                    <a:lnTo>
                      <a:pt x="6795" y="2954"/>
                    </a:lnTo>
                    <a:lnTo>
                      <a:pt x="6784" y="2959"/>
                    </a:lnTo>
                    <a:lnTo>
                      <a:pt x="6785" y="2965"/>
                    </a:lnTo>
                    <a:lnTo>
                      <a:pt x="6800" y="2984"/>
                    </a:lnTo>
                    <a:lnTo>
                      <a:pt x="6816" y="2986"/>
                    </a:lnTo>
                    <a:lnTo>
                      <a:pt x="6829" y="2984"/>
                    </a:lnTo>
                    <a:lnTo>
                      <a:pt x="6843" y="2981"/>
                    </a:lnTo>
                    <a:lnTo>
                      <a:pt x="6849" y="2971"/>
                    </a:lnTo>
                    <a:lnTo>
                      <a:pt x="6859" y="2966"/>
                    </a:lnTo>
                    <a:lnTo>
                      <a:pt x="6866" y="2973"/>
                    </a:lnTo>
                    <a:lnTo>
                      <a:pt x="6878" y="2978"/>
                    </a:lnTo>
                    <a:lnTo>
                      <a:pt x="6886" y="2972"/>
                    </a:lnTo>
                    <a:lnTo>
                      <a:pt x="6892" y="2962"/>
                    </a:lnTo>
                    <a:lnTo>
                      <a:pt x="6905" y="2960"/>
                    </a:lnTo>
                    <a:lnTo>
                      <a:pt x="6907" y="2953"/>
                    </a:lnTo>
                    <a:lnTo>
                      <a:pt x="6919" y="2946"/>
                    </a:lnTo>
                    <a:lnTo>
                      <a:pt x="6935" y="2951"/>
                    </a:lnTo>
                    <a:lnTo>
                      <a:pt x="6942" y="2962"/>
                    </a:lnTo>
                    <a:lnTo>
                      <a:pt x="6951" y="2962"/>
                    </a:lnTo>
                    <a:lnTo>
                      <a:pt x="6963" y="2959"/>
                    </a:lnTo>
                    <a:lnTo>
                      <a:pt x="6967" y="2950"/>
                    </a:lnTo>
                    <a:lnTo>
                      <a:pt x="6981" y="2951"/>
                    </a:lnTo>
                    <a:lnTo>
                      <a:pt x="6988" y="2956"/>
                    </a:lnTo>
                    <a:lnTo>
                      <a:pt x="6991" y="2950"/>
                    </a:lnTo>
                    <a:lnTo>
                      <a:pt x="7001" y="2950"/>
                    </a:lnTo>
                    <a:lnTo>
                      <a:pt x="7002" y="2943"/>
                    </a:lnTo>
                    <a:lnTo>
                      <a:pt x="7000" y="2933"/>
                    </a:lnTo>
                    <a:lnTo>
                      <a:pt x="6993" y="2922"/>
                    </a:lnTo>
                    <a:lnTo>
                      <a:pt x="6972" y="2913"/>
                    </a:lnTo>
                    <a:lnTo>
                      <a:pt x="6951" y="2917"/>
                    </a:lnTo>
                    <a:lnTo>
                      <a:pt x="6952" y="2910"/>
                    </a:lnTo>
                    <a:lnTo>
                      <a:pt x="6958" y="2902"/>
                    </a:lnTo>
                    <a:lnTo>
                      <a:pt x="6950" y="2879"/>
                    </a:lnTo>
                    <a:lnTo>
                      <a:pt x="6953" y="2875"/>
                    </a:lnTo>
                    <a:lnTo>
                      <a:pt x="6959" y="2879"/>
                    </a:lnTo>
                    <a:lnTo>
                      <a:pt x="6962" y="2879"/>
                    </a:lnTo>
                    <a:lnTo>
                      <a:pt x="6975" y="2849"/>
                    </a:lnTo>
                    <a:lnTo>
                      <a:pt x="6983" y="2837"/>
                    </a:lnTo>
                    <a:lnTo>
                      <a:pt x="6986" y="2827"/>
                    </a:lnTo>
                    <a:lnTo>
                      <a:pt x="6999" y="2815"/>
                    </a:lnTo>
                    <a:lnTo>
                      <a:pt x="7011" y="2809"/>
                    </a:lnTo>
                    <a:lnTo>
                      <a:pt x="7047" y="2776"/>
                    </a:lnTo>
                    <a:lnTo>
                      <a:pt x="7047" y="2767"/>
                    </a:lnTo>
                    <a:lnTo>
                      <a:pt x="7051" y="2757"/>
                    </a:lnTo>
                    <a:lnTo>
                      <a:pt x="7074" y="2731"/>
                    </a:lnTo>
                    <a:lnTo>
                      <a:pt x="7083" y="2723"/>
                    </a:lnTo>
                    <a:lnTo>
                      <a:pt x="7088" y="2697"/>
                    </a:lnTo>
                    <a:lnTo>
                      <a:pt x="7099" y="2690"/>
                    </a:lnTo>
                    <a:lnTo>
                      <a:pt x="7118" y="2670"/>
                    </a:lnTo>
                    <a:lnTo>
                      <a:pt x="7128" y="2666"/>
                    </a:lnTo>
                    <a:lnTo>
                      <a:pt x="7137" y="2659"/>
                    </a:lnTo>
                    <a:lnTo>
                      <a:pt x="7165" y="2661"/>
                    </a:lnTo>
                    <a:lnTo>
                      <a:pt x="7205" y="2653"/>
                    </a:lnTo>
                    <a:lnTo>
                      <a:pt x="7211" y="2648"/>
                    </a:lnTo>
                    <a:lnTo>
                      <a:pt x="7215" y="2642"/>
                    </a:lnTo>
                    <a:lnTo>
                      <a:pt x="7221" y="2643"/>
                    </a:lnTo>
                    <a:lnTo>
                      <a:pt x="7235" y="2652"/>
                    </a:lnTo>
                    <a:lnTo>
                      <a:pt x="7241" y="2659"/>
                    </a:lnTo>
                    <a:lnTo>
                      <a:pt x="7244" y="2670"/>
                    </a:lnTo>
                    <a:lnTo>
                      <a:pt x="7260" y="2669"/>
                    </a:lnTo>
                    <a:lnTo>
                      <a:pt x="7270" y="2658"/>
                    </a:lnTo>
                    <a:lnTo>
                      <a:pt x="7290" y="2638"/>
                    </a:lnTo>
                    <a:lnTo>
                      <a:pt x="7281" y="2685"/>
                    </a:lnTo>
                    <a:lnTo>
                      <a:pt x="7273" y="2693"/>
                    </a:lnTo>
                    <a:lnTo>
                      <a:pt x="7269" y="2703"/>
                    </a:lnTo>
                    <a:lnTo>
                      <a:pt x="7263" y="2712"/>
                    </a:lnTo>
                    <a:lnTo>
                      <a:pt x="7263" y="2725"/>
                    </a:lnTo>
                    <a:lnTo>
                      <a:pt x="7269" y="2733"/>
                    </a:lnTo>
                    <a:lnTo>
                      <a:pt x="7268" y="2741"/>
                    </a:lnTo>
                    <a:lnTo>
                      <a:pt x="7263" y="2745"/>
                    </a:lnTo>
                    <a:lnTo>
                      <a:pt x="7260" y="2752"/>
                    </a:lnTo>
                    <a:lnTo>
                      <a:pt x="7265" y="2756"/>
                    </a:lnTo>
                    <a:lnTo>
                      <a:pt x="7280" y="2749"/>
                    </a:lnTo>
                    <a:lnTo>
                      <a:pt x="7292" y="2746"/>
                    </a:lnTo>
                    <a:lnTo>
                      <a:pt x="7281" y="2771"/>
                    </a:lnTo>
                    <a:lnTo>
                      <a:pt x="7278" y="2787"/>
                    </a:lnTo>
                    <a:lnTo>
                      <a:pt x="7279" y="2797"/>
                    </a:lnTo>
                    <a:lnTo>
                      <a:pt x="7286" y="2793"/>
                    </a:lnTo>
                    <a:lnTo>
                      <a:pt x="7300" y="2781"/>
                    </a:lnTo>
                    <a:lnTo>
                      <a:pt x="7309" y="2781"/>
                    </a:lnTo>
                    <a:lnTo>
                      <a:pt x="7345" y="2734"/>
                    </a:lnTo>
                    <a:lnTo>
                      <a:pt x="7355" y="2728"/>
                    </a:lnTo>
                    <a:lnTo>
                      <a:pt x="7367" y="2713"/>
                    </a:lnTo>
                    <a:lnTo>
                      <a:pt x="7378" y="2704"/>
                    </a:lnTo>
                    <a:lnTo>
                      <a:pt x="7399" y="2680"/>
                    </a:lnTo>
                    <a:lnTo>
                      <a:pt x="7414" y="2679"/>
                    </a:lnTo>
                    <a:lnTo>
                      <a:pt x="7420" y="2675"/>
                    </a:lnTo>
                    <a:lnTo>
                      <a:pt x="7422" y="2666"/>
                    </a:lnTo>
                    <a:lnTo>
                      <a:pt x="7430" y="2671"/>
                    </a:lnTo>
                    <a:lnTo>
                      <a:pt x="7429" y="2680"/>
                    </a:lnTo>
                    <a:lnTo>
                      <a:pt x="7431" y="2688"/>
                    </a:lnTo>
                    <a:lnTo>
                      <a:pt x="7438" y="2687"/>
                    </a:lnTo>
                    <a:lnTo>
                      <a:pt x="7447" y="2669"/>
                    </a:lnTo>
                    <a:lnTo>
                      <a:pt x="7437" y="2666"/>
                    </a:lnTo>
                    <a:lnTo>
                      <a:pt x="7434" y="2656"/>
                    </a:lnTo>
                    <a:lnTo>
                      <a:pt x="7437" y="2642"/>
                    </a:lnTo>
                    <a:lnTo>
                      <a:pt x="7438" y="2627"/>
                    </a:lnTo>
                    <a:lnTo>
                      <a:pt x="7438" y="2618"/>
                    </a:lnTo>
                    <a:lnTo>
                      <a:pt x="7448" y="2601"/>
                    </a:lnTo>
                    <a:lnTo>
                      <a:pt x="7448" y="2593"/>
                    </a:lnTo>
                    <a:lnTo>
                      <a:pt x="7452" y="2583"/>
                    </a:lnTo>
                    <a:lnTo>
                      <a:pt x="7467" y="2569"/>
                    </a:lnTo>
                    <a:lnTo>
                      <a:pt x="7511" y="2553"/>
                    </a:lnTo>
                    <a:lnTo>
                      <a:pt x="7526" y="2557"/>
                    </a:lnTo>
                    <a:lnTo>
                      <a:pt x="7542" y="2572"/>
                    </a:lnTo>
                    <a:lnTo>
                      <a:pt x="7535" y="2585"/>
                    </a:lnTo>
                    <a:lnTo>
                      <a:pt x="7524" y="2582"/>
                    </a:lnTo>
                    <a:lnTo>
                      <a:pt x="7506" y="2596"/>
                    </a:lnTo>
                    <a:lnTo>
                      <a:pt x="7496" y="2607"/>
                    </a:lnTo>
                    <a:lnTo>
                      <a:pt x="7494" y="2623"/>
                    </a:lnTo>
                    <a:lnTo>
                      <a:pt x="7490" y="2631"/>
                    </a:lnTo>
                    <a:lnTo>
                      <a:pt x="7489" y="2644"/>
                    </a:lnTo>
                    <a:lnTo>
                      <a:pt x="7489" y="2670"/>
                    </a:lnTo>
                    <a:lnTo>
                      <a:pt x="7478" y="2681"/>
                    </a:lnTo>
                    <a:lnTo>
                      <a:pt x="7477" y="2688"/>
                    </a:lnTo>
                    <a:lnTo>
                      <a:pt x="7478" y="2699"/>
                    </a:lnTo>
                    <a:lnTo>
                      <a:pt x="7480" y="2706"/>
                    </a:lnTo>
                    <a:lnTo>
                      <a:pt x="7479" y="2718"/>
                    </a:lnTo>
                    <a:lnTo>
                      <a:pt x="7472" y="2728"/>
                    </a:lnTo>
                    <a:lnTo>
                      <a:pt x="7465" y="2731"/>
                    </a:lnTo>
                    <a:lnTo>
                      <a:pt x="7464" y="2738"/>
                    </a:lnTo>
                    <a:lnTo>
                      <a:pt x="7463" y="2749"/>
                    </a:lnTo>
                    <a:lnTo>
                      <a:pt x="7472" y="2755"/>
                    </a:lnTo>
                    <a:lnTo>
                      <a:pt x="7472" y="2762"/>
                    </a:lnTo>
                    <a:lnTo>
                      <a:pt x="7462" y="2771"/>
                    </a:lnTo>
                    <a:lnTo>
                      <a:pt x="7451" y="2777"/>
                    </a:lnTo>
                    <a:lnTo>
                      <a:pt x="7440" y="2774"/>
                    </a:lnTo>
                    <a:lnTo>
                      <a:pt x="7427" y="2779"/>
                    </a:lnTo>
                    <a:lnTo>
                      <a:pt x="7415" y="2797"/>
                    </a:lnTo>
                    <a:lnTo>
                      <a:pt x="7402" y="2798"/>
                    </a:lnTo>
                    <a:lnTo>
                      <a:pt x="7376" y="2809"/>
                    </a:lnTo>
                    <a:lnTo>
                      <a:pt x="7372" y="2814"/>
                    </a:lnTo>
                    <a:lnTo>
                      <a:pt x="7372" y="2826"/>
                    </a:lnTo>
                    <a:lnTo>
                      <a:pt x="7367" y="2838"/>
                    </a:lnTo>
                    <a:lnTo>
                      <a:pt x="7356" y="2848"/>
                    </a:lnTo>
                    <a:lnTo>
                      <a:pt x="7343" y="2864"/>
                    </a:lnTo>
                    <a:lnTo>
                      <a:pt x="7318" y="2897"/>
                    </a:lnTo>
                    <a:lnTo>
                      <a:pt x="7293" y="2911"/>
                    </a:lnTo>
                    <a:lnTo>
                      <a:pt x="7286" y="2929"/>
                    </a:lnTo>
                    <a:lnTo>
                      <a:pt x="7276" y="2934"/>
                    </a:lnTo>
                    <a:lnTo>
                      <a:pt x="7258" y="2960"/>
                    </a:lnTo>
                    <a:lnTo>
                      <a:pt x="7255" y="2978"/>
                    </a:lnTo>
                    <a:lnTo>
                      <a:pt x="7236" y="3002"/>
                    </a:lnTo>
                    <a:lnTo>
                      <a:pt x="7225" y="3019"/>
                    </a:lnTo>
                    <a:lnTo>
                      <a:pt x="7210" y="3031"/>
                    </a:lnTo>
                    <a:lnTo>
                      <a:pt x="7195" y="3047"/>
                    </a:lnTo>
                    <a:lnTo>
                      <a:pt x="7182" y="3066"/>
                    </a:lnTo>
                    <a:lnTo>
                      <a:pt x="7162" y="3075"/>
                    </a:lnTo>
                    <a:lnTo>
                      <a:pt x="7144" y="3075"/>
                    </a:lnTo>
                    <a:lnTo>
                      <a:pt x="7137" y="3085"/>
                    </a:lnTo>
                    <a:lnTo>
                      <a:pt x="7128" y="3096"/>
                    </a:lnTo>
                    <a:lnTo>
                      <a:pt x="7108" y="3091"/>
                    </a:lnTo>
                    <a:lnTo>
                      <a:pt x="7098" y="3093"/>
                    </a:lnTo>
                    <a:lnTo>
                      <a:pt x="7103" y="3105"/>
                    </a:lnTo>
                    <a:lnTo>
                      <a:pt x="7106" y="3124"/>
                    </a:lnTo>
                    <a:lnTo>
                      <a:pt x="7093" y="3164"/>
                    </a:lnTo>
                    <a:lnTo>
                      <a:pt x="7077" y="3174"/>
                    </a:lnTo>
                    <a:lnTo>
                      <a:pt x="7065" y="3186"/>
                    </a:lnTo>
                    <a:lnTo>
                      <a:pt x="7051" y="3193"/>
                    </a:lnTo>
                    <a:lnTo>
                      <a:pt x="7045" y="3206"/>
                    </a:lnTo>
                    <a:lnTo>
                      <a:pt x="7040" y="3229"/>
                    </a:lnTo>
                    <a:lnTo>
                      <a:pt x="7028" y="3279"/>
                    </a:lnTo>
                    <a:lnTo>
                      <a:pt x="7027" y="3328"/>
                    </a:lnTo>
                    <a:lnTo>
                      <a:pt x="7028" y="3352"/>
                    </a:lnTo>
                    <a:lnTo>
                      <a:pt x="7031" y="3374"/>
                    </a:lnTo>
                    <a:lnTo>
                      <a:pt x="7032" y="3403"/>
                    </a:lnTo>
                    <a:lnTo>
                      <a:pt x="7036" y="3418"/>
                    </a:lnTo>
                    <a:lnTo>
                      <a:pt x="7040" y="3459"/>
                    </a:lnTo>
                    <a:lnTo>
                      <a:pt x="7042" y="3463"/>
                    </a:lnTo>
                    <a:lnTo>
                      <a:pt x="7044" y="3467"/>
                    </a:lnTo>
                    <a:lnTo>
                      <a:pt x="7051" y="3503"/>
                    </a:lnTo>
                    <a:lnTo>
                      <a:pt x="7056" y="3524"/>
                    </a:lnTo>
                    <a:lnTo>
                      <a:pt x="7058" y="3551"/>
                    </a:lnTo>
                    <a:lnTo>
                      <a:pt x="7061" y="3573"/>
                    </a:lnTo>
                    <a:lnTo>
                      <a:pt x="7066" y="3596"/>
                    </a:lnTo>
                    <a:lnTo>
                      <a:pt x="7075" y="3617"/>
                    </a:lnTo>
                    <a:lnTo>
                      <a:pt x="7081" y="3640"/>
                    </a:lnTo>
                    <a:lnTo>
                      <a:pt x="7081" y="3685"/>
                    </a:lnTo>
                    <a:lnTo>
                      <a:pt x="7082" y="3705"/>
                    </a:lnTo>
                    <a:lnTo>
                      <a:pt x="7092" y="3729"/>
                    </a:lnTo>
                    <a:lnTo>
                      <a:pt x="7094" y="3742"/>
                    </a:lnTo>
                    <a:lnTo>
                      <a:pt x="7108" y="3728"/>
                    </a:lnTo>
                    <a:lnTo>
                      <a:pt x="7120" y="3718"/>
                    </a:lnTo>
                    <a:lnTo>
                      <a:pt x="7131" y="3704"/>
                    </a:lnTo>
                    <a:lnTo>
                      <a:pt x="7139" y="3691"/>
                    </a:lnTo>
                    <a:lnTo>
                      <a:pt x="7150" y="3682"/>
                    </a:lnTo>
                    <a:lnTo>
                      <a:pt x="7172" y="3656"/>
                    </a:lnTo>
                    <a:lnTo>
                      <a:pt x="7184" y="3626"/>
                    </a:lnTo>
                    <a:lnTo>
                      <a:pt x="7185" y="3613"/>
                    </a:lnTo>
                    <a:lnTo>
                      <a:pt x="7184" y="3595"/>
                    </a:lnTo>
                    <a:lnTo>
                      <a:pt x="7188" y="3589"/>
                    </a:lnTo>
                    <a:lnTo>
                      <a:pt x="7192" y="3573"/>
                    </a:lnTo>
                    <a:lnTo>
                      <a:pt x="7187" y="3569"/>
                    </a:lnTo>
                    <a:lnTo>
                      <a:pt x="7192" y="3561"/>
                    </a:lnTo>
                    <a:lnTo>
                      <a:pt x="7198" y="3562"/>
                    </a:lnTo>
                    <a:lnTo>
                      <a:pt x="7203" y="3567"/>
                    </a:lnTo>
                    <a:lnTo>
                      <a:pt x="7212" y="3556"/>
                    </a:lnTo>
                    <a:lnTo>
                      <a:pt x="7228" y="3545"/>
                    </a:lnTo>
                    <a:lnTo>
                      <a:pt x="7252" y="3536"/>
                    </a:lnTo>
                    <a:lnTo>
                      <a:pt x="7269" y="3542"/>
                    </a:lnTo>
                    <a:lnTo>
                      <a:pt x="7268" y="3536"/>
                    </a:lnTo>
                    <a:lnTo>
                      <a:pt x="7264" y="3529"/>
                    </a:lnTo>
                    <a:lnTo>
                      <a:pt x="7262" y="3516"/>
                    </a:lnTo>
                    <a:lnTo>
                      <a:pt x="7262" y="3479"/>
                    </a:lnTo>
                    <a:lnTo>
                      <a:pt x="7263" y="3463"/>
                    </a:lnTo>
                    <a:lnTo>
                      <a:pt x="7273" y="3450"/>
                    </a:lnTo>
                    <a:lnTo>
                      <a:pt x="7301" y="3423"/>
                    </a:lnTo>
                    <a:lnTo>
                      <a:pt x="7319" y="3413"/>
                    </a:lnTo>
                    <a:lnTo>
                      <a:pt x="7335" y="3409"/>
                    </a:lnTo>
                    <a:lnTo>
                      <a:pt x="7341" y="3418"/>
                    </a:lnTo>
                    <a:lnTo>
                      <a:pt x="7354" y="3418"/>
                    </a:lnTo>
                    <a:lnTo>
                      <a:pt x="7366" y="3414"/>
                    </a:lnTo>
                    <a:lnTo>
                      <a:pt x="7382" y="3398"/>
                    </a:lnTo>
                    <a:lnTo>
                      <a:pt x="7384" y="3390"/>
                    </a:lnTo>
                    <a:lnTo>
                      <a:pt x="7365" y="3362"/>
                    </a:lnTo>
                    <a:lnTo>
                      <a:pt x="7360" y="3347"/>
                    </a:lnTo>
                    <a:lnTo>
                      <a:pt x="7357" y="3335"/>
                    </a:lnTo>
                    <a:lnTo>
                      <a:pt x="7359" y="3322"/>
                    </a:lnTo>
                    <a:lnTo>
                      <a:pt x="7362" y="3305"/>
                    </a:lnTo>
                    <a:lnTo>
                      <a:pt x="7368" y="3293"/>
                    </a:lnTo>
                    <a:lnTo>
                      <a:pt x="7372" y="3279"/>
                    </a:lnTo>
                    <a:lnTo>
                      <a:pt x="7381" y="3267"/>
                    </a:lnTo>
                    <a:lnTo>
                      <a:pt x="7397" y="3256"/>
                    </a:lnTo>
                    <a:lnTo>
                      <a:pt x="7394" y="3247"/>
                    </a:lnTo>
                    <a:lnTo>
                      <a:pt x="7391" y="3242"/>
                    </a:lnTo>
                    <a:lnTo>
                      <a:pt x="7389" y="3237"/>
                    </a:lnTo>
                    <a:lnTo>
                      <a:pt x="7405" y="3231"/>
                    </a:lnTo>
                    <a:lnTo>
                      <a:pt x="7422" y="3229"/>
                    </a:lnTo>
                    <a:lnTo>
                      <a:pt x="7429" y="3222"/>
                    </a:lnTo>
                    <a:lnTo>
                      <a:pt x="7431" y="3226"/>
                    </a:lnTo>
                    <a:lnTo>
                      <a:pt x="7424" y="3237"/>
                    </a:lnTo>
                    <a:lnTo>
                      <a:pt x="7416" y="3242"/>
                    </a:lnTo>
                    <a:lnTo>
                      <a:pt x="7413" y="3251"/>
                    </a:lnTo>
                    <a:lnTo>
                      <a:pt x="7422" y="3271"/>
                    </a:lnTo>
                    <a:lnTo>
                      <a:pt x="7431" y="3274"/>
                    </a:lnTo>
                    <a:lnTo>
                      <a:pt x="7435" y="3274"/>
                    </a:lnTo>
                    <a:lnTo>
                      <a:pt x="7445" y="3258"/>
                    </a:lnTo>
                    <a:lnTo>
                      <a:pt x="7447" y="3247"/>
                    </a:lnTo>
                    <a:lnTo>
                      <a:pt x="7442" y="3212"/>
                    </a:lnTo>
                    <a:lnTo>
                      <a:pt x="7437" y="3203"/>
                    </a:lnTo>
                    <a:lnTo>
                      <a:pt x="7421" y="3206"/>
                    </a:lnTo>
                    <a:lnTo>
                      <a:pt x="7419" y="3202"/>
                    </a:lnTo>
                    <a:lnTo>
                      <a:pt x="7419" y="3180"/>
                    </a:lnTo>
                    <a:lnTo>
                      <a:pt x="7416" y="3159"/>
                    </a:lnTo>
                    <a:lnTo>
                      <a:pt x="7418" y="3147"/>
                    </a:lnTo>
                    <a:lnTo>
                      <a:pt x="7421" y="3137"/>
                    </a:lnTo>
                    <a:lnTo>
                      <a:pt x="7434" y="3126"/>
                    </a:lnTo>
                    <a:lnTo>
                      <a:pt x="7445" y="3106"/>
                    </a:lnTo>
                    <a:lnTo>
                      <a:pt x="7443" y="3097"/>
                    </a:lnTo>
                    <a:lnTo>
                      <a:pt x="7413" y="3079"/>
                    </a:lnTo>
                    <a:lnTo>
                      <a:pt x="7400" y="3083"/>
                    </a:lnTo>
                    <a:lnTo>
                      <a:pt x="7397" y="3096"/>
                    </a:lnTo>
                    <a:lnTo>
                      <a:pt x="7394" y="3100"/>
                    </a:lnTo>
                    <a:lnTo>
                      <a:pt x="7387" y="3097"/>
                    </a:lnTo>
                    <a:lnTo>
                      <a:pt x="7381" y="3093"/>
                    </a:lnTo>
                    <a:lnTo>
                      <a:pt x="7377" y="3081"/>
                    </a:lnTo>
                    <a:lnTo>
                      <a:pt x="7377" y="3063"/>
                    </a:lnTo>
                    <a:lnTo>
                      <a:pt x="7381" y="3051"/>
                    </a:lnTo>
                    <a:lnTo>
                      <a:pt x="7386" y="3032"/>
                    </a:lnTo>
                    <a:lnTo>
                      <a:pt x="7393" y="3019"/>
                    </a:lnTo>
                    <a:lnTo>
                      <a:pt x="7407" y="2999"/>
                    </a:lnTo>
                    <a:lnTo>
                      <a:pt x="7420" y="2983"/>
                    </a:lnTo>
                    <a:lnTo>
                      <a:pt x="7427" y="2970"/>
                    </a:lnTo>
                    <a:lnTo>
                      <a:pt x="7426" y="2960"/>
                    </a:lnTo>
                    <a:lnTo>
                      <a:pt x="7430" y="2954"/>
                    </a:lnTo>
                    <a:lnTo>
                      <a:pt x="7440" y="2957"/>
                    </a:lnTo>
                    <a:lnTo>
                      <a:pt x="7437" y="2950"/>
                    </a:lnTo>
                    <a:lnTo>
                      <a:pt x="7437" y="2943"/>
                    </a:lnTo>
                    <a:lnTo>
                      <a:pt x="7446" y="2938"/>
                    </a:lnTo>
                    <a:lnTo>
                      <a:pt x="7450" y="2932"/>
                    </a:lnTo>
                    <a:lnTo>
                      <a:pt x="7446" y="2918"/>
                    </a:lnTo>
                    <a:lnTo>
                      <a:pt x="7447" y="2905"/>
                    </a:lnTo>
                    <a:lnTo>
                      <a:pt x="7454" y="2892"/>
                    </a:lnTo>
                    <a:lnTo>
                      <a:pt x="7456" y="2881"/>
                    </a:lnTo>
                    <a:lnTo>
                      <a:pt x="7462" y="2875"/>
                    </a:lnTo>
                    <a:lnTo>
                      <a:pt x="7472" y="2871"/>
                    </a:lnTo>
                    <a:lnTo>
                      <a:pt x="7485" y="2862"/>
                    </a:lnTo>
                    <a:lnTo>
                      <a:pt x="7492" y="2867"/>
                    </a:lnTo>
                    <a:lnTo>
                      <a:pt x="7496" y="2876"/>
                    </a:lnTo>
                    <a:lnTo>
                      <a:pt x="7505" y="2864"/>
                    </a:lnTo>
                    <a:lnTo>
                      <a:pt x="7517" y="2855"/>
                    </a:lnTo>
                    <a:lnTo>
                      <a:pt x="7527" y="2865"/>
                    </a:lnTo>
                    <a:lnTo>
                      <a:pt x="7532" y="2879"/>
                    </a:lnTo>
                    <a:lnTo>
                      <a:pt x="7542" y="2881"/>
                    </a:lnTo>
                    <a:lnTo>
                      <a:pt x="7547" y="2864"/>
                    </a:lnTo>
                    <a:lnTo>
                      <a:pt x="7547" y="2852"/>
                    </a:lnTo>
                    <a:lnTo>
                      <a:pt x="7556" y="2840"/>
                    </a:lnTo>
                    <a:lnTo>
                      <a:pt x="7563" y="2836"/>
                    </a:lnTo>
                    <a:lnTo>
                      <a:pt x="7581" y="2830"/>
                    </a:lnTo>
                    <a:lnTo>
                      <a:pt x="7588" y="2824"/>
                    </a:lnTo>
                    <a:lnTo>
                      <a:pt x="7598" y="2809"/>
                    </a:lnTo>
                    <a:lnTo>
                      <a:pt x="7604" y="2803"/>
                    </a:lnTo>
                    <a:lnTo>
                      <a:pt x="7609" y="2806"/>
                    </a:lnTo>
                    <a:lnTo>
                      <a:pt x="7612" y="2814"/>
                    </a:lnTo>
                    <a:lnTo>
                      <a:pt x="7607" y="2821"/>
                    </a:lnTo>
                    <a:lnTo>
                      <a:pt x="7610" y="2841"/>
                    </a:lnTo>
                    <a:lnTo>
                      <a:pt x="7606" y="2855"/>
                    </a:lnTo>
                    <a:lnTo>
                      <a:pt x="7606" y="2864"/>
                    </a:lnTo>
                    <a:lnTo>
                      <a:pt x="7604" y="2870"/>
                    </a:lnTo>
                    <a:lnTo>
                      <a:pt x="7602" y="2875"/>
                    </a:lnTo>
                    <a:lnTo>
                      <a:pt x="7602" y="2880"/>
                    </a:lnTo>
                    <a:lnTo>
                      <a:pt x="7606" y="2880"/>
                    </a:lnTo>
                    <a:lnTo>
                      <a:pt x="7618" y="2863"/>
                    </a:lnTo>
                    <a:lnTo>
                      <a:pt x="7647" y="2835"/>
                    </a:lnTo>
                    <a:lnTo>
                      <a:pt x="7649" y="2828"/>
                    </a:lnTo>
                    <a:lnTo>
                      <a:pt x="7647" y="2819"/>
                    </a:lnTo>
                    <a:lnTo>
                      <a:pt x="7650" y="2815"/>
                    </a:lnTo>
                    <a:lnTo>
                      <a:pt x="7658" y="2822"/>
                    </a:lnTo>
                    <a:lnTo>
                      <a:pt x="7667" y="2814"/>
                    </a:lnTo>
                    <a:lnTo>
                      <a:pt x="7678" y="2812"/>
                    </a:lnTo>
                    <a:lnTo>
                      <a:pt x="7694" y="2800"/>
                    </a:lnTo>
                    <a:lnTo>
                      <a:pt x="7706" y="2799"/>
                    </a:lnTo>
                    <a:lnTo>
                      <a:pt x="7714" y="2790"/>
                    </a:lnTo>
                    <a:lnTo>
                      <a:pt x="7720" y="2795"/>
                    </a:lnTo>
                    <a:lnTo>
                      <a:pt x="7726" y="2794"/>
                    </a:lnTo>
                    <a:lnTo>
                      <a:pt x="7755" y="2795"/>
                    </a:lnTo>
                    <a:lnTo>
                      <a:pt x="7770" y="2799"/>
                    </a:lnTo>
                    <a:lnTo>
                      <a:pt x="7781" y="2804"/>
                    </a:lnTo>
                    <a:lnTo>
                      <a:pt x="7795" y="2815"/>
                    </a:lnTo>
                    <a:lnTo>
                      <a:pt x="7800" y="2827"/>
                    </a:lnTo>
                    <a:lnTo>
                      <a:pt x="7819" y="2857"/>
                    </a:lnTo>
                    <a:lnTo>
                      <a:pt x="7820" y="2863"/>
                    </a:lnTo>
                    <a:lnTo>
                      <a:pt x="7833" y="2865"/>
                    </a:lnTo>
                    <a:lnTo>
                      <a:pt x="7836" y="2863"/>
                    </a:lnTo>
                    <a:lnTo>
                      <a:pt x="7836" y="2846"/>
                    </a:lnTo>
                    <a:lnTo>
                      <a:pt x="7848" y="2820"/>
                    </a:lnTo>
                    <a:lnTo>
                      <a:pt x="7848" y="2814"/>
                    </a:lnTo>
                    <a:lnTo>
                      <a:pt x="7845" y="2811"/>
                    </a:lnTo>
                    <a:lnTo>
                      <a:pt x="7852" y="2809"/>
                    </a:lnTo>
                    <a:lnTo>
                      <a:pt x="7865" y="2800"/>
                    </a:lnTo>
                    <a:lnTo>
                      <a:pt x="7871" y="2799"/>
                    </a:lnTo>
                    <a:lnTo>
                      <a:pt x="7875" y="2792"/>
                    </a:lnTo>
                    <a:lnTo>
                      <a:pt x="7879" y="2795"/>
                    </a:lnTo>
                    <a:lnTo>
                      <a:pt x="7886" y="2795"/>
                    </a:lnTo>
                    <a:lnTo>
                      <a:pt x="7899" y="2778"/>
                    </a:lnTo>
                    <a:lnTo>
                      <a:pt x="7903" y="2777"/>
                    </a:lnTo>
                    <a:lnTo>
                      <a:pt x="7903" y="2772"/>
                    </a:lnTo>
                    <a:lnTo>
                      <a:pt x="7913" y="2765"/>
                    </a:lnTo>
                    <a:lnTo>
                      <a:pt x="7921" y="2763"/>
                    </a:lnTo>
                    <a:lnTo>
                      <a:pt x="7925" y="2760"/>
                    </a:lnTo>
                    <a:lnTo>
                      <a:pt x="7931" y="2758"/>
                    </a:lnTo>
                    <a:lnTo>
                      <a:pt x="7932" y="2754"/>
                    </a:lnTo>
                    <a:lnTo>
                      <a:pt x="7931" y="2749"/>
                    </a:lnTo>
                    <a:lnTo>
                      <a:pt x="7926" y="2744"/>
                    </a:lnTo>
                    <a:lnTo>
                      <a:pt x="7927" y="2739"/>
                    </a:lnTo>
                    <a:lnTo>
                      <a:pt x="7936" y="2746"/>
                    </a:lnTo>
                    <a:lnTo>
                      <a:pt x="7941" y="2749"/>
                    </a:lnTo>
                    <a:lnTo>
                      <a:pt x="7946" y="2745"/>
                    </a:lnTo>
                    <a:lnTo>
                      <a:pt x="7948" y="2733"/>
                    </a:lnTo>
                    <a:lnTo>
                      <a:pt x="7946" y="2727"/>
                    </a:lnTo>
                    <a:lnTo>
                      <a:pt x="7957" y="2727"/>
                    </a:lnTo>
                    <a:lnTo>
                      <a:pt x="7968" y="2719"/>
                    </a:lnTo>
                    <a:lnTo>
                      <a:pt x="7970" y="2719"/>
                    </a:lnTo>
                    <a:lnTo>
                      <a:pt x="7973" y="2714"/>
                    </a:lnTo>
                    <a:lnTo>
                      <a:pt x="7968" y="2703"/>
                    </a:lnTo>
                    <a:lnTo>
                      <a:pt x="7972" y="2701"/>
                    </a:lnTo>
                    <a:lnTo>
                      <a:pt x="7978" y="2706"/>
                    </a:lnTo>
                    <a:lnTo>
                      <a:pt x="7981" y="2706"/>
                    </a:lnTo>
                    <a:lnTo>
                      <a:pt x="7988" y="2702"/>
                    </a:lnTo>
                    <a:lnTo>
                      <a:pt x="7992" y="2696"/>
                    </a:lnTo>
                    <a:lnTo>
                      <a:pt x="7996" y="2688"/>
                    </a:lnTo>
                    <a:lnTo>
                      <a:pt x="8000" y="2688"/>
                    </a:lnTo>
                    <a:lnTo>
                      <a:pt x="8002" y="2684"/>
                    </a:lnTo>
                    <a:lnTo>
                      <a:pt x="8004" y="2671"/>
                    </a:lnTo>
                    <a:lnTo>
                      <a:pt x="8006" y="2664"/>
                    </a:lnTo>
                    <a:lnTo>
                      <a:pt x="8012" y="2665"/>
                    </a:lnTo>
                    <a:lnTo>
                      <a:pt x="8017" y="2674"/>
                    </a:lnTo>
                    <a:lnTo>
                      <a:pt x="8022" y="2675"/>
                    </a:lnTo>
                    <a:lnTo>
                      <a:pt x="8027" y="2672"/>
                    </a:lnTo>
                    <a:lnTo>
                      <a:pt x="8040" y="2660"/>
                    </a:lnTo>
                    <a:lnTo>
                      <a:pt x="8067" y="2652"/>
                    </a:lnTo>
                    <a:lnTo>
                      <a:pt x="8075" y="2644"/>
                    </a:lnTo>
                    <a:lnTo>
                      <a:pt x="8090" y="2637"/>
                    </a:lnTo>
                    <a:lnTo>
                      <a:pt x="8093" y="2629"/>
                    </a:lnTo>
                    <a:lnTo>
                      <a:pt x="8094" y="2623"/>
                    </a:lnTo>
                    <a:lnTo>
                      <a:pt x="8094" y="2616"/>
                    </a:lnTo>
                    <a:lnTo>
                      <a:pt x="8103" y="2614"/>
                    </a:lnTo>
                    <a:lnTo>
                      <a:pt x="8102" y="2618"/>
                    </a:lnTo>
                    <a:lnTo>
                      <a:pt x="8099" y="2625"/>
                    </a:lnTo>
                    <a:lnTo>
                      <a:pt x="8103" y="2625"/>
                    </a:lnTo>
                    <a:lnTo>
                      <a:pt x="8126" y="2612"/>
                    </a:lnTo>
                    <a:lnTo>
                      <a:pt x="8133" y="2612"/>
                    </a:lnTo>
                    <a:lnTo>
                      <a:pt x="8146" y="2605"/>
                    </a:lnTo>
                    <a:lnTo>
                      <a:pt x="8182" y="2579"/>
                    </a:lnTo>
                    <a:lnTo>
                      <a:pt x="8209" y="2569"/>
                    </a:lnTo>
                    <a:lnTo>
                      <a:pt x="8212" y="2566"/>
                    </a:lnTo>
                    <a:lnTo>
                      <a:pt x="8210" y="2563"/>
                    </a:lnTo>
                    <a:lnTo>
                      <a:pt x="8205" y="2559"/>
                    </a:lnTo>
                    <a:lnTo>
                      <a:pt x="8199" y="2543"/>
                    </a:lnTo>
                    <a:lnTo>
                      <a:pt x="8196" y="2534"/>
                    </a:lnTo>
                    <a:lnTo>
                      <a:pt x="8200" y="2530"/>
                    </a:lnTo>
                    <a:lnTo>
                      <a:pt x="8204" y="2536"/>
                    </a:lnTo>
                    <a:lnTo>
                      <a:pt x="8209" y="2548"/>
                    </a:lnTo>
                    <a:lnTo>
                      <a:pt x="8215" y="2557"/>
                    </a:lnTo>
                    <a:lnTo>
                      <a:pt x="8219" y="2557"/>
                    </a:lnTo>
                    <a:lnTo>
                      <a:pt x="8219" y="2563"/>
                    </a:lnTo>
                    <a:lnTo>
                      <a:pt x="8221" y="2566"/>
                    </a:lnTo>
                    <a:lnTo>
                      <a:pt x="8232" y="2567"/>
                    </a:lnTo>
                    <a:lnTo>
                      <a:pt x="8231" y="2559"/>
                    </a:lnTo>
                    <a:lnTo>
                      <a:pt x="8227" y="2553"/>
                    </a:lnTo>
                    <a:lnTo>
                      <a:pt x="8233" y="2553"/>
                    </a:lnTo>
                    <a:lnTo>
                      <a:pt x="8237" y="2561"/>
                    </a:lnTo>
                    <a:lnTo>
                      <a:pt x="8243" y="2568"/>
                    </a:lnTo>
                    <a:lnTo>
                      <a:pt x="8253" y="2568"/>
                    </a:lnTo>
                    <a:lnTo>
                      <a:pt x="8266" y="2573"/>
                    </a:lnTo>
                    <a:lnTo>
                      <a:pt x="8275" y="2582"/>
                    </a:lnTo>
                    <a:lnTo>
                      <a:pt x="8290" y="2591"/>
                    </a:lnTo>
                    <a:lnTo>
                      <a:pt x="8306" y="2596"/>
                    </a:lnTo>
                    <a:lnTo>
                      <a:pt x="8309" y="2594"/>
                    </a:lnTo>
                    <a:lnTo>
                      <a:pt x="8313" y="2582"/>
                    </a:lnTo>
                    <a:lnTo>
                      <a:pt x="8320" y="2580"/>
                    </a:lnTo>
                    <a:lnTo>
                      <a:pt x="8334" y="2558"/>
                    </a:lnTo>
                    <a:lnTo>
                      <a:pt x="8338" y="2545"/>
                    </a:lnTo>
                    <a:lnTo>
                      <a:pt x="8334" y="2535"/>
                    </a:lnTo>
                    <a:lnTo>
                      <a:pt x="8324" y="2526"/>
                    </a:lnTo>
                    <a:lnTo>
                      <a:pt x="8311" y="2521"/>
                    </a:lnTo>
                    <a:lnTo>
                      <a:pt x="8308" y="2518"/>
                    </a:lnTo>
                    <a:lnTo>
                      <a:pt x="8307" y="2512"/>
                    </a:lnTo>
                    <a:lnTo>
                      <a:pt x="8309" y="2512"/>
                    </a:lnTo>
                    <a:lnTo>
                      <a:pt x="8316" y="2509"/>
                    </a:lnTo>
                    <a:lnTo>
                      <a:pt x="8327" y="2510"/>
                    </a:lnTo>
                    <a:lnTo>
                      <a:pt x="8332" y="2507"/>
                    </a:lnTo>
                    <a:lnTo>
                      <a:pt x="8324" y="2491"/>
                    </a:lnTo>
                    <a:lnTo>
                      <a:pt x="8317" y="2491"/>
                    </a:lnTo>
                    <a:lnTo>
                      <a:pt x="8308" y="2478"/>
                    </a:lnTo>
                    <a:lnTo>
                      <a:pt x="8301" y="2464"/>
                    </a:lnTo>
                    <a:lnTo>
                      <a:pt x="8297" y="2443"/>
                    </a:lnTo>
                    <a:lnTo>
                      <a:pt x="8295" y="2435"/>
                    </a:lnTo>
                    <a:lnTo>
                      <a:pt x="8291" y="2396"/>
                    </a:lnTo>
                    <a:lnTo>
                      <a:pt x="8280" y="2402"/>
                    </a:lnTo>
                    <a:lnTo>
                      <a:pt x="8271" y="2390"/>
                    </a:lnTo>
                    <a:lnTo>
                      <a:pt x="8270" y="2384"/>
                    </a:lnTo>
                    <a:lnTo>
                      <a:pt x="8280" y="2381"/>
                    </a:lnTo>
                    <a:lnTo>
                      <a:pt x="8284" y="2384"/>
                    </a:lnTo>
                    <a:lnTo>
                      <a:pt x="8280" y="2369"/>
                    </a:lnTo>
                    <a:lnTo>
                      <a:pt x="8273" y="2347"/>
                    </a:lnTo>
                    <a:lnTo>
                      <a:pt x="8266" y="2359"/>
                    </a:lnTo>
                    <a:lnTo>
                      <a:pt x="8260" y="2363"/>
                    </a:lnTo>
                    <a:lnTo>
                      <a:pt x="8249" y="2358"/>
                    </a:lnTo>
                    <a:lnTo>
                      <a:pt x="8242" y="2349"/>
                    </a:lnTo>
                    <a:lnTo>
                      <a:pt x="8231" y="2346"/>
                    </a:lnTo>
                    <a:lnTo>
                      <a:pt x="8222" y="2335"/>
                    </a:lnTo>
                    <a:lnTo>
                      <a:pt x="8221" y="2321"/>
                    </a:lnTo>
                    <a:lnTo>
                      <a:pt x="8221" y="2311"/>
                    </a:lnTo>
                    <a:lnTo>
                      <a:pt x="8222" y="2300"/>
                    </a:lnTo>
                    <a:lnTo>
                      <a:pt x="8230" y="2292"/>
                    </a:lnTo>
                    <a:lnTo>
                      <a:pt x="8239" y="2300"/>
                    </a:lnTo>
                    <a:lnTo>
                      <a:pt x="8258" y="2305"/>
                    </a:lnTo>
                    <a:lnTo>
                      <a:pt x="8268" y="2298"/>
                    </a:lnTo>
                    <a:lnTo>
                      <a:pt x="8266" y="2302"/>
                    </a:lnTo>
                    <a:lnTo>
                      <a:pt x="8271" y="2309"/>
                    </a:lnTo>
                    <a:lnTo>
                      <a:pt x="8289" y="2305"/>
                    </a:lnTo>
                    <a:lnTo>
                      <a:pt x="8285" y="2314"/>
                    </a:lnTo>
                    <a:lnTo>
                      <a:pt x="8286" y="2319"/>
                    </a:lnTo>
                    <a:lnTo>
                      <a:pt x="8298" y="2310"/>
                    </a:lnTo>
                    <a:lnTo>
                      <a:pt x="8306" y="2299"/>
                    </a:lnTo>
                    <a:lnTo>
                      <a:pt x="8320" y="2292"/>
                    </a:lnTo>
                    <a:lnTo>
                      <a:pt x="8335" y="2288"/>
                    </a:lnTo>
                    <a:lnTo>
                      <a:pt x="8355" y="2263"/>
                    </a:lnTo>
                    <a:lnTo>
                      <a:pt x="8363" y="2256"/>
                    </a:lnTo>
                    <a:lnTo>
                      <a:pt x="8363" y="2254"/>
                    </a:lnTo>
                    <a:lnTo>
                      <a:pt x="8377" y="2243"/>
                    </a:lnTo>
                    <a:lnTo>
                      <a:pt x="8393" y="2219"/>
                    </a:lnTo>
                    <a:lnTo>
                      <a:pt x="8395" y="2204"/>
                    </a:lnTo>
                    <a:lnTo>
                      <a:pt x="8404" y="2193"/>
                    </a:lnTo>
                    <a:lnTo>
                      <a:pt x="8403" y="2179"/>
                    </a:lnTo>
                    <a:lnTo>
                      <a:pt x="8390" y="2170"/>
                    </a:lnTo>
                    <a:lnTo>
                      <a:pt x="8373" y="2149"/>
                    </a:lnTo>
                    <a:lnTo>
                      <a:pt x="8372" y="2130"/>
                    </a:lnTo>
                    <a:lnTo>
                      <a:pt x="8370" y="2115"/>
                    </a:lnTo>
                    <a:lnTo>
                      <a:pt x="8378" y="2115"/>
                    </a:lnTo>
                    <a:lnTo>
                      <a:pt x="8384" y="2111"/>
                    </a:lnTo>
                    <a:lnTo>
                      <a:pt x="8389" y="2119"/>
                    </a:lnTo>
                    <a:lnTo>
                      <a:pt x="8402" y="2112"/>
                    </a:lnTo>
                    <a:lnTo>
                      <a:pt x="8400" y="2088"/>
                    </a:lnTo>
                    <a:lnTo>
                      <a:pt x="8408" y="2095"/>
                    </a:lnTo>
                    <a:lnTo>
                      <a:pt x="8410" y="2085"/>
                    </a:lnTo>
                    <a:lnTo>
                      <a:pt x="8413" y="2096"/>
                    </a:lnTo>
                    <a:lnTo>
                      <a:pt x="8424" y="2110"/>
                    </a:lnTo>
                    <a:lnTo>
                      <a:pt x="8431" y="2107"/>
                    </a:lnTo>
                    <a:lnTo>
                      <a:pt x="8437" y="2095"/>
                    </a:lnTo>
                    <a:lnTo>
                      <a:pt x="8440" y="2085"/>
                    </a:lnTo>
                    <a:lnTo>
                      <a:pt x="8446" y="2084"/>
                    </a:lnTo>
                    <a:lnTo>
                      <a:pt x="8447" y="2087"/>
                    </a:lnTo>
                    <a:lnTo>
                      <a:pt x="8443" y="2106"/>
                    </a:lnTo>
                    <a:lnTo>
                      <a:pt x="8445" y="2120"/>
                    </a:lnTo>
                    <a:lnTo>
                      <a:pt x="8436" y="2126"/>
                    </a:lnTo>
                    <a:lnTo>
                      <a:pt x="8430" y="2126"/>
                    </a:lnTo>
                    <a:lnTo>
                      <a:pt x="8422" y="2123"/>
                    </a:lnTo>
                    <a:lnTo>
                      <a:pt x="8427" y="2137"/>
                    </a:lnTo>
                    <a:lnTo>
                      <a:pt x="8432" y="2147"/>
                    </a:lnTo>
                    <a:lnTo>
                      <a:pt x="8437" y="2158"/>
                    </a:lnTo>
                    <a:lnTo>
                      <a:pt x="8443" y="2159"/>
                    </a:lnTo>
                    <a:lnTo>
                      <a:pt x="8448" y="2173"/>
                    </a:lnTo>
                    <a:lnTo>
                      <a:pt x="8448" y="2190"/>
                    </a:lnTo>
                    <a:lnTo>
                      <a:pt x="8459" y="2195"/>
                    </a:lnTo>
                    <a:lnTo>
                      <a:pt x="8473" y="2195"/>
                    </a:lnTo>
                    <a:lnTo>
                      <a:pt x="8491" y="2200"/>
                    </a:lnTo>
                    <a:lnTo>
                      <a:pt x="8511" y="2193"/>
                    </a:lnTo>
                    <a:lnTo>
                      <a:pt x="8516" y="2185"/>
                    </a:lnTo>
                    <a:lnTo>
                      <a:pt x="8526" y="2184"/>
                    </a:lnTo>
                    <a:lnTo>
                      <a:pt x="8546" y="2187"/>
                    </a:lnTo>
                    <a:lnTo>
                      <a:pt x="8556" y="2185"/>
                    </a:lnTo>
                    <a:lnTo>
                      <a:pt x="8564" y="2192"/>
                    </a:lnTo>
                    <a:lnTo>
                      <a:pt x="8569" y="2200"/>
                    </a:lnTo>
                    <a:lnTo>
                      <a:pt x="8578" y="2200"/>
                    </a:lnTo>
                    <a:lnTo>
                      <a:pt x="8589" y="2204"/>
                    </a:lnTo>
                    <a:lnTo>
                      <a:pt x="8588" y="2222"/>
                    </a:lnTo>
                    <a:lnTo>
                      <a:pt x="8593" y="2233"/>
                    </a:lnTo>
                    <a:lnTo>
                      <a:pt x="8593" y="2247"/>
                    </a:lnTo>
                    <a:lnTo>
                      <a:pt x="8591" y="2259"/>
                    </a:lnTo>
                    <a:lnTo>
                      <a:pt x="8613" y="2278"/>
                    </a:lnTo>
                    <a:lnTo>
                      <a:pt x="8618" y="2286"/>
                    </a:lnTo>
                    <a:lnTo>
                      <a:pt x="8619" y="2293"/>
                    </a:lnTo>
                    <a:lnTo>
                      <a:pt x="8630" y="2294"/>
                    </a:lnTo>
                    <a:lnTo>
                      <a:pt x="8640" y="2299"/>
                    </a:lnTo>
                    <a:lnTo>
                      <a:pt x="8645" y="2298"/>
                    </a:lnTo>
                    <a:lnTo>
                      <a:pt x="8637" y="2292"/>
                    </a:lnTo>
                    <a:lnTo>
                      <a:pt x="8644" y="2281"/>
                    </a:lnTo>
                    <a:lnTo>
                      <a:pt x="8646" y="2287"/>
                    </a:lnTo>
                    <a:lnTo>
                      <a:pt x="8656" y="2288"/>
                    </a:lnTo>
                    <a:lnTo>
                      <a:pt x="8656" y="2272"/>
                    </a:lnTo>
                    <a:lnTo>
                      <a:pt x="8660" y="2266"/>
                    </a:lnTo>
                    <a:lnTo>
                      <a:pt x="8661" y="2270"/>
                    </a:lnTo>
                    <a:lnTo>
                      <a:pt x="8660" y="2286"/>
                    </a:lnTo>
                    <a:lnTo>
                      <a:pt x="8652" y="2295"/>
                    </a:lnTo>
                    <a:lnTo>
                      <a:pt x="8668" y="2309"/>
                    </a:lnTo>
                    <a:lnTo>
                      <a:pt x="8678" y="2309"/>
                    </a:lnTo>
                    <a:lnTo>
                      <a:pt x="8684" y="2313"/>
                    </a:lnTo>
                    <a:lnTo>
                      <a:pt x="8682" y="2319"/>
                    </a:lnTo>
                    <a:lnTo>
                      <a:pt x="8693" y="2329"/>
                    </a:lnTo>
                    <a:lnTo>
                      <a:pt x="8693" y="2340"/>
                    </a:lnTo>
                    <a:lnTo>
                      <a:pt x="8705" y="2340"/>
                    </a:lnTo>
                    <a:lnTo>
                      <a:pt x="8709" y="2330"/>
                    </a:lnTo>
                    <a:lnTo>
                      <a:pt x="8707" y="2345"/>
                    </a:lnTo>
                    <a:lnTo>
                      <a:pt x="8718" y="2348"/>
                    </a:lnTo>
                    <a:lnTo>
                      <a:pt x="8727" y="2343"/>
                    </a:lnTo>
                    <a:lnTo>
                      <a:pt x="8731" y="2331"/>
                    </a:lnTo>
                    <a:lnTo>
                      <a:pt x="8732" y="2317"/>
                    </a:lnTo>
                    <a:lnTo>
                      <a:pt x="8737" y="2324"/>
                    </a:lnTo>
                    <a:lnTo>
                      <a:pt x="8736" y="2332"/>
                    </a:lnTo>
                    <a:lnTo>
                      <a:pt x="8728" y="2351"/>
                    </a:lnTo>
                    <a:lnTo>
                      <a:pt x="8736" y="2358"/>
                    </a:lnTo>
                    <a:lnTo>
                      <a:pt x="8744" y="2360"/>
                    </a:lnTo>
                    <a:lnTo>
                      <a:pt x="8749" y="2359"/>
                    </a:lnTo>
                    <a:lnTo>
                      <a:pt x="8757" y="2352"/>
                    </a:lnTo>
                    <a:lnTo>
                      <a:pt x="8757" y="2335"/>
                    </a:lnTo>
                    <a:lnTo>
                      <a:pt x="8747" y="2333"/>
                    </a:lnTo>
                    <a:lnTo>
                      <a:pt x="8746" y="2329"/>
                    </a:lnTo>
                    <a:lnTo>
                      <a:pt x="8755" y="2326"/>
                    </a:lnTo>
                    <a:lnTo>
                      <a:pt x="8764" y="2331"/>
                    </a:lnTo>
                    <a:lnTo>
                      <a:pt x="8773" y="2341"/>
                    </a:lnTo>
                    <a:lnTo>
                      <a:pt x="8785" y="2337"/>
                    </a:lnTo>
                    <a:lnTo>
                      <a:pt x="8776" y="2319"/>
                    </a:lnTo>
                    <a:lnTo>
                      <a:pt x="8776" y="2315"/>
                    </a:lnTo>
                    <a:lnTo>
                      <a:pt x="8770" y="2309"/>
                    </a:lnTo>
                    <a:lnTo>
                      <a:pt x="8758" y="2311"/>
                    </a:lnTo>
                    <a:lnTo>
                      <a:pt x="8758" y="2309"/>
                    </a:lnTo>
                    <a:lnTo>
                      <a:pt x="8752" y="2305"/>
                    </a:lnTo>
                    <a:lnTo>
                      <a:pt x="8750" y="2300"/>
                    </a:lnTo>
                    <a:lnTo>
                      <a:pt x="8761" y="2299"/>
                    </a:lnTo>
                    <a:lnTo>
                      <a:pt x="8764" y="2293"/>
                    </a:lnTo>
                    <a:lnTo>
                      <a:pt x="8758" y="2287"/>
                    </a:lnTo>
                    <a:lnTo>
                      <a:pt x="8744" y="2290"/>
                    </a:lnTo>
                    <a:lnTo>
                      <a:pt x="8753" y="2283"/>
                    </a:lnTo>
                    <a:lnTo>
                      <a:pt x="8765" y="2283"/>
                    </a:lnTo>
                    <a:lnTo>
                      <a:pt x="8770" y="2278"/>
                    </a:lnTo>
                    <a:lnTo>
                      <a:pt x="8769" y="2270"/>
                    </a:lnTo>
                    <a:lnTo>
                      <a:pt x="8779" y="2276"/>
                    </a:lnTo>
                    <a:lnTo>
                      <a:pt x="8801" y="2256"/>
                    </a:lnTo>
                    <a:lnTo>
                      <a:pt x="8796" y="2249"/>
                    </a:lnTo>
                    <a:lnTo>
                      <a:pt x="8790" y="2236"/>
                    </a:lnTo>
                    <a:lnTo>
                      <a:pt x="8780" y="2238"/>
                    </a:lnTo>
                    <a:lnTo>
                      <a:pt x="8769" y="2233"/>
                    </a:lnTo>
                    <a:lnTo>
                      <a:pt x="8795" y="2232"/>
                    </a:lnTo>
                    <a:lnTo>
                      <a:pt x="8792" y="2220"/>
                    </a:lnTo>
                    <a:lnTo>
                      <a:pt x="8796" y="2209"/>
                    </a:lnTo>
                    <a:lnTo>
                      <a:pt x="8811" y="2197"/>
                    </a:lnTo>
                    <a:lnTo>
                      <a:pt x="8824" y="2195"/>
                    </a:lnTo>
                    <a:lnTo>
                      <a:pt x="8841" y="2201"/>
                    </a:lnTo>
                    <a:lnTo>
                      <a:pt x="8852" y="2201"/>
                    </a:lnTo>
                    <a:lnTo>
                      <a:pt x="8857" y="2195"/>
                    </a:lnTo>
                    <a:lnTo>
                      <a:pt x="8854" y="2186"/>
                    </a:lnTo>
                    <a:lnTo>
                      <a:pt x="8839" y="2176"/>
                    </a:lnTo>
                    <a:lnTo>
                      <a:pt x="8835" y="2160"/>
                    </a:lnTo>
                    <a:lnTo>
                      <a:pt x="8840" y="2153"/>
                    </a:lnTo>
                    <a:lnTo>
                      <a:pt x="8850" y="2166"/>
                    </a:lnTo>
                    <a:lnTo>
                      <a:pt x="8861" y="2173"/>
                    </a:lnTo>
                    <a:lnTo>
                      <a:pt x="8867" y="2182"/>
                    </a:lnTo>
                    <a:lnTo>
                      <a:pt x="8881" y="2184"/>
                    </a:lnTo>
                    <a:lnTo>
                      <a:pt x="8883" y="2174"/>
                    </a:lnTo>
                    <a:lnTo>
                      <a:pt x="8882" y="2164"/>
                    </a:lnTo>
                    <a:lnTo>
                      <a:pt x="8886" y="2142"/>
                    </a:lnTo>
                    <a:lnTo>
                      <a:pt x="8898" y="2137"/>
                    </a:lnTo>
                    <a:lnTo>
                      <a:pt x="8906" y="2126"/>
                    </a:lnTo>
                    <a:lnTo>
                      <a:pt x="8916" y="2125"/>
                    </a:lnTo>
                    <a:lnTo>
                      <a:pt x="8926" y="2127"/>
                    </a:lnTo>
                    <a:lnTo>
                      <a:pt x="8931" y="2116"/>
                    </a:lnTo>
                    <a:lnTo>
                      <a:pt x="8921" y="2114"/>
                    </a:lnTo>
                    <a:lnTo>
                      <a:pt x="8917" y="2116"/>
                    </a:lnTo>
                    <a:lnTo>
                      <a:pt x="8909" y="2110"/>
                    </a:lnTo>
                    <a:lnTo>
                      <a:pt x="8902" y="2109"/>
                    </a:lnTo>
                    <a:lnTo>
                      <a:pt x="8904" y="2101"/>
                    </a:lnTo>
                    <a:lnTo>
                      <a:pt x="8895" y="2091"/>
                    </a:lnTo>
                    <a:lnTo>
                      <a:pt x="8883" y="2104"/>
                    </a:lnTo>
                    <a:lnTo>
                      <a:pt x="8878" y="2098"/>
                    </a:lnTo>
                    <a:lnTo>
                      <a:pt x="8886" y="2093"/>
                    </a:lnTo>
                    <a:lnTo>
                      <a:pt x="8886" y="2089"/>
                    </a:lnTo>
                    <a:lnTo>
                      <a:pt x="8874" y="2078"/>
                    </a:lnTo>
                    <a:lnTo>
                      <a:pt x="8862" y="2071"/>
                    </a:lnTo>
                    <a:lnTo>
                      <a:pt x="8856" y="2058"/>
                    </a:lnTo>
                    <a:lnTo>
                      <a:pt x="8841" y="2046"/>
                    </a:lnTo>
                    <a:lnTo>
                      <a:pt x="8834" y="2035"/>
                    </a:lnTo>
                    <a:lnTo>
                      <a:pt x="8834" y="2026"/>
                    </a:lnTo>
                    <a:lnTo>
                      <a:pt x="8823" y="2020"/>
                    </a:lnTo>
                    <a:lnTo>
                      <a:pt x="8819" y="2013"/>
                    </a:lnTo>
                    <a:lnTo>
                      <a:pt x="8817" y="2002"/>
                    </a:lnTo>
                    <a:lnTo>
                      <a:pt x="8769" y="1992"/>
                    </a:lnTo>
                    <a:lnTo>
                      <a:pt x="8759" y="1996"/>
                    </a:lnTo>
                    <a:lnTo>
                      <a:pt x="8781" y="2002"/>
                    </a:lnTo>
                    <a:lnTo>
                      <a:pt x="8777" y="2009"/>
                    </a:lnTo>
                    <a:lnTo>
                      <a:pt x="8766" y="2010"/>
                    </a:lnTo>
                    <a:lnTo>
                      <a:pt x="8755" y="2008"/>
                    </a:lnTo>
                    <a:lnTo>
                      <a:pt x="8737" y="1997"/>
                    </a:lnTo>
                    <a:lnTo>
                      <a:pt x="8741" y="2010"/>
                    </a:lnTo>
                    <a:lnTo>
                      <a:pt x="8737" y="2019"/>
                    </a:lnTo>
                    <a:lnTo>
                      <a:pt x="8732" y="2019"/>
                    </a:lnTo>
                    <a:lnTo>
                      <a:pt x="8728" y="2009"/>
                    </a:lnTo>
                    <a:lnTo>
                      <a:pt x="8723" y="2002"/>
                    </a:lnTo>
                    <a:lnTo>
                      <a:pt x="8726" y="1992"/>
                    </a:lnTo>
                    <a:lnTo>
                      <a:pt x="8734" y="1990"/>
                    </a:lnTo>
                    <a:lnTo>
                      <a:pt x="8723" y="1983"/>
                    </a:lnTo>
                    <a:lnTo>
                      <a:pt x="8717" y="1983"/>
                    </a:lnTo>
                    <a:lnTo>
                      <a:pt x="8715" y="1977"/>
                    </a:lnTo>
                    <a:lnTo>
                      <a:pt x="8707" y="1975"/>
                    </a:lnTo>
                    <a:lnTo>
                      <a:pt x="8709" y="1982"/>
                    </a:lnTo>
                    <a:lnTo>
                      <a:pt x="8704" y="1993"/>
                    </a:lnTo>
                    <a:lnTo>
                      <a:pt x="8700" y="1991"/>
                    </a:lnTo>
                    <a:lnTo>
                      <a:pt x="8698" y="1985"/>
                    </a:lnTo>
                    <a:lnTo>
                      <a:pt x="8685" y="1981"/>
                    </a:lnTo>
                    <a:lnTo>
                      <a:pt x="8674" y="1982"/>
                    </a:lnTo>
                    <a:lnTo>
                      <a:pt x="8663" y="1987"/>
                    </a:lnTo>
                    <a:lnTo>
                      <a:pt x="8668" y="1994"/>
                    </a:lnTo>
                    <a:lnTo>
                      <a:pt x="8671" y="1987"/>
                    </a:lnTo>
                    <a:lnTo>
                      <a:pt x="8683" y="1983"/>
                    </a:lnTo>
                    <a:lnTo>
                      <a:pt x="8684" y="1988"/>
                    </a:lnTo>
                    <a:lnTo>
                      <a:pt x="8677" y="1992"/>
                    </a:lnTo>
                    <a:lnTo>
                      <a:pt x="8690" y="1997"/>
                    </a:lnTo>
                    <a:lnTo>
                      <a:pt x="8690" y="2023"/>
                    </a:lnTo>
                    <a:lnTo>
                      <a:pt x="8685" y="2046"/>
                    </a:lnTo>
                    <a:lnTo>
                      <a:pt x="8693" y="2048"/>
                    </a:lnTo>
                    <a:lnTo>
                      <a:pt x="8696" y="2044"/>
                    </a:lnTo>
                    <a:lnTo>
                      <a:pt x="8700" y="2047"/>
                    </a:lnTo>
                    <a:lnTo>
                      <a:pt x="8706" y="2060"/>
                    </a:lnTo>
                    <a:lnTo>
                      <a:pt x="8706" y="2069"/>
                    </a:lnTo>
                    <a:lnTo>
                      <a:pt x="8704" y="2079"/>
                    </a:lnTo>
                    <a:lnTo>
                      <a:pt x="8696" y="2080"/>
                    </a:lnTo>
                    <a:lnTo>
                      <a:pt x="8693" y="2088"/>
                    </a:lnTo>
                    <a:lnTo>
                      <a:pt x="8693" y="2080"/>
                    </a:lnTo>
                    <a:lnTo>
                      <a:pt x="8695" y="2076"/>
                    </a:lnTo>
                    <a:lnTo>
                      <a:pt x="8695" y="2061"/>
                    </a:lnTo>
                    <a:lnTo>
                      <a:pt x="8683" y="2056"/>
                    </a:lnTo>
                    <a:lnTo>
                      <a:pt x="8673" y="2057"/>
                    </a:lnTo>
                    <a:lnTo>
                      <a:pt x="8671" y="2047"/>
                    </a:lnTo>
                    <a:lnTo>
                      <a:pt x="8672" y="2041"/>
                    </a:lnTo>
                    <a:lnTo>
                      <a:pt x="8660" y="2034"/>
                    </a:lnTo>
                    <a:lnTo>
                      <a:pt x="8655" y="2025"/>
                    </a:lnTo>
                    <a:lnTo>
                      <a:pt x="8657" y="2013"/>
                    </a:lnTo>
                    <a:lnTo>
                      <a:pt x="8656" y="2002"/>
                    </a:lnTo>
                    <a:lnTo>
                      <a:pt x="8650" y="1987"/>
                    </a:lnTo>
                    <a:lnTo>
                      <a:pt x="8647" y="1971"/>
                    </a:lnTo>
                    <a:lnTo>
                      <a:pt x="8642" y="1949"/>
                    </a:lnTo>
                    <a:lnTo>
                      <a:pt x="8637" y="1940"/>
                    </a:lnTo>
                    <a:lnTo>
                      <a:pt x="8640" y="1932"/>
                    </a:lnTo>
                    <a:lnTo>
                      <a:pt x="8647" y="1940"/>
                    </a:lnTo>
                    <a:lnTo>
                      <a:pt x="8648" y="1951"/>
                    </a:lnTo>
                    <a:lnTo>
                      <a:pt x="8651" y="1947"/>
                    </a:lnTo>
                    <a:lnTo>
                      <a:pt x="8647" y="1938"/>
                    </a:lnTo>
                    <a:lnTo>
                      <a:pt x="8623" y="1920"/>
                    </a:lnTo>
                    <a:lnTo>
                      <a:pt x="8619" y="1906"/>
                    </a:lnTo>
                    <a:lnTo>
                      <a:pt x="8618" y="1897"/>
                    </a:lnTo>
                    <a:lnTo>
                      <a:pt x="8592" y="1884"/>
                    </a:lnTo>
                    <a:lnTo>
                      <a:pt x="8588" y="1886"/>
                    </a:lnTo>
                    <a:lnTo>
                      <a:pt x="8592" y="1897"/>
                    </a:lnTo>
                    <a:lnTo>
                      <a:pt x="8599" y="1910"/>
                    </a:lnTo>
                    <a:lnTo>
                      <a:pt x="8605" y="1916"/>
                    </a:lnTo>
                    <a:lnTo>
                      <a:pt x="8610" y="1916"/>
                    </a:lnTo>
                    <a:lnTo>
                      <a:pt x="8615" y="1923"/>
                    </a:lnTo>
                    <a:lnTo>
                      <a:pt x="8617" y="1932"/>
                    </a:lnTo>
                    <a:lnTo>
                      <a:pt x="8608" y="1928"/>
                    </a:lnTo>
                    <a:lnTo>
                      <a:pt x="8578" y="1906"/>
                    </a:lnTo>
                    <a:lnTo>
                      <a:pt x="8569" y="1904"/>
                    </a:lnTo>
                    <a:lnTo>
                      <a:pt x="8559" y="1897"/>
                    </a:lnTo>
                    <a:lnTo>
                      <a:pt x="8564" y="1891"/>
                    </a:lnTo>
                    <a:lnTo>
                      <a:pt x="8574" y="1889"/>
                    </a:lnTo>
                    <a:lnTo>
                      <a:pt x="8575" y="1879"/>
                    </a:lnTo>
                    <a:lnTo>
                      <a:pt x="8577" y="1874"/>
                    </a:lnTo>
                    <a:lnTo>
                      <a:pt x="8556" y="1869"/>
                    </a:lnTo>
                    <a:lnTo>
                      <a:pt x="8545" y="1869"/>
                    </a:lnTo>
                    <a:lnTo>
                      <a:pt x="8538" y="1863"/>
                    </a:lnTo>
                    <a:lnTo>
                      <a:pt x="8527" y="1859"/>
                    </a:lnTo>
                    <a:lnTo>
                      <a:pt x="8532" y="1852"/>
                    </a:lnTo>
                    <a:lnTo>
                      <a:pt x="8537" y="1851"/>
                    </a:lnTo>
                    <a:lnTo>
                      <a:pt x="8534" y="1845"/>
                    </a:lnTo>
                    <a:lnTo>
                      <a:pt x="8532" y="1836"/>
                    </a:lnTo>
                    <a:lnTo>
                      <a:pt x="8515" y="1836"/>
                    </a:lnTo>
                    <a:lnTo>
                      <a:pt x="8517" y="1829"/>
                    </a:lnTo>
                    <a:lnTo>
                      <a:pt x="8510" y="1818"/>
                    </a:lnTo>
                    <a:lnTo>
                      <a:pt x="8501" y="1820"/>
                    </a:lnTo>
                    <a:lnTo>
                      <a:pt x="8501" y="1816"/>
                    </a:lnTo>
                    <a:lnTo>
                      <a:pt x="8489" y="1808"/>
                    </a:lnTo>
                    <a:lnTo>
                      <a:pt x="8470" y="1816"/>
                    </a:lnTo>
                    <a:lnTo>
                      <a:pt x="8469" y="1810"/>
                    </a:lnTo>
                    <a:lnTo>
                      <a:pt x="8472" y="1802"/>
                    </a:lnTo>
                    <a:lnTo>
                      <a:pt x="8470" y="1795"/>
                    </a:lnTo>
                    <a:lnTo>
                      <a:pt x="8465" y="1787"/>
                    </a:lnTo>
                    <a:lnTo>
                      <a:pt x="8453" y="1776"/>
                    </a:lnTo>
                    <a:lnTo>
                      <a:pt x="8463" y="1789"/>
                    </a:lnTo>
                    <a:lnTo>
                      <a:pt x="8448" y="1782"/>
                    </a:lnTo>
                    <a:lnTo>
                      <a:pt x="8442" y="1782"/>
                    </a:lnTo>
                    <a:lnTo>
                      <a:pt x="8433" y="1773"/>
                    </a:lnTo>
                    <a:lnTo>
                      <a:pt x="8431" y="1752"/>
                    </a:lnTo>
                    <a:lnTo>
                      <a:pt x="8425" y="1740"/>
                    </a:lnTo>
                    <a:lnTo>
                      <a:pt x="8419" y="1740"/>
                    </a:lnTo>
                    <a:lnTo>
                      <a:pt x="8394" y="1729"/>
                    </a:lnTo>
                    <a:lnTo>
                      <a:pt x="8387" y="1721"/>
                    </a:lnTo>
                    <a:lnTo>
                      <a:pt x="8375" y="1722"/>
                    </a:lnTo>
                    <a:lnTo>
                      <a:pt x="8363" y="1716"/>
                    </a:lnTo>
                    <a:lnTo>
                      <a:pt x="8363" y="1716"/>
                    </a:lnTo>
                    <a:lnTo>
                      <a:pt x="8317" y="1666"/>
                    </a:lnTo>
                    <a:lnTo>
                      <a:pt x="8295" y="1652"/>
                    </a:lnTo>
                    <a:lnTo>
                      <a:pt x="8282" y="1648"/>
                    </a:lnTo>
                    <a:lnTo>
                      <a:pt x="8276" y="1637"/>
                    </a:lnTo>
                    <a:lnTo>
                      <a:pt x="8271" y="1641"/>
                    </a:lnTo>
                    <a:lnTo>
                      <a:pt x="8234" y="1622"/>
                    </a:lnTo>
                    <a:lnTo>
                      <a:pt x="8220" y="1606"/>
                    </a:lnTo>
                    <a:lnTo>
                      <a:pt x="8212" y="1609"/>
                    </a:lnTo>
                    <a:lnTo>
                      <a:pt x="8191" y="1599"/>
                    </a:lnTo>
                    <a:lnTo>
                      <a:pt x="8179" y="1598"/>
                    </a:lnTo>
                    <a:lnTo>
                      <a:pt x="8150" y="1569"/>
                    </a:lnTo>
                    <a:lnTo>
                      <a:pt x="8137" y="1567"/>
                    </a:lnTo>
                    <a:lnTo>
                      <a:pt x="8086" y="1566"/>
                    </a:lnTo>
                    <a:lnTo>
                      <a:pt x="8081" y="1571"/>
                    </a:lnTo>
                    <a:lnTo>
                      <a:pt x="8066" y="1574"/>
                    </a:lnTo>
                    <a:lnTo>
                      <a:pt x="8056" y="1568"/>
                    </a:lnTo>
                    <a:lnTo>
                      <a:pt x="8042" y="1563"/>
                    </a:lnTo>
                    <a:lnTo>
                      <a:pt x="8028" y="1567"/>
                    </a:lnTo>
                    <a:lnTo>
                      <a:pt x="8005" y="1565"/>
                    </a:lnTo>
                    <a:lnTo>
                      <a:pt x="7992" y="1571"/>
                    </a:lnTo>
                    <a:lnTo>
                      <a:pt x="7978" y="1568"/>
                    </a:lnTo>
                    <a:lnTo>
                      <a:pt x="7952" y="1553"/>
                    </a:lnTo>
                    <a:lnTo>
                      <a:pt x="7945" y="1556"/>
                    </a:lnTo>
                    <a:lnTo>
                      <a:pt x="7877" y="1539"/>
                    </a:lnTo>
                    <a:lnTo>
                      <a:pt x="7850" y="1539"/>
                    </a:lnTo>
                    <a:lnTo>
                      <a:pt x="7840" y="1545"/>
                    </a:lnTo>
                    <a:lnTo>
                      <a:pt x="7839" y="1557"/>
                    </a:lnTo>
                    <a:lnTo>
                      <a:pt x="7843" y="1567"/>
                    </a:lnTo>
                    <a:lnTo>
                      <a:pt x="7841" y="1589"/>
                    </a:lnTo>
                    <a:lnTo>
                      <a:pt x="7824" y="1595"/>
                    </a:lnTo>
                    <a:lnTo>
                      <a:pt x="7819" y="1608"/>
                    </a:lnTo>
                    <a:lnTo>
                      <a:pt x="7849" y="1615"/>
                    </a:lnTo>
                    <a:lnTo>
                      <a:pt x="7860" y="1651"/>
                    </a:lnTo>
                    <a:lnTo>
                      <a:pt x="7866" y="1657"/>
                    </a:lnTo>
                    <a:lnTo>
                      <a:pt x="7866" y="1666"/>
                    </a:lnTo>
                    <a:lnTo>
                      <a:pt x="7871" y="1689"/>
                    </a:lnTo>
                    <a:lnTo>
                      <a:pt x="7840" y="1725"/>
                    </a:lnTo>
                    <a:lnTo>
                      <a:pt x="7820" y="1739"/>
                    </a:lnTo>
                    <a:lnTo>
                      <a:pt x="7797" y="1738"/>
                    </a:lnTo>
                    <a:lnTo>
                      <a:pt x="7790" y="1733"/>
                    </a:lnTo>
                    <a:lnTo>
                      <a:pt x="7782" y="1711"/>
                    </a:lnTo>
                    <a:lnTo>
                      <a:pt x="7777" y="1700"/>
                    </a:lnTo>
                    <a:lnTo>
                      <a:pt x="7762" y="1690"/>
                    </a:lnTo>
                    <a:lnTo>
                      <a:pt x="7760" y="1684"/>
                    </a:lnTo>
                    <a:lnTo>
                      <a:pt x="7750" y="1678"/>
                    </a:lnTo>
                    <a:lnTo>
                      <a:pt x="7727" y="1675"/>
                    </a:lnTo>
                    <a:lnTo>
                      <a:pt x="7721" y="1670"/>
                    </a:lnTo>
                    <a:lnTo>
                      <a:pt x="7719" y="1663"/>
                    </a:lnTo>
                    <a:lnTo>
                      <a:pt x="7717" y="1655"/>
                    </a:lnTo>
                    <a:lnTo>
                      <a:pt x="7720" y="1625"/>
                    </a:lnTo>
                    <a:lnTo>
                      <a:pt x="7716" y="1614"/>
                    </a:lnTo>
                    <a:lnTo>
                      <a:pt x="7698" y="1608"/>
                    </a:lnTo>
                    <a:lnTo>
                      <a:pt x="7700" y="1598"/>
                    </a:lnTo>
                    <a:lnTo>
                      <a:pt x="7707" y="1595"/>
                    </a:lnTo>
                    <a:lnTo>
                      <a:pt x="7706" y="1590"/>
                    </a:lnTo>
                    <a:lnTo>
                      <a:pt x="7693" y="1582"/>
                    </a:lnTo>
                    <a:lnTo>
                      <a:pt x="7685" y="1584"/>
                    </a:lnTo>
                    <a:lnTo>
                      <a:pt x="7679" y="1590"/>
                    </a:lnTo>
                    <a:lnTo>
                      <a:pt x="7650" y="1627"/>
                    </a:lnTo>
                    <a:lnTo>
                      <a:pt x="7641" y="1628"/>
                    </a:lnTo>
                    <a:lnTo>
                      <a:pt x="7635" y="1626"/>
                    </a:lnTo>
                    <a:lnTo>
                      <a:pt x="7613" y="1626"/>
                    </a:lnTo>
                    <a:lnTo>
                      <a:pt x="7591" y="1614"/>
                    </a:lnTo>
                    <a:lnTo>
                      <a:pt x="7559" y="1610"/>
                    </a:lnTo>
                    <a:lnTo>
                      <a:pt x="7547" y="1614"/>
                    </a:lnTo>
                    <a:lnTo>
                      <a:pt x="7544" y="1617"/>
                    </a:lnTo>
                    <a:lnTo>
                      <a:pt x="7542" y="1614"/>
                    </a:lnTo>
                    <a:lnTo>
                      <a:pt x="7518" y="1616"/>
                    </a:lnTo>
                    <a:lnTo>
                      <a:pt x="7504" y="1606"/>
                    </a:lnTo>
                    <a:lnTo>
                      <a:pt x="7489" y="1582"/>
                    </a:lnTo>
                    <a:lnTo>
                      <a:pt x="7469" y="1594"/>
                    </a:lnTo>
                    <a:lnTo>
                      <a:pt x="7438" y="1590"/>
                    </a:lnTo>
                    <a:lnTo>
                      <a:pt x="7420" y="1600"/>
                    </a:lnTo>
                    <a:lnTo>
                      <a:pt x="7405" y="1594"/>
                    </a:lnTo>
                    <a:lnTo>
                      <a:pt x="7398" y="1594"/>
                    </a:lnTo>
                    <a:lnTo>
                      <a:pt x="7393" y="1599"/>
                    </a:lnTo>
                    <a:lnTo>
                      <a:pt x="7389" y="1606"/>
                    </a:lnTo>
                    <a:lnTo>
                      <a:pt x="7382" y="1606"/>
                    </a:lnTo>
                    <a:lnTo>
                      <a:pt x="7378" y="1623"/>
                    </a:lnTo>
                    <a:lnTo>
                      <a:pt x="7362" y="1622"/>
                    </a:lnTo>
                    <a:lnTo>
                      <a:pt x="7356" y="1635"/>
                    </a:lnTo>
                    <a:lnTo>
                      <a:pt x="7346" y="1646"/>
                    </a:lnTo>
                    <a:lnTo>
                      <a:pt x="7338" y="1643"/>
                    </a:lnTo>
                    <a:lnTo>
                      <a:pt x="7339" y="1626"/>
                    </a:lnTo>
                    <a:lnTo>
                      <a:pt x="7336" y="1616"/>
                    </a:lnTo>
                    <a:lnTo>
                      <a:pt x="7327" y="1620"/>
                    </a:lnTo>
                    <a:lnTo>
                      <a:pt x="7322" y="1617"/>
                    </a:lnTo>
                    <a:lnTo>
                      <a:pt x="7314" y="1605"/>
                    </a:lnTo>
                    <a:lnTo>
                      <a:pt x="7306" y="1596"/>
                    </a:lnTo>
                    <a:lnTo>
                      <a:pt x="7293" y="1590"/>
                    </a:lnTo>
                    <a:lnTo>
                      <a:pt x="7284" y="1590"/>
                    </a:lnTo>
                    <a:lnTo>
                      <a:pt x="7273" y="1590"/>
                    </a:lnTo>
                    <a:lnTo>
                      <a:pt x="7268" y="1582"/>
                    </a:lnTo>
                    <a:lnTo>
                      <a:pt x="7250" y="1578"/>
                    </a:lnTo>
                    <a:lnTo>
                      <a:pt x="7250" y="1569"/>
                    </a:lnTo>
                    <a:lnTo>
                      <a:pt x="7270" y="1509"/>
                    </a:lnTo>
                    <a:lnTo>
                      <a:pt x="7270" y="1497"/>
                    </a:lnTo>
                    <a:lnTo>
                      <a:pt x="7268" y="1486"/>
                    </a:lnTo>
                    <a:lnTo>
                      <a:pt x="7268" y="1480"/>
                    </a:lnTo>
                    <a:lnTo>
                      <a:pt x="7258" y="1459"/>
                    </a:lnTo>
                    <a:lnTo>
                      <a:pt x="7258" y="1455"/>
                    </a:lnTo>
                    <a:lnTo>
                      <a:pt x="7247" y="1444"/>
                    </a:lnTo>
                    <a:lnTo>
                      <a:pt x="7238" y="1431"/>
                    </a:lnTo>
                    <a:lnTo>
                      <a:pt x="7232" y="1426"/>
                    </a:lnTo>
                    <a:lnTo>
                      <a:pt x="7222" y="1409"/>
                    </a:lnTo>
                    <a:lnTo>
                      <a:pt x="7212" y="1402"/>
                    </a:lnTo>
                    <a:lnTo>
                      <a:pt x="7204" y="1393"/>
                    </a:lnTo>
                    <a:lnTo>
                      <a:pt x="7192" y="1388"/>
                    </a:lnTo>
                    <a:lnTo>
                      <a:pt x="7152" y="1384"/>
                    </a:lnTo>
                    <a:lnTo>
                      <a:pt x="7139" y="1379"/>
                    </a:lnTo>
                    <a:lnTo>
                      <a:pt x="7112" y="1378"/>
                    </a:lnTo>
                    <a:lnTo>
                      <a:pt x="7090" y="1382"/>
                    </a:lnTo>
                    <a:lnTo>
                      <a:pt x="7064" y="1380"/>
                    </a:lnTo>
                    <a:lnTo>
                      <a:pt x="7051" y="1383"/>
                    </a:lnTo>
                    <a:lnTo>
                      <a:pt x="7047" y="1388"/>
                    </a:lnTo>
                    <a:lnTo>
                      <a:pt x="7024" y="1385"/>
                    </a:lnTo>
                    <a:lnTo>
                      <a:pt x="7017" y="1393"/>
                    </a:lnTo>
                    <a:lnTo>
                      <a:pt x="7006" y="1393"/>
                    </a:lnTo>
                    <a:lnTo>
                      <a:pt x="6979" y="1386"/>
                    </a:lnTo>
                    <a:lnTo>
                      <a:pt x="6973" y="1388"/>
                    </a:lnTo>
                    <a:lnTo>
                      <a:pt x="6964" y="1396"/>
                    </a:lnTo>
                    <a:lnTo>
                      <a:pt x="6951" y="1400"/>
                    </a:lnTo>
                    <a:lnTo>
                      <a:pt x="6941" y="1395"/>
                    </a:lnTo>
                    <a:lnTo>
                      <a:pt x="6920" y="1396"/>
                    </a:lnTo>
                    <a:lnTo>
                      <a:pt x="6913" y="1400"/>
                    </a:lnTo>
                    <a:lnTo>
                      <a:pt x="6905" y="1397"/>
                    </a:lnTo>
                    <a:lnTo>
                      <a:pt x="6881" y="1410"/>
                    </a:lnTo>
                    <a:lnTo>
                      <a:pt x="6870" y="1410"/>
                    </a:lnTo>
                    <a:lnTo>
                      <a:pt x="6861" y="1417"/>
                    </a:lnTo>
                    <a:lnTo>
                      <a:pt x="6855" y="1409"/>
                    </a:lnTo>
                    <a:lnTo>
                      <a:pt x="6837" y="1393"/>
                    </a:lnTo>
                    <a:lnTo>
                      <a:pt x="6823" y="1391"/>
                    </a:lnTo>
                    <a:lnTo>
                      <a:pt x="6817" y="1386"/>
                    </a:lnTo>
                    <a:lnTo>
                      <a:pt x="6840" y="1379"/>
                    </a:lnTo>
                    <a:lnTo>
                      <a:pt x="6848" y="1368"/>
                    </a:lnTo>
                    <a:lnTo>
                      <a:pt x="6850" y="1354"/>
                    </a:lnTo>
                    <a:lnTo>
                      <a:pt x="6814" y="1323"/>
                    </a:lnTo>
                    <a:lnTo>
                      <a:pt x="6811" y="1315"/>
                    </a:lnTo>
                    <a:lnTo>
                      <a:pt x="6808" y="1307"/>
                    </a:lnTo>
                    <a:lnTo>
                      <a:pt x="6786" y="1310"/>
                    </a:lnTo>
                    <a:lnTo>
                      <a:pt x="6769" y="1316"/>
                    </a:lnTo>
                    <a:lnTo>
                      <a:pt x="6759" y="1316"/>
                    </a:lnTo>
                    <a:lnTo>
                      <a:pt x="6755" y="1307"/>
                    </a:lnTo>
                    <a:lnTo>
                      <a:pt x="6755" y="1299"/>
                    </a:lnTo>
                    <a:lnTo>
                      <a:pt x="6737" y="1288"/>
                    </a:lnTo>
                    <a:lnTo>
                      <a:pt x="6732" y="1276"/>
                    </a:lnTo>
                    <a:lnTo>
                      <a:pt x="6725" y="1275"/>
                    </a:lnTo>
                    <a:lnTo>
                      <a:pt x="6706" y="1264"/>
                    </a:lnTo>
                    <a:lnTo>
                      <a:pt x="6701" y="1271"/>
                    </a:lnTo>
                    <a:lnTo>
                      <a:pt x="6692" y="1272"/>
                    </a:lnTo>
                    <a:lnTo>
                      <a:pt x="6685" y="1267"/>
                    </a:lnTo>
                    <a:lnTo>
                      <a:pt x="6671" y="1264"/>
                    </a:lnTo>
                    <a:lnTo>
                      <a:pt x="6665" y="1266"/>
                    </a:lnTo>
                    <a:lnTo>
                      <a:pt x="6665" y="1260"/>
                    </a:lnTo>
                    <a:lnTo>
                      <a:pt x="6684" y="1232"/>
                    </a:lnTo>
                    <a:lnTo>
                      <a:pt x="6690" y="1227"/>
                    </a:lnTo>
                    <a:lnTo>
                      <a:pt x="6703" y="1237"/>
                    </a:lnTo>
                    <a:lnTo>
                      <a:pt x="6709" y="1245"/>
                    </a:lnTo>
                    <a:lnTo>
                      <a:pt x="6722" y="1237"/>
                    </a:lnTo>
                    <a:lnTo>
                      <a:pt x="6722" y="1226"/>
                    </a:lnTo>
                    <a:lnTo>
                      <a:pt x="6721" y="1217"/>
                    </a:lnTo>
                    <a:lnTo>
                      <a:pt x="6708" y="1181"/>
                    </a:lnTo>
                    <a:lnTo>
                      <a:pt x="6689" y="1169"/>
                    </a:lnTo>
                    <a:lnTo>
                      <a:pt x="6678" y="1162"/>
                    </a:lnTo>
                    <a:lnTo>
                      <a:pt x="6662" y="1159"/>
                    </a:lnTo>
                    <a:lnTo>
                      <a:pt x="6656" y="1153"/>
                    </a:lnTo>
                    <a:lnTo>
                      <a:pt x="6636" y="1143"/>
                    </a:lnTo>
                    <a:lnTo>
                      <a:pt x="6617" y="1147"/>
                    </a:lnTo>
                    <a:lnTo>
                      <a:pt x="6615" y="1151"/>
                    </a:lnTo>
                    <a:lnTo>
                      <a:pt x="6612" y="1144"/>
                    </a:lnTo>
                    <a:lnTo>
                      <a:pt x="6603" y="1143"/>
                    </a:lnTo>
                    <a:lnTo>
                      <a:pt x="6575" y="1143"/>
                    </a:lnTo>
                    <a:lnTo>
                      <a:pt x="6565" y="1148"/>
                    </a:lnTo>
                    <a:lnTo>
                      <a:pt x="6540" y="1142"/>
                    </a:lnTo>
                    <a:lnTo>
                      <a:pt x="6528" y="1131"/>
                    </a:lnTo>
                    <a:lnTo>
                      <a:pt x="6512" y="1131"/>
                    </a:lnTo>
                    <a:lnTo>
                      <a:pt x="6490" y="1109"/>
                    </a:lnTo>
                    <a:lnTo>
                      <a:pt x="6484" y="1111"/>
                    </a:lnTo>
                    <a:lnTo>
                      <a:pt x="6443" y="1106"/>
                    </a:lnTo>
                    <a:lnTo>
                      <a:pt x="6419" y="1092"/>
                    </a:lnTo>
                    <a:lnTo>
                      <a:pt x="6378" y="1089"/>
                    </a:lnTo>
                    <a:lnTo>
                      <a:pt x="6365" y="1084"/>
                    </a:lnTo>
                    <a:lnTo>
                      <a:pt x="6319" y="1086"/>
                    </a:lnTo>
                    <a:lnTo>
                      <a:pt x="6264" y="1079"/>
                    </a:lnTo>
                    <a:lnTo>
                      <a:pt x="6257" y="1073"/>
                    </a:lnTo>
                    <a:lnTo>
                      <a:pt x="6252" y="1066"/>
                    </a:lnTo>
                    <a:lnTo>
                      <a:pt x="6242" y="1060"/>
                    </a:lnTo>
                    <a:lnTo>
                      <a:pt x="6232" y="1058"/>
                    </a:lnTo>
                    <a:lnTo>
                      <a:pt x="6225" y="1057"/>
                    </a:lnTo>
                    <a:lnTo>
                      <a:pt x="6217" y="1068"/>
                    </a:lnTo>
                    <a:lnTo>
                      <a:pt x="6216" y="1074"/>
                    </a:lnTo>
                    <a:lnTo>
                      <a:pt x="6226" y="1084"/>
                    </a:lnTo>
                    <a:lnTo>
                      <a:pt x="6227" y="1093"/>
                    </a:lnTo>
                    <a:lnTo>
                      <a:pt x="6235" y="1105"/>
                    </a:lnTo>
                    <a:lnTo>
                      <a:pt x="6227" y="1109"/>
                    </a:lnTo>
                    <a:lnTo>
                      <a:pt x="6216" y="1119"/>
                    </a:lnTo>
                    <a:lnTo>
                      <a:pt x="6211" y="1127"/>
                    </a:lnTo>
                    <a:lnTo>
                      <a:pt x="6206" y="1152"/>
                    </a:lnTo>
                    <a:lnTo>
                      <a:pt x="6199" y="1167"/>
                    </a:lnTo>
                    <a:lnTo>
                      <a:pt x="6192" y="1176"/>
                    </a:lnTo>
                    <a:lnTo>
                      <a:pt x="6179" y="1179"/>
                    </a:lnTo>
                    <a:lnTo>
                      <a:pt x="6166" y="1191"/>
                    </a:lnTo>
                    <a:lnTo>
                      <a:pt x="6158" y="1205"/>
                    </a:lnTo>
                    <a:lnTo>
                      <a:pt x="6157" y="1212"/>
                    </a:lnTo>
                    <a:lnTo>
                      <a:pt x="6163" y="1226"/>
                    </a:lnTo>
                    <a:lnTo>
                      <a:pt x="6165" y="1234"/>
                    </a:lnTo>
                    <a:lnTo>
                      <a:pt x="6155" y="1235"/>
                    </a:lnTo>
                    <a:lnTo>
                      <a:pt x="6156" y="1255"/>
                    </a:lnTo>
                    <a:lnTo>
                      <a:pt x="6161" y="1269"/>
                    </a:lnTo>
                    <a:lnTo>
                      <a:pt x="6171" y="1280"/>
                    </a:lnTo>
                    <a:lnTo>
                      <a:pt x="6173" y="1286"/>
                    </a:lnTo>
                    <a:lnTo>
                      <a:pt x="6173" y="1298"/>
                    </a:lnTo>
                    <a:lnTo>
                      <a:pt x="6171" y="1307"/>
                    </a:lnTo>
                    <a:lnTo>
                      <a:pt x="6161" y="1307"/>
                    </a:lnTo>
                    <a:lnTo>
                      <a:pt x="6141" y="1294"/>
                    </a:lnTo>
                    <a:lnTo>
                      <a:pt x="6135" y="1313"/>
                    </a:lnTo>
                    <a:lnTo>
                      <a:pt x="6120" y="1307"/>
                    </a:lnTo>
                    <a:lnTo>
                      <a:pt x="6115" y="1314"/>
                    </a:lnTo>
                    <a:lnTo>
                      <a:pt x="6113" y="1309"/>
                    </a:lnTo>
                    <a:lnTo>
                      <a:pt x="6093" y="1325"/>
                    </a:lnTo>
                    <a:lnTo>
                      <a:pt x="6088" y="1334"/>
                    </a:lnTo>
                    <a:lnTo>
                      <a:pt x="6080" y="1340"/>
                    </a:lnTo>
                    <a:lnTo>
                      <a:pt x="6076" y="1352"/>
                    </a:lnTo>
                    <a:lnTo>
                      <a:pt x="6065" y="1351"/>
                    </a:lnTo>
                    <a:lnTo>
                      <a:pt x="6060" y="1357"/>
                    </a:lnTo>
                    <a:lnTo>
                      <a:pt x="6054" y="1350"/>
                    </a:lnTo>
                    <a:lnTo>
                      <a:pt x="6047" y="1348"/>
                    </a:lnTo>
                    <a:lnTo>
                      <a:pt x="6042" y="1343"/>
                    </a:lnTo>
                    <a:lnTo>
                      <a:pt x="6042" y="1334"/>
                    </a:lnTo>
                    <a:lnTo>
                      <a:pt x="6033" y="1331"/>
                    </a:lnTo>
                    <a:lnTo>
                      <a:pt x="6029" y="1320"/>
                    </a:lnTo>
                    <a:lnTo>
                      <a:pt x="6021" y="1314"/>
                    </a:lnTo>
                    <a:lnTo>
                      <a:pt x="6013" y="1314"/>
                    </a:lnTo>
                    <a:lnTo>
                      <a:pt x="5985" y="1293"/>
                    </a:lnTo>
                    <a:lnTo>
                      <a:pt x="5972" y="1294"/>
                    </a:lnTo>
                    <a:lnTo>
                      <a:pt x="5956" y="1288"/>
                    </a:lnTo>
                    <a:lnTo>
                      <a:pt x="5950" y="1281"/>
                    </a:lnTo>
                    <a:lnTo>
                      <a:pt x="5941" y="1280"/>
                    </a:lnTo>
                    <a:lnTo>
                      <a:pt x="5929" y="1272"/>
                    </a:lnTo>
                    <a:lnTo>
                      <a:pt x="5898" y="1276"/>
                    </a:lnTo>
                    <a:lnTo>
                      <a:pt x="5887" y="1294"/>
                    </a:lnTo>
                    <a:lnTo>
                      <a:pt x="5886" y="1304"/>
                    </a:lnTo>
                    <a:lnTo>
                      <a:pt x="5888" y="1318"/>
                    </a:lnTo>
                    <a:lnTo>
                      <a:pt x="5887" y="1324"/>
                    </a:lnTo>
                    <a:lnTo>
                      <a:pt x="5877" y="1309"/>
                    </a:lnTo>
                    <a:lnTo>
                      <a:pt x="5872" y="1314"/>
                    </a:lnTo>
                    <a:lnTo>
                      <a:pt x="5845" y="1309"/>
                    </a:lnTo>
                    <a:lnTo>
                      <a:pt x="5834" y="1314"/>
                    </a:lnTo>
                    <a:lnTo>
                      <a:pt x="5824" y="1312"/>
                    </a:lnTo>
                    <a:lnTo>
                      <a:pt x="5811" y="1292"/>
                    </a:lnTo>
                    <a:lnTo>
                      <a:pt x="5802" y="1287"/>
                    </a:lnTo>
                    <a:lnTo>
                      <a:pt x="5792" y="1264"/>
                    </a:lnTo>
                    <a:lnTo>
                      <a:pt x="5783" y="1254"/>
                    </a:lnTo>
                    <a:lnTo>
                      <a:pt x="5775" y="1232"/>
                    </a:lnTo>
                    <a:lnTo>
                      <a:pt x="5774" y="1217"/>
                    </a:lnTo>
                    <a:lnTo>
                      <a:pt x="5773" y="1214"/>
                    </a:lnTo>
                    <a:lnTo>
                      <a:pt x="5767" y="1218"/>
                    </a:lnTo>
                    <a:lnTo>
                      <a:pt x="5762" y="1232"/>
                    </a:lnTo>
                    <a:lnTo>
                      <a:pt x="5744" y="1275"/>
                    </a:lnTo>
                    <a:lnTo>
                      <a:pt x="5737" y="1289"/>
                    </a:lnTo>
                    <a:lnTo>
                      <a:pt x="5736" y="1307"/>
                    </a:lnTo>
                    <a:lnTo>
                      <a:pt x="5733" y="1319"/>
                    </a:lnTo>
                    <a:lnTo>
                      <a:pt x="5735" y="1353"/>
                    </a:lnTo>
                    <a:lnTo>
                      <a:pt x="5727" y="1358"/>
                    </a:lnTo>
                    <a:lnTo>
                      <a:pt x="5719" y="1380"/>
                    </a:lnTo>
                    <a:lnTo>
                      <a:pt x="5712" y="1388"/>
                    </a:lnTo>
                    <a:lnTo>
                      <a:pt x="5710" y="1406"/>
                    </a:lnTo>
                    <a:lnTo>
                      <a:pt x="5700" y="1418"/>
                    </a:lnTo>
                    <a:lnTo>
                      <a:pt x="5697" y="1433"/>
                    </a:lnTo>
                    <a:lnTo>
                      <a:pt x="5684" y="1427"/>
                    </a:lnTo>
                    <a:lnTo>
                      <a:pt x="5674" y="1395"/>
                    </a:lnTo>
                    <a:lnTo>
                      <a:pt x="5671" y="1393"/>
                    </a:lnTo>
                    <a:lnTo>
                      <a:pt x="5669" y="1405"/>
                    </a:lnTo>
                    <a:lnTo>
                      <a:pt x="5662" y="1406"/>
                    </a:lnTo>
                    <a:lnTo>
                      <a:pt x="5656" y="1397"/>
                    </a:lnTo>
                    <a:lnTo>
                      <a:pt x="5649" y="1399"/>
                    </a:lnTo>
                    <a:lnTo>
                      <a:pt x="5641" y="1394"/>
                    </a:lnTo>
                    <a:lnTo>
                      <a:pt x="5636" y="1386"/>
                    </a:lnTo>
                    <a:lnTo>
                      <a:pt x="5636" y="1379"/>
                    </a:lnTo>
                    <a:lnTo>
                      <a:pt x="5627" y="1368"/>
                    </a:lnTo>
                    <a:lnTo>
                      <a:pt x="5620" y="1375"/>
                    </a:lnTo>
                    <a:lnTo>
                      <a:pt x="5618" y="1369"/>
                    </a:lnTo>
                    <a:lnTo>
                      <a:pt x="5613" y="1364"/>
                    </a:lnTo>
                    <a:lnTo>
                      <a:pt x="5609" y="1354"/>
                    </a:lnTo>
                    <a:lnTo>
                      <a:pt x="5607" y="1340"/>
                    </a:lnTo>
                    <a:lnTo>
                      <a:pt x="5599" y="1336"/>
                    </a:lnTo>
                    <a:lnTo>
                      <a:pt x="5596" y="1340"/>
                    </a:lnTo>
                    <a:lnTo>
                      <a:pt x="5596" y="1332"/>
                    </a:lnTo>
                    <a:lnTo>
                      <a:pt x="5588" y="1318"/>
                    </a:lnTo>
                    <a:lnTo>
                      <a:pt x="5586" y="1303"/>
                    </a:lnTo>
                    <a:lnTo>
                      <a:pt x="5582" y="1299"/>
                    </a:lnTo>
                    <a:lnTo>
                      <a:pt x="5582" y="1288"/>
                    </a:lnTo>
                    <a:lnTo>
                      <a:pt x="5579" y="1282"/>
                    </a:lnTo>
                    <a:lnTo>
                      <a:pt x="5576" y="1270"/>
                    </a:lnTo>
                    <a:lnTo>
                      <a:pt x="5575" y="1273"/>
                    </a:lnTo>
                    <a:lnTo>
                      <a:pt x="5565" y="1280"/>
                    </a:lnTo>
                    <a:lnTo>
                      <a:pt x="5559" y="1272"/>
                    </a:lnTo>
                    <a:lnTo>
                      <a:pt x="5561" y="1264"/>
                    </a:lnTo>
                    <a:lnTo>
                      <a:pt x="5559" y="1255"/>
                    </a:lnTo>
                    <a:lnTo>
                      <a:pt x="5555" y="1251"/>
                    </a:lnTo>
                    <a:lnTo>
                      <a:pt x="5554" y="1245"/>
                    </a:lnTo>
                    <a:lnTo>
                      <a:pt x="5553" y="1229"/>
                    </a:lnTo>
                    <a:lnTo>
                      <a:pt x="5572" y="1200"/>
                    </a:lnTo>
                    <a:lnTo>
                      <a:pt x="5577" y="1205"/>
                    </a:lnTo>
                    <a:lnTo>
                      <a:pt x="5582" y="1203"/>
                    </a:lnTo>
                    <a:lnTo>
                      <a:pt x="5579" y="1199"/>
                    </a:lnTo>
                    <a:lnTo>
                      <a:pt x="5580" y="1192"/>
                    </a:lnTo>
                    <a:lnTo>
                      <a:pt x="5591" y="1187"/>
                    </a:lnTo>
                    <a:lnTo>
                      <a:pt x="5597" y="1180"/>
                    </a:lnTo>
                    <a:lnTo>
                      <a:pt x="5591" y="1181"/>
                    </a:lnTo>
                    <a:lnTo>
                      <a:pt x="5591" y="1178"/>
                    </a:lnTo>
                    <a:lnTo>
                      <a:pt x="5596" y="1173"/>
                    </a:lnTo>
                    <a:lnTo>
                      <a:pt x="5593" y="1169"/>
                    </a:lnTo>
                    <a:lnTo>
                      <a:pt x="5593" y="1159"/>
                    </a:lnTo>
                    <a:lnTo>
                      <a:pt x="5603" y="1141"/>
                    </a:lnTo>
                    <a:lnTo>
                      <a:pt x="5581" y="1125"/>
                    </a:lnTo>
                    <a:lnTo>
                      <a:pt x="5582" y="1120"/>
                    </a:lnTo>
                    <a:lnTo>
                      <a:pt x="5590" y="1111"/>
                    </a:lnTo>
                    <a:lnTo>
                      <a:pt x="5580" y="1104"/>
                    </a:lnTo>
                    <a:lnTo>
                      <a:pt x="5582" y="1094"/>
                    </a:lnTo>
                    <a:lnTo>
                      <a:pt x="5588" y="1090"/>
                    </a:lnTo>
                    <a:lnTo>
                      <a:pt x="5588" y="1077"/>
                    </a:lnTo>
                    <a:lnTo>
                      <a:pt x="5591" y="1074"/>
                    </a:lnTo>
                    <a:lnTo>
                      <a:pt x="5587" y="1072"/>
                    </a:lnTo>
                    <a:lnTo>
                      <a:pt x="5586" y="1066"/>
                    </a:lnTo>
                    <a:lnTo>
                      <a:pt x="5587" y="1058"/>
                    </a:lnTo>
                    <a:lnTo>
                      <a:pt x="5585" y="1050"/>
                    </a:lnTo>
                    <a:lnTo>
                      <a:pt x="5592" y="1049"/>
                    </a:lnTo>
                    <a:lnTo>
                      <a:pt x="5593" y="1045"/>
                    </a:lnTo>
                    <a:lnTo>
                      <a:pt x="5595" y="1038"/>
                    </a:lnTo>
                    <a:lnTo>
                      <a:pt x="5597" y="1031"/>
                    </a:lnTo>
                    <a:lnTo>
                      <a:pt x="5593" y="1028"/>
                    </a:lnTo>
                    <a:lnTo>
                      <a:pt x="5593" y="1022"/>
                    </a:lnTo>
                    <a:lnTo>
                      <a:pt x="5577" y="1012"/>
                    </a:lnTo>
                    <a:lnTo>
                      <a:pt x="5572" y="1001"/>
                    </a:lnTo>
                    <a:lnTo>
                      <a:pt x="5565" y="992"/>
                    </a:lnTo>
                    <a:lnTo>
                      <a:pt x="5565" y="985"/>
                    </a:lnTo>
                    <a:lnTo>
                      <a:pt x="5541" y="971"/>
                    </a:lnTo>
                    <a:lnTo>
                      <a:pt x="5542" y="964"/>
                    </a:lnTo>
                    <a:lnTo>
                      <a:pt x="5541" y="957"/>
                    </a:lnTo>
                    <a:lnTo>
                      <a:pt x="5528" y="955"/>
                    </a:lnTo>
                    <a:lnTo>
                      <a:pt x="5523" y="952"/>
                    </a:lnTo>
                    <a:lnTo>
                      <a:pt x="5527" y="948"/>
                    </a:lnTo>
                    <a:lnTo>
                      <a:pt x="5521" y="939"/>
                    </a:lnTo>
                    <a:lnTo>
                      <a:pt x="5504" y="932"/>
                    </a:lnTo>
                    <a:lnTo>
                      <a:pt x="5494" y="936"/>
                    </a:lnTo>
                    <a:lnTo>
                      <a:pt x="5478" y="933"/>
                    </a:lnTo>
                    <a:lnTo>
                      <a:pt x="5461" y="925"/>
                    </a:lnTo>
                    <a:lnTo>
                      <a:pt x="5457" y="930"/>
                    </a:lnTo>
                    <a:lnTo>
                      <a:pt x="5455" y="938"/>
                    </a:lnTo>
                    <a:lnTo>
                      <a:pt x="5447" y="938"/>
                    </a:lnTo>
                    <a:lnTo>
                      <a:pt x="5437" y="950"/>
                    </a:lnTo>
                    <a:lnTo>
                      <a:pt x="5435" y="947"/>
                    </a:lnTo>
                    <a:lnTo>
                      <a:pt x="5434" y="941"/>
                    </a:lnTo>
                    <a:lnTo>
                      <a:pt x="5415" y="918"/>
                    </a:lnTo>
                    <a:lnTo>
                      <a:pt x="5408" y="925"/>
                    </a:lnTo>
                    <a:lnTo>
                      <a:pt x="5399" y="920"/>
                    </a:lnTo>
                    <a:lnTo>
                      <a:pt x="5392" y="922"/>
                    </a:lnTo>
                    <a:lnTo>
                      <a:pt x="5385" y="912"/>
                    </a:lnTo>
                    <a:lnTo>
                      <a:pt x="5380" y="916"/>
                    </a:lnTo>
                    <a:lnTo>
                      <a:pt x="5373" y="910"/>
                    </a:lnTo>
                    <a:lnTo>
                      <a:pt x="5370" y="918"/>
                    </a:lnTo>
                    <a:lnTo>
                      <a:pt x="5361" y="910"/>
                    </a:lnTo>
                    <a:lnTo>
                      <a:pt x="5361" y="904"/>
                    </a:lnTo>
                    <a:lnTo>
                      <a:pt x="5359" y="895"/>
                    </a:lnTo>
                    <a:lnTo>
                      <a:pt x="5354" y="891"/>
                    </a:lnTo>
                    <a:lnTo>
                      <a:pt x="5350" y="896"/>
                    </a:lnTo>
                    <a:lnTo>
                      <a:pt x="5339" y="883"/>
                    </a:lnTo>
                    <a:lnTo>
                      <a:pt x="5333" y="885"/>
                    </a:lnTo>
                    <a:lnTo>
                      <a:pt x="5323" y="879"/>
                    </a:lnTo>
                    <a:lnTo>
                      <a:pt x="5305" y="875"/>
                    </a:lnTo>
                    <a:lnTo>
                      <a:pt x="5292" y="866"/>
                    </a:lnTo>
                    <a:lnTo>
                      <a:pt x="5286" y="866"/>
                    </a:lnTo>
                    <a:lnTo>
                      <a:pt x="5285" y="873"/>
                    </a:lnTo>
                    <a:lnTo>
                      <a:pt x="5285" y="880"/>
                    </a:lnTo>
                    <a:lnTo>
                      <a:pt x="5286" y="890"/>
                    </a:lnTo>
                    <a:lnTo>
                      <a:pt x="5284" y="895"/>
                    </a:lnTo>
                    <a:lnTo>
                      <a:pt x="5268" y="893"/>
                    </a:lnTo>
                    <a:lnTo>
                      <a:pt x="5258" y="877"/>
                    </a:lnTo>
                    <a:lnTo>
                      <a:pt x="5257" y="883"/>
                    </a:lnTo>
                    <a:lnTo>
                      <a:pt x="5256" y="900"/>
                    </a:lnTo>
                    <a:lnTo>
                      <a:pt x="5247" y="942"/>
                    </a:lnTo>
                    <a:lnTo>
                      <a:pt x="5252" y="944"/>
                    </a:lnTo>
                    <a:lnTo>
                      <a:pt x="5249" y="950"/>
                    </a:lnTo>
                    <a:lnTo>
                      <a:pt x="5248" y="955"/>
                    </a:lnTo>
                    <a:lnTo>
                      <a:pt x="5251" y="970"/>
                    </a:lnTo>
                    <a:lnTo>
                      <a:pt x="5264" y="1003"/>
                    </a:lnTo>
                    <a:lnTo>
                      <a:pt x="5260" y="1011"/>
                    </a:lnTo>
                    <a:lnTo>
                      <a:pt x="5252" y="1019"/>
                    </a:lnTo>
                    <a:lnTo>
                      <a:pt x="5225" y="1024"/>
                    </a:lnTo>
                    <a:lnTo>
                      <a:pt x="5210" y="1036"/>
                    </a:lnTo>
                    <a:lnTo>
                      <a:pt x="5204" y="1031"/>
                    </a:lnTo>
                    <a:lnTo>
                      <a:pt x="5200" y="1038"/>
                    </a:lnTo>
                    <a:lnTo>
                      <a:pt x="5195" y="1034"/>
                    </a:lnTo>
                    <a:lnTo>
                      <a:pt x="5179" y="1038"/>
                    </a:lnTo>
                    <a:lnTo>
                      <a:pt x="5168" y="1033"/>
                    </a:lnTo>
                    <a:lnTo>
                      <a:pt x="5161" y="1033"/>
                    </a:lnTo>
                    <a:lnTo>
                      <a:pt x="5136" y="1038"/>
                    </a:lnTo>
                    <a:lnTo>
                      <a:pt x="5131" y="1041"/>
                    </a:lnTo>
                    <a:lnTo>
                      <a:pt x="5112" y="1030"/>
                    </a:lnTo>
                    <a:lnTo>
                      <a:pt x="5082" y="1023"/>
                    </a:lnTo>
                    <a:lnTo>
                      <a:pt x="5074" y="1022"/>
                    </a:lnTo>
                    <a:lnTo>
                      <a:pt x="5074" y="1030"/>
                    </a:lnTo>
                    <a:lnTo>
                      <a:pt x="5071" y="1035"/>
                    </a:lnTo>
                    <a:lnTo>
                      <a:pt x="5042" y="1015"/>
                    </a:lnTo>
                    <a:lnTo>
                      <a:pt x="5023" y="1011"/>
                    </a:lnTo>
                    <a:lnTo>
                      <a:pt x="4994" y="995"/>
                    </a:lnTo>
                    <a:lnTo>
                      <a:pt x="4989" y="987"/>
                    </a:lnTo>
                    <a:lnTo>
                      <a:pt x="4989" y="980"/>
                    </a:lnTo>
                    <a:lnTo>
                      <a:pt x="4989" y="974"/>
                    </a:lnTo>
                    <a:lnTo>
                      <a:pt x="4990" y="969"/>
                    </a:lnTo>
                    <a:lnTo>
                      <a:pt x="4988" y="955"/>
                    </a:lnTo>
                    <a:lnTo>
                      <a:pt x="4990" y="948"/>
                    </a:lnTo>
                    <a:lnTo>
                      <a:pt x="4996" y="944"/>
                    </a:lnTo>
                    <a:lnTo>
                      <a:pt x="5007" y="944"/>
                    </a:lnTo>
                    <a:lnTo>
                      <a:pt x="5009" y="938"/>
                    </a:lnTo>
                    <a:lnTo>
                      <a:pt x="5015" y="938"/>
                    </a:lnTo>
                    <a:lnTo>
                      <a:pt x="5012" y="931"/>
                    </a:lnTo>
                    <a:lnTo>
                      <a:pt x="5005" y="925"/>
                    </a:lnTo>
                    <a:lnTo>
                      <a:pt x="4978" y="926"/>
                    </a:lnTo>
                    <a:lnTo>
                      <a:pt x="4967" y="920"/>
                    </a:lnTo>
                    <a:lnTo>
                      <a:pt x="4948" y="925"/>
                    </a:lnTo>
                    <a:lnTo>
                      <a:pt x="4924" y="920"/>
                    </a:lnTo>
                    <a:lnTo>
                      <a:pt x="4912" y="912"/>
                    </a:lnTo>
                    <a:lnTo>
                      <a:pt x="4900" y="912"/>
                    </a:lnTo>
                    <a:lnTo>
                      <a:pt x="4888" y="907"/>
                    </a:lnTo>
                    <a:lnTo>
                      <a:pt x="4875" y="907"/>
                    </a:lnTo>
                    <a:lnTo>
                      <a:pt x="4858" y="899"/>
                    </a:lnTo>
                    <a:lnTo>
                      <a:pt x="4837" y="895"/>
                    </a:lnTo>
                    <a:lnTo>
                      <a:pt x="4818" y="900"/>
                    </a:lnTo>
                    <a:lnTo>
                      <a:pt x="4818" y="909"/>
                    </a:lnTo>
                    <a:lnTo>
                      <a:pt x="4792" y="918"/>
                    </a:lnTo>
                    <a:lnTo>
                      <a:pt x="4779" y="921"/>
                    </a:lnTo>
                    <a:lnTo>
                      <a:pt x="4756" y="918"/>
                    </a:lnTo>
                    <a:lnTo>
                      <a:pt x="4721" y="932"/>
                    </a:lnTo>
                    <a:lnTo>
                      <a:pt x="4736" y="957"/>
                    </a:lnTo>
                    <a:lnTo>
                      <a:pt x="4738" y="969"/>
                    </a:lnTo>
                    <a:lnTo>
                      <a:pt x="4735" y="974"/>
                    </a:lnTo>
                    <a:lnTo>
                      <a:pt x="4713" y="990"/>
                    </a:lnTo>
                    <a:lnTo>
                      <a:pt x="4698" y="984"/>
                    </a:lnTo>
                    <a:lnTo>
                      <a:pt x="4700" y="976"/>
                    </a:lnTo>
                    <a:lnTo>
                      <a:pt x="4715" y="979"/>
                    </a:lnTo>
                    <a:lnTo>
                      <a:pt x="4719" y="969"/>
                    </a:lnTo>
                    <a:lnTo>
                      <a:pt x="4703" y="964"/>
                    </a:lnTo>
                    <a:lnTo>
                      <a:pt x="4705" y="955"/>
                    </a:lnTo>
                    <a:lnTo>
                      <a:pt x="4700" y="947"/>
                    </a:lnTo>
                    <a:lnTo>
                      <a:pt x="4711" y="922"/>
                    </a:lnTo>
                    <a:lnTo>
                      <a:pt x="4710" y="907"/>
                    </a:lnTo>
                    <a:lnTo>
                      <a:pt x="4705" y="894"/>
                    </a:lnTo>
                    <a:lnTo>
                      <a:pt x="4700" y="889"/>
                    </a:lnTo>
                    <a:lnTo>
                      <a:pt x="4698" y="872"/>
                    </a:lnTo>
                    <a:lnTo>
                      <a:pt x="4690" y="858"/>
                    </a:lnTo>
                    <a:lnTo>
                      <a:pt x="4678" y="832"/>
                    </a:lnTo>
                    <a:lnTo>
                      <a:pt x="4684" y="861"/>
                    </a:lnTo>
                    <a:lnTo>
                      <a:pt x="4682" y="878"/>
                    </a:lnTo>
                    <a:lnTo>
                      <a:pt x="4674" y="891"/>
                    </a:lnTo>
                    <a:lnTo>
                      <a:pt x="4658" y="896"/>
                    </a:lnTo>
                    <a:lnTo>
                      <a:pt x="4628" y="894"/>
                    </a:lnTo>
                    <a:lnTo>
                      <a:pt x="4619" y="896"/>
                    </a:lnTo>
                    <a:lnTo>
                      <a:pt x="4617" y="891"/>
                    </a:lnTo>
                    <a:lnTo>
                      <a:pt x="4596" y="874"/>
                    </a:lnTo>
                    <a:lnTo>
                      <a:pt x="4592" y="862"/>
                    </a:lnTo>
                    <a:lnTo>
                      <a:pt x="4591" y="848"/>
                    </a:lnTo>
                    <a:lnTo>
                      <a:pt x="4596" y="837"/>
                    </a:lnTo>
                    <a:lnTo>
                      <a:pt x="4598" y="847"/>
                    </a:lnTo>
                    <a:lnTo>
                      <a:pt x="4607" y="832"/>
                    </a:lnTo>
                    <a:lnTo>
                      <a:pt x="4608" y="826"/>
                    </a:lnTo>
                    <a:lnTo>
                      <a:pt x="4584" y="834"/>
                    </a:lnTo>
                    <a:lnTo>
                      <a:pt x="4576" y="842"/>
                    </a:lnTo>
                    <a:lnTo>
                      <a:pt x="4574" y="851"/>
                    </a:lnTo>
                    <a:lnTo>
                      <a:pt x="4570" y="855"/>
                    </a:lnTo>
                    <a:lnTo>
                      <a:pt x="4565" y="845"/>
                    </a:lnTo>
                    <a:lnTo>
                      <a:pt x="4553" y="840"/>
                    </a:lnTo>
                    <a:lnTo>
                      <a:pt x="4542" y="831"/>
                    </a:lnTo>
                    <a:lnTo>
                      <a:pt x="4527" y="834"/>
                    </a:lnTo>
                    <a:lnTo>
                      <a:pt x="4515" y="839"/>
                    </a:lnTo>
                    <a:lnTo>
                      <a:pt x="4512" y="852"/>
                    </a:lnTo>
                    <a:lnTo>
                      <a:pt x="4496" y="875"/>
                    </a:lnTo>
                    <a:lnTo>
                      <a:pt x="4495" y="884"/>
                    </a:lnTo>
                    <a:lnTo>
                      <a:pt x="4500" y="899"/>
                    </a:lnTo>
                    <a:lnTo>
                      <a:pt x="4507" y="911"/>
                    </a:lnTo>
                    <a:lnTo>
                      <a:pt x="4514" y="907"/>
                    </a:lnTo>
                    <a:lnTo>
                      <a:pt x="4509" y="905"/>
                    </a:lnTo>
                    <a:lnTo>
                      <a:pt x="4509" y="896"/>
                    </a:lnTo>
                    <a:lnTo>
                      <a:pt x="4515" y="902"/>
                    </a:lnTo>
                    <a:lnTo>
                      <a:pt x="4534" y="902"/>
                    </a:lnTo>
                    <a:lnTo>
                      <a:pt x="4542" y="893"/>
                    </a:lnTo>
                    <a:lnTo>
                      <a:pt x="4552" y="888"/>
                    </a:lnTo>
                    <a:lnTo>
                      <a:pt x="4557" y="879"/>
                    </a:lnTo>
                    <a:lnTo>
                      <a:pt x="4565" y="884"/>
                    </a:lnTo>
                    <a:lnTo>
                      <a:pt x="4573" y="901"/>
                    </a:lnTo>
                    <a:lnTo>
                      <a:pt x="4542" y="916"/>
                    </a:lnTo>
                    <a:lnTo>
                      <a:pt x="4536" y="930"/>
                    </a:lnTo>
                    <a:lnTo>
                      <a:pt x="4531" y="927"/>
                    </a:lnTo>
                    <a:lnTo>
                      <a:pt x="4506" y="948"/>
                    </a:lnTo>
                    <a:lnTo>
                      <a:pt x="4495" y="948"/>
                    </a:lnTo>
                    <a:lnTo>
                      <a:pt x="4478" y="926"/>
                    </a:lnTo>
                    <a:lnTo>
                      <a:pt x="4490" y="949"/>
                    </a:lnTo>
                    <a:lnTo>
                      <a:pt x="4487" y="952"/>
                    </a:lnTo>
                    <a:lnTo>
                      <a:pt x="4480" y="945"/>
                    </a:lnTo>
                    <a:lnTo>
                      <a:pt x="4482" y="953"/>
                    </a:lnTo>
                    <a:lnTo>
                      <a:pt x="4479" y="960"/>
                    </a:lnTo>
                    <a:lnTo>
                      <a:pt x="4444" y="971"/>
                    </a:lnTo>
                    <a:lnTo>
                      <a:pt x="4432" y="970"/>
                    </a:lnTo>
                    <a:lnTo>
                      <a:pt x="4430" y="979"/>
                    </a:lnTo>
                    <a:lnTo>
                      <a:pt x="4432" y="986"/>
                    </a:lnTo>
                    <a:lnTo>
                      <a:pt x="4414" y="982"/>
                    </a:lnTo>
                    <a:lnTo>
                      <a:pt x="4394" y="1001"/>
                    </a:lnTo>
                    <a:lnTo>
                      <a:pt x="4389" y="998"/>
                    </a:lnTo>
                    <a:lnTo>
                      <a:pt x="4361" y="996"/>
                    </a:lnTo>
                    <a:lnTo>
                      <a:pt x="4354" y="1003"/>
                    </a:lnTo>
                    <a:lnTo>
                      <a:pt x="4326" y="996"/>
                    </a:lnTo>
                    <a:lnTo>
                      <a:pt x="4315" y="1004"/>
                    </a:lnTo>
                    <a:lnTo>
                      <a:pt x="4316" y="1018"/>
                    </a:lnTo>
                    <a:lnTo>
                      <a:pt x="4323" y="1036"/>
                    </a:lnTo>
                    <a:lnTo>
                      <a:pt x="4358" y="1054"/>
                    </a:lnTo>
                    <a:lnTo>
                      <a:pt x="4350" y="1056"/>
                    </a:lnTo>
                    <a:lnTo>
                      <a:pt x="4340" y="1054"/>
                    </a:lnTo>
                    <a:lnTo>
                      <a:pt x="4317" y="1044"/>
                    </a:lnTo>
                    <a:lnTo>
                      <a:pt x="4308" y="1038"/>
                    </a:lnTo>
                    <a:lnTo>
                      <a:pt x="4301" y="1047"/>
                    </a:lnTo>
                    <a:lnTo>
                      <a:pt x="4294" y="1052"/>
                    </a:lnTo>
                    <a:lnTo>
                      <a:pt x="4288" y="1065"/>
                    </a:lnTo>
                    <a:lnTo>
                      <a:pt x="4278" y="1071"/>
                    </a:lnTo>
                    <a:lnTo>
                      <a:pt x="4267" y="1072"/>
                    </a:lnTo>
                    <a:lnTo>
                      <a:pt x="4253" y="1082"/>
                    </a:lnTo>
                    <a:lnTo>
                      <a:pt x="4242" y="1090"/>
                    </a:lnTo>
                    <a:lnTo>
                      <a:pt x="4229" y="1109"/>
                    </a:lnTo>
                    <a:lnTo>
                      <a:pt x="4232" y="1104"/>
                    </a:lnTo>
                    <a:lnTo>
                      <a:pt x="4229" y="1101"/>
                    </a:lnTo>
                    <a:lnTo>
                      <a:pt x="4215" y="1105"/>
                    </a:lnTo>
                    <a:lnTo>
                      <a:pt x="4213" y="1111"/>
                    </a:lnTo>
                    <a:lnTo>
                      <a:pt x="4206" y="1110"/>
                    </a:lnTo>
                    <a:lnTo>
                      <a:pt x="4205" y="1103"/>
                    </a:lnTo>
                    <a:lnTo>
                      <a:pt x="4227" y="1083"/>
                    </a:lnTo>
                    <a:lnTo>
                      <a:pt x="4236" y="1078"/>
                    </a:lnTo>
                    <a:lnTo>
                      <a:pt x="4240" y="1072"/>
                    </a:lnTo>
                    <a:lnTo>
                      <a:pt x="4252" y="1063"/>
                    </a:lnTo>
                    <a:lnTo>
                      <a:pt x="4263" y="1067"/>
                    </a:lnTo>
                    <a:lnTo>
                      <a:pt x="4276" y="1055"/>
                    </a:lnTo>
                    <a:lnTo>
                      <a:pt x="4285" y="1044"/>
                    </a:lnTo>
                    <a:lnTo>
                      <a:pt x="4301" y="1008"/>
                    </a:lnTo>
                    <a:lnTo>
                      <a:pt x="4306" y="1002"/>
                    </a:lnTo>
                    <a:lnTo>
                      <a:pt x="4306" y="997"/>
                    </a:lnTo>
                    <a:lnTo>
                      <a:pt x="4310" y="987"/>
                    </a:lnTo>
                    <a:lnTo>
                      <a:pt x="4316" y="972"/>
                    </a:lnTo>
                    <a:lnTo>
                      <a:pt x="4326" y="974"/>
                    </a:lnTo>
                    <a:lnTo>
                      <a:pt x="4349" y="965"/>
                    </a:lnTo>
                    <a:lnTo>
                      <a:pt x="4351" y="952"/>
                    </a:lnTo>
                    <a:lnTo>
                      <a:pt x="4365" y="928"/>
                    </a:lnTo>
                    <a:lnTo>
                      <a:pt x="4369" y="911"/>
                    </a:lnTo>
                    <a:lnTo>
                      <a:pt x="4409" y="910"/>
                    </a:lnTo>
                    <a:lnTo>
                      <a:pt x="4419" y="907"/>
                    </a:lnTo>
                    <a:lnTo>
                      <a:pt x="4425" y="915"/>
                    </a:lnTo>
                    <a:lnTo>
                      <a:pt x="4445" y="875"/>
                    </a:lnTo>
                    <a:lnTo>
                      <a:pt x="4452" y="864"/>
                    </a:lnTo>
                    <a:lnTo>
                      <a:pt x="4456" y="848"/>
                    </a:lnTo>
                    <a:lnTo>
                      <a:pt x="4484" y="820"/>
                    </a:lnTo>
                    <a:lnTo>
                      <a:pt x="4500" y="813"/>
                    </a:lnTo>
                    <a:lnTo>
                      <a:pt x="4511" y="802"/>
                    </a:lnTo>
                    <a:lnTo>
                      <a:pt x="4520" y="788"/>
                    </a:lnTo>
                    <a:lnTo>
                      <a:pt x="4526" y="767"/>
                    </a:lnTo>
                    <a:lnTo>
                      <a:pt x="4547" y="748"/>
                    </a:lnTo>
                    <a:lnTo>
                      <a:pt x="4545" y="743"/>
                    </a:lnTo>
                    <a:lnTo>
                      <a:pt x="4548" y="735"/>
                    </a:lnTo>
                    <a:lnTo>
                      <a:pt x="4559" y="733"/>
                    </a:lnTo>
                    <a:lnTo>
                      <a:pt x="4566" y="727"/>
                    </a:lnTo>
                    <a:lnTo>
                      <a:pt x="4563" y="724"/>
                    </a:lnTo>
                    <a:lnTo>
                      <a:pt x="4569" y="722"/>
                    </a:lnTo>
                    <a:lnTo>
                      <a:pt x="4573" y="726"/>
                    </a:lnTo>
                    <a:lnTo>
                      <a:pt x="4584" y="721"/>
                    </a:lnTo>
                    <a:lnTo>
                      <a:pt x="4587" y="707"/>
                    </a:lnTo>
                    <a:lnTo>
                      <a:pt x="4592" y="708"/>
                    </a:lnTo>
                    <a:lnTo>
                      <a:pt x="4607" y="692"/>
                    </a:lnTo>
                    <a:lnTo>
                      <a:pt x="4625" y="703"/>
                    </a:lnTo>
                    <a:lnTo>
                      <a:pt x="4627" y="695"/>
                    </a:lnTo>
                    <a:lnTo>
                      <a:pt x="4630" y="686"/>
                    </a:lnTo>
                    <a:lnTo>
                      <a:pt x="4625" y="678"/>
                    </a:lnTo>
                    <a:lnTo>
                      <a:pt x="4657" y="665"/>
                    </a:lnTo>
                    <a:lnTo>
                      <a:pt x="4643" y="662"/>
                    </a:lnTo>
                    <a:lnTo>
                      <a:pt x="4645" y="656"/>
                    </a:lnTo>
                    <a:lnTo>
                      <a:pt x="4667" y="645"/>
                    </a:lnTo>
                    <a:lnTo>
                      <a:pt x="4665" y="656"/>
                    </a:lnTo>
                    <a:lnTo>
                      <a:pt x="4672" y="645"/>
                    </a:lnTo>
                    <a:lnTo>
                      <a:pt x="4678" y="643"/>
                    </a:lnTo>
                    <a:lnTo>
                      <a:pt x="4684" y="636"/>
                    </a:lnTo>
                    <a:lnTo>
                      <a:pt x="4679" y="631"/>
                    </a:lnTo>
                    <a:lnTo>
                      <a:pt x="4688" y="622"/>
                    </a:lnTo>
                    <a:lnTo>
                      <a:pt x="4698" y="624"/>
                    </a:lnTo>
                    <a:lnTo>
                      <a:pt x="4704" y="611"/>
                    </a:lnTo>
                    <a:lnTo>
                      <a:pt x="4708" y="599"/>
                    </a:lnTo>
                    <a:lnTo>
                      <a:pt x="4708" y="595"/>
                    </a:lnTo>
                    <a:lnTo>
                      <a:pt x="4719" y="582"/>
                    </a:lnTo>
                    <a:lnTo>
                      <a:pt x="4722" y="573"/>
                    </a:lnTo>
                    <a:lnTo>
                      <a:pt x="4729" y="567"/>
                    </a:lnTo>
                    <a:lnTo>
                      <a:pt x="4729" y="549"/>
                    </a:lnTo>
                    <a:lnTo>
                      <a:pt x="4726" y="548"/>
                    </a:lnTo>
                    <a:lnTo>
                      <a:pt x="4722" y="534"/>
                    </a:lnTo>
                    <a:lnTo>
                      <a:pt x="4731" y="538"/>
                    </a:lnTo>
                    <a:lnTo>
                      <a:pt x="4730" y="518"/>
                    </a:lnTo>
                    <a:lnTo>
                      <a:pt x="4716" y="518"/>
                    </a:lnTo>
                    <a:lnTo>
                      <a:pt x="4703" y="506"/>
                    </a:lnTo>
                    <a:lnTo>
                      <a:pt x="4701" y="491"/>
                    </a:lnTo>
                    <a:lnTo>
                      <a:pt x="4692" y="492"/>
                    </a:lnTo>
                    <a:lnTo>
                      <a:pt x="4689" y="502"/>
                    </a:lnTo>
                    <a:lnTo>
                      <a:pt x="4686" y="507"/>
                    </a:lnTo>
                    <a:lnTo>
                      <a:pt x="4681" y="497"/>
                    </a:lnTo>
                    <a:lnTo>
                      <a:pt x="4681" y="493"/>
                    </a:lnTo>
                    <a:lnTo>
                      <a:pt x="4676" y="481"/>
                    </a:lnTo>
                    <a:lnTo>
                      <a:pt x="4679" y="475"/>
                    </a:lnTo>
                    <a:lnTo>
                      <a:pt x="4666" y="464"/>
                    </a:lnTo>
                    <a:lnTo>
                      <a:pt x="4660" y="454"/>
                    </a:lnTo>
                    <a:lnTo>
                      <a:pt x="4662" y="447"/>
                    </a:lnTo>
                    <a:lnTo>
                      <a:pt x="4670" y="449"/>
                    </a:lnTo>
                    <a:lnTo>
                      <a:pt x="4687" y="470"/>
                    </a:lnTo>
                    <a:lnTo>
                      <a:pt x="4717" y="490"/>
                    </a:lnTo>
                    <a:lnTo>
                      <a:pt x="4711" y="507"/>
                    </a:lnTo>
                    <a:lnTo>
                      <a:pt x="4717" y="505"/>
                    </a:lnTo>
                    <a:lnTo>
                      <a:pt x="4724" y="493"/>
                    </a:lnTo>
                    <a:lnTo>
                      <a:pt x="4736" y="455"/>
                    </a:lnTo>
                    <a:lnTo>
                      <a:pt x="4736" y="441"/>
                    </a:lnTo>
                    <a:lnTo>
                      <a:pt x="4732" y="428"/>
                    </a:lnTo>
                    <a:lnTo>
                      <a:pt x="4726" y="432"/>
                    </a:lnTo>
                    <a:lnTo>
                      <a:pt x="4717" y="428"/>
                    </a:lnTo>
                    <a:lnTo>
                      <a:pt x="4713" y="400"/>
                    </a:lnTo>
                    <a:lnTo>
                      <a:pt x="4714" y="389"/>
                    </a:lnTo>
                    <a:lnTo>
                      <a:pt x="4698" y="360"/>
                    </a:lnTo>
                    <a:lnTo>
                      <a:pt x="4689" y="364"/>
                    </a:lnTo>
                    <a:lnTo>
                      <a:pt x="4695" y="378"/>
                    </a:lnTo>
                    <a:lnTo>
                      <a:pt x="4686" y="387"/>
                    </a:lnTo>
                    <a:lnTo>
                      <a:pt x="4684" y="394"/>
                    </a:lnTo>
                    <a:lnTo>
                      <a:pt x="4679" y="394"/>
                    </a:lnTo>
                    <a:lnTo>
                      <a:pt x="4672" y="374"/>
                    </a:lnTo>
                    <a:lnTo>
                      <a:pt x="4662" y="362"/>
                    </a:lnTo>
                    <a:lnTo>
                      <a:pt x="4670" y="358"/>
                    </a:lnTo>
                    <a:lnTo>
                      <a:pt x="4671" y="349"/>
                    </a:lnTo>
                    <a:lnTo>
                      <a:pt x="4673" y="341"/>
                    </a:lnTo>
                    <a:lnTo>
                      <a:pt x="4647" y="315"/>
                    </a:lnTo>
                    <a:lnTo>
                      <a:pt x="4640" y="318"/>
                    </a:lnTo>
                    <a:lnTo>
                      <a:pt x="4639" y="306"/>
                    </a:lnTo>
                    <a:lnTo>
                      <a:pt x="4624" y="283"/>
                    </a:lnTo>
                    <a:lnTo>
                      <a:pt x="4603" y="271"/>
                    </a:lnTo>
                    <a:lnTo>
                      <a:pt x="4607" y="266"/>
                    </a:lnTo>
                    <a:lnTo>
                      <a:pt x="4603" y="258"/>
                    </a:lnTo>
                    <a:lnTo>
                      <a:pt x="4593" y="255"/>
                    </a:lnTo>
                    <a:lnTo>
                      <a:pt x="4588" y="261"/>
                    </a:lnTo>
                    <a:lnTo>
                      <a:pt x="4585" y="255"/>
                    </a:lnTo>
                    <a:lnTo>
                      <a:pt x="4586" y="244"/>
                    </a:lnTo>
                    <a:lnTo>
                      <a:pt x="4569" y="248"/>
                    </a:lnTo>
                    <a:lnTo>
                      <a:pt x="4539" y="242"/>
                    </a:lnTo>
                    <a:lnTo>
                      <a:pt x="4523" y="255"/>
                    </a:lnTo>
                    <a:lnTo>
                      <a:pt x="4518" y="253"/>
                    </a:lnTo>
                    <a:lnTo>
                      <a:pt x="4509" y="255"/>
                    </a:lnTo>
                    <a:lnTo>
                      <a:pt x="4489" y="238"/>
                    </a:lnTo>
                    <a:lnTo>
                      <a:pt x="4477" y="248"/>
                    </a:lnTo>
                    <a:lnTo>
                      <a:pt x="4469" y="247"/>
                    </a:lnTo>
                    <a:lnTo>
                      <a:pt x="4441" y="253"/>
                    </a:lnTo>
                    <a:lnTo>
                      <a:pt x="4435" y="247"/>
                    </a:lnTo>
                    <a:lnTo>
                      <a:pt x="4426" y="255"/>
                    </a:lnTo>
                    <a:lnTo>
                      <a:pt x="4428" y="248"/>
                    </a:lnTo>
                    <a:lnTo>
                      <a:pt x="4432" y="242"/>
                    </a:lnTo>
                    <a:lnTo>
                      <a:pt x="4430" y="238"/>
                    </a:lnTo>
                    <a:lnTo>
                      <a:pt x="4424" y="237"/>
                    </a:lnTo>
                    <a:lnTo>
                      <a:pt x="4421" y="244"/>
                    </a:lnTo>
                    <a:lnTo>
                      <a:pt x="4410" y="247"/>
                    </a:lnTo>
                    <a:lnTo>
                      <a:pt x="4409" y="258"/>
                    </a:lnTo>
                    <a:lnTo>
                      <a:pt x="4405" y="264"/>
                    </a:lnTo>
                    <a:lnTo>
                      <a:pt x="4416" y="261"/>
                    </a:lnTo>
                    <a:lnTo>
                      <a:pt x="4409" y="272"/>
                    </a:lnTo>
                    <a:lnTo>
                      <a:pt x="4403" y="272"/>
                    </a:lnTo>
                    <a:lnTo>
                      <a:pt x="4402" y="283"/>
                    </a:lnTo>
                    <a:lnTo>
                      <a:pt x="4397" y="294"/>
                    </a:lnTo>
                    <a:lnTo>
                      <a:pt x="4386" y="299"/>
                    </a:lnTo>
                    <a:lnTo>
                      <a:pt x="4382" y="296"/>
                    </a:lnTo>
                    <a:lnTo>
                      <a:pt x="4380" y="307"/>
                    </a:lnTo>
                    <a:lnTo>
                      <a:pt x="4356" y="306"/>
                    </a:lnTo>
                    <a:lnTo>
                      <a:pt x="4349" y="312"/>
                    </a:lnTo>
                    <a:lnTo>
                      <a:pt x="4334" y="306"/>
                    </a:lnTo>
                    <a:lnTo>
                      <a:pt x="4313" y="306"/>
                    </a:lnTo>
                    <a:lnTo>
                      <a:pt x="4313" y="301"/>
                    </a:lnTo>
                    <a:lnTo>
                      <a:pt x="4311" y="299"/>
                    </a:lnTo>
                    <a:lnTo>
                      <a:pt x="4329" y="288"/>
                    </a:lnTo>
                    <a:lnTo>
                      <a:pt x="4333" y="292"/>
                    </a:lnTo>
                    <a:lnTo>
                      <a:pt x="4343" y="264"/>
                    </a:lnTo>
                    <a:lnTo>
                      <a:pt x="4349" y="253"/>
                    </a:lnTo>
                    <a:lnTo>
                      <a:pt x="4353" y="242"/>
                    </a:lnTo>
                    <a:lnTo>
                      <a:pt x="4367" y="238"/>
                    </a:lnTo>
                    <a:lnTo>
                      <a:pt x="4377" y="216"/>
                    </a:lnTo>
                    <a:lnTo>
                      <a:pt x="4373" y="213"/>
                    </a:lnTo>
                    <a:lnTo>
                      <a:pt x="4370" y="207"/>
                    </a:lnTo>
                    <a:lnTo>
                      <a:pt x="4372" y="204"/>
                    </a:lnTo>
                    <a:lnTo>
                      <a:pt x="4380" y="204"/>
                    </a:lnTo>
                    <a:lnTo>
                      <a:pt x="4380" y="197"/>
                    </a:lnTo>
                    <a:lnTo>
                      <a:pt x="4373" y="195"/>
                    </a:lnTo>
                    <a:lnTo>
                      <a:pt x="4373" y="188"/>
                    </a:lnTo>
                    <a:lnTo>
                      <a:pt x="4375" y="183"/>
                    </a:lnTo>
                    <a:lnTo>
                      <a:pt x="4349" y="175"/>
                    </a:lnTo>
                    <a:lnTo>
                      <a:pt x="4344" y="178"/>
                    </a:lnTo>
                    <a:lnTo>
                      <a:pt x="4338" y="168"/>
                    </a:lnTo>
                    <a:lnTo>
                      <a:pt x="4329" y="166"/>
                    </a:lnTo>
                    <a:lnTo>
                      <a:pt x="4321" y="166"/>
                    </a:lnTo>
                    <a:lnTo>
                      <a:pt x="4312" y="173"/>
                    </a:lnTo>
                    <a:lnTo>
                      <a:pt x="4306" y="164"/>
                    </a:lnTo>
                    <a:lnTo>
                      <a:pt x="4289" y="173"/>
                    </a:lnTo>
                    <a:lnTo>
                      <a:pt x="4294" y="157"/>
                    </a:lnTo>
                    <a:lnTo>
                      <a:pt x="4292" y="143"/>
                    </a:lnTo>
                    <a:lnTo>
                      <a:pt x="4286" y="162"/>
                    </a:lnTo>
                    <a:lnTo>
                      <a:pt x="4268" y="161"/>
                    </a:lnTo>
                    <a:lnTo>
                      <a:pt x="4211" y="189"/>
                    </a:lnTo>
                    <a:lnTo>
                      <a:pt x="4224" y="169"/>
                    </a:lnTo>
                    <a:lnTo>
                      <a:pt x="4231" y="166"/>
                    </a:lnTo>
                    <a:lnTo>
                      <a:pt x="4256" y="126"/>
                    </a:lnTo>
                    <a:lnTo>
                      <a:pt x="4268" y="116"/>
                    </a:lnTo>
                    <a:lnTo>
                      <a:pt x="4276" y="115"/>
                    </a:lnTo>
                    <a:lnTo>
                      <a:pt x="4286" y="98"/>
                    </a:lnTo>
                    <a:lnTo>
                      <a:pt x="4286" y="91"/>
                    </a:lnTo>
                    <a:lnTo>
                      <a:pt x="4301" y="88"/>
                    </a:lnTo>
                    <a:lnTo>
                      <a:pt x="4310" y="95"/>
                    </a:lnTo>
                    <a:lnTo>
                      <a:pt x="4301" y="82"/>
                    </a:lnTo>
                    <a:lnTo>
                      <a:pt x="4290" y="43"/>
                    </a:lnTo>
                    <a:lnTo>
                      <a:pt x="4281" y="39"/>
                    </a:lnTo>
                    <a:lnTo>
                      <a:pt x="4276" y="48"/>
                    </a:lnTo>
                    <a:lnTo>
                      <a:pt x="4259" y="45"/>
                    </a:lnTo>
                    <a:lnTo>
                      <a:pt x="4242" y="34"/>
                    </a:lnTo>
                    <a:lnTo>
                      <a:pt x="4226" y="7"/>
                    </a:lnTo>
                    <a:lnTo>
                      <a:pt x="4219" y="17"/>
                    </a:lnTo>
                    <a:lnTo>
                      <a:pt x="4213" y="14"/>
                    </a:lnTo>
                    <a:lnTo>
                      <a:pt x="4211" y="12"/>
                    </a:lnTo>
                    <a:lnTo>
                      <a:pt x="4211" y="5"/>
                    </a:lnTo>
                    <a:lnTo>
                      <a:pt x="4203" y="0"/>
                    </a:lnTo>
                    <a:lnTo>
                      <a:pt x="4193" y="2"/>
                    </a:lnTo>
                    <a:lnTo>
                      <a:pt x="4178" y="14"/>
                    </a:lnTo>
                    <a:lnTo>
                      <a:pt x="4172" y="24"/>
                    </a:lnTo>
                    <a:lnTo>
                      <a:pt x="4166" y="27"/>
                    </a:lnTo>
                    <a:lnTo>
                      <a:pt x="4143" y="22"/>
                    </a:lnTo>
                    <a:lnTo>
                      <a:pt x="4139" y="35"/>
                    </a:lnTo>
                    <a:lnTo>
                      <a:pt x="4122" y="51"/>
                    </a:lnTo>
                    <a:lnTo>
                      <a:pt x="4098" y="88"/>
                    </a:lnTo>
                    <a:lnTo>
                      <a:pt x="4093" y="102"/>
                    </a:lnTo>
                    <a:lnTo>
                      <a:pt x="4073" y="120"/>
                    </a:lnTo>
                    <a:lnTo>
                      <a:pt x="4070" y="126"/>
                    </a:lnTo>
                    <a:lnTo>
                      <a:pt x="4049" y="157"/>
                    </a:lnTo>
                    <a:lnTo>
                      <a:pt x="4043" y="168"/>
                    </a:lnTo>
                    <a:lnTo>
                      <a:pt x="4042" y="178"/>
                    </a:lnTo>
                    <a:lnTo>
                      <a:pt x="4042" y="185"/>
                    </a:lnTo>
                    <a:lnTo>
                      <a:pt x="4039" y="194"/>
                    </a:lnTo>
                    <a:lnTo>
                      <a:pt x="4033" y="194"/>
                    </a:lnTo>
                    <a:lnTo>
                      <a:pt x="4032" y="201"/>
                    </a:lnTo>
                    <a:lnTo>
                      <a:pt x="4023" y="220"/>
                    </a:lnTo>
                    <a:lnTo>
                      <a:pt x="4025" y="222"/>
                    </a:lnTo>
                    <a:lnTo>
                      <a:pt x="4025" y="232"/>
                    </a:lnTo>
                    <a:lnTo>
                      <a:pt x="4030" y="238"/>
                    </a:lnTo>
                    <a:lnTo>
                      <a:pt x="4043" y="244"/>
                    </a:lnTo>
                    <a:lnTo>
                      <a:pt x="4046" y="258"/>
                    </a:lnTo>
                    <a:lnTo>
                      <a:pt x="4052" y="263"/>
                    </a:lnTo>
                    <a:lnTo>
                      <a:pt x="4050" y="267"/>
                    </a:lnTo>
                    <a:lnTo>
                      <a:pt x="4039" y="265"/>
                    </a:lnTo>
                    <a:lnTo>
                      <a:pt x="4037" y="258"/>
                    </a:lnTo>
                    <a:lnTo>
                      <a:pt x="4037" y="282"/>
                    </a:lnTo>
                    <a:lnTo>
                      <a:pt x="4041" y="285"/>
                    </a:lnTo>
                    <a:lnTo>
                      <a:pt x="4039" y="286"/>
                    </a:lnTo>
                    <a:lnTo>
                      <a:pt x="4010" y="303"/>
                    </a:lnTo>
                    <a:lnTo>
                      <a:pt x="3995" y="307"/>
                    </a:lnTo>
                    <a:lnTo>
                      <a:pt x="3975" y="306"/>
                    </a:lnTo>
                    <a:lnTo>
                      <a:pt x="3962" y="312"/>
                    </a:lnTo>
                    <a:lnTo>
                      <a:pt x="3913" y="302"/>
                    </a:lnTo>
                    <a:lnTo>
                      <a:pt x="3915" y="310"/>
                    </a:lnTo>
                    <a:lnTo>
                      <a:pt x="3915" y="315"/>
                    </a:lnTo>
                    <a:lnTo>
                      <a:pt x="3921" y="321"/>
                    </a:lnTo>
                    <a:lnTo>
                      <a:pt x="3923" y="334"/>
                    </a:lnTo>
                    <a:lnTo>
                      <a:pt x="3934" y="335"/>
                    </a:lnTo>
                    <a:lnTo>
                      <a:pt x="3941" y="344"/>
                    </a:lnTo>
                    <a:lnTo>
                      <a:pt x="3941" y="351"/>
                    </a:lnTo>
                    <a:lnTo>
                      <a:pt x="3960" y="351"/>
                    </a:lnTo>
                    <a:lnTo>
                      <a:pt x="3967" y="356"/>
                    </a:lnTo>
                    <a:lnTo>
                      <a:pt x="3968" y="364"/>
                    </a:lnTo>
                    <a:lnTo>
                      <a:pt x="3963" y="377"/>
                    </a:lnTo>
                    <a:lnTo>
                      <a:pt x="3963" y="396"/>
                    </a:lnTo>
                    <a:lnTo>
                      <a:pt x="3960" y="406"/>
                    </a:lnTo>
                    <a:lnTo>
                      <a:pt x="3947" y="401"/>
                    </a:lnTo>
                    <a:lnTo>
                      <a:pt x="3947" y="389"/>
                    </a:lnTo>
                    <a:lnTo>
                      <a:pt x="3944" y="384"/>
                    </a:lnTo>
                    <a:lnTo>
                      <a:pt x="3923" y="380"/>
                    </a:lnTo>
                    <a:lnTo>
                      <a:pt x="3923" y="377"/>
                    </a:lnTo>
                    <a:lnTo>
                      <a:pt x="3926" y="366"/>
                    </a:lnTo>
                    <a:lnTo>
                      <a:pt x="3924" y="361"/>
                    </a:lnTo>
                    <a:lnTo>
                      <a:pt x="3907" y="364"/>
                    </a:lnTo>
                    <a:lnTo>
                      <a:pt x="3908" y="353"/>
                    </a:lnTo>
                    <a:lnTo>
                      <a:pt x="3902" y="352"/>
                    </a:lnTo>
                    <a:lnTo>
                      <a:pt x="3865" y="379"/>
                    </a:lnTo>
                    <a:lnTo>
                      <a:pt x="3869" y="389"/>
                    </a:lnTo>
                    <a:lnTo>
                      <a:pt x="3869" y="396"/>
                    </a:lnTo>
                    <a:lnTo>
                      <a:pt x="3864" y="396"/>
                    </a:lnTo>
                    <a:lnTo>
                      <a:pt x="3860" y="390"/>
                    </a:lnTo>
                    <a:lnTo>
                      <a:pt x="3849" y="393"/>
                    </a:lnTo>
                    <a:lnTo>
                      <a:pt x="3844" y="404"/>
                    </a:lnTo>
                    <a:lnTo>
                      <a:pt x="3851" y="405"/>
                    </a:lnTo>
                    <a:lnTo>
                      <a:pt x="3854" y="409"/>
                    </a:lnTo>
                    <a:lnTo>
                      <a:pt x="3855" y="417"/>
                    </a:lnTo>
                    <a:lnTo>
                      <a:pt x="3850" y="419"/>
                    </a:lnTo>
                    <a:lnTo>
                      <a:pt x="3838" y="415"/>
                    </a:lnTo>
                    <a:lnTo>
                      <a:pt x="3821" y="428"/>
                    </a:lnTo>
                    <a:lnTo>
                      <a:pt x="3821" y="415"/>
                    </a:lnTo>
                    <a:lnTo>
                      <a:pt x="3819" y="411"/>
                    </a:lnTo>
                    <a:lnTo>
                      <a:pt x="3815" y="415"/>
                    </a:lnTo>
                    <a:lnTo>
                      <a:pt x="3805" y="431"/>
                    </a:lnTo>
                    <a:lnTo>
                      <a:pt x="3797" y="431"/>
                    </a:lnTo>
                    <a:lnTo>
                      <a:pt x="3784" y="442"/>
                    </a:lnTo>
                    <a:lnTo>
                      <a:pt x="3780" y="439"/>
                    </a:lnTo>
                    <a:lnTo>
                      <a:pt x="3790" y="427"/>
                    </a:lnTo>
                    <a:lnTo>
                      <a:pt x="3791" y="419"/>
                    </a:lnTo>
                    <a:lnTo>
                      <a:pt x="3780" y="417"/>
                    </a:lnTo>
                    <a:lnTo>
                      <a:pt x="3779" y="411"/>
                    </a:lnTo>
                    <a:lnTo>
                      <a:pt x="3774" y="419"/>
                    </a:lnTo>
                    <a:lnTo>
                      <a:pt x="3756" y="423"/>
                    </a:lnTo>
                    <a:lnTo>
                      <a:pt x="3748" y="438"/>
                    </a:lnTo>
                    <a:lnTo>
                      <a:pt x="3740" y="442"/>
                    </a:lnTo>
                    <a:lnTo>
                      <a:pt x="3736" y="436"/>
                    </a:lnTo>
                    <a:lnTo>
                      <a:pt x="3756" y="414"/>
                    </a:lnTo>
                    <a:lnTo>
                      <a:pt x="3761" y="393"/>
                    </a:lnTo>
                    <a:lnTo>
                      <a:pt x="3745" y="380"/>
                    </a:lnTo>
                    <a:lnTo>
                      <a:pt x="3716" y="382"/>
                    </a:lnTo>
                    <a:lnTo>
                      <a:pt x="3711" y="385"/>
                    </a:lnTo>
                    <a:lnTo>
                      <a:pt x="3710" y="393"/>
                    </a:lnTo>
                    <a:lnTo>
                      <a:pt x="3678" y="383"/>
                    </a:lnTo>
                    <a:lnTo>
                      <a:pt x="3676" y="390"/>
                    </a:lnTo>
                    <a:lnTo>
                      <a:pt x="3665" y="399"/>
                    </a:lnTo>
                    <a:lnTo>
                      <a:pt x="3657" y="389"/>
                    </a:lnTo>
                    <a:lnTo>
                      <a:pt x="3629" y="390"/>
                    </a:lnTo>
                    <a:lnTo>
                      <a:pt x="3628" y="394"/>
                    </a:lnTo>
                    <a:lnTo>
                      <a:pt x="3635" y="399"/>
                    </a:lnTo>
                    <a:lnTo>
                      <a:pt x="3635" y="403"/>
                    </a:lnTo>
                    <a:lnTo>
                      <a:pt x="3609" y="409"/>
                    </a:lnTo>
                    <a:lnTo>
                      <a:pt x="3608" y="405"/>
                    </a:lnTo>
                    <a:lnTo>
                      <a:pt x="3611" y="398"/>
                    </a:lnTo>
                    <a:lnTo>
                      <a:pt x="3604" y="399"/>
                    </a:lnTo>
                    <a:lnTo>
                      <a:pt x="3590" y="412"/>
                    </a:lnTo>
                    <a:lnTo>
                      <a:pt x="3586" y="401"/>
                    </a:lnTo>
                    <a:lnTo>
                      <a:pt x="3581" y="405"/>
                    </a:lnTo>
                    <a:lnTo>
                      <a:pt x="3581" y="423"/>
                    </a:lnTo>
                    <a:lnTo>
                      <a:pt x="3585" y="427"/>
                    </a:lnTo>
                    <a:lnTo>
                      <a:pt x="3604" y="417"/>
                    </a:lnTo>
                    <a:lnTo>
                      <a:pt x="3607" y="428"/>
                    </a:lnTo>
                    <a:lnTo>
                      <a:pt x="3611" y="435"/>
                    </a:lnTo>
                    <a:lnTo>
                      <a:pt x="3612" y="432"/>
                    </a:lnTo>
                    <a:lnTo>
                      <a:pt x="3612" y="426"/>
                    </a:lnTo>
                    <a:lnTo>
                      <a:pt x="3619" y="423"/>
                    </a:lnTo>
                    <a:lnTo>
                      <a:pt x="3618" y="428"/>
                    </a:lnTo>
                    <a:lnTo>
                      <a:pt x="3620" y="435"/>
                    </a:lnTo>
                    <a:lnTo>
                      <a:pt x="3614" y="446"/>
                    </a:lnTo>
                    <a:lnTo>
                      <a:pt x="3549" y="471"/>
                    </a:lnTo>
                    <a:lnTo>
                      <a:pt x="3520" y="475"/>
                    </a:lnTo>
                    <a:lnTo>
                      <a:pt x="3516" y="473"/>
                    </a:lnTo>
                    <a:lnTo>
                      <a:pt x="3514" y="481"/>
                    </a:lnTo>
                    <a:lnTo>
                      <a:pt x="3514" y="492"/>
                    </a:lnTo>
                    <a:lnTo>
                      <a:pt x="3514" y="489"/>
                    </a:lnTo>
                    <a:lnTo>
                      <a:pt x="3501" y="487"/>
                    </a:lnTo>
                    <a:lnTo>
                      <a:pt x="3488" y="496"/>
                    </a:lnTo>
                    <a:lnTo>
                      <a:pt x="3473" y="490"/>
                    </a:lnTo>
                    <a:lnTo>
                      <a:pt x="3455" y="502"/>
                    </a:lnTo>
                    <a:lnTo>
                      <a:pt x="3436" y="502"/>
                    </a:lnTo>
                    <a:lnTo>
                      <a:pt x="3420" y="516"/>
                    </a:lnTo>
                    <a:lnTo>
                      <a:pt x="3434" y="524"/>
                    </a:lnTo>
                    <a:lnTo>
                      <a:pt x="3415" y="529"/>
                    </a:lnTo>
                    <a:lnTo>
                      <a:pt x="3401" y="541"/>
                    </a:lnTo>
                    <a:lnTo>
                      <a:pt x="3385" y="528"/>
                    </a:lnTo>
                    <a:lnTo>
                      <a:pt x="3378" y="536"/>
                    </a:lnTo>
                    <a:lnTo>
                      <a:pt x="3366" y="539"/>
                    </a:lnTo>
                    <a:lnTo>
                      <a:pt x="3365" y="544"/>
                    </a:lnTo>
                    <a:lnTo>
                      <a:pt x="3371" y="544"/>
                    </a:lnTo>
                    <a:lnTo>
                      <a:pt x="3374" y="550"/>
                    </a:lnTo>
                    <a:lnTo>
                      <a:pt x="3355" y="555"/>
                    </a:lnTo>
                    <a:lnTo>
                      <a:pt x="3354" y="562"/>
                    </a:lnTo>
                    <a:lnTo>
                      <a:pt x="3344" y="566"/>
                    </a:lnTo>
                    <a:lnTo>
                      <a:pt x="3333" y="584"/>
                    </a:lnTo>
                    <a:lnTo>
                      <a:pt x="3322" y="593"/>
                    </a:lnTo>
                    <a:lnTo>
                      <a:pt x="3321" y="598"/>
                    </a:lnTo>
                    <a:lnTo>
                      <a:pt x="3322" y="604"/>
                    </a:lnTo>
                    <a:lnTo>
                      <a:pt x="3319" y="608"/>
                    </a:lnTo>
                    <a:lnTo>
                      <a:pt x="3305" y="614"/>
                    </a:lnTo>
                    <a:lnTo>
                      <a:pt x="3300" y="605"/>
                    </a:lnTo>
                    <a:lnTo>
                      <a:pt x="3292" y="604"/>
                    </a:lnTo>
                    <a:lnTo>
                      <a:pt x="3269" y="602"/>
                    </a:lnTo>
                    <a:lnTo>
                      <a:pt x="3261" y="606"/>
                    </a:lnTo>
                    <a:lnTo>
                      <a:pt x="3256" y="611"/>
                    </a:lnTo>
                    <a:lnTo>
                      <a:pt x="3262" y="618"/>
                    </a:lnTo>
                    <a:lnTo>
                      <a:pt x="3279" y="625"/>
                    </a:lnTo>
                    <a:lnTo>
                      <a:pt x="3301" y="626"/>
                    </a:lnTo>
                    <a:lnTo>
                      <a:pt x="3297" y="633"/>
                    </a:lnTo>
                    <a:lnTo>
                      <a:pt x="3288" y="642"/>
                    </a:lnTo>
                    <a:lnTo>
                      <a:pt x="3281" y="640"/>
                    </a:lnTo>
                    <a:lnTo>
                      <a:pt x="3279" y="633"/>
                    </a:lnTo>
                    <a:lnTo>
                      <a:pt x="3272" y="640"/>
                    </a:lnTo>
                    <a:lnTo>
                      <a:pt x="3274" y="645"/>
                    </a:lnTo>
                    <a:lnTo>
                      <a:pt x="3268" y="659"/>
                    </a:lnTo>
                    <a:lnTo>
                      <a:pt x="3262" y="667"/>
                    </a:lnTo>
                    <a:lnTo>
                      <a:pt x="3256" y="683"/>
                    </a:lnTo>
                    <a:lnTo>
                      <a:pt x="3249" y="683"/>
                    </a:lnTo>
                    <a:lnTo>
                      <a:pt x="3247" y="694"/>
                    </a:lnTo>
                    <a:lnTo>
                      <a:pt x="3253" y="702"/>
                    </a:lnTo>
                    <a:lnTo>
                      <a:pt x="3246" y="708"/>
                    </a:lnTo>
                    <a:lnTo>
                      <a:pt x="3236" y="691"/>
                    </a:lnTo>
                    <a:lnTo>
                      <a:pt x="3222" y="684"/>
                    </a:lnTo>
                    <a:lnTo>
                      <a:pt x="3221" y="674"/>
                    </a:lnTo>
                    <a:lnTo>
                      <a:pt x="3204" y="667"/>
                    </a:lnTo>
                    <a:lnTo>
                      <a:pt x="3203" y="668"/>
                    </a:lnTo>
                    <a:lnTo>
                      <a:pt x="3209" y="681"/>
                    </a:lnTo>
                    <a:lnTo>
                      <a:pt x="3194" y="690"/>
                    </a:lnTo>
                    <a:lnTo>
                      <a:pt x="3197" y="699"/>
                    </a:lnTo>
                    <a:lnTo>
                      <a:pt x="3192" y="701"/>
                    </a:lnTo>
                    <a:lnTo>
                      <a:pt x="3193" y="707"/>
                    </a:lnTo>
                    <a:lnTo>
                      <a:pt x="3222" y="711"/>
                    </a:lnTo>
                    <a:lnTo>
                      <a:pt x="3229" y="717"/>
                    </a:lnTo>
                    <a:lnTo>
                      <a:pt x="3242" y="724"/>
                    </a:lnTo>
                    <a:lnTo>
                      <a:pt x="3238" y="728"/>
                    </a:lnTo>
                    <a:lnTo>
                      <a:pt x="3238" y="735"/>
                    </a:lnTo>
                    <a:lnTo>
                      <a:pt x="3242" y="739"/>
                    </a:lnTo>
                    <a:lnTo>
                      <a:pt x="3240" y="743"/>
                    </a:lnTo>
                    <a:lnTo>
                      <a:pt x="3227" y="740"/>
                    </a:lnTo>
                    <a:lnTo>
                      <a:pt x="3224" y="744"/>
                    </a:lnTo>
                    <a:lnTo>
                      <a:pt x="3211" y="750"/>
                    </a:lnTo>
                    <a:lnTo>
                      <a:pt x="3215" y="756"/>
                    </a:lnTo>
                    <a:lnTo>
                      <a:pt x="3204" y="756"/>
                    </a:lnTo>
                    <a:lnTo>
                      <a:pt x="3202" y="761"/>
                    </a:lnTo>
                    <a:lnTo>
                      <a:pt x="3203" y="771"/>
                    </a:lnTo>
                    <a:lnTo>
                      <a:pt x="3209" y="777"/>
                    </a:lnTo>
                    <a:lnTo>
                      <a:pt x="3246" y="788"/>
                    </a:lnTo>
                    <a:lnTo>
                      <a:pt x="3249" y="814"/>
                    </a:lnTo>
                    <a:lnTo>
                      <a:pt x="3253" y="821"/>
                    </a:lnTo>
                    <a:lnTo>
                      <a:pt x="3259" y="826"/>
                    </a:lnTo>
                    <a:lnTo>
                      <a:pt x="3254" y="832"/>
                    </a:lnTo>
                    <a:lnTo>
                      <a:pt x="3242" y="828"/>
                    </a:lnTo>
                    <a:lnTo>
                      <a:pt x="3242" y="831"/>
                    </a:lnTo>
                    <a:lnTo>
                      <a:pt x="3245" y="839"/>
                    </a:lnTo>
                    <a:lnTo>
                      <a:pt x="3240" y="841"/>
                    </a:lnTo>
                    <a:lnTo>
                      <a:pt x="3242" y="847"/>
                    </a:lnTo>
                    <a:lnTo>
                      <a:pt x="3247" y="850"/>
                    </a:lnTo>
                    <a:lnTo>
                      <a:pt x="3247" y="856"/>
                    </a:lnTo>
                    <a:lnTo>
                      <a:pt x="3237" y="861"/>
                    </a:lnTo>
                    <a:lnTo>
                      <a:pt x="3215" y="863"/>
                    </a:lnTo>
                    <a:lnTo>
                      <a:pt x="3202" y="872"/>
                    </a:lnTo>
                    <a:lnTo>
                      <a:pt x="3189" y="871"/>
                    </a:lnTo>
                    <a:lnTo>
                      <a:pt x="3182" y="874"/>
                    </a:lnTo>
                    <a:lnTo>
                      <a:pt x="3179" y="883"/>
                    </a:lnTo>
                    <a:lnTo>
                      <a:pt x="3166" y="894"/>
                    </a:lnTo>
                    <a:lnTo>
                      <a:pt x="3148" y="889"/>
                    </a:lnTo>
                    <a:lnTo>
                      <a:pt x="3145" y="883"/>
                    </a:lnTo>
                    <a:lnTo>
                      <a:pt x="3143" y="883"/>
                    </a:lnTo>
                    <a:lnTo>
                      <a:pt x="3130" y="888"/>
                    </a:lnTo>
                    <a:lnTo>
                      <a:pt x="3105" y="893"/>
                    </a:lnTo>
                    <a:lnTo>
                      <a:pt x="3082" y="900"/>
                    </a:lnTo>
                    <a:lnTo>
                      <a:pt x="3035" y="906"/>
                    </a:lnTo>
                    <a:lnTo>
                      <a:pt x="3026" y="900"/>
                    </a:lnTo>
                    <a:lnTo>
                      <a:pt x="3007" y="904"/>
                    </a:lnTo>
                    <a:lnTo>
                      <a:pt x="2989" y="901"/>
                    </a:lnTo>
                    <a:lnTo>
                      <a:pt x="2952" y="912"/>
                    </a:lnTo>
                    <a:lnTo>
                      <a:pt x="2952" y="917"/>
                    </a:lnTo>
                    <a:lnTo>
                      <a:pt x="2950" y="920"/>
                    </a:lnTo>
                    <a:lnTo>
                      <a:pt x="2939" y="914"/>
                    </a:lnTo>
                    <a:lnTo>
                      <a:pt x="2929" y="918"/>
                    </a:lnTo>
                    <a:lnTo>
                      <a:pt x="2928" y="922"/>
                    </a:lnTo>
                    <a:lnTo>
                      <a:pt x="2912" y="926"/>
                    </a:lnTo>
                    <a:lnTo>
                      <a:pt x="2913" y="936"/>
                    </a:lnTo>
                    <a:lnTo>
                      <a:pt x="2917" y="944"/>
                    </a:lnTo>
                    <a:lnTo>
                      <a:pt x="2920" y="943"/>
                    </a:lnTo>
                    <a:lnTo>
                      <a:pt x="2921" y="938"/>
                    </a:lnTo>
                    <a:lnTo>
                      <a:pt x="2926" y="939"/>
                    </a:lnTo>
                    <a:lnTo>
                      <a:pt x="2924" y="947"/>
                    </a:lnTo>
                    <a:lnTo>
                      <a:pt x="2912" y="958"/>
                    </a:lnTo>
                    <a:lnTo>
                      <a:pt x="2912" y="964"/>
                    </a:lnTo>
                    <a:lnTo>
                      <a:pt x="2904" y="960"/>
                    </a:lnTo>
                    <a:lnTo>
                      <a:pt x="2901" y="966"/>
                    </a:lnTo>
                    <a:lnTo>
                      <a:pt x="2904" y="975"/>
                    </a:lnTo>
                    <a:lnTo>
                      <a:pt x="2913" y="977"/>
                    </a:lnTo>
                    <a:lnTo>
                      <a:pt x="2913" y="987"/>
                    </a:lnTo>
                    <a:lnTo>
                      <a:pt x="2901" y="996"/>
                    </a:lnTo>
                    <a:lnTo>
                      <a:pt x="2918" y="1009"/>
                    </a:lnTo>
                    <a:lnTo>
                      <a:pt x="2917" y="1014"/>
                    </a:lnTo>
                    <a:lnTo>
                      <a:pt x="2923" y="1019"/>
                    </a:lnTo>
                    <a:lnTo>
                      <a:pt x="2926" y="1018"/>
                    </a:lnTo>
                    <a:lnTo>
                      <a:pt x="2931" y="1040"/>
                    </a:lnTo>
                    <a:lnTo>
                      <a:pt x="2937" y="1046"/>
                    </a:lnTo>
                    <a:lnTo>
                      <a:pt x="2934" y="1052"/>
                    </a:lnTo>
                    <a:lnTo>
                      <a:pt x="2933" y="1058"/>
                    </a:lnTo>
                    <a:lnTo>
                      <a:pt x="2929" y="1066"/>
                    </a:lnTo>
                    <a:lnTo>
                      <a:pt x="2924" y="1082"/>
                    </a:lnTo>
                    <a:lnTo>
                      <a:pt x="2925" y="1097"/>
                    </a:lnTo>
                    <a:lnTo>
                      <a:pt x="2930" y="1105"/>
                    </a:lnTo>
                    <a:lnTo>
                      <a:pt x="2930" y="1122"/>
                    </a:lnTo>
                    <a:lnTo>
                      <a:pt x="2935" y="1133"/>
                    </a:lnTo>
                    <a:lnTo>
                      <a:pt x="2949" y="1149"/>
                    </a:lnTo>
                    <a:lnTo>
                      <a:pt x="2962" y="1153"/>
                    </a:lnTo>
                    <a:lnTo>
                      <a:pt x="2987" y="1157"/>
                    </a:lnTo>
                    <a:lnTo>
                      <a:pt x="3001" y="1168"/>
                    </a:lnTo>
                    <a:lnTo>
                      <a:pt x="3009" y="1168"/>
                    </a:lnTo>
                    <a:lnTo>
                      <a:pt x="3015" y="1184"/>
                    </a:lnTo>
                    <a:lnTo>
                      <a:pt x="3010" y="1196"/>
                    </a:lnTo>
                    <a:lnTo>
                      <a:pt x="3006" y="1200"/>
                    </a:lnTo>
                    <a:lnTo>
                      <a:pt x="3017" y="1203"/>
                    </a:lnTo>
                    <a:lnTo>
                      <a:pt x="3023" y="1211"/>
                    </a:lnTo>
                    <a:lnTo>
                      <a:pt x="3031" y="1227"/>
                    </a:lnTo>
                    <a:lnTo>
                      <a:pt x="3041" y="1233"/>
                    </a:lnTo>
                    <a:lnTo>
                      <a:pt x="3060" y="1239"/>
                    </a:lnTo>
                    <a:lnTo>
                      <a:pt x="3069" y="1246"/>
                    </a:lnTo>
                    <a:lnTo>
                      <a:pt x="3073" y="1239"/>
                    </a:lnTo>
                    <a:lnTo>
                      <a:pt x="3076" y="1254"/>
                    </a:lnTo>
                    <a:lnTo>
                      <a:pt x="3084" y="1272"/>
                    </a:lnTo>
                    <a:lnTo>
                      <a:pt x="3084" y="1282"/>
                    </a:lnTo>
                    <a:lnTo>
                      <a:pt x="3080" y="1302"/>
                    </a:lnTo>
                    <a:lnTo>
                      <a:pt x="3069" y="1312"/>
                    </a:lnTo>
                    <a:lnTo>
                      <a:pt x="3068" y="1329"/>
                    </a:lnTo>
                    <a:lnTo>
                      <a:pt x="3060" y="1343"/>
                    </a:lnTo>
                    <a:lnTo>
                      <a:pt x="3064" y="1358"/>
                    </a:lnTo>
                    <a:lnTo>
                      <a:pt x="3063" y="1372"/>
                    </a:lnTo>
                    <a:lnTo>
                      <a:pt x="3079" y="1394"/>
                    </a:lnTo>
                    <a:lnTo>
                      <a:pt x="3082" y="1426"/>
                    </a:lnTo>
                    <a:lnTo>
                      <a:pt x="3087" y="1440"/>
                    </a:lnTo>
                    <a:lnTo>
                      <a:pt x="3090" y="1459"/>
                    </a:lnTo>
                    <a:lnTo>
                      <a:pt x="3090" y="1474"/>
                    </a:lnTo>
                    <a:lnTo>
                      <a:pt x="3085" y="1487"/>
                    </a:lnTo>
                    <a:lnTo>
                      <a:pt x="3075" y="1501"/>
                    </a:lnTo>
                    <a:lnTo>
                      <a:pt x="3063" y="1504"/>
                    </a:lnTo>
                    <a:lnTo>
                      <a:pt x="3055" y="1501"/>
                    </a:lnTo>
                    <a:lnTo>
                      <a:pt x="3054" y="1509"/>
                    </a:lnTo>
                    <a:lnTo>
                      <a:pt x="3063" y="1530"/>
                    </a:lnTo>
                    <a:lnTo>
                      <a:pt x="3059" y="1539"/>
                    </a:lnTo>
                    <a:lnTo>
                      <a:pt x="3035" y="1529"/>
                    </a:lnTo>
                    <a:lnTo>
                      <a:pt x="3017" y="1528"/>
                    </a:lnTo>
                    <a:lnTo>
                      <a:pt x="3006" y="1517"/>
                    </a:lnTo>
                    <a:lnTo>
                      <a:pt x="3004" y="1504"/>
                    </a:lnTo>
                    <a:lnTo>
                      <a:pt x="3004" y="1458"/>
                    </a:lnTo>
                    <a:lnTo>
                      <a:pt x="3012" y="1428"/>
                    </a:lnTo>
                    <a:lnTo>
                      <a:pt x="3009" y="1422"/>
                    </a:lnTo>
                    <a:lnTo>
                      <a:pt x="3007" y="1393"/>
                    </a:lnTo>
                    <a:lnTo>
                      <a:pt x="3010" y="1379"/>
                    </a:lnTo>
                    <a:lnTo>
                      <a:pt x="3009" y="1362"/>
                    </a:lnTo>
                    <a:lnTo>
                      <a:pt x="3007" y="1352"/>
                    </a:lnTo>
                    <a:lnTo>
                      <a:pt x="3015" y="1340"/>
                    </a:lnTo>
                    <a:lnTo>
                      <a:pt x="3047" y="1319"/>
                    </a:lnTo>
                    <a:lnTo>
                      <a:pt x="3049" y="1313"/>
                    </a:lnTo>
                    <a:lnTo>
                      <a:pt x="3049" y="1300"/>
                    </a:lnTo>
                    <a:lnTo>
                      <a:pt x="3052" y="1288"/>
                    </a:lnTo>
                    <a:lnTo>
                      <a:pt x="3060" y="1287"/>
                    </a:lnTo>
                    <a:lnTo>
                      <a:pt x="3063" y="1270"/>
                    </a:lnTo>
                    <a:lnTo>
                      <a:pt x="3039" y="1254"/>
                    </a:lnTo>
                    <a:lnTo>
                      <a:pt x="3010" y="1264"/>
                    </a:lnTo>
                    <a:lnTo>
                      <a:pt x="2982" y="1267"/>
                    </a:lnTo>
                    <a:lnTo>
                      <a:pt x="2966" y="1260"/>
                    </a:lnTo>
                    <a:lnTo>
                      <a:pt x="2955" y="1248"/>
                    </a:lnTo>
                    <a:lnTo>
                      <a:pt x="2952" y="1250"/>
                    </a:lnTo>
                    <a:lnTo>
                      <a:pt x="2945" y="1235"/>
                    </a:lnTo>
                    <a:lnTo>
                      <a:pt x="2931" y="1219"/>
                    </a:lnTo>
                    <a:lnTo>
                      <a:pt x="2928" y="1212"/>
                    </a:lnTo>
                    <a:lnTo>
                      <a:pt x="2928" y="1203"/>
                    </a:lnTo>
                    <a:lnTo>
                      <a:pt x="2902" y="1191"/>
                    </a:lnTo>
                    <a:lnTo>
                      <a:pt x="2880" y="1174"/>
                    </a:lnTo>
                    <a:lnTo>
                      <a:pt x="2871" y="1163"/>
                    </a:lnTo>
                    <a:lnTo>
                      <a:pt x="2844" y="1149"/>
                    </a:lnTo>
                    <a:lnTo>
                      <a:pt x="2792" y="1148"/>
                    </a:lnTo>
                    <a:lnTo>
                      <a:pt x="2777" y="1151"/>
                    </a:lnTo>
                    <a:lnTo>
                      <a:pt x="2763" y="1171"/>
                    </a:lnTo>
                    <a:lnTo>
                      <a:pt x="2741" y="1181"/>
                    </a:lnTo>
                    <a:lnTo>
                      <a:pt x="2737" y="1201"/>
                    </a:lnTo>
                    <a:lnTo>
                      <a:pt x="2764" y="1202"/>
                    </a:lnTo>
                    <a:lnTo>
                      <a:pt x="2778" y="1213"/>
                    </a:lnTo>
                    <a:lnTo>
                      <a:pt x="2773" y="1227"/>
                    </a:lnTo>
                    <a:lnTo>
                      <a:pt x="2763" y="1240"/>
                    </a:lnTo>
                    <a:lnTo>
                      <a:pt x="2743" y="1246"/>
                    </a:lnTo>
                    <a:lnTo>
                      <a:pt x="2729" y="1259"/>
                    </a:lnTo>
                    <a:lnTo>
                      <a:pt x="2708" y="1265"/>
                    </a:lnTo>
                    <a:lnTo>
                      <a:pt x="2708" y="1249"/>
                    </a:lnTo>
                    <a:lnTo>
                      <a:pt x="2692" y="1233"/>
                    </a:lnTo>
                    <a:lnTo>
                      <a:pt x="2683" y="1217"/>
                    </a:lnTo>
                    <a:lnTo>
                      <a:pt x="2672" y="1218"/>
                    </a:lnTo>
                    <a:lnTo>
                      <a:pt x="2662" y="1232"/>
                    </a:lnTo>
                    <a:lnTo>
                      <a:pt x="2668" y="1239"/>
                    </a:lnTo>
                    <a:lnTo>
                      <a:pt x="2673" y="1260"/>
                    </a:lnTo>
                    <a:lnTo>
                      <a:pt x="2678" y="1275"/>
                    </a:lnTo>
                    <a:lnTo>
                      <a:pt x="2681" y="1287"/>
                    </a:lnTo>
                    <a:lnTo>
                      <a:pt x="2687" y="1289"/>
                    </a:lnTo>
                    <a:lnTo>
                      <a:pt x="2709" y="1308"/>
                    </a:lnTo>
                    <a:lnTo>
                      <a:pt x="2724" y="1314"/>
                    </a:lnTo>
                    <a:lnTo>
                      <a:pt x="2732" y="1326"/>
                    </a:lnTo>
                    <a:lnTo>
                      <a:pt x="2741" y="1327"/>
                    </a:lnTo>
                    <a:lnTo>
                      <a:pt x="2747" y="1335"/>
                    </a:lnTo>
                    <a:lnTo>
                      <a:pt x="2757" y="1329"/>
                    </a:lnTo>
                    <a:lnTo>
                      <a:pt x="2767" y="1319"/>
                    </a:lnTo>
                    <a:lnTo>
                      <a:pt x="2764" y="1334"/>
                    </a:lnTo>
                    <a:lnTo>
                      <a:pt x="2769" y="1341"/>
                    </a:lnTo>
                    <a:lnTo>
                      <a:pt x="2780" y="1337"/>
                    </a:lnTo>
                    <a:lnTo>
                      <a:pt x="2781" y="1367"/>
                    </a:lnTo>
                    <a:lnTo>
                      <a:pt x="2795" y="1383"/>
                    </a:lnTo>
                    <a:lnTo>
                      <a:pt x="2795" y="1393"/>
                    </a:lnTo>
                    <a:lnTo>
                      <a:pt x="2779" y="1390"/>
                    </a:lnTo>
                    <a:lnTo>
                      <a:pt x="2769" y="1384"/>
                    </a:lnTo>
                    <a:lnTo>
                      <a:pt x="2762" y="1377"/>
                    </a:lnTo>
                    <a:lnTo>
                      <a:pt x="2758" y="1367"/>
                    </a:lnTo>
                    <a:lnTo>
                      <a:pt x="2748" y="1358"/>
                    </a:lnTo>
                    <a:lnTo>
                      <a:pt x="2713" y="1354"/>
                    </a:lnTo>
                    <a:lnTo>
                      <a:pt x="2702" y="1348"/>
                    </a:lnTo>
                    <a:lnTo>
                      <a:pt x="2668" y="1345"/>
                    </a:lnTo>
                    <a:lnTo>
                      <a:pt x="2636" y="1332"/>
                    </a:lnTo>
                    <a:lnTo>
                      <a:pt x="2627" y="1325"/>
                    </a:lnTo>
                    <a:lnTo>
                      <a:pt x="2617" y="1310"/>
                    </a:lnTo>
                    <a:lnTo>
                      <a:pt x="2619" y="1307"/>
                    </a:lnTo>
                    <a:lnTo>
                      <a:pt x="2633" y="1304"/>
                    </a:lnTo>
                    <a:lnTo>
                      <a:pt x="2634" y="1299"/>
                    </a:lnTo>
                    <a:lnTo>
                      <a:pt x="2633" y="1278"/>
                    </a:lnTo>
                    <a:lnTo>
                      <a:pt x="2622" y="1256"/>
                    </a:lnTo>
                    <a:lnTo>
                      <a:pt x="2621" y="1246"/>
                    </a:lnTo>
                    <a:lnTo>
                      <a:pt x="2627" y="1222"/>
                    </a:lnTo>
                    <a:lnTo>
                      <a:pt x="2618" y="1211"/>
                    </a:lnTo>
                    <a:lnTo>
                      <a:pt x="2627" y="1202"/>
                    </a:lnTo>
                    <a:lnTo>
                      <a:pt x="2641" y="1163"/>
                    </a:lnTo>
                    <a:lnTo>
                      <a:pt x="2634" y="1137"/>
                    </a:lnTo>
                    <a:lnTo>
                      <a:pt x="2632" y="1120"/>
                    </a:lnTo>
                    <a:lnTo>
                      <a:pt x="2640" y="1115"/>
                    </a:lnTo>
                    <a:lnTo>
                      <a:pt x="2630" y="1100"/>
                    </a:lnTo>
                    <a:lnTo>
                      <a:pt x="2628" y="1090"/>
                    </a:lnTo>
                    <a:lnTo>
                      <a:pt x="2629" y="1082"/>
                    </a:lnTo>
                    <a:lnTo>
                      <a:pt x="2613" y="1066"/>
                    </a:lnTo>
                    <a:lnTo>
                      <a:pt x="2608" y="1055"/>
                    </a:lnTo>
                    <a:lnTo>
                      <a:pt x="2593" y="1063"/>
                    </a:lnTo>
                    <a:lnTo>
                      <a:pt x="2595" y="1074"/>
                    </a:lnTo>
                    <a:lnTo>
                      <a:pt x="2602" y="1094"/>
                    </a:lnTo>
                    <a:lnTo>
                      <a:pt x="2607" y="1115"/>
                    </a:lnTo>
                    <a:lnTo>
                      <a:pt x="2607" y="1160"/>
                    </a:lnTo>
                    <a:lnTo>
                      <a:pt x="2598" y="1176"/>
                    </a:lnTo>
                    <a:lnTo>
                      <a:pt x="2566" y="1207"/>
                    </a:lnTo>
                    <a:lnTo>
                      <a:pt x="2546" y="1217"/>
                    </a:lnTo>
                    <a:lnTo>
                      <a:pt x="2516" y="1239"/>
                    </a:lnTo>
                    <a:lnTo>
                      <a:pt x="2517" y="1253"/>
                    </a:lnTo>
                    <a:lnTo>
                      <a:pt x="2517" y="1261"/>
                    </a:lnTo>
                    <a:lnTo>
                      <a:pt x="2514" y="1272"/>
                    </a:lnTo>
                    <a:lnTo>
                      <a:pt x="2498" y="1289"/>
                    </a:lnTo>
                    <a:lnTo>
                      <a:pt x="2498" y="1298"/>
                    </a:lnTo>
                    <a:lnTo>
                      <a:pt x="2519" y="1321"/>
                    </a:lnTo>
                    <a:lnTo>
                      <a:pt x="2532" y="1343"/>
                    </a:lnTo>
                    <a:lnTo>
                      <a:pt x="2541" y="1362"/>
                    </a:lnTo>
                    <a:lnTo>
                      <a:pt x="2547" y="1395"/>
                    </a:lnTo>
                    <a:lnTo>
                      <a:pt x="2560" y="1417"/>
                    </a:lnTo>
                    <a:lnTo>
                      <a:pt x="2569" y="1438"/>
                    </a:lnTo>
                    <a:lnTo>
                      <a:pt x="2569" y="1448"/>
                    </a:lnTo>
                    <a:lnTo>
                      <a:pt x="2565" y="1468"/>
                    </a:lnTo>
                    <a:lnTo>
                      <a:pt x="2557" y="1488"/>
                    </a:lnTo>
                    <a:lnTo>
                      <a:pt x="2555" y="1496"/>
                    </a:lnTo>
                    <a:lnTo>
                      <a:pt x="2541" y="1514"/>
                    </a:lnTo>
                    <a:lnTo>
                      <a:pt x="2538" y="1528"/>
                    </a:lnTo>
                    <a:lnTo>
                      <a:pt x="2539" y="1545"/>
                    </a:lnTo>
                    <a:lnTo>
                      <a:pt x="2532" y="1555"/>
                    </a:lnTo>
                    <a:lnTo>
                      <a:pt x="2530" y="1568"/>
                    </a:lnTo>
                    <a:lnTo>
                      <a:pt x="2527" y="1588"/>
                    </a:lnTo>
                    <a:lnTo>
                      <a:pt x="2541" y="1611"/>
                    </a:lnTo>
                    <a:lnTo>
                      <a:pt x="2548" y="1632"/>
                    </a:lnTo>
                    <a:lnTo>
                      <a:pt x="2546" y="1647"/>
                    </a:lnTo>
                    <a:lnTo>
                      <a:pt x="2539" y="1664"/>
                    </a:lnTo>
                    <a:lnTo>
                      <a:pt x="2538" y="1673"/>
                    </a:lnTo>
                    <a:lnTo>
                      <a:pt x="2547" y="1689"/>
                    </a:lnTo>
                    <a:lnTo>
                      <a:pt x="2559" y="1691"/>
                    </a:lnTo>
                    <a:lnTo>
                      <a:pt x="2575" y="1686"/>
                    </a:lnTo>
                    <a:lnTo>
                      <a:pt x="2586" y="1686"/>
                    </a:lnTo>
                    <a:lnTo>
                      <a:pt x="2600" y="1691"/>
                    </a:lnTo>
                    <a:lnTo>
                      <a:pt x="2616" y="1694"/>
                    </a:lnTo>
                    <a:lnTo>
                      <a:pt x="2618" y="1685"/>
                    </a:lnTo>
                    <a:lnTo>
                      <a:pt x="2641" y="1670"/>
                    </a:lnTo>
                    <a:lnTo>
                      <a:pt x="2665" y="1670"/>
                    </a:lnTo>
                    <a:lnTo>
                      <a:pt x="2698" y="1690"/>
                    </a:lnTo>
                    <a:lnTo>
                      <a:pt x="2708" y="1700"/>
                    </a:lnTo>
                    <a:lnTo>
                      <a:pt x="2734" y="1716"/>
                    </a:lnTo>
                    <a:lnTo>
                      <a:pt x="2753" y="1724"/>
                    </a:lnTo>
                    <a:lnTo>
                      <a:pt x="2758" y="1734"/>
                    </a:lnTo>
                    <a:lnTo>
                      <a:pt x="2758" y="1750"/>
                    </a:lnTo>
                    <a:lnTo>
                      <a:pt x="2757" y="1761"/>
                    </a:lnTo>
                    <a:lnTo>
                      <a:pt x="2775" y="1802"/>
                    </a:lnTo>
                    <a:lnTo>
                      <a:pt x="2779" y="1802"/>
                    </a:lnTo>
                    <a:lnTo>
                      <a:pt x="2780" y="1814"/>
                    </a:lnTo>
                    <a:lnTo>
                      <a:pt x="2774" y="1822"/>
                    </a:lnTo>
                    <a:lnTo>
                      <a:pt x="2761" y="1824"/>
                    </a:lnTo>
                    <a:lnTo>
                      <a:pt x="2750" y="1832"/>
                    </a:lnTo>
                    <a:lnTo>
                      <a:pt x="2746" y="1845"/>
                    </a:lnTo>
                    <a:lnTo>
                      <a:pt x="2745" y="1868"/>
                    </a:lnTo>
                    <a:lnTo>
                      <a:pt x="2747" y="1886"/>
                    </a:lnTo>
                    <a:lnTo>
                      <a:pt x="2751" y="1896"/>
                    </a:lnTo>
                    <a:lnTo>
                      <a:pt x="2763" y="1894"/>
                    </a:lnTo>
                    <a:lnTo>
                      <a:pt x="2781" y="1904"/>
                    </a:lnTo>
                    <a:lnTo>
                      <a:pt x="2800" y="1902"/>
                    </a:lnTo>
                    <a:lnTo>
                      <a:pt x="2820" y="1915"/>
                    </a:lnTo>
                    <a:lnTo>
                      <a:pt x="2817" y="1918"/>
                    </a:lnTo>
                    <a:lnTo>
                      <a:pt x="2792" y="1923"/>
                    </a:lnTo>
                    <a:lnTo>
                      <a:pt x="2779" y="1920"/>
                    </a:lnTo>
                    <a:lnTo>
                      <a:pt x="2754" y="1921"/>
                    </a:lnTo>
                    <a:lnTo>
                      <a:pt x="2752" y="1912"/>
                    </a:lnTo>
                    <a:lnTo>
                      <a:pt x="2748" y="1905"/>
                    </a:lnTo>
                    <a:lnTo>
                      <a:pt x="2727" y="1894"/>
                    </a:lnTo>
                    <a:lnTo>
                      <a:pt x="2726" y="1883"/>
                    </a:lnTo>
                    <a:lnTo>
                      <a:pt x="2730" y="1878"/>
                    </a:lnTo>
                    <a:lnTo>
                      <a:pt x="2732" y="1868"/>
                    </a:lnTo>
                    <a:lnTo>
                      <a:pt x="2731" y="1857"/>
                    </a:lnTo>
                    <a:lnTo>
                      <a:pt x="2732" y="1842"/>
                    </a:lnTo>
                    <a:lnTo>
                      <a:pt x="2740" y="1825"/>
                    </a:lnTo>
                    <a:lnTo>
                      <a:pt x="2736" y="1821"/>
                    </a:lnTo>
                    <a:lnTo>
                      <a:pt x="2730" y="1824"/>
                    </a:lnTo>
                    <a:lnTo>
                      <a:pt x="2729" y="1814"/>
                    </a:lnTo>
                    <a:lnTo>
                      <a:pt x="2732" y="1800"/>
                    </a:lnTo>
                    <a:lnTo>
                      <a:pt x="2734" y="1798"/>
                    </a:lnTo>
                    <a:lnTo>
                      <a:pt x="2732" y="1791"/>
                    </a:lnTo>
                    <a:lnTo>
                      <a:pt x="2735" y="1783"/>
                    </a:lnTo>
                    <a:lnTo>
                      <a:pt x="2732" y="1776"/>
                    </a:lnTo>
                    <a:lnTo>
                      <a:pt x="2726" y="1767"/>
                    </a:lnTo>
                    <a:lnTo>
                      <a:pt x="2718" y="1762"/>
                    </a:lnTo>
                    <a:lnTo>
                      <a:pt x="2713" y="1754"/>
                    </a:lnTo>
                    <a:lnTo>
                      <a:pt x="2703" y="1749"/>
                    </a:lnTo>
                    <a:lnTo>
                      <a:pt x="2699" y="1739"/>
                    </a:lnTo>
                    <a:lnTo>
                      <a:pt x="2700" y="1727"/>
                    </a:lnTo>
                    <a:lnTo>
                      <a:pt x="2694" y="1708"/>
                    </a:lnTo>
                    <a:lnTo>
                      <a:pt x="2667" y="1712"/>
                    </a:lnTo>
                    <a:lnTo>
                      <a:pt x="2652" y="1718"/>
                    </a:lnTo>
                    <a:lnTo>
                      <a:pt x="2621" y="1724"/>
                    </a:lnTo>
                    <a:lnTo>
                      <a:pt x="2602" y="1737"/>
                    </a:lnTo>
                    <a:lnTo>
                      <a:pt x="2582" y="1744"/>
                    </a:lnTo>
                    <a:lnTo>
                      <a:pt x="2574" y="1750"/>
                    </a:lnTo>
                    <a:lnTo>
                      <a:pt x="2574" y="1760"/>
                    </a:lnTo>
                    <a:lnTo>
                      <a:pt x="2576" y="1772"/>
                    </a:lnTo>
                    <a:lnTo>
                      <a:pt x="2573" y="1786"/>
                    </a:lnTo>
                    <a:lnTo>
                      <a:pt x="2566" y="1794"/>
                    </a:lnTo>
                    <a:lnTo>
                      <a:pt x="2570" y="1805"/>
                    </a:lnTo>
                    <a:lnTo>
                      <a:pt x="2575" y="1808"/>
                    </a:lnTo>
                    <a:lnTo>
                      <a:pt x="2579" y="1818"/>
                    </a:lnTo>
                    <a:lnTo>
                      <a:pt x="2585" y="1825"/>
                    </a:lnTo>
                    <a:lnTo>
                      <a:pt x="2584" y="1835"/>
                    </a:lnTo>
                    <a:lnTo>
                      <a:pt x="2590" y="1842"/>
                    </a:lnTo>
                    <a:lnTo>
                      <a:pt x="2593" y="1854"/>
                    </a:lnTo>
                    <a:lnTo>
                      <a:pt x="2595" y="1873"/>
                    </a:lnTo>
                    <a:lnTo>
                      <a:pt x="2590" y="1900"/>
                    </a:lnTo>
                    <a:lnTo>
                      <a:pt x="2576" y="1911"/>
                    </a:lnTo>
                    <a:lnTo>
                      <a:pt x="2547" y="1948"/>
                    </a:lnTo>
                    <a:lnTo>
                      <a:pt x="2544" y="1954"/>
                    </a:lnTo>
                    <a:lnTo>
                      <a:pt x="2544" y="1969"/>
                    </a:lnTo>
                    <a:lnTo>
                      <a:pt x="2541" y="1988"/>
                    </a:lnTo>
                    <a:lnTo>
                      <a:pt x="2525" y="2013"/>
                    </a:lnTo>
                    <a:lnTo>
                      <a:pt x="2515" y="2023"/>
                    </a:lnTo>
                    <a:lnTo>
                      <a:pt x="2499" y="2031"/>
                    </a:lnTo>
                    <a:lnTo>
                      <a:pt x="2490" y="2042"/>
                    </a:lnTo>
                    <a:lnTo>
                      <a:pt x="2462" y="2053"/>
                    </a:lnTo>
                    <a:lnTo>
                      <a:pt x="2457" y="2061"/>
                    </a:lnTo>
                    <a:lnTo>
                      <a:pt x="2465" y="2078"/>
                    </a:lnTo>
                    <a:lnTo>
                      <a:pt x="2458" y="2098"/>
                    </a:lnTo>
                    <a:lnTo>
                      <a:pt x="2445" y="2103"/>
                    </a:lnTo>
                    <a:lnTo>
                      <a:pt x="2407" y="2085"/>
                    </a:lnTo>
                    <a:lnTo>
                      <a:pt x="2387" y="2083"/>
                    </a:lnTo>
                    <a:lnTo>
                      <a:pt x="2374" y="2087"/>
                    </a:lnTo>
                    <a:lnTo>
                      <a:pt x="2363" y="2088"/>
                    </a:lnTo>
                    <a:lnTo>
                      <a:pt x="2338" y="2083"/>
                    </a:lnTo>
                    <a:lnTo>
                      <a:pt x="2334" y="2080"/>
                    </a:lnTo>
                    <a:lnTo>
                      <a:pt x="2334" y="2071"/>
                    </a:lnTo>
                    <a:lnTo>
                      <a:pt x="2337" y="2064"/>
                    </a:lnTo>
                    <a:lnTo>
                      <a:pt x="2334" y="2040"/>
                    </a:lnTo>
                    <a:lnTo>
                      <a:pt x="2321" y="2037"/>
                    </a:lnTo>
                    <a:lnTo>
                      <a:pt x="2318" y="2030"/>
                    </a:lnTo>
                    <a:lnTo>
                      <a:pt x="2321" y="2026"/>
                    </a:lnTo>
                    <a:lnTo>
                      <a:pt x="2332" y="2021"/>
                    </a:lnTo>
                    <a:lnTo>
                      <a:pt x="2343" y="2030"/>
                    </a:lnTo>
                    <a:lnTo>
                      <a:pt x="2347" y="2037"/>
                    </a:lnTo>
                    <a:lnTo>
                      <a:pt x="2360" y="2037"/>
                    </a:lnTo>
                    <a:lnTo>
                      <a:pt x="2366" y="2028"/>
                    </a:lnTo>
                    <a:lnTo>
                      <a:pt x="2375" y="2028"/>
                    </a:lnTo>
                    <a:lnTo>
                      <a:pt x="2385" y="2012"/>
                    </a:lnTo>
                    <a:lnTo>
                      <a:pt x="2393" y="2018"/>
                    </a:lnTo>
                    <a:lnTo>
                      <a:pt x="2407" y="2012"/>
                    </a:lnTo>
                    <a:lnTo>
                      <a:pt x="2409" y="2005"/>
                    </a:lnTo>
                    <a:lnTo>
                      <a:pt x="2415" y="2003"/>
                    </a:lnTo>
                    <a:lnTo>
                      <a:pt x="2424" y="2004"/>
                    </a:lnTo>
                    <a:lnTo>
                      <a:pt x="2439" y="2001"/>
                    </a:lnTo>
                    <a:lnTo>
                      <a:pt x="2445" y="1992"/>
                    </a:lnTo>
                    <a:lnTo>
                      <a:pt x="2439" y="1983"/>
                    </a:lnTo>
                    <a:lnTo>
                      <a:pt x="2422" y="1983"/>
                    </a:lnTo>
                    <a:lnTo>
                      <a:pt x="2415" y="1988"/>
                    </a:lnTo>
                    <a:lnTo>
                      <a:pt x="2407" y="1982"/>
                    </a:lnTo>
                    <a:lnTo>
                      <a:pt x="2408" y="1969"/>
                    </a:lnTo>
                    <a:lnTo>
                      <a:pt x="2428" y="1981"/>
                    </a:lnTo>
                    <a:lnTo>
                      <a:pt x="2449" y="1977"/>
                    </a:lnTo>
                    <a:lnTo>
                      <a:pt x="2451" y="1974"/>
                    </a:lnTo>
                    <a:lnTo>
                      <a:pt x="2452" y="1956"/>
                    </a:lnTo>
                    <a:lnTo>
                      <a:pt x="2461" y="1956"/>
                    </a:lnTo>
                    <a:lnTo>
                      <a:pt x="2468" y="1947"/>
                    </a:lnTo>
                    <a:lnTo>
                      <a:pt x="2469" y="1937"/>
                    </a:lnTo>
                    <a:lnTo>
                      <a:pt x="2474" y="1924"/>
                    </a:lnTo>
                    <a:lnTo>
                      <a:pt x="2477" y="1915"/>
                    </a:lnTo>
                    <a:lnTo>
                      <a:pt x="2494" y="1906"/>
                    </a:lnTo>
                    <a:lnTo>
                      <a:pt x="2503" y="1895"/>
                    </a:lnTo>
                    <a:lnTo>
                      <a:pt x="2499" y="1888"/>
                    </a:lnTo>
                    <a:lnTo>
                      <a:pt x="2504" y="1878"/>
                    </a:lnTo>
                    <a:lnTo>
                      <a:pt x="2501" y="1843"/>
                    </a:lnTo>
                    <a:lnTo>
                      <a:pt x="2501" y="1832"/>
                    </a:lnTo>
                    <a:lnTo>
                      <a:pt x="2506" y="1815"/>
                    </a:lnTo>
                    <a:lnTo>
                      <a:pt x="2521" y="1792"/>
                    </a:lnTo>
                    <a:lnTo>
                      <a:pt x="2520" y="1762"/>
                    </a:lnTo>
                    <a:lnTo>
                      <a:pt x="2490" y="1735"/>
                    </a:lnTo>
                    <a:lnTo>
                      <a:pt x="2468" y="1701"/>
                    </a:lnTo>
                    <a:lnTo>
                      <a:pt x="2468" y="1684"/>
                    </a:lnTo>
                    <a:lnTo>
                      <a:pt x="2472" y="1670"/>
                    </a:lnTo>
                    <a:lnTo>
                      <a:pt x="2473" y="1657"/>
                    </a:lnTo>
                    <a:lnTo>
                      <a:pt x="2471" y="1643"/>
                    </a:lnTo>
                    <a:lnTo>
                      <a:pt x="2478" y="1630"/>
                    </a:lnTo>
                    <a:lnTo>
                      <a:pt x="2473" y="1606"/>
                    </a:lnTo>
                    <a:lnTo>
                      <a:pt x="2479" y="1592"/>
                    </a:lnTo>
                    <a:lnTo>
                      <a:pt x="2479" y="1571"/>
                    </a:lnTo>
                    <a:lnTo>
                      <a:pt x="2476" y="1565"/>
                    </a:lnTo>
                    <a:lnTo>
                      <a:pt x="2476" y="1558"/>
                    </a:lnTo>
                    <a:lnTo>
                      <a:pt x="2473" y="1555"/>
                    </a:lnTo>
                    <a:lnTo>
                      <a:pt x="2472" y="1545"/>
                    </a:lnTo>
                    <a:lnTo>
                      <a:pt x="2474" y="1530"/>
                    </a:lnTo>
                    <a:lnTo>
                      <a:pt x="2473" y="1524"/>
                    </a:lnTo>
                    <a:lnTo>
                      <a:pt x="2467" y="1518"/>
                    </a:lnTo>
                    <a:lnTo>
                      <a:pt x="2465" y="1504"/>
                    </a:lnTo>
                    <a:lnTo>
                      <a:pt x="2469" y="1492"/>
                    </a:lnTo>
                    <a:lnTo>
                      <a:pt x="2482" y="1482"/>
                    </a:lnTo>
                    <a:lnTo>
                      <a:pt x="2483" y="1475"/>
                    </a:lnTo>
                    <a:lnTo>
                      <a:pt x="2480" y="1442"/>
                    </a:lnTo>
                    <a:lnTo>
                      <a:pt x="2485" y="1427"/>
                    </a:lnTo>
                    <a:lnTo>
                      <a:pt x="2485" y="1406"/>
                    </a:lnTo>
                    <a:lnTo>
                      <a:pt x="2471" y="1373"/>
                    </a:lnTo>
                    <a:lnTo>
                      <a:pt x="2473" y="1350"/>
                    </a:lnTo>
                    <a:lnTo>
                      <a:pt x="2453" y="1334"/>
                    </a:lnTo>
                    <a:lnTo>
                      <a:pt x="2442" y="1321"/>
                    </a:lnTo>
                    <a:lnTo>
                      <a:pt x="2429" y="1297"/>
                    </a:lnTo>
                    <a:lnTo>
                      <a:pt x="2430" y="1283"/>
                    </a:lnTo>
                    <a:lnTo>
                      <a:pt x="2431" y="1281"/>
                    </a:lnTo>
                    <a:lnTo>
                      <a:pt x="2447" y="1271"/>
                    </a:lnTo>
                    <a:lnTo>
                      <a:pt x="2450" y="1260"/>
                    </a:lnTo>
                    <a:lnTo>
                      <a:pt x="2457" y="1250"/>
                    </a:lnTo>
                    <a:lnTo>
                      <a:pt x="2457" y="1243"/>
                    </a:lnTo>
                    <a:lnTo>
                      <a:pt x="2456" y="1233"/>
                    </a:lnTo>
                    <a:lnTo>
                      <a:pt x="2465" y="1217"/>
                    </a:lnTo>
                    <a:lnTo>
                      <a:pt x="2472" y="1187"/>
                    </a:lnTo>
                    <a:lnTo>
                      <a:pt x="2478" y="1173"/>
                    </a:lnTo>
                    <a:lnTo>
                      <a:pt x="2480" y="1147"/>
                    </a:lnTo>
                    <a:lnTo>
                      <a:pt x="2477" y="1132"/>
                    </a:lnTo>
                    <a:lnTo>
                      <a:pt x="2476" y="1114"/>
                    </a:lnTo>
                    <a:lnTo>
                      <a:pt x="2477" y="1092"/>
                    </a:lnTo>
                    <a:lnTo>
                      <a:pt x="2473" y="1084"/>
                    </a:lnTo>
                    <a:lnTo>
                      <a:pt x="2477" y="1079"/>
                    </a:lnTo>
                    <a:lnTo>
                      <a:pt x="2476" y="1078"/>
                    </a:lnTo>
                    <a:lnTo>
                      <a:pt x="2434" y="1058"/>
                    </a:lnTo>
                    <a:lnTo>
                      <a:pt x="2419" y="1046"/>
                    </a:lnTo>
                    <a:lnTo>
                      <a:pt x="2376" y="1052"/>
                    </a:lnTo>
                    <a:lnTo>
                      <a:pt x="2359" y="1050"/>
                    </a:lnTo>
                    <a:lnTo>
                      <a:pt x="2331" y="1051"/>
                    </a:lnTo>
                    <a:lnTo>
                      <a:pt x="2318" y="1045"/>
                    </a:lnTo>
                    <a:lnTo>
                      <a:pt x="2326" y="1038"/>
                    </a:lnTo>
                    <a:lnTo>
                      <a:pt x="2297" y="1040"/>
                    </a:lnTo>
                    <a:lnTo>
                      <a:pt x="2293" y="1050"/>
                    </a:lnTo>
                    <a:lnTo>
                      <a:pt x="2293" y="1056"/>
                    </a:lnTo>
                    <a:lnTo>
                      <a:pt x="2288" y="1071"/>
                    </a:lnTo>
                    <a:lnTo>
                      <a:pt x="2279" y="1084"/>
                    </a:lnTo>
                    <a:lnTo>
                      <a:pt x="2273" y="1103"/>
                    </a:lnTo>
                    <a:lnTo>
                      <a:pt x="2265" y="1143"/>
                    </a:lnTo>
                    <a:lnTo>
                      <a:pt x="2261" y="1164"/>
                    </a:lnTo>
                    <a:lnTo>
                      <a:pt x="2254" y="1176"/>
                    </a:lnTo>
                    <a:lnTo>
                      <a:pt x="2248" y="1228"/>
                    </a:lnTo>
                    <a:lnTo>
                      <a:pt x="2243" y="1246"/>
                    </a:lnTo>
                    <a:lnTo>
                      <a:pt x="2225" y="1282"/>
                    </a:lnTo>
                    <a:lnTo>
                      <a:pt x="2204" y="1305"/>
                    </a:lnTo>
                    <a:lnTo>
                      <a:pt x="2186" y="1323"/>
                    </a:lnTo>
                    <a:lnTo>
                      <a:pt x="2159" y="1336"/>
                    </a:lnTo>
                    <a:lnTo>
                      <a:pt x="2152" y="1369"/>
                    </a:lnTo>
                    <a:lnTo>
                      <a:pt x="2152" y="1374"/>
                    </a:lnTo>
                    <a:lnTo>
                      <a:pt x="2156" y="1375"/>
                    </a:lnTo>
                    <a:lnTo>
                      <a:pt x="2167" y="1358"/>
                    </a:lnTo>
                    <a:lnTo>
                      <a:pt x="2171" y="1361"/>
                    </a:lnTo>
                    <a:lnTo>
                      <a:pt x="2171" y="1375"/>
                    </a:lnTo>
                    <a:lnTo>
                      <a:pt x="2166" y="1385"/>
                    </a:lnTo>
                    <a:lnTo>
                      <a:pt x="2148" y="1397"/>
                    </a:lnTo>
                    <a:lnTo>
                      <a:pt x="2143" y="1415"/>
                    </a:lnTo>
                    <a:lnTo>
                      <a:pt x="2149" y="1428"/>
                    </a:lnTo>
                    <a:lnTo>
                      <a:pt x="2162" y="1422"/>
                    </a:lnTo>
                    <a:lnTo>
                      <a:pt x="2171" y="1415"/>
                    </a:lnTo>
                    <a:lnTo>
                      <a:pt x="2186" y="1416"/>
                    </a:lnTo>
                    <a:lnTo>
                      <a:pt x="2192" y="1432"/>
                    </a:lnTo>
                    <a:lnTo>
                      <a:pt x="2187" y="1445"/>
                    </a:lnTo>
                    <a:lnTo>
                      <a:pt x="2187" y="1487"/>
                    </a:lnTo>
                    <a:lnTo>
                      <a:pt x="2178" y="1499"/>
                    </a:lnTo>
                    <a:lnTo>
                      <a:pt x="2181" y="1522"/>
                    </a:lnTo>
                    <a:lnTo>
                      <a:pt x="2187" y="1534"/>
                    </a:lnTo>
                    <a:lnTo>
                      <a:pt x="2181" y="1550"/>
                    </a:lnTo>
                    <a:lnTo>
                      <a:pt x="2170" y="1550"/>
                    </a:lnTo>
                    <a:lnTo>
                      <a:pt x="2164" y="1540"/>
                    </a:lnTo>
                    <a:lnTo>
                      <a:pt x="2161" y="1563"/>
                    </a:lnTo>
                    <a:lnTo>
                      <a:pt x="2161" y="1606"/>
                    </a:lnTo>
                    <a:lnTo>
                      <a:pt x="2168" y="1621"/>
                    </a:lnTo>
                    <a:lnTo>
                      <a:pt x="2168" y="1606"/>
                    </a:lnTo>
                    <a:lnTo>
                      <a:pt x="2182" y="1601"/>
                    </a:lnTo>
                    <a:lnTo>
                      <a:pt x="2205" y="1616"/>
                    </a:lnTo>
                    <a:lnTo>
                      <a:pt x="2218" y="1628"/>
                    </a:lnTo>
                    <a:lnTo>
                      <a:pt x="2225" y="1625"/>
                    </a:lnTo>
                    <a:lnTo>
                      <a:pt x="2230" y="1625"/>
                    </a:lnTo>
                    <a:lnTo>
                      <a:pt x="2227" y="1647"/>
                    </a:lnTo>
                    <a:lnTo>
                      <a:pt x="2236" y="1671"/>
                    </a:lnTo>
                    <a:lnTo>
                      <a:pt x="2243" y="1686"/>
                    </a:lnTo>
                    <a:lnTo>
                      <a:pt x="2251" y="1706"/>
                    </a:lnTo>
                    <a:lnTo>
                      <a:pt x="2267" y="1717"/>
                    </a:lnTo>
                    <a:lnTo>
                      <a:pt x="2279" y="1713"/>
                    </a:lnTo>
                    <a:lnTo>
                      <a:pt x="2279" y="1719"/>
                    </a:lnTo>
                    <a:lnTo>
                      <a:pt x="2285" y="1727"/>
                    </a:lnTo>
                    <a:lnTo>
                      <a:pt x="2274" y="1743"/>
                    </a:lnTo>
                    <a:lnTo>
                      <a:pt x="2264" y="1776"/>
                    </a:lnTo>
                    <a:lnTo>
                      <a:pt x="2256" y="1799"/>
                    </a:lnTo>
                    <a:lnTo>
                      <a:pt x="2253" y="1811"/>
                    </a:lnTo>
                    <a:lnTo>
                      <a:pt x="2238" y="1822"/>
                    </a:lnTo>
                    <a:lnTo>
                      <a:pt x="2234" y="1814"/>
                    </a:lnTo>
                    <a:lnTo>
                      <a:pt x="2235" y="1800"/>
                    </a:lnTo>
                    <a:lnTo>
                      <a:pt x="2225" y="1787"/>
                    </a:lnTo>
                    <a:lnTo>
                      <a:pt x="2207" y="1776"/>
                    </a:lnTo>
                    <a:lnTo>
                      <a:pt x="2172" y="1733"/>
                    </a:lnTo>
                    <a:lnTo>
                      <a:pt x="2161" y="1724"/>
                    </a:lnTo>
                    <a:lnTo>
                      <a:pt x="2144" y="1721"/>
                    </a:lnTo>
                    <a:lnTo>
                      <a:pt x="2119" y="1701"/>
                    </a:lnTo>
                    <a:lnTo>
                      <a:pt x="2092" y="1691"/>
                    </a:lnTo>
                    <a:lnTo>
                      <a:pt x="2094" y="1682"/>
                    </a:lnTo>
                    <a:lnTo>
                      <a:pt x="2101" y="1682"/>
                    </a:lnTo>
                    <a:lnTo>
                      <a:pt x="2097" y="1679"/>
                    </a:lnTo>
                    <a:lnTo>
                      <a:pt x="2079" y="1675"/>
                    </a:lnTo>
                    <a:lnTo>
                      <a:pt x="2057" y="1658"/>
                    </a:lnTo>
                    <a:lnTo>
                      <a:pt x="2043" y="1652"/>
                    </a:lnTo>
                    <a:lnTo>
                      <a:pt x="2011" y="1622"/>
                    </a:lnTo>
                    <a:lnTo>
                      <a:pt x="1993" y="1617"/>
                    </a:lnTo>
                    <a:lnTo>
                      <a:pt x="1965" y="1603"/>
                    </a:lnTo>
                    <a:lnTo>
                      <a:pt x="1956" y="1603"/>
                    </a:lnTo>
                    <a:lnTo>
                      <a:pt x="1936" y="1589"/>
                    </a:lnTo>
                    <a:lnTo>
                      <a:pt x="1922" y="1590"/>
                    </a:lnTo>
                    <a:lnTo>
                      <a:pt x="1869" y="1587"/>
                    </a:lnTo>
                    <a:lnTo>
                      <a:pt x="1865" y="1581"/>
                    </a:lnTo>
                    <a:lnTo>
                      <a:pt x="1848" y="1573"/>
                    </a:lnTo>
                    <a:lnTo>
                      <a:pt x="1834" y="1573"/>
                    </a:lnTo>
                    <a:lnTo>
                      <a:pt x="1829" y="1577"/>
                    </a:lnTo>
                    <a:lnTo>
                      <a:pt x="1828" y="1587"/>
                    </a:lnTo>
                    <a:lnTo>
                      <a:pt x="1823" y="1595"/>
                    </a:lnTo>
                    <a:lnTo>
                      <a:pt x="1802" y="1609"/>
                    </a:lnTo>
                    <a:lnTo>
                      <a:pt x="1804" y="1617"/>
                    </a:lnTo>
                    <a:lnTo>
                      <a:pt x="1810" y="1635"/>
                    </a:lnTo>
                    <a:lnTo>
                      <a:pt x="1823" y="1655"/>
                    </a:lnTo>
                    <a:lnTo>
                      <a:pt x="1833" y="1690"/>
                    </a:lnTo>
                    <a:lnTo>
                      <a:pt x="1832" y="1682"/>
                    </a:lnTo>
                    <a:lnTo>
                      <a:pt x="1837" y="1684"/>
                    </a:lnTo>
                    <a:lnTo>
                      <a:pt x="1832" y="1718"/>
                    </a:lnTo>
                    <a:lnTo>
                      <a:pt x="1829" y="1724"/>
                    </a:lnTo>
                    <a:lnTo>
                      <a:pt x="1810" y="1746"/>
                    </a:lnTo>
                    <a:lnTo>
                      <a:pt x="1779" y="1750"/>
                    </a:lnTo>
                    <a:lnTo>
                      <a:pt x="1778" y="1765"/>
                    </a:lnTo>
                    <a:lnTo>
                      <a:pt x="1783" y="1773"/>
                    </a:lnTo>
                    <a:lnTo>
                      <a:pt x="1784" y="1783"/>
                    </a:lnTo>
                    <a:lnTo>
                      <a:pt x="1773" y="1799"/>
                    </a:lnTo>
                    <a:lnTo>
                      <a:pt x="1761" y="1805"/>
                    </a:lnTo>
                    <a:lnTo>
                      <a:pt x="1747" y="1798"/>
                    </a:lnTo>
                    <a:lnTo>
                      <a:pt x="1736" y="1787"/>
                    </a:lnTo>
                    <a:lnTo>
                      <a:pt x="1736" y="1770"/>
                    </a:lnTo>
                    <a:lnTo>
                      <a:pt x="1741" y="1759"/>
                    </a:lnTo>
                    <a:lnTo>
                      <a:pt x="1747" y="1750"/>
                    </a:lnTo>
                    <a:lnTo>
                      <a:pt x="1754" y="1745"/>
                    </a:lnTo>
                    <a:lnTo>
                      <a:pt x="1732" y="1713"/>
                    </a:lnTo>
                    <a:lnTo>
                      <a:pt x="1735" y="1705"/>
                    </a:lnTo>
                    <a:lnTo>
                      <a:pt x="1724" y="1703"/>
                    </a:lnTo>
                    <a:lnTo>
                      <a:pt x="1684" y="1721"/>
                    </a:lnTo>
                    <a:lnTo>
                      <a:pt x="1675" y="1737"/>
                    </a:lnTo>
                    <a:lnTo>
                      <a:pt x="1660" y="1743"/>
                    </a:lnTo>
                    <a:lnTo>
                      <a:pt x="1640" y="1773"/>
                    </a:lnTo>
                    <a:lnTo>
                      <a:pt x="1628" y="1775"/>
                    </a:lnTo>
                    <a:lnTo>
                      <a:pt x="1622" y="1766"/>
                    </a:lnTo>
                    <a:lnTo>
                      <a:pt x="1606" y="1762"/>
                    </a:lnTo>
                    <a:lnTo>
                      <a:pt x="1587" y="1767"/>
                    </a:lnTo>
                    <a:lnTo>
                      <a:pt x="1570" y="1757"/>
                    </a:lnTo>
                    <a:lnTo>
                      <a:pt x="1547" y="1772"/>
                    </a:lnTo>
                    <a:lnTo>
                      <a:pt x="1536" y="1771"/>
                    </a:lnTo>
                    <a:lnTo>
                      <a:pt x="1512" y="1792"/>
                    </a:lnTo>
                    <a:lnTo>
                      <a:pt x="1508" y="1802"/>
                    </a:lnTo>
                    <a:lnTo>
                      <a:pt x="1506" y="1822"/>
                    </a:lnTo>
                    <a:lnTo>
                      <a:pt x="1504" y="1831"/>
                    </a:lnTo>
                    <a:lnTo>
                      <a:pt x="1495" y="1831"/>
                    </a:lnTo>
                    <a:lnTo>
                      <a:pt x="1487" y="1824"/>
                    </a:lnTo>
                    <a:lnTo>
                      <a:pt x="1478" y="1813"/>
                    </a:lnTo>
                    <a:lnTo>
                      <a:pt x="1474" y="1816"/>
                    </a:lnTo>
                    <a:lnTo>
                      <a:pt x="1467" y="1821"/>
                    </a:lnTo>
                    <a:lnTo>
                      <a:pt x="1456" y="1807"/>
                    </a:lnTo>
                    <a:lnTo>
                      <a:pt x="1456" y="1779"/>
                    </a:lnTo>
                    <a:lnTo>
                      <a:pt x="1450" y="1773"/>
                    </a:lnTo>
                    <a:lnTo>
                      <a:pt x="1450" y="1766"/>
                    </a:lnTo>
                    <a:lnTo>
                      <a:pt x="1457" y="1751"/>
                    </a:lnTo>
                    <a:lnTo>
                      <a:pt x="1458" y="1737"/>
                    </a:lnTo>
                    <a:lnTo>
                      <a:pt x="1452" y="1724"/>
                    </a:lnTo>
                    <a:lnTo>
                      <a:pt x="1447" y="1722"/>
                    </a:lnTo>
                    <a:lnTo>
                      <a:pt x="1446" y="1730"/>
                    </a:lnTo>
                    <a:lnTo>
                      <a:pt x="1442" y="1730"/>
                    </a:lnTo>
                    <a:lnTo>
                      <a:pt x="1444" y="1721"/>
                    </a:lnTo>
                    <a:lnTo>
                      <a:pt x="1451" y="1716"/>
                    </a:lnTo>
                    <a:lnTo>
                      <a:pt x="1477" y="1713"/>
                    </a:lnTo>
                    <a:lnTo>
                      <a:pt x="1488" y="1707"/>
                    </a:lnTo>
                    <a:lnTo>
                      <a:pt x="1490" y="1705"/>
                    </a:lnTo>
                    <a:lnTo>
                      <a:pt x="1484" y="1707"/>
                    </a:lnTo>
                    <a:lnTo>
                      <a:pt x="1467" y="1712"/>
                    </a:lnTo>
                    <a:lnTo>
                      <a:pt x="1460" y="1711"/>
                    </a:lnTo>
                    <a:lnTo>
                      <a:pt x="1445" y="1712"/>
                    </a:lnTo>
                    <a:lnTo>
                      <a:pt x="1423" y="1723"/>
                    </a:lnTo>
                    <a:lnTo>
                      <a:pt x="1424" y="1730"/>
                    </a:lnTo>
                    <a:lnTo>
                      <a:pt x="1415" y="1734"/>
                    </a:lnTo>
                    <a:lnTo>
                      <a:pt x="1413" y="1738"/>
                    </a:lnTo>
                    <a:lnTo>
                      <a:pt x="1417" y="1751"/>
                    </a:lnTo>
                    <a:lnTo>
                      <a:pt x="1417" y="1759"/>
                    </a:lnTo>
                    <a:lnTo>
                      <a:pt x="1406" y="1765"/>
                    </a:lnTo>
                    <a:lnTo>
                      <a:pt x="1397" y="1760"/>
                    </a:lnTo>
                    <a:lnTo>
                      <a:pt x="1393" y="1751"/>
                    </a:lnTo>
                    <a:lnTo>
                      <a:pt x="1398" y="1743"/>
                    </a:lnTo>
                    <a:lnTo>
                      <a:pt x="1391" y="1743"/>
                    </a:lnTo>
                    <a:lnTo>
                      <a:pt x="1369" y="1767"/>
                    </a:lnTo>
                    <a:lnTo>
                      <a:pt x="1377" y="1766"/>
                    </a:lnTo>
                    <a:lnTo>
                      <a:pt x="1381" y="1775"/>
                    </a:lnTo>
                    <a:lnTo>
                      <a:pt x="1381" y="1783"/>
                    </a:lnTo>
                    <a:lnTo>
                      <a:pt x="1380" y="1793"/>
                    </a:lnTo>
                    <a:lnTo>
                      <a:pt x="1371" y="1800"/>
                    </a:lnTo>
                    <a:lnTo>
                      <a:pt x="1366" y="1803"/>
                    </a:lnTo>
                    <a:lnTo>
                      <a:pt x="1361" y="1789"/>
                    </a:lnTo>
                    <a:lnTo>
                      <a:pt x="1354" y="1777"/>
                    </a:lnTo>
                    <a:lnTo>
                      <a:pt x="1326" y="1786"/>
                    </a:lnTo>
                    <a:lnTo>
                      <a:pt x="1328" y="1789"/>
                    </a:lnTo>
                    <a:lnTo>
                      <a:pt x="1291" y="1807"/>
                    </a:lnTo>
                    <a:lnTo>
                      <a:pt x="1288" y="1804"/>
                    </a:lnTo>
                    <a:lnTo>
                      <a:pt x="1282" y="1807"/>
                    </a:lnTo>
                    <a:lnTo>
                      <a:pt x="1254" y="1832"/>
                    </a:lnTo>
                    <a:lnTo>
                      <a:pt x="1181" y="1880"/>
                    </a:lnTo>
                    <a:lnTo>
                      <a:pt x="1172" y="1880"/>
                    </a:lnTo>
                    <a:lnTo>
                      <a:pt x="1171" y="1895"/>
                    </a:lnTo>
                    <a:lnTo>
                      <a:pt x="1175" y="1897"/>
                    </a:lnTo>
                    <a:lnTo>
                      <a:pt x="1166" y="1905"/>
                    </a:lnTo>
                    <a:lnTo>
                      <a:pt x="1144" y="1908"/>
                    </a:lnTo>
                    <a:lnTo>
                      <a:pt x="1135" y="1916"/>
                    </a:lnTo>
                    <a:lnTo>
                      <a:pt x="1129" y="1913"/>
                    </a:lnTo>
                    <a:lnTo>
                      <a:pt x="1123" y="1927"/>
                    </a:lnTo>
                    <a:lnTo>
                      <a:pt x="1114" y="1958"/>
                    </a:lnTo>
                    <a:lnTo>
                      <a:pt x="1111" y="1970"/>
                    </a:lnTo>
                    <a:lnTo>
                      <a:pt x="1113" y="1996"/>
                    </a:lnTo>
                    <a:lnTo>
                      <a:pt x="1106" y="2008"/>
                    </a:lnTo>
                    <a:lnTo>
                      <a:pt x="1090" y="2017"/>
                    </a:lnTo>
                    <a:lnTo>
                      <a:pt x="1079" y="2015"/>
                    </a:lnTo>
                    <a:lnTo>
                      <a:pt x="1058" y="2024"/>
                    </a:lnTo>
                    <a:lnTo>
                      <a:pt x="1053" y="2044"/>
                    </a:lnTo>
                    <a:lnTo>
                      <a:pt x="1048" y="2030"/>
                    </a:lnTo>
                    <a:lnTo>
                      <a:pt x="1047" y="2015"/>
                    </a:lnTo>
                    <a:lnTo>
                      <a:pt x="1033" y="2023"/>
                    </a:lnTo>
                    <a:lnTo>
                      <a:pt x="1024" y="2023"/>
                    </a:lnTo>
                    <a:lnTo>
                      <a:pt x="1015" y="2017"/>
                    </a:lnTo>
                    <a:lnTo>
                      <a:pt x="1004" y="1997"/>
                    </a:lnTo>
                    <a:lnTo>
                      <a:pt x="1000" y="1985"/>
                    </a:lnTo>
                    <a:lnTo>
                      <a:pt x="978" y="1960"/>
                    </a:lnTo>
                    <a:lnTo>
                      <a:pt x="968" y="1950"/>
                    </a:lnTo>
                    <a:lnTo>
                      <a:pt x="963" y="1935"/>
                    </a:lnTo>
                    <a:lnTo>
                      <a:pt x="962" y="1921"/>
                    </a:lnTo>
                    <a:lnTo>
                      <a:pt x="973" y="1920"/>
                    </a:lnTo>
                    <a:lnTo>
                      <a:pt x="981" y="1910"/>
                    </a:lnTo>
                    <a:lnTo>
                      <a:pt x="984" y="1896"/>
                    </a:lnTo>
                    <a:lnTo>
                      <a:pt x="999" y="1891"/>
                    </a:lnTo>
                    <a:lnTo>
                      <a:pt x="1054" y="1880"/>
                    </a:lnTo>
                    <a:lnTo>
                      <a:pt x="1046" y="1863"/>
                    </a:lnTo>
                    <a:lnTo>
                      <a:pt x="1044" y="1845"/>
                    </a:lnTo>
                    <a:lnTo>
                      <a:pt x="1041" y="1826"/>
                    </a:lnTo>
                    <a:lnTo>
                      <a:pt x="1031" y="1832"/>
                    </a:lnTo>
                    <a:lnTo>
                      <a:pt x="1021" y="1814"/>
                    </a:lnTo>
                    <a:lnTo>
                      <a:pt x="1015" y="1809"/>
                    </a:lnTo>
                    <a:lnTo>
                      <a:pt x="1015" y="1792"/>
                    </a:lnTo>
                    <a:lnTo>
                      <a:pt x="1004" y="1783"/>
                    </a:lnTo>
                    <a:lnTo>
                      <a:pt x="978" y="1776"/>
                    </a:lnTo>
                    <a:lnTo>
                      <a:pt x="955" y="1776"/>
                    </a:lnTo>
                    <a:lnTo>
                      <a:pt x="930" y="1773"/>
                    </a:lnTo>
                    <a:lnTo>
                      <a:pt x="919" y="1777"/>
                    </a:lnTo>
                    <a:lnTo>
                      <a:pt x="909" y="1775"/>
                    </a:lnTo>
                    <a:lnTo>
                      <a:pt x="868" y="1754"/>
                    </a:lnTo>
                    <a:lnTo>
                      <a:pt x="870" y="1764"/>
                    </a:lnTo>
                    <a:lnTo>
                      <a:pt x="917" y="1805"/>
                    </a:lnTo>
                    <a:lnTo>
                      <a:pt x="917" y="1838"/>
                    </a:lnTo>
                    <a:lnTo>
                      <a:pt x="919" y="1853"/>
                    </a:lnTo>
                    <a:lnTo>
                      <a:pt x="914" y="1873"/>
                    </a:lnTo>
                    <a:lnTo>
                      <a:pt x="915" y="1890"/>
                    </a:lnTo>
                    <a:lnTo>
                      <a:pt x="901" y="1939"/>
                    </a:lnTo>
                    <a:lnTo>
                      <a:pt x="901" y="1953"/>
                    </a:lnTo>
                    <a:lnTo>
                      <a:pt x="902" y="1970"/>
                    </a:lnTo>
                    <a:lnTo>
                      <a:pt x="907" y="1975"/>
                    </a:lnTo>
                    <a:lnTo>
                      <a:pt x="919" y="1975"/>
                    </a:lnTo>
                    <a:lnTo>
                      <a:pt x="929" y="1982"/>
                    </a:lnTo>
                    <a:lnTo>
                      <a:pt x="938" y="2002"/>
                    </a:lnTo>
                    <a:lnTo>
                      <a:pt x="938" y="2013"/>
                    </a:lnTo>
                    <a:lnTo>
                      <a:pt x="933" y="2026"/>
                    </a:lnTo>
                    <a:lnTo>
                      <a:pt x="936" y="2037"/>
                    </a:lnTo>
                    <a:lnTo>
                      <a:pt x="933" y="2056"/>
                    </a:lnTo>
                    <a:lnTo>
                      <a:pt x="922" y="2072"/>
                    </a:lnTo>
                    <a:lnTo>
                      <a:pt x="915" y="2096"/>
                    </a:lnTo>
                    <a:lnTo>
                      <a:pt x="922" y="2114"/>
                    </a:lnTo>
                    <a:lnTo>
                      <a:pt x="918" y="2149"/>
                    </a:lnTo>
                    <a:lnTo>
                      <a:pt x="908" y="2134"/>
                    </a:lnTo>
                    <a:lnTo>
                      <a:pt x="906" y="2123"/>
                    </a:lnTo>
                    <a:lnTo>
                      <a:pt x="898" y="2114"/>
                    </a:lnTo>
                    <a:lnTo>
                      <a:pt x="890" y="2115"/>
                    </a:lnTo>
                    <a:lnTo>
                      <a:pt x="877" y="2126"/>
                    </a:lnTo>
                    <a:lnTo>
                      <a:pt x="885" y="2111"/>
                    </a:lnTo>
                    <a:lnTo>
                      <a:pt x="886" y="2099"/>
                    </a:lnTo>
                    <a:lnTo>
                      <a:pt x="869" y="2085"/>
                    </a:lnTo>
                    <a:lnTo>
                      <a:pt x="860" y="2080"/>
                    </a:lnTo>
                    <a:lnTo>
                      <a:pt x="837" y="2080"/>
                    </a:lnTo>
                    <a:lnTo>
                      <a:pt x="816" y="2062"/>
                    </a:lnTo>
                    <a:lnTo>
                      <a:pt x="807" y="2072"/>
                    </a:lnTo>
                    <a:lnTo>
                      <a:pt x="804" y="2083"/>
                    </a:lnTo>
                    <a:lnTo>
                      <a:pt x="788" y="2099"/>
                    </a:lnTo>
                    <a:lnTo>
                      <a:pt x="779" y="2114"/>
                    </a:lnTo>
                    <a:lnTo>
                      <a:pt x="768" y="2126"/>
                    </a:lnTo>
                    <a:lnTo>
                      <a:pt x="743" y="2136"/>
                    </a:lnTo>
                    <a:lnTo>
                      <a:pt x="735" y="2136"/>
                    </a:lnTo>
                    <a:lnTo>
                      <a:pt x="723" y="2144"/>
                    </a:lnTo>
                    <a:lnTo>
                      <a:pt x="716" y="2159"/>
                    </a:lnTo>
                    <a:lnTo>
                      <a:pt x="704" y="2170"/>
                    </a:lnTo>
                    <a:lnTo>
                      <a:pt x="693" y="2180"/>
                    </a:lnTo>
                    <a:lnTo>
                      <a:pt x="681" y="2184"/>
                    </a:lnTo>
                    <a:lnTo>
                      <a:pt x="681" y="2197"/>
                    </a:lnTo>
                    <a:lnTo>
                      <a:pt x="683" y="2223"/>
                    </a:lnTo>
                    <a:lnTo>
                      <a:pt x="696" y="2246"/>
                    </a:lnTo>
                    <a:lnTo>
                      <a:pt x="707" y="2261"/>
                    </a:lnTo>
                    <a:lnTo>
                      <a:pt x="714" y="2276"/>
                    </a:lnTo>
                    <a:lnTo>
                      <a:pt x="727" y="2308"/>
                    </a:lnTo>
                    <a:lnTo>
                      <a:pt x="730" y="2316"/>
                    </a:lnTo>
                    <a:lnTo>
                      <a:pt x="739" y="2330"/>
                    </a:lnTo>
                    <a:lnTo>
                      <a:pt x="739" y="2336"/>
                    </a:lnTo>
                    <a:lnTo>
                      <a:pt x="720" y="2324"/>
                    </a:lnTo>
                    <a:lnTo>
                      <a:pt x="714" y="2326"/>
                    </a:lnTo>
                    <a:lnTo>
                      <a:pt x="686" y="2315"/>
                    </a:lnTo>
                    <a:lnTo>
                      <a:pt x="687" y="2321"/>
                    </a:lnTo>
                    <a:lnTo>
                      <a:pt x="684" y="2325"/>
                    </a:lnTo>
                    <a:lnTo>
                      <a:pt x="671" y="2322"/>
                    </a:lnTo>
                    <a:lnTo>
                      <a:pt x="653" y="2314"/>
                    </a:lnTo>
                    <a:lnTo>
                      <a:pt x="634" y="2300"/>
                    </a:lnTo>
                    <a:lnTo>
                      <a:pt x="619" y="2298"/>
                    </a:lnTo>
                    <a:lnTo>
                      <a:pt x="610" y="2290"/>
                    </a:lnTo>
                    <a:lnTo>
                      <a:pt x="595" y="2304"/>
                    </a:lnTo>
                    <a:lnTo>
                      <a:pt x="587" y="2317"/>
                    </a:lnTo>
                    <a:lnTo>
                      <a:pt x="584" y="2297"/>
                    </a:lnTo>
                    <a:lnTo>
                      <a:pt x="599" y="2288"/>
                    </a:lnTo>
                    <a:lnTo>
                      <a:pt x="586" y="2283"/>
                    </a:lnTo>
                    <a:lnTo>
                      <a:pt x="570" y="2279"/>
                    </a:lnTo>
                    <a:lnTo>
                      <a:pt x="567" y="2266"/>
                    </a:lnTo>
                    <a:lnTo>
                      <a:pt x="549" y="2255"/>
                    </a:lnTo>
                    <a:lnTo>
                      <a:pt x="531" y="2246"/>
                    </a:lnTo>
                    <a:lnTo>
                      <a:pt x="520" y="2244"/>
                    </a:lnTo>
                    <a:lnTo>
                      <a:pt x="517" y="2265"/>
                    </a:lnTo>
                    <a:lnTo>
                      <a:pt x="509" y="2276"/>
                    </a:lnTo>
                    <a:lnTo>
                      <a:pt x="499" y="2279"/>
                    </a:lnTo>
                    <a:lnTo>
                      <a:pt x="501" y="2289"/>
                    </a:lnTo>
                    <a:lnTo>
                      <a:pt x="508" y="2304"/>
                    </a:lnTo>
                    <a:lnTo>
                      <a:pt x="516" y="2309"/>
                    </a:lnTo>
                    <a:lnTo>
                      <a:pt x="527" y="2332"/>
                    </a:lnTo>
                    <a:lnTo>
                      <a:pt x="543" y="2349"/>
                    </a:lnTo>
                    <a:lnTo>
                      <a:pt x="574" y="2336"/>
                    </a:lnTo>
                    <a:lnTo>
                      <a:pt x="580" y="2352"/>
                    </a:lnTo>
                    <a:lnTo>
                      <a:pt x="587" y="2399"/>
                    </a:lnTo>
                    <a:lnTo>
                      <a:pt x="592" y="2407"/>
                    </a:lnTo>
                    <a:lnTo>
                      <a:pt x="575" y="2400"/>
                    </a:lnTo>
                    <a:lnTo>
                      <a:pt x="560" y="2410"/>
                    </a:lnTo>
                    <a:lnTo>
                      <a:pt x="557" y="2417"/>
                    </a:lnTo>
                    <a:lnTo>
                      <a:pt x="557" y="2421"/>
                    </a:lnTo>
                    <a:lnTo>
                      <a:pt x="543" y="2413"/>
                    </a:lnTo>
                    <a:lnTo>
                      <a:pt x="533" y="2411"/>
                    </a:lnTo>
                    <a:lnTo>
                      <a:pt x="501" y="2395"/>
                    </a:lnTo>
                    <a:lnTo>
                      <a:pt x="484" y="2390"/>
                    </a:lnTo>
                    <a:lnTo>
                      <a:pt x="482" y="2383"/>
                    </a:lnTo>
                    <a:lnTo>
                      <a:pt x="474" y="2372"/>
                    </a:lnTo>
                    <a:lnTo>
                      <a:pt x="466" y="2364"/>
                    </a:lnTo>
                    <a:lnTo>
                      <a:pt x="460" y="2354"/>
                    </a:lnTo>
                    <a:lnTo>
                      <a:pt x="450" y="2348"/>
                    </a:lnTo>
                    <a:lnTo>
                      <a:pt x="444" y="2354"/>
                    </a:lnTo>
                    <a:lnTo>
                      <a:pt x="433" y="2356"/>
                    </a:lnTo>
                    <a:lnTo>
                      <a:pt x="415" y="2342"/>
                    </a:lnTo>
                    <a:lnTo>
                      <a:pt x="409" y="2330"/>
                    </a:lnTo>
                    <a:lnTo>
                      <a:pt x="396" y="2337"/>
                    </a:lnTo>
                    <a:lnTo>
                      <a:pt x="398" y="2329"/>
                    </a:lnTo>
                    <a:lnTo>
                      <a:pt x="408" y="2319"/>
                    </a:lnTo>
                    <a:lnTo>
                      <a:pt x="406" y="2299"/>
                    </a:lnTo>
                    <a:lnTo>
                      <a:pt x="408" y="2282"/>
                    </a:lnTo>
                    <a:lnTo>
                      <a:pt x="397" y="2272"/>
                    </a:lnTo>
                    <a:lnTo>
                      <a:pt x="398" y="2257"/>
                    </a:lnTo>
                    <a:lnTo>
                      <a:pt x="380" y="2222"/>
                    </a:lnTo>
                    <a:lnTo>
                      <a:pt x="385" y="2213"/>
                    </a:lnTo>
                    <a:lnTo>
                      <a:pt x="398" y="2209"/>
                    </a:lnTo>
                    <a:lnTo>
                      <a:pt x="402" y="2187"/>
                    </a:lnTo>
                    <a:lnTo>
                      <a:pt x="404" y="2161"/>
                    </a:lnTo>
                    <a:lnTo>
                      <a:pt x="402" y="2150"/>
                    </a:lnTo>
                    <a:lnTo>
                      <a:pt x="395" y="2142"/>
                    </a:lnTo>
                    <a:lnTo>
                      <a:pt x="388" y="2122"/>
                    </a:lnTo>
                    <a:lnTo>
                      <a:pt x="384" y="2116"/>
                    </a:lnTo>
                    <a:lnTo>
                      <a:pt x="368" y="2114"/>
                    </a:lnTo>
                    <a:lnTo>
                      <a:pt x="363" y="2101"/>
                    </a:lnTo>
                    <a:lnTo>
                      <a:pt x="353" y="2100"/>
                    </a:lnTo>
                    <a:lnTo>
                      <a:pt x="336" y="2094"/>
                    </a:lnTo>
                    <a:lnTo>
                      <a:pt x="336" y="2087"/>
                    </a:lnTo>
                    <a:lnTo>
                      <a:pt x="338" y="2078"/>
                    </a:lnTo>
                    <a:lnTo>
                      <a:pt x="336" y="2073"/>
                    </a:lnTo>
                    <a:lnTo>
                      <a:pt x="318" y="2071"/>
                    </a:lnTo>
                    <a:lnTo>
                      <a:pt x="285" y="2041"/>
                    </a:lnTo>
                    <a:lnTo>
                      <a:pt x="291" y="2035"/>
                    </a:lnTo>
                    <a:lnTo>
                      <a:pt x="275" y="2020"/>
                    </a:lnTo>
                    <a:lnTo>
                      <a:pt x="272" y="2004"/>
                    </a:lnTo>
                    <a:lnTo>
                      <a:pt x="264" y="1992"/>
                    </a:lnTo>
                    <a:lnTo>
                      <a:pt x="248" y="1987"/>
                    </a:lnTo>
                    <a:lnTo>
                      <a:pt x="256" y="1980"/>
                    </a:lnTo>
                    <a:lnTo>
                      <a:pt x="275" y="1976"/>
                    </a:lnTo>
                    <a:lnTo>
                      <a:pt x="295" y="1987"/>
                    </a:lnTo>
                    <a:lnTo>
                      <a:pt x="296" y="1999"/>
                    </a:lnTo>
                    <a:lnTo>
                      <a:pt x="306" y="2013"/>
                    </a:lnTo>
                    <a:lnTo>
                      <a:pt x="334" y="2033"/>
                    </a:lnTo>
                    <a:lnTo>
                      <a:pt x="338" y="2030"/>
                    </a:lnTo>
                    <a:lnTo>
                      <a:pt x="342" y="2020"/>
                    </a:lnTo>
                    <a:lnTo>
                      <a:pt x="350" y="2035"/>
                    </a:lnTo>
                    <a:lnTo>
                      <a:pt x="359" y="2042"/>
                    </a:lnTo>
                    <a:lnTo>
                      <a:pt x="365" y="2036"/>
                    </a:lnTo>
                    <a:lnTo>
                      <a:pt x="370" y="2039"/>
                    </a:lnTo>
                    <a:lnTo>
                      <a:pt x="375" y="2033"/>
                    </a:lnTo>
                    <a:lnTo>
                      <a:pt x="381" y="2034"/>
                    </a:lnTo>
                    <a:lnTo>
                      <a:pt x="384" y="2047"/>
                    </a:lnTo>
                    <a:lnTo>
                      <a:pt x="387" y="2060"/>
                    </a:lnTo>
                    <a:lnTo>
                      <a:pt x="402" y="2053"/>
                    </a:lnTo>
                    <a:lnTo>
                      <a:pt x="420" y="2058"/>
                    </a:lnTo>
                    <a:lnTo>
                      <a:pt x="427" y="2068"/>
                    </a:lnTo>
                    <a:lnTo>
                      <a:pt x="439" y="2068"/>
                    </a:lnTo>
                    <a:lnTo>
                      <a:pt x="447" y="2078"/>
                    </a:lnTo>
                    <a:lnTo>
                      <a:pt x="479" y="2087"/>
                    </a:lnTo>
                    <a:lnTo>
                      <a:pt x="494" y="2094"/>
                    </a:lnTo>
                    <a:lnTo>
                      <a:pt x="522" y="2096"/>
                    </a:lnTo>
                    <a:lnTo>
                      <a:pt x="548" y="2106"/>
                    </a:lnTo>
                    <a:lnTo>
                      <a:pt x="557" y="2116"/>
                    </a:lnTo>
                    <a:lnTo>
                      <a:pt x="576" y="2120"/>
                    </a:lnTo>
                    <a:lnTo>
                      <a:pt x="624" y="2123"/>
                    </a:lnTo>
                    <a:lnTo>
                      <a:pt x="637" y="2117"/>
                    </a:lnTo>
                    <a:lnTo>
                      <a:pt x="649" y="2115"/>
                    </a:lnTo>
                    <a:lnTo>
                      <a:pt x="693" y="2095"/>
                    </a:lnTo>
                    <a:lnTo>
                      <a:pt x="703" y="2085"/>
                    </a:lnTo>
                    <a:lnTo>
                      <a:pt x="712" y="2079"/>
                    </a:lnTo>
                    <a:lnTo>
                      <a:pt x="731" y="2057"/>
                    </a:lnTo>
                    <a:lnTo>
                      <a:pt x="752" y="2023"/>
                    </a:lnTo>
                    <a:lnTo>
                      <a:pt x="761" y="1998"/>
                    </a:lnTo>
                    <a:lnTo>
                      <a:pt x="764" y="1975"/>
                    </a:lnTo>
                    <a:lnTo>
                      <a:pt x="755" y="1970"/>
                    </a:lnTo>
                    <a:lnTo>
                      <a:pt x="752" y="1966"/>
                    </a:lnTo>
                    <a:lnTo>
                      <a:pt x="751" y="1944"/>
                    </a:lnTo>
                    <a:lnTo>
                      <a:pt x="746" y="1929"/>
                    </a:lnTo>
                    <a:lnTo>
                      <a:pt x="746" y="1907"/>
                    </a:lnTo>
                    <a:lnTo>
                      <a:pt x="735" y="1892"/>
                    </a:lnTo>
                    <a:lnTo>
                      <a:pt x="724" y="1886"/>
                    </a:lnTo>
                    <a:lnTo>
                      <a:pt x="718" y="1890"/>
                    </a:lnTo>
                    <a:lnTo>
                      <a:pt x="709" y="1883"/>
                    </a:lnTo>
                    <a:lnTo>
                      <a:pt x="710" y="1873"/>
                    </a:lnTo>
                    <a:lnTo>
                      <a:pt x="704" y="1869"/>
                    </a:lnTo>
                    <a:lnTo>
                      <a:pt x="693" y="1854"/>
                    </a:lnTo>
                    <a:lnTo>
                      <a:pt x="689" y="1845"/>
                    </a:lnTo>
                    <a:lnTo>
                      <a:pt x="683" y="1841"/>
                    </a:lnTo>
                    <a:lnTo>
                      <a:pt x="676" y="1835"/>
                    </a:lnTo>
                    <a:lnTo>
                      <a:pt x="681" y="1848"/>
                    </a:lnTo>
                    <a:lnTo>
                      <a:pt x="672" y="1851"/>
                    </a:lnTo>
                    <a:lnTo>
                      <a:pt x="650" y="1835"/>
                    </a:lnTo>
                    <a:lnTo>
                      <a:pt x="642" y="1825"/>
                    </a:lnTo>
                    <a:lnTo>
                      <a:pt x="639" y="1834"/>
                    </a:lnTo>
                    <a:lnTo>
                      <a:pt x="635" y="1827"/>
                    </a:lnTo>
                    <a:lnTo>
                      <a:pt x="632" y="1815"/>
                    </a:lnTo>
                    <a:lnTo>
                      <a:pt x="619" y="1800"/>
                    </a:lnTo>
                    <a:lnTo>
                      <a:pt x="627" y="1818"/>
                    </a:lnTo>
                    <a:lnTo>
                      <a:pt x="606" y="1811"/>
                    </a:lnTo>
                    <a:lnTo>
                      <a:pt x="599" y="1800"/>
                    </a:lnTo>
                    <a:lnTo>
                      <a:pt x="596" y="1793"/>
                    </a:lnTo>
                    <a:lnTo>
                      <a:pt x="589" y="1783"/>
                    </a:lnTo>
                    <a:lnTo>
                      <a:pt x="558" y="1751"/>
                    </a:lnTo>
                    <a:lnTo>
                      <a:pt x="542" y="1739"/>
                    </a:lnTo>
                    <a:lnTo>
                      <a:pt x="535" y="1730"/>
                    </a:lnTo>
                    <a:lnTo>
                      <a:pt x="509" y="1712"/>
                    </a:lnTo>
                    <a:lnTo>
                      <a:pt x="500" y="1701"/>
                    </a:lnTo>
                    <a:lnTo>
                      <a:pt x="466" y="1682"/>
                    </a:lnTo>
                    <a:lnTo>
                      <a:pt x="461" y="1678"/>
                    </a:lnTo>
                    <a:lnTo>
                      <a:pt x="427" y="1669"/>
                    </a:lnTo>
                    <a:lnTo>
                      <a:pt x="429" y="1675"/>
                    </a:lnTo>
                    <a:lnTo>
                      <a:pt x="427" y="1679"/>
                    </a:lnTo>
                    <a:lnTo>
                      <a:pt x="420" y="1679"/>
                    </a:lnTo>
                    <a:lnTo>
                      <a:pt x="403" y="1670"/>
                    </a:lnTo>
                    <a:lnTo>
                      <a:pt x="369" y="1662"/>
                    </a:lnTo>
                    <a:lnTo>
                      <a:pt x="354" y="1655"/>
                    </a:lnTo>
                    <a:lnTo>
                      <a:pt x="350" y="1662"/>
                    </a:lnTo>
                    <a:lnTo>
                      <a:pt x="333" y="1664"/>
                    </a:lnTo>
                    <a:lnTo>
                      <a:pt x="326" y="1670"/>
                    </a:lnTo>
                    <a:lnTo>
                      <a:pt x="322" y="1660"/>
                    </a:lnTo>
                    <a:lnTo>
                      <a:pt x="317" y="1657"/>
                    </a:lnTo>
                    <a:lnTo>
                      <a:pt x="320" y="1644"/>
                    </a:lnTo>
                    <a:lnTo>
                      <a:pt x="317" y="1641"/>
                    </a:lnTo>
                    <a:lnTo>
                      <a:pt x="299" y="1657"/>
                    </a:lnTo>
                    <a:lnTo>
                      <a:pt x="302" y="1637"/>
                    </a:lnTo>
                    <a:lnTo>
                      <a:pt x="293" y="1644"/>
                    </a:lnTo>
                    <a:lnTo>
                      <a:pt x="294" y="1633"/>
                    </a:lnTo>
                    <a:lnTo>
                      <a:pt x="291" y="1632"/>
                    </a:lnTo>
                    <a:lnTo>
                      <a:pt x="283" y="1632"/>
                    </a:lnTo>
                    <a:lnTo>
                      <a:pt x="268" y="1638"/>
                    </a:lnTo>
                    <a:lnTo>
                      <a:pt x="271" y="1631"/>
                    </a:lnTo>
                    <a:lnTo>
                      <a:pt x="269" y="1625"/>
                    </a:lnTo>
                    <a:lnTo>
                      <a:pt x="267" y="1617"/>
                    </a:lnTo>
                    <a:lnTo>
                      <a:pt x="251" y="1619"/>
                    </a:lnTo>
                    <a:lnTo>
                      <a:pt x="257" y="1589"/>
                    </a:lnTo>
                    <a:lnTo>
                      <a:pt x="261" y="1603"/>
                    </a:lnTo>
                    <a:lnTo>
                      <a:pt x="267" y="1606"/>
                    </a:lnTo>
                    <a:lnTo>
                      <a:pt x="273" y="1606"/>
                    </a:lnTo>
                    <a:lnTo>
                      <a:pt x="279" y="1614"/>
                    </a:lnTo>
                    <a:lnTo>
                      <a:pt x="290" y="1612"/>
                    </a:lnTo>
                    <a:lnTo>
                      <a:pt x="299" y="1616"/>
                    </a:lnTo>
                    <a:lnTo>
                      <a:pt x="307" y="1600"/>
                    </a:lnTo>
                    <a:lnTo>
                      <a:pt x="309" y="1589"/>
                    </a:lnTo>
                    <a:lnTo>
                      <a:pt x="290" y="1583"/>
                    </a:lnTo>
                    <a:lnTo>
                      <a:pt x="283" y="1585"/>
                    </a:lnTo>
                    <a:lnTo>
                      <a:pt x="275" y="1579"/>
                    </a:lnTo>
                    <a:lnTo>
                      <a:pt x="274" y="1573"/>
                    </a:lnTo>
                    <a:lnTo>
                      <a:pt x="259" y="1565"/>
                    </a:lnTo>
                    <a:lnTo>
                      <a:pt x="242" y="1558"/>
                    </a:lnTo>
                    <a:lnTo>
                      <a:pt x="248" y="1567"/>
                    </a:lnTo>
                    <a:lnTo>
                      <a:pt x="247" y="1582"/>
                    </a:lnTo>
                    <a:lnTo>
                      <a:pt x="239" y="1583"/>
                    </a:lnTo>
                    <a:lnTo>
                      <a:pt x="235" y="1579"/>
                    </a:lnTo>
                    <a:lnTo>
                      <a:pt x="232" y="1587"/>
                    </a:lnTo>
                    <a:lnTo>
                      <a:pt x="235" y="1598"/>
                    </a:lnTo>
                    <a:lnTo>
                      <a:pt x="231" y="1604"/>
                    </a:lnTo>
                    <a:lnTo>
                      <a:pt x="221" y="1604"/>
                    </a:lnTo>
                    <a:lnTo>
                      <a:pt x="210" y="1593"/>
                    </a:lnTo>
                    <a:lnTo>
                      <a:pt x="191" y="1583"/>
                    </a:lnTo>
                    <a:lnTo>
                      <a:pt x="189" y="1584"/>
                    </a:lnTo>
                    <a:lnTo>
                      <a:pt x="192" y="1589"/>
                    </a:lnTo>
                    <a:lnTo>
                      <a:pt x="191" y="1600"/>
                    </a:lnTo>
                    <a:lnTo>
                      <a:pt x="187" y="1612"/>
                    </a:lnTo>
                    <a:lnTo>
                      <a:pt x="185" y="1617"/>
                    </a:lnTo>
                    <a:lnTo>
                      <a:pt x="172" y="1621"/>
                    </a:lnTo>
                    <a:lnTo>
                      <a:pt x="150" y="1606"/>
                    </a:lnTo>
                    <a:lnTo>
                      <a:pt x="144" y="1637"/>
                    </a:lnTo>
                    <a:lnTo>
                      <a:pt x="138" y="1644"/>
                    </a:lnTo>
                    <a:lnTo>
                      <a:pt x="106" y="1664"/>
                    </a:lnTo>
                    <a:lnTo>
                      <a:pt x="103" y="1669"/>
                    </a:lnTo>
                    <a:lnTo>
                      <a:pt x="102" y="1680"/>
                    </a:lnTo>
                    <a:lnTo>
                      <a:pt x="101" y="1684"/>
                    </a:lnTo>
                    <a:lnTo>
                      <a:pt x="92" y="1692"/>
                    </a:lnTo>
                    <a:lnTo>
                      <a:pt x="90" y="1694"/>
                    </a:lnTo>
                    <a:lnTo>
                      <a:pt x="59" y="1721"/>
                    </a:lnTo>
                    <a:lnTo>
                      <a:pt x="69" y="1725"/>
                    </a:lnTo>
                    <a:lnTo>
                      <a:pt x="69" y="1730"/>
                    </a:lnTo>
                    <a:lnTo>
                      <a:pt x="58" y="1759"/>
                    </a:lnTo>
                    <a:lnTo>
                      <a:pt x="57" y="1768"/>
                    </a:lnTo>
                    <a:lnTo>
                      <a:pt x="59" y="1794"/>
                    </a:lnTo>
                    <a:lnTo>
                      <a:pt x="64" y="1814"/>
                    </a:lnTo>
                    <a:lnTo>
                      <a:pt x="69" y="1821"/>
                    </a:lnTo>
                    <a:lnTo>
                      <a:pt x="79" y="1827"/>
                    </a:lnTo>
                    <a:lnTo>
                      <a:pt x="92" y="1830"/>
                    </a:lnTo>
                    <a:lnTo>
                      <a:pt x="107" y="1837"/>
                    </a:lnTo>
                    <a:lnTo>
                      <a:pt x="127" y="1875"/>
                    </a:lnTo>
                    <a:lnTo>
                      <a:pt x="137" y="1890"/>
                    </a:lnTo>
                    <a:lnTo>
                      <a:pt x="140" y="1912"/>
                    </a:lnTo>
                    <a:lnTo>
                      <a:pt x="122" y="1949"/>
                    </a:lnTo>
                    <a:lnTo>
                      <a:pt x="103" y="1992"/>
                    </a:lnTo>
                    <a:lnTo>
                      <a:pt x="97" y="2005"/>
                    </a:lnTo>
                    <a:lnTo>
                      <a:pt x="99" y="2026"/>
                    </a:lnTo>
                    <a:lnTo>
                      <a:pt x="108" y="2046"/>
                    </a:lnTo>
                    <a:lnTo>
                      <a:pt x="116" y="2063"/>
                    </a:lnTo>
                    <a:lnTo>
                      <a:pt x="118" y="2082"/>
                    </a:lnTo>
                    <a:lnTo>
                      <a:pt x="133" y="2109"/>
                    </a:lnTo>
                    <a:lnTo>
                      <a:pt x="144" y="2143"/>
                    </a:lnTo>
                    <a:lnTo>
                      <a:pt x="146" y="2160"/>
                    </a:lnTo>
                    <a:lnTo>
                      <a:pt x="148" y="2175"/>
                    </a:lnTo>
                    <a:lnTo>
                      <a:pt x="134" y="2187"/>
                    </a:lnTo>
                    <a:lnTo>
                      <a:pt x="132" y="2209"/>
                    </a:lnTo>
                    <a:lnTo>
                      <a:pt x="127" y="2225"/>
                    </a:lnTo>
                    <a:lnTo>
                      <a:pt x="130" y="2235"/>
                    </a:lnTo>
                    <a:lnTo>
                      <a:pt x="132" y="2254"/>
                    </a:lnTo>
                    <a:lnTo>
                      <a:pt x="126" y="2265"/>
                    </a:lnTo>
                    <a:lnTo>
                      <a:pt x="127" y="2286"/>
                    </a:lnTo>
                    <a:lnTo>
                      <a:pt x="143" y="2289"/>
                    </a:lnTo>
                    <a:lnTo>
                      <a:pt x="151" y="2306"/>
                    </a:lnTo>
                    <a:lnTo>
                      <a:pt x="149" y="2327"/>
                    </a:lnTo>
                    <a:lnTo>
                      <a:pt x="156" y="2343"/>
                    </a:lnTo>
                    <a:lnTo>
                      <a:pt x="172" y="2358"/>
                    </a:lnTo>
                    <a:lnTo>
                      <a:pt x="173" y="2378"/>
                    </a:lnTo>
                    <a:lnTo>
                      <a:pt x="167" y="2396"/>
                    </a:lnTo>
                    <a:lnTo>
                      <a:pt x="157" y="2411"/>
                    </a:lnTo>
                    <a:lnTo>
                      <a:pt x="153" y="2427"/>
                    </a:lnTo>
                    <a:lnTo>
                      <a:pt x="159" y="2445"/>
                    </a:lnTo>
                    <a:lnTo>
                      <a:pt x="167" y="2458"/>
                    </a:lnTo>
                    <a:lnTo>
                      <a:pt x="197" y="2481"/>
                    </a:lnTo>
                    <a:lnTo>
                      <a:pt x="202" y="2498"/>
                    </a:lnTo>
                    <a:lnTo>
                      <a:pt x="212" y="2515"/>
                    </a:lnTo>
                    <a:lnTo>
                      <a:pt x="216" y="2509"/>
                    </a:lnTo>
                    <a:lnTo>
                      <a:pt x="215" y="2548"/>
                    </a:lnTo>
                    <a:lnTo>
                      <a:pt x="199" y="2586"/>
                    </a:lnTo>
                    <a:lnTo>
                      <a:pt x="186" y="2606"/>
                    </a:lnTo>
                    <a:lnTo>
                      <a:pt x="134" y="2675"/>
                    </a:lnTo>
                    <a:lnTo>
                      <a:pt x="96" y="2718"/>
                    </a:lnTo>
                    <a:lnTo>
                      <a:pt x="46" y="2767"/>
                    </a:lnTo>
                    <a:lnTo>
                      <a:pt x="10" y="2794"/>
                    </a:lnTo>
                    <a:lnTo>
                      <a:pt x="33" y="2798"/>
                    </a:lnTo>
                    <a:lnTo>
                      <a:pt x="44" y="2785"/>
                    </a:lnTo>
                    <a:lnTo>
                      <a:pt x="63" y="2776"/>
                    </a:lnTo>
                    <a:lnTo>
                      <a:pt x="64" y="2783"/>
                    </a:lnTo>
                    <a:lnTo>
                      <a:pt x="63" y="2788"/>
                    </a:lnTo>
                    <a:lnTo>
                      <a:pt x="63" y="2805"/>
                    </a:lnTo>
                    <a:lnTo>
                      <a:pt x="58" y="2798"/>
                    </a:lnTo>
                    <a:lnTo>
                      <a:pt x="54" y="2797"/>
                    </a:lnTo>
                    <a:lnTo>
                      <a:pt x="54" y="2811"/>
                    </a:lnTo>
                    <a:lnTo>
                      <a:pt x="59" y="2820"/>
                    </a:lnTo>
                    <a:lnTo>
                      <a:pt x="64" y="2821"/>
                    </a:lnTo>
                    <a:lnTo>
                      <a:pt x="70" y="2824"/>
                    </a:lnTo>
                    <a:lnTo>
                      <a:pt x="87" y="2838"/>
                    </a:lnTo>
                    <a:lnTo>
                      <a:pt x="99" y="2838"/>
                    </a:lnTo>
                    <a:lnTo>
                      <a:pt x="117" y="2833"/>
                    </a:lnTo>
                    <a:lnTo>
                      <a:pt x="128" y="2837"/>
                    </a:lnTo>
                    <a:lnTo>
                      <a:pt x="137" y="2844"/>
                    </a:lnTo>
                    <a:lnTo>
                      <a:pt x="137" y="2854"/>
                    </a:lnTo>
                    <a:lnTo>
                      <a:pt x="143" y="2858"/>
                    </a:lnTo>
                    <a:lnTo>
                      <a:pt x="150" y="2859"/>
                    </a:lnTo>
                    <a:lnTo>
                      <a:pt x="151" y="2863"/>
                    </a:lnTo>
                    <a:lnTo>
                      <a:pt x="145" y="2868"/>
                    </a:lnTo>
                    <a:lnTo>
                      <a:pt x="137" y="2868"/>
                    </a:lnTo>
                    <a:lnTo>
                      <a:pt x="110" y="2860"/>
                    </a:lnTo>
                    <a:lnTo>
                      <a:pt x="91" y="2859"/>
                    </a:lnTo>
                    <a:lnTo>
                      <a:pt x="85" y="2865"/>
                    </a:lnTo>
                    <a:lnTo>
                      <a:pt x="83" y="2873"/>
                    </a:lnTo>
                    <a:lnTo>
                      <a:pt x="68" y="2881"/>
                    </a:lnTo>
                    <a:lnTo>
                      <a:pt x="60" y="2876"/>
                    </a:lnTo>
                    <a:lnTo>
                      <a:pt x="54" y="2879"/>
                    </a:lnTo>
                    <a:lnTo>
                      <a:pt x="51" y="2889"/>
                    </a:lnTo>
                    <a:lnTo>
                      <a:pt x="44" y="2892"/>
                    </a:lnTo>
                    <a:lnTo>
                      <a:pt x="38" y="2886"/>
                    </a:lnTo>
                    <a:lnTo>
                      <a:pt x="31" y="2883"/>
                    </a:lnTo>
                    <a:lnTo>
                      <a:pt x="27" y="2891"/>
                    </a:lnTo>
                    <a:lnTo>
                      <a:pt x="30" y="2907"/>
                    </a:lnTo>
                    <a:lnTo>
                      <a:pt x="37" y="2908"/>
                    </a:lnTo>
                    <a:lnTo>
                      <a:pt x="42" y="2914"/>
                    </a:lnTo>
                    <a:lnTo>
                      <a:pt x="44" y="2922"/>
                    </a:lnTo>
                    <a:lnTo>
                      <a:pt x="41" y="2930"/>
                    </a:lnTo>
                    <a:lnTo>
                      <a:pt x="30" y="2941"/>
                    </a:lnTo>
                    <a:lnTo>
                      <a:pt x="21" y="2956"/>
                    </a:lnTo>
                    <a:lnTo>
                      <a:pt x="15" y="2970"/>
                    </a:lnTo>
                    <a:lnTo>
                      <a:pt x="19" y="2983"/>
                    </a:lnTo>
                    <a:lnTo>
                      <a:pt x="16" y="3002"/>
                    </a:lnTo>
                    <a:lnTo>
                      <a:pt x="17" y="3008"/>
                    </a:lnTo>
                    <a:lnTo>
                      <a:pt x="20" y="3013"/>
                    </a:lnTo>
                    <a:lnTo>
                      <a:pt x="20" y="3019"/>
                    </a:lnTo>
                    <a:lnTo>
                      <a:pt x="17" y="3026"/>
                    </a:lnTo>
                    <a:lnTo>
                      <a:pt x="9" y="3035"/>
                    </a:lnTo>
                    <a:lnTo>
                      <a:pt x="4" y="3038"/>
                    </a:lnTo>
                    <a:lnTo>
                      <a:pt x="1" y="3046"/>
                    </a:lnTo>
                    <a:lnTo>
                      <a:pt x="5" y="3053"/>
                    </a:lnTo>
                    <a:lnTo>
                      <a:pt x="14" y="3054"/>
                    </a:lnTo>
                    <a:lnTo>
                      <a:pt x="27" y="3053"/>
                    </a:lnTo>
                    <a:lnTo>
                      <a:pt x="38" y="3070"/>
                    </a:lnTo>
                    <a:lnTo>
                      <a:pt x="37" y="3086"/>
                    </a:lnTo>
                    <a:lnTo>
                      <a:pt x="27" y="3086"/>
                    </a:lnTo>
                    <a:lnTo>
                      <a:pt x="19" y="3075"/>
                    </a:lnTo>
                    <a:lnTo>
                      <a:pt x="10" y="3068"/>
                    </a:lnTo>
                    <a:lnTo>
                      <a:pt x="10" y="3083"/>
                    </a:lnTo>
                    <a:lnTo>
                      <a:pt x="6" y="3090"/>
                    </a:lnTo>
                    <a:lnTo>
                      <a:pt x="0" y="3105"/>
                    </a:lnTo>
                    <a:lnTo>
                      <a:pt x="1" y="3112"/>
                    </a:lnTo>
                    <a:lnTo>
                      <a:pt x="6" y="3118"/>
                    </a:lnTo>
                    <a:lnTo>
                      <a:pt x="10" y="3126"/>
                    </a:lnTo>
                    <a:lnTo>
                      <a:pt x="17" y="3129"/>
                    </a:lnTo>
                    <a:lnTo>
                      <a:pt x="21" y="3137"/>
                    </a:lnTo>
                    <a:lnTo>
                      <a:pt x="22" y="3145"/>
                    </a:lnTo>
                    <a:lnTo>
                      <a:pt x="17" y="3169"/>
                    </a:lnTo>
                    <a:lnTo>
                      <a:pt x="14" y="3176"/>
                    </a:lnTo>
                    <a:lnTo>
                      <a:pt x="22" y="3179"/>
                    </a:lnTo>
                    <a:lnTo>
                      <a:pt x="29" y="3183"/>
                    </a:lnTo>
                    <a:lnTo>
                      <a:pt x="29" y="3191"/>
                    </a:lnTo>
                    <a:lnTo>
                      <a:pt x="42" y="3213"/>
                    </a:lnTo>
                    <a:lnTo>
                      <a:pt x="44" y="3222"/>
                    </a:lnTo>
                    <a:lnTo>
                      <a:pt x="48" y="3229"/>
                    </a:lnTo>
                    <a:lnTo>
                      <a:pt x="48" y="3245"/>
                    </a:lnTo>
                    <a:lnTo>
                      <a:pt x="47" y="3252"/>
                    </a:lnTo>
                    <a:lnTo>
                      <a:pt x="49" y="3260"/>
                    </a:lnTo>
                    <a:lnTo>
                      <a:pt x="65" y="3257"/>
                    </a:lnTo>
                    <a:lnTo>
                      <a:pt x="73" y="3261"/>
                    </a:lnTo>
                    <a:lnTo>
                      <a:pt x="76" y="3268"/>
                    </a:lnTo>
                    <a:lnTo>
                      <a:pt x="92" y="3266"/>
                    </a:lnTo>
                    <a:lnTo>
                      <a:pt x="101" y="3267"/>
                    </a:lnTo>
                    <a:lnTo>
                      <a:pt x="113" y="3276"/>
                    </a:lnTo>
                    <a:lnTo>
                      <a:pt x="111" y="3296"/>
                    </a:lnTo>
                    <a:lnTo>
                      <a:pt x="126" y="3288"/>
                    </a:lnTo>
                    <a:lnTo>
                      <a:pt x="133" y="3287"/>
                    </a:lnTo>
                    <a:lnTo>
                      <a:pt x="139" y="3282"/>
                    </a:lnTo>
                    <a:lnTo>
                      <a:pt x="155" y="3280"/>
                    </a:lnTo>
                    <a:lnTo>
                      <a:pt x="162" y="3282"/>
                    </a:lnTo>
                    <a:lnTo>
                      <a:pt x="170" y="3287"/>
                    </a:lnTo>
                    <a:lnTo>
                      <a:pt x="176" y="3292"/>
                    </a:lnTo>
                    <a:lnTo>
                      <a:pt x="185" y="3305"/>
                    </a:lnTo>
                    <a:lnTo>
                      <a:pt x="193" y="3306"/>
                    </a:lnTo>
                    <a:lnTo>
                      <a:pt x="194" y="3317"/>
                    </a:lnTo>
                    <a:lnTo>
                      <a:pt x="192" y="3325"/>
                    </a:lnTo>
                    <a:lnTo>
                      <a:pt x="192" y="3333"/>
                    </a:lnTo>
                    <a:lnTo>
                      <a:pt x="197" y="3341"/>
                    </a:lnTo>
                    <a:lnTo>
                      <a:pt x="199" y="3348"/>
                    </a:lnTo>
                    <a:lnTo>
                      <a:pt x="198" y="3355"/>
                    </a:lnTo>
                    <a:lnTo>
                      <a:pt x="196" y="3363"/>
                    </a:lnTo>
                    <a:lnTo>
                      <a:pt x="189" y="3368"/>
                    </a:lnTo>
                    <a:lnTo>
                      <a:pt x="187" y="3376"/>
                    </a:lnTo>
                    <a:lnTo>
                      <a:pt x="189" y="3384"/>
                    </a:lnTo>
                    <a:lnTo>
                      <a:pt x="202" y="3395"/>
                    </a:lnTo>
                    <a:lnTo>
                      <a:pt x="205" y="3411"/>
                    </a:lnTo>
                    <a:lnTo>
                      <a:pt x="216" y="3433"/>
                    </a:lnTo>
                    <a:lnTo>
                      <a:pt x="221" y="3439"/>
                    </a:lnTo>
                    <a:lnTo>
                      <a:pt x="236" y="3448"/>
                    </a:lnTo>
                    <a:lnTo>
                      <a:pt x="241" y="3454"/>
                    </a:lnTo>
                    <a:lnTo>
                      <a:pt x="242" y="3462"/>
                    </a:lnTo>
                    <a:lnTo>
                      <a:pt x="241" y="3470"/>
                    </a:lnTo>
                    <a:lnTo>
                      <a:pt x="245" y="3477"/>
                    </a:lnTo>
                    <a:lnTo>
                      <a:pt x="268" y="3475"/>
                    </a:lnTo>
                    <a:lnTo>
                      <a:pt x="274" y="3479"/>
                    </a:lnTo>
                    <a:lnTo>
                      <a:pt x="282" y="3482"/>
                    </a:lnTo>
                    <a:lnTo>
                      <a:pt x="279" y="3489"/>
                    </a:lnTo>
                    <a:lnTo>
                      <a:pt x="284" y="3495"/>
                    </a:lnTo>
                    <a:lnTo>
                      <a:pt x="294" y="3497"/>
                    </a:lnTo>
                    <a:lnTo>
                      <a:pt x="295" y="3510"/>
                    </a:lnTo>
                    <a:lnTo>
                      <a:pt x="288" y="3515"/>
                    </a:lnTo>
                    <a:lnTo>
                      <a:pt x="284" y="3522"/>
                    </a:lnTo>
                    <a:lnTo>
                      <a:pt x="272" y="3532"/>
                    </a:lnTo>
                    <a:lnTo>
                      <a:pt x="264" y="3537"/>
                    </a:lnTo>
                    <a:lnTo>
                      <a:pt x="247" y="3535"/>
                    </a:lnTo>
                    <a:lnTo>
                      <a:pt x="235" y="3524"/>
                    </a:lnTo>
                    <a:lnTo>
                      <a:pt x="228" y="3524"/>
                    </a:lnTo>
                    <a:lnTo>
                      <a:pt x="220" y="3527"/>
                    </a:lnTo>
                    <a:lnTo>
                      <a:pt x="219" y="3535"/>
                    </a:lnTo>
                    <a:lnTo>
                      <a:pt x="212" y="3538"/>
                    </a:lnTo>
                    <a:lnTo>
                      <a:pt x="213" y="3546"/>
                    </a:lnTo>
                    <a:lnTo>
                      <a:pt x="224" y="3557"/>
                    </a:lnTo>
                    <a:lnTo>
                      <a:pt x="226" y="3564"/>
                    </a:lnTo>
                    <a:lnTo>
                      <a:pt x="224" y="3573"/>
                    </a:lnTo>
                    <a:lnTo>
                      <a:pt x="229" y="3578"/>
                    </a:lnTo>
                    <a:lnTo>
                      <a:pt x="228" y="3586"/>
                    </a:lnTo>
                    <a:lnTo>
                      <a:pt x="235" y="3590"/>
                    </a:lnTo>
                    <a:lnTo>
                      <a:pt x="237" y="3597"/>
                    </a:lnTo>
                    <a:lnTo>
                      <a:pt x="236" y="3606"/>
                    </a:lnTo>
                    <a:lnTo>
                      <a:pt x="241" y="3627"/>
                    </a:lnTo>
                    <a:lnTo>
                      <a:pt x="241" y="3627"/>
                    </a:lnTo>
                    <a:lnTo>
                      <a:pt x="247" y="3633"/>
                    </a:lnTo>
                    <a:lnTo>
                      <a:pt x="255" y="3635"/>
                    </a:lnTo>
                    <a:lnTo>
                      <a:pt x="262" y="3632"/>
                    </a:lnTo>
                    <a:lnTo>
                      <a:pt x="267" y="3626"/>
                    </a:lnTo>
                    <a:lnTo>
                      <a:pt x="269" y="3617"/>
                    </a:lnTo>
                    <a:lnTo>
                      <a:pt x="277" y="3612"/>
                    </a:lnTo>
                    <a:lnTo>
                      <a:pt x="293" y="3616"/>
                    </a:lnTo>
                    <a:lnTo>
                      <a:pt x="301" y="3616"/>
                    </a:lnTo>
                    <a:lnTo>
                      <a:pt x="317" y="3611"/>
                    </a:lnTo>
                    <a:lnTo>
                      <a:pt x="333" y="3613"/>
                    </a:lnTo>
                    <a:lnTo>
                      <a:pt x="349" y="3610"/>
                    </a:lnTo>
                    <a:lnTo>
                      <a:pt x="361" y="3619"/>
                    </a:lnTo>
                    <a:lnTo>
                      <a:pt x="366" y="3627"/>
                    </a:lnTo>
                    <a:lnTo>
                      <a:pt x="366" y="3635"/>
                    </a:lnTo>
                    <a:lnTo>
                      <a:pt x="379" y="3647"/>
                    </a:lnTo>
                    <a:lnTo>
                      <a:pt x="384" y="3653"/>
                    </a:lnTo>
                    <a:lnTo>
                      <a:pt x="384" y="3662"/>
                    </a:lnTo>
                    <a:lnTo>
                      <a:pt x="375" y="3666"/>
                    </a:lnTo>
                    <a:lnTo>
                      <a:pt x="368" y="3667"/>
                    </a:lnTo>
                    <a:lnTo>
                      <a:pt x="371" y="3675"/>
                    </a:lnTo>
                    <a:lnTo>
                      <a:pt x="371" y="3682"/>
                    </a:lnTo>
                    <a:lnTo>
                      <a:pt x="375" y="3698"/>
                    </a:lnTo>
                    <a:lnTo>
                      <a:pt x="382" y="3703"/>
                    </a:lnTo>
                    <a:lnTo>
                      <a:pt x="390" y="3705"/>
                    </a:lnTo>
                    <a:lnTo>
                      <a:pt x="406" y="3710"/>
                    </a:lnTo>
                    <a:lnTo>
                      <a:pt x="413" y="3707"/>
                    </a:lnTo>
                    <a:lnTo>
                      <a:pt x="422" y="3707"/>
                    </a:lnTo>
                    <a:lnTo>
                      <a:pt x="424" y="3715"/>
                    </a:lnTo>
                    <a:lnTo>
                      <a:pt x="435" y="3726"/>
                    </a:lnTo>
                    <a:lnTo>
                      <a:pt x="442" y="3753"/>
                    </a:lnTo>
                    <a:lnTo>
                      <a:pt x="440" y="3762"/>
                    </a:lnTo>
                    <a:lnTo>
                      <a:pt x="442" y="3769"/>
                    </a:lnTo>
                    <a:lnTo>
                      <a:pt x="449" y="3774"/>
                    </a:lnTo>
                    <a:lnTo>
                      <a:pt x="456" y="3779"/>
                    </a:lnTo>
                    <a:lnTo>
                      <a:pt x="463" y="3775"/>
                    </a:lnTo>
                    <a:lnTo>
                      <a:pt x="471" y="3774"/>
                    </a:lnTo>
                    <a:lnTo>
                      <a:pt x="479" y="3775"/>
                    </a:lnTo>
                    <a:lnTo>
                      <a:pt x="490" y="3787"/>
                    </a:lnTo>
                    <a:lnTo>
                      <a:pt x="499" y="3784"/>
                    </a:lnTo>
                    <a:lnTo>
                      <a:pt x="506" y="3788"/>
                    </a:lnTo>
                    <a:lnTo>
                      <a:pt x="531" y="3780"/>
                    </a:lnTo>
                    <a:lnTo>
                      <a:pt x="546" y="3773"/>
                    </a:lnTo>
                    <a:lnTo>
                      <a:pt x="553" y="3775"/>
                    </a:lnTo>
                    <a:lnTo>
                      <a:pt x="558" y="3782"/>
                    </a:lnTo>
                    <a:lnTo>
                      <a:pt x="569" y="3804"/>
                    </a:lnTo>
                    <a:lnTo>
                      <a:pt x="580" y="3816"/>
                    </a:lnTo>
                    <a:lnTo>
                      <a:pt x="587" y="3816"/>
                    </a:lnTo>
                    <a:lnTo>
                      <a:pt x="591" y="3809"/>
                    </a:lnTo>
                    <a:lnTo>
                      <a:pt x="600" y="3809"/>
                    </a:lnTo>
                    <a:lnTo>
                      <a:pt x="605" y="3815"/>
                    </a:lnTo>
                    <a:lnTo>
                      <a:pt x="612" y="3816"/>
                    </a:lnTo>
                    <a:lnTo>
                      <a:pt x="619" y="3820"/>
                    </a:lnTo>
                    <a:lnTo>
                      <a:pt x="626" y="3826"/>
                    </a:lnTo>
                    <a:lnTo>
                      <a:pt x="642" y="3825"/>
                    </a:lnTo>
                    <a:lnTo>
                      <a:pt x="655" y="3834"/>
                    </a:lnTo>
                    <a:lnTo>
                      <a:pt x="662" y="3833"/>
                    </a:lnTo>
                    <a:lnTo>
                      <a:pt x="675" y="3844"/>
                    </a:lnTo>
                    <a:lnTo>
                      <a:pt x="683" y="3845"/>
                    </a:lnTo>
                    <a:lnTo>
                      <a:pt x="692" y="3845"/>
                    </a:lnTo>
                    <a:lnTo>
                      <a:pt x="698" y="3850"/>
                    </a:lnTo>
                    <a:lnTo>
                      <a:pt x="691" y="3854"/>
                    </a:lnTo>
                    <a:lnTo>
                      <a:pt x="699" y="3877"/>
                    </a:lnTo>
                    <a:lnTo>
                      <a:pt x="691" y="3892"/>
                    </a:lnTo>
                    <a:lnTo>
                      <a:pt x="675" y="3896"/>
                    </a:lnTo>
                    <a:lnTo>
                      <a:pt x="680" y="3902"/>
                    </a:lnTo>
                    <a:lnTo>
                      <a:pt x="688" y="3904"/>
                    </a:lnTo>
                    <a:lnTo>
                      <a:pt x="693" y="3911"/>
                    </a:lnTo>
                    <a:lnTo>
                      <a:pt x="676" y="3916"/>
                    </a:lnTo>
                    <a:lnTo>
                      <a:pt x="673" y="3922"/>
                    </a:lnTo>
                    <a:lnTo>
                      <a:pt x="672" y="3930"/>
                    </a:lnTo>
                    <a:lnTo>
                      <a:pt x="677" y="3936"/>
                    </a:lnTo>
                    <a:lnTo>
                      <a:pt x="680" y="3944"/>
                    </a:lnTo>
                    <a:lnTo>
                      <a:pt x="678" y="3952"/>
                    </a:lnTo>
                    <a:lnTo>
                      <a:pt x="686" y="3956"/>
                    </a:lnTo>
                    <a:lnTo>
                      <a:pt x="682" y="3972"/>
                    </a:lnTo>
                    <a:lnTo>
                      <a:pt x="675" y="3995"/>
                    </a:lnTo>
                    <a:lnTo>
                      <a:pt x="667" y="3999"/>
                    </a:lnTo>
                    <a:lnTo>
                      <a:pt x="653" y="3995"/>
                    </a:lnTo>
                    <a:lnTo>
                      <a:pt x="644" y="3997"/>
                    </a:lnTo>
                    <a:lnTo>
                      <a:pt x="629" y="3989"/>
                    </a:lnTo>
                    <a:lnTo>
                      <a:pt x="623" y="3994"/>
                    </a:lnTo>
                    <a:lnTo>
                      <a:pt x="614" y="4008"/>
                    </a:lnTo>
                    <a:lnTo>
                      <a:pt x="600" y="4014"/>
                    </a:lnTo>
                    <a:lnTo>
                      <a:pt x="592" y="4029"/>
                    </a:lnTo>
                    <a:lnTo>
                      <a:pt x="594" y="4037"/>
                    </a:lnTo>
                    <a:lnTo>
                      <a:pt x="594" y="4052"/>
                    </a:lnTo>
                    <a:lnTo>
                      <a:pt x="607" y="4047"/>
                    </a:lnTo>
                    <a:lnTo>
                      <a:pt x="617" y="4048"/>
                    </a:lnTo>
                    <a:lnTo>
                      <a:pt x="623" y="4043"/>
                    </a:lnTo>
                    <a:lnTo>
                      <a:pt x="638" y="4041"/>
                    </a:lnTo>
                    <a:lnTo>
                      <a:pt x="644" y="4043"/>
                    </a:lnTo>
                    <a:lnTo>
                      <a:pt x="645" y="4049"/>
                    </a:lnTo>
                    <a:lnTo>
                      <a:pt x="653" y="4051"/>
                    </a:lnTo>
                    <a:lnTo>
                      <a:pt x="655" y="4053"/>
                    </a:lnTo>
                    <a:lnTo>
                      <a:pt x="654" y="4058"/>
                    </a:lnTo>
                    <a:lnTo>
                      <a:pt x="644" y="4058"/>
                    </a:lnTo>
                    <a:lnTo>
                      <a:pt x="632" y="4063"/>
                    </a:lnTo>
                    <a:lnTo>
                      <a:pt x="616" y="4073"/>
                    </a:lnTo>
                    <a:lnTo>
                      <a:pt x="605" y="4076"/>
                    </a:lnTo>
                    <a:lnTo>
                      <a:pt x="605" y="4081"/>
                    </a:lnTo>
                    <a:lnTo>
                      <a:pt x="610" y="4086"/>
                    </a:lnTo>
                    <a:lnTo>
                      <a:pt x="605" y="4089"/>
                    </a:lnTo>
                    <a:lnTo>
                      <a:pt x="594" y="4086"/>
                    </a:lnTo>
                    <a:lnTo>
                      <a:pt x="569" y="4090"/>
                    </a:lnTo>
                    <a:lnTo>
                      <a:pt x="567" y="4100"/>
                    </a:lnTo>
                    <a:lnTo>
                      <a:pt x="575" y="4107"/>
                    </a:lnTo>
                    <a:lnTo>
                      <a:pt x="587" y="4112"/>
                    </a:lnTo>
                    <a:lnTo>
                      <a:pt x="597" y="4126"/>
                    </a:lnTo>
                    <a:lnTo>
                      <a:pt x="607" y="4135"/>
                    </a:lnTo>
                    <a:lnTo>
                      <a:pt x="605" y="4137"/>
                    </a:lnTo>
                    <a:lnTo>
                      <a:pt x="591" y="4133"/>
                    </a:lnTo>
                    <a:lnTo>
                      <a:pt x="585" y="4143"/>
                    </a:lnTo>
                    <a:lnTo>
                      <a:pt x="579" y="4143"/>
                    </a:lnTo>
                    <a:lnTo>
                      <a:pt x="567" y="4160"/>
                    </a:lnTo>
                    <a:lnTo>
                      <a:pt x="557" y="4172"/>
                    </a:lnTo>
                    <a:lnTo>
                      <a:pt x="548" y="4191"/>
                    </a:lnTo>
                    <a:lnTo>
                      <a:pt x="535" y="4192"/>
                    </a:lnTo>
                    <a:lnTo>
                      <a:pt x="519" y="4189"/>
                    </a:lnTo>
                    <a:lnTo>
                      <a:pt x="516" y="4194"/>
                    </a:lnTo>
                    <a:lnTo>
                      <a:pt x="516" y="4200"/>
                    </a:lnTo>
                    <a:lnTo>
                      <a:pt x="506" y="4205"/>
                    </a:lnTo>
                    <a:lnTo>
                      <a:pt x="519" y="4210"/>
                    </a:lnTo>
                    <a:lnTo>
                      <a:pt x="531" y="4220"/>
                    </a:lnTo>
                    <a:lnTo>
                      <a:pt x="536" y="4235"/>
                    </a:lnTo>
                    <a:lnTo>
                      <a:pt x="546" y="4246"/>
                    </a:lnTo>
                    <a:lnTo>
                      <a:pt x="556" y="4247"/>
                    </a:lnTo>
                    <a:lnTo>
                      <a:pt x="560" y="4242"/>
                    </a:lnTo>
                    <a:lnTo>
                      <a:pt x="565" y="4250"/>
                    </a:lnTo>
                    <a:lnTo>
                      <a:pt x="580" y="4262"/>
                    </a:lnTo>
                    <a:lnTo>
                      <a:pt x="623" y="4280"/>
                    </a:lnTo>
                    <a:lnTo>
                      <a:pt x="649" y="4301"/>
                    </a:lnTo>
                    <a:lnTo>
                      <a:pt x="656" y="4313"/>
                    </a:lnTo>
                    <a:lnTo>
                      <a:pt x="662" y="4321"/>
                    </a:lnTo>
                    <a:lnTo>
                      <a:pt x="671" y="4323"/>
                    </a:lnTo>
                    <a:lnTo>
                      <a:pt x="683" y="4336"/>
                    </a:lnTo>
                    <a:lnTo>
                      <a:pt x="698" y="4331"/>
                    </a:lnTo>
                    <a:lnTo>
                      <a:pt x="707" y="4329"/>
                    </a:lnTo>
                    <a:lnTo>
                      <a:pt x="714" y="4332"/>
                    </a:lnTo>
                    <a:lnTo>
                      <a:pt x="723" y="4331"/>
                    </a:lnTo>
                    <a:lnTo>
                      <a:pt x="737" y="4336"/>
                    </a:lnTo>
                    <a:lnTo>
                      <a:pt x="743" y="4342"/>
                    </a:lnTo>
                    <a:lnTo>
                      <a:pt x="759" y="4344"/>
                    </a:lnTo>
                    <a:lnTo>
                      <a:pt x="782" y="4354"/>
                    </a:lnTo>
                    <a:lnTo>
                      <a:pt x="791" y="4355"/>
                    </a:lnTo>
                    <a:lnTo>
                      <a:pt x="815" y="4353"/>
                    </a:lnTo>
                    <a:lnTo>
                      <a:pt x="831" y="4358"/>
                    </a:lnTo>
                    <a:lnTo>
                      <a:pt x="847" y="4358"/>
                    </a:lnTo>
                    <a:lnTo>
                      <a:pt x="854" y="4363"/>
                    </a:lnTo>
                    <a:lnTo>
                      <a:pt x="858" y="4368"/>
                    </a:lnTo>
                    <a:lnTo>
                      <a:pt x="896" y="4390"/>
                    </a:lnTo>
                    <a:lnTo>
                      <a:pt x="898" y="4398"/>
                    </a:lnTo>
                    <a:lnTo>
                      <a:pt x="906" y="4402"/>
                    </a:lnTo>
                    <a:lnTo>
                      <a:pt x="914" y="4399"/>
                    </a:lnTo>
                    <a:lnTo>
                      <a:pt x="920" y="4395"/>
                    </a:lnTo>
                    <a:lnTo>
                      <a:pt x="935" y="4388"/>
                    </a:lnTo>
                    <a:lnTo>
                      <a:pt x="944" y="4388"/>
                    </a:lnTo>
                    <a:lnTo>
                      <a:pt x="950" y="4393"/>
                    </a:lnTo>
                    <a:lnTo>
                      <a:pt x="957" y="4392"/>
                    </a:lnTo>
                    <a:lnTo>
                      <a:pt x="973" y="4395"/>
                    </a:lnTo>
                    <a:lnTo>
                      <a:pt x="978" y="4401"/>
                    </a:lnTo>
                    <a:lnTo>
                      <a:pt x="985" y="4404"/>
                    </a:lnTo>
                    <a:lnTo>
                      <a:pt x="993" y="4404"/>
                    </a:lnTo>
                    <a:lnTo>
                      <a:pt x="1000" y="4408"/>
                    </a:lnTo>
                    <a:lnTo>
                      <a:pt x="1004" y="4415"/>
                    </a:lnTo>
                    <a:lnTo>
                      <a:pt x="1000" y="4430"/>
                    </a:lnTo>
                    <a:lnTo>
                      <a:pt x="1012" y="4440"/>
                    </a:lnTo>
                    <a:lnTo>
                      <a:pt x="1028" y="4445"/>
                    </a:lnTo>
                    <a:lnTo>
                      <a:pt x="1035" y="4450"/>
                    </a:lnTo>
                    <a:lnTo>
                      <a:pt x="1040" y="4453"/>
                    </a:lnTo>
                    <a:lnTo>
                      <a:pt x="1048" y="4458"/>
                    </a:lnTo>
                    <a:lnTo>
                      <a:pt x="1055" y="4458"/>
                    </a:lnTo>
                    <a:lnTo>
                      <a:pt x="1067" y="4469"/>
                    </a:lnTo>
                    <a:lnTo>
                      <a:pt x="1071" y="4477"/>
                    </a:lnTo>
                    <a:lnTo>
                      <a:pt x="1079" y="4477"/>
                    </a:lnTo>
                    <a:lnTo>
                      <a:pt x="1084" y="4493"/>
                    </a:lnTo>
                    <a:lnTo>
                      <a:pt x="1087" y="4500"/>
                    </a:lnTo>
                    <a:lnTo>
                      <a:pt x="1095" y="4500"/>
                    </a:lnTo>
                    <a:lnTo>
                      <a:pt x="1111" y="4504"/>
                    </a:lnTo>
                    <a:lnTo>
                      <a:pt x="1119" y="4501"/>
                    </a:lnTo>
                    <a:lnTo>
                      <a:pt x="1124" y="4496"/>
                    </a:lnTo>
                    <a:lnTo>
                      <a:pt x="1130" y="4481"/>
                    </a:lnTo>
                    <a:lnTo>
                      <a:pt x="1138" y="4477"/>
                    </a:lnTo>
                    <a:lnTo>
                      <a:pt x="1145" y="4473"/>
                    </a:lnTo>
                    <a:lnTo>
                      <a:pt x="1148" y="4466"/>
                    </a:lnTo>
                    <a:lnTo>
                      <a:pt x="1154" y="4456"/>
                    </a:lnTo>
                    <a:lnTo>
                      <a:pt x="1144" y="4451"/>
                    </a:lnTo>
                    <a:lnTo>
                      <a:pt x="1132" y="4423"/>
                    </a:lnTo>
                    <a:lnTo>
                      <a:pt x="1113" y="4391"/>
                    </a:lnTo>
                    <a:lnTo>
                      <a:pt x="1105" y="4380"/>
                    </a:lnTo>
                    <a:lnTo>
                      <a:pt x="1101" y="4366"/>
                    </a:lnTo>
                    <a:lnTo>
                      <a:pt x="1101" y="4344"/>
                    </a:lnTo>
                    <a:lnTo>
                      <a:pt x="1108" y="4317"/>
                    </a:lnTo>
                    <a:lnTo>
                      <a:pt x="1106" y="4305"/>
                    </a:lnTo>
                    <a:lnTo>
                      <a:pt x="1097" y="4326"/>
                    </a:lnTo>
                    <a:lnTo>
                      <a:pt x="1094" y="4320"/>
                    </a:lnTo>
                    <a:lnTo>
                      <a:pt x="1091" y="4302"/>
                    </a:lnTo>
                    <a:lnTo>
                      <a:pt x="1081" y="4285"/>
                    </a:lnTo>
                    <a:lnTo>
                      <a:pt x="1069" y="4268"/>
                    </a:lnTo>
                    <a:lnTo>
                      <a:pt x="1059" y="4268"/>
                    </a:lnTo>
                    <a:lnTo>
                      <a:pt x="1054" y="4253"/>
                    </a:lnTo>
                    <a:lnTo>
                      <a:pt x="1063" y="4240"/>
                    </a:lnTo>
                    <a:lnTo>
                      <a:pt x="1064" y="4229"/>
                    </a:lnTo>
                    <a:lnTo>
                      <a:pt x="1071" y="4218"/>
                    </a:lnTo>
                    <a:lnTo>
                      <a:pt x="1075" y="4218"/>
                    </a:lnTo>
                    <a:lnTo>
                      <a:pt x="1076" y="4215"/>
                    </a:lnTo>
                    <a:lnTo>
                      <a:pt x="1079" y="4207"/>
                    </a:lnTo>
                    <a:lnTo>
                      <a:pt x="1089" y="4198"/>
                    </a:lnTo>
                    <a:lnTo>
                      <a:pt x="1095" y="4162"/>
                    </a:lnTo>
                    <a:lnTo>
                      <a:pt x="1102" y="4165"/>
                    </a:lnTo>
                    <a:lnTo>
                      <a:pt x="1106" y="4144"/>
                    </a:lnTo>
                    <a:lnTo>
                      <a:pt x="1107" y="4133"/>
                    </a:lnTo>
                    <a:lnTo>
                      <a:pt x="1098" y="4117"/>
                    </a:lnTo>
                    <a:lnTo>
                      <a:pt x="1110" y="4121"/>
                    </a:lnTo>
                    <a:lnTo>
                      <a:pt x="1121" y="4121"/>
                    </a:lnTo>
                    <a:lnTo>
                      <a:pt x="1119" y="4128"/>
                    </a:lnTo>
                    <a:lnTo>
                      <a:pt x="1126" y="4139"/>
                    </a:lnTo>
                    <a:lnTo>
                      <a:pt x="1130" y="4154"/>
                    </a:lnTo>
                    <a:lnTo>
                      <a:pt x="1138" y="4154"/>
                    </a:lnTo>
                    <a:lnTo>
                      <a:pt x="1143" y="4151"/>
                    </a:lnTo>
                    <a:lnTo>
                      <a:pt x="1148" y="4151"/>
                    </a:lnTo>
                    <a:lnTo>
                      <a:pt x="1160" y="4123"/>
                    </a:lnTo>
                    <a:lnTo>
                      <a:pt x="1166" y="4119"/>
                    </a:lnTo>
                    <a:lnTo>
                      <a:pt x="1159" y="4117"/>
                    </a:lnTo>
                    <a:lnTo>
                      <a:pt x="1155" y="4111"/>
                    </a:lnTo>
                    <a:lnTo>
                      <a:pt x="1149" y="4107"/>
                    </a:lnTo>
                    <a:lnTo>
                      <a:pt x="1140" y="4107"/>
                    </a:lnTo>
                    <a:lnTo>
                      <a:pt x="1133" y="4105"/>
                    </a:lnTo>
                    <a:lnTo>
                      <a:pt x="1130" y="4099"/>
                    </a:lnTo>
                    <a:lnTo>
                      <a:pt x="1137" y="4091"/>
                    </a:lnTo>
                    <a:lnTo>
                      <a:pt x="1138" y="4084"/>
                    </a:lnTo>
                    <a:lnTo>
                      <a:pt x="1145" y="4081"/>
                    </a:lnTo>
                    <a:lnTo>
                      <a:pt x="1154" y="4087"/>
                    </a:lnTo>
                    <a:lnTo>
                      <a:pt x="1166" y="4084"/>
                    </a:lnTo>
                    <a:lnTo>
                      <a:pt x="1157" y="4027"/>
                    </a:lnTo>
                    <a:lnTo>
                      <a:pt x="1150" y="4025"/>
                    </a:lnTo>
                    <a:lnTo>
                      <a:pt x="1145" y="4019"/>
                    </a:lnTo>
                    <a:lnTo>
                      <a:pt x="1143" y="4010"/>
                    </a:lnTo>
                    <a:lnTo>
                      <a:pt x="1139" y="4004"/>
                    </a:lnTo>
                    <a:lnTo>
                      <a:pt x="1133" y="3998"/>
                    </a:lnTo>
                    <a:lnTo>
                      <a:pt x="1126" y="3998"/>
                    </a:lnTo>
                    <a:lnTo>
                      <a:pt x="1108" y="4000"/>
                    </a:lnTo>
                    <a:lnTo>
                      <a:pt x="1095" y="3997"/>
                    </a:lnTo>
                    <a:lnTo>
                      <a:pt x="1094" y="4005"/>
                    </a:lnTo>
                    <a:lnTo>
                      <a:pt x="1081" y="3993"/>
                    </a:lnTo>
                    <a:lnTo>
                      <a:pt x="1081" y="3986"/>
                    </a:lnTo>
                    <a:lnTo>
                      <a:pt x="1076" y="3978"/>
                    </a:lnTo>
                    <a:lnTo>
                      <a:pt x="1081" y="3971"/>
                    </a:lnTo>
                    <a:lnTo>
                      <a:pt x="1076" y="3965"/>
                    </a:lnTo>
                    <a:lnTo>
                      <a:pt x="1076" y="3957"/>
                    </a:lnTo>
                    <a:lnTo>
                      <a:pt x="1047" y="3947"/>
                    </a:lnTo>
                    <a:lnTo>
                      <a:pt x="1058" y="3903"/>
                    </a:lnTo>
                    <a:lnTo>
                      <a:pt x="1071" y="3896"/>
                    </a:lnTo>
                    <a:lnTo>
                      <a:pt x="1076" y="3888"/>
                    </a:lnTo>
                    <a:lnTo>
                      <a:pt x="1074" y="3881"/>
                    </a:lnTo>
                    <a:lnTo>
                      <a:pt x="1063" y="3870"/>
                    </a:lnTo>
                    <a:lnTo>
                      <a:pt x="1073" y="3825"/>
                    </a:lnTo>
                    <a:lnTo>
                      <a:pt x="1086" y="3816"/>
                    </a:lnTo>
                    <a:lnTo>
                      <a:pt x="1091" y="3810"/>
                    </a:lnTo>
                    <a:lnTo>
                      <a:pt x="1090" y="3801"/>
                    </a:lnTo>
                    <a:lnTo>
                      <a:pt x="1092" y="3794"/>
                    </a:lnTo>
                    <a:lnTo>
                      <a:pt x="1092" y="3787"/>
                    </a:lnTo>
                    <a:lnTo>
                      <a:pt x="1096" y="3778"/>
                    </a:lnTo>
                    <a:lnTo>
                      <a:pt x="1101" y="3772"/>
                    </a:lnTo>
                    <a:lnTo>
                      <a:pt x="1107" y="3777"/>
                    </a:lnTo>
                    <a:lnTo>
                      <a:pt x="1111" y="3784"/>
                    </a:lnTo>
                    <a:lnTo>
                      <a:pt x="1123" y="3794"/>
                    </a:lnTo>
                    <a:lnTo>
                      <a:pt x="1140" y="3831"/>
                    </a:lnTo>
                    <a:lnTo>
                      <a:pt x="1149" y="3833"/>
                    </a:lnTo>
                    <a:lnTo>
                      <a:pt x="1175" y="3816"/>
                    </a:lnTo>
                    <a:lnTo>
                      <a:pt x="1172" y="3807"/>
                    </a:lnTo>
                    <a:lnTo>
                      <a:pt x="1169" y="3800"/>
                    </a:lnTo>
                    <a:lnTo>
                      <a:pt x="1165" y="3775"/>
                    </a:lnTo>
                    <a:lnTo>
                      <a:pt x="1157" y="3762"/>
                    </a:lnTo>
                    <a:lnTo>
                      <a:pt x="1166" y="3763"/>
                    </a:lnTo>
                    <a:lnTo>
                      <a:pt x="1173" y="3760"/>
                    </a:lnTo>
                    <a:lnTo>
                      <a:pt x="1193" y="3746"/>
                    </a:lnTo>
                    <a:lnTo>
                      <a:pt x="1200" y="3742"/>
                    </a:lnTo>
                    <a:lnTo>
                      <a:pt x="1205" y="3736"/>
                    </a:lnTo>
                    <a:lnTo>
                      <a:pt x="1205" y="3728"/>
                    </a:lnTo>
                    <a:lnTo>
                      <a:pt x="1205" y="3719"/>
                    </a:lnTo>
                    <a:lnTo>
                      <a:pt x="1213" y="3718"/>
                    </a:lnTo>
                    <a:lnTo>
                      <a:pt x="1221" y="3719"/>
                    </a:lnTo>
                    <a:lnTo>
                      <a:pt x="1229" y="3715"/>
                    </a:lnTo>
                    <a:lnTo>
                      <a:pt x="1234" y="3709"/>
                    </a:lnTo>
                    <a:lnTo>
                      <a:pt x="1241" y="3705"/>
                    </a:lnTo>
                    <a:lnTo>
                      <a:pt x="1248" y="3703"/>
                    </a:lnTo>
                    <a:lnTo>
                      <a:pt x="1253" y="3697"/>
                    </a:lnTo>
                    <a:lnTo>
                      <a:pt x="1261" y="3692"/>
                    </a:lnTo>
                    <a:lnTo>
                      <a:pt x="1266" y="3686"/>
                    </a:lnTo>
                    <a:lnTo>
                      <a:pt x="1267" y="3678"/>
                    </a:lnTo>
                    <a:lnTo>
                      <a:pt x="1274" y="3672"/>
                    </a:lnTo>
                    <a:lnTo>
                      <a:pt x="1289" y="3669"/>
                    </a:lnTo>
                    <a:lnTo>
                      <a:pt x="1305" y="3669"/>
                    </a:lnTo>
                    <a:lnTo>
                      <a:pt x="1306" y="3677"/>
                    </a:lnTo>
                    <a:lnTo>
                      <a:pt x="1310" y="3685"/>
                    </a:lnTo>
                    <a:lnTo>
                      <a:pt x="1326" y="3681"/>
                    </a:lnTo>
                    <a:lnTo>
                      <a:pt x="1331" y="3687"/>
                    </a:lnTo>
                    <a:lnTo>
                      <a:pt x="1336" y="3680"/>
                    </a:lnTo>
                    <a:lnTo>
                      <a:pt x="1338" y="3671"/>
                    </a:lnTo>
                    <a:lnTo>
                      <a:pt x="1343" y="3665"/>
                    </a:lnTo>
                    <a:lnTo>
                      <a:pt x="1350" y="3665"/>
                    </a:lnTo>
                    <a:lnTo>
                      <a:pt x="1358" y="3662"/>
                    </a:lnTo>
                    <a:lnTo>
                      <a:pt x="1366" y="3662"/>
                    </a:lnTo>
                    <a:lnTo>
                      <a:pt x="1371" y="3678"/>
                    </a:lnTo>
                    <a:lnTo>
                      <a:pt x="1376" y="3685"/>
                    </a:lnTo>
                    <a:lnTo>
                      <a:pt x="1385" y="3681"/>
                    </a:lnTo>
                    <a:lnTo>
                      <a:pt x="1392" y="3681"/>
                    </a:lnTo>
                    <a:lnTo>
                      <a:pt x="1399" y="3683"/>
                    </a:lnTo>
                    <a:lnTo>
                      <a:pt x="1415" y="3680"/>
                    </a:lnTo>
                    <a:lnTo>
                      <a:pt x="1423" y="3681"/>
                    </a:lnTo>
                    <a:lnTo>
                      <a:pt x="1430" y="3685"/>
                    </a:lnTo>
                    <a:lnTo>
                      <a:pt x="1436" y="3691"/>
                    </a:lnTo>
                    <a:lnTo>
                      <a:pt x="1442" y="3705"/>
                    </a:lnTo>
                    <a:lnTo>
                      <a:pt x="1463" y="3718"/>
                    </a:lnTo>
                    <a:lnTo>
                      <a:pt x="1468" y="3724"/>
                    </a:lnTo>
                    <a:lnTo>
                      <a:pt x="1471" y="3732"/>
                    </a:lnTo>
                    <a:lnTo>
                      <a:pt x="1482" y="3745"/>
                    </a:lnTo>
                    <a:lnTo>
                      <a:pt x="1481" y="3752"/>
                    </a:lnTo>
                    <a:lnTo>
                      <a:pt x="1482" y="3761"/>
                    </a:lnTo>
                    <a:lnTo>
                      <a:pt x="1487" y="3767"/>
                    </a:lnTo>
                    <a:lnTo>
                      <a:pt x="1494" y="3764"/>
                    </a:lnTo>
                    <a:lnTo>
                      <a:pt x="1494" y="3757"/>
                    </a:lnTo>
                    <a:lnTo>
                      <a:pt x="1493" y="3748"/>
                    </a:lnTo>
                    <a:lnTo>
                      <a:pt x="1494" y="3741"/>
                    </a:lnTo>
                    <a:lnTo>
                      <a:pt x="1489" y="3734"/>
                    </a:lnTo>
                    <a:lnTo>
                      <a:pt x="1494" y="3728"/>
                    </a:lnTo>
                    <a:lnTo>
                      <a:pt x="1503" y="3726"/>
                    </a:lnTo>
                    <a:lnTo>
                      <a:pt x="1505" y="3734"/>
                    </a:lnTo>
                    <a:lnTo>
                      <a:pt x="1511" y="3739"/>
                    </a:lnTo>
                    <a:lnTo>
                      <a:pt x="1514" y="3747"/>
                    </a:lnTo>
                    <a:lnTo>
                      <a:pt x="1520" y="3752"/>
                    </a:lnTo>
                    <a:lnTo>
                      <a:pt x="1536" y="3757"/>
                    </a:lnTo>
                    <a:lnTo>
                      <a:pt x="1549" y="3766"/>
                    </a:lnTo>
                    <a:lnTo>
                      <a:pt x="1558" y="3763"/>
                    </a:lnTo>
                    <a:lnTo>
                      <a:pt x="1578" y="3750"/>
                    </a:lnTo>
                    <a:lnTo>
                      <a:pt x="1578" y="3741"/>
                    </a:lnTo>
                    <a:lnTo>
                      <a:pt x="1584" y="3737"/>
                    </a:lnTo>
                    <a:lnTo>
                      <a:pt x="1590" y="3732"/>
                    </a:lnTo>
                    <a:lnTo>
                      <a:pt x="1598" y="3731"/>
                    </a:lnTo>
                    <a:lnTo>
                      <a:pt x="1606" y="3734"/>
                    </a:lnTo>
                    <a:lnTo>
                      <a:pt x="1606" y="3725"/>
                    </a:lnTo>
                    <a:lnTo>
                      <a:pt x="1614" y="3725"/>
                    </a:lnTo>
                    <a:lnTo>
                      <a:pt x="1622" y="3728"/>
                    </a:lnTo>
                    <a:lnTo>
                      <a:pt x="1629" y="3723"/>
                    </a:lnTo>
                    <a:lnTo>
                      <a:pt x="1637" y="3728"/>
                    </a:lnTo>
                    <a:lnTo>
                      <a:pt x="1648" y="3739"/>
                    </a:lnTo>
                    <a:lnTo>
                      <a:pt x="1662" y="3730"/>
                    </a:lnTo>
                    <a:lnTo>
                      <a:pt x="1666" y="3723"/>
                    </a:lnTo>
                    <a:lnTo>
                      <a:pt x="1682" y="3723"/>
                    </a:lnTo>
                    <a:lnTo>
                      <a:pt x="1689" y="3719"/>
                    </a:lnTo>
                    <a:lnTo>
                      <a:pt x="1704" y="3725"/>
                    </a:lnTo>
                    <a:lnTo>
                      <a:pt x="1709" y="3731"/>
                    </a:lnTo>
                    <a:lnTo>
                      <a:pt x="1710" y="3747"/>
                    </a:lnTo>
                    <a:lnTo>
                      <a:pt x="1716" y="3753"/>
                    </a:lnTo>
                    <a:lnTo>
                      <a:pt x="1721" y="3760"/>
                    </a:lnTo>
                    <a:lnTo>
                      <a:pt x="1737" y="3757"/>
                    </a:lnTo>
                    <a:lnTo>
                      <a:pt x="1752" y="3761"/>
                    </a:lnTo>
                    <a:lnTo>
                      <a:pt x="1752" y="3761"/>
                    </a:lnTo>
                    <a:lnTo>
                      <a:pt x="1754" y="3772"/>
                    </a:lnTo>
                    <a:lnTo>
                      <a:pt x="1772" y="3771"/>
                    </a:lnTo>
                    <a:lnTo>
                      <a:pt x="1778" y="3766"/>
                    </a:lnTo>
                    <a:lnTo>
                      <a:pt x="1785" y="3751"/>
                    </a:lnTo>
                    <a:lnTo>
                      <a:pt x="1790" y="3745"/>
                    </a:lnTo>
                    <a:lnTo>
                      <a:pt x="1796" y="3747"/>
                    </a:lnTo>
                    <a:lnTo>
                      <a:pt x="1807" y="3760"/>
                    </a:lnTo>
                    <a:lnTo>
                      <a:pt x="1824" y="3761"/>
                    </a:lnTo>
                    <a:lnTo>
                      <a:pt x="1839" y="3757"/>
                    </a:lnTo>
                    <a:lnTo>
                      <a:pt x="1847" y="3752"/>
                    </a:lnTo>
                    <a:lnTo>
                      <a:pt x="1863" y="3747"/>
                    </a:lnTo>
                    <a:lnTo>
                      <a:pt x="1874" y="3709"/>
                    </a:lnTo>
                    <a:lnTo>
                      <a:pt x="1877" y="3702"/>
                    </a:lnTo>
                    <a:lnTo>
                      <a:pt x="1872" y="3696"/>
                    </a:lnTo>
                    <a:lnTo>
                      <a:pt x="1870" y="3692"/>
                    </a:lnTo>
                    <a:lnTo>
                      <a:pt x="1856" y="3691"/>
                    </a:lnTo>
                    <a:lnTo>
                      <a:pt x="1840" y="3689"/>
                    </a:lnTo>
                    <a:lnTo>
                      <a:pt x="1834" y="3682"/>
                    </a:lnTo>
                    <a:lnTo>
                      <a:pt x="1831" y="3677"/>
                    </a:lnTo>
                    <a:lnTo>
                      <a:pt x="1813" y="3674"/>
                    </a:lnTo>
                    <a:lnTo>
                      <a:pt x="1806" y="3671"/>
                    </a:lnTo>
                    <a:lnTo>
                      <a:pt x="1807" y="3662"/>
                    </a:lnTo>
                    <a:lnTo>
                      <a:pt x="1802" y="3655"/>
                    </a:lnTo>
                    <a:lnTo>
                      <a:pt x="1786" y="3653"/>
                    </a:lnTo>
                    <a:lnTo>
                      <a:pt x="1788" y="3644"/>
                    </a:lnTo>
                    <a:lnTo>
                      <a:pt x="1795" y="3642"/>
                    </a:lnTo>
                    <a:lnTo>
                      <a:pt x="1807" y="3632"/>
                    </a:lnTo>
                    <a:lnTo>
                      <a:pt x="1823" y="3626"/>
                    </a:lnTo>
                    <a:lnTo>
                      <a:pt x="1837" y="3617"/>
                    </a:lnTo>
                    <a:lnTo>
                      <a:pt x="1840" y="3611"/>
                    </a:lnTo>
                    <a:lnTo>
                      <a:pt x="1842" y="3602"/>
                    </a:lnTo>
                    <a:lnTo>
                      <a:pt x="1823" y="3575"/>
                    </a:lnTo>
                    <a:lnTo>
                      <a:pt x="1831" y="3572"/>
                    </a:lnTo>
                    <a:lnTo>
                      <a:pt x="1838" y="3565"/>
                    </a:lnTo>
                    <a:lnTo>
                      <a:pt x="1839" y="3558"/>
                    </a:lnTo>
                    <a:lnTo>
                      <a:pt x="1845" y="3553"/>
                    </a:lnTo>
                    <a:lnTo>
                      <a:pt x="1854" y="3552"/>
                    </a:lnTo>
                    <a:lnTo>
                      <a:pt x="1863" y="3553"/>
                    </a:lnTo>
                    <a:lnTo>
                      <a:pt x="1870" y="3552"/>
                    </a:lnTo>
                    <a:lnTo>
                      <a:pt x="1877" y="3554"/>
                    </a:lnTo>
                    <a:lnTo>
                      <a:pt x="1893" y="3554"/>
                    </a:lnTo>
                    <a:lnTo>
                      <a:pt x="1902" y="3551"/>
                    </a:lnTo>
                    <a:lnTo>
                      <a:pt x="1904" y="3543"/>
                    </a:lnTo>
                    <a:lnTo>
                      <a:pt x="1901" y="3537"/>
                    </a:lnTo>
                    <a:lnTo>
                      <a:pt x="1886" y="3529"/>
                    </a:lnTo>
                    <a:lnTo>
                      <a:pt x="1854" y="3524"/>
                    </a:lnTo>
                    <a:lnTo>
                      <a:pt x="1850" y="3518"/>
                    </a:lnTo>
                    <a:lnTo>
                      <a:pt x="1852" y="3509"/>
                    </a:lnTo>
                    <a:lnTo>
                      <a:pt x="1859" y="3509"/>
                    </a:lnTo>
                    <a:lnTo>
                      <a:pt x="1866" y="3506"/>
                    </a:lnTo>
                    <a:lnTo>
                      <a:pt x="1871" y="3499"/>
                    </a:lnTo>
                    <a:lnTo>
                      <a:pt x="1865" y="3494"/>
                    </a:lnTo>
                    <a:lnTo>
                      <a:pt x="1858" y="3498"/>
                    </a:lnTo>
                    <a:lnTo>
                      <a:pt x="1842" y="3498"/>
                    </a:lnTo>
                    <a:lnTo>
                      <a:pt x="1842" y="3489"/>
                    </a:lnTo>
                    <a:lnTo>
                      <a:pt x="1844" y="3482"/>
                    </a:lnTo>
                    <a:lnTo>
                      <a:pt x="1849" y="3476"/>
                    </a:lnTo>
                    <a:lnTo>
                      <a:pt x="1838" y="3463"/>
                    </a:lnTo>
                    <a:lnTo>
                      <a:pt x="1854" y="3463"/>
                    </a:lnTo>
                    <a:lnTo>
                      <a:pt x="1859" y="3457"/>
                    </a:lnTo>
                    <a:lnTo>
                      <a:pt x="1867" y="3457"/>
                    </a:lnTo>
                    <a:lnTo>
                      <a:pt x="1872" y="3463"/>
                    </a:lnTo>
                    <a:lnTo>
                      <a:pt x="1880" y="3462"/>
                    </a:lnTo>
                    <a:lnTo>
                      <a:pt x="1888" y="3463"/>
                    </a:lnTo>
                    <a:lnTo>
                      <a:pt x="1896" y="3461"/>
                    </a:lnTo>
                    <a:lnTo>
                      <a:pt x="1920" y="3461"/>
                    </a:lnTo>
                    <a:lnTo>
                      <a:pt x="1925" y="3468"/>
                    </a:lnTo>
                    <a:lnTo>
                      <a:pt x="1935" y="3456"/>
                    </a:lnTo>
                    <a:lnTo>
                      <a:pt x="1942" y="3452"/>
                    </a:lnTo>
                    <a:lnTo>
                      <a:pt x="1958" y="3454"/>
                    </a:lnTo>
                    <a:lnTo>
                      <a:pt x="1966" y="3449"/>
                    </a:lnTo>
                    <a:lnTo>
                      <a:pt x="1973" y="3446"/>
                    </a:lnTo>
                    <a:lnTo>
                      <a:pt x="1987" y="3436"/>
                    </a:lnTo>
                    <a:lnTo>
                      <a:pt x="1994" y="3439"/>
                    </a:lnTo>
                    <a:lnTo>
                      <a:pt x="2000" y="3444"/>
                    </a:lnTo>
                    <a:lnTo>
                      <a:pt x="2008" y="3444"/>
                    </a:lnTo>
                    <a:lnTo>
                      <a:pt x="2010" y="3436"/>
                    </a:lnTo>
                    <a:lnTo>
                      <a:pt x="2027" y="3432"/>
                    </a:lnTo>
                    <a:lnTo>
                      <a:pt x="2033" y="3428"/>
                    </a:lnTo>
                    <a:lnTo>
                      <a:pt x="2042" y="3427"/>
                    </a:lnTo>
                    <a:lnTo>
                      <a:pt x="2049" y="3424"/>
                    </a:lnTo>
                    <a:lnTo>
                      <a:pt x="2057" y="3424"/>
                    </a:lnTo>
                    <a:lnTo>
                      <a:pt x="2064" y="3427"/>
                    </a:lnTo>
                    <a:lnTo>
                      <a:pt x="2069" y="3419"/>
                    </a:lnTo>
                    <a:lnTo>
                      <a:pt x="2070" y="3412"/>
                    </a:lnTo>
                    <a:lnTo>
                      <a:pt x="2074" y="3403"/>
                    </a:lnTo>
                    <a:lnTo>
                      <a:pt x="2081" y="3400"/>
                    </a:lnTo>
                    <a:lnTo>
                      <a:pt x="2089" y="3398"/>
                    </a:lnTo>
                    <a:lnTo>
                      <a:pt x="2096" y="3402"/>
                    </a:lnTo>
                    <a:lnTo>
                      <a:pt x="2114" y="3396"/>
                    </a:lnTo>
                    <a:lnTo>
                      <a:pt x="2114" y="3397"/>
                    </a:lnTo>
                    <a:lnTo>
                      <a:pt x="2151" y="3387"/>
                    </a:lnTo>
                    <a:lnTo>
                      <a:pt x="2183" y="3384"/>
                    </a:lnTo>
                    <a:lnTo>
                      <a:pt x="2211" y="3375"/>
                    </a:lnTo>
                    <a:lnTo>
                      <a:pt x="2218" y="3369"/>
                    </a:lnTo>
                    <a:lnTo>
                      <a:pt x="2226" y="3370"/>
                    </a:lnTo>
                    <a:lnTo>
                      <a:pt x="2234" y="3368"/>
                    </a:lnTo>
                    <a:lnTo>
                      <a:pt x="2238" y="3362"/>
                    </a:lnTo>
                    <a:lnTo>
                      <a:pt x="2238" y="3353"/>
                    </a:lnTo>
                    <a:lnTo>
                      <a:pt x="2238" y="3346"/>
                    </a:lnTo>
                    <a:lnTo>
                      <a:pt x="2247" y="3347"/>
                    </a:lnTo>
                    <a:lnTo>
                      <a:pt x="2254" y="3344"/>
                    </a:lnTo>
                    <a:lnTo>
                      <a:pt x="2259" y="3338"/>
                    </a:lnTo>
                    <a:lnTo>
                      <a:pt x="2265" y="3333"/>
                    </a:lnTo>
                    <a:lnTo>
                      <a:pt x="2274" y="3333"/>
                    </a:lnTo>
                    <a:lnTo>
                      <a:pt x="2279" y="3326"/>
                    </a:lnTo>
                    <a:lnTo>
                      <a:pt x="2286" y="3326"/>
                    </a:lnTo>
                    <a:lnTo>
                      <a:pt x="2293" y="3332"/>
                    </a:lnTo>
                    <a:lnTo>
                      <a:pt x="2300" y="3330"/>
                    </a:lnTo>
                    <a:lnTo>
                      <a:pt x="2307" y="3333"/>
                    </a:lnTo>
                    <a:lnTo>
                      <a:pt x="2316" y="3331"/>
                    </a:lnTo>
                    <a:lnTo>
                      <a:pt x="2323" y="3335"/>
                    </a:lnTo>
                    <a:lnTo>
                      <a:pt x="2328" y="3341"/>
                    </a:lnTo>
                    <a:lnTo>
                      <a:pt x="2342" y="3349"/>
                    </a:lnTo>
                    <a:lnTo>
                      <a:pt x="2349" y="3346"/>
                    </a:lnTo>
                    <a:lnTo>
                      <a:pt x="2355" y="3341"/>
                    </a:lnTo>
                    <a:lnTo>
                      <a:pt x="2371" y="3338"/>
                    </a:lnTo>
                    <a:lnTo>
                      <a:pt x="2379" y="3341"/>
                    </a:lnTo>
                    <a:lnTo>
                      <a:pt x="2385" y="3347"/>
                    </a:lnTo>
                    <a:lnTo>
                      <a:pt x="2388" y="3354"/>
                    </a:lnTo>
                    <a:lnTo>
                      <a:pt x="2390" y="3370"/>
                    </a:lnTo>
                    <a:lnTo>
                      <a:pt x="2388" y="3379"/>
                    </a:lnTo>
                    <a:lnTo>
                      <a:pt x="2391" y="3386"/>
                    </a:lnTo>
                    <a:lnTo>
                      <a:pt x="2403" y="3397"/>
                    </a:lnTo>
                    <a:lnTo>
                      <a:pt x="2399" y="3403"/>
                    </a:lnTo>
                    <a:lnTo>
                      <a:pt x="2401" y="3420"/>
                    </a:lnTo>
                    <a:lnTo>
                      <a:pt x="2396" y="3427"/>
                    </a:lnTo>
                    <a:lnTo>
                      <a:pt x="2391" y="3433"/>
                    </a:lnTo>
                    <a:lnTo>
                      <a:pt x="2394" y="3440"/>
                    </a:lnTo>
                    <a:lnTo>
                      <a:pt x="2397" y="3448"/>
                    </a:lnTo>
                    <a:lnTo>
                      <a:pt x="2413" y="3444"/>
                    </a:lnTo>
                    <a:lnTo>
                      <a:pt x="2420" y="3449"/>
                    </a:lnTo>
                    <a:lnTo>
                      <a:pt x="2428" y="3448"/>
                    </a:lnTo>
                    <a:lnTo>
                      <a:pt x="2431" y="3439"/>
                    </a:lnTo>
                    <a:lnTo>
                      <a:pt x="2439" y="3439"/>
                    </a:lnTo>
                    <a:lnTo>
                      <a:pt x="2446" y="3441"/>
                    </a:lnTo>
                    <a:lnTo>
                      <a:pt x="2449" y="3433"/>
                    </a:lnTo>
                    <a:lnTo>
                      <a:pt x="2449" y="3425"/>
                    </a:lnTo>
                    <a:lnTo>
                      <a:pt x="2456" y="3427"/>
                    </a:lnTo>
                    <a:lnTo>
                      <a:pt x="2460" y="3434"/>
                    </a:lnTo>
                    <a:lnTo>
                      <a:pt x="2462" y="3443"/>
                    </a:lnTo>
                    <a:lnTo>
                      <a:pt x="2467" y="3448"/>
                    </a:lnTo>
                    <a:lnTo>
                      <a:pt x="2465" y="3455"/>
                    </a:lnTo>
                    <a:lnTo>
                      <a:pt x="2463" y="3463"/>
                    </a:lnTo>
                    <a:lnTo>
                      <a:pt x="2479" y="3465"/>
                    </a:lnTo>
                    <a:lnTo>
                      <a:pt x="2477" y="3457"/>
                    </a:lnTo>
                    <a:lnTo>
                      <a:pt x="2472" y="3451"/>
                    </a:lnTo>
                    <a:lnTo>
                      <a:pt x="2479" y="3448"/>
                    </a:lnTo>
                    <a:lnTo>
                      <a:pt x="2495" y="3451"/>
                    </a:lnTo>
                    <a:lnTo>
                      <a:pt x="2503" y="3456"/>
                    </a:lnTo>
                    <a:lnTo>
                      <a:pt x="2508" y="3462"/>
                    </a:lnTo>
                    <a:lnTo>
                      <a:pt x="2516" y="3466"/>
                    </a:lnTo>
                    <a:lnTo>
                      <a:pt x="2523" y="3466"/>
                    </a:lnTo>
                    <a:lnTo>
                      <a:pt x="2527" y="3459"/>
                    </a:lnTo>
                    <a:lnTo>
                      <a:pt x="2535" y="3455"/>
                    </a:lnTo>
                    <a:lnTo>
                      <a:pt x="2537" y="3463"/>
                    </a:lnTo>
                    <a:lnTo>
                      <a:pt x="2537" y="3471"/>
                    </a:lnTo>
                    <a:lnTo>
                      <a:pt x="2528" y="3473"/>
                    </a:lnTo>
                    <a:lnTo>
                      <a:pt x="2522" y="3478"/>
                    </a:lnTo>
                    <a:lnTo>
                      <a:pt x="2517" y="3486"/>
                    </a:lnTo>
                    <a:lnTo>
                      <a:pt x="2515" y="3493"/>
                    </a:lnTo>
                    <a:lnTo>
                      <a:pt x="2516" y="3502"/>
                    </a:lnTo>
                    <a:lnTo>
                      <a:pt x="2521" y="3508"/>
                    </a:lnTo>
                    <a:lnTo>
                      <a:pt x="2528" y="3508"/>
                    </a:lnTo>
                    <a:lnTo>
                      <a:pt x="2533" y="3502"/>
                    </a:lnTo>
                    <a:lnTo>
                      <a:pt x="2548" y="3495"/>
                    </a:lnTo>
                    <a:lnTo>
                      <a:pt x="2555" y="3498"/>
                    </a:lnTo>
                    <a:lnTo>
                      <a:pt x="2564" y="3498"/>
                    </a:lnTo>
                    <a:lnTo>
                      <a:pt x="2570" y="3503"/>
                    </a:lnTo>
                    <a:lnTo>
                      <a:pt x="2578" y="3503"/>
                    </a:lnTo>
                    <a:lnTo>
                      <a:pt x="2575" y="3495"/>
                    </a:lnTo>
                    <a:lnTo>
                      <a:pt x="2580" y="3489"/>
                    </a:lnTo>
                    <a:lnTo>
                      <a:pt x="2589" y="3488"/>
                    </a:lnTo>
                    <a:lnTo>
                      <a:pt x="2598" y="3477"/>
                    </a:lnTo>
                    <a:lnTo>
                      <a:pt x="2614" y="3475"/>
                    </a:lnTo>
                    <a:lnTo>
                      <a:pt x="2627" y="3463"/>
                    </a:lnTo>
                    <a:lnTo>
                      <a:pt x="2633" y="3449"/>
                    </a:lnTo>
                    <a:lnTo>
                      <a:pt x="2639" y="3444"/>
                    </a:lnTo>
                    <a:lnTo>
                      <a:pt x="2648" y="3445"/>
                    </a:lnTo>
                    <a:lnTo>
                      <a:pt x="2664" y="3441"/>
                    </a:lnTo>
                    <a:lnTo>
                      <a:pt x="2671" y="3439"/>
                    </a:lnTo>
                    <a:lnTo>
                      <a:pt x="2675" y="3432"/>
                    </a:lnTo>
                    <a:lnTo>
                      <a:pt x="2691" y="3430"/>
                    </a:lnTo>
                    <a:lnTo>
                      <a:pt x="2704" y="3422"/>
                    </a:lnTo>
                    <a:lnTo>
                      <a:pt x="2708" y="3429"/>
                    </a:lnTo>
                    <a:lnTo>
                      <a:pt x="2709" y="3436"/>
                    </a:lnTo>
                    <a:lnTo>
                      <a:pt x="2704" y="3444"/>
                    </a:lnTo>
                    <a:lnTo>
                      <a:pt x="2697" y="3446"/>
                    </a:lnTo>
                    <a:lnTo>
                      <a:pt x="2689" y="3446"/>
                    </a:lnTo>
                    <a:lnTo>
                      <a:pt x="2688" y="3454"/>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401" name="Freeform 133"/>
              <p:cNvSpPr>
                <a:spLocks noChangeAspect="1"/>
              </p:cNvSpPr>
              <p:nvPr/>
            </p:nvSpPr>
            <p:spPr bwMode="gray">
              <a:xfrm>
                <a:off x="2730" y="1750"/>
                <a:ext cx="36" cy="27"/>
              </a:xfrm>
              <a:custGeom>
                <a:avLst/>
                <a:gdLst/>
                <a:ahLst/>
                <a:cxnLst>
                  <a:cxn ang="0">
                    <a:pos x="0" y="118"/>
                  </a:cxn>
                  <a:cxn ang="0">
                    <a:pos x="2" y="114"/>
                  </a:cxn>
                  <a:cxn ang="0">
                    <a:pos x="12" y="107"/>
                  </a:cxn>
                  <a:cxn ang="0">
                    <a:pos x="14" y="102"/>
                  </a:cxn>
                  <a:cxn ang="0">
                    <a:pos x="19" y="87"/>
                  </a:cxn>
                  <a:cxn ang="0">
                    <a:pos x="21" y="76"/>
                  </a:cxn>
                  <a:cxn ang="0">
                    <a:pos x="25" y="70"/>
                  </a:cxn>
                  <a:cxn ang="0">
                    <a:pos x="46" y="69"/>
                  </a:cxn>
                  <a:cxn ang="0">
                    <a:pos x="55" y="63"/>
                  </a:cxn>
                  <a:cxn ang="0">
                    <a:pos x="67" y="48"/>
                  </a:cxn>
                  <a:cxn ang="0">
                    <a:pos x="77" y="32"/>
                  </a:cxn>
                  <a:cxn ang="0">
                    <a:pos x="82" y="15"/>
                  </a:cxn>
                  <a:cxn ang="0">
                    <a:pos x="83" y="0"/>
                  </a:cxn>
                  <a:cxn ang="0">
                    <a:pos x="79" y="27"/>
                  </a:cxn>
                  <a:cxn ang="0">
                    <a:pos x="71" y="46"/>
                  </a:cxn>
                  <a:cxn ang="0">
                    <a:pos x="65" y="55"/>
                  </a:cxn>
                  <a:cxn ang="0">
                    <a:pos x="57" y="64"/>
                  </a:cxn>
                  <a:cxn ang="0">
                    <a:pos x="61" y="71"/>
                  </a:cxn>
                  <a:cxn ang="0">
                    <a:pos x="67" y="70"/>
                  </a:cxn>
                  <a:cxn ang="0">
                    <a:pos x="76" y="75"/>
                  </a:cxn>
                  <a:cxn ang="0">
                    <a:pos x="87" y="75"/>
                  </a:cxn>
                  <a:cxn ang="0">
                    <a:pos x="89" y="66"/>
                  </a:cxn>
                  <a:cxn ang="0">
                    <a:pos x="89" y="49"/>
                  </a:cxn>
                  <a:cxn ang="0">
                    <a:pos x="93" y="44"/>
                  </a:cxn>
                  <a:cxn ang="0">
                    <a:pos x="93" y="41"/>
                  </a:cxn>
                  <a:cxn ang="0">
                    <a:pos x="103" y="38"/>
                  </a:cxn>
                  <a:cxn ang="0">
                    <a:pos x="109" y="43"/>
                  </a:cxn>
                  <a:cxn ang="0">
                    <a:pos x="116" y="46"/>
                  </a:cxn>
                  <a:cxn ang="0">
                    <a:pos x="122" y="50"/>
                  </a:cxn>
                  <a:cxn ang="0">
                    <a:pos x="130" y="54"/>
                  </a:cxn>
                  <a:cxn ang="0">
                    <a:pos x="147" y="57"/>
                  </a:cxn>
                  <a:cxn ang="0">
                    <a:pos x="163" y="55"/>
                  </a:cxn>
                  <a:cxn ang="0">
                    <a:pos x="169" y="59"/>
                  </a:cxn>
                  <a:cxn ang="0">
                    <a:pos x="180" y="82"/>
                  </a:cxn>
                  <a:cxn ang="0">
                    <a:pos x="174" y="97"/>
                  </a:cxn>
                  <a:cxn ang="0">
                    <a:pos x="174" y="114"/>
                  </a:cxn>
                  <a:cxn ang="0">
                    <a:pos x="177" y="124"/>
                  </a:cxn>
                  <a:cxn ang="0">
                    <a:pos x="153" y="127"/>
                  </a:cxn>
                  <a:cxn ang="0">
                    <a:pos x="126" y="133"/>
                  </a:cxn>
                  <a:cxn ang="0">
                    <a:pos x="78" y="134"/>
                  </a:cxn>
                  <a:cxn ang="0">
                    <a:pos x="14" y="123"/>
                  </a:cxn>
                  <a:cxn ang="0">
                    <a:pos x="0" y="118"/>
                  </a:cxn>
                </a:cxnLst>
                <a:rect l="0" t="0" r="r" b="b"/>
                <a:pathLst>
                  <a:path w="180" h="134">
                    <a:moveTo>
                      <a:pt x="0" y="118"/>
                    </a:moveTo>
                    <a:lnTo>
                      <a:pt x="2" y="114"/>
                    </a:lnTo>
                    <a:lnTo>
                      <a:pt x="12" y="107"/>
                    </a:lnTo>
                    <a:lnTo>
                      <a:pt x="14" y="102"/>
                    </a:lnTo>
                    <a:lnTo>
                      <a:pt x="19" y="87"/>
                    </a:lnTo>
                    <a:lnTo>
                      <a:pt x="21" y="76"/>
                    </a:lnTo>
                    <a:lnTo>
                      <a:pt x="25" y="70"/>
                    </a:lnTo>
                    <a:lnTo>
                      <a:pt x="46" y="69"/>
                    </a:lnTo>
                    <a:lnTo>
                      <a:pt x="55" y="63"/>
                    </a:lnTo>
                    <a:lnTo>
                      <a:pt x="67" y="48"/>
                    </a:lnTo>
                    <a:lnTo>
                      <a:pt x="77" y="32"/>
                    </a:lnTo>
                    <a:lnTo>
                      <a:pt x="82" y="15"/>
                    </a:lnTo>
                    <a:lnTo>
                      <a:pt x="83" y="0"/>
                    </a:lnTo>
                    <a:lnTo>
                      <a:pt x="79" y="27"/>
                    </a:lnTo>
                    <a:lnTo>
                      <a:pt x="71" y="46"/>
                    </a:lnTo>
                    <a:lnTo>
                      <a:pt x="65" y="55"/>
                    </a:lnTo>
                    <a:lnTo>
                      <a:pt x="57" y="64"/>
                    </a:lnTo>
                    <a:lnTo>
                      <a:pt x="61" y="71"/>
                    </a:lnTo>
                    <a:lnTo>
                      <a:pt x="67" y="70"/>
                    </a:lnTo>
                    <a:lnTo>
                      <a:pt x="76" y="75"/>
                    </a:lnTo>
                    <a:lnTo>
                      <a:pt x="87" y="75"/>
                    </a:lnTo>
                    <a:lnTo>
                      <a:pt x="89" y="66"/>
                    </a:lnTo>
                    <a:lnTo>
                      <a:pt x="89" y="49"/>
                    </a:lnTo>
                    <a:lnTo>
                      <a:pt x="93" y="44"/>
                    </a:lnTo>
                    <a:lnTo>
                      <a:pt x="93" y="41"/>
                    </a:lnTo>
                    <a:lnTo>
                      <a:pt x="103" y="38"/>
                    </a:lnTo>
                    <a:lnTo>
                      <a:pt x="109" y="43"/>
                    </a:lnTo>
                    <a:lnTo>
                      <a:pt x="116" y="46"/>
                    </a:lnTo>
                    <a:lnTo>
                      <a:pt x="122" y="50"/>
                    </a:lnTo>
                    <a:lnTo>
                      <a:pt x="130" y="54"/>
                    </a:lnTo>
                    <a:lnTo>
                      <a:pt x="147" y="57"/>
                    </a:lnTo>
                    <a:lnTo>
                      <a:pt x="163" y="55"/>
                    </a:lnTo>
                    <a:lnTo>
                      <a:pt x="169" y="59"/>
                    </a:lnTo>
                    <a:lnTo>
                      <a:pt x="180" y="82"/>
                    </a:lnTo>
                    <a:lnTo>
                      <a:pt x="174" y="97"/>
                    </a:lnTo>
                    <a:lnTo>
                      <a:pt x="174" y="114"/>
                    </a:lnTo>
                    <a:lnTo>
                      <a:pt x="177" y="124"/>
                    </a:lnTo>
                    <a:lnTo>
                      <a:pt x="153" y="127"/>
                    </a:lnTo>
                    <a:lnTo>
                      <a:pt x="126" y="133"/>
                    </a:lnTo>
                    <a:lnTo>
                      <a:pt x="78" y="134"/>
                    </a:lnTo>
                    <a:lnTo>
                      <a:pt x="14" y="123"/>
                    </a:lnTo>
                    <a:lnTo>
                      <a:pt x="0" y="118"/>
                    </a:lnTo>
                    <a:close/>
                  </a:path>
                </a:pathLst>
              </a:custGeom>
              <a:grpFill/>
              <a:ln w="6350" cap="flat" cmpd="sng">
                <a:noFill/>
                <a:prstDash val="solid"/>
                <a:round/>
                <a:headEnd type="none" w="med" len="med"/>
                <a:tailEnd type="none" w="med" len="med"/>
              </a:ln>
              <a:effectLst/>
            </p:spPr>
            <p:txBody>
              <a:bodyPr/>
              <a:lstStyle/>
              <a:p>
                <a:endParaRPr lang="en-US" sz="1013" dirty="0"/>
              </a:p>
            </p:txBody>
          </p:sp>
        </p:grpSp>
        <p:grpSp>
          <p:nvGrpSpPr>
            <p:cNvPr id="124" name="Group 135"/>
            <p:cNvGrpSpPr>
              <a:grpSpLocks noChangeAspect="1"/>
            </p:cNvGrpSpPr>
            <p:nvPr/>
          </p:nvGrpSpPr>
          <p:grpSpPr bwMode="gray">
            <a:xfrm>
              <a:off x="1762857" y="1228170"/>
              <a:ext cx="280076" cy="290148"/>
              <a:chOff x="2802" y="1979"/>
              <a:chExt cx="408" cy="369"/>
            </a:xfrm>
            <a:grpFill/>
          </p:grpSpPr>
          <p:sp>
            <p:nvSpPr>
              <p:cNvPr id="369" name="Freeform 136"/>
              <p:cNvSpPr>
                <a:spLocks noChangeAspect="1"/>
              </p:cNvSpPr>
              <p:nvPr/>
            </p:nvSpPr>
            <p:spPr bwMode="gray">
              <a:xfrm>
                <a:off x="2899" y="2082"/>
                <a:ext cx="19" cy="23"/>
              </a:xfrm>
              <a:custGeom>
                <a:avLst/>
                <a:gdLst/>
                <a:ahLst/>
                <a:cxnLst>
                  <a:cxn ang="0">
                    <a:pos x="39" y="96"/>
                  </a:cxn>
                  <a:cxn ang="0">
                    <a:pos x="45" y="93"/>
                  </a:cxn>
                  <a:cxn ang="0">
                    <a:pos x="55" y="83"/>
                  </a:cxn>
                  <a:cxn ang="0">
                    <a:pos x="58" y="78"/>
                  </a:cxn>
                  <a:cxn ang="0">
                    <a:pos x="53" y="75"/>
                  </a:cxn>
                  <a:cxn ang="0">
                    <a:pos x="58" y="68"/>
                  </a:cxn>
                  <a:cxn ang="0">
                    <a:pos x="72" y="62"/>
                  </a:cxn>
                  <a:cxn ang="0">
                    <a:pos x="79" y="62"/>
                  </a:cxn>
                  <a:cxn ang="0">
                    <a:pos x="77" y="59"/>
                  </a:cxn>
                  <a:cxn ang="0">
                    <a:pos x="74" y="53"/>
                  </a:cxn>
                  <a:cxn ang="0">
                    <a:pos x="77" y="48"/>
                  </a:cxn>
                  <a:cxn ang="0">
                    <a:pos x="87" y="42"/>
                  </a:cxn>
                  <a:cxn ang="0">
                    <a:pos x="91" y="38"/>
                  </a:cxn>
                  <a:cxn ang="0">
                    <a:pos x="91" y="34"/>
                  </a:cxn>
                  <a:cxn ang="0">
                    <a:pos x="88" y="25"/>
                  </a:cxn>
                  <a:cxn ang="0">
                    <a:pos x="85" y="19"/>
                  </a:cxn>
                  <a:cxn ang="0">
                    <a:pos x="77" y="15"/>
                  </a:cxn>
                  <a:cxn ang="0">
                    <a:pos x="81" y="10"/>
                  </a:cxn>
                  <a:cxn ang="0">
                    <a:pos x="85" y="9"/>
                  </a:cxn>
                  <a:cxn ang="0">
                    <a:pos x="84" y="4"/>
                  </a:cxn>
                  <a:cxn ang="0">
                    <a:pos x="77" y="0"/>
                  </a:cxn>
                  <a:cxn ang="0">
                    <a:pos x="72" y="4"/>
                  </a:cxn>
                  <a:cxn ang="0">
                    <a:pos x="58" y="14"/>
                  </a:cxn>
                  <a:cxn ang="0">
                    <a:pos x="41" y="29"/>
                  </a:cxn>
                  <a:cxn ang="0">
                    <a:pos x="27" y="54"/>
                  </a:cxn>
                  <a:cxn ang="0">
                    <a:pos x="25" y="58"/>
                  </a:cxn>
                  <a:cxn ang="0">
                    <a:pos x="17" y="73"/>
                  </a:cxn>
                  <a:cxn ang="0">
                    <a:pos x="11" y="85"/>
                  </a:cxn>
                  <a:cxn ang="0">
                    <a:pos x="1" y="106"/>
                  </a:cxn>
                  <a:cxn ang="0">
                    <a:pos x="2" y="113"/>
                  </a:cxn>
                  <a:cxn ang="0">
                    <a:pos x="16" y="116"/>
                  </a:cxn>
                  <a:cxn ang="0">
                    <a:pos x="21" y="113"/>
                  </a:cxn>
                  <a:cxn ang="0">
                    <a:pos x="27" y="101"/>
                  </a:cxn>
                  <a:cxn ang="0">
                    <a:pos x="31" y="100"/>
                  </a:cxn>
                </a:cxnLst>
                <a:rect l="0" t="0" r="r" b="b"/>
                <a:pathLst>
                  <a:path w="95" h="116">
                    <a:moveTo>
                      <a:pt x="32" y="102"/>
                    </a:moveTo>
                    <a:lnTo>
                      <a:pt x="39" y="96"/>
                    </a:lnTo>
                    <a:lnTo>
                      <a:pt x="44" y="95"/>
                    </a:lnTo>
                    <a:lnTo>
                      <a:pt x="45" y="93"/>
                    </a:lnTo>
                    <a:lnTo>
                      <a:pt x="52" y="88"/>
                    </a:lnTo>
                    <a:lnTo>
                      <a:pt x="55" y="83"/>
                    </a:lnTo>
                    <a:lnTo>
                      <a:pt x="58" y="83"/>
                    </a:lnTo>
                    <a:lnTo>
                      <a:pt x="58" y="78"/>
                    </a:lnTo>
                    <a:lnTo>
                      <a:pt x="53" y="75"/>
                    </a:lnTo>
                    <a:lnTo>
                      <a:pt x="53" y="75"/>
                    </a:lnTo>
                    <a:lnTo>
                      <a:pt x="55" y="69"/>
                    </a:lnTo>
                    <a:lnTo>
                      <a:pt x="58" y="68"/>
                    </a:lnTo>
                    <a:lnTo>
                      <a:pt x="59" y="63"/>
                    </a:lnTo>
                    <a:lnTo>
                      <a:pt x="72" y="62"/>
                    </a:lnTo>
                    <a:lnTo>
                      <a:pt x="77" y="63"/>
                    </a:lnTo>
                    <a:lnTo>
                      <a:pt x="79" y="62"/>
                    </a:lnTo>
                    <a:lnTo>
                      <a:pt x="80" y="62"/>
                    </a:lnTo>
                    <a:lnTo>
                      <a:pt x="77" y="59"/>
                    </a:lnTo>
                    <a:lnTo>
                      <a:pt x="72" y="56"/>
                    </a:lnTo>
                    <a:lnTo>
                      <a:pt x="74" y="53"/>
                    </a:lnTo>
                    <a:lnTo>
                      <a:pt x="77" y="52"/>
                    </a:lnTo>
                    <a:lnTo>
                      <a:pt x="77" y="48"/>
                    </a:lnTo>
                    <a:lnTo>
                      <a:pt x="82" y="47"/>
                    </a:lnTo>
                    <a:lnTo>
                      <a:pt x="87" y="42"/>
                    </a:lnTo>
                    <a:lnTo>
                      <a:pt x="90" y="42"/>
                    </a:lnTo>
                    <a:lnTo>
                      <a:pt x="91" y="38"/>
                    </a:lnTo>
                    <a:lnTo>
                      <a:pt x="95" y="36"/>
                    </a:lnTo>
                    <a:lnTo>
                      <a:pt x="91" y="34"/>
                    </a:lnTo>
                    <a:lnTo>
                      <a:pt x="92" y="30"/>
                    </a:lnTo>
                    <a:lnTo>
                      <a:pt x="88" y="25"/>
                    </a:lnTo>
                    <a:lnTo>
                      <a:pt x="90" y="21"/>
                    </a:lnTo>
                    <a:lnTo>
                      <a:pt x="85" y="19"/>
                    </a:lnTo>
                    <a:lnTo>
                      <a:pt x="84" y="15"/>
                    </a:lnTo>
                    <a:lnTo>
                      <a:pt x="77" y="15"/>
                    </a:lnTo>
                    <a:lnTo>
                      <a:pt x="77" y="13"/>
                    </a:lnTo>
                    <a:lnTo>
                      <a:pt x="81" y="10"/>
                    </a:lnTo>
                    <a:lnTo>
                      <a:pt x="81" y="9"/>
                    </a:lnTo>
                    <a:lnTo>
                      <a:pt x="85" y="9"/>
                    </a:lnTo>
                    <a:lnTo>
                      <a:pt x="85" y="7"/>
                    </a:lnTo>
                    <a:lnTo>
                      <a:pt x="84" y="4"/>
                    </a:lnTo>
                    <a:lnTo>
                      <a:pt x="79" y="4"/>
                    </a:lnTo>
                    <a:lnTo>
                      <a:pt x="77" y="0"/>
                    </a:lnTo>
                    <a:lnTo>
                      <a:pt x="75" y="0"/>
                    </a:lnTo>
                    <a:lnTo>
                      <a:pt x="72" y="4"/>
                    </a:lnTo>
                    <a:lnTo>
                      <a:pt x="55" y="4"/>
                    </a:lnTo>
                    <a:lnTo>
                      <a:pt x="58" y="14"/>
                    </a:lnTo>
                    <a:lnTo>
                      <a:pt x="48" y="21"/>
                    </a:lnTo>
                    <a:lnTo>
                      <a:pt x="41" y="29"/>
                    </a:lnTo>
                    <a:lnTo>
                      <a:pt x="33" y="53"/>
                    </a:lnTo>
                    <a:lnTo>
                      <a:pt x="27" y="54"/>
                    </a:lnTo>
                    <a:lnTo>
                      <a:pt x="27" y="58"/>
                    </a:lnTo>
                    <a:lnTo>
                      <a:pt x="25" y="58"/>
                    </a:lnTo>
                    <a:lnTo>
                      <a:pt x="22" y="63"/>
                    </a:lnTo>
                    <a:lnTo>
                      <a:pt x="17" y="73"/>
                    </a:lnTo>
                    <a:lnTo>
                      <a:pt x="16" y="77"/>
                    </a:lnTo>
                    <a:lnTo>
                      <a:pt x="11" y="85"/>
                    </a:lnTo>
                    <a:lnTo>
                      <a:pt x="6" y="99"/>
                    </a:lnTo>
                    <a:lnTo>
                      <a:pt x="1" y="106"/>
                    </a:lnTo>
                    <a:lnTo>
                      <a:pt x="0" y="111"/>
                    </a:lnTo>
                    <a:lnTo>
                      <a:pt x="2" y="113"/>
                    </a:lnTo>
                    <a:lnTo>
                      <a:pt x="14" y="112"/>
                    </a:lnTo>
                    <a:lnTo>
                      <a:pt x="16" y="116"/>
                    </a:lnTo>
                    <a:lnTo>
                      <a:pt x="18" y="116"/>
                    </a:lnTo>
                    <a:lnTo>
                      <a:pt x="21" y="113"/>
                    </a:lnTo>
                    <a:lnTo>
                      <a:pt x="26" y="115"/>
                    </a:lnTo>
                    <a:lnTo>
                      <a:pt x="27" y="101"/>
                    </a:lnTo>
                    <a:lnTo>
                      <a:pt x="29" y="99"/>
                    </a:lnTo>
                    <a:lnTo>
                      <a:pt x="31" y="100"/>
                    </a:lnTo>
                    <a:lnTo>
                      <a:pt x="32" y="102"/>
                    </a:lnTo>
                    <a:close/>
                  </a:path>
                </a:pathLst>
              </a:custGeom>
              <a:grpFill/>
              <a:ln w="6350" cap="flat" cmpd="sng">
                <a:noFill/>
                <a:prstDash val="solid"/>
                <a:round/>
                <a:headEnd type="none" w="med" len="med"/>
                <a:tailEnd type="none" w="med" len="med"/>
              </a:ln>
              <a:effectLst/>
            </p:spPr>
            <p:txBody>
              <a:bodyPr/>
              <a:lstStyle/>
              <a:p>
                <a:endParaRPr lang="en-US" sz="1013" dirty="0"/>
              </a:p>
            </p:txBody>
          </p:sp>
          <p:grpSp>
            <p:nvGrpSpPr>
              <p:cNvPr id="370" name="Group 137"/>
              <p:cNvGrpSpPr>
                <a:grpSpLocks noChangeAspect="1"/>
              </p:cNvGrpSpPr>
              <p:nvPr/>
            </p:nvGrpSpPr>
            <p:grpSpPr bwMode="gray">
              <a:xfrm>
                <a:off x="2889" y="2101"/>
                <a:ext cx="17" cy="51"/>
                <a:chOff x="2889" y="2101"/>
                <a:chExt cx="17" cy="51"/>
              </a:xfrm>
              <a:grpFill/>
            </p:grpSpPr>
            <p:sp>
              <p:nvSpPr>
                <p:cNvPr id="395" name="Freeform 138"/>
                <p:cNvSpPr>
                  <a:spLocks noChangeAspect="1"/>
                </p:cNvSpPr>
                <p:nvPr/>
              </p:nvSpPr>
              <p:spPr bwMode="gray">
                <a:xfrm>
                  <a:off x="2897" y="2111"/>
                  <a:ext cx="8" cy="16"/>
                </a:xfrm>
                <a:custGeom>
                  <a:avLst/>
                  <a:gdLst/>
                  <a:ahLst/>
                  <a:cxnLst>
                    <a:cxn ang="0">
                      <a:pos x="30" y="66"/>
                    </a:cxn>
                    <a:cxn ang="0">
                      <a:pos x="32" y="64"/>
                    </a:cxn>
                    <a:cxn ang="0">
                      <a:pos x="33" y="55"/>
                    </a:cxn>
                    <a:cxn ang="0">
                      <a:pos x="36" y="49"/>
                    </a:cxn>
                    <a:cxn ang="0">
                      <a:pos x="33" y="40"/>
                    </a:cxn>
                    <a:cxn ang="0">
                      <a:pos x="35" y="29"/>
                    </a:cxn>
                    <a:cxn ang="0">
                      <a:pos x="36" y="21"/>
                    </a:cxn>
                    <a:cxn ang="0">
                      <a:pos x="37" y="12"/>
                    </a:cxn>
                    <a:cxn ang="0">
                      <a:pos x="37" y="10"/>
                    </a:cxn>
                    <a:cxn ang="0">
                      <a:pos x="37" y="10"/>
                    </a:cxn>
                    <a:cxn ang="0">
                      <a:pos x="33" y="10"/>
                    </a:cxn>
                    <a:cxn ang="0">
                      <a:pos x="30" y="7"/>
                    </a:cxn>
                    <a:cxn ang="0">
                      <a:pos x="28" y="0"/>
                    </a:cxn>
                    <a:cxn ang="0">
                      <a:pos x="24" y="1"/>
                    </a:cxn>
                    <a:cxn ang="0">
                      <a:pos x="16" y="0"/>
                    </a:cxn>
                    <a:cxn ang="0">
                      <a:pos x="12" y="1"/>
                    </a:cxn>
                    <a:cxn ang="0">
                      <a:pos x="10" y="3"/>
                    </a:cxn>
                    <a:cxn ang="0">
                      <a:pos x="10" y="13"/>
                    </a:cxn>
                    <a:cxn ang="0">
                      <a:pos x="4" y="19"/>
                    </a:cxn>
                    <a:cxn ang="0">
                      <a:pos x="4" y="34"/>
                    </a:cxn>
                    <a:cxn ang="0">
                      <a:pos x="6" y="39"/>
                    </a:cxn>
                    <a:cxn ang="0">
                      <a:pos x="5" y="45"/>
                    </a:cxn>
                    <a:cxn ang="0">
                      <a:pos x="15" y="44"/>
                    </a:cxn>
                    <a:cxn ang="0">
                      <a:pos x="19" y="45"/>
                    </a:cxn>
                    <a:cxn ang="0">
                      <a:pos x="19" y="48"/>
                    </a:cxn>
                    <a:cxn ang="0">
                      <a:pos x="17" y="49"/>
                    </a:cxn>
                    <a:cxn ang="0">
                      <a:pos x="11" y="50"/>
                    </a:cxn>
                    <a:cxn ang="0">
                      <a:pos x="8" y="53"/>
                    </a:cxn>
                    <a:cxn ang="0">
                      <a:pos x="6" y="56"/>
                    </a:cxn>
                    <a:cxn ang="0">
                      <a:pos x="4" y="65"/>
                    </a:cxn>
                    <a:cxn ang="0">
                      <a:pos x="0" y="69"/>
                    </a:cxn>
                    <a:cxn ang="0">
                      <a:pos x="0" y="75"/>
                    </a:cxn>
                    <a:cxn ang="0">
                      <a:pos x="4" y="80"/>
                    </a:cxn>
                    <a:cxn ang="0">
                      <a:pos x="4" y="76"/>
                    </a:cxn>
                    <a:cxn ang="0">
                      <a:pos x="16" y="75"/>
                    </a:cxn>
                    <a:cxn ang="0">
                      <a:pos x="26" y="66"/>
                    </a:cxn>
                    <a:cxn ang="0">
                      <a:pos x="30" y="66"/>
                    </a:cxn>
                  </a:cxnLst>
                  <a:rect l="0" t="0" r="r" b="b"/>
                  <a:pathLst>
                    <a:path w="37" h="80">
                      <a:moveTo>
                        <a:pt x="30" y="66"/>
                      </a:moveTo>
                      <a:lnTo>
                        <a:pt x="32" y="64"/>
                      </a:lnTo>
                      <a:lnTo>
                        <a:pt x="33" y="55"/>
                      </a:lnTo>
                      <a:lnTo>
                        <a:pt x="36" y="49"/>
                      </a:lnTo>
                      <a:lnTo>
                        <a:pt x="33" y="40"/>
                      </a:lnTo>
                      <a:lnTo>
                        <a:pt x="35" y="29"/>
                      </a:lnTo>
                      <a:lnTo>
                        <a:pt x="36" y="21"/>
                      </a:lnTo>
                      <a:lnTo>
                        <a:pt x="37" y="12"/>
                      </a:lnTo>
                      <a:lnTo>
                        <a:pt x="37" y="10"/>
                      </a:lnTo>
                      <a:lnTo>
                        <a:pt x="37" y="10"/>
                      </a:lnTo>
                      <a:lnTo>
                        <a:pt x="33" y="10"/>
                      </a:lnTo>
                      <a:lnTo>
                        <a:pt x="30" y="7"/>
                      </a:lnTo>
                      <a:lnTo>
                        <a:pt x="28" y="0"/>
                      </a:lnTo>
                      <a:lnTo>
                        <a:pt x="24" y="1"/>
                      </a:lnTo>
                      <a:lnTo>
                        <a:pt x="16" y="0"/>
                      </a:lnTo>
                      <a:lnTo>
                        <a:pt x="12" y="1"/>
                      </a:lnTo>
                      <a:lnTo>
                        <a:pt x="10" y="3"/>
                      </a:lnTo>
                      <a:lnTo>
                        <a:pt x="10" y="13"/>
                      </a:lnTo>
                      <a:lnTo>
                        <a:pt x="4" y="19"/>
                      </a:lnTo>
                      <a:lnTo>
                        <a:pt x="4" y="34"/>
                      </a:lnTo>
                      <a:lnTo>
                        <a:pt x="6" y="39"/>
                      </a:lnTo>
                      <a:lnTo>
                        <a:pt x="5" y="45"/>
                      </a:lnTo>
                      <a:lnTo>
                        <a:pt x="15" y="44"/>
                      </a:lnTo>
                      <a:lnTo>
                        <a:pt x="19" y="45"/>
                      </a:lnTo>
                      <a:lnTo>
                        <a:pt x="19" y="48"/>
                      </a:lnTo>
                      <a:lnTo>
                        <a:pt x="17" y="49"/>
                      </a:lnTo>
                      <a:lnTo>
                        <a:pt x="11" y="50"/>
                      </a:lnTo>
                      <a:lnTo>
                        <a:pt x="8" y="53"/>
                      </a:lnTo>
                      <a:lnTo>
                        <a:pt x="6" y="56"/>
                      </a:lnTo>
                      <a:lnTo>
                        <a:pt x="4" y="65"/>
                      </a:lnTo>
                      <a:lnTo>
                        <a:pt x="0" y="69"/>
                      </a:lnTo>
                      <a:lnTo>
                        <a:pt x="0" y="75"/>
                      </a:lnTo>
                      <a:lnTo>
                        <a:pt x="4" y="80"/>
                      </a:lnTo>
                      <a:lnTo>
                        <a:pt x="4" y="76"/>
                      </a:lnTo>
                      <a:lnTo>
                        <a:pt x="16" y="75"/>
                      </a:lnTo>
                      <a:lnTo>
                        <a:pt x="26" y="66"/>
                      </a:lnTo>
                      <a:lnTo>
                        <a:pt x="30" y="66"/>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396" name="Freeform 139"/>
                <p:cNvSpPr>
                  <a:spLocks noChangeAspect="1"/>
                </p:cNvSpPr>
                <p:nvPr/>
              </p:nvSpPr>
              <p:spPr bwMode="gray">
                <a:xfrm>
                  <a:off x="2889" y="2124"/>
                  <a:ext cx="4" cy="5"/>
                </a:xfrm>
                <a:custGeom>
                  <a:avLst/>
                  <a:gdLst/>
                  <a:ahLst/>
                  <a:cxnLst>
                    <a:cxn ang="0">
                      <a:pos x="1" y="24"/>
                    </a:cxn>
                    <a:cxn ang="0">
                      <a:pos x="8" y="21"/>
                    </a:cxn>
                    <a:cxn ang="0">
                      <a:pos x="7" y="16"/>
                    </a:cxn>
                    <a:cxn ang="0">
                      <a:pos x="18" y="5"/>
                    </a:cxn>
                    <a:cxn ang="0">
                      <a:pos x="14" y="0"/>
                    </a:cxn>
                    <a:cxn ang="0">
                      <a:pos x="0" y="14"/>
                    </a:cxn>
                    <a:cxn ang="0">
                      <a:pos x="1" y="24"/>
                    </a:cxn>
                  </a:cxnLst>
                  <a:rect l="0" t="0" r="r" b="b"/>
                  <a:pathLst>
                    <a:path w="18" h="24">
                      <a:moveTo>
                        <a:pt x="1" y="24"/>
                      </a:moveTo>
                      <a:lnTo>
                        <a:pt x="8" y="21"/>
                      </a:lnTo>
                      <a:lnTo>
                        <a:pt x="7" y="16"/>
                      </a:lnTo>
                      <a:lnTo>
                        <a:pt x="18" y="5"/>
                      </a:lnTo>
                      <a:lnTo>
                        <a:pt x="14" y="0"/>
                      </a:lnTo>
                      <a:lnTo>
                        <a:pt x="0" y="14"/>
                      </a:lnTo>
                      <a:lnTo>
                        <a:pt x="1" y="24"/>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397" name="Freeform 140"/>
                <p:cNvSpPr>
                  <a:spLocks noChangeAspect="1"/>
                </p:cNvSpPr>
                <p:nvPr/>
              </p:nvSpPr>
              <p:spPr bwMode="gray">
                <a:xfrm>
                  <a:off x="2890" y="2101"/>
                  <a:ext cx="16" cy="51"/>
                </a:xfrm>
                <a:custGeom>
                  <a:avLst/>
                  <a:gdLst/>
                  <a:ahLst/>
                  <a:cxnLst>
                    <a:cxn ang="0">
                      <a:pos x="45" y="242"/>
                    </a:cxn>
                    <a:cxn ang="0">
                      <a:pos x="55" y="178"/>
                    </a:cxn>
                    <a:cxn ang="0">
                      <a:pos x="70" y="140"/>
                    </a:cxn>
                    <a:cxn ang="0">
                      <a:pos x="71" y="119"/>
                    </a:cxn>
                    <a:cxn ang="0">
                      <a:pos x="65" y="115"/>
                    </a:cxn>
                    <a:cxn ang="0">
                      <a:pos x="43" y="125"/>
                    </a:cxn>
                    <a:cxn ang="0">
                      <a:pos x="39" y="124"/>
                    </a:cxn>
                    <a:cxn ang="0">
                      <a:pos x="43" y="114"/>
                    </a:cxn>
                    <a:cxn ang="0">
                      <a:pos x="47" y="102"/>
                    </a:cxn>
                    <a:cxn ang="0">
                      <a:pos x="56" y="98"/>
                    </a:cxn>
                    <a:cxn ang="0">
                      <a:pos x="58" y="94"/>
                    </a:cxn>
                    <a:cxn ang="0">
                      <a:pos x="44" y="94"/>
                    </a:cxn>
                    <a:cxn ang="0">
                      <a:pos x="43" y="83"/>
                    </a:cxn>
                    <a:cxn ang="0">
                      <a:pos x="49" y="62"/>
                    </a:cxn>
                    <a:cxn ang="0">
                      <a:pos x="51" y="50"/>
                    </a:cxn>
                    <a:cxn ang="0">
                      <a:pos x="63" y="50"/>
                    </a:cxn>
                    <a:cxn ang="0">
                      <a:pos x="69" y="56"/>
                    </a:cxn>
                    <a:cxn ang="0">
                      <a:pos x="76" y="59"/>
                    </a:cxn>
                    <a:cxn ang="0">
                      <a:pos x="81" y="33"/>
                    </a:cxn>
                    <a:cxn ang="0">
                      <a:pos x="80" y="22"/>
                    </a:cxn>
                    <a:cxn ang="0">
                      <a:pos x="81" y="13"/>
                    </a:cxn>
                    <a:cxn ang="0">
                      <a:pos x="80" y="1"/>
                    </a:cxn>
                    <a:cxn ang="0">
                      <a:pos x="76" y="2"/>
                    </a:cxn>
                    <a:cxn ang="0">
                      <a:pos x="70" y="14"/>
                    </a:cxn>
                    <a:cxn ang="0">
                      <a:pos x="65" y="17"/>
                    </a:cxn>
                    <a:cxn ang="0">
                      <a:pos x="51" y="14"/>
                    </a:cxn>
                    <a:cxn ang="0">
                      <a:pos x="47" y="17"/>
                    </a:cxn>
                    <a:cxn ang="0">
                      <a:pos x="39" y="41"/>
                    </a:cxn>
                    <a:cxn ang="0">
                      <a:pos x="29" y="80"/>
                    </a:cxn>
                    <a:cxn ang="0">
                      <a:pos x="13" y="113"/>
                    </a:cxn>
                    <a:cxn ang="0">
                      <a:pos x="6" y="129"/>
                    </a:cxn>
                    <a:cxn ang="0">
                      <a:pos x="0" y="137"/>
                    </a:cxn>
                    <a:cxn ang="0">
                      <a:pos x="4" y="148"/>
                    </a:cxn>
                    <a:cxn ang="0">
                      <a:pos x="39" y="251"/>
                    </a:cxn>
                  </a:cxnLst>
                  <a:rect l="0" t="0" r="r" b="b"/>
                  <a:pathLst>
                    <a:path w="81" h="251">
                      <a:moveTo>
                        <a:pt x="44" y="248"/>
                      </a:moveTo>
                      <a:lnTo>
                        <a:pt x="45" y="242"/>
                      </a:lnTo>
                      <a:lnTo>
                        <a:pt x="49" y="232"/>
                      </a:lnTo>
                      <a:lnTo>
                        <a:pt x="55" y="178"/>
                      </a:lnTo>
                      <a:lnTo>
                        <a:pt x="61" y="158"/>
                      </a:lnTo>
                      <a:lnTo>
                        <a:pt x="70" y="140"/>
                      </a:lnTo>
                      <a:lnTo>
                        <a:pt x="67" y="132"/>
                      </a:lnTo>
                      <a:lnTo>
                        <a:pt x="71" y="119"/>
                      </a:lnTo>
                      <a:lnTo>
                        <a:pt x="69" y="115"/>
                      </a:lnTo>
                      <a:lnTo>
                        <a:pt x="65" y="115"/>
                      </a:lnTo>
                      <a:lnTo>
                        <a:pt x="55" y="124"/>
                      </a:lnTo>
                      <a:lnTo>
                        <a:pt x="43" y="125"/>
                      </a:lnTo>
                      <a:lnTo>
                        <a:pt x="43" y="129"/>
                      </a:lnTo>
                      <a:lnTo>
                        <a:pt x="39" y="124"/>
                      </a:lnTo>
                      <a:lnTo>
                        <a:pt x="39" y="118"/>
                      </a:lnTo>
                      <a:lnTo>
                        <a:pt x="43" y="114"/>
                      </a:lnTo>
                      <a:lnTo>
                        <a:pt x="45" y="105"/>
                      </a:lnTo>
                      <a:lnTo>
                        <a:pt x="47" y="102"/>
                      </a:lnTo>
                      <a:lnTo>
                        <a:pt x="50" y="99"/>
                      </a:lnTo>
                      <a:lnTo>
                        <a:pt x="56" y="98"/>
                      </a:lnTo>
                      <a:lnTo>
                        <a:pt x="58" y="97"/>
                      </a:lnTo>
                      <a:lnTo>
                        <a:pt x="58" y="94"/>
                      </a:lnTo>
                      <a:lnTo>
                        <a:pt x="54" y="93"/>
                      </a:lnTo>
                      <a:lnTo>
                        <a:pt x="44" y="94"/>
                      </a:lnTo>
                      <a:lnTo>
                        <a:pt x="45" y="88"/>
                      </a:lnTo>
                      <a:lnTo>
                        <a:pt x="43" y="83"/>
                      </a:lnTo>
                      <a:lnTo>
                        <a:pt x="43" y="68"/>
                      </a:lnTo>
                      <a:lnTo>
                        <a:pt x="49" y="62"/>
                      </a:lnTo>
                      <a:lnTo>
                        <a:pt x="49" y="52"/>
                      </a:lnTo>
                      <a:lnTo>
                        <a:pt x="51" y="50"/>
                      </a:lnTo>
                      <a:lnTo>
                        <a:pt x="55" y="49"/>
                      </a:lnTo>
                      <a:lnTo>
                        <a:pt x="63" y="50"/>
                      </a:lnTo>
                      <a:lnTo>
                        <a:pt x="67" y="49"/>
                      </a:lnTo>
                      <a:lnTo>
                        <a:pt x="69" y="56"/>
                      </a:lnTo>
                      <a:lnTo>
                        <a:pt x="72" y="59"/>
                      </a:lnTo>
                      <a:lnTo>
                        <a:pt x="76" y="59"/>
                      </a:lnTo>
                      <a:lnTo>
                        <a:pt x="76" y="39"/>
                      </a:lnTo>
                      <a:lnTo>
                        <a:pt x="81" y="33"/>
                      </a:lnTo>
                      <a:lnTo>
                        <a:pt x="78" y="27"/>
                      </a:lnTo>
                      <a:lnTo>
                        <a:pt x="80" y="22"/>
                      </a:lnTo>
                      <a:lnTo>
                        <a:pt x="78" y="17"/>
                      </a:lnTo>
                      <a:lnTo>
                        <a:pt x="81" y="13"/>
                      </a:lnTo>
                      <a:lnTo>
                        <a:pt x="81" y="3"/>
                      </a:lnTo>
                      <a:lnTo>
                        <a:pt x="80" y="1"/>
                      </a:lnTo>
                      <a:lnTo>
                        <a:pt x="78" y="0"/>
                      </a:lnTo>
                      <a:lnTo>
                        <a:pt x="76" y="2"/>
                      </a:lnTo>
                      <a:lnTo>
                        <a:pt x="75" y="16"/>
                      </a:lnTo>
                      <a:lnTo>
                        <a:pt x="70" y="14"/>
                      </a:lnTo>
                      <a:lnTo>
                        <a:pt x="67" y="17"/>
                      </a:lnTo>
                      <a:lnTo>
                        <a:pt x="65" y="17"/>
                      </a:lnTo>
                      <a:lnTo>
                        <a:pt x="63" y="13"/>
                      </a:lnTo>
                      <a:lnTo>
                        <a:pt x="51" y="14"/>
                      </a:lnTo>
                      <a:lnTo>
                        <a:pt x="49" y="12"/>
                      </a:lnTo>
                      <a:lnTo>
                        <a:pt x="47" y="17"/>
                      </a:lnTo>
                      <a:lnTo>
                        <a:pt x="47" y="27"/>
                      </a:lnTo>
                      <a:lnTo>
                        <a:pt x="39" y="41"/>
                      </a:lnTo>
                      <a:lnTo>
                        <a:pt x="38" y="49"/>
                      </a:lnTo>
                      <a:lnTo>
                        <a:pt x="29" y="80"/>
                      </a:lnTo>
                      <a:lnTo>
                        <a:pt x="22" y="104"/>
                      </a:lnTo>
                      <a:lnTo>
                        <a:pt x="13" y="113"/>
                      </a:lnTo>
                      <a:lnTo>
                        <a:pt x="17" y="118"/>
                      </a:lnTo>
                      <a:lnTo>
                        <a:pt x="6" y="129"/>
                      </a:lnTo>
                      <a:lnTo>
                        <a:pt x="7" y="134"/>
                      </a:lnTo>
                      <a:lnTo>
                        <a:pt x="0" y="137"/>
                      </a:lnTo>
                      <a:lnTo>
                        <a:pt x="1" y="142"/>
                      </a:lnTo>
                      <a:lnTo>
                        <a:pt x="4" y="148"/>
                      </a:lnTo>
                      <a:lnTo>
                        <a:pt x="23" y="206"/>
                      </a:lnTo>
                      <a:lnTo>
                        <a:pt x="39" y="251"/>
                      </a:lnTo>
                      <a:lnTo>
                        <a:pt x="44" y="248"/>
                      </a:lnTo>
                      <a:close/>
                    </a:path>
                  </a:pathLst>
                </a:custGeom>
                <a:grpFill/>
                <a:ln w="6350" cap="flat" cmpd="sng">
                  <a:noFill/>
                  <a:prstDash val="solid"/>
                  <a:round/>
                  <a:headEnd type="none" w="med" len="med"/>
                  <a:tailEnd type="none" w="med" len="med"/>
                </a:ln>
                <a:effectLst/>
              </p:spPr>
              <p:txBody>
                <a:bodyPr/>
                <a:lstStyle/>
                <a:p>
                  <a:endParaRPr lang="en-US" sz="1013" dirty="0"/>
                </a:p>
              </p:txBody>
            </p:sp>
          </p:grpSp>
          <p:sp>
            <p:nvSpPr>
              <p:cNvPr id="371" name="Freeform 141"/>
              <p:cNvSpPr>
                <a:spLocks noChangeAspect="1"/>
              </p:cNvSpPr>
              <p:nvPr/>
            </p:nvSpPr>
            <p:spPr bwMode="gray">
              <a:xfrm>
                <a:off x="3027" y="2143"/>
                <a:ext cx="19" cy="19"/>
              </a:xfrm>
              <a:custGeom>
                <a:avLst/>
                <a:gdLst/>
                <a:ahLst/>
                <a:cxnLst>
                  <a:cxn ang="0">
                    <a:pos x="96" y="95"/>
                  </a:cxn>
                  <a:cxn ang="0">
                    <a:pos x="94" y="84"/>
                  </a:cxn>
                  <a:cxn ang="0">
                    <a:pos x="90" y="81"/>
                  </a:cxn>
                  <a:cxn ang="0">
                    <a:pos x="86" y="73"/>
                  </a:cxn>
                  <a:cxn ang="0">
                    <a:pos x="81" y="52"/>
                  </a:cxn>
                  <a:cxn ang="0">
                    <a:pos x="73" y="48"/>
                  </a:cxn>
                  <a:cxn ang="0">
                    <a:pos x="62" y="47"/>
                  </a:cxn>
                  <a:cxn ang="0">
                    <a:pos x="64" y="42"/>
                  </a:cxn>
                  <a:cxn ang="0">
                    <a:pos x="67" y="39"/>
                  </a:cxn>
                  <a:cxn ang="0">
                    <a:pos x="73" y="36"/>
                  </a:cxn>
                  <a:cxn ang="0">
                    <a:pos x="85" y="33"/>
                  </a:cxn>
                  <a:cxn ang="0">
                    <a:pos x="92" y="26"/>
                  </a:cxn>
                  <a:cxn ang="0">
                    <a:pos x="92" y="22"/>
                  </a:cxn>
                  <a:cxn ang="0">
                    <a:pos x="90" y="18"/>
                  </a:cxn>
                  <a:cxn ang="0">
                    <a:pos x="79" y="11"/>
                  </a:cxn>
                  <a:cxn ang="0">
                    <a:pos x="78" y="6"/>
                  </a:cxn>
                  <a:cxn ang="0">
                    <a:pos x="79" y="5"/>
                  </a:cxn>
                  <a:cxn ang="0">
                    <a:pos x="67" y="1"/>
                  </a:cxn>
                  <a:cxn ang="0">
                    <a:pos x="53" y="0"/>
                  </a:cxn>
                  <a:cxn ang="0">
                    <a:pos x="38" y="6"/>
                  </a:cxn>
                  <a:cxn ang="0">
                    <a:pos x="26" y="23"/>
                  </a:cxn>
                  <a:cxn ang="0">
                    <a:pos x="16" y="43"/>
                  </a:cxn>
                  <a:cxn ang="0">
                    <a:pos x="0" y="59"/>
                  </a:cxn>
                  <a:cxn ang="0">
                    <a:pos x="4" y="61"/>
                  </a:cxn>
                  <a:cxn ang="0">
                    <a:pos x="26" y="65"/>
                  </a:cxn>
                  <a:cxn ang="0">
                    <a:pos x="46" y="73"/>
                  </a:cxn>
                  <a:cxn ang="0">
                    <a:pos x="53" y="80"/>
                  </a:cxn>
                  <a:cxn ang="0">
                    <a:pos x="63" y="95"/>
                  </a:cxn>
                  <a:cxn ang="0">
                    <a:pos x="96" y="95"/>
                  </a:cxn>
                </a:cxnLst>
                <a:rect l="0" t="0" r="r" b="b"/>
                <a:pathLst>
                  <a:path w="96" h="95">
                    <a:moveTo>
                      <a:pt x="96" y="95"/>
                    </a:moveTo>
                    <a:lnTo>
                      <a:pt x="94" y="84"/>
                    </a:lnTo>
                    <a:lnTo>
                      <a:pt x="90" y="81"/>
                    </a:lnTo>
                    <a:lnTo>
                      <a:pt x="86" y="73"/>
                    </a:lnTo>
                    <a:lnTo>
                      <a:pt x="81" y="52"/>
                    </a:lnTo>
                    <a:lnTo>
                      <a:pt x="73" y="48"/>
                    </a:lnTo>
                    <a:lnTo>
                      <a:pt x="62" y="47"/>
                    </a:lnTo>
                    <a:lnTo>
                      <a:pt x="64" y="42"/>
                    </a:lnTo>
                    <a:lnTo>
                      <a:pt x="67" y="39"/>
                    </a:lnTo>
                    <a:lnTo>
                      <a:pt x="73" y="36"/>
                    </a:lnTo>
                    <a:lnTo>
                      <a:pt x="85" y="33"/>
                    </a:lnTo>
                    <a:lnTo>
                      <a:pt x="92" y="26"/>
                    </a:lnTo>
                    <a:lnTo>
                      <a:pt x="92" y="22"/>
                    </a:lnTo>
                    <a:lnTo>
                      <a:pt x="90" y="18"/>
                    </a:lnTo>
                    <a:lnTo>
                      <a:pt x="79" y="11"/>
                    </a:lnTo>
                    <a:lnTo>
                      <a:pt x="78" y="6"/>
                    </a:lnTo>
                    <a:lnTo>
                      <a:pt x="79" y="5"/>
                    </a:lnTo>
                    <a:lnTo>
                      <a:pt x="67" y="1"/>
                    </a:lnTo>
                    <a:lnTo>
                      <a:pt x="53" y="0"/>
                    </a:lnTo>
                    <a:lnTo>
                      <a:pt x="38" y="6"/>
                    </a:lnTo>
                    <a:lnTo>
                      <a:pt x="26" y="23"/>
                    </a:lnTo>
                    <a:lnTo>
                      <a:pt x="16" y="43"/>
                    </a:lnTo>
                    <a:lnTo>
                      <a:pt x="0" y="59"/>
                    </a:lnTo>
                    <a:lnTo>
                      <a:pt x="4" y="61"/>
                    </a:lnTo>
                    <a:lnTo>
                      <a:pt x="26" y="65"/>
                    </a:lnTo>
                    <a:lnTo>
                      <a:pt x="46" y="73"/>
                    </a:lnTo>
                    <a:lnTo>
                      <a:pt x="53" y="80"/>
                    </a:lnTo>
                    <a:lnTo>
                      <a:pt x="63" y="95"/>
                    </a:lnTo>
                    <a:lnTo>
                      <a:pt x="96" y="95"/>
                    </a:lnTo>
                    <a:close/>
                  </a:path>
                </a:pathLst>
              </a:custGeom>
              <a:grpFill/>
              <a:ln w="6350" cap="flat" cmpd="sng">
                <a:noFill/>
                <a:prstDash val="solid"/>
                <a:round/>
                <a:headEnd type="none" w="med" len="med"/>
                <a:tailEnd type="none" w="med" len="med"/>
              </a:ln>
              <a:effectLst/>
            </p:spPr>
            <p:txBody>
              <a:bodyPr/>
              <a:lstStyle/>
              <a:p>
                <a:endParaRPr lang="en-US" sz="1013" dirty="0"/>
              </a:p>
            </p:txBody>
          </p:sp>
          <p:grpSp>
            <p:nvGrpSpPr>
              <p:cNvPr id="372" name="Group 142"/>
              <p:cNvGrpSpPr>
                <a:grpSpLocks noChangeAspect="1"/>
              </p:cNvGrpSpPr>
              <p:nvPr/>
            </p:nvGrpSpPr>
            <p:grpSpPr bwMode="gray">
              <a:xfrm>
                <a:off x="2896" y="2116"/>
                <a:ext cx="231" cy="189"/>
                <a:chOff x="2896" y="2116"/>
                <a:chExt cx="231" cy="189"/>
              </a:xfrm>
              <a:grpFill/>
            </p:grpSpPr>
            <p:sp>
              <p:nvSpPr>
                <p:cNvPr id="393" name="Freeform 143"/>
                <p:cNvSpPr>
                  <a:spLocks noChangeAspect="1"/>
                </p:cNvSpPr>
                <p:nvPr/>
              </p:nvSpPr>
              <p:spPr bwMode="gray">
                <a:xfrm>
                  <a:off x="2896" y="2116"/>
                  <a:ext cx="231" cy="189"/>
                </a:xfrm>
                <a:custGeom>
                  <a:avLst/>
                  <a:gdLst/>
                  <a:ahLst/>
                  <a:cxnLst>
                    <a:cxn ang="0">
                      <a:pos x="9706" y="2910"/>
                    </a:cxn>
                    <a:cxn ang="0">
                      <a:pos x="10455" y="3296"/>
                    </a:cxn>
                    <a:cxn ang="0">
                      <a:pos x="10697" y="3824"/>
                    </a:cxn>
                    <a:cxn ang="0">
                      <a:pos x="11100" y="4189"/>
                    </a:cxn>
                    <a:cxn ang="0">
                      <a:pos x="11258" y="4460"/>
                    </a:cxn>
                    <a:cxn ang="0">
                      <a:pos x="11663" y="4798"/>
                    </a:cxn>
                    <a:cxn ang="0">
                      <a:pos x="11788" y="5234"/>
                    </a:cxn>
                    <a:cxn ang="0">
                      <a:pos x="11824" y="5695"/>
                    </a:cxn>
                    <a:cxn ang="0">
                      <a:pos x="12147" y="6336"/>
                    </a:cxn>
                    <a:cxn ang="0">
                      <a:pos x="12348" y="6619"/>
                    </a:cxn>
                    <a:cxn ang="0">
                      <a:pos x="13158" y="7915"/>
                    </a:cxn>
                    <a:cxn ang="0">
                      <a:pos x="15424" y="10363"/>
                    </a:cxn>
                    <a:cxn ang="0">
                      <a:pos x="10244" y="11935"/>
                    </a:cxn>
                    <a:cxn ang="0">
                      <a:pos x="9104" y="12745"/>
                    </a:cxn>
                    <a:cxn ang="0">
                      <a:pos x="7168" y="12457"/>
                    </a:cxn>
                    <a:cxn ang="0">
                      <a:pos x="6570" y="12466"/>
                    </a:cxn>
                    <a:cxn ang="0">
                      <a:pos x="6524" y="12554"/>
                    </a:cxn>
                    <a:cxn ang="0">
                      <a:pos x="6474" y="12661"/>
                    </a:cxn>
                    <a:cxn ang="0">
                      <a:pos x="6461" y="12671"/>
                    </a:cxn>
                    <a:cxn ang="0">
                      <a:pos x="6442" y="12664"/>
                    </a:cxn>
                    <a:cxn ang="0">
                      <a:pos x="6434" y="12672"/>
                    </a:cxn>
                    <a:cxn ang="0">
                      <a:pos x="6449" y="12718"/>
                    </a:cxn>
                    <a:cxn ang="0">
                      <a:pos x="6493" y="12822"/>
                    </a:cxn>
                    <a:cxn ang="0">
                      <a:pos x="6493" y="12849"/>
                    </a:cxn>
                    <a:cxn ang="0">
                      <a:pos x="6127" y="13229"/>
                    </a:cxn>
                    <a:cxn ang="0">
                      <a:pos x="5877" y="12675"/>
                    </a:cxn>
                    <a:cxn ang="0">
                      <a:pos x="5396" y="12043"/>
                    </a:cxn>
                    <a:cxn ang="0">
                      <a:pos x="4967" y="11398"/>
                    </a:cxn>
                    <a:cxn ang="0">
                      <a:pos x="4842" y="10911"/>
                    </a:cxn>
                    <a:cxn ang="0">
                      <a:pos x="4559" y="10532"/>
                    </a:cxn>
                    <a:cxn ang="0">
                      <a:pos x="4050" y="10087"/>
                    </a:cxn>
                    <a:cxn ang="0">
                      <a:pos x="3642" y="9870"/>
                    </a:cxn>
                    <a:cxn ang="0">
                      <a:pos x="3359" y="8893"/>
                    </a:cxn>
                    <a:cxn ang="0">
                      <a:pos x="3366" y="8593"/>
                    </a:cxn>
                    <a:cxn ang="0">
                      <a:pos x="3225" y="8044"/>
                    </a:cxn>
                    <a:cxn ang="0">
                      <a:pos x="3034" y="7550"/>
                    </a:cxn>
                    <a:cxn ang="0">
                      <a:pos x="2492" y="6909"/>
                    </a:cxn>
                    <a:cxn ang="0">
                      <a:pos x="2243" y="6803"/>
                    </a:cxn>
                    <a:cxn ang="0">
                      <a:pos x="2042" y="6580"/>
                    </a:cxn>
                    <a:cxn ang="0">
                      <a:pos x="1833" y="5901"/>
                    </a:cxn>
                    <a:cxn ang="0">
                      <a:pos x="1507" y="5504"/>
                    </a:cxn>
                    <a:cxn ang="0">
                      <a:pos x="1117" y="4757"/>
                    </a:cxn>
                    <a:cxn ang="0">
                      <a:pos x="724" y="4245"/>
                    </a:cxn>
                    <a:cxn ang="0">
                      <a:pos x="242" y="3599"/>
                    </a:cxn>
                    <a:cxn ang="0">
                      <a:pos x="0" y="3649"/>
                    </a:cxn>
                    <a:cxn ang="0">
                      <a:pos x="249" y="2682"/>
                    </a:cxn>
                    <a:cxn ang="0">
                      <a:pos x="1352" y="2467"/>
                    </a:cxn>
                    <a:cxn ang="0">
                      <a:pos x="2171" y="1850"/>
                    </a:cxn>
                    <a:cxn ang="0">
                      <a:pos x="1840" y="685"/>
                    </a:cxn>
                    <a:cxn ang="0">
                      <a:pos x="3424" y="0"/>
                    </a:cxn>
                    <a:cxn ang="0">
                      <a:pos x="6284" y="1324"/>
                    </a:cxn>
                    <a:cxn ang="0">
                      <a:pos x="6826" y="2203"/>
                    </a:cxn>
                  </a:cxnLst>
                  <a:rect l="0" t="0" r="r" b="b"/>
                  <a:pathLst>
                    <a:path w="15957" h="13229">
                      <a:moveTo>
                        <a:pt x="9071" y="2723"/>
                      </a:moveTo>
                      <a:lnTo>
                        <a:pt x="9131" y="2757"/>
                      </a:lnTo>
                      <a:lnTo>
                        <a:pt x="9432" y="2810"/>
                      </a:lnTo>
                      <a:lnTo>
                        <a:pt x="9706" y="2910"/>
                      </a:lnTo>
                      <a:lnTo>
                        <a:pt x="9809" y="2999"/>
                      </a:lnTo>
                      <a:lnTo>
                        <a:pt x="9934" y="3216"/>
                      </a:lnTo>
                      <a:lnTo>
                        <a:pt x="10393" y="3219"/>
                      </a:lnTo>
                      <a:lnTo>
                        <a:pt x="10455" y="3296"/>
                      </a:lnTo>
                      <a:lnTo>
                        <a:pt x="10504" y="3434"/>
                      </a:lnTo>
                      <a:lnTo>
                        <a:pt x="10545" y="3497"/>
                      </a:lnTo>
                      <a:lnTo>
                        <a:pt x="10573" y="3599"/>
                      </a:lnTo>
                      <a:lnTo>
                        <a:pt x="10697" y="3824"/>
                      </a:lnTo>
                      <a:lnTo>
                        <a:pt x="10817" y="3869"/>
                      </a:lnTo>
                      <a:lnTo>
                        <a:pt x="10903" y="4039"/>
                      </a:lnTo>
                      <a:lnTo>
                        <a:pt x="11097" y="4175"/>
                      </a:lnTo>
                      <a:lnTo>
                        <a:pt x="11100" y="4189"/>
                      </a:lnTo>
                      <a:lnTo>
                        <a:pt x="11062" y="4232"/>
                      </a:lnTo>
                      <a:lnTo>
                        <a:pt x="11097" y="4290"/>
                      </a:lnTo>
                      <a:lnTo>
                        <a:pt x="11134" y="4426"/>
                      </a:lnTo>
                      <a:lnTo>
                        <a:pt x="11258" y="4460"/>
                      </a:lnTo>
                      <a:lnTo>
                        <a:pt x="11313" y="4512"/>
                      </a:lnTo>
                      <a:lnTo>
                        <a:pt x="11537" y="4658"/>
                      </a:lnTo>
                      <a:lnTo>
                        <a:pt x="11613" y="4723"/>
                      </a:lnTo>
                      <a:lnTo>
                        <a:pt x="11663" y="4798"/>
                      </a:lnTo>
                      <a:lnTo>
                        <a:pt x="11680" y="4839"/>
                      </a:lnTo>
                      <a:lnTo>
                        <a:pt x="11658" y="4977"/>
                      </a:lnTo>
                      <a:lnTo>
                        <a:pt x="11764" y="5127"/>
                      </a:lnTo>
                      <a:lnTo>
                        <a:pt x="11788" y="5234"/>
                      </a:lnTo>
                      <a:lnTo>
                        <a:pt x="11781" y="5294"/>
                      </a:lnTo>
                      <a:lnTo>
                        <a:pt x="11711" y="5381"/>
                      </a:lnTo>
                      <a:lnTo>
                        <a:pt x="11715" y="5546"/>
                      </a:lnTo>
                      <a:lnTo>
                        <a:pt x="11824" y="5695"/>
                      </a:lnTo>
                      <a:lnTo>
                        <a:pt x="12016" y="5908"/>
                      </a:lnTo>
                      <a:lnTo>
                        <a:pt x="12063" y="6177"/>
                      </a:lnTo>
                      <a:lnTo>
                        <a:pt x="12135" y="6264"/>
                      </a:lnTo>
                      <a:lnTo>
                        <a:pt x="12147" y="6336"/>
                      </a:lnTo>
                      <a:lnTo>
                        <a:pt x="12184" y="6371"/>
                      </a:lnTo>
                      <a:lnTo>
                        <a:pt x="12207" y="6448"/>
                      </a:lnTo>
                      <a:lnTo>
                        <a:pt x="12243" y="6448"/>
                      </a:lnTo>
                      <a:lnTo>
                        <a:pt x="12348" y="6619"/>
                      </a:lnTo>
                      <a:lnTo>
                        <a:pt x="12423" y="6638"/>
                      </a:lnTo>
                      <a:lnTo>
                        <a:pt x="12480" y="6842"/>
                      </a:lnTo>
                      <a:lnTo>
                        <a:pt x="12935" y="7241"/>
                      </a:lnTo>
                      <a:lnTo>
                        <a:pt x="13158" y="7915"/>
                      </a:lnTo>
                      <a:lnTo>
                        <a:pt x="15429" y="8331"/>
                      </a:lnTo>
                      <a:lnTo>
                        <a:pt x="15576" y="8167"/>
                      </a:lnTo>
                      <a:lnTo>
                        <a:pt x="15957" y="8740"/>
                      </a:lnTo>
                      <a:lnTo>
                        <a:pt x="15424" y="10363"/>
                      </a:lnTo>
                      <a:lnTo>
                        <a:pt x="13158" y="11166"/>
                      </a:lnTo>
                      <a:lnTo>
                        <a:pt x="11049" y="11512"/>
                      </a:lnTo>
                      <a:lnTo>
                        <a:pt x="10746" y="11729"/>
                      </a:lnTo>
                      <a:lnTo>
                        <a:pt x="10244" y="11935"/>
                      </a:lnTo>
                      <a:lnTo>
                        <a:pt x="9691" y="12918"/>
                      </a:lnTo>
                      <a:lnTo>
                        <a:pt x="9503" y="13060"/>
                      </a:lnTo>
                      <a:lnTo>
                        <a:pt x="9370" y="13076"/>
                      </a:lnTo>
                      <a:lnTo>
                        <a:pt x="9104" y="12745"/>
                      </a:lnTo>
                      <a:lnTo>
                        <a:pt x="8174" y="12657"/>
                      </a:lnTo>
                      <a:lnTo>
                        <a:pt x="8036" y="12551"/>
                      </a:lnTo>
                      <a:lnTo>
                        <a:pt x="7547" y="12502"/>
                      </a:lnTo>
                      <a:lnTo>
                        <a:pt x="7168" y="12457"/>
                      </a:lnTo>
                      <a:lnTo>
                        <a:pt x="6859" y="12543"/>
                      </a:lnTo>
                      <a:lnTo>
                        <a:pt x="6711" y="12286"/>
                      </a:lnTo>
                      <a:lnTo>
                        <a:pt x="6580" y="12452"/>
                      </a:lnTo>
                      <a:lnTo>
                        <a:pt x="6570" y="12466"/>
                      </a:lnTo>
                      <a:lnTo>
                        <a:pt x="6560" y="12481"/>
                      </a:lnTo>
                      <a:lnTo>
                        <a:pt x="6551" y="12499"/>
                      </a:lnTo>
                      <a:lnTo>
                        <a:pt x="6542" y="12517"/>
                      </a:lnTo>
                      <a:lnTo>
                        <a:pt x="6524" y="12554"/>
                      </a:lnTo>
                      <a:lnTo>
                        <a:pt x="6507" y="12592"/>
                      </a:lnTo>
                      <a:lnTo>
                        <a:pt x="6492" y="12625"/>
                      </a:lnTo>
                      <a:lnTo>
                        <a:pt x="6480" y="12652"/>
                      </a:lnTo>
                      <a:lnTo>
                        <a:pt x="6474" y="12661"/>
                      </a:lnTo>
                      <a:lnTo>
                        <a:pt x="6468" y="12668"/>
                      </a:lnTo>
                      <a:lnTo>
                        <a:pt x="6466" y="12670"/>
                      </a:lnTo>
                      <a:lnTo>
                        <a:pt x="6464" y="12671"/>
                      </a:lnTo>
                      <a:lnTo>
                        <a:pt x="6461" y="12671"/>
                      </a:lnTo>
                      <a:lnTo>
                        <a:pt x="6460" y="12670"/>
                      </a:lnTo>
                      <a:lnTo>
                        <a:pt x="6452" y="12667"/>
                      </a:lnTo>
                      <a:lnTo>
                        <a:pt x="6447" y="12665"/>
                      </a:lnTo>
                      <a:lnTo>
                        <a:pt x="6442" y="12664"/>
                      </a:lnTo>
                      <a:lnTo>
                        <a:pt x="6439" y="12665"/>
                      </a:lnTo>
                      <a:lnTo>
                        <a:pt x="6436" y="12666"/>
                      </a:lnTo>
                      <a:lnTo>
                        <a:pt x="6435" y="12669"/>
                      </a:lnTo>
                      <a:lnTo>
                        <a:pt x="6434" y="12672"/>
                      </a:lnTo>
                      <a:lnTo>
                        <a:pt x="6434" y="12676"/>
                      </a:lnTo>
                      <a:lnTo>
                        <a:pt x="6437" y="12688"/>
                      </a:lnTo>
                      <a:lnTo>
                        <a:pt x="6442" y="12702"/>
                      </a:lnTo>
                      <a:lnTo>
                        <a:pt x="6449" y="12718"/>
                      </a:lnTo>
                      <a:lnTo>
                        <a:pt x="6457" y="12735"/>
                      </a:lnTo>
                      <a:lnTo>
                        <a:pt x="6474" y="12773"/>
                      </a:lnTo>
                      <a:lnTo>
                        <a:pt x="6488" y="12807"/>
                      </a:lnTo>
                      <a:lnTo>
                        <a:pt x="6493" y="12822"/>
                      </a:lnTo>
                      <a:lnTo>
                        <a:pt x="6495" y="12835"/>
                      </a:lnTo>
                      <a:lnTo>
                        <a:pt x="6495" y="12841"/>
                      </a:lnTo>
                      <a:lnTo>
                        <a:pt x="6495" y="12845"/>
                      </a:lnTo>
                      <a:lnTo>
                        <a:pt x="6493" y="12849"/>
                      </a:lnTo>
                      <a:lnTo>
                        <a:pt x="6490" y="12851"/>
                      </a:lnTo>
                      <a:lnTo>
                        <a:pt x="6442" y="13138"/>
                      </a:lnTo>
                      <a:lnTo>
                        <a:pt x="6289" y="13180"/>
                      </a:lnTo>
                      <a:lnTo>
                        <a:pt x="6127" y="13229"/>
                      </a:lnTo>
                      <a:lnTo>
                        <a:pt x="6092" y="13137"/>
                      </a:lnTo>
                      <a:lnTo>
                        <a:pt x="6092" y="13002"/>
                      </a:lnTo>
                      <a:lnTo>
                        <a:pt x="5928" y="12707"/>
                      </a:lnTo>
                      <a:lnTo>
                        <a:pt x="5877" y="12675"/>
                      </a:lnTo>
                      <a:lnTo>
                        <a:pt x="5820" y="12590"/>
                      </a:lnTo>
                      <a:lnTo>
                        <a:pt x="5760" y="12346"/>
                      </a:lnTo>
                      <a:lnTo>
                        <a:pt x="5511" y="12104"/>
                      </a:lnTo>
                      <a:lnTo>
                        <a:pt x="5396" y="12043"/>
                      </a:lnTo>
                      <a:lnTo>
                        <a:pt x="5329" y="11966"/>
                      </a:lnTo>
                      <a:lnTo>
                        <a:pt x="5175" y="11749"/>
                      </a:lnTo>
                      <a:lnTo>
                        <a:pt x="5026" y="11439"/>
                      </a:lnTo>
                      <a:lnTo>
                        <a:pt x="4967" y="11398"/>
                      </a:lnTo>
                      <a:lnTo>
                        <a:pt x="4943" y="11357"/>
                      </a:lnTo>
                      <a:lnTo>
                        <a:pt x="4900" y="11197"/>
                      </a:lnTo>
                      <a:lnTo>
                        <a:pt x="4893" y="11035"/>
                      </a:lnTo>
                      <a:lnTo>
                        <a:pt x="4842" y="10911"/>
                      </a:lnTo>
                      <a:lnTo>
                        <a:pt x="4758" y="10766"/>
                      </a:lnTo>
                      <a:lnTo>
                        <a:pt x="4661" y="10672"/>
                      </a:lnTo>
                      <a:lnTo>
                        <a:pt x="4617" y="10581"/>
                      </a:lnTo>
                      <a:lnTo>
                        <a:pt x="4559" y="10532"/>
                      </a:lnTo>
                      <a:lnTo>
                        <a:pt x="4443" y="10363"/>
                      </a:lnTo>
                      <a:lnTo>
                        <a:pt x="4361" y="10288"/>
                      </a:lnTo>
                      <a:lnTo>
                        <a:pt x="4157" y="10146"/>
                      </a:lnTo>
                      <a:lnTo>
                        <a:pt x="4050" y="10087"/>
                      </a:lnTo>
                      <a:lnTo>
                        <a:pt x="4015" y="10102"/>
                      </a:lnTo>
                      <a:lnTo>
                        <a:pt x="3932" y="10071"/>
                      </a:lnTo>
                      <a:lnTo>
                        <a:pt x="3740" y="9952"/>
                      </a:lnTo>
                      <a:lnTo>
                        <a:pt x="3642" y="9870"/>
                      </a:lnTo>
                      <a:lnTo>
                        <a:pt x="3582" y="9793"/>
                      </a:lnTo>
                      <a:lnTo>
                        <a:pt x="3491" y="9608"/>
                      </a:lnTo>
                      <a:lnTo>
                        <a:pt x="3451" y="9466"/>
                      </a:lnTo>
                      <a:lnTo>
                        <a:pt x="3359" y="8893"/>
                      </a:lnTo>
                      <a:lnTo>
                        <a:pt x="3309" y="8803"/>
                      </a:lnTo>
                      <a:lnTo>
                        <a:pt x="3299" y="8728"/>
                      </a:lnTo>
                      <a:lnTo>
                        <a:pt x="3333" y="8694"/>
                      </a:lnTo>
                      <a:lnTo>
                        <a:pt x="3366" y="8593"/>
                      </a:lnTo>
                      <a:lnTo>
                        <a:pt x="3383" y="8406"/>
                      </a:lnTo>
                      <a:lnTo>
                        <a:pt x="3326" y="8203"/>
                      </a:lnTo>
                      <a:lnTo>
                        <a:pt x="3283" y="8114"/>
                      </a:lnTo>
                      <a:lnTo>
                        <a:pt x="3225" y="8044"/>
                      </a:lnTo>
                      <a:lnTo>
                        <a:pt x="3174" y="7927"/>
                      </a:lnTo>
                      <a:lnTo>
                        <a:pt x="3141" y="7785"/>
                      </a:lnTo>
                      <a:lnTo>
                        <a:pt x="3091" y="7700"/>
                      </a:lnTo>
                      <a:lnTo>
                        <a:pt x="3034" y="7550"/>
                      </a:lnTo>
                      <a:lnTo>
                        <a:pt x="2859" y="7241"/>
                      </a:lnTo>
                      <a:lnTo>
                        <a:pt x="2650" y="7038"/>
                      </a:lnTo>
                      <a:lnTo>
                        <a:pt x="2518" y="6946"/>
                      </a:lnTo>
                      <a:lnTo>
                        <a:pt x="2492" y="6909"/>
                      </a:lnTo>
                      <a:lnTo>
                        <a:pt x="2451" y="6902"/>
                      </a:lnTo>
                      <a:lnTo>
                        <a:pt x="2435" y="6861"/>
                      </a:lnTo>
                      <a:lnTo>
                        <a:pt x="2326" y="6803"/>
                      </a:lnTo>
                      <a:lnTo>
                        <a:pt x="2243" y="6803"/>
                      </a:lnTo>
                      <a:lnTo>
                        <a:pt x="2193" y="6818"/>
                      </a:lnTo>
                      <a:lnTo>
                        <a:pt x="2135" y="6791"/>
                      </a:lnTo>
                      <a:lnTo>
                        <a:pt x="2108" y="6692"/>
                      </a:lnTo>
                      <a:lnTo>
                        <a:pt x="2042" y="6580"/>
                      </a:lnTo>
                      <a:lnTo>
                        <a:pt x="1949" y="6472"/>
                      </a:lnTo>
                      <a:lnTo>
                        <a:pt x="1949" y="6336"/>
                      </a:lnTo>
                      <a:lnTo>
                        <a:pt x="1965" y="6312"/>
                      </a:lnTo>
                      <a:lnTo>
                        <a:pt x="1833" y="5901"/>
                      </a:lnTo>
                      <a:lnTo>
                        <a:pt x="1757" y="5789"/>
                      </a:lnTo>
                      <a:lnTo>
                        <a:pt x="1665" y="5616"/>
                      </a:lnTo>
                      <a:lnTo>
                        <a:pt x="1549" y="5562"/>
                      </a:lnTo>
                      <a:lnTo>
                        <a:pt x="1507" y="5504"/>
                      </a:lnTo>
                      <a:lnTo>
                        <a:pt x="1483" y="5405"/>
                      </a:lnTo>
                      <a:lnTo>
                        <a:pt x="1326" y="5202"/>
                      </a:lnTo>
                      <a:lnTo>
                        <a:pt x="1198" y="4866"/>
                      </a:lnTo>
                      <a:lnTo>
                        <a:pt x="1117" y="4757"/>
                      </a:lnTo>
                      <a:lnTo>
                        <a:pt x="1016" y="4682"/>
                      </a:lnTo>
                      <a:lnTo>
                        <a:pt x="841" y="4447"/>
                      </a:lnTo>
                      <a:lnTo>
                        <a:pt x="824" y="4372"/>
                      </a:lnTo>
                      <a:lnTo>
                        <a:pt x="724" y="4245"/>
                      </a:lnTo>
                      <a:lnTo>
                        <a:pt x="625" y="4019"/>
                      </a:lnTo>
                      <a:lnTo>
                        <a:pt x="434" y="3656"/>
                      </a:lnTo>
                      <a:lnTo>
                        <a:pt x="357" y="3599"/>
                      </a:lnTo>
                      <a:lnTo>
                        <a:pt x="242" y="3599"/>
                      </a:lnTo>
                      <a:lnTo>
                        <a:pt x="125" y="3581"/>
                      </a:lnTo>
                      <a:lnTo>
                        <a:pt x="101" y="3565"/>
                      </a:lnTo>
                      <a:lnTo>
                        <a:pt x="34" y="3581"/>
                      </a:lnTo>
                      <a:lnTo>
                        <a:pt x="0" y="3649"/>
                      </a:lnTo>
                      <a:lnTo>
                        <a:pt x="159" y="3246"/>
                      </a:lnTo>
                      <a:lnTo>
                        <a:pt x="168" y="2943"/>
                      </a:lnTo>
                      <a:lnTo>
                        <a:pt x="192" y="2825"/>
                      </a:lnTo>
                      <a:lnTo>
                        <a:pt x="249" y="2682"/>
                      </a:lnTo>
                      <a:lnTo>
                        <a:pt x="242" y="2477"/>
                      </a:lnTo>
                      <a:lnTo>
                        <a:pt x="276" y="2595"/>
                      </a:lnTo>
                      <a:lnTo>
                        <a:pt x="1117" y="2702"/>
                      </a:lnTo>
                      <a:lnTo>
                        <a:pt x="1352" y="2467"/>
                      </a:lnTo>
                      <a:lnTo>
                        <a:pt x="1366" y="2419"/>
                      </a:lnTo>
                      <a:lnTo>
                        <a:pt x="1567" y="2061"/>
                      </a:lnTo>
                      <a:lnTo>
                        <a:pt x="2145" y="1974"/>
                      </a:lnTo>
                      <a:lnTo>
                        <a:pt x="2171" y="1850"/>
                      </a:lnTo>
                      <a:lnTo>
                        <a:pt x="2255" y="1618"/>
                      </a:lnTo>
                      <a:lnTo>
                        <a:pt x="2560" y="1448"/>
                      </a:lnTo>
                      <a:lnTo>
                        <a:pt x="2569" y="1429"/>
                      </a:lnTo>
                      <a:lnTo>
                        <a:pt x="1840" y="685"/>
                      </a:lnTo>
                      <a:lnTo>
                        <a:pt x="1731" y="590"/>
                      </a:lnTo>
                      <a:lnTo>
                        <a:pt x="2281" y="464"/>
                      </a:lnTo>
                      <a:lnTo>
                        <a:pt x="3197" y="281"/>
                      </a:lnTo>
                      <a:lnTo>
                        <a:pt x="3424" y="0"/>
                      </a:lnTo>
                      <a:lnTo>
                        <a:pt x="4576" y="321"/>
                      </a:lnTo>
                      <a:lnTo>
                        <a:pt x="5434" y="970"/>
                      </a:lnTo>
                      <a:lnTo>
                        <a:pt x="6203" y="1265"/>
                      </a:lnTo>
                      <a:lnTo>
                        <a:pt x="6284" y="1324"/>
                      </a:lnTo>
                      <a:lnTo>
                        <a:pt x="6395" y="1591"/>
                      </a:lnTo>
                      <a:lnTo>
                        <a:pt x="6793" y="1625"/>
                      </a:lnTo>
                      <a:lnTo>
                        <a:pt x="6826" y="1659"/>
                      </a:lnTo>
                      <a:lnTo>
                        <a:pt x="6826" y="2203"/>
                      </a:lnTo>
                      <a:lnTo>
                        <a:pt x="6859" y="2247"/>
                      </a:lnTo>
                      <a:lnTo>
                        <a:pt x="7719" y="2641"/>
                      </a:lnTo>
                      <a:lnTo>
                        <a:pt x="9071" y="2723"/>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394" name="Freeform 144"/>
                <p:cNvSpPr>
                  <a:spLocks noChangeAspect="1"/>
                </p:cNvSpPr>
                <p:nvPr/>
              </p:nvSpPr>
              <p:spPr bwMode="gray">
                <a:xfrm>
                  <a:off x="2896" y="2116"/>
                  <a:ext cx="231" cy="189"/>
                </a:xfrm>
                <a:custGeom>
                  <a:avLst/>
                  <a:gdLst/>
                  <a:ahLst/>
                  <a:cxnLst>
                    <a:cxn ang="0">
                      <a:pos x="9706" y="2910"/>
                    </a:cxn>
                    <a:cxn ang="0">
                      <a:pos x="10455" y="3296"/>
                    </a:cxn>
                    <a:cxn ang="0">
                      <a:pos x="10697" y="3824"/>
                    </a:cxn>
                    <a:cxn ang="0">
                      <a:pos x="11100" y="4189"/>
                    </a:cxn>
                    <a:cxn ang="0">
                      <a:pos x="11258" y="4460"/>
                    </a:cxn>
                    <a:cxn ang="0">
                      <a:pos x="11663" y="4798"/>
                    </a:cxn>
                    <a:cxn ang="0">
                      <a:pos x="11788" y="5234"/>
                    </a:cxn>
                    <a:cxn ang="0">
                      <a:pos x="11824" y="5695"/>
                    </a:cxn>
                    <a:cxn ang="0">
                      <a:pos x="12147" y="6336"/>
                    </a:cxn>
                    <a:cxn ang="0">
                      <a:pos x="12348" y="6619"/>
                    </a:cxn>
                    <a:cxn ang="0">
                      <a:pos x="13158" y="7915"/>
                    </a:cxn>
                    <a:cxn ang="0">
                      <a:pos x="15424" y="10363"/>
                    </a:cxn>
                    <a:cxn ang="0">
                      <a:pos x="10244" y="11935"/>
                    </a:cxn>
                    <a:cxn ang="0">
                      <a:pos x="9104" y="12745"/>
                    </a:cxn>
                    <a:cxn ang="0">
                      <a:pos x="7168" y="12457"/>
                    </a:cxn>
                    <a:cxn ang="0">
                      <a:pos x="6570" y="12466"/>
                    </a:cxn>
                    <a:cxn ang="0">
                      <a:pos x="6524" y="12554"/>
                    </a:cxn>
                    <a:cxn ang="0">
                      <a:pos x="6474" y="12661"/>
                    </a:cxn>
                    <a:cxn ang="0">
                      <a:pos x="6461" y="12671"/>
                    </a:cxn>
                    <a:cxn ang="0">
                      <a:pos x="6442" y="12664"/>
                    </a:cxn>
                    <a:cxn ang="0">
                      <a:pos x="6434" y="12672"/>
                    </a:cxn>
                    <a:cxn ang="0">
                      <a:pos x="6449" y="12718"/>
                    </a:cxn>
                    <a:cxn ang="0">
                      <a:pos x="6493" y="12822"/>
                    </a:cxn>
                    <a:cxn ang="0">
                      <a:pos x="6493" y="12849"/>
                    </a:cxn>
                    <a:cxn ang="0">
                      <a:pos x="6127" y="13229"/>
                    </a:cxn>
                    <a:cxn ang="0">
                      <a:pos x="5877" y="12675"/>
                    </a:cxn>
                    <a:cxn ang="0">
                      <a:pos x="5396" y="12043"/>
                    </a:cxn>
                    <a:cxn ang="0">
                      <a:pos x="4967" y="11398"/>
                    </a:cxn>
                    <a:cxn ang="0">
                      <a:pos x="4842" y="10911"/>
                    </a:cxn>
                    <a:cxn ang="0">
                      <a:pos x="4559" y="10532"/>
                    </a:cxn>
                    <a:cxn ang="0">
                      <a:pos x="4050" y="10087"/>
                    </a:cxn>
                    <a:cxn ang="0">
                      <a:pos x="3642" y="9870"/>
                    </a:cxn>
                    <a:cxn ang="0">
                      <a:pos x="3359" y="8893"/>
                    </a:cxn>
                    <a:cxn ang="0">
                      <a:pos x="3366" y="8593"/>
                    </a:cxn>
                    <a:cxn ang="0">
                      <a:pos x="3225" y="8044"/>
                    </a:cxn>
                    <a:cxn ang="0">
                      <a:pos x="3034" y="7550"/>
                    </a:cxn>
                    <a:cxn ang="0">
                      <a:pos x="2492" y="6909"/>
                    </a:cxn>
                    <a:cxn ang="0">
                      <a:pos x="2243" y="6803"/>
                    </a:cxn>
                    <a:cxn ang="0">
                      <a:pos x="2042" y="6580"/>
                    </a:cxn>
                    <a:cxn ang="0">
                      <a:pos x="1833" y="5901"/>
                    </a:cxn>
                    <a:cxn ang="0">
                      <a:pos x="1507" y="5504"/>
                    </a:cxn>
                    <a:cxn ang="0">
                      <a:pos x="1117" y="4757"/>
                    </a:cxn>
                    <a:cxn ang="0">
                      <a:pos x="724" y="4245"/>
                    </a:cxn>
                    <a:cxn ang="0">
                      <a:pos x="242" y="3599"/>
                    </a:cxn>
                    <a:cxn ang="0">
                      <a:pos x="0" y="3649"/>
                    </a:cxn>
                    <a:cxn ang="0">
                      <a:pos x="249" y="2682"/>
                    </a:cxn>
                    <a:cxn ang="0">
                      <a:pos x="1352" y="2467"/>
                    </a:cxn>
                    <a:cxn ang="0">
                      <a:pos x="2171" y="1850"/>
                    </a:cxn>
                    <a:cxn ang="0">
                      <a:pos x="1840" y="685"/>
                    </a:cxn>
                    <a:cxn ang="0">
                      <a:pos x="3424" y="0"/>
                    </a:cxn>
                    <a:cxn ang="0">
                      <a:pos x="6284" y="1324"/>
                    </a:cxn>
                    <a:cxn ang="0">
                      <a:pos x="6826" y="2203"/>
                    </a:cxn>
                  </a:cxnLst>
                  <a:rect l="0" t="0" r="r" b="b"/>
                  <a:pathLst>
                    <a:path w="15957" h="13229">
                      <a:moveTo>
                        <a:pt x="9071" y="2723"/>
                      </a:moveTo>
                      <a:lnTo>
                        <a:pt x="9131" y="2757"/>
                      </a:lnTo>
                      <a:lnTo>
                        <a:pt x="9432" y="2810"/>
                      </a:lnTo>
                      <a:lnTo>
                        <a:pt x="9706" y="2910"/>
                      </a:lnTo>
                      <a:lnTo>
                        <a:pt x="9809" y="2999"/>
                      </a:lnTo>
                      <a:lnTo>
                        <a:pt x="9934" y="3216"/>
                      </a:lnTo>
                      <a:lnTo>
                        <a:pt x="10393" y="3219"/>
                      </a:lnTo>
                      <a:lnTo>
                        <a:pt x="10455" y="3296"/>
                      </a:lnTo>
                      <a:lnTo>
                        <a:pt x="10504" y="3434"/>
                      </a:lnTo>
                      <a:lnTo>
                        <a:pt x="10545" y="3497"/>
                      </a:lnTo>
                      <a:lnTo>
                        <a:pt x="10573" y="3599"/>
                      </a:lnTo>
                      <a:lnTo>
                        <a:pt x="10697" y="3824"/>
                      </a:lnTo>
                      <a:lnTo>
                        <a:pt x="10817" y="3869"/>
                      </a:lnTo>
                      <a:lnTo>
                        <a:pt x="10903" y="4039"/>
                      </a:lnTo>
                      <a:lnTo>
                        <a:pt x="11097" y="4175"/>
                      </a:lnTo>
                      <a:lnTo>
                        <a:pt x="11100" y="4189"/>
                      </a:lnTo>
                      <a:lnTo>
                        <a:pt x="11062" y="4232"/>
                      </a:lnTo>
                      <a:lnTo>
                        <a:pt x="11097" y="4290"/>
                      </a:lnTo>
                      <a:lnTo>
                        <a:pt x="11134" y="4426"/>
                      </a:lnTo>
                      <a:lnTo>
                        <a:pt x="11258" y="4460"/>
                      </a:lnTo>
                      <a:lnTo>
                        <a:pt x="11313" y="4512"/>
                      </a:lnTo>
                      <a:lnTo>
                        <a:pt x="11537" y="4658"/>
                      </a:lnTo>
                      <a:lnTo>
                        <a:pt x="11613" y="4723"/>
                      </a:lnTo>
                      <a:lnTo>
                        <a:pt x="11663" y="4798"/>
                      </a:lnTo>
                      <a:lnTo>
                        <a:pt x="11680" y="4839"/>
                      </a:lnTo>
                      <a:lnTo>
                        <a:pt x="11658" y="4977"/>
                      </a:lnTo>
                      <a:lnTo>
                        <a:pt x="11764" y="5127"/>
                      </a:lnTo>
                      <a:lnTo>
                        <a:pt x="11788" y="5234"/>
                      </a:lnTo>
                      <a:lnTo>
                        <a:pt x="11781" y="5294"/>
                      </a:lnTo>
                      <a:lnTo>
                        <a:pt x="11711" y="5381"/>
                      </a:lnTo>
                      <a:lnTo>
                        <a:pt x="11715" y="5546"/>
                      </a:lnTo>
                      <a:lnTo>
                        <a:pt x="11824" y="5695"/>
                      </a:lnTo>
                      <a:lnTo>
                        <a:pt x="12016" y="5908"/>
                      </a:lnTo>
                      <a:lnTo>
                        <a:pt x="12063" y="6177"/>
                      </a:lnTo>
                      <a:lnTo>
                        <a:pt x="12135" y="6264"/>
                      </a:lnTo>
                      <a:lnTo>
                        <a:pt x="12147" y="6336"/>
                      </a:lnTo>
                      <a:lnTo>
                        <a:pt x="12184" y="6371"/>
                      </a:lnTo>
                      <a:lnTo>
                        <a:pt x="12207" y="6448"/>
                      </a:lnTo>
                      <a:lnTo>
                        <a:pt x="12243" y="6448"/>
                      </a:lnTo>
                      <a:lnTo>
                        <a:pt x="12348" y="6619"/>
                      </a:lnTo>
                      <a:lnTo>
                        <a:pt x="12423" y="6638"/>
                      </a:lnTo>
                      <a:lnTo>
                        <a:pt x="12480" y="6842"/>
                      </a:lnTo>
                      <a:lnTo>
                        <a:pt x="12935" y="7241"/>
                      </a:lnTo>
                      <a:lnTo>
                        <a:pt x="13158" y="7915"/>
                      </a:lnTo>
                      <a:lnTo>
                        <a:pt x="15429" y="8331"/>
                      </a:lnTo>
                      <a:lnTo>
                        <a:pt x="15576" y="8167"/>
                      </a:lnTo>
                      <a:lnTo>
                        <a:pt x="15957" y="8740"/>
                      </a:lnTo>
                      <a:lnTo>
                        <a:pt x="15424" y="10363"/>
                      </a:lnTo>
                      <a:lnTo>
                        <a:pt x="13158" y="11166"/>
                      </a:lnTo>
                      <a:lnTo>
                        <a:pt x="11049" y="11512"/>
                      </a:lnTo>
                      <a:lnTo>
                        <a:pt x="10746" y="11729"/>
                      </a:lnTo>
                      <a:lnTo>
                        <a:pt x="10244" y="11935"/>
                      </a:lnTo>
                      <a:lnTo>
                        <a:pt x="9691" y="12918"/>
                      </a:lnTo>
                      <a:lnTo>
                        <a:pt x="9503" y="13060"/>
                      </a:lnTo>
                      <a:lnTo>
                        <a:pt x="9370" y="13076"/>
                      </a:lnTo>
                      <a:lnTo>
                        <a:pt x="9104" y="12745"/>
                      </a:lnTo>
                      <a:lnTo>
                        <a:pt x="8174" y="12657"/>
                      </a:lnTo>
                      <a:lnTo>
                        <a:pt x="8036" y="12551"/>
                      </a:lnTo>
                      <a:lnTo>
                        <a:pt x="7547" y="12502"/>
                      </a:lnTo>
                      <a:lnTo>
                        <a:pt x="7168" y="12457"/>
                      </a:lnTo>
                      <a:lnTo>
                        <a:pt x="6859" y="12543"/>
                      </a:lnTo>
                      <a:lnTo>
                        <a:pt x="6711" y="12286"/>
                      </a:lnTo>
                      <a:lnTo>
                        <a:pt x="6580" y="12452"/>
                      </a:lnTo>
                      <a:lnTo>
                        <a:pt x="6570" y="12466"/>
                      </a:lnTo>
                      <a:lnTo>
                        <a:pt x="6560" y="12481"/>
                      </a:lnTo>
                      <a:lnTo>
                        <a:pt x="6551" y="12499"/>
                      </a:lnTo>
                      <a:lnTo>
                        <a:pt x="6542" y="12517"/>
                      </a:lnTo>
                      <a:lnTo>
                        <a:pt x="6524" y="12554"/>
                      </a:lnTo>
                      <a:lnTo>
                        <a:pt x="6507" y="12592"/>
                      </a:lnTo>
                      <a:lnTo>
                        <a:pt x="6492" y="12625"/>
                      </a:lnTo>
                      <a:lnTo>
                        <a:pt x="6480" y="12652"/>
                      </a:lnTo>
                      <a:lnTo>
                        <a:pt x="6474" y="12661"/>
                      </a:lnTo>
                      <a:lnTo>
                        <a:pt x="6468" y="12668"/>
                      </a:lnTo>
                      <a:lnTo>
                        <a:pt x="6466" y="12670"/>
                      </a:lnTo>
                      <a:lnTo>
                        <a:pt x="6464" y="12671"/>
                      </a:lnTo>
                      <a:lnTo>
                        <a:pt x="6461" y="12671"/>
                      </a:lnTo>
                      <a:lnTo>
                        <a:pt x="6460" y="12670"/>
                      </a:lnTo>
                      <a:lnTo>
                        <a:pt x="6452" y="12667"/>
                      </a:lnTo>
                      <a:lnTo>
                        <a:pt x="6447" y="12665"/>
                      </a:lnTo>
                      <a:lnTo>
                        <a:pt x="6442" y="12664"/>
                      </a:lnTo>
                      <a:lnTo>
                        <a:pt x="6439" y="12665"/>
                      </a:lnTo>
                      <a:lnTo>
                        <a:pt x="6436" y="12666"/>
                      </a:lnTo>
                      <a:lnTo>
                        <a:pt x="6435" y="12669"/>
                      </a:lnTo>
                      <a:lnTo>
                        <a:pt x="6434" y="12672"/>
                      </a:lnTo>
                      <a:lnTo>
                        <a:pt x="6434" y="12676"/>
                      </a:lnTo>
                      <a:lnTo>
                        <a:pt x="6437" y="12688"/>
                      </a:lnTo>
                      <a:lnTo>
                        <a:pt x="6442" y="12702"/>
                      </a:lnTo>
                      <a:lnTo>
                        <a:pt x="6449" y="12718"/>
                      </a:lnTo>
                      <a:lnTo>
                        <a:pt x="6457" y="12735"/>
                      </a:lnTo>
                      <a:lnTo>
                        <a:pt x="6474" y="12773"/>
                      </a:lnTo>
                      <a:lnTo>
                        <a:pt x="6488" y="12807"/>
                      </a:lnTo>
                      <a:lnTo>
                        <a:pt x="6493" y="12822"/>
                      </a:lnTo>
                      <a:lnTo>
                        <a:pt x="6495" y="12835"/>
                      </a:lnTo>
                      <a:lnTo>
                        <a:pt x="6495" y="12841"/>
                      </a:lnTo>
                      <a:lnTo>
                        <a:pt x="6495" y="12845"/>
                      </a:lnTo>
                      <a:lnTo>
                        <a:pt x="6493" y="12849"/>
                      </a:lnTo>
                      <a:lnTo>
                        <a:pt x="6490" y="12851"/>
                      </a:lnTo>
                      <a:lnTo>
                        <a:pt x="6442" y="13138"/>
                      </a:lnTo>
                      <a:lnTo>
                        <a:pt x="6289" y="13180"/>
                      </a:lnTo>
                      <a:lnTo>
                        <a:pt x="6127" y="13229"/>
                      </a:lnTo>
                      <a:lnTo>
                        <a:pt x="6092" y="13137"/>
                      </a:lnTo>
                      <a:lnTo>
                        <a:pt x="6092" y="13002"/>
                      </a:lnTo>
                      <a:lnTo>
                        <a:pt x="5928" y="12707"/>
                      </a:lnTo>
                      <a:lnTo>
                        <a:pt x="5877" y="12675"/>
                      </a:lnTo>
                      <a:lnTo>
                        <a:pt x="5820" y="12590"/>
                      </a:lnTo>
                      <a:lnTo>
                        <a:pt x="5760" y="12346"/>
                      </a:lnTo>
                      <a:lnTo>
                        <a:pt x="5511" y="12104"/>
                      </a:lnTo>
                      <a:lnTo>
                        <a:pt x="5396" y="12043"/>
                      </a:lnTo>
                      <a:lnTo>
                        <a:pt x="5329" y="11966"/>
                      </a:lnTo>
                      <a:lnTo>
                        <a:pt x="5175" y="11749"/>
                      </a:lnTo>
                      <a:lnTo>
                        <a:pt x="5026" y="11439"/>
                      </a:lnTo>
                      <a:lnTo>
                        <a:pt x="4967" y="11398"/>
                      </a:lnTo>
                      <a:lnTo>
                        <a:pt x="4943" y="11357"/>
                      </a:lnTo>
                      <a:lnTo>
                        <a:pt x="4900" y="11197"/>
                      </a:lnTo>
                      <a:lnTo>
                        <a:pt x="4893" y="11035"/>
                      </a:lnTo>
                      <a:lnTo>
                        <a:pt x="4842" y="10911"/>
                      </a:lnTo>
                      <a:lnTo>
                        <a:pt x="4758" y="10766"/>
                      </a:lnTo>
                      <a:lnTo>
                        <a:pt x="4661" y="10672"/>
                      </a:lnTo>
                      <a:lnTo>
                        <a:pt x="4617" y="10581"/>
                      </a:lnTo>
                      <a:lnTo>
                        <a:pt x="4559" y="10532"/>
                      </a:lnTo>
                      <a:lnTo>
                        <a:pt x="4443" y="10363"/>
                      </a:lnTo>
                      <a:lnTo>
                        <a:pt x="4361" y="10288"/>
                      </a:lnTo>
                      <a:lnTo>
                        <a:pt x="4157" y="10146"/>
                      </a:lnTo>
                      <a:lnTo>
                        <a:pt x="4050" y="10087"/>
                      </a:lnTo>
                      <a:lnTo>
                        <a:pt x="4015" y="10102"/>
                      </a:lnTo>
                      <a:lnTo>
                        <a:pt x="3932" y="10071"/>
                      </a:lnTo>
                      <a:lnTo>
                        <a:pt x="3740" y="9952"/>
                      </a:lnTo>
                      <a:lnTo>
                        <a:pt x="3642" y="9870"/>
                      </a:lnTo>
                      <a:lnTo>
                        <a:pt x="3582" y="9793"/>
                      </a:lnTo>
                      <a:lnTo>
                        <a:pt x="3491" y="9608"/>
                      </a:lnTo>
                      <a:lnTo>
                        <a:pt x="3451" y="9466"/>
                      </a:lnTo>
                      <a:lnTo>
                        <a:pt x="3359" y="8893"/>
                      </a:lnTo>
                      <a:lnTo>
                        <a:pt x="3309" y="8803"/>
                      </a:lnTo>
                      <a:lnTo>
                        <a:pt x="3299" y="8728"/>
                      </a:lnTo>
                      <a:lnTo>
                        <a:pt x="3333" y="8694"/>
                      </a:lnTo>
                      <a:lnTo>
                        <a:pt x="3366" y="8593"/>
                      </a:lnTo>
                      <a:lnTo>
                        <a:pt x="3383" y="8406"/>
                      </a:lnTo>
                      <a:lnTo>
                        <a:pt x="3326" y="8203"/>
                      </a:lnTo>
                      <a:lnTo>
                        <a:pt x="3283" y="8114"/>
                      </a:lnTo>
                      <a:lnTo>
                        <a:pt x="3225" y="8044"/>
                      </a:lnTo>
                      <a:lnTo>
                        <a:pt x="3174" y="7927"/>
                      </a:lnTo>
                      <a:lnTo>
                        <a:pt x="3141" y="7785"/>
                      </a:lnTo>
                      <a:lnTo>
                        <a:pt x="3091" y="7700"/>
                      </a:lnTo>
                      <a:lnTo>
                        <a:pt x="3034" y="7550"/>
                      </a:lnTo>
                      <a:lnTo>
                        <a:pt x="2859" y="7241"/>
                      </a:lnTo>
                      <a:lnTo>
                        <a:pt x="2650" y="7038"/>
                      </a:lnTo>
                      <a:lnTo>
                        <a:pt x="2518" y="6946"/>
                      </a:lnTo>
                      <a:lnTo>
                        <a:pt x="2492" y="6909"/>
                      </a:lnTo>
                      <a:lnTo>
                        <a:pt x="2451" y="6902"/>
                      </a:lnTo>
                      <a:lnTo>
                        <a:pt x="2435" y="6861"/>
                      </a:lnTo>
                      <a:lnTo>
                        <a:pt x="2326" y="6803"/>
                      </a:lnTo>
                      <a:lnTo>
                        <a:pt x="2243" y="6803"/>
                      </a:lnTo>
                      <a:lnTo>
                        <a:pt x="2193" y="6818"/>
                      </a:lnTo>
                      <a:lnTo>
                        <a:pt x="2135" y="6791"/>
                      </a:lnTo>
                      <a:lnTo>
                        <a:pt x="2108" y="6692"/>
                      </a:lnTo>
                      <a:lnTo>
                        <a:pt x="2042" y="6580"/>
                      </a:lnTo>
                      <a:lnTo>
                        <a:pt x="1949" y="6472"/>
                      </a:lnTo>
                      <a:lnTo>
                        <a:pt x="1949" y="6336"/>
                      </a:lnTo>
                      <a:lnTo>
                        <a:pt x="1965" y="6312"/>
                      </a:lnTo>
                      <a:lnTo>
                        <a:pt x="1833" y="5901"/>
                      </a:lnTo>
                      <a:lnTo>
                        <a:pt x="1757" y="5789"/>
                      </a:lnTo>
                      <a:lnTo>
                        <a:pt x="1665" y="5616"/>
                      </a:lnTo>
                      <a:lnTo>
                        <a:pt x="1549" y="5562"/>
                      </a:lnTo>
                      <a:lnTo>
                        <a:pt x="1507" y="5504"/>
                      </a:lnTo>
                      <a:lnTo>
                        <a:pt x="1483" y="5405"/>
                      </a:lnTo>
                      <a:lnTo>
                        <a:pt x="1326" y="5202"/>
                      </a:lnTo>
                      <a:lnTo>
                        <a:pt x="1198" y="4866"/>
                      </a:lnTo>
                      <a:lnTo>
                        <a:pt x="1117" y="4757"/>
                      </a:lnTo>
                      <a:lnTo>
                        <a:pt x="1016" y="4682"/>
                      </a:lnTo>
                      <a:lnTo>
                        <a:pt x="841" y="4447"/>
                      </a:lnTo>
                      <a:lnTo>
                        <a:pt x="824" y="4372"/>
                      </a:lnTo>
                      <a:lnTo>
                        <a:pt x="724" y="4245"/>
                      </a:lnTo>
                      <a:lnTo>
                        <a:pt x="625" y="4019"/>
                      </a:lnTo>
                      <a:lnTo>
                        <a:pt x="434" y="3656"/>
                      </a:lnTo>
                      <a:lnTo>
                        <a:pt x="357" y="3599"/>
                      </a:lnTo>
                      <a:lnTo>
                        <a:pt x="242" y="3599"/>
                      </a:lnTo>
                      <a:lnTo>
                        <a:pt x="125" y="3581"/>
                      </a:lnTo>
                      <a:lnTo>
                        <a:pt x="101" y="3565"/>
                      </a:lnTo>
                      <a:lnTo>
                        <a:pt x="34" y="3581"/>
                      </a:lnTo>
                      <a:lnTo>
                        <a:pt x="0" y="3649"/>
                      </a:lnTo>
                      <a:lnTo>
                        <a:pt x="159" y="3246"/>
                      </a:lnTo>
                      <a:lnTo>
                        <a:pt x="168" y="2943"/>
                      </a:lnTo>
                      <a:lnTo>
                        <a:pt x="192" y="2825"/>
                      </a:lnTo>
                      <a:lnTo>
                        <a:pt x="249" y="2682"/>
                      </a:lnTo>
                      <a:lnTo>
                        <a:pt x="242" y="2477"/>
                      </a:lnTo>
                      <a:lnTo>
                        <a:pt x="276" y="2595"/>
                      </a:lnTo>
                      <a:lnTo>
                        <a:pt x="1117" y="2702"/>
                      </a:lnTo>
                      <a:lnTo>
                        <a:pt x="1352" y="2467"/>
                      </a:lnTo>
                      <a:lnTo>
                        <a:pt x="1366" y="2419"/>
                      </a:lnTo>
                      <a:lnTo>
                        <a:pt x="1567" y="2061"/>
                      </a:lnTo>
                      <a:lnTo>
                        <a:pt x="2145" y="1974"/>
                      </a:lnTo>
                      <a:lnTo>
                        <a:pt x="2171" y="1850"/>
                      </a:lnTo>
                      <a:lnTo>
                        <a:pt x="2255" y="1618"/>
                      </a:lnTo>
                      <a:lnTo>
                        <a:pt x="2560" y="1448"/>
                      </a:lnTo>
                      <a:lnTo>
                        <a:pt x="2569" y="1429"/>
                      </a:lnTo>
                      <a:lnTo>
                        <a:pt x="1840" y="685"/>
                      </a:lnTo>
                      <a:lnTo>
                        <a:pt x="1731" y="590"/>
                      </a:lnTo>
                      <a:lnTo>
                        <a:pt x="2281" y="464"/>
                      </a:lnTo>
                      <a:lnTo>
                        <a:pt x="3197" y="281"/>
                      </a:lnTo>
                      <a:lnTo>
                        <a:pt x="3424" y="0"/>
                      </a:lnTo>
                      <a:lnTo>
                        <a:pt x="4576" y="321"/>
                      </a:lnTo>
                      <a:lnTo>
                        <a:pt x="5434" y="970"/>
                      </a:lnTo>
                      <a:lnTo>
                        <a:pt x="6203" y="1265"/>
                      </a:lnTo>
                      <a:lnTo>
                        <a:pt x="6284" y="1324"/>
                      </a:lnTo>
                      <a:lnTo>
                        <a:pt x="6395" y="1591"/>
                      </a:lnTo>
                      <a:lnTo>
                        <a:pt x="6793" y="1625"/>
                      </a:lnTo>
                      <a:lnTo>
                        <a:pt x="6826" y="1659"/>
                      </a:lnTo>
                      <a:lnTo>
                        <a:pt x="6826" y="2203"/>
                      </a:lnTo>
                      <a:lnTo>
                        <a:pt x="6859" y="2247"/>
                      </a:lnTo>
                      <a:lnTo>
                        <a:pt x="7719" y="2641"/>
                      </a:lnTo>
                      <a:lnTo>
                        <a:pt x="9071" y="2723"/>
                      </a:lnTo>
                    </a:path>
                  </a:pathLst>
                </a:custGeom>
                <a:grpFill/>
                <a:ln w="6350" cap="flat" cmpd="sng">
                  <a:noFill/>
                  <a:prstDash val="solid"/>
                  <a:round/>
                  <a:headEnd type="none" w="med" len="med"/>
                  <a:tailEnd type="none" w="med" len="med"/>
                </a:ln>
                <a:effectLst/>
              </p:spPr>
              <p:txBody>
                <a:bodyPr/>
                <a:lstStyle/>
                <a:p>
                  <a:endParaRPr lang="en-US" sz="1013" dirty="0"/>
                </a:p>
              </p:txBody>
            </p:sp>
          </p:grpSp>
          <p:grpSp>
            <p:nvGrpSpPr>
              <p:cNvPr id="373" name="Group 145"/>
              <p:cNvGrpSpPr>
                <a:grpSpLocks noChangeAspect="1"/>
              </p:cNvGrpSpPr>
              <p:nvPr/>
            </p:nvGrpSpPr>
            <p:grpSpPr bwMode="gray">
              <a:xfrm>
                <a:off x="2984" y="2276"/>
                <a:ext cx="114" cy="72"/>
                <a:chOff x="2984" y="2276"/>
                <a:chExt cx="114" cy="72"/>
              </a:xfrm>
              <a:grpFill/>
            </p:grpSpPr>
            <p:sp>
              <p:nvSpPr>
                <p:cNvPr id="391" name="Freeform 146"/>
                <p:cNvSpPr>
                  <a:spLocks noChangeAspect="1"/>
                </p:cNvSpPr>
                <p:nvPr/>
              </p:nvSpPr>
              <p:spPr bwMode="gray">
                <a:xfrm>
                  <a:off x="2984" y="2276"/>
                  <a:ext cx="114" cy="72"/>
                </a:xfrm>
                <a:custGeom>
                  <a:avLst/>
                  <a:gdLst/>
                  <a:ahLst/>
                  <a:cxnLst>
                    <a:cxn ang="0">
                      <a:pos x="14868" y="4199"/>
                    </a:cxn>
                    <a:cxn ang="0">
                      <a:pos x="14514" y="5031"/>
                    </a:cxn>
                    <a:cxn ang="0">
                      <a:pos x="14466" y="5374"/>
                    </a:cxn>
                    <a:cxn ang="0">
                      <a:pos x="14027" y="5466"/>
                    </a:cxn>
                    <a:cxn ang="0">
                      <a:pos x="13073" y="5967"/>
                    </a:cxn>
                    <a:cxn ang="0">
                      <a:pos x="12036" y="6264"/>
                    </a:cxn>
                    <a:cxn ang="0">
                      <a:pos x="10929" y="6593"/>
                    </a:cxn>
                    <a:cxn ang="0">
                      <a:pos x="9740" y="7051"/>
                    </a:cxn>
                    <a:cxn ang="0">
                      <a:pos x="9205" y="7739"/>
                    </a:cxn>
                    <a:cxn ang="0">
                      <a:pos x="8905" y="7936"/>
                    </a:cxn>
                    <a:cxn ang="0">
                      <a:pos x="7539" y="8146"/>
                    </a:cxn>
                    <a:cxn ang="0">
                      <a:pos x="6784" y="8623"/>
                    </a:cxn>
                    <a:cxn ang="0">
                      <a:pos x="5672" y="8733"/>
                    </a:cxn>
                    <a:cxn ang="0">
                      <a:pos x="4779" y="8801"/>
                    </a:cxn>
                    <a:cxn ang="0">
                      <a:pos x="3686" y="9598"/>
                    </a:cxn>
                    <a:cxn ang="0">
                      <a:pos x="2368" y="9909"/>
                    </a:cxn>
                    <a:cxn ang="0">
                      <a:pos x="1652" y="9818"/>
                    </a:cxn>
                    <a:cxn ang="0">
                      <a:pos x="898" y="9087"/>
                    </a:cxn>
                    <a:cxn ang="0">
                      <a:pos x="716" y="7955"/>
                    </a:cxn>
                    <a:cxn ang="0">
                      <a:pos x="482" y="6794"/>
                    </a:cxn>
                    <a:cxn ang="0">
                      <a:pos x="320" y="6215"/>
                    </a:cxn>
                    <a:cxn ang="0">
                      <a:pos x="67" y="5752"/>
                    </a:cxn>
                    <a:cxn ang="0">
                      <a:pos x="86" y="5552"/>
                    </a:cxn>
                    <a:cxn ang="0">
                      <a:pos x="201" y="5007"/>
                    </a:cxn>
                    <a:cxn ang="0">
                      <a:pos x="153" y="4142"/>
                    </a:cxn>
                    <a:cxn ang="0">
                      <a:pos x="850" y="3308"/>
                    </a:cxn>
                    <a:cxn ang="0">
                      <a:pos x="854" y="3271"/>
                    </a:cxn>
                    <a:cxn ang="0">
                      <a:pos x="847" y="3234"/>
                    </a:cxn>
                    <a:cxn ang="0">
                      <a:pos x="825" y="3184"/>
                    </a:cxn>
                    <a:cxn ang="0">
                      <a:pos x="777" y="3110"/>
                    </a:cxn>
                    <a:cxn ang="0">
                      <a:pos x="741" y="3050"/>
                    </a:cxn>
                    <a:cxn ang="0">
                      <a:pos x="727" y="3014"/>
                    </a:cxn>
                    <a:cxn ang="0">
                      <a:pos x="722" y="2979"/>
                    </a:cxn>
                    <a:cxn ang="0">
                      <a:pos x="730" y="2945"/>
                    </a:cxn>
                    <a:cxn ang="0">
                      <a:pos x="1266" y="2241"/>
                    </a:cxn>
                    <a:cxn ang="0">
                      <a:pos x="3858" y="2689"/>
                    </a:cxn>
                    <a:cxn ang="0">
                      <a:pos x="6615" y="3737"/>
                    </a:cxn>
                    <a:cxn ang="0">
                      <a:pos x="6718" y="3700"/>
                    </a:cxn>
                    <a:cxn ang="0">
                      <a:pos x="6894" y="3652"/>
                    </a:cxn>
                    <a:cxn ang="0">
                      <a:pos x="6943" y="3637"/>
                    </a:cxn>
                    <a:cxn ang="0">
                      <a:pos x="6990" y="3616"/>
                    </a:cxn>
                    <a:cxn ang="0">
                      <a:pos x="7033" y="3591"/>
                    </a:cxn>
                    <a:cxn ang="0">
                      <a:pos x="7072" y="3559"/>
                    </a:cxn>
                    <a:cxn ang="0">
                      <a:pos x="7105" y="3519"/>
                    </a:cxn>
                    <a:cxn ang="0">
                      <a:pos x="9312" y="1068"/>
                    </a:cxn>
                    <a:cxn ang="0">
                      <a:pos x="10014" y="620"/>
                    </a:cxn>
                    <a:cxn ang="0">
                      <a:pos x="10264" y="564"/>
                    </a:cxn>
                    <a:cxn ang="0">
                      <a:pos x="10633" y="503"/>
                    </a:cxn>
                    <a:cxn ang="0">
                      <a:pos x="11090" y="440"/>
                    </a:cxn>
                    <a:cxn ang="0">
                      <a:pos x="11961" y="328"/>
                    </a:cxn>
                    <a:cxn ang="0">
                      <a:pos x="12844" y="217"/>
                    </a:cxn>
                    <a:cxn ang="0">
                      <a:pos x="13320" y="152"/>
                    </a:cxn>
                    <a:cxn ang="0">
                      <a:pos x="13716" y="91"/>
                    </a:cxn>
                    <a:cxn ang="0">
                      <a:pos x="14003" y="35"/>
                    </a:cxn>
                    <a:cxn ang="0">
                      <a:pos x="15675" y="3780"/>
                    </a:cxn>
                  </a:cxnLst>
                  <a:rect l="0" t="0" r="r" b="b"/>
                  <a:pathLst>
                    <a:path w="15675" h="9942">
                      <a:moveTo>
                        <a:pt x="15675" y="3780"/>
                      </a:moveTo>
                      <a:lnTo>
                        <a:pt x="15169" y="3985"/>
                      </a:lnTo>
                      <a:lnTo>
                        <a:pt x="14868" y="4199"/>
                      </a:lnTo>
                      <a:lnTo>
                        <a:pt x="14648" y="4443"/>
                      </a:lnTo>
                      <a:lnTo>
                        <a:pt x="14447" y="4864"/>
                      </a:lnTo>
                      <a:lnTo>
                        <a:pt x="14514" y="5031"/>
                      </a:lnTo>
                      <a:lnTo>
                        <a:pt x="14543" y="5260"/>
                      </a:lnTo>
                      <a:lnTo>
                        <a:pt x="14538" y="5308"/>
                      </a:lnTo>
                      <a:lnTo>
                        <a:pt x="14466" y="5374"/>
                      </a:lnTo>
                      <a:lnTo>
                        <a:pt x="14385" y="5418"/>
                      </a:lnTo>
                      <a:lnTo>
                        <a:pt x="14190" y="5385"/>
                      </a:lnTo>
                      <a:lnTo>
                        <a:pt x="14027" y="5466"/>
                      </a:lnTo>
                      <a:lnTo>
                        <a:pt x="13627" y="5576"/>
                      </a:lnTo>
                      <a:lnTo>
                        <a:pt x="13364" y="5843"/>
                      </a:lnTo>
                      <a:lnTo>
                        <a:pt x="13073" y="5967"/>
                      </a:lnTo>
                      <a:lnTo>
                        <a:pt x="12652" y="6020"/>
                      </a:lnTo>
                      <a:lnTo>
                        <a:pt x="12404" y="6082"/>
                      </a:lnTo>
                      <a:lnTo>
                        <a:pt x="12036" y="6264"/>
                      </a:lnTo>
                      <a:lnTo>
                        <a:pt x="11764" y="6336"/>
                      </a:lnTo>
                      <a:lnTo>
                        <a:pt x="11211" y="6574"/>
                      </a:lnTo>
                      <a:lnTo>
                        <a:pt x="10929" y="6593"/>
                      </a:lnTo>
                      <a:lnTo>
                        <a:pt x="10470" y="6679"/>
                      </a:lnTo>
                      <a:lnTo>
                        <a:pt x="9988" y="6908"/>
                      </a:lnTo>
                      <a:lnTo>
                        <a:pt x="9740" y="7051"/>
                      </a:lnTo>
                      <a:lnTo>
                        <a:pt x="9645" y="7262"/>
                      </a:lnTo>
                      <a:lnTo>
                        <a:pt x="9521" y="7448"/>
                      </a:lnTo>
                      <a:lnTo>
                        <a:pt x="9205" y="7739"/>
                      </a:lnTo>
                      <a:lnTo>
                        <a:pt x="9072" y="7825"/>
                      </a:lnTo>
                      <a:lnTo>
                        <a:pt x="9020" y="7897"/>
                      </a:lnTo>
                      <a:lnTo>
                        <a:pt x="8905" y="7936"/>
                      </a:lnTo>
                      <a:lnTo>
                        <a:pt x="8198" y="7906"/>
                      </a:lnTo>
                      <a:lnTo>
                        <a:pt x="7845" y="7951"/>
                      </a:lnTo>
                      <a:lnTo>
                        <a:pt x="7539" y="8146"/>
                      </a:lnTo>
                      <a:lnTo>
                        <a:pt x="7391" y="8347"/>
                      </a:lnTo>
                      <a:lnTo>
                        <a:pt x="6962" y="8585"/>
                      </a:lnTo>
                      <a:lnTo>
                        <a:pt x="6784" y="8623"/>
                      </a:lnTo>
                      <a:lnTo>
                        <a:pt x="6259" y="8776"/>
                      </a:lnTo>
                      <a:lnTo>
                        <a:pt x="5978" y="8801"/>
                      </a:lnTo>
                      <a:lnTo>
                        <a:pt x="5672" y="8733"/>
                      </a:lnTo>
                      <a:lnTo>
                        <a:pt x="5353" y="8786"/>
                      </a:lnTo>
                      <a:lnTo>
                        <a:pt x="5109" y="8762"/>
                      </a:lnTo>
                      <a:lnTo>
                        <a:pt x="4779" y="8801"/>
                      </a:lnTo>
                      <a:lnTo>
                        <a:pt x="4497" y="8977"/>
                      </a:lnTo>
                      <a:lnTo>
                        <a:pt x="4292" y="9321"/>
                      </a:lnTo>
                      <a:lnTo>
                        <a:pt x="3686" y="9598"/>
                      </a:lnTo>
                      <a:lnTo>
                        <a:pt x="3405" y="9771"/>
                      </a:lnTo>
                      <a:lnTo>
                        <a:pt x="2769" y="9785"/>
                      </a:lnTo>
                      <a:lnTo>
                        <a:pt x="2368" y="9909"/>
                      </a:lnTo>
                      <a:lnTo>
                        <a:pt x="2149" y="9890"/>
                      </a:lnTo>
                      <a:lnTo>
                        <a:pt x="1934" y="9942"/>
                      </a:lnTo>
                      <a:lnTo>
                        <a:pt x="1652" y="9818"/>
                      </a:lnTo>
                      <a:lnTo>
                        <a:pt x="1309" y="9832"/>
                      </a:lnTo>
                      <a:lnTo>
                        <a:pt x="1180" y="9435"/>
                      </a:lnTo>
                      <a:lnTo>
                        <a:pt x="898" y="9087"/>
                      </a:lnTo>
                      <a:lnTo>
                        <a:pt x="898" y="8356"/>
                      </a:lnTo>
                      <a:lnTo>
                        <a:pt x="865" y="8108"/>
                      </a:lnTo>
                      <a:lnTo>
                        <a:pt x="716" y="7955"/>
                      </a:lnTo>
                      <a:lnTo>
                        <a:pt x="635" y="7758"/>
                      </a:lnTo>
                      <a:lnTo>
                        <a:pt x="535" y="7310"/>
                      </a:lnTo>
                      <a:lnTo>
                        <a:pt x="482" y="6794"/>
                      </a:lnTo>
                      <a:lnTo>
                        <a:pt x="401" y="6584"/>
                      </a:lnTo>
                      <a:lnTo>
                        <a:pt x="320" y="6450"/>
                      </a:lnTo>
                      <a:lnTo>
                        <a:pt x="320" y="6215"/>
                      </a:lnTo>
                      <a:lnTo>
                        <a:pt x="86" y="5886"/>
                      </a:lnTo>
                      <a:lnTo>
                        <a:pt x="0" y="5814"/>
                      </a:lnTo>
                      <a:lnTo>
                        <a:pt x="67" y="5752"/>
                      </a:lnTo>
                      <a:lnTo>
                        <a:pt x="134" y="5767"/>
                      </a:lnTo>
                      <a:lnTo>
                        <a:pt x="134" y="5666"/>
                      </a:lnTo>
                      <a:lnTo>
                        <a:pt x="86" y="5552"/>
                      </a:lnTo>
                      <a:lnTo>
                        <a:pt x="86" y="5303"/>
                      </a:lnTo>
                      <a:lnTo>
                        <a:pt x="34" y="5155"/>
                      </a:lnTo>
                      <a:lnTo>
                        <a:pt x="201" y="5007"/>
                      </a:lnTo>
                      <a:lnTo>
                        <a:pt x="234" y="4888"/>
                      </a:lnTo>
                      <a:lnTo>
                        <a:pt x="201" y="4438"/>
                      </a:lnTo>
                      <a:lnTo>
                        <a:pt x="153" y="4142"/>
                      </a:lnTo>
                      <a:lnTo>
                        <a:pt x="101" y="4075"/>
                      </a:lnTo>
                      <a:lnTo>
                        <a:pt x="710" y="3760"/>
                      </a:lnTo>
                      <a:lnTo>
                        <a:pt x="850" y="3308"/>
                      </a:lnTo>
                      <a:lnTo>
                        <a:pt x="853" y="3295"/>
                      </a:lnTo>
                      <a:lnTo>
                        <a:pt x="854" y="3283"/>
                      </a:lnTo>
                      <a:lnTo>
                        <a:pt x="854" y="3271"/>
                      </a:lnTo>
                      <a:lnTo>
                        <a:pt x="853" y="3258"/>
                      </a:lnTo>
                      <a:lnTo>
                        <a:pt x="850" y="3246"/>
                      </a:lnTo>
                      <a:lnTo>
                        <a:pt x="847" y="3234"/>
                      </a:lnTo>
                      <a:lnTo>
                        <a:pt x="843" y="3222"/>
                      </a:lnTo>
                      <a:lnTo>
                        <a:pt x="838" y="3209"/>
                      </a:lnTo>
                      <a:lnTo>
                        <a:pt x="825" y="3184"/>
                      </a:lnTo>
                      <a:lnTo>
                        <a:pt x="809" y="3159"/>
                      </a:lnTo>
                      <a:lnTo>
                        <a:pt x="793" y="3135"/>
                      </a:lnTo>
                      <a:lnTo>
                        <a:pt x="777" y="3110"/>
                      </a:lnTo>
                      <a:lnTo>
                        <a:pt x="761" y="3086"/>
                      </a:lnTo>
                      <a:lnTo>
                        <a:pt x="747" y="3061"/>
                      </a:lnTo>
                      <a:lnTo>
                        <a:pt x="741" y="3050"/>
                      </a:lnTo>
                      <a:lnTo>
                        <a:pt x="736" y="3038"/>
                      </a:lnTo>
                      <a:lnTo>
                        <a:pt x="731" y="3026"/>
                      </a:lnTo>
                      <a:lnTo>
                        <a:pt x="727" y="3014"/>
                      </a:lnTo>
                      <a:lnTo>
                        <a:pt x="724" y="3002"/>
                      </a:lnTo>
                      <a:lnTo>
                        <a:pt x="722" y="2991"/>
                      </a:lnTo>
                      <a:lnTo>
                        <a:pt x="722" y="2979"/>
                      </a:lnTo>
                      <a:lnTo>
                        <a:pt x="723" y="2967"/>
                      </a:lnTo>
                      <a:lnTo>
                        <a:pt x="725" y="2956"/>
                      </a:lnTo>
                      <a:lnTo>
                        <a:pt x="730" y="2945"/>
                      </a:lnTo>
                      <a:lnTo>
                        <a:pt x="735" y="2934"/>
                      </a:lnTo>
                      <a:lnTo>
                        <a:pt x="743" y="2922"/>
                      </a:lnTo>
                      <a:lnTo>
                        <a:pt x="1266" y="2241"/>
                      </a:lnTo>
                      <a:lnTo>
                        <a:pt x="1614" y="2657"/>
                      </a:lnTo>
                      <a:lnTo>
                        <a:pt x="2120" y="2602"/>
                      </a:lnTo>
                      <a:lnTo>
                        <a:pt x="3858" y="2689"/>
                      </a:lnTo>
                      <a:lnTo>
                        <a:pt x="4187" y="2967"/>
                      </a:lnTo>
                      <a:lnTo>
                        <a:pt x="6020" y="3083"/>
                      </a:lnTo>
                      <a:lnTo>
                        <a:pt x="6615" y="3737"/>
                      </a:lnTo>
                      <a:lnTo>
                        <a:pt x="6648" y="3723"/>
                      </a:lnTo>
                      <a:lnTo>
                        <a:pt x="6683" y="3710"/>
                      </a:lnTo>
                      <a:lnTo>
                        <a:pt x="6718" y="3700"/>
                      </a:lnTo>
                      <a:lnTo>
                        <a:pt x="6754" y="3690"/>
                      </a:lnTo>
                      <a:lnTo>
                        <a:pt x="6825" y="3671"/>
                      </a:lnTo>
                      <a:lnTo>
                        <a:pt x="6894" y="3652"/>
                      </a:lnTo>
                      <a:lnTo>
                        <a:pt x="6910" y="3648"/>
                      </a:lnTo>
                      <a:lnTo>
                        <a:pt x="6927" y="3642"/>
                      </a:lnTo>
                      <a:lnTo>
                        <a:pt x="6943" y="3637"/>
                      </a:lnTo>
                      <a:lnTo>
                        <a:pt x="6959" y="3630"/>
                      </a:lnTo>
                      <a:lnTo>
                        <a:pt x="6974" y="3624"/>
                      </a:lnTo>
                      <a:lnTo>
                        <a:pt x="6990" y="3616"/>
                      </a:lnTo>
                      <a:lnTo>
                        <a:pt x="7005" y="3609"/>
                      </a:lnTo>
                      <a:lnTo>
                        <a:pt x="7019" y="3600"/>
                      </a:lnTo>
                      <a:lnTo>
                        <a:pt x="7033" y="3591"/>
                      </a:lnTo>
                      <a:lnTo>
                        <a:pt x="7047" y="3582"/>
                      </a:lnTo>
                      <a:lnTo>
                        <a:pt x="7059" y="3571"/>
                      </a:lnTo>
                      <a:lnTo>
                        <a:pt x="7072" y="3559"/>
                      </a:lnTo>
                      <a:lnTo>
                        <a:pt x="7084" y="3547"/>
                      </a:lnTo>
                      <a:lnTo>
                        <a:pt x="7095" y="3534"/>
                      </a:lnTo>
                      <a:lnTo>
                        <a:pt x="7105" y="3519"/>
                      </a:lnTo>
                      <a:lnTo>
                        <a:pt x="7116" y="3504"/>
                      </a:lnTo>
                      <a:lnTo>
                        <a:pt x="8300" y="1543"/>
                      </a:lnTo>
                      <a:lnTo>
                        <a:pt x="9312" y="1068"/>
                      </a:lnTo>
                      <a:lnTo>
                        <a:pt x="9929" y="654"/>
                      </a:lnTo>
                      <a:lnTo>
                        <a:pt x="9962" y="638"/>
                      </a:lnTo>
                      <a:lnTo>
                        <a:pt x="10014" y="620"/>
                      </a:lnTo>
                      <a:lnTo>
                        <a:pt x="10082" y="602"/>
                      </a:lnTo>
                      <a:lnTo>
                        <a:pt x="10166" y="583"/>
                      </a:lnTo>
                      <a:lnTo>
                        <a:pt x="10264" y="564"/>
                      </a:lnTo>
                      <a:lnTo>
                        <a:pt x="10375" y="544"/>
                      </a:lnTo>
                      <a:lnTo>
                        <a:pt x="10498" y="524"/>
                      </a:lnTo>
                      <a:lnTo>
                        <a:pt x="10633" y="503"/>
                      </a:lnTo>
                      <a:lnTo>
                        <a:pt x="10777" y="483"/>
                      </a:lnTo>
                      <a:lnTo>
                        <a:pt x="10930" y="461"/>
                      </a:lnTo>
                      <a:lnTo>
                        <a:pt x="11090" y="440"/>
                      </a:lnTo>
                      <a:lnTo>
                        <a:pt x="11257" y="417"/>
                      </a:lnTo>
                      <a:lnTo>
                        <a:pt x="11603" y="373"/>
                      </a:lnTo>
                      <a:lnTo>
                        <a:pt x="11961" y="328"/>
                      </a:lnTo>
                      <a:lnTo>
                        <a:pt x="12321" y="284"/>
                      </a:lnTo>
                      <a:lnTo>
                        <a:pt x="12673" y="238"/>
                      </a:lnTo>
                      <a:lnTo>
                        <a:pt x="12844" y="217"/>
                      </a:lnTo>
                      <a:lnTo>
                        <a:pt x="13010" y="195"/>
                      </a:lnTo>
                      <a:lnTo>
                        <a:pt x="13168" y="174"/>
                      </a:lnTo>
                      <a:lnTo>
                        <a:pt x="13320" y="152"/>
                      </a:lnTo>
                      <a:lnTo>
                        <a:pt x="13462" y="131"/>
                      </a:lnTo>
                      <a:lnTo>
                        <a:pt x="13595" y="111"/>
                      </a:lnTo>
                      <a:lnTo>
                        <a:pt x="13716" y="91"/>
                      </a:lnTo>
                      <a:lnTo>
                        <a:pt x="13826" y="72"/>
                      </a:lnTo>
                      <a:lnTo>
                        <a:pt x="13921" y="53"/>
                      </a:lnTo>
                      <a:lnTo>
                        <a:pt x="14003" y="35"/>
                      </a:lnTo>
                      <a:lnTo>
                        <a:pt x="14069" y="17"/>
                      </a:lnTo>
                      <a:lnTo>
                        <a:pt x="14118" y="0"/>
                      </a:lnTo>
                      <a:lnTo>
                        <a:pt x="15675" y="3780"/>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392" name="Freeform 147"/>
                <p:cNvSpPr>
                  <a:spLocks noChangeAspect="1"/>
                </p:cNvSpPr>
                <p:nvPr/>
              </p:nvSpPr>
              <p:spPr bwMode="gray">
                <a:xfrm>
                  <a:off x="2984" y="2276"/>
                  <a:ext cx="114" cy="72"/>
                </a:xfrm>
                <a:custGeom>
                  <a:avLst/>
                  <a:gdLst/>
                  <a:ahLst/>
                  <a:cxnLst>
                    <a:cxn ang="0">
                      <a:pos x="14868" y="4199"/>
                    </a:cxn>
                    <a:cxn ang="0">
                      <a:pos x="14514" y="5031"/>
                    </a:cxn>
                    <a:cxn ang="0">
                      <a:pos x="14466" y="5374"/>
                    </a:cxn>
                    <a:cxn ang="0">
                      <a:pos x="14027" y="5466"/>
                    </a:cxn>
                    <a:cxn ang="0">
                      <a:pos x="13073" y="5967"/>
                    </a:cxn>
                    <a:cxn ang="0">
                      <a:pos x="12036" y="6264"/>
                    </a:cxn>
                    <a:cxn ang="0">
                      <a:pos x="10929" y="6593"/>
                    </a:cxn>
                    <a:cxn ang="0">
                      <a:pos x="9740" y="7051"/>
                    </a:cxn>
                    <a:cxn ang="0">
                      <a:pos x="9205" y="7739"/>
                    </a:cxn>
                    <a:cxn ang="0">
                      <a:pos x="8905" y="7936"/>
                    </a:cxn>
                    <a:cxn ang="0">
                      <a:pos x="7539" y="8146"/>
                    </a:cxn>
                    <a:cxn ang="0">
                      <a:pos x="6784" y="8623"/>
                    </a:cxn>
                    <a:cxn ang="0">
                      <a:pos x="5672" y="8733"/>
                    </a:cxn>
                    <a:cxn ang="0">
                      <a:pos x="4779" y="8801"/>
                    </a:cxn>
                    <a:cxn ang="0">
                      <a:pos x="3686" y="9598"/>
                    </a:cxn>
                    <a:cxn ang="0">
                      <a:pos x="2368" y="9909"/>
                    </a:cxn>
                    <a:cxn ang="0">
                      <a:pos x="1652" y="9818"/>
                    </a:cxn>
                    <a:cxn ang="0">
                      <a:pos x="898" y="9087"/>
                    </a:cxn>
                    <a:cxn ang="0">
                      <a:pos x="716" y="7955"/>
                    </a:cxn>
                    <a:cxn ang="0">
                      <a:pos x="482" y="6794"/>
                    </a:cxn>
                    <a:cxn ang="0">
                      <a:pos x="320" y="6215"/>
                    </a:cxn>
                    <a:cxn ang="0">
                      <a:pos x="67" y="5752"/>
                    </a:cxn>
                    <a:cxn ang="0">
                      <a:pos x="86" y="5552"/>
                    </a:cxn>
                    <a:cxn ang="0">
                      <a:pos x="201" y="5007"/>
                    </a:cxn>
                    <a:cxn ang="0">
                      <a:pos x="153" y="4142"/>
                    </a:cxn>
                    <a:cxn ang="0">
                      <a:pos x="850" y="3308"/>
                    </a:cxn>
                    <a:cxn ang="0">
                      <a:pos x="854" y="3271"/>
                    </a:cxn>
                    <a:cxn ang="0">
                      <a:pos x="847" y="3234"/>
                    </a:cxn>
                    <a:cxn ang="0">
                      <a:pos x="825" y="3184"/>
                    </a:cxn>
                    <a:cxn ang="0">
                      <a:pos x="777" y="3110"/>
                    </a:cxn>
                    <a:cxn ang="0">
                      <a:pos x="741" y="3050"/>
                    </a:cxn>
                    <a:cxn ang="0">
                      <a:pos x="727" y="3014"/>
                    </a:cxn>
                    <a:cxn ang="0">
                      <a:pos x="722" y="2979"/>
                    </a:cxn>
                    <a:cxn ang="0">
                      <a:pos x="730" y="2945"/>
                    </a:cxn>
                    <a:cxn ang="0">
                      <a:pos x="1266" y="2241"/>
                    </a:cxn>
                    <a:cxn ang="0">
                      <a:pos x="3858" y="2689"/>
                    </a:cxn>
                    <a:cxn ang="0">
                      <a:pos x="6615" y="3737"/>
                    </a:cxn>
                    <a:cxn ang="0">
                      <a:pos x="6718" y="3700"/>
                    </a:cxn>
                    <a:cxn ang="0">
                      <a:pos x="6894" y="3652"/>
                    </a:cxn>
                    <a:cxn ang="0">
                      <a:pos x="6943" y="3637"/>
                    </a:cxn>
                    <a:cxn ang="0">
                      <a:pos x="6990" y="3616"/>
                    </a:cxn>
                    <a:cxn ang="0">
                      <a:pos x="7033" y="3591"/>
                    </a:cxn>
                    <a:cxn ang="0">
                      <a:pos x="7072" y="3559"/>
                    </a:cxn>
                    <a:cxn ang="0">
                      <a:pos x="7105" y="3519"/>
                    </a:cxn>
                    <a:cxn ang="0">
                      <a:pos x="9312" y="1068"/>
                    </a:cxn>
                    <a:cxn ang="0">
                      <a:pos x="10014" y="620"/>
                    </a:cxn>
                    <a:cxn ang="0">
                      <a:pos x="10264" y="564"/>
                    </a:cxn>
                    <a:cxn ang="0">
                      <a:pos x="10633" y="503"/>
                    </a:cxn>
                    <a:cxn ang="0">
                      <a:pos x="11090" y="440"/>
                    </a:cxn>
                    <a:cxn ang="0">
                      <a:pos x="11961" y="328"/>
                    </a:cxn>
                    <a:cxn ang="0">
                      <a:pos x="12844" y="217"/>
                    </a:cxn>
                    <a:cxn ang="0">
                      <a:pos x="13320" y="152"/>
                    </a:cxn>
                    <a:cxn ang="0">
                      <a:pos x="13716" y="91"/>
                    </a:cxn>
                    <a:cxn ang="0">
                      <a:pos x="14003" y="35"/>
                    </a:cxn>
                    <a:cxn ang="0">
                      <a:pos x="15675" y="3780"/>
                    </a:cxn>
                  </a:cxnLst>
                  <a:rect l="0" t="0" r="r" b="b"/>
                  <a:pathLst>
                    <a:path w="15675" h="9942">
                      <a:moveTo>
                        <a:pt x="15675" y="3780"/>
                      </a:moveTo>
                      <a:lnTo>
                        <a:pt x="15169" y="3985"/>
                      </a:lnTo>
                      <a:lnTo>
                        <a:pt x="14868" y="4199"/>
                      </a:lnTo>
                      <a:lnTo>
                        <a:pt x="14648" y="4443"/>
                      </a:lnTo>
                      <a:lnTo>
                        <a:pt x="14447" y="4864"/>
                      </a:lnTo>
                      <a:lnTo>
                        <a:pt x="14514" y="5031"/>
                      </a:lnTo>
                      <a:lnTo>
                        <a:pt x="14543" y="5260"/>
                      </a:lnTo>
                      <a:lnTo>
                        <a:pt x="14538" y="5308"/>
                      </a:lnTo>
                      <a:lnTo>
                        <a:pt x="14466" y="5374"/>
                      </a:lnTo>
                      <a:lnTo>
                        <a:pt x="14385" y="5418"/>
                      </a:lnTo>
                      <a:lnTo>
                        <a:pt x="14190" y="5385"/>
                      </a:lnTo>
                      <a:lnTo>
                        <a:pt x="14027" y="5466"/>
                      </a:lnTo>
                      <a:lnTo>
                        <a:pt x="13627" y="5576"/>
                      </a:lnTo>
                      <a:lnTo>
                        <a:pt x="13364" y="5843"/>
                      </a:lnTo>
                      <a:lnTo>
                        <a:pt x="13073" y="5967"/>
                      </a:lnTo>
                      <a:lnTo>
                        <a:pt x="12652" y="6020"/>
                      </a:lnTo>
                      <a:lnTo>
                        <a:pt x="12404" y="6082"/>
                      </a:lnTo>
                      <a:lnTo>
                        <a:pt x="12036" y="6264"/>
                      </a:lnTo>
                      <a:lnTo>
                        <a:pt x="11764" y="6336"/>
                      </a:lnTo>
                      <a:lnTo>
                        <a:pt x="11211" y="6574"/>
                      </a:lnTo>
                      <a:lnTo>
                        <a:pt x="10929" y="6593"/>
                      </a:lnTo>
                      <a:lnTo>
                        <a:pt x="10470" y="6679"/>
                      </a:lnTo>
                      <a:lnTo>
                        <a:pt x="9988" y="6908"/>
                      </a:lnTo>
                      <a:lnTo>
                        <a:pt x="9740" y="7051"/>
                      </a:lnTo>
                      <a:lnTo>
                        <a:pt x="9645" y="7262"/>
                      </a:lnTo>
                      <a:lnTo>
                        <a:pt x="9521" y="7448"/>
                      </a:lnTo>
                      <a:lnTo>
                        <a:pt x="9205" y="7739"/>
                      </a:lnTo>
                      <a:lnTo>
                        <a:pt x="9072" y="7825"/>
                      </a:lnTo>
                      <a:lnTo>
                        <a:pt x="9020" y="7897"/>
                      </a:lnTo>
                      <a:lnTo>
                        <a:pt x="8905" y="7936"/>
                      </a:lnTo>
                      <a:lnTo>
                        <a:pt x="8198" y="7906"/>
                      </a:lnTo>
                      <a:lnTo>
                        <a:pt x="7845" y="7951"/>
                      </a:lnTo>
                      <a:lnTo>
                        <a:pt x="7539" y="8146"/>
                      </a:lnTo>
                      <a:lnTo>
                        <a:pt x="7391" y="8347"/>
                      </a:lnTo>
                      <a:lnTo>
                        <a:pt x="6962" y="8585"/>
                      </a:lnTo>
                      <a:lnTo>
                        <a:pt x="6784" y="8623"/>
                      </a:lnTo>
                      <a:lnTo>
                        <a:pt x="6259" y="8776"/>
                      </a:lnTo>
                      <a:lnTo>
                        <a:pt x="5978" y="8801"/>
                      </a:lnTo>
                      <a:lnTo>
                        <a:pt x="5672" y="8733"/>
                      </a:lnTo>
                      <a:lnTo>
                        <a:pt x="5353" y="8786"/>
                      </a:lnTo>
                      <a:lnTo>
                        <a:pt x="5109" y="8762"/>
                      </a:lnTo>
                      <a:lnTo>
                        <a:pt x="4779" y="8801"/>
                      </a:lnTo>
                      <a:lnTo>
                        <a:pt x="4497" y="8977"/>
                      </a:lnTo>
                      <a:lnTo>
                        <a:pt x="4292" y="9321"/>
                      </a:lnTo>
                      <a:lnTo>
                        <a:pt x="3686" y="9598"/>
                      </a:lnTo>
                      <a:lnTo>
                        <a:pt x="3405" y="9771"/>
                      </a:lnTo>
                      <a:lnTo>
                        <a:pt x="2769" y="9785"/>
                      </a:lnTo>
                      <a:lnTo>
                        <a:pt x="2368" y="9909"/>
                      </a:lnTo>
                      <a:lnTo>
                        <a:pt x="2149" y="9890"/>
                      </a:lnTo>
                      <a:lnTo>
                        <a:pt x="1934" y="9942"/>
                      </a:lnTo>
                      <a:lnTo>
                        <a:pt x="1652" y="9818"/>
                      </a:lnTo>
                      <a:lnTo>
                        <a:pt x="1309" y="9832"/>
                      </a:lnTo>
                      <a:lnTo>
                        <a:pt x="1180" y="9435"/>
                      </a:lnTo>
                      <a:lnTo>
                        <a:pt x="898" y="9087"/>
                      </a:lnTo>
                      <a:lnTo>
                        <a:pt x="898" y="8356"/>
                      </a:lnTo>
                      <a:lnTo>
                        <a:pt x="865" y="8108"/>
                      </a:lnTo>
                      <a:lnTo>
                        <a:pt x="716" y="7955"/>
                      </a:lnTo>
                      <a:lnTo>
                        <a:pt x="635" y="7758"/>
                      </a:lnTo>
                      <a:lnTo>
                        <a:pt x="535" y="7310"/>
                      </a:lnTo>
                      <a:lnTo>
                        <a:pt x="482" y="6794"/>
                      </a:lnTo>
                      <a:lnTo>
                        <a:pt x="401" y="6584"/>
                      </a:lnTo>
                      <a:lnTo>
                        <a:pt x="320" y="6450"/>
                      </a:lnTo>
                      <a:lnTo>
                        <a:pt x="320" y="6215"/>
                      </a:lnTo>
                      <a:lnTo>
                        <a:pt x="86" y="5886"/>
                      </a:lnTo>
                      <a:lnTo>
                        <a:pt x="0" y="5814"/>
                      </a:lnTo>
                      <a:lnTo>
                        <a:pt x="67" y="5752"/>
                      </a:lnTo>
                      <a:lnTo>
                        <a:pt x="134" y="5767"/>
                      </a:lnTo>
                      <a:lnTo>
                        <a:pt x="134" y="5666"/>
                      </a:lnTo>
                      <a:lnTo>
                        <a:pt x="86" y="5552"/>
                      </a:lnTo>
                      <a:lnTo>
                        <a:pt x="86" y="5303"/>
                      </a:lnTo>
                      <a:lnTo>
                        <a:pt x="34" y="5155"/>
                      </a:lnTo>
                      <a:lnTo>
                        <a:pt x="201" y="5007"/>
                      </a:lnTo>
                      <a:lnTo>
                        <a:pt x="234" y="4888"/>
                      </a:lnTo>
                      <a:lnTo>
                        <a:pt x="201" y="4438"/>
                      </a:lnTo>
                      <a:lnTo>
                        <a:pt x="153" y="4142"/>
                      </a:lnTo>
                      <a:lnTo>
                        <a:pt x="101" y="4075"/>
                      </a:lnTo>
                      <a:lnTo>
                        <a:pt x="710" y="3760"/>
                      </a:lnTo>
                      <a:lnTo>
                        <a:pt x="850" y="3308"/>
                      </a:lnTo>
                      <a:lnTo>
                        <a:pt x="853" y="3295"/>
                      </a:lnTo>
                      <a:lnTo>
                        <a:pt x="854" y="3283"/>
                      </a:lnTo>
                      <a:lnTo>
                        <a:pt x="854" y="3271"/>
                      </a:lnTo>
                      <a:lnTo>
                        <a:pt x="853" y="3258"/>
                      </a:lnTo>
                      <a:lnTo>
                        <a:pt x="850" y="3246"/>
                      </a:lnTo>
                      <a:lnTo>
                        <a:pt x="847" y="3234"/>
                      </a:lnTo>
                      <a:lnTo>
                        <a:pt x="843" y="3222"/>
                      </a:lnTo>
                      <a:lnTo>
                        <a:pt x="838" y="3209"/>
                      </a:lnTo>
                      <a:lnTo>
                        <a:pt x="825" y="3184"/>
                      </a:lnTo>
                      <a:lnTo>
                        <a:pt x="809" y="3159"/>
                      </a:lnTo>
                      <a:lnTo>
                        <a:pt x="793" y="3135"/>
                      </a:lnTo>
                      <a:lnTo>
                        <a:pt x="777" y="3110"/>
                      </a:lnTo>
                      <a:lnTo>
                        <a:pt x="761" y="3086"/>
                      </a:lnTo>
                      <a:lnTo>
                        <a:pt x="747" y="3061"/>
                      </a:lnTo>
                      <a:lnTo>
                        <a:pt x="741" y="3050"/>
                      </a:lnTo>
                      <a:lnTo>
                        <a:pt x="736" y="3038"/>
                      </a:lnTo>
                      <a:lnTo>
                        <a:pt x="731" y="3026"/>
                      </a:lnTo>
                      <a:lnTo>
                        <a:pt x="727" y="3014"/>
                      </a:lnTo>
                      <a:lnTo>
                        <a:pt x="724" y="3002"/>
                      </a:lnTo>
                      <a:lnTo>
                        <a:pt x="722" y="2991"/>
                      </a:lnTo>
                      <a:lnTo>
                        <a:pt x="722" y="2979"/>
                      </a:lnTo>
                      <a:lnTo>
                        <a:pt x="723" y="2967"/>
                      </a:lnTo>
                      <a:lnTo>
                        <a:pt x="725" y="2956"/>
                      </a:lnTo>
                      <a:lnTo>
                        <a:pt x="730" y="2945"/>
                      </a:lnTo>
                      <a:lnTo>
                        <a:pt x="735" y="2934"/>
                      </a:lnTo>
                      <a:lnTo>
                        <a:pt x="743" y="2922"/>
                      </a:lnTo>
                      <a:lnTo>
                        <a:pt x="1266" y="2241"/>
                      </a:lnTo>
                      <a:lnTo>
                        <a:pt x="1614" y="2657"/>
                      </a:lnTo>
                      <a:lnTo>
                        <a:pt x="2120" y="2602"/>
                      </a:lnTo>
                      <a:lnTo>
                        <a:pt x="3858" y="2689"/>
                      </a:lnTo>
                      <a:lnTo>
                        <a:pt x="4187" y="2967"/>
                      </a:lnTo>
                      <a:lnTo>
                        <a:pt x="6020" y="3083"/>
                      </a:lnTo>
                      <a:lnTo>
                        <a:pt x="6615" y="3737"/>
                      </a:lnTo>
                      <a:lnTo>
                        <a:pt x="6648" y="3723"/>
                      </a:lnTo>
                      <a:lnTo>
                        <a:pt x="6683" y="3710"/>
                      </a:lnTo>
                      <a:lnTo>
                        <a:pt x="6718" y="3700"/>
                      </a:lnTo>
                      <a:lnTo>
                        <a:pt x="6754" y="3690"/>
                      </a:lnTo>
                      <a:lnTo>
                        <a:pt x="6825" y="3671"/>
                      </a:lnTo>
                      <a:lnTo>
                        <a:pt x="6894" y="3652"/>
                      </a:lnTo>
                      <a:lnTo>
                        <a:pt x="6910" y="3648"/>
                      </a:lnTo>
                      <a:lnTo>
                        <a:pt x="6927" y="3642"/>
                      </a:lnTo>
                      <a:lnTo>
                        <a:pt x="6943" y="3637"/>
                      </a:lnTo>
                      <a:lnTo>
                        <a:pt x="6959" y="3630"/>
                      </a:lnTo>
                      <a:lnTo>
                        <a:pt x="6974" y="3624"/>
                      </a:lnTo>
                      <a:lnTo>
                        <a:pt x="6990" y="3616"/>
                      </a:lnTo>
                      <a:lnTo>
                        <a:pt x="7005" y="3609"/>
                      </a:lnTo>
                      <a:lnTo>
                        <a:pt x="7019" y="3600"/>
                      </a:lnTo>
                      <a:lnTo>
                        <a:pt x="7033" y="3591"/>
                      </a:lnTo>
                      <a:lnTo>
                        <a:pt x="7047" y="3582"/>
                      </a:lnTo>
                      <a:lnTo>
                        <a:pt x="7059" y="3571"/>
                      </a:lnTo>
                      <a:lnTo>
                        <a:pt x="7072" y="3559"/>
                      </a:lnTo>
                      <a:lnTo>
                        <a:pt x="7084" y="3547"/>
                      </a:lnTo>
                      <a:lnTo>
                        <a:pt x="7095" y="3534"/>
                      </a:lnTo>
                      <a:lnTo>
                        <a:pt x="7105" y="3519"/>
                      </a:lnTo>
                      <a:lnTo>
                        <a:pt x="7116" y="3504"/>
                      </a:lnTo>
                      <a:lnTo>
                        <a:pt x="8300" y="1543"/>
                      </a:lnTo>
                      <a:lnTo>
                        <a:pt x="9312" y="1068"/>
                      </a:lnTo>
                      <a:lnTo>
                        <a:pt x="9929" y="654"/>
                      </a:lnTo>
                      <a:lnTo>
                        <a:pt x="9962" y="638"/>
                      </a:lnTo>
                      <a:lnTo>
                        <a:pt x="10014" y="620"/>
                      </a:lnTo>
                      <a:lnTo>
                        <a:pt x="10082" y="602"/>
                      </a:lnTo>
                      <a:lnTo>
                        <a:pt x="10166" y="583"/>
                      </a:lnTo>
                      <a:lnTo>
                        <a:pt x="10264" y="564"/>
                      </a:lnTo>
                      <a:lnTo>
                        <a:pt x="10375" y="544"/>
                      </a:lnTo>
                      <a:lnTo>
                        <a:pt x="10498" y="524"/>
                      </a:lnTo>
                      <a:lnTo>
                        <a:pt x="10633" y="503"/>
                      </a:lnTo>
                      <a:lnTo>
                        <a:pt x="10777" y="483"/>
                      </a:lnTo>
                      <a:lnTo>
                        <a:pt x="10930" y="461"/>
                      </a:lnTo>
                      <a:lnTo>
                        <a:pt x="11090" y="440"/>
                      </a:lnTo>
                      <a:lnTo>
                        <a:pt x="11257" y="417"/>
                      </a:lnTo>
                      <a:lnTo>
                        <a:pt x="11603" y="373"/>
                      </a:lnTo>
                      <a:lnTo>
                        <a:pt x="11961" y="328"/>
                      </a:lnTo>
                      <a:lnTo>
                        <a:pt x="12321" y="284"/>
                      </a:lnTo>
                      <a:lnTo>
                        <a:pt x="12673" y="238"/>
                      </a:lnTo>
                      <a:lnTo>
                        <a:pt x="12844" y="217"/>
                      </a:lnTo>
                      <a:lnTo>
                        <a:pt x="13010" y="195"/>
                      </a:lnTo>
                      <a:lnTo>
                        <a:pt x="13168" y="174"/>
                      </a:lnTo>
                      <a:lnTo>
                        <a:pt x="13320" y="152"/>
                      </a:lnTo>
                      <a:lnTo>
                        <a:pt x="13462" y="131"/>
                      </a:lnTo>
                      <a:lnTo>
                        <a:pt x="13595" y="111"/>
                      </a:lnTo>
                      <a:lnTo>
                        <a:pt x="13716" y="91"/>
                      </a:lnTo>
                      <a:lnTo>
                        <a:pt x="13826" y="72"/>
                      </a:lnTo>
                      <a:lnTo>
                        <a:pt x="13921" y="53"/>
                      </a:lnTo>
                      <a:lnTo>
                        <a:pt x="14003" y="35"/>
                      </a:lnTo>
                      <a:lnTo>
                        <a:pt x="14069" y="17"/>
                      </a:lnTo>
                      <a:lnTo>
                        <a:pt x="14118" y="0"/>
                      </a:lnTo>
                      <a:lnTo>
                        <a:pt x="15675" y="3780"/>
                      </a:lnTo>
                    </a:path>
                  </a:pathLst>
                </a:custGeom>
                <a:grpFill/>
                <a:ln w="6350" cap="flat" cmpd="sng">
                  <a:noFill/>
                  <a:prstDash val="solid"/>
                  <a:round/>
                  <a:headEnd type="none" w="med" len="med"/>
                  <a:tailEnd type="none" w="med" len="med"/>
                </a:ln>
                <a:effectLst/>
              </p:spPr>
              <p:txBody>
                <a:bodyPr/>
                <a:lstStyle/>
                <a:p>
                  <a:endParaRPr lang="en-US" sz="1013" dirty="0"/>
                </a:p>
              </p:txBody>
            </p:sp>
          </p:grpSp>
          <p:sp>
            <p:nvSpPr>
              <p:cNvPr id="374" name="Freeform 148"/>
              <p:cNvSpPr>
                <a:spLocks noChangeAspect="1"/>
              </p:cNvSpPr>
              <p:nvPr/>
            </p:nvSpPr>
            <p:spPr bwMode="gray">
              <a:xfrm>
                <a:off x="3104" y="2214"/>
                <a:ext cx="3" cy="2"/>
              </a:xfrm>
              <a:custGeom>
                <a:avLst/>
                <a:gdLst/>
                <a:ahLst/>
                <a:cxnLst>
                  <a:cxn ang="0">
                    <a:pos x="0" y="8"/>
                  </a:cxn>
                  <a:cxn ang="0">
                    <a:pos x="7" y="9"/>
                  </a:cxn>
                  <a:cxn ang="0">
                    <a:pos x="10" y="6"/>
                  </a:cxn>
                  <a:cxn ang="0">
                    <a:pos x="12" y="9"/>
                  </a:cxn>
                  <a:cxn ang="0">
                    <a:pos x="16" y="5"/>
                  </a:cxn>
                  <a:cxn ang="0">
                    <a:pos x="14" y="4"/>
                  </a:cxn>
                  <a:cxn ang="0">
                    <a:pos x="11" y="4"/>
                  </a:cxn>
                  <a:cxn ang="0">
                    <a:pos x="10" y="1"/>
                  </a:cxn>
                  <a:cxn ang="0">
                    <a:pos x="7" y="0"/>
                  </a:cxn>
                  <a:cxn ang="0">
                    <a:pos x="3" y="1"/>
                  </a:cxn>
                  <a:cxn ang="0">
                    <a:pos x="0" y="8"/>
                  </a:cxn>
                </a:cxnLst>
                <a:rect l="0" t="0" r="r" b="b"/>
                <a:pathLst>
                  <a:path w="16" h="9">
                    <a:moveTo>
                      <a:pt x="0" y="8"/>
                    </a:moveTo>
                    <a:lnTo>
                      <a:pt x="7" y="9"/>
                    </a:lnTo>
                    <a:lnTo>
                      <a:pt x="10" y="6"/>
                    </a:lnTo>
                    <a:lnTo>
                      <a:pt x="12" y="9"/>
                    </a:lnTo>
                    <a:lnTo>
                      <a:pt x="16" y="5"/>
                    </a:lnTo>
                    <a:lnTo>
                      <a:pt x="14" y="4"/>
                    </a:lnTo>
                    <a:lnTo>
                      <a:pt x="11" y="4"/>
                    </a:lnTo>
                    <a:lnTo>
                      <a:pt x="10" y="1"/>
                    </a:lnTo>
                    <a:lnTo>
                      <a:pt x="7" y="0"/>
                    </a:lnTo>
                    <a:lnTo>
                      <a:pt x="3" y="1"/>
                    </a:lnTo>
                    <a:lnTo>
                      <a:pt x="0" y="8"/>
                    </a:lnTo>
                    <a:close/>
                  </a:path>
                </a:pathLst>
              </a:custGeom>
              <a:grpFill/>
              <a:ln w="6350" cap="flat" cmpd="sng">
                <a:noFill/>
                <a:prstDash val="solid"/>
                <a:round/>
                <a:headEnd type="none" w="med" len="med"/>
                <a:tailEnd type="none" w="med" len="med"/>
              </a:ln>
              <a:effectLst/>
            </p:spPr>
            <p:txBody>
              <a:bodyPr/>
              <a:lstStyle/>
              <a:p>
                <a:endParaRPr lang="en-US" sz="1013" dirty="0"/>
              </a:p>
            </p:txBody>
          </p:sp>
          <p:grpSp>
            <p:nvGrpSpPr>
              <p:cNvPr id="375" name="Group 149"/>
              <p:cNvGrpSpPr>
                <a:grpSpLocks noChangeAspect="1"/>
              </p:cNvGrpSpPr>
              <p:nvPr/>
            </p:nvGrpSpPr>
            <p:grpSpPr bwMode="gray">
              <a:xfrm>
                <a:off x="3086" y="2189"/>
                <a:ext cx="85" cy="114"/>
                <a:chOff x="3086" y="2189"/>
                <a:chExt cx="85" cy="114"/>
              </a:xfrm>
              <a:grpFill/>
            </p:grpSpPr>
            <p:sp>
              <p:nvSpPr>
                <p:cNvPr id="389" name="Freeform 150"/>
                <p:cNvSpPr>
                  <a:spLocks noChangeAspect="1"/>
                </p:cNvSpPr>
                <p:nvPr/>
              </p:nvSpPr>
              <p:spPr bwMode="gray">
                <a:xfrm>
                  <a:off x="3130" y="2189"/>
                  <a:ext cx="4" cy="8"/>
                </a:xfrm>
                <a:custGeom>
                  <a:avLst/>
                  <a:gdLst/>
                  <a:ahLst/>
                  <a:cxnLst>
                    <a:cxn ang="0">
                      <a:pos x="0" y="15"/>
                    </a:cxn>
                    <a:cxn ang="0">
                      <a:pos x="1" y="19"/>
                    </a:cxn>
                    <a:cxn ang="0">
                      <a:pos x="3" y="25"/>
                    </a:cxn>
                    <a:cxn ang="0">
                      <a:pos x="2" y="27"/>
                    </a:cxn>
                    <a:cxn ang="0">
                      <a:pos x="3" y="31"/>
                    </a:cxn>
                    <a:cxn ang="0">
                      <a:pos x="1" y="36"/>
                    </a:cxn>
                    <a:cxn ang="0">
                      <a:pos x="3" y="37"/>
                    </a:cxn>
                    <a:cxn ang="0">
                      <a:pos x="11" y="40"/>
                    </a:cxn>
                    <a:cxn ang="0">
                      <a:pos x="12" y="36"/>
                    </a:cxn>
                    <a:cxn ang="0">
                      <a:pos x="17" y="27"/>
                    </a:cxn>
                    <a:cxn ang="0">
                      <a:pos x="17" y="18"/>
                    </a:cxn>
                    <a:cxn ang="0">
                      <a:pos x="15" y="15"/>
                    </a:cxn>
                    <a:cxn ang="0">
                      <a:pos x="15" y="11"/>
                    </a:cxn>
                    <a:cxn ang="0">
                      <a:pos x="18" y="9"/>
                    </a:cxn>
                    <a:cxn ang="0">
                      <a:pos x="19" y="4"/>
                    </a:cxn>
                    <a:cxn ang="0">
                      <a:pos x="15" y="0"/>
                    </a:cxn>
                    <a:cxn ang="0">
                      <a:pos x="9" y="4"/>
                    </a:cxn>
                    <a:cxn ang="0">
                      <a:pos x="7" y="4"/>
                    </a:cxn>
                    <a:cxn ang="0">
                      <a:pos x="0" y="15"/>
                    </a:cxn>
                  </a:cxnLst>
                  <a:rect l="0" t="0" r="r" b="b"/>
                  <a:pathLst>
                    <a:path w="19" h="40">
                      <a:moveTo>
                        <a:pt x="0" y="15"/>
                      </a:moveTo>
                      <a:lnTo>
                        <a:pt x="1" y="19"/>
                      </a:lnTo>
                      <a:lnTo>
                        <a:pt x="3" y="25"/>
                      </a:lnTo>
                      <a:lnTo>
                        <a:pt x="2" y="27"/>
                      </a:lnTo>
                      <a:lnTo>
                        <a:pt x="3" y="31"/>
                      </a:lnTo>
                      <a:lnTo>
                        <a:pt x="1" y="36"/>
                      </a:lnTo>
                      <a:lnTo>
                        <a:pt x="3" y="37"/>
                      </a:lnTo>
                      <a:lnTo>
                        <a:pt x="11" y="40"/>
                      </a:lnTo>
                      <a:lnTo>
                        <a:pt x="12" y="36"/>
                      </a:lnTo>
                      <a:lnTo>
                        <a:pt x="17" y="27"/>
                      </a:lnTo>
                      <a:lnTo>
                        <a:pt x="17" y="18"/>
                      </a:lnTo>
                      <a:lnTo>
                        <a:pt x="15" y="15"/>
                      </a:lnTo>
                      <a:lnTo>
                        <a:pt x="15" y="11"/>
                      </a:lnTo>
                      <a:lnTo>
                        <a:pt x="18" y="9"/>
                      </a:lnTo>
                      <a:lnTo>
                        <a:pt x="19" y="4"/>
                      </a:lnTo>
                      <a:lnTo>
                        <a:pt x="15" y="0"/>
                      </a:lnTo>
                      <a:lnTo>
                        <a:pt x="9" y="4"/>
                      </a:lnTo>
                      <a:lnTo>
                        <a:pt x="7" y="4"/>
                      </a:lnTo>
                      <a:lnTo>
                        <a:pt x="0" y="15"/>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390" name="Freeform 151"/>
                <p:cNvSpPr>
                  <a:spLocks noChangeAspect="1"/>
                </p:cNvSpPr>
                <p:nvPr/>
              </p:nvSpPr>
              <p:spPr bwMode="gray">
                <a:xfrm>
                  <a:off x="3086" y="2207"/>
                  <a:ext cx="85" cy="96"/>
                </a:xfrm>
                <a:custGeom>
                  <a:avLst/>
                  <a:gdLst/>
                  <a:ahLst/>
                  <a:cxnLst>
                    <a:cxn ang="0">
                      <a:pos x="203" y="0"/>
                    </a:cxn>
                    <a:cxn ang="0">
                      <a:pos x="187" y="59"/>
                    </a:cxn>
                    <a:cxn ang="0">
                      <a:pos x="203" y="170"/>
                    </a:cxn>
                    <a:cxn ang="0">
                      <a:pos x="0" y="345"/>
                    </a:cxn>
                    <a:cxn ang="0">
                      <a:pos x="83" y="474"/>
                    </a:cxn>
                    <a:cxn ang="0">
                      <a:pos x="107" y="466"/>
                    </a:cxn>
                    <a:cxn ang="0">
                      <a:pos x="137" y="459"/>
                    </a:cxn>
                    <a:cxn ang="0">
                      <a:pos x="154" y="464"/>
                    </a:cxn>
                    <a:cxn ang="0">
                      <a:pos x="165" y="460"/>
                    </a:cxn>
                    <a:cxn ang="0">
                      <a:pos x="179" y="447"/>
                    </a:cxn>
                    <a:cxn ang="0">
                      <a:pos x="180" y="436"/>
                    </a:cxn>
                    <a:cxn ang="0">
                      <a:pos x="186" y="425"/>
                    </a:cxn>
                    <a:cxn ang="0">
                      <a:pos x="224" y="407"/>
                    </a:cxn>
                    <a:cxn ang="0">
                      <a:pos x="241" y="404"/>
                    </a:cxn>
                    <a:cxn ang="0">
                      <a:pos x="253" y="382"/>
                    </a:cxn>
                    <a:cxn ang="0">
                      <a:pos x="262" y="361"/>
                    </a:cxn>
                    <a:cxn ang="0">
                      <a:pos x="278" y="352"/>
                    </a:cxn>
                    <a:cxn ang="0">
                      <a:pos x="289" y="348"/>
                    </a:cxn>
                    <a:cxn ang="0">
                      <a:pos x="309" y="346"/>
                    </a:cxn>
                    <a:cxn ang="0">
                      <a:pos x="319" y="337"/>
                    </a:cxn>
                    <a:cxn ang="0">
                      <a:pos x="314" y="325"/>
                    </a:cxn>
                    <a:cxn ang="0">
                      <a:pos x="312" y="303"/>
                    </a:cxn>
                    <a:cxn ang="0">
                      <a:pos x="314" y="285"/>
                    </a:cxn>
                    <a:cxn ang="0">
                      <a:pos x="335" y="256"/>
                    </a:cxn>
                    <a:cxn ang="0">
                      <a:pos x="342" y="255"/>
                    </a:cxn>
                    <a:cxn ang="0">
                      <a:pos x="347" y="262"/>
                    </a:cxn>
                    <a:cxn ang="0">
                      <a:pos x="355" y="261"/>
                    </a:cxn>
                    <a:cxn ang="0">
                      <a:pos x="369" y="239"/>
                    </a:cxn>
                    <a:cxn ang="0">
                      <a:pos x="382" y="216"/>
                    </a:cxn>
                    <a:cxn ang="0">
                      <a:pos x="416" y="178"/>
                    </a:cxn>
                    <a:cxn ang="0">
                      <a:pos x="422" y="161"/>
                    </a:cxn>
                    <a:cxn ang="0">
                      <a:pos x="427" y="143"/>
                    </a:cxn>
                    <a:cxn ang="0">
                      <a:pos x="419" y="137"/>
                    </a:cxn>
                    <a:cxn ang="0">
                      <a:pos x="406" y="131"/>
                    </a:cxn>
                    <a:cxn ang="0">
                      <a:pos x="391" y="111"/>
                    </a:cxn>
                    <a:cxn ang="0">
                      <a:pos x="382" y="103"/>
                    </a:cxn>
                    <a:cxn ang="0">
                      <a:pos x="375" y="92"/>
                    </a:cxn>
                    <a:cxn ang="0">
                      <a:pos x="366" y="79"/>
                    </a:cxn>
                    <a:cxn ang="0">
                      <a:pos x="347" y="73"/>
                    </a:cxn>
                    <a:cxn ang="0">
                      <a:pos x="315" y="63"/>
                    </a:cxn>
                    <a:cxn ang="0">
                      <a:pos x="285" y="51"/>
                    </a:cxn>
                    <a:cxn ang="0">
                      <a:pos x="266" y="40"/>
                    </a:cxn>
                    <a:cxn ang="0">
                      <a:pos x="252" y="23"/>
                    </a:cxn>
                    <a:cxn ang="0">
                      <a:pos x="241" y="12"/>
                    </a:cxn>
                  </a:cxnLst>
                  <a:rect l="0" t="0" r="r" b="b"/>
                  <a:pathLst>
                    <a:path w="427" h="482">
                      <a:moveTo>
                        <a:pt x="236" y="0"/>
                      </a:moveTo>
                      <a:lnTo>
                        <a:pt x="203" y="0"/>
                      </a:lnTo>
                      <a:lnTo>
                        <a:pt x="220" y="46"/>
                      </a:lnTo>
                      <a:lnTo>
                        <a:pt x="187" y="59"/>
                      </a:lnTo>
                      <a:lnTo>
                        <a:pt x="176" y="130"/>
                      </a:lnTo>
                      <a:lnTo>
                        <a:pt x="203" y="170"/>
                      </a:lnTo>
                      <a:lnTo>
                        <a:pt x="165" y="287"/>
                      </a:lnTo>
                      <a:lnTo>
                        <a:pt x="0" y="345"/>
                      </a:lnTo>
                      <a:lnTo>
                        <a:pt x="57" y="482"/>
                      </a:lnTo>
                      <a:lnTo>
                        <a:pt x="83" y="474"/>
                      </a:lnTo>
                      <a:lnTo>
                        <a:pt x="94" y="473"/>
                      </a:lnTo>
                      <a:lnTo>
                        <a:pt x="107" y="466"/>
                      </a:lnTo>
                      <a:lnTo>
                        <a:pt x="117" y="460"/>
                      </a:lnTo>
                      <a:lnTo>
                        <a:pt x="137" y="459"/>
                      </a:lnTo>
                      <a:lnTo>
                        <a:pt x="150" y="461"/>
                      </a:lnTo>
                      <a:lnTo>
                        <a:pt x="154" y="464"/>
                      </a:lnTo>
                      <a:lnTo>
                        <a:pt x="161" y="464"/>
                      </a:lnTo>
                      <a:lnTo>
                        <a:pt x="165" y="460"/>
                      </a:lnTo>
                      <a:lnTo>
                        <a:pt x="172" y="455"/>
                      </a:lnTo>
                      <a:lnTo>
                        <a:pt x="179" y="447"/>
                      </a:lnTo>
                      <a:lnTo>
                        <a:pt x="180" y="443"/>
                      </a:lnTo>
                      <a:lnTo>
                        <a:pt x="180" y="436"/>
                      </a:lnTo>
                      <a:lnTo>
                        <a:pt x="180" y="430"/>
                      </a:lnTo>
                      <a:lnTo>
                        <a:pt x="186" y="425"/>
                      </a:lnTo>
                      <a:lnTo>
                        <a:pt x="194" y="414"/>
                      </a:lnTo>
                      <a:lnTo>
                        <a:pt x="224" y="407"/>
                      </a:lnTo>
                      <a:lnTo>
                        <a:pt x="234" y="407"/>
                      </a:lnTo>
                      <a:lnTo>
                        <a:pt x="241" y="404"/>
                      </a:lnTo>
                      <a:lnTo>
                        <a:pt x="250" y="394"/>
                      </a:lnTo>
                      <a:lnTo>
                        <a:pt x="253" y="382"/>
                      </a:lnTo>
                      <a:lnTo>
                        <a:pt x="256" y="371"/>
                      </a:lnTo>
                      <a:lnTo>
                        <a:pt x="262" y="361"/>
                      </a:lnTo>
                      <a:lnTo>
                        <a:pt x="269" y="355"/>
                      </a:lnTo>
                      <a:lnTo>
                        <a:pt x="278" y="352"/>
                      </a:lnTo>
                      <a:lnTo>
                        <a:pt x="282" y="347"/>
                      </a:lnTo>
                      <a:lnTo>
                        <a:pt x="289" y="348"/>
                      </a:lnTo>
                      <a:lnTo>
                        <a:pt x="301" y="346"/>
                      </a:lnTo>
                      <a:lnTo>
                        <a:pt x="309" y="346"/>
                      </a:lnTo>
                      <a:lnTo>
                        <a:pt x="316" y="342"/>
                      </a:lnTo>
                      <a:lnTo>
                        <a:pt x="319" y="337"/>
                      </a:lnTo>
                      <a:lnTo>
                        <a:pt x="316" y="328"/>
                      </a:lnTo>
                      <a:lnTo>
                        <a:pt x="314" y="325"/>
                      </a:lnTo>
                      <a:lnTo>
                        <a:pt x="312" y="312"/>
                      </a:lnTo>
                      <a:lnTo>
                        <a:pt x="312" y="303"/>
                      </a:lnTo>
                      <a:lnTo>
                        <a:pt x="315" y="293"/>
                      </a:lnTo>
                      <a:lnTo>
                        <a:pt x="314" y="285"/>
                      </a:lnTo>
                      <a:lnTo>
                        <a:pt x="327" y="265"/>
                      </a:lnTo>
                      <a:lnTo>
                        <a:pt x="335" y="256"/>
                      </a:lnTo>
                      <a:lnTo>
                        <a:pt x="339" y="253"/>
                      </a:lnTo>
                      <a:lnTo>
                        <a:pt x="342" y="255"/>
                      </a:lnTo>
                      <a:lnTo>
                        <a:pt x="344" y="260"/>
                      </a:lnTo>
                      <a:lnTo>
                        <a:pt x="347" y="262"/>
                      </a:lnTo>
                      <a:lnTo>
                        <a:pt x="353" y="264"/>
                      </a:lnTo>
                      <a:lnTo>
                        <a:pt x="355" y="261"/>
                      </a:lnTo>
                      <a:lnTo>
                        <a:pt x="365" y="244"/>
                      </a:lnTo>
                      <a:lnTo>
                        <a:pt x="369" y="239"/>
                      </a:lnTo>
                      <a:lnTo>
                        <a:pt x="376" y="224"/>
                      </a:lnTo>
                      <a:lnTo>
                        <a:pt x="382" y="216"/>
                      </a:lnTo>
                      <a:lnTo>
                        <a:pt x="396" y="206"/>
                      </a:lnTo>
                      <a:lnTo>
                        <a:pt x="416" y="178"/>
                      </a:lnTo>
                      <a:lnTo>
                        <a:pt x="421" y="167"/>
                      </a:lnTo>
                      <a:lnTo>
                        <a:pt x="422" y="161"/>
                      </a:lnTo>
                      <a:lnTo>
                        <a:pt x="427" y="147"/>
                      </a:lnTo>
                      <a:lnTo>
                        <a:pt x="427" y="143"/>
                      </a:lnTo>
                      <a:lnTo>
                        <a:pt x="423" y="140"/>
                      </a:lnTo>
                      <a:lnTo>
                        <a:pt x="419" y="137"/>
                      </a:lnTo>
                      <a:lnTo>
                        <a:pt x="418" y="134"/>
                      </a:lnTo>
                      <a:lnTo>
                        <a:pt x="406" y="131"/>
                      </a:lnTo>
                      <a:lnTo>
                        <a:pt x="396" y="124"/>
                      </a:lnTo>
                      <a:lnTo>
                        <a:pt x="391" y="111"/>
                      </a:lnTo>
                      <a:lnTo>
                        <a:pt x="386" y="108"/>
                      </a:lnTo>
                      <a:lnTo>
                        <a:pt x="382" y="103"/>
                      </a:lnTo>
                      <a:lnTo>
                        <a:pt x="381" y="98"/>
                      </a:lnTo>
                      <a:lnTo>
                        <a:pt x="375" y="92"/>
                      </a:lnTo>
                      <a:lnTo>
                        <a:pt x="373" y="88"/>
                      </a:lnTo>
                      <a:lnTo>
                        <a:pt x="366" y="79"/>
                      </a:lnTo>
                      <a:lnTo>
                        <a:pt x="354" y="73"/>
                      </a:lnTo>
                      <a:lnTo>
                        <a:pt x="347" y="73"/>
                      </a:lnTo>
                      <a:lnTo>
                        <a:pt x="332" y="66"/>
                      </a:lnTo>
                      <a:lnTo>
                        <a:pt x="315" y="63"/>
                      </a:lnTo>
                      <a:lnTo>
                        <a:pt x="309" y="61"/>
                      </a:lnTo>
                      <a:lnTo>
                        <a:pt x="285" y="51"/>
                      </a:lnTo>
                      <a:lnTo>
                        <a:pt x="274" y="43"/>
                      </a:lnTo>
                      <a:lnTo>
                        <a:pt x="266" y="40"/>
                      </a:lnTo>
                      <a:lnTo>
                        <a:pt x="260" y="30"/>
                      </a:lnTo>
                      <a:lnTo>
                        <a:pt x="252" y="23"/>
                      </a:lnTo>
                      <a:lnTo>
                        <a:pt x="250" y="19"/>
                      </a:lnTo>
                      <a:lnTo>
                        <a:pt x="241" y="12"/>
                      </a:lnTo>
                      <a:lnTo>
                        <a:pt x="236" y="0"/>
                      </a:lnTo>
                      <a:close/>
                    </a:path>
                  </a:pathLst>
                </a:custGeom>
                <a:grpFill/>
                <a:ln w="6350" cap="flat" cmpd="sng">
                  <a:noFill/>
                  <a:prstDash val="solid"/>
                  <a:round/>
                  <a:headEnd type="none" w="med" len="med"/>
                  <a:tailEnd type="none" w="med" len="med"/>
                </a:ln>
                <a:effectLst/>
              </p:spPr>
              <p:txBody>
                <a:bodyPr/>
                <a:lstStyle/>
                <a:p>
                  <a:endParaRPr lang="en-US" sz="1013" dirty="0"/>
                </a:p>
              </p:txBody>
            </p:sp>
          </p:grpSp>
          <p:sp>
            <p:nvSpPr>
              <p:cNvPr id="376" name="Freeform 152"/>
              <p:cNvSpPr>
                <a:spLocks noChangeAspect="1"/>
              </p:cNvSpPr>
              <p:nvPr/>
            </p:nvSpPr>
            <p:spPr bwMode="gray">
              <a:xfrm>
                <a:off x="3069" y="2190"/>
                <a:ext cx="1" cy="3"/>
              </a:xfrm>
              <a:custGeom>
                <a:avLst/>
                <a:gdLst/>
                <a:ahLst/>
                <a:cxnLst>
                  <a:cxn ang="0">
                    <a:pos x="8" y="3"/>
                  </a:cxn>
                  <a:cxn ang="0">
                    <a:pos x="0" y="0"/>
                  </a:cxn>
                  <a:cxn ang="0">
                    <a:pos x="0" y="11"/>
                  </a:cxn>
                  <a:cxn ang="0">
                    <a:pos x="3" y="19"/>
                  </a:cxn>
                  <a:cxn ang="0">
                    <a:pos x="8" y="17"/>
                  </a:cxn>
                  <a:cxn ang="0">
                    <a:pos x="8" y="3"/>
                  </a:cxn>
                </a:cxnLst>
                <a:rect l="0" t="0" r="r" b="b"/>
                <a:pathLst>
                  <a:path w="8" h="19">
                    <a:moveTo>
                      <a:pt x="8" y="3"/>
                    </a:moveTo>
                    <a:lnTo>
                      <a:pt x="0" y="0"/>
                    </a:lnTo>
                    <a:lnTo>
                      <a:pt x="0" y="11"/>
                    </a:lnTo>
                    <a:lnTo>
                      <a:pt x="3" y="19"/>
                    </a:lnTo>
                    <a:lnTo>
                      <a:pt x="8" y="17"/>
                    </a:lnTo>
                    <a:lnTo>
                      <a:pt x="8" y="3"/>
                    </a:lnTo>
                    <a:close/>
                  </a:path>
                </a:pathLst>
              </a:custGeom>
              <a:grpFill/>
              <a:ln w="6350" cap="flat" cmpd="sng">
                <a:noFill/>
                <a:prstDash val="solid"/>
                <a:round/>
                <a:headEnd type="none" w="med" len="med"/>
                <a:tailEnd type="none" w="med" len="med"/>
              </a:ln>
              <a:effectLst/>
            </p:spPr>
            <p:txBody>
              <a:bodyPr/>
              <a:lstStyle/>
              <a:p>
                <a:endParaRPr lang="en-US" sz="1013" dirty="0"/>
              </a:p>
            </p:txBody>
          </p:sp>
          <p:grpSp>
            <p:nvGrpSpPr>
              <p:cNvPr id="377" name="Group 153"/>
              <p:cNvGrpSpPr>
                <a:grpSpLocks noChangeAspect="1"/>
              </p:cNvGrpSpPr>
              <p:nvPr/>
            </p:nvGrpSpPr>
            <p:grpSpPr bwMode="gray">
              <a:xfrm>
                <a:off x="3000" y="2012"/>
                <a:ext cx="210" cy="192"/>
                <a:chOff x="3000" y="2012"/>
                <a:chExt cx="210" cy="192"/>
              </a:xfrm>
              <a:grpFill/>
            </p:grpSpPr>
            <p:sp>
              <p:nvSpPr>
                <p:cNvPr id="387" name="Freeform 154"/>
                <p:cNvSpPr>
                  <a:spLocks noChangeAspect="1"/>
                </p:cNvSpPr>
                <p:nvPr/>
              </p:nvSpPr>
              <p:spPr bwMode="gray">
                <a:xfrm>
                  <a:off x="3122" y="2182"/>
                  <a:ext cx="10" cy="5"/>
                </a:xfrm>
                <a:custGeom>
                  <a:avLst/>
                  <a:gdLst/>
                  <a:ahLst/>
                  <a:cxnLst>
                    <a:cxn ang="0">
                      <a:pos x="50" y="2"/>
                    </a:cxn>
                    <a:cxn ang="0">
                      <a:pos x="45" y="0"/>
                    </a:cxn>
                    <a:cxn ang="0">
                      <a:pos x="27" y="2"/>
                    </a:cxn>
                    <a:cxn ang="0">
                      <a:pos x="23" y="10"/>
                    </a:cxn>
                    <a:cxn ang="0">
                      <a:pos x="12" y="18"/>
                    </a:cxn>
                    <a:cxn ang="0">
                      <a:pos x="0" y="22"/>
                    </a:cxn>
                    <a:cxn ang="0">
                      <a:pos x="1" y="26"/>
                    </a:cxn>
                    <a:cxn ang="0">
                      <a:pos x="27" y="19"/>
                    </a:cxn>
                    <a:cxn ang="0">
                      <a:pos x="50" y="2"/>
                    </a:cxn>
                  </a:cxnLst>
                  <a:rect l="0" t="0" r="r" b="b"/>
                  <a:pathLst>
                    <a:path w="50" h="26">
                      <a:moveTo>
                        <a:pt x="50" y="2"/>
                      </a:moveTo>
                      <a:lnTo>
                        <a:pt x="45" y="0"/>
                      </a:lnTo>
                      <a:lnTo>
                        <a:pt x="27" y="2"/>
                      </a:lnTo>
                      <a:lnTo>
                        <a:pt x="23" y="10"/>
                      </a:lnTo>
                      <a:lnTo>
                        <a:pt x="12" y="18"/>
                      </a:lnTo>
                      <a:lnTo>
                        <a:pt x="0" y="22"/>
                      </a:lnTo>
                      <a:lnTo>
                        <a:pt x="1" y="26"/>
                      </a:lnTo>
                      <a:lnTo>
                        <a:pt x="27" y="19"/>
                      </a:lnTo>
                      <a:lnTo>
                        <a:pt x="50" y="2"/>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388" name="Freeform 155"/>
                <p:cNvSpPr>
                  <a:spLocks noChangeAspect="1"/>
                </p:cNvSpPr>
                <p:nvPr/>
              </p:nvSpPr>
              <p:spPr bwMode="gray">
                <a:xfrm>
                  <a:off x="3000" y="2012"/>
                  <a:ext cx="210" cy="192"/>
                </a:xfrm>
                <a:custGeom>
                  <a:avLst/>
                  <a:gdLst/>
                  <a:ahLst/>
                  <a:cxnLst>
                    <a:cxn ang="0">
                      <a:pos x="920" y="957"/>
                    </a:cxn>
                    <a:cxn ang="0">
                      <a:pos x="836" y="944"/>
                    </a:cxn>
                    <a:cxn ang="0">
                      <a:pos x="792" y="933"/>
                    </a:cxn>
                    <a:cxn ang="0">
                      <a:pos x="717" y="912"/>
                    </a:cxn>
                    <a:cxn ang="0">
                      <a:pos x="673" y="839"/>
                    </a:cxn>
                    <a:cxn ang="0">
                      <a:pos x="610" y="865"/>
                    </a:cxn>
                    <a:cxn ang="0">
                      <a:pos x="551" y="868"/>
                    </a:cxn>
                    <a:cxn ang="0">
                      <a:pos x="511" y="859"/>
                    </a:cxn>
                    <a:cxn ang="0">
                      <a:pos x="462" y="822"/>
                    </a:cxn>
                    <a:cxn ang="0">
                      <a:pos x="400" y="794"/>
                    </a:cxn>
                    <a:cxn ang="0">
                      <a:pos x="351" y="713"/>
                    </a:cxn>
                    <a:cxn ang="0">
                      <a:pos x="323" y="661"/>
                    </a:cxn>
                    <a:cxn ang="0">
                      <a:pos x="292" y="661"/>
                    </a:cxn>
                    <a:cxn ang="0">
                      <a:pos x="270" y="632"/>
                    </a:cxn>
                    <a:cxn ang="0">
                      <a:pos x="252" y="640"/>
                    </a:cxn>
                    <a:cxn ang="0">
                      <a:pos x="237" y="653"/>
                    </a:cxn>
                    <a:cxn ang="0">
                      <a:pos x="188" y="595"/>
                    </a:cxn>
                    <a:cxn ang="0">
                      <a:pos x="172" y="506"/>
                    </a:cxn>
                    <a:cxn ang="0">
                      <a:pos x="111" y="466"/>
                    </a:cxn>
                    <a:cxn ang="0">
                      <a:pos x="82" y="422"/>
                    </a:cxn>
                    <a:cxn ang="0">
                      <a:pos x="72" y="393"/>
                    </a:cxn>
                    <a:cxn ang="0">
                      <a:pos x="100" y="328"/>
                    </a:cxn>
                    <a:cxn ang="0">
                      <a:pos x="102" y="278"/>
                    </a:cxn>
                    <a:cxn ang="0">
                      <a:pos x="40" y="213"/>
                    </a:cxn>
                    <a:cxn ang="0">
                      <a:pos x="12" y="118"/>
                    </a:cxn>
                    <a:cxn ang="0">
                      <a:pos x="0" y="34"/>
                    </a:cxn>
                    <a:cxn ang="0">
                      <a:pos x="38" y="16"/>
                    </a:cxn>
                    <a:cxn ang="0">
                      <a:pos x="121" y="68"/>
                    </a:cxn>
                    <a:cxn ang="0">
                      <a:pos x="166" y="27"/>
                    </a:cxn>
                    <a:cxn ang="0">
                      <a:pos x="227" y="57"/>
                    </a:cxn>
                    <a:cxn ang="0">
                      <a:pos x="232" y="85"/>
                    </a:cxn>
                    <a:cxn ang="0">
                      <a:pos x="260" y="123"/>
                    </a:cxn>
                    <a:cxn ang="0">
                      <a:pos x="303" y="171"/>
                    </a:cxn>
                    <a:cxn ang="0">
                      <a:pos x="357" y="203"/>
                    </a:cxn>
                    <a:cxn ang="0">
                      <a:pos x="497" y="207"/>
                    </a:cxn>
                    <a:cxn ang="0">
                      <a:pos x="543" y="207"/>
                    </a:cxn>
                    <a:cxn ang="0">
                      <a:pos x="600" y="135"/>
                    </a:cxn>
                    <a:cxn ang="0">
                      <a:pos x="664" y="121"/>
                    </a:cxn>
                    <a:cxn ang="0">
                      <a:pos x="722" y="119"/>
                    </a:cxn>
                    <a:cxn ang="0">
                      <a:pos x="804" y="150"/>
                    </a:cxn>
                    <a:cxn ang="0">
                      <a:pos x="851" y="187"/>
                    </a:cxn>
                    <a:cxn ang="0">
                      <a:pos x="936" y="230"/>
                    </a:cxn>
                    <a:cxn ang="0">
                      <a:pos x="935" y="321"/>
                    </a:cxn>
                    <a:cxn ang="0">
                      <a:pos x="895" y="398"/>
                    </a:cxn>
                    <a:cxn ang="0">
                      <a:pos x="899" y="470"/>
                    </a:cxn>
                    <a:cxn ang="0">
                      <a:pos x="909" y="546"/>
                    </a:cxn>
                    <a:cxn ang="0">
                      <a:pos x="960" y="586"/>
                    </a:cxn>
                    <a:cxn ang="0">
                      <a:pos x="915" y="676"/>
                    </a:cxn>
                    <a:cxn ang="0">
                      <a:pos x="986" y="759"/>
                    </a:cxn>
                    <a:cxn ang="0">
                      <a:pos x="1023" y="829"/>
                    </a:cxn>
                    <a:cxn ang="0">
                      <a:pos x="1033" y="866"/>
                    </a:cxn>
                    <a:cxn ang="0">
                      <a:pos x="970" y="902"/>
                    </a:cxn>
                  </a:cxnLst>
                  <a:rect l="0" t="0" r="r" b="b"/>
                  <a:pathLst>
                    <a:path w="1049" h="961">
                      <a:moveTo>
                        <a:pt x="957" y="958"/>
                      </a:moveTo>
                      <a:lnTo>
                        <a:pt x="954" y="957"/>
                      </a:lnTo>
                      <a:lnTo>
                        <a:pt x="947" y="961"/>
                      </a:lnTo>
                      <a:lnTo>
                        <a:pt x="932" y="960"/>
                      </a:lnTo>
                      <a:lnTo>
                        <a:pt x="920" y="957"/>
                      </a:lnTo>
                      <a:lnTo>
                        <a:pt x="903" y="951"/>
                      </a:lnTo>
                      <a:lnTo>
                        <a:pt x="895" y="944"/>
                      </a:lnTo>
                      <a:lnTo>
                        <a:pt x="889" y="949"/>
                      </a:lnTo>
                      <a:lnTo>
                        <a:pt x="855" y="947"/>
                      </a:lnTo>
                      <a:lnTo>
                        <a:pt x="836" y="944"/>
                      </a:lnTo>
                      <a:lnTo>
                        <a:pt x="825" y="939"/>
                      </a:lnTo>
                      <a:lnTo>
                        <a:pt x="820" y="941"/>
                      </a:lnTo>
                      <a:lnTo>
                        <a:pt x="818" y="945"/>
                      </a:lnTo>
                      <a:lnTo>
                        <a:pt x="806" y="938"/>
                      </a:lnTo>
                      <a:lnTo>
                        <a:pt x="792" y="933"/>
                      </a:lnTo>
                      <a:lnTo>
                        <a:pt x="775" y="933"/>
                      </a:lnTo>
                      <a:lnTo>
                        <a:pt x="755" y="930"/>
                      </a:lnTo>
                      <a:lnTo>
                        <a:pt x="744" y="926"/>
                      </a:lnTo>
                      <a:lnTo>
                        <a:pt x="726" y="925"/>
                      </a:lnTo>
                      <a:lnTo>
                        <a:pt x="717" y="912"/>
                      </a:lnTo>
                      <a:lnTo>
                        <a:pt x="710" y="893"/>
                      </a:lnTo>
                      <a:lnTo>
                        <a:pt x="705" y="869"/>
                      </a:lnTo>
                      <a:lnTo>
                        <a:pt x="697" y="852"/>
                      </a:lnTo>
                      <a:lnTo>
                        <a:pt x="683" y="843"/>
                      </a:lnTo>
                      <a:lnTo>
                        <a:pt x="673" y="839"/>
                      </a:lnTo>
                      <a:lnTo>
                        <a:pt x="665" y="838"/>
                      </a:lnTo>
                      <a:lnTo>
                        <a:pt x="645" y="847"/>
                      </a:lnTo>
                      <a:lnTo>
                        <a:pt x="625" y="853"/>
                      </a:lnTo>
                      <a:lnTo>
                        <a:pt x="619" y="860"/>
                      </a:lnTo>
                      <a:lnTo>
                        <a:pt x="610" y="865"/>
                      </a:lnTo>
                      <a:lnTo>
                        <a:pt x="600" y="865"/>
                      </a:lnTo>
                      <a:lnTo>
                        <a:pt x="584" y="875"/>
                      </a:lnTo>
                      <a:lnTo>
                        <a:pt x="573" y="877"/>
                      </a:lnTo>
                      <a:lnTo>
                        <a:pt x="559" y="874"/>
                      </a:lnTo>
                      <a:lnTo>
                        <a:pt x="551" y="868"/>
                      </a:lnTo>
                      <a:lnTo>
                        <a:pt x="537" y="865"/>
                      </a:lnTo>
                      <a:lnTo>
                        <a:pt x="523" y="868"/>
                      </a:lnTo>
                      <a:lnTo>
                        <a:pt x="516" y="868"/>
                      </a:lnTo>
                      <a:lnTo>
                        <a:pt x="507" y="856"/>
                      </a:lnTo>
                      <a:lnTo>
                        <a:pt x="511" y="859"/>
                      </a:lnTo>
                      <a:lnTo>
                        <a:pt x="509" y="854"/>
                      </a:lnTo>
                      <a:lnTo>
                        <a:pt x="502" y="849"/>
                      </a:lnTo>
                      <a:lnTo>
                        <a:pt x="470" y="838"/>
                      </a:lnTo>
                      <a:lnTo>
                        <a:pt x="462" y="826"/>
                      </a:lnTo>
                      <a:lnTo>
                        <a:pt x="462" y="822"/>
                      </a:lnTo>
                      <a:lnTo>
                        <a:pt x="453" y="812"/>
                      </a:lnTo>
                      <a:lnTo>
                        <a:pt x="438" y="805"/>
                      </a:lnTo>
                      <a:lnTo>
                        <a:pt x="425" y="800"/>
                      </a:lnTo>
                      <a:lnTo>
                        <a:pt x="409" y="799"/>
                      </a:lnTo>
                      <a:lnTo>
                        <a:pt x="400" y="794"/>
                      </a:lnTo>
                      <a:lnTo>
                        <a:pt x="392" y="785"/>
                      </a:lnTo>
                      <a:lnTo>
                        <a:pt x="384" y="762"/>
                      </a:lnTo>
                      <a:lnTo>
                        <a:pt x="374" y="745"/>
                      </a:lnTo>
                      <a:lnTo>
                        <a:pt x="371" y="730"/>
                      </a:lnTo>
                      <a:lnTo>
                        <a:pt x="351" y="713"/>
                      </a:lnTo>
                      <a:lnTo>
                        <a:pt x="347" y="699"/>
                      </a:lnTo>
                      <a:lnTo>
                        <a:pt x="342" y="689"/>
                      </a:lnTo>
                      <a:lnTo>
                        <a:pt x="334" y="685"/>
                      </a:lnTo>
                      <a:lnTo>
                        <a:pt x="324" y="669"/>
                      </a:lnTo>
                      <a:lnTo>
                        <a:pt x="323" y="661"/>
                      </a:lnTo>
                      <a:lnTo>
                        <a:pt x="319" y="655"/>
                      </a:lnTo>
                      <a:lnTo>
                        <a:pt x="313" y="651"/>
                      </a:lnTo>
                      <a:lnTo>
                        <a:pt x="301" y="656"/>
                      </a:lnTo>
                      <a:lnTo>
                        <a:pt x="293" y="664"/>
                      </a:lnTo>
                      <a:lnTo>
                        <a:pt x="292" y="661"/>
                      </a:lnTo>
                      <a:lnTo>
                        <a:pt x="286" y="659"/>
                      </a:lnTo>
                      <a:lnTo>
                        <a:pt x="283" y="654"/>
                      </a:lnTo>
                      <a:lnTo>
                        <a:pt x="276" y="649"/>
                      </a:lnTo>
                      <a:lnTo>
                        <a:pt x="271" y="642"/>
                      </a:lnTo>
                      <a:lnTo>
                        <a:pt x="270" y="632"/>
                      </a:lnTo>
                      <a:lnTo>
                        <a:pt x="265" y="627"/>
                      </a:lnTo>
                      <a:lnTo>
                        <a:pt x="256" y="624"/>
                      </a:lnTo>
                      <a:lnTo>
                        <a:pt x="252" y="628"/>
                      </a:lnTo>
                      <a:lnTo>
                        <a:pt x="254" y="634"/>
                      </a:lnTo>
                      <a:lnTo>
                        <a:pt x="252" y="640"/>
                      </a:lnTo>
                      <a:lnTo>
                        <a:pt x="253" y="646"/>
                      </a:lnTo>
                      <a:lnTo>
                        <a:pt x="244" y="646"/>
                      </a:lnTo>
                      <a:lnTo>
                        <a:pt x="243" y="656"/>
                      </a:lnTo>
                      <a:lnTo>
                        <a:pt x="240" y="655"/>
                      </a:lnTo>
                      <a:lnTo>
                        <a:pt x="237" y="653"/>
                      </a:lnTo>
                      <a:lnTo>
                        <a:pt x="217" y="638"/>
                      </a:lnTo>
                      <a:lnTo>
                        <a:pt x="210" y="630"/>
                      </a:lnTo>
                      <a:lnTo>
                        <a:pt x="205" y="622"/>
                      </a:lnTo>
                      <a:lnTo>
                        <a:pt x="201" y="602"/>
                      </a:lnTo>
                      <a:lnTo>
                        <a:pt x="188" y="595"/>
                      </a:lnTo>
                      <a:lnTo>
                        <a:pt x="189" y="574"/>
                      </a:lnTo>
                      <a:lnTo>
                        <a:pt x="193" y="547"/>
                      </a:lnTo>
                      <a:lnTo>
                        <a:pt x="186" y="533"/>
                      </a:lnTo>
                      <a:lnTo>
                        <a:pt x="179" y="521"/>
                      </a:lnTo>
                      <a:lnTo>
                        <a:pt x="172" y="506"/>
                      </a:lnTo>
                      <a:lnTo>
                        <a:pt x="163" y="497"/>
                      </a:lnTo>
                      <a:lnTo>
                        <a:pt x="150" y="493"/>
                      </a:lnTo>
                      <a:lnTo>
                        <a:pt x="140" y="488"/>
                      </a:lnTo>
                      <a:lnTo>
                        <a:pt x="126" y="477"/>
                      </a:lnTo>
                      <a:lnTo>
                        <a:pt x="111" y="466"/>
                      </a:lnTo>
                      <a:lnTo>
                        <a:pt x="99" y="460"/>
                      </a:lnTo>
                      <a:lnTo>
                        <a:pt x="99" y="449"/>
                      </a:lnTo>
                      <a:lnTo>
                        <a:pt x="93" y="435"/>
                      </a:lnTo>
                      <a:lnTo>
                        <a:pt x="86" y="429"/>
                      </a:lnTo>
                      <a:lnTo>
                        <a:pt x="82" y="422"/>
                      </a:lnTo>
                      <a:lnTo>
                        <a:pt x="73" y="422"/>
                      </a:lnTo>
                      <a:lnTo>
                        <a:pt x="67" y="417"/>
                      </a:lnTo>
                      <a:lnTo>
                        <a:pt x="65" y="401"/>
                      </a:lnTo>
                      <a:lnTo>
                        <a:pt x="68" y="400"/>
                      </a:lnTo>
                      <a:lnTo>
                        <a:pt x="72" y="393"/>
                      </a:lnTo>
                      <a:lnTo>
                        <a:pt x="76" y="368"/>
                      </a:lnTo>
                      <a:lnTo>
                        <a:pt x="80" y="360"/>
                      </a:lnTo>
                      <a:lnTo>
                        <a:pt x="88" y="358"/>
                      </a:lnTo>
                      <a:lnTo>
                        <a:pt x="87" y="349"/>
                      </a:lnTo>
                      <a:lnTo>
                        <a:pt x="100" y="328"/>
                      </a:lnTo>
                      <a:lnTo>
                        <a:pt x="109" y="317"/>
                      </a:lnTo>
                      <a:lnTo>
                        <a:pt x="104" y="299"/>
                      </a:lnTo>
                      <a:lnTo>
                        <a:pt x="110" y="285"/>
                      </a:lnTo>
                      <a:lnTo>
                        <a:pt x="116" y="278"/>
                      </a:lnTo>
                      <a:lnTo>
                        <a:pt x="102" y="278"/>
                      </a:lnTo>
                      <a:lnTo>
                        <a:pt x="80" y="273"/>
                      </a:lnTo>
                      <a:lnTo>
                        <a:pt x="68" y="262"/>
                      </a:lnTo>
                      <a:lnTo>
                        <a:pt x="62" y="240"/>
                      </a:lnTo>
                      <a:lnTo>
                        <a:pt x="50" y="230"/>
                      </a:lnTo>
                      <a:lnTo>
                        <a:pt x="40" y="213"/>
                      </a:lnTo>
                      <a:lnTo>
                        <a:pt x="35" y="180"/>
                      </a:lnTo>
                      <a:lnTo>
                        <a:pt x="34" y="164"/>
                      </a:lnTo>
                      <a:lnTo>
                        <a:pt x="22" y="147"/>
                      </a:lnTo>
                      <a:lnTo>
                        <a:pt x="8" y="139"/>
                      </a:lnTo>
                      <a:lnTo>
                        <a:pt x="12" y="118"/>
                      </a:lnTo>
                      <a:lnTo>
                        <a:pt x="10" y="102"/>
                      </a:lnTo>
                      <a:lnTo>
                        <a:pt x="10" y="85"/>
                      </a:lnTo>
                      <a:lnTo>
                        <a:pt x="8" y="58"/>
                      </a:lnTo>
                      <a:lnTo>
                        <a:pt x="1" y="41"/>
                      </a:lnTo>
                      <a:lnTo>
                        <a:pt x="0" y="34"/>
                      </a:lnTo>
                      <a:lnTo>
                        <a:pt x="14" y="25"/>
                      </a:lnTo>
                      <a:lnTo>
                        <a:pt x="16" y="18"/>
                      </a:lnTo>
                      <a:lnTo>
                        <a:pt x="25" y="0"/>
                      </a:lnTo>
                      <a:lnTo>
                        <a:pt x="34" y="11"/>
                      </a:lnTo>
                      <a:lnTo>
                        <a:pt x="38" y="16"/>
                      </a:lnTo>
                      <a:lnTo>
                        <a:pt x="70" y="62"/>
                      </a:lnTo>
                      <a:lnTo>
                        <a:pt x="86" y="65"/>
                      </a:lnTo>
                      <a:lnTo>
                        <a:pt x="99" y="68"/>
                      </a:lnTo>
                      <a:lnTo>
                        <a:pt x="104" y="68"/>
                      </a:lnTo>
                      <a:lnTo>
                        <a:pt x="121" y="68"/>
                      </a:lnTo>
                      <a:lnTo>
                        <a:pt x="127" y="68"/>
                      </a:lnTo>
                      <a:lnTo>
                        <a:pt x="138" y="65"/>
                      </a:lnTo>
                      <a:lnTo>
                        <a:pt x="150" y="53"/>
                      </a:lnTo>
                      <a:lnTo>
                        <a:pt x="156" y="37"/>
                      </a:lnTo>
                      <a:lnTo>
                        <a:pt x="166" y="27"/>
                      </a:lnTo>
                      <a:lnTo>
                        <a:pt x="178" y="19"/>
                      </a:lnTo>
                      <a:lnTo>
                        <a:pt x="204" y="13"/>
                      </a:lnTo>
                      <a:lnTo>
                        <a:pt x="221" y="22"/>
                      </a:lnTo>
                      <a:lnTo>
                        <a:pt x="220" y="36"/>
                      </a:lnTo>
                      <a:lnTo>
                        <a:pt x="227" y="57"/>
                      </a:lnTo>
                      <a:lnTo>
                        <a:pt x="212" y="65"/>
                      </a:lnTo>
                      <a:lnTo>
                        <a:pt x="209" y="70"/>
                      </a:lnTo>
                      <a:lnTo>
                        <a:pt x="220" y="77"/>
                      </a:lnTo>
                      <a:lnTo>
                        <a:pt x="224" y="81"/>
                      </a:lnTo>
                      <a:lnTo>
                        <a:pt x="232" y="85"/>
                      </a:lnTo>
                      <a:lnTo>
                        <a:pt x="240" y="92"/>
                      </a:lnTo>
                      <a:lnTo>
                        <a:pt x="247" y="95"/>
                      </a:lnTo>
                      <a:lnTo>
                        <a:pt x="254" y="95"/>
                      </a:lnTo>
                      <a:lnTo>
                        <a:pt x="258" y="94"/>
                      </a:lnTo>
                      <a:lnTo>
                        <a:pt x="260" y="123"/>
                      </a:lnTo>
                      <a:lnTo>
                        <a:pt x="265" y="142"/>
                      </a:lnTo>
                      <a:lnTo>
                        <a:pt x="270" y="155"/>
                      </a:lnTo>
                      <a:lnTo>
                        <a:pt x="282" y="165"/>
                      </a:lnTo>
                      <a:lnTo>
                        <a:pt x="293" y="167"/>
                      </a:lnTo>
                      <a:lnTo>
                        <a:pt x="303" y="171"/>
                      </a:lnTo>
                      <a:lnTo>
                        <a:pt x="318" y="170"/>
                      </a:lnTo>
                      <a:lnTo>
                        <a:pt x="329" y="171"/>
                      </a:lnTo>
                      <a:lnTo>
                        <a:pt x="336" y="176"/>
                      </a:lnTo>
                      <a:lnTo>
                        <a:pt x="344" y="192"/>
                      </a:lnTo>
                      <a:lnTo>
                        <a:pt x="357" y="203"/>
                      </a:lnTo>
                      <a:lnTo>
                        <a:pt x="377" y="214"/>
                      </a:lnTo>
                      <a:lnTo>
                        <a:pt x="411" y="225"/>
                      </a:lnTo>
                      <a:lnTo>
                        <a:pt x="423" y="226"/>
                      </a:lnTo>
                      <a:lnTo>
                        <a:pt x="479" y="209"/>
                      </a:lnTo>
                      <a:lnTo>
                        <a:pt x="497" y="207"/>
                      </a:lnTo>
                      <a:lnTo>
                        <a:pt x="519" y="202"/>
                      </a:lnTo>
                      <a:lnTo>
                        <a:pt x="516" y="205"/>
                      </a:lnTo>
                      <a:lnTo>
                        <a:pt x="502" y="208"/>
                      </a:lnTo>
                      <a:lnTo>
                        <a:pt x="519" y="210"/>
                      </a:lnTo>
                      <a:lnTo>
                        <a:pt x="543" y="207"/>
                      </a:lnTo>
                      <a:lnTo>
                        <a:pt x="543" y="187"/>
                      </a:lnTo>
                      <a:lnTo>
                        <a:pt x="534" y="166"/>
                      </a:lnTo>
                      <a:lnTo>
                        <a:pt x="548" y="166"/>
                      </a:lnTo>
                      <a:lnTo>
                        <a:pt x="566" y="162"/>
                      </a:lnTo>
                      <a:lnTo>
                        <a:pt x="600" y="135"/>
                      </a:lnTo>
                      <a:lnTo>
                        <a:pt x="615" y="121"/>
                      </a:lnTo>
                      <a:lnTo>
                        <a:pt x="631" y="117"/>
                      </a:lnTo>
                      <a:lnTo>
                        <a:pt x="642" y="117"/>
                      </a:lnTo>
                      <a:lnTo>
                        <a:pt x="653" y="121"/>
                      </a:lnTo>
                      <a:lnTo>
                        <a:pt x="664" y="121"/>
                      </a:lnTo>
                      <a:lnTo>
                        <a:pt x="669" y="116"/>
                      </a:lnTo>
                      <a:lnTo>
                        <a:pt x="672" y="107"/>
                      </a:lnTo>
                      <a:lnTo>
                        <a:pt x="686" y="105"/>
                      </a:lnTo>
                      <a:lnTo>
                        <a:pt x="707" y="107"/>
                      </a:lnTo>
                      <a:lnTo>
                        <a:pt x="722" y="119"/>
                      </a:lnTo>
                      <a:lnTo>
                        <a:pt x="731" y="131"/>
                      </a:lnTo>
                      <a:lnTo>
                        <a:pt x="769" y="143"/>
                      </a:lnTo>
                      <a:lnTo>
                        <a:pt x="782" y="150"/>
                      </a:lnTo>
                      <a:lnTo>
                        <a:pt x="793" y="153"/>
                      </a:lnTo>
                      <a:lnTo>
                        <a:pt x="804" y="150"/>
                      </a:lnTo>
                      <a:lnTo>
                        <a:pt x="819" y="153"/>
                      </a:lnTo>
                      <a:lnTo>
                        <a:pt x="828" y="158"/>
                      </a:lnTo>
                      <a:lnTo>
                        <a:pt x="837" y="171"/>
                      </a:lnTo>
                      <a:lnTo>
                        <a:pt x="841" y="183"/>
                      </a:lnTo>
                      <a:lnTo>
                        <a:pt x="851" y="187"/>
                      </a:lnTo>
                      <a:lnTo>
                        <a:pt x="867" y="197"/>
                      </a:lnTo>
                      <a:lnTo>
                        <a:pt x="889" y="215"/>
                      </a:lnTo>
                      <a:lnTo>
                        <a:pt x="905" y="225"/>
                      </a:lnTo>
                      <a:lnTo>
                        <a:pt x="931" y="225"/>
                      </a:lnTo>
                      <a:lnTo>
                        <a:pt x="936" y="230"/>
                      </a:lnTo>
                      <a:lnTo>
                        <a:pt x="936" y="267"/>
                      </a:lnTo>
                      <a:lnTo>
                        <a:pt x="939" y="278"/>
                      </a:lnTo>
                      <a:lnTo>
                        <a:pt x="937" y="291"/>
                      </a:lnTo>
                      <a:lnTo>
                        <a:pt x="935" y="305"/>
                      </a:lnTo>
                      <a:lnTo>
                        <a:pt x="935" y="321"/>
                      </a:lnTo>
                      <a:lnTo>
                        <a:pt x="930" y="343"/>
                      </a:lnTo>
                      <a:lnTo>
                        <a:pt x="916" y="365"/>
                      </a:lnTo>
                      <a:lnTo>
                        <a:pt x="916" y="380"/>
                      </a:lnTo>
                      <a:lnTo>
                        <a:pt x="895" y="388"/>
                      </a:lnTo>
                      <a:lnTo>
                        <a:pt x="895" y="398"/>
                      </a:lnTo>
                      <a:lnTo>
                        <a:pt x="895" y="418"/>
                      </a:lnTo>
                      <a:lnTo>
                        <a:pt x="909" y="423"/>
                      </a:lnTo>
                      <a:lnTo>
                        <a:pt x="910" y="434"/>
                      </a:lnTo>
                      <a:lnTo>
                        <a:pt x="903" y="452"/>
                      </a:lnTo>
                      <a:lnTo>
                        <a:pt x="899" y="470"/>
                      </a:lnTo>
                      <a:lnTo>
                        <a:pt x="901" y="482"/>
                      </a:lnTo>
                      <a:lnTo>
                        <a:pt x="907" y="498"/>
                      </a:lnTo>
                      <a:lnTo>
                        <a:pt x="910" y="516"/>
                      </a:lnTo>
                      <a:lnTo>
                        <a:pt x="907" y="533"/>
                      </a:lnTo>
                      <a:lnTo>
                        <a:pt x="909" y="546"/>
                      </a:lnTo>
                      <a:lnTo>
                        <a:pt x="919" y="557"/>
                      </a:lnTo>
                      <a:lnTo>
                        <a:pt x="931" y="560"/>
                      </a:lnTo>
                      <a:lnTo>
                        <a:pt x="943" y="560"/>
                      </a:lnTo>
                      <a:lnTo>
                        <a:pt x="954" y="570"/>
                      </a:lnTo>
                      <a:lnTo>
                        <a:pt x="960" y="586"/>
                      </a:lnTo>
                      <a:lnTo>
                        <a:pt x="960" y="601"/>
                      </a:lnTo>
                      <a:lnTo>
                        <a:pt x="954" y="618"/>
                      </a:lnTo>
                      <a:lnTo>
                        <a:pt x="931" y="646"/>
                      </a:lnTo>
                      <a:lnTo>
                        <a:pt x="919" y="671"/>
                      </a:lnTo>
                      <a:lnTo>
                        <a:pt x="915" y="676"/>
                      </a:lnTo>
                      <a:lnTo>
                        <a:pt x="923" y="686"/>
                      </a:lnTo>
                      <a:lnTo>
                        <a:pt x="937" y="698"/>
                      </a:lnTo>
                      <a:lnTo>
                        <a:pt x="958" y="741"/>
                      </a:lnTo>
                      <a:lnTo>
                        <a:pt x="970" y="751"/>
                      </a:lnTo>
                      <a:lnTo>
                        <a:pt x="986" y="759"/>
                      </a:lnTo>
                      <a:lnTo>
                        <a:pt x="1013" y="768"/>
                      </a:lnTo>
                      <a:lnTo>
                        <a:pt x="1018" y="774"/>
                      </a:lnTo>
                      <a:lnTo>
                        <a:pt x="1023" y="800"/>
                      </a:lnTo>
                      <a:lnTo>
                        <a:pt x="1024" y="815"/>
                      </a:lnTo>
                      <a:lnTo>
                        <a:pt x="1023" y="829"/>
                      </a:lnTo>
                      <a:lnTo>
                        <a:pt x="1043" y="833"/>
                      </a:lnTo>
                      <a:lnTo>
                        <a:pt x="1048" y="838"/>
                      </a:lnTo>
                      <a:lnTo>
                        <a:pt x="1049" y="848"/>
                      </a:lnTo>
                      <a:lnTo>
                        <a:pt x="1046" y="854"/>
                      </a:lnTo>
                      <a:lnTo>
                        <a:pt x="1033" y="866"/>
                      </a:lnTo>
                      <a:lnTo>
                        <a:pt x="1021" y="869"/>
                      </a:lnTo>
                      <a:lnTo>
                        <a:pt x="1006" y="875"/>
                      </a:lnTo>
                      <a:lnTo>
                        <a:pt x="992" y="880"/>
                      </a:lnTo>
                      <a:lnTo>
                        <a:pt x="979" y="890"/>
                      </a:lnTo>
                      <a:lnTo>
                        <a:pt x="970" y="902"/>
                      </a:lnTo>
                      <a:lnTo>
                        <a:pt x="959" y="931"/>
                      </a:lnTo>
                      <a:lnTo>
                        <a:pt x="957" y="944"/>
                      </a:lnTo>
                      <a:lnTo>
                        <a:pt x="957" y="958"/>
                      </a:lnTo>
                      <a:close/>
                    </a:path>
                  </a:pathLst>
                </a:custGeom>
                <a:grpFill/>
                <a:ln w="6350" cap="flat" cmpd="sng">
                  <a:noFill/>
                  <a:prstDash val="solid"/>
                  <a:round/>
                  <a:headEnd type="none" w="med" len="med"/>
                  <a:tailEnd type="none" w="med" len="med"/>
                </a:ln>
                <a:effectLst/>
              </p:spPr>
              <p:txBody>
                <a:bodyPr/>
                <a:lstStyle/>
                <a:p>
                  <a:endParaRPr lang="en-US" sz="1013" dirty="0"/>
                </a:p>
              </p:txBody>
            </p:sp>
          </p:grpSp>
          <p:sp>
            <p:nvSpPr>
              <p:cNvPr id="378" name="Freeform 156"/>
              <p:cNvSpPr>
                <a:spLocks noChangeAspect="1"/>
              </p:cNvSpPr>
              <p:nvPr/>
            </p:nvSpPr>
            <p:spPr bwMode="gray">
              <a:xfrm>
                <a:off x="2941" y="2045"/>
                <a:ext cx="107" cy="109"/>
              </a:xfrm>
              <a:custGeom>
                <a:avLst/>
                <a:gdLst/>
                <a:ahLst/>
                <a:cxnLst>
                  <a:cxn ang="0">
                    <a:pos x="527" y="500"/>
                  </a:cxn>
                  <a:cxn ang="0">
                    <a:pos x="510" y="490"/>
                  </a:cxn>
                  <a:cxn ang="0">
                    <a:pos x="505" y="494"/>
                  </a:cxn>
                  <a:cxn ang="0">
                    <a:pos x="479" y="489"/>
                  </a:cxn>
                  <a:cxn ang="0">
                    <a:pos x="452" y="512"/>
                  </a:cxn>
                  <a:cxn ang="0">
                    <a:pos x="426" y="548"/>
                  </a:cxn>
                  <a:cxn ang="0">
                    <a:pos x="265" y="515"/>
                  </a:cxn>
                  <a:cxn ang="0">
                    <a:pos x="263" y="472"/>
                  </a:cxn>
                  <a:cxn ang="0">
                    <a:pos x="232" y="467"/>
                  </a:cxn>
                  <a:cxn ang="0">
                    <a:pos x="218" y="444"/>
                  </a:cxn>
                  <a:cxn ang="0">
                    <a:pos x="100" y="376"/>
                  </a:cxn>
                  <a:cxn ang="0">
                    <a:pos x="0" y="278"/>
                  </a:cxn>
                  <a:cxn ang="0">
                    <a:pos x="58" y="237"/>
                  </a:cxn>
                  <a:cxn ang="0">
                    <a:pos x="95" y="220"/>
                  </a:cxn>
                  <a:cxn ang="0">
                    <a:pos x="111" y="209"/>
                  </a:cxn>
                  <a:cxn ang="0">
                    <a:pos x="133" y="180"/>
                  </a:cxn>
                  <a:cxn ang="0">
                    <a:pos x="140" y="73"/>
                  </a:cxn>
                  <a:cxn ang="0">
                    <a:pos x="189" y="31"/>
                  </a:cxn>
                  <a:cxn ang="0">
                    <a:pos x="229" y="0"/>
                  </a:cxn>
                  <a:cxn ang="0">
                    <a:pos x="279" y="10"/>
                  </a:cxn>
                  <a:cxn ang="0">
                    <a:pos x="306" y="20"/>
                  </a:cxn>
                  <a:cxn ang="0">
                    <a:pos x="329" y="14"/>
                  </a:cxn>
                  <a:cxn ang="0">
                    <a:pos x="344" y="64"/>
                  </a:cxn>
                  <a:cxn ang="0">
                    <a:pos x="362" y="96"/>
                  </a:cxn>
                  <a:cxn ang="0">
                    <a:pos x="396" y="112"/>
                  </a:cxn>
                  <a:cxn ang="0">
                    <a:pos x="404" y="119"/>
                  </a:cxn>
                  <a:cxn ang="0">
                    <a:pos x="403" y="152"/>
                  </a:cxn>
                  <a:cxn ang="0">
                    <a:pos x="381" y="184"/>
                  </a:cxn>
                  <a:cxn ang="0">
                    <a:pos x="374" y="195"/>
                  </a:cxn>
                  <a:cxn ang="0">
                    <a:pos x="366" y="227"/>
                  </a:cxn>
                  <a:cxn ang="0">
                    <a:pos x="359" y="236"/>
                  </a:cxn>
                  <a:cxn ang="0">
                    <a:pos x="367" y="256"/>
                  </a:cxn>
                  <a:cxn ang="0">
                    <a:pos x="380" y="264"/>
                  </a:cxn>
                  <a:cxn ang="0">
                    <a:pos x="393" y="283"/>
                  </a:cxn>
                  <a:cxn ang="0">
                    <a:pos x="405" y="301"/>
                  </a:cxn>
                  <a:cxn ang="0">
                    <a:pos x="432" y="322"/>
                  </a:cxn>
                  <a:cxn ang="0">
                    <a:pos x="457" y="331"/>
                  </a:cxn>
                  <a:cxn ang="0">
                    <a:pos x="473" y="355"/>
                  </a:cxn>
                  <a:cxn ang="0">
                    <a:pos x="487" y="381"/>
                  </a:cxn>
                  <a:cxn ang="0">
                    <a:pos x="482" y="429"/>
                  </a:cxn>
                  <a:cxn ang="0">
                    <a:pos x="499" y="456"/>
                  </a:cxn>
                  <a:cxn ang="0">
                    <a:pos x="511" y="472"/>
                  </a:cxn>
                  <a:cxn ang="0">
                    <a:pos x="534" y="489"/>
                  </a:cxn>
                </a:cxnLst>
                <a:rect l="0" t="0" r="r" b="b"/>
                <a:pathLst>
                  <a:path w="534" h="548">
                    <a:moveTo>
                      <a:pt x="534" y="489"/>
                    </a:moveTo>
                    <a:lnTo>
                      <a:pt x="527" y="500"/>
                    </a:lnTo>
                    <a:lnTo>
                      <a:pt x="520" y="495"/>
                    </a:lnTo>
                    <a:lnTo>
                      <a:pt x="510" y="490"/>
                    </a:lnTo>
                    <a:lnTo>
                      <a:pt x="507" y="491"/>
                    </a:lnTo>
                    <a:lnTo>
                      <a:pt x="505" y="494"/>
                    </a:lnTo>
                    <a:lnTo>
                      <a:pt x="493" y="490"/>
                    </a:lnTo>
                    <a:lnTo>
                      <a:pt x="479" y="489"/>
                    </a:lnTo>
                    <a:lnTo>
                      <a:pt x="463" y="495"/>
                    </a:lnTo>
                    <a:lnTo>
                      <a:pt x="452" y="512"/>
                    </a:lnTo>
                    <a:lnTo>
                      <a:pt x="442" y="532"/>
                    </a:lnTo>
                    <a:lnTo>
                      <a:pt x="426" y="548"/>
                    </a:lnTo>
                    <a:lnTo>
                      <a:pt x="328" y="543"/>
                    </a:lnTo>
                    <a:lnTo>
                      <a:pt x="265" y="515"/>
                    </a:lnTo>
                    <a:lnTo>
                      <a:pt x="263" y="511"/>
                    </a:lnTo>
                    <a:lnTo>
                      <a:pt x="263" y="472"/>
                    </a:lnTo>
                    <a:lnTo>
                      <a:pt x="261" y="469"/>
                    </a:lnTo>
                    <a:lnTo>
                      <a:pt x="232" y="467"/>
                    </a:lnTo>
                    <a:lnTo>
                      <a:pt x="224" y="449"/>
                    </a:lnTo>
                    <a:lnTo>
                      <a:pt x="218" y="444"/>
                    </a:lnTo>
                    <a:lnTo>
                      <a:pt x="162" y="423"/>
                    </a:lnTo>
                    <a:lnTo>
                      <a:pt x="100" y="376"/>
                    </a:lnTo>
                    <a:lnTo>
                      <a:pt x="16" y="353"/>
                    </a:lnTo>
                    <a:lnTo>
                      <a:pt x="0" y="278"/>
                    </a:lnTo>
                    <a:lnTo>
                      <a:pt x="43" y="248"/>
                    </a:lnTo>
                    <a:lnTo>
                      <a:pt x="58" y="237"/>
                    </a:lnTo>
                    <a:lnTo>
                      <a:pt x="73" y="232"/>
                    </a:lnTo>
                    <a:lnTo>
                      <a:pt x="95" y="220"/>
                    </a:lnTo>
                    <a:lnTo>
                      <a:pt x="107" y="213"/>
                    </a:lnTo>
                    <a:lnTo>
                      <a:pt x="111" y="209"/>
                    </a:lnTo>
                    <a:lnTo>
                      <a:pt x="123" y="204"/>
                    </a:lnTo>
                    <a:lnTo>
                      <a:pt x="133" y="180"/>
                    </a:lnTo>
                    <a:lnTo>
                      <a:pt x="136" y="143"/>
                    </a:lnTo>
                    <a:lnTo>
                      <a:pt x="140" y="73"/>
                    </a:lnTo>
                    <a:lnTo>
                      <a:pt x="171" y="60"/>
                    </a:lnTo>
                    <a:lnTo>
                      <a:pt x="189" y="31"/>
                    </a:lnTo>
                    <a:lnTo>
                      <a:pt x="204" y="22"/>
                    </a:lnTo>
                    <a:lnTo>
                      <a:pt x="229" y="0"/>
                    </a:lnTo>
                    <a:lnTo>
                      <a:pt x="249" y="9"/>
                    </a:lnTo>
                    <a:lnTo>
                      <a:pt x="279" y="10"/>
                    </a:lnTo>
                    <a:lnTo>
                      <a:pt x="297" y="9"/>
                    </a:lnTo>
                    <a:lnTo>
                      <a:pt x="306" y="20"/>
                    </a:lnTo>
                    <a:lnTo>
                      <a:pt x="322" y="22"/>
                    </a:lnTo>
                    <a:lnTo>
                      <a:pt x="329" y="14"/>
                    </a:lnTo>
                    <a:lnTo>
                      <a:pt x="334" y="47"/>
                    </a:lnTo>
                    <a:lnTo>
                      <a:pt x="344" y="64"/>
                    </a:lnTo>
                    <a:lnTo>
                      <a:pt x="356" y="74"/>
                    </a:lnTo>
                    <a:lnTo>
                      <a:pt x="362" y="96"/>
                    </a:lnTo>
                    <a:lnTo>
                      <a:pt x="374" y="107"/>
                    </a:lnTo>
                    <a:lnTo>
                      <a:pt x="396" y="112"/>
                    </a:lnTo>
                    <a:lnTo>
                      <a:pt x="410" y="112"/>
                    </a:lnTo>
                    <a:lnTo>
                      <a:pt x="404" y="119"/>
                    </a:lnTo>
                    <a:lnTo>
                      <a:pt x="398" y="133"/>
                    </a:lnTo>
                    <a:lnTo>
                      <a:pt x="403" y="152"/>
                    </a:lnTo>
                    <a:lnTo>
                      <a:pt x="394" y="162"/>
                    </a:lnTo>
                    <a:lnTo>
                      <a:pt x="381" y="184"/>
                    </a:lnTo>
                    <a:lnTo>
                      <a:pt x="382" y="192"/>
                    </a:lnTo>
                    <a:lnTo>
                      <a:pt x="374" y="195"/>
                    </a:lnTo>
                    <a:lnTo>
                      <a:pt x="370" y="202"/>
                    </a:lnTo>
                    <a:lnTo>
                      <a:pt x="366" y="227"/>
                    </a:lnTo>
                    <a:lnTo>
                      <a:pt x="362" y="234"/>
                    </a:lnTo>
                    <a:lnTo>
                      <a:pt x="359" y="236"/>
                    </a:lnTo>
                    <a:lnTo>
                      <a:pt x="361" y="251"/>
                    </a:lnTo>
                    <a:lnTo>
                      <a:pt x="367" y="256"/>
                    </a:lnTo>
                    <a:lnTo>
                      <a:pt x="376" y="256"/>
                    </a:lnTo>
                    <a:lnTo>
                      <a:pt x="380" y="264"/>
                    </a:lnTo>
                    <a:lnTo>
                      <a:pt x="387" y="269"/>
                    </a:lnTo>
                    <a:lnTo>
                      <a:pt x="393" y="283"/>
                    </a:lnTo>
                    <a:lnTo>
                      <a:pt x="393" y="294"/>
                    </a:lnTo>
                    <a:lnTo>
                      <a:pt x="405" y="301"/>
                    </a:lnTo>
                    <a:lnTo>
                      <a:pt x="420" y="311"/>
                    </a:lnTo>
                    <a:lnTo>
                      <a:pt x="432" y="322"/>
                    </a:lnTo>
                    <a:lnTo>
                      <a:pt x="444" y="327"/>
                    </a:lnTo>
                    <a:lnTo>
                      <a:pt x="457" y="331"/>
                    </a:lnTo>
                    <a:lnTo>
                      <a:pt x="466" y="340"/>
                    </a:lnTo>
                    <a:lnTo>
                      <a:pt x="473" y="355"/>
                    </a:lnTo>
                    <a:lnTo>
                      <a:pt x="480" y="367"/>
                    </a:lnTo>
                    <a:lnTo>
                      <a:pt x="487" y="381"/>
                    </a:lnTo>
                    <a:lnTo>
                      <a:pt x="483" y="408"/>
                    </a:lnTo>
                    <a:lnTo>
                      <a:pt x="482" y="429"/>
                    </a:lnTo>
                    <a:lnTo>
                      <a:pt x="495" y="436"/>
                    </a:lnTo>
                    <a:lnTo>
                      <a:pt x="499" y="456"/>
                    </a:lnTo>
                    <a:lnTo>
                      <a:pt x="504" y="464"/>
                    </a:lnTo>
                    <a:lnTo>
                      <a:pt x="511" y="472"/>
                    </a:lnTo>
                    <a:lnTo>
                      <a:pt x="531" y="487"/>
                    </a:lnTo>
                    <a:lnTo>
                      <a:pt x="534" y="489"/>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379" name="Freeform 157"/>
              <p:cNvSpPr>
                <a:spLocks noChangeAspect="1"/>
              </p:cNvSpPr>
              <p:nvPr/>
            </p:nvSpPr>
            <p:spPr bwMode="gray">
              <a:xfrm>
                <a:off x="3072" y="2191"/>
                <a:ext cx="9" cy="20"/>
              </a:xfrm>
              <a:custGeom>
                <a:avLst/>
                <a:gdLst/>
                <a:ahLst/>
                <a:cxnLst>
                  <a:cxn ang="0">
                    <a:pos x="16" y="98"/>
                  </a:cxn>
                  <a:cxn ang="0">
                    <a:pos x="35" y="90"/>
                  </a:cxn>
                  <a:cxn ang="0">
                    <a:pos x="38" y="87"/>
                  </a:cxn>
                  <a:cxn ang="0">
                    <a:pos x="39" y="81"/>
                  </a:cxn>
                  <a:cxn ang="0">
                    <a:pos x="43" y="74"/>
                  </a:cxn>
                  <a:cxn ang="0">
                    <a:pos x="44" y="70"/>
                  </a:cxn>
                  <a:cxn ang="0">
                    <a:pos x="44" y="55"/>
                  </a:cxn>
                  <a:cxn ang="0">
                    <a:pos x="40" y="50"/>
                  </a:cxn>
                  <a:cxn ang="0">
                    <a:pos x="40" y="42"/>
                  </a:cxn>
                  <a:cxn ang="0">
                    <a:pos x="40" y="33"/>
                  </a:cxn>
                  <a:cxn ang="0">
                    <a:pos x="43" y="32"/>
                  </a:cxn>
                  <a:cxn ang="0">
                    <a:pos x="41" y="29"/>
                  </a:cxn>
                  <a:cxn ang="0">
                    <a:pos x="44" y="25"/>
                  </a:cxn>
                  <a:cxn ang="0">
                    <a:pos x="44" y="21"/>
                  </a:cxn>
                  <a:cxn ang="0">
                    <a:pos x="45" y="16"/>
                  </a:cxn>
                  <a:cxn ang="0">
                    <a:pos x="43" y="15"/>
                  </a:cxn>
                  <a:cxn ang="0">
                    <a:pos x="36" y="12"/>
                  </a:cxn>
                  <a:cxn ang="0">
                    <a:pos x="34" y="10"/>
                  </a:cxn>
                  <a:cxn ang="0">
                    <a:pos x="34" y="6"/>
                  </a:cxn>
                  <a:cxn ang="0">
                    <a:pos x="30" y="4"/>
                  </a:cxn>
                  <a:cxn ang="0">
                    <a:pos x="24" y="0"/>
                  </a:cxn>
                  <a:cxn ang="0">
                    <a:pos x="18" y="4"/>
                  </a:cxn>
                  <a:cxn ang="0">
                    <a:pos x="13" y="12"/>
                  </a:cxn>
                  <a:cxn ang="0">
                    <a:pos x="11" y="26"/>
                  </a:cxn>
                  <a:cxn ang="0">
                    <a:pos x="7" y="36"/>
                  </a:cxn>
                  <a:cxn ang="0">
                    <a:pos x="1" y="43"/>
                  </a:cxn>
                  <a:cxn ang="0">
                    <a:pos x="1" y="50"/>
                  </a:cxn>
                  <a:cxn ang="0">
                    <a:pos x="0" y="55"/>
                  </a:cxn>
                  <a:cxn ang="0">
                    <a:pos x="2" y="58"/>
                  </a:cxn>
                  <a:cxn ang="0">
                    <a:pos x="0" y="63"/>
                  </a:cxn>
                  <a:cxn ang="0">
                    <a:pos x="1" y="66"/>
                  </a:cxn>
                  <a:cxn ang="0">
                    <a:pos x="5" y="74"/>
                  </a:cxn>
                  <a:cxn ang="0">
                    <a:pos x="2" y="77"/>
                  </a:cxn>
                  <a:cxn ang="0">
                    <a:pos x="5" y="80"/>
                  </a:cxn>
                  <a:cxn ang="0">
                    <a:pos x="3" y="84"/>
                  </a:cxn>
                  <a:cxn ang="0">
                    <a:pos x="2" y="85"/>
                  </a:cxn>
                  <a:cxn ang="0">
                    <a:pos x="9" y="97"/>
                  </a:cxn>
                  <a:cxn ang="0">
                    <a:pos x="16" y="98"/>
                  </a:cxn>
                </a:cxnLst>
                <a:rect l="0" t="0" r="r" b="b"/>
                <a:pathLst>
                  <a:path w="45" h="98">
                    <a:moveTo>
                      <a:pt x="16" y="98"/>
                    </a:moveTo>
                    <a:lnTo>
                      <a:pt x="35" y="90"/>
                    </a:lnTo>
                    <a:lnTo>
                      <a:pt x="38" y="87"/>
                    </a:lnTo>
                    <a:lnTo>
                      <a:pt x="39" y="81"/>
                    </a:lnTo>
                    <a:lnTo>
                      <a:pt x="43" y="74"/>
                    </a:lnTo>
                    <a:lnTo>
                      <a:pt x="44" y="70"/>
                    </a:lnTo>
                    <a:lnTo>
                      <a:pt x="44" y="55"/>
                    </a:lnTo>
                    <a:lnTo>
                      <a:pt x="40" y="50"/>
                    </a:lnTo>
                    <a:lnTo>
                      <a:pt x="40" y="42"/>
                    </a:lnTo>
                    <a:lnTo>
                      <a:pt x="40" y="33"/>
                    </a:lnTo>
                    <a:lnTo>
                      <a:pt x="43" y="32"/>
                    </a:lnTo>
                    <a:lnTo>
                      <a:pt x="41" y="29"/>
                    </a:lnTo>
                    <a:lnTo>
                      <a:pt x="44" y="25"/>
                    </a:lnTo>
                    <a:lnTo>
                      <a:pt x="44" y="21"/>
                    </a:lnTo>
                    <a:lnTo>
                      <a:pt x="45" y="16"/>
                    </a:lnTo>
                    <a:lnTo>
                      <a:pt x="43" y="15"/>
                    </a:lnTo>
                    <a:lnTo>
                      <a:pt x="36" y="12"/>
                    </a:lnTo>
                    <a:lnTo>
                      <a:pt x="34" y="10"/>
                    </a:lnTo>
                    <a:lnTo>
                      <a:pt x="34" y="6"/>
                    </a:lnTo>
                    <a:lnTo>
                      <a:pt x="30" y="4"/>
                    </a:lnTo>
                    <a:lnTo>
                      <a:pt x="24" y="0"/>
                    </a:lnTo>
                    <a:lnTo>
                      <a:pt x="18" y="4"/>
                    </a:lnTo>
                    <a:lnTo>
                      <a:pt x="13" y="12"/>
                    </a:lnTo>
                    <a:lnTo>
                      <a:pt x="11" y="26"/>
                    </a:lnTo>
                    <a:lnTo>
                      <a:pt x="7" y="36"/>
                    </a:lnTo>
                    <a:lnTo>
                      <a:pt x="1" y="43"/>
                    </a:lnTo>
                    <a:lnTo>
                      <a:pt x="1" y="50"/>
                    </a:lnTo>
                    <a:lnTo>
                      <a:pt x="0" y="55"/>
                    </a:lnTo>
                    <a:lnTo>
                      <a:pt x="2" y="58"/>
                    </a:lnTo>
                    <a:lnTo>
                      <a:pt x="0" y="63"/>
                    </a:lnTo>
                    <a:lnTo>
                      <a:pt x="1" y="66"/>
                    </a:lnTo>
                    <a:lnTo>
                      <a:pt x="5" y="74"/>
                    </a:lnTo>
                    <a:lnTo>
                      <a:pt x="2" y="77"/>
                    </a:lnTo>
                    <a:lnTo>
                      <a:pt x="5" y="80"/>
                    </a:lnTo>
                    <a:lnTo>
                      <a:pt x="3" y="84"/>
                    </a:lnTo>
                    <a:lnTo>
                      <a:pt x="2" y="85"/>
                    </a:lnTo>
                    <a:lnTo>
                      <a:pt x="9" y="97"/>
                    </a:lnTo>
                    <a:lnTo>
                      <a:pt x="16" y="98"/>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380" name="Freeform 158"/>
              <p:cNvSpPr>
                <a:spLocks noChangeAspect="1"/>
              </p:cNvSpPr>
              <p:nvPr/>
            </p:nvSpPr>
            <p:spPr bwMode="gray">
              <a:xfrm>
                <a:off x="3075" y="2192"/>
                <a:ext cx="58" cy="43"/>
              </a:xfrm>
              <a:custGeom>
                <a:avLst/>
                <a:gdLst/>
                <a:ahLst/>
                <a:cxnLst>
                  <a:cxn ang="0">
                    <a:pos x="217" y="215"/>
                  </a:cxn>
                  <a:cxn ang="0">
                    <a:pos x="36" y="136"/>
                  </a:cxn>
                  <a:cxn ang="0">
                    <a:pos x="0" y="92"/>
                  </a:cxn>
                  <a:cxn ang="0">
                    <a:pos x="17" y="89"/>
                  </a:cxn>
                  <a:cxn ang="0">
                    <a:pos x="20" y="95"/>
                  </a:cxn>
                  <a:cxn ang="0">
                    <a:pos x="17" y="107"/>
                  </a:cxn>
                  <a:cxn ang="0">
                    <a:pos x="30" y="109"/>
                  </a:cxn>
                  <a:cxn ang="0">
                    <a:pos x="35" y="107"/>
                  </a:cxn>
                  <a:cxn ang="0">
                    <a:pos x="41" y="122"/>
                  </a:cxn>
                  <a:cxn ang="0">
                    <a:pos x="70" y="124"/>
                  </a:cxn>
                  <a:cxn ang="0">
                    <a:pos x="79" y="118"/>
                  </a:cxn>
                  <a:cxn ang="0">
                    <a:pos x="110" y="114"/>
                  </a:cxn>
                  <a:cxn ang="0">
                    <a:pos x="125" y="118"/>
                  </a:cxn>
                  <a:cxn ang="0">
                    <a:pos x="159" y="119"/>
                  </a:cxn>
                  <a:cxn ang="0">
                    <a:pos x="169" y="109"/>
                  </a:cxn>
                  <a:cxn ang="0">
                    <a:pos x="180" y="106"/>
                  </a:cxn>
                  <a:cxn ang="0">
                    <a:pos x="186" y="102"/>
                  </a:cxn>
                  <a:cxn ang="0">
                    <a:pos x="184" y="97"/>
                  </a:cxn>
                  <a:cxn ang="0">
                    <a:pos x="192" y="95"/>
                  </a:cxn>
                  <a:cxn ang="0">
                    <a:pos x="195" y="91"/>
                  </a:cxn>
                  <a:cxn ang="0">
                    <a:pos x="197" y="84"/>
                  </a:cxn>
                  <a:cxn ang="0">
                    <a:pos x="201" y="76"/>
                  </a:cxn>
                  <a:cxn ang="0">
                    <a:pos x="213" y="65"/>
                  </a:cxn>
                  <a:cxn ang="0">
                    <a:pos x="219" y="59"/>
                  </a:cxn>
                  <a:cxn ang="0">
                    <a:pos x="233" y="48"/>
                  </a:cxn>
                  <a:cxn ang="0">
                    <a:pos x="238" y="43"/>
                  </a:cxn>
                  <a:cxn ang="0">
                    <a:pos x="240" y="39"/>
                  </a:cxn>
                  <a:cxn ang="0">
                    <a:pos x="245" y="32"/>
                  </a:cxn>
                  <a:cxn ang="0">
                    <a:pos x="249" y="27"/>
                  </a:cxn>
                  <a:cxn ang="0">
                    <a:pos x="270" y="10"/>
                  </a:cxn>
                  <a:cxn ang="0">
                    <a:pos x="275" y="4"/>
                  </a:cxn>
                  <a:cxn ang="0">
                    <a:pos x="276" y="12"/>
                  </a:cxn>
                  <a:cxn ang="0">
                    <a:pos x="275" y="21"/>
                  </a:cxn>
                  <a:cxn ang="0">
                    <a:pos x="285" y="25"/>
                  </a:cxn>
                  <a:cxn ang="0">
                    <a:pos x="287" y="64"/>
                  </a:cxn>
                  <a:cxn ang="0">
                    <a:pos x="255" y="73"/>
                  </a:cxn>
                  <a:cxn ang="0">
                    <a:pos x="239" y="132"/>
                  </a:cxn>
                </a:cxnLst>
                <a:rect l="0" t="0" r="r" b="b"/>
                <a:pathLst>
                  <a:path w="288" h="215">
                    <a:moveTo>
                      <a:pt x="228" y="203"/>
                    </a:moveTo>
                    <a:lnTo>
                      <a:pt x="217" y="215"/>
                    </a:lnTo>
                    <a:lnTo>
                      <a:pt x="52" y="184"/>
                    </a:lnTo>
                    <a:lnTo>
                      <a:pt x="36" y="136"/>
                    </a:lnTo>
                    <a:lnTo>
                      <a:pt x="3" y="107"/>
                    </a:lnTo>
                    <a:lnTo>
                      <a:pt x="0" y="92"/>
                    </a:lnTo>
                    <a:lnTo>
                      <a:pt x="19" y="84"/>
                    </a:lnTo>
                    <a:lnTo>
                      <a:pt x="17" y="89"/>
                    </a:lnTo>
                    <a:lnTo>
                      <a:pt x="17" y="92"/>
                    </a:lnTo>
                    <a:lnTo>
                      <a:pt x="20" y="95"/>
                    </a:lnTo>
                    <a:lnTo>
                      <a:pt x="17" y="100"/>
                    </a:lnTo>
                    <a:lnTo>
                      <a:pt x="17" y="107"/>
                    </a:lnTo>
                    <a:lnTo>
                      <a:pt x="24" y="107"/>
                    </a:lnTo>
                    <a:lnTo>
                      <a:pt x="30" y="109"/>
                    </a:lnTo>
                    <a:lnTo>
                      <a:pt x="34" y="107"/>
                    </a:lnTo>
                    <a:lnTo>
                      <a:pt x="35" y="107"/>
                    </a:lnTo>
                    <a:lnTo>
                      <a:pt x="36" y="118"/>
                    </a:lnTo>
                    <a:lnTo>
                      <a:pt x="41" y="122"/>
                    </a:lnTo>
                    <a:lnTo>
                      <a:pt x="55" y="124"/>
                    </a:lnTo>
                    <a:lnTo>
                      <a:pt x="70" y="124"/>
                    </a:lnTo>
                    <a:lnTo>
                      <a:pt x="73" y="123"/>
                    </a:lnTo>
                    <a:lnTo>
                      <a:pt x="79" y="118"/>
                    </a:lnTo>
                    <a:lnTo>
                      <a:pt x="88" y="112"/>
                    </a:lnTo>
                    <a:lnTo>
                      <a:pt x="110" y="114"/>
                    </a:lnTo>
                    <a:lnTo>
                      <a:pt x="119" y="118"/>
                    </a:lnTo>
                    <a:lnTo>
                      <a:pt x="125" y="118"/>
                    </a:lnTo>
                    <a:lnTo>
                      <a:pt x="135" y="121"/>
                    </a:lnTo>
                    <a:lnTo>
                      <a:pt x="159" y="119"/>
                    </a:lnTo>
                    <a:lnTo>
                      <a:pt x="164" y="116"/>
                    </a:lnTo>
                    <a:lnTo>
                      <a:pt x="169" y="109"/>
                    </a:lnTo>
                    <a:lnTo>
                      <a:pt x="178" y="107"/>
                    </a:lnTo>
                    <a:lnTo>
                      <a:pt x="180" y="106"/>
                    </a:lnTo>
                    <a:lnTo>
                      <a:pt x="185" y="103"/>
                    </a:lnTo>
                    <a:lnTo>
                      <a:pt x="186" y="102"/>
                    </a:lnTo>
                    <a:lnTo>
                      <a:pt x="184" y="98"/>
                    </a:lnTo>
                    <a:lnTo>
                      <a:pt x="184" y="97"/>
                    </a:lnTo>
                    <a:lnTo>
                      <a:pt x="184" y="96"/>
                    </a:lnTo>
                    <a:lnTo>
                      <a:pt x="192" y="95"/>
                    </a:lnTo>
                    <a:lnTo>
                      <a:pt x="191" y="92"/>
                    </a:lnTo>
                    <a:lnTo>
                      <a:pt x="195" y="91"/>
                    </a:lnTo>
                    <a:lnTo>
                      <a:pt x="194" y="87"/>
                    </a:lnTo>
                    <a:lnTo>
                      <a:pt x="197" y="84"/>
                    </a:lnTo>
                    <a:lnTo>
                      <a:pt x="197" y="80"/>
                    </a:lnTo>
                    <a:lnTo>
                      <a:pt x="201" y="76"/>
                    </a:lnTo>
                    <a:lnTo>
                      <a:pt x="211" y="73"/>
                    </a:lnTo>
                    <a:lnTo>
                      <a:pt x="213" y="65"/>
                    </a:lnTo>
                    <a:lnTo>
                      <a:pt x="217" y="63"/>
                    </a:lnTo>
                    <a:lnTo>
                      <a:pt x="219" y="59"/>
                    </a:lnTo>
                    <a:lnTo>
                      <a:pt x="228" y="53"/>
                    </a:lnTo>
                    <a:lnTo>
                      <a:pt x="233" y="48"/>
                    </a:lnTo>
                    <a:lnTo>
                      <a:pt x="237" y="46"/>
                    </a:lnTo>
                    <a:lnTo>
                      <a:pt x="238" y="43"/>
                    </a:lnTo>
                    <a:lnTo>
                      <a:pt x="239" y="42"/>
                    </a:lnTo>
                    <a:lnTo>
                      <a:pt x="240" y="39"/>
                    </a:lnTo>
                    <a:lnTo>
                      <a:pt x="245" y="35"/>
                    </a:lnTo>
                    <a:lnTo>
                      <a:pt x="245" y="32"/>
                    </a:lnTo>
                    <a:lnTo>
                      <a:pt x="248" y="31"/>
                    </a:lnTo>
                    <a:lnTo>
                      <a:pt x="249" y="27"/>
                    </a:lnTo>
                    <a:lnTo>
                      <a:pt x="259" y="21"/>
                    </a:lnTo>
                    <a:lnTo>
                      <a:pt x="270" y="10"/>
                    </a:lnTo>
                    <a:lnTo>
                      <a:pt x="274" y="0"/>
                    </a:lnTo>
                    <a:lnTo>
                      <a:pt x="275" y="4"/>
                    </a:lnTo>
                    <a:lnTo>
                      <a:pt x="277" y="10"/>
                    </a:lnTo>
                    <a:lnTo>
                      <a:pt x="276" y="12"/>
                    </a:lnTo>
                    <a:lnTo>
                      <a:pt x="277" y="16"/>
                    </a:lnTo>
                    <a:lnTo>
                      <a:pt x="275" y="21"/>
                    </a:lnTo>
                    <a:lnTo>
                      <a:pt x="277" y="22"/>
                    </a:lnTo>
                    <a:lnTo>
                      <a:pt x="285" y="25"/>
                    </a:lnTo>
                    <a:lnTo>
                      <a:pt x="288" y="31"/>
                    </a:lnTo>
                    <a:lnTo>
                      <a:pt x="287" y="64"/>
                    </a:lnTo>
                    <a:lnTo>
                      <a:pt x="288" y="73"/>
                    </a:lnTo>
                    <a:lnTo>
                      <a:pt x="255" y="73"/>
                    </a:lnTo>
                    <a:lnTo>
                      <a:pt x="272" y="119"/>
                    </a:lnTo>
                    <a:lnTo>
                      <a:pt x="239" y="132"/>
                    </a:lnTo>
                    <a:lnTo>
                      <a:pt x="228" y="203"/>
                    </a:lnTo>
                    <a:close/>
                  </a:path>
                </a:pathLst>
              </a:custGeom>
              <a:grpFill/>
              <a:ln w="6350" cap="flat" cmpd="sng">
                <a:noFill/>
                <a:prstDash val="solid"/>
                <a:round/>
                <a:headEnd type="none" w="med" len="med"/>
                <a:tailEnd type="none" w="med" len="med"/>
              </a:ln>
              <a:effectLst/>
            </p:spPr>
            <p:txBody>
              <a:bodyPr/>
              <a:lstStyle/>
              <a:p>
                <a:endParaRPr lang="en-US" sz="1013" dirty="0"/>
              </a:p>
            </p:txBody>
          </p:sp>
          <p:grpSp>
            <p:nvGrpSpPr>
              <p:cNvPr id="381" name="Group 159"/>
              <p:cNvGrpSpPr>
                <a:grpSpLocks noChangeAspect="1"/>
              </p:cNvGrpSpPr>
              <p:nvPr/>
            </p:nvGrpSpPr>
            <p:grpSpPr bwMode="gray">
              <a:xfrm>
                <a:off x="2802" y="1979"/>
                <a:ext cx="205" cy="88"/>
                <a:chOff x="2802" y="1979"/>
                <a:chExt cx="205" cy="88"/>
              </a:xfrm>
              <a:grpFill/>
            </p:grpSpPr>
            <p:sp>
              <p:nvSpPr>
                <p:cNvPr id="385" name="Freeform 160"/>
                <p:cNvSpPr>
                  <a:spLocks noChangeAspect="1"/>
                </p:cNvSpPr>
                <p:nvPr/>
              </p:nvSpPr>
              <p:spPr bwMode="gray">
                <a:xfrm>
                  <a:off x="2803" y="1979"/>
                  <a:ext cx="204" cy="88"/>
                </a:xfrm>
                <a:custGeom>
                  <a:avLst/>
                  <a:gdLst/>
                  <a:ahLst/>
                  <a:cxnLst>
                    <a:cxn ang="0">
                      <a:pos x="552" y="379"/>
                    </a:cxn>
                    <a:cxn ang="0">
                      <a:pos x="503" y="390"/>
                    </a:cxn>
                    <a:cxn ang="0">
                      <a:pos x="460" y="379"/>
                    </a:cxn>
                    <a:cxn ang="0">
                      <a:pos x="408" y="418"/>
                    </a:cxn>
                    <a:cxn ang="0">
                      <a:pos x="341" y="409"/>
                    </a:cxn>
                    <a:cxn ang="0">
                      <a:pos x="283" y="370"/>
                    </a:cxn>
                    <a:cxn ang="0">
                      <a:pos x="245" y="391"/>
                    </a:cxn>
                    <a:cxn ang="0">
                      <a:pos x="196" y="417"/>
                    </a:cxn>
                    <a:cxn ang="0">
                      <a:pos x="164" y="381"/>
                    </a:cxn>
                    <a:cxn ang="0">
                      <a:pos x="143" y="380"/>
                    </a:cxn>
                    <a:cxn ang="0">
                      <a:pos x="107" y="386"/>
                    </a:cxn>
                    <a:cxn ang="0">
                      <a:pos x="79" y="378"/>
                    </a:cxn>
                    <a:cxn ang="0">
                      <a:pos x="118" y="362"/>
                    </a:cxn>
                    <a:cxn ang="0">
                      <a:pos x="67" y="355"/>
                    </a:cxn>
                    <a:cxn ang="0">
                      <a:pos x="64" y="325"/>
                    </a:cxn>
                    <a:cxn ang="0">
                      <a:pos x="52" y="312"/>
                    </a:cxn>
                    <a:cxn ang="0">
                      <a:pos x="37" y="283"/>
                    </a:cxn>
                    <a:cxn ang="0">
                      <a:pos x="10" y="268"/>
                    </a:cxn>
                    <a:cxn ang="0">
                      <a:pos x="22" y="246"/>
                    </a:cxn>
                    <a:cxn ang="0">
                      <a:pos x="52" y="260"/>
                    </a:cxn>
                    <a:cxn ang="0">
                      <a:pos x="44" y="226"/>
                    </a:cxn>
                    <a:cxn ang="0">
                      <a:pos x="43" y="186"/>
                    </a:cxn>
                    <a:cxn ang="0">
                      <a:pos x="3" y="160"/>
                    </a:cxn>
                    <a:cxn ang="0">
                      <a:pos x="35" y="122"/>
                    </a:cxn>
                    <a:cxn ang="0">
                      <a:pos x="91" y="126"/>
                    </a:cxn>
                    <a:cxn ang="0">
                      <a:pos x="108" y="123"/>
                    </a:cxn>
                    <a:cxn ang="0">
                      <a:pos x="151" y="111"/>
                    </a:cxn>
                    <a:cxn ang="0">
                      <a:pos x="196" y="94"/>
                    </a:cxn>
                    <a:cxn ang="0">
                      <a:pos x="167" y="83"/>
                    </a:cxn>
                    <a:cxn ang="0">
                      <a:pos x="180" y="66"/>
                    </a:cxn>
                    <a:cxn ang="0">
                      <a:pos x="253" y="74"/>
                    </a:cxn>
                    <a:cxn ang="0">
                      <a:pos x="318" y="41"/>
                    </a:cxn>
                    <a:cxn ang="0">
                      <a:pos x="398" y="7"/>
                    </a:cxn>
                    <a:cxn ang="0">
                      <a:pos x="493" y="0"/>
                    </a:cxn>
                    <a:cxn ang="0">
                      <a:pos x="533" y="35"/>
                    </a:cxn>
                    <a:cxn ang="0">
                      <a:pos x="623" y="80"/>
                    </a:cxn>
                    <a:cxn ang="0">
                      <a:pos x="693" y="77"/>
                    </a:cxn>
                    <a:cxn ang="0">
                      <a:pos x="838" y="40"/>
                    </a:cxn>
                    <a:cxn ang="0">
                      <a:pos x="887" y="43"/>
                    </a:cxn>
                    <a:cxn ang="0">
                      <a:pos x="919" y="42"/>
                    </a:cxn>
                    <a:cxn ang="0">
                      <a:pos x="958" y="89"/>
                    </a:cxn>
                    <a:cxn ang="0">
                      <a:pos x="990" y="143"/>
                    </a:cxn>
                    <a:cxn ang="0">
                      <a:pos x="1001" y="186"/>
                    </a:cxn>
                    <a:cxn ang="0">
                      <a:pos x="997" y="263"/>
                    </a:cxn>
                    <a:cxn ang="0">
                      <a:pos x="1022" y="341"/>
                    </a:cxn>
                    <a:cxn ang="0">
                      <a:pos x="942" y="336"/>
                    </a:cxn>
                    <a:cxn ang="0">
                      <a:pos x="887" y="342"/>
                    </a:cxn>
                    <a:cxn ang="0">
                      <a:pos x="820" y="354"/>
                    </a:cxn>
                    <a:cxn ang="0">
                      <a:pos x="767" y="368"/>
                    </a:cxn>
                    <a:cxn ang="0">
                      <a:pos x="678" y="366"/>
                    </a:cxn>
                    <a:cxn ang="0">
                      <a:pos x="626" y="380"/>
                    </a:cxn>
                    <a:cxn ang="0">
                      <a:pos x="597" y="379"/>
                    </a:cxn>
                    <a:cxn ang="0">
                      <a:pos x="578" y="370"/>
                    </a:cxn>
                    <a:cxn ang="0">
                      <a:pos x="579" y="408"/>
                    </a:cxn>
                    <a:cxn ang="0">
                      <a:pos x="560" y="418"/>
                    </a:cxn>
                    <a:cxn ang="0">
                      <a:pos x="542" y="435"/>
                    </a:cxn>
                  </a:cxnLst>
                  <a:rect l="0" t="0" r="r" b="b"/>
                  <a:pathLst>
                    <a:path w="1022" h="439">
                      <a:moveTo>
                        <a:pt x="538" y="424"/>
                      </a:moveTo>
                      <a:lnTo>
                        <a:pt x="535" y="411"/>
                      </a:lnTo>
                      <a:lnTo>
                        <a:pt x="538" y="395"/>
                      </a:lnTo>
                      <a:lnTo>
                        <a:pt x="548" y="389"/>
                      </a:lnTo>
                      <a:lnTo>
                        <a:pt x="552" y="379"/>
                      </a:lnTo>
                      <a:lnTo>
                        <a:pt x="543" y="370"/>
                      </a:lnTo>
                      <a:lnTo>
                        <a:pt x="526" y="378"/>
                      </a:lnTo>
                      <a:lnTo>
                        <a:pt x="524" y="389"/>
                      </a:lnTo>
                      <a:lnTo>
                        <a:pt x="516" y="391"/>
                      </a:lnTo>
                      <a:lnTo>
                        <a:pt x="503" y="390"/>
                      </a:lnTo>
                      <a:lnTo>
                        <a:pt x="493" y="381"/>
                      </a:lnTo>
                      <a:lnTo>
                        <a:pt x="484" y="376"/>
                      </a:lnTo>
                      <a:lnTo>
                        <a:pt x="477" y="374"/>
                      </a:lnTo>
                      <a:lnTo>
                        <a:pt x="471" y="374"/>
                      </a:lnTo>
                      <a:lnTo>
                        <a:pt x="460" y="379"/>
                      </a:lnTo>
                      <a:lnTo>
                        <a:pt x="441" y="397"/>
                      </a:lnTo>
                      <a:lnTo>
                        <a:pt x="436" y="406"/>
                      </a:lnTo>
                      <a:lnTo>
                        <a:pt x="427" y="407"/>
                      </a:lnTo>
                      <a:lnTo>
                        <a:pt x="419" y="414"/>
                      </a:lnTo>
                      <a:lnTo>
                        <a:pt x="408" y="418"/>
                      </a:lnTo>
                      <a:lnTo>
                        <a:pt x="397" y="417"/>
                      </a:lnTo>
                      <a:lnTo>
                        <a:pt x="379" y="422"/>
                      </a:lnTo>
                      <a:lnTo>
                        <a:pt x="369" y="427"/>
                      </a:lnTo>
                      <a:lnTo>
                        <a:pt x="350" y="421"/>
                      </a:lnTo>
                      <a:lnTo>
                        <a:pt x="341" y="409"/>
                      </a:lnTo>
                      <a:lnTo>
                        <a:pt x="337" y="402"/>
                      </a:lnTo>
                      <a:lnTo>
                        <a:pt x="331" y="397"/>
                      </a:lnTo>
                      <a:lnTo>
                        <a:pt x="321" y="391"/>
                      </a:lnTo>
                      <a:lnTo>
                        <a:pt x="295" y="379"/>
                      </a:lnTo>
                      <a:lnTo>
                        <a:pt x="283" y="370"/>
                      </a:lnTo>
                      <a:lnTo>
                        <a:pt x="267" y="368"/>
                      </a:lnTo>
                      <a:lnTo>
                        <a:pt x="257" y="370"/>
                      </a:lnTo>
                      <a:lnTo>
                        <a:pt x="248" y="370"/>
                      </a:lnTo>
                      <a:lnTo>
                        <a:pt x="245" y="379"/>
                      </a:lnTo>
                      <a:lnTo>
                        <a:pt x="245" y="391"/>
                      </a:lnTo>
                      <a:lnTo>
                        <a:pt x="242" y="396"/>
                      </a:lnTo>
                      <a:lnTo>
                        <a:pt x="240" y="407"/>
                      </a:lnTo>
                      <a:lnTo>
                        <a:pt x="220" y="412"/>
                      </a:lnTo>
                      <a:lnTo>
                        <a:pt x="207" y="417"/>
                      </a:lnTo>
                      <a:lnTo>
                        <a:pt x="196" y="417"/>
                      </a:lnTo>
                      <a:lnTo>
                        <a:pt x="186" y="414"/>
                      </a:lnTo>
                      <a:lnTo>
                        <a:pt x="176" y="409"/>
                      </a:lnTo>
                      <a:lnTo>
                        <a:pt x="167" y="401"/>
                      </a:lnTo>
                      <a:lnTo>
                        <a:pt x="164" y="386"/>
                      </a:lnTo>
                      <a:lnTo>
                        <a:pt x="164" y="381"/>
                      </a:lnTo>
                      <a:lnTo>
                        <a:pt x="156" y="378"/>
                      </a:lnTo>
                      <a:lnTo>
                        <a:pt x="154" y="382"/>
                      </a:lnTo>
                      <a:lnTo>
                        <a:pt x="155" y="386"/>
                      </a:lnTo>
                      <a:lnTo>
                        <a:pt x="151" y="386"/>
                      </a:lnTo>
                      <a:lnTo>
                        <a:pt x="143" y="380"/>
                      </a:lnTo>
                      <a:lnTo>
                        <a:pt x="137" y="374"/>
                      </a:lnTo>
                      <a:lnTo>
                        <a:pt x="134" y="373"/>
                      </a:lnTo>
                      <a:lnTo>
                        <a:pt x="119" y="374"/>
                      </a:lnTo>
                      <a:lnTo>
                        <a:pt x="117" y="380"/>
                      </a:lnTo>
                      <a:lnTo>
                        <a:pt x="107" y="386"/>
                      </a:lnTo>
                      <a:lnTo>
                        <a:pt x="105" y="386"/>
                      </a:lnTo>
                      <a:lnTo>
                        <a:pt x="108" y="379"/>
                      </a:lnTo>
                      <a:lnTo>
                        <a:pt x="107" y="375"/>
                      </a:lnTo>
                      <a:lnTo>
                        <a:pt x="73" y="385"/>
                      </a:lnTo>
                      <a:lnTo>
                        <a:pt x="79" y="378"/>
                      </a:lnTo>
                      <a:lnTo>
                        <a:pt x="87" y="371"/>
                      </a:lnTo>
                      <a:lnTo>
                        <a:pt x="101" y="371"/>
                      </a:lnTo>
                      <a:lnTo>
                        <a:pt x="108" y="368"/>
                      </a:lnTo>
                      <a:lnTo>
                        <a:pt x="110" y="366"/>
                      </a:lnTo>
                      <a:lnTo>
                        <a:pt x="118" y="362"/>
                      </a:lnTo>
                      <a:lnTo>
                        <a:pt x="122" y="357"/>
                      </a:lnTo>
                      <a:lnTo>
                        <a:pt x="113" y="355"/>
                      </a:lnTo>
                      <a:lnTo>
                        <a:pt x="92" y="360"/>
                      </a:lnTo>
                      <a:lnTo>
                        <a:pt x="69" y="360"/>
                      </a:lnTo>
                      <a:lnTo>
                        <a:pt x="67" y="355"/>
                      </a:lnTo>
                      <a:lnTo>
                        <a:pt x="79" y="344"/>
                      </a:lnTo>
                      <a:lnTo>
                        <a:pt x="71" y="336"/>
                      </a:lnTo>
                      <a:lnTo>
                        <a:pt x="68" y="333"/>
                      </a:lnTo>
                      <a:lnTo>
                        <a:pt x="63" y="333"/>
                      </a:lnTo>
                      <a:lnTo>
                        <a:pt x="64" y="325"/>
                      </a:lnTo>
                      <a:lnTo>
                        <a:pt x="69" y="321"/>
                      </a:lnTo>
                      <a:lnTo>
                        <a:pt x="71" y="316"/>
                      </a:lnTo>
                      <a:lnTo>
                        <a:pt x="64" y="317"/>
                      </a:lnTo>
                      <a:lnTo>
                        <a:pt x="57" y="320"/>
                      </a:lnTo>
                      <a:lnTo>
                        <a:pt x="52" y="312"/>
                      </a:lnTo>
                      <a:lnTo>
                        <a:pt x="59" y="309"/>
                      </a:lnTo>
                      <a:lnTo>
                        <a:pt x="60" y="300"/>
                      </a:lnTo>
                      <a:lnTo>
                        <a:pt x="56" y="290"/>
                      </a:lnTo>
                      <a:lnTo>
                        <a:pt x="51" y="287"/>
                      </a:lnTo>
                      <a:lnTo>
                        <a:pt x="37" y="283"/>
                      </a:lnTo>
                      <a:lnTo>
                        <a:pt x="30" y="277"/>
                      </a:lnTo>
                      <a:lnTo>
                        <a:pt x="20" y="279"/>
                      </a:lnTo>
                      <a:lnTo>
                        <a:pt x="16" y="277"/>
                      </a:lnTo>
                      <a:lnTo>
                        <a:pt x="10" y="271"/>
                      </a:lnTo>
                      <a:lnTo>
                        <a:pt x="10" y="268"/>
                      </a:lnTo>
                      <a:lnTo>
                        <a:pt x="16" y="266"/>
                      </a:lnTo>
                      <a:lnTo>
                        <a:pt x="17" y="256"/>
                      </a:lnTo>
                      <a:lnTo>
                        <a:pt x="16" y="251"/>
                      </a:lnTo>
                      <a:lnTo>
                        <a:pt x="19" y="245"/>
                      </a:lnTo>
                      <a:lnTo>
                        <a:pt x="22" y="246"/>
                      </a:lnTo>
                      <a:lnTo>
                        <a:pt x="28" y="262"/>
                      </a:lnTo>
                      <a:lnTo>
                        <a:pt x="35" y="263"/>
                      </a:lnTo>
                      <a:lnTo>
                        <a:pt x="43" y="262"/>
                      </a:lnTo>
                      <a:lnTo>
                        <a:pt x="54" y="262"/>
                      </a:lnTo>
                      <a:lnTo>
                        <a:pt x="52" y="260"/>
                      </a:lnTo>
                      <a:lnTo>
                        <a:pt x="42" y="255"/>
                      </a:lnTo>
                      <a:lnTo>
                        <a:pt x="37" y="246"/>
                      </a:lnTo>
                      <a:lnTo>
                        <a:pt x="38" y="239"/>
                      </a:lnTo>
                      <a:lnTo>
                        <a:pt x="47" y="231"/>
                      </a:lnTo>
                      <a:lnTo>
                        <a:pt x="44" y="226"/>
                      </a:lnTo>
                      <a:lnTo>
                        <a:pt x="38" y="220"/>
                      </a:lnTo>
                      <a:lnTo>
                        <a:pt x="38" y="214"/>
                      </a:lnTo>
                      <a:lnTo>
                        <a:pt x="32" y="206"/>
                      </a:lnTo>
                      <a:lnTo>
                        <a:pt x="33" y="195"/>
                      </a:lnTo>
                      <a:lnTo>
                        <a:pt x="43" y="186"/>
                      </a:lnTo>
                      <a:lnTo>
                        <a:pt x="41" y="182"/>
                      </a:lnTo>
                      <a:lnTo>
                        <a:pt x="25" y="186"/>
                      </a:lnTo>
                      <a:lnTo>
                        <a:pt x="0" y="186"/>
                      </a:lnTo>
                      <a:lnTo>
                        <a:pt x="0" y="181"/>
                      </a:lnTo>
                      <a:lnTo>
                        <a:pt x="3" y="160"/>
                      </a:lnTo>
                      <a:lnTo>
                        <a:pt x="8" y="150"/>
                      </a:lnTo>
                      <a:lnTo>
                        <a:pt x="14" y="149"/>
                      </a:lnTo>
                      <a:lnTo>
                        <a:pt x="20" y="138"/>
                      </a:lnTo>
                      <a:lnTo>
                        <a:pt x="27" y="132"/>
                      </a:lnTo>
                      <a:lnTo>
                        <a:pt x="35" y="122"/>
                      </a:lnTo>
                      <a:lnTo>
                        <a:pt x="48" y="123"/>
                      </a:lnTo>
                      <a:lnTo>
                        <a:pt x="63" y="118"/>
                      </a:lnTo>
                      <a:lnTo>
                        <a:pt x="68" y="123"/>
                      </a:lnTo>
                      <a:lnTo>
                        <a:pt x="80" y="127"/>
                      </a:lnTo>
                      <a:lnTo>
                        <a:pt x="91" y="126"/>
                      </a:lnTo>
                      <a:lnTo>
                        <a:pt x="87" y="112"/>
                      </a:lnTo>
                      <a:lnTo>
                        <a:pt x="96" y="113"/>
                      </a:lnTo>
                      <a:lnTo>
                        <a:pt x="102" y="117"/>
                      </a:lnTo>
                      <a:lnTo>
                        <a:pt x="101" y="122"/>
                      </a:lnTo>
                      <a:lnTo>
                        <a:pt x="108" y="123"/>
                      </a:lnTo>
                      <a:lnTo>
                        <a:pt x="122" y="121"/>
                      </a:lnTo>
                      <a:lnTo>
                        <a:pt x="149" y="121"/>
                      </a:lnTo>
                      <a:lnTo>
                        <a:pt x="161" y="120"/>
                      </a:lnTo>
                      <a:lnTo>
                        <a:pt x="160" y="113"/>
                      </a:lnTo>
                      <a:lnTo>
                        <a:pt x="151" y="111"/>
                      </a:lnTo>
                      <a:lnTo>
                        <a:pt x="150" y="107"/>
                      </a:lnTo>
                      <a:lnTo>
                        <a:pt x="160" y="104"/>
                      </a:lnTo>
                      <a:lnTo>
                        <a:pt x="204" y="100"/>
                      </a:lnTo>
                      <a:lnTo>
                        <a:pt x="204" y="96"/>
                      </a:lnTo>
                      <a:lnTo>
                        <a:pt x="196" y="94"/>
                      </a:lnTo>
                      <a:lnTo>
                        <a:pt x="189" y="96"/>
                      </a:lnTo>
                      <a:lnTo>
                        <a:pt x="176" y="94"/>
                      </a:lnTo>
                      <a:lnTo>
                        <a:pt x="173" y="90"/>
                      </a:lnTo>
                      <a:lnTo>
                        <a:pt x="170" y="89"/>
                      </a:lnTo>
                      <a:lnTo>
                        <a:pt x="167" y="83"/>
                      </a:lnTo>
                      <a:lnTo>
                        <a:pt x="161" y="79"/>
                      </a:lnTo>
                      <a:lnTo>
                        <a:pt x="164" y="73"/>
                      </a:lnTo>
                      <a:lnTo>
                        <a:pt x="170" y="62"/>
                      </a:lnTo>
                      <a:lnTo>
                        <a:pt x="171" y="66"/>
                      </a:lnTo>
                      <a:lnTo>
                        <a:pt x="180" y="66"/>
                      </a:lnTo>
                      <a:lnTo>
                        <a:pt x="193" y="69"/>
                      </a:lnTo>
                      <a:lnTo>
                        <a:pt x="231" y="68"/>
                      </a:lnTo>
                      <a:lnTo>
                        <a:pt x="242" y="72"/>
                      </a:lnTo>
                      <a:lnTo>
                        <a:pt x="248" y="75"/>
                      </a:lnTo>
                      <a:lnTo>
                        <a:pt x="253" y="74"/>
                      </a:lnTo>
                      <a:lnTo>
                        <a:pt x="274" y="77"/>
                      </a:lnTo>
                      <a:lnTo>
                        <a:pt x="288" y="70"/>
                      </a:lnTo>
                      <a:lnTo>
                        <a:pt x="295" y="57"/>
                      </a:lnTo>
                      <a:lnTo>
                        <a:pt x="307" y="51"/>
                      </a:lnTo>
                      <a:lnTo>
                        <a:pt x="318" y="41"/>
                      </a:lnTo>
                      <a:lnTo>
                        <a:pt x="332" y="36"/>
                      </a:lnTo>
                      <a:lnTo>
                        <a:pt x="343" y="26"/>
                      </a:lnTo>
                      <a:lnTo>
                        <a:pt x="355" y="19"/>
                      </a:lnTo>
                      <a:lnTo>
                        <a:pt x="381" y="9"/>
                      </a:lnTo>
                      <a:lnTo>
                        <a:pt x="398" y="7"/>
                      </a:lnTo>
                      <a:lnTo>
                        <a:pt x="414" y="5"/>
                      </a:lnTo>
                      <a:lnTo>
                        <a:pt x="436" y="8"/>
                      </a:lnTo>
                      <a:lnTo>
                        <a:pt x="473" y="8"/>
                      </a:lnTo>
                      <a:lnTo>
                        <a:pt x="485" y="2"/>
                      </a:lnTo>
                      <a:lnTo>
                        <a:pt x="493" y="0"/>
                      </a:lnTo>
                      <a:lnTo>
                        <a:pt x="499" y="3"/>
                      </a:lnTo>
                      <a:lnTo>
                        <a:pt x="499" y="10"/>
                      </a:lnTo>
                      <a:lnTo>
                        <a:pt x="506" y="21"/>
                      </a:lnTo>
                      <a:lnTo>
                        <a:pt x="520" y="29"/>
                      </a:lnTo>
                      <a:lnTo>
                        <a:pt x="533" y="35"/>
                      </a:lnTo>
                      <a:lnTo>
                        <a:pt x="546" y="26"/>
                      </a:lnTo>
                      <a:lnTo>
                        <a:pt x="553" y="37"/>
                      </a:lnTo>
                      <a:lnTo>
                        <a:pt x="560" y="58"/>
                      </a:lnTo>
                      <a:lnTo>
                        <a:pt x="587" y="61"/>
                      </a:lnTo>
                      <a:lnTo>
                        <a:pt x="623" y="80"/>
                      </a:lnTo>
                      <a:lnTo>
                        <a:pt x="629" y="77"/>
                      </a:lnTo>
                      <a:lnTo>
                        <a:pt x="635" y="74"/>
                      </a:lnTo>
                      <a:lnTo>
                        <a:pt x="656" y="84"/>
                      </a:lnTo>
                      <a:lnTo>
                        <a:pt x="677" y="83"/>
                      </a:lnTo>
                      <a:lnTo>
                        <a:pt x="693" y="77"/>
                      </a:lnTo>
                      <a:lnTo>
                        <a:pt x="724" y="72"/>
                      </a:lnTo>
                      <a:lnTo>
                        <a:pt x="758" y="80"/>
                      </a:lnTo>
                      <a:lnTo>
                        <a:pt x="779" y="79"/>
                      </a:lnTo>
                      <a:lnTo>
                        <a:pt x="820" y="51"/>
                      </a:lnTo>
                      <a:lnTo>
                        <a:pt x="838" y="40"/>
                      </a:lnTo>
                      <a:lnTo>
                        <a:pt x="840" y="35"/>
                      </a:lnTo>
                      <a:lnTo>
                        <a:pt x="847" y="41"/>
                      </a:lnTo>
                      <a:lnTo>
                        <a:pt x="855" y="41"/>
                      </a:lnTo>
                      <a:lnTo>
                        <a:pt x="868" y="37"/>
                      </a:lnTo>
                      <a:lnTo>
                        <a:pt x="887" y="43"/>
                      </a:lnTo>
                      <a:lnTo>
                        <a:pt x="893" y="43"/>
                      </a:lnTo>
                      <a:lnTo>
                        <a:pt x="898" y="36"/>
                      </a:lnTo>
                      <a:lnTo>
                        <a:pt x="903" y="32"/>
                      </a:lnTo>
                      <a:lnTo>
                        <a:pt x="911" y="35"/>
                      </a:lnTo>
                      <a:lnTo>
                        <a:pt x="919" y="42"/>
                      </a:lnTo>
                      <a:lnTo>
                        <a:pt x="930" y="58"/>
                      </a:lnTo>
                      <a:lnTo>
                        <a:pt x="935" y="59"/>
                      </a:lnTo>
                      <a:lnTo>
                        <a:pt x="944" y="69"/>
                      </a:lnTo>
                      <a:lnTo>
                        <a:pt x="951" y="75"/>
                      </a:lnTo>
                      <a:lnTo>
                        <a:pt x="958" y="89"/>
                      </a:lnTo>
                      <a:lnTo>
                        <a:pt x="960" y="109"/>
                      </a:lnTo>
                      <a:lnTo>
                        <a:pt x="963" y="123"/>
                      </a:lnTo>
                      <a:lnTo>
                        <a:pt x="971" y="133"/>
                      </a:lnTo>
                      <a:lnTo>
                        <a:pt x="982" y="137"/>
                      </a:lnTo>
                      <a:lnTo>
                        <a:pt x="990" y="143"/>
                      </a:lnTo>
                      <a:lnTo>
                        <a:pt x="1000" y="153"/>
                      </a:lnTo>
                      <a:lnTo>
                        <a:pt x="1008" y="156"/>
                      </a:lnTo>
                      <a:lnTo>
                        <a:pt x="1012" y="161"/>
                      </a:lnTo>
                      <a:lnTo>
                        <a:pt x="1003" y="179"/>
                      </a:lnTo>
                      <a:lnTo>
                        <a:pt x="1001" y="186"/>
                      </a:lnTo>
                      <a:lnTo>
                        <a:pt x="987" y="195"/>
                      </a:lnTo>
                      <a:lnTo>
                        <a:pt x="988" y="202"/>
                      </a:lnTo>
                      <a:lnTo>
                        <a:pt x="995" y="219"/>
                      </a:lnTo>
                      <a:lnTo>
                        <a:pt x="997" y="246"/>
                      </a:lnTo>
                      <a:lnTo>
                        <a:pt x="997" y="263"/>
                      </a:lnTo>
                      <a:lnTo>
                        <a:pt x="999" y="279"/>
                      </a:lnTo>
                      <a:lnTo>
                        <a:pt x="995" y="300"/>
                      </a:lnTo>
                      <a:lnTo>
                        <a:pt x="1009" y="308"/>
                      </a:lnTo>
                      <a:lnTo>
                        <a:pt x="1021" y="325"/>
                      </a:lnTo>
                      <a:lnTo>
                        <a:pt x="1022" y="341"/>
                      </a:lnTo>
                      <a:lnTo>
                        <a:pt x="1015" y="348"/>
                      </a:lnTo>
                      <a:lnTo>
                        <a:pt x="1000" y="347"/>
                      </a:lnTo>
                      <a:lnTo>
                        <a:pt x="990" y="336"/>
                      </a:lnTo>
                      <a:lnTo>
                        <a:pt x="973" y="337"/>
                      </a:lnTo>
                      <a:lnTo>
                        <a:pt x="942" y="336"/>
                      </a:lnTo>
                      <a:lnTo>
                        <a:pt x="922" y="327"/>
                      </a:lnTo>
                      <a:lnTo>
                        <a:pt x="897" y="348"/>
                      </a:lnTo>
                      <a:lnTo>
                        <a:pt x="888" y="349"/>
                      </a:lnTo>
                      <a:lnTo>
                        <a:pt x="887" y="347"/>
                      </a:lnTo>
                      <a:lnTo>
                        <a:pt x="887" y="342"/>
                      </a:lnTo>
                      <a:lnTo>
                        <a:pt x="883" y="339"/>
                      </a:lnTo>
                      <a:lnTo>
                        <a:pt x="881" y="337"/>
                      </a:lnTo>
                      <a:lnTo>
                        <a:pt x="872" y="344"/>
                      </a:lnTo>
                      <a:lnTo>
                        <a:pt x="855" y="352"/>
                      </a:lnTo>
                      <a:lnTo>
                        <a:pt x="820" y="354"/>
                      </a:lnTo>
                      <a:lnTo>
                        <a:pt x="810" y="351"/>
                      </a:lnTo>
                      <a:lnTo>
                        <a:pt x="801" y="351"/>
                      </a:lnTo>
                      <a:lnTo>
                        <a:pt x="785" y="355"/>
                      </a:lnTo>
                      <a:lnTo>
                        <a:pt x="775" y="364"/>
                      </a:lnTo>
                      <a:lnTo>
                        <a:pt x="767" y="368"/>
                      </a:lnTo>
                      <a:lnTo>
                        <a:pt x="754" y="371"/>
                      </a:lnTo>
                      <a:lnTo>
                        <a:pt x="750" y="375"/>
                      </a:lnTo>
                      <a:lnTo>
                        <a:pt x="716" y="381"/>
                      </a:lnTo>
                      <a:lnTo>
                        <a:pt x="689" y="378"/>
                      </a:lnTo>
                      <a:lnTo>
                        <a:pt x="678" y="366"/>
                      </a:lnTo>
                      <a:lnTo>
                        <a:pt x="671" y="365"/>
                      </a:lnTo>
                      <a:lnTo>
                        <a:pt x="657" y="366"/>
                      </a:lnTo>
                      <a:lnTo>
                        <a:pt x="648" y="373"/>
                      </a:lnTo>
                      <a:lnTo>
                        <a:pt x="634" y="378"/>
                      </a:lnTo>
                      <a:lnTo>
                        <a:pt x="626" y="380"/>
                      </a:lnTo>
                      <a:lnTo>
                        <a:pt x="622" y="384"/>
                      </a:lnTo>
                      <a:lnTo>
                        <a:pt x="607" y="381"/>
                      </a:lnTo>
                      <a:lnTo>
                        <a:pt x="598" y="384"/>
                      </a:lnTo>
                      <a:lnTo>
                        <a:pt x="597" y="381"/>
                      </a:lnTo>
                      <a:lnTo>
                        <a:pt x="597" y="379"/>
                      </a:lnTo>
                      <a:lnTo>
                        <a:pt x="597" y="378"/>
                      </a:lnTo>
                      <a:lnTo>
                        <a:pt x="597" y="378"/>
                      </a:lnTo>
                      <a:lnTo>
                        <a:pt x="592" y="374"/>
                      </a:lnTo>
                      <a:lnTo>
                        <a:pt x="583" y="373"/>
                      </a:lnTo>
                      <a:lnTo>
                        <a:pt x="578" y="370"/>
                      </a:lnTo>
                      <a:lnTo>
                        <a:pt x="573" y="381"/>
                      </a:lnTo>
                      <a:lnTo>
                        <a:pt x="571" y="382"/>
                      </a:lnTo>
                      <a:lnTo>
                        <a:pt x="571" y="387"/>
                      </a:lnTo>
                      <a:lnTo>
                        <a:pt x="569" y="396"/>
                      </a:lnTo>
                      <a:lnTo>
                        <a:pt x="579" y="408"/>
                      </a:lnTo>
                      <a:lnTo>
                        <a:pt x="579" y="411"/>
                      </a:lnTo>
                      <a:lnTo>
                        <a:pt x="576" y="412"/>
                      </a:lnTo>
                      <a:lnTo>
                        <a:pt x="569" y="412"/>
                      </a:lnTo>
                      <a:lnTo>
                        <a:pt x="560" y="414"/>
                      </a:lnTo>
                      <a:lnTo>
                        <a:pt x="560" y="418"/>
                      </a:lnTo>
                      <a:lnTo>
                        <a:pt x="560" y="427"/>
                      </a:lnTo>
                      <a:lnTo>
                        <a:pt x="554" y="432"/>
                      </a:lnTo>
                      <a:lnTo>
                        <a:pt x="551" y="433"/>
                      </a:lnTo>
                      <a:lnTo>
                        <a:pt x="548" y="439"/>
                      </a:lnTo>
                      <a:lnTo>
                        <a:pt x="542" y="435"/>
                      </a:lnTo>
                      <a:lnTo>
                        <a:pt x="540" y="432"/>
                      </a:lnTo>
                      <a:lnTo>
                        <a:pt x="536" y="432"/>
                      </a:lnTo>
                      <a:lnTo>
                        <a:pt x="538" y="424"/>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386" name="Freeform 161"/>
                <p:cNvSpPr>
                  <a:spLocks noChangeAspect="1"/>
                </p:cNvSpPr>
                <p:nvPr/>
              </p:nvSpPr>
              <p:spPr bwMode="gray">
                <a:xfrm>
                  <a:off x="2802" y="1980"/>
                  <a:ext cx="33" cy="28"/>
                </a:xfrm>
                <a:custGeom>
                  <a:avLst/>
                  <a:gdLst/>
                  <a:ahLst/>
                  <a:cxnLst>
                    <a:cxn ang="0">
                      <a:pos x="108" y="8"/>
                    </a:cxn>
                    <a:cxn ang="0">
                      <a:pos x="100" y="6"/>
                    </a:cxn>
                    <a:cxn ang="0">
                      <a:pos x="77" y="10"/>
                    </a:cxn>
                    <a:cxn ang="0">
                      <a:pos x="59" y="0"/>
                    </a:cxn>
                    <a:cxn ang="0">
                      <a:pos x="39" y="8"/>
                    </a:cxn>
                    <a:cxn ang="0">
                      <a:pos x="25" y="10"/>
                    </a:cxn>
                    <a:cxn ang="0">
                      <a:pos x="16" y="18"/>
                    </a:cxn>
                    <a:cxn ang="0">
                      <a:pos x="19" y="24"/>
                    </a:cxn>
                    <a:cxn ang="0">
                      <a:pos x="28" y="31"/>
                    </a:cxn>
                    <a:cxn ang="0">
                      <a:pos x="27" y="42"/>
                    </a:cxn>
                    <a:cxn ang="0">
                      <a:pos x="16" y="51"/>
                    </a:cxn>
                    <a:cxn ang="0">
                      <a:pos x="14" y="67"/>
                    </a:cxn>
                    <a:cxn ang="0">
                      <a:pos x="10" y="81"/>
                    </a:cxn>
                    <a:cxn ang="0">
                      <a:pos x="0" y="96"/>
                    </a:cxn>
                    <a:cxn ang="0">
                      <a:pos x="3" y="100"/>
                    </a:cxn>
                    <a:cxn ang="0">
                      <a:pos x="10" y="104"/>
                    </a:cxn>
                    <a:cxn ang="0">
                      <a:pos x="43" y="100"/>
                    </a:cxn>
                    <a:cxn ang="0">
                      <a:pos x="36" y="107"/>
                    </a:cxn>
                    <a:cxn ang="0">
                      <a:pos x="21" y="113"/>
                    </a:cxn>
                    <a:cxn ang="0">
                      <a:pos x="10" y="120"/>
                    </a:cxn>
                    <a:cxn ang="0">
                      <a:pos x="9" y="127"/>
                    </a:cxn>
                    <a:cxn ang="0">
                      <a:pos x="9" y="140"/>
                    </a:cxn>
                    <a:cxn ang="0">
                      <a:pos x="17" y="137"/>
                    </a:cxn>
                    <a:cxn ang="0">
                      <a:pos x="23" y="127"/>
                    </a:cxn>
                    <a:cxn ang="0">
                      <a:pos x="33" y="118"/>
                    </a:cxn>
                    <a:cxn ang="0">
                      <a:pos x="58" y="101"/>
                    </a:cxn>
                    <a:cxn ang="0">
                      <a:pos x="76" y="86"/>
                    </a:cxn>
                    <a:cxn ang="0">
                      <a:pos x="85" y="75"/>
                    </a:cxn>
                    <a:cxn ang="0">
                      <a:pos x="97" y="75"/>
                    </a:cxn>
                    <a:cxn ang="0">
                      <a:pos x="108" y="73"/>
                    </a:cxn>
                    <a:cxn ang="0">
                      <a:pos x="124" y="73"/>
                    </a:cxn>
                    <a:cxn ang="0">
                      <a:pos x="138" y="74"/>
                    </a:cxn>
                    <a:cxn ang="0">
                      <a:pos x="145" y="78"/>
                    </a:cxn>
                    <a:cxn ang="0">
                      <a:pos x="160" y="73"/>
                    </a:cxn>
                    <a:cxn ang="0">
                      <a:pos x="166" y="64"/>
                    </a:cxn>
                    <a:cxn ang="0">
                      <a:pos x="166" y="56"/>
                    </a:cxn>
                    <a:cxn ang="0">
                      <a:pos x="156" y="54"/>
                    </a:cxn>
                    <a:cxn ang="0">
                      <a:pos x="139" y="48"/>
                    </a:cxn>
                    <a:cxn ang="0">
                      <a:pos x="125" y="42"/>
                    </a:cxn>
                    <a:cxn ang="0">
                      <a:pos x="117" y="36"/>
                    </a:cxn>
                    <a:cxn ang="0">
                      <a:pos x="109" y="27"/>
                    </a:cxn>
                    <a:cxn ang="0">
                      <a:pos x="107" y="16"/>
                    </a:cxn>
                    <a:cxn ang="0">
                      <a:pos x="108" y="8"/>
                    </a:cxn>
                  </a:cxnLst>
                  <a:rect l="0" t="0" r="r" b="b"/>
                  <a:pathLst>
                    <a:path w="166" h="140">
                      <a:moveTo>
                        <a:pt x="108" y="8"/>
                      </a:moveTo>
                      <a:lnTo>
                        <a:pt x="100" y="6"/>
                      </a:lnTo>
                      <a:lnTo>
                        <a:pt x="77" y="10"/>
                      </a:lnTo>
                      <a:lnTo>
                        <a:pt x="59" y="0"/>
                      </a:lnTo>
                      <a:lnTo>
                        <a:pt x="39" y="8"/>
                      </a:lnTo>
                      <a:lnTo>
                        <a:pt x="25" y="10"/>
                      </a:lnTo>
                      <a:lnTo>
                        <a:pt x="16" y="18"/>
                      </a:lnTo>
                      <a:lnTo>
                        <a:pt x="19" y="24"/>
                      </a:lnTo>
                      <a:lnTo>
                        <a:pt x="28" y="31"/>
                      </a:lnTo>
                      <a:lnTo>
                        <a:pt x="27" y="42"/>
                      </a:lnTo>
                      <a:lnTo>
                        <a:pt x="16" y="51"/>
                      </a:lnTo>
                      <a:lnTo>
                        <a:pt x="14" y="67"/>
                      </a:lnTo>
                      <a:lnTo>
                        <a:pt x="10" y="81"/>
                      </a:lnTo>
                      <a:lnTo>
                        <a:pt x="0" y="96"/>
                      </a:lnTo>
                      <a:lnTo>
                        <a:pt x="3" y="100"/>
                      </a:lnTo>
                      <a:lnTo>
                        <a:pt x="10" y="104"/>
                      </a:lnTo>
                      <a:lnTo>
                        <a:pt x="43" y="100"/>
                      </a:lnTo>
                      <a:lnTo>
                        <a:pt x="36" y="107"/>
                      </a:lnTo>
                      <a:lnTo>
                        <a:pt x="21" y="113"/>
                      </a:lnTo>
                      <a:lnTo>
                        <a:pt x="10" y="120"/>
                      </a:lnTo>
                      <a:lnTo>
                        <a:pt x="9" y="127"/>
                      </a:lnTo>
                      <a:lnTo>
                        <a:pt x="9" y="140"/>
                      </a:lnTo>
                      <a:lnTo>
                        <a:pt x="17" y="137"/>
                      </a:lnTo>
                      <a:lnTo>
                        <a:pt x="23" y="127"/>
                      </a:lnTo>
                      <a:lnTo>
                        <a:pt x="33" y="118"/>
                      </a:lnTo>
                      <a:lnTo>
                        <a:pt x="58" y="101"/>
                      </a:lnTo>
                      <a:lnTo>
                        <a:pt x="76" y="86"/>
                      </a:lnTo>
                      <a:lnTo>
                        <a:pt x="85" y="75"/>
                      </a:lnTo>
                      <a:lnTo>
                        <a:pt x="97" y="75"/>
                      </a:lnTo>
                      <a:lnTo>
                        <a:pt x="108" y="73"/>
                      </a:lnTo>
                      <a:lnTo>
                        <a:pt x="124" y="73"/>
                      </a:lnTo>
                      <a:lnTo>
                        <a:pt x="138" y="74"/>
                      </a:lnTo>
                      <a:lnTo>
                        <a:pt x="145" y="78"/>
                      </a:lnTo>
                      <a:lnTo>
                        <a:pt x="160" y="73"/>
                      </a:lnTo>
                      <a:lnTo>
                        <a:pt x="166" y="64"/>
                      </a:lnTo>
                      <a:lnTo>
                        <a:pt x="166" y="56"/>
                      </a:lnTo>
                      <a:lnTo>
                        <a:pt x="156" y="54"/>
                      </a:lnTo>
                      <a:lnTo>
                        <a:pt x="139" y="48"/>
                      </a:lnTo>
                      <a:lnTo>
                        <a:pt x="125" y="42"/>
                      </a:lnTo>
                      <a:lnTo>
                        <a:pt x="117" y="36"/>
                      </a:lnTo>
                      <a:lnTo>
                        <a:pt x="109" y="27"/>
                      </a:lnTo>
                      <a:lnTo>
                        <a:pt x="107" y="16"/>
                      </a:lnTo>
                      <a:lnTo>
                        <a:pt x="108" y="8"/>
                      </a:lnTo>
                      <a:close/>
                    </a:path>
                  </a:pathLst>
                </a:custGeom>
                <a:grpFill/>
                <a:ln w="6350" cap="flat" cmpd="sng">
                  <a:noFill/>
                  <a:prstDash val="solid"/>
                  <a:round/>
                  <a:headEnd type="none" w="med" len="med"/>
                  <a:tailEnd type="none" w="med" len="med"/>
                </a:ln>
                <a:effectLst/>
              </p:spPr>
              <p:txBody>
                <a:bodyPr/>
                <a:lstStyle/>
                <a:p>
                  <a:endParaRPr lang="en-US" sz="1013" dirty="0"/>
                </a:p>
              </p:txBody>
            </p:sp>
          </p:grpSp>
          <p:sp>
            <p:nvSpPr>
              <p:cNvPr id="382" name="Freeform 162"/>
              <p:cNvSpPr>
                <a:spLocks noChangeAspect="1"/>
              </p:cNvSpPr>
              <p:nvPr/>
            </p:nvSpPr>
            <p:spPr bwMode="gray">
              <a:xfrm>
                <a:off x="2898" y="2100"/>
                <a:ext cx="47" cy="54"/>
              </a:xfrm>
              <a:custGeom>
                <a:avLst/>
                <a:gdLst/>
                <a:ahLst/>
                <a:cxnLst>
                  <a:cxn ang="0">
                    <a:pos x="215" y="94"/>
                  </a:cxn>
                  <a:cxn ang="0">
                    <a:pos x="231" y="75"/>
                  </a:cxn>
                  <a:cxn ang="0">
                    <a:pos x="215" y="0"/>
                  </a:cxn>
                  <a:cxn ang="0">
                    <a:pos x="165" y="26"/>
                  </a:cxn>
                  <a:cxn ang="0">
                    <a:pos x="141" y="39"/>
                  </a:cxn>
                  <a:cxn ang="0">
                    <a:pos x="96" y="67"/>
                  </a:cxn>
                  <a:cxn ang="0">
                    <a:pos x="87" y="69"/>
                  </a:cxn>
                  <a:cxn ang="0">
                    <a:pos x="75" y="67"/>
                  </a:cxn>
                  <a:cxn ang="0">
                    <a:pos x="70" y="65"/>
                  </a:cxn>
                  <a:cxn ang="0">
                    <a:pos x="62" y="55"/>
                  </a:cxn>
                  <a:cxn ang="0">
                    <a:pos x="54" y="51"/>
                  </a:cxn>
                  <a:cxn ang="0">
                    <a:pos x="48" y="43"/>
                  </a:cxn>
                  <a:cxn ang="0">
                    <a:pos x="44" y="42"/>
                  </a:cxn>
                  <a:cxn ang="0">
                    <a:pos x="32" y="44"/>
                  </a:cxn>
                  <a:cxn ang="0">
                    <a:pos x="32" y="64"/>
                  </a:cxn>
                  <a:cxn ang="0">
                    <a:pos x="32" y="66"/>
                  </a:cxn>
                  <a:cxn ang="0">
                    <a:pos x="31" y="75"/>
                  </a:cxn>
                  <a:cxn ang="0">
                    <a:pos x="30" y="82"/>
                  </a:cxn>
                  <a:cxn ang="0">
                    <a:pos x="28" y="94"/>
                  </a:cxn>
                  <a:cxn ang="0">
                    <a:pos x="31" y="103"/>
                  </a:cxn>
                  <a:cxn ang="0">
                    <a:pos x="28" y="109"/>
                  </a:cxn>
                  <a:cxn ang="0">
                    <a:pos x="27" y="118"/>
                  </a:cxn>
                  <a:cxn ang="0">
                    <a:pos x="25" y="120"/>
                  </a:cxn>
                  <a:cxn ang="0">
                    <a:pos x="27" y="124"/>
                  </a:cxn>
                  <a:cxn ang="0">
                    <a:pos x="23" y="137"/>
                  </a:cxn>
                  <a:cxn ang="0">
                    <a:pos x="26" y="145"/>
                  </a:cxn>
                  <a:cxn ang="0">
                    <a:pos x="17" y="163"/>
                  </a:cxn>
                  <a:cxn ang="0">
                    <a:pos x="11" y="183"/>
                  </a:cxn>
                  <a:cxn ang="0">
                    <a:pos x="5" y="236"/>
                  </a:cxn>
                  <a:cxn ang="0">
                    <a:pos x="1" y="247"/>
                  </a:cxn>
                  <a:cxn ang="0">
                    <a:pos x="0" y="253"/>
                  </a:cxn>
                  <a:cxn ang="0">
                    <a:pos x="0" y="253"/>
                  </a:cxn>
                  <a:cxn ang="0">
                    <a:pos x="3" y="261"/>
                  </a:cxn>
                  <a:cxn ang="0">
                    <a:pos x="64" y="269"/>
                  </a:cxn>
                  <a:cxn ang="0">
                    <a:pos x="81" y="252"/>
                  </a:cxn>
                  <a:cxn ang="0">
                    <a:pos x="82" y="248"/>
                  </a:cxn>
                  <a:cxn ang="0">
                    <a:pos x="97" y="223"/>
                  </a:cxn>
                  <a:cxn ang="0">
                    <a:pos x="139" y="217"/>
                  </a:cxn>
                  <a:cxn ang="0">
                    <a:pos x="140" y="207"/>
                  </a:cxn>
                  <a:cxn ang="0">
                    <a:pos x="146" y="191"/>
                  </a:cxn>
                  <a:cxn ang="0">
                    <a:pos x="168" y="179"/>
                  </a:cxn>
                  <a:cxn ang="0">
                    <a:pos x="170" y="178"/>
                  </a:cxn>
                  <a:cxn ang="0">
                    <a:pos x="117" y="124"/>
                  </a:cxn>
                  <a:cxn ang="0">
                    <a:pos x="108" y="118"/>
                  </a:cxn>
                  <a:cxn ang="0">
                    <a:pos x="149" y="108"/>
                  </a:cxn>
                  <a:cxn ang="0">
                    <a:pos x="215" y="94"/>
                  </a:cxn>
                </a:cxnLst>
                <a:rect l="0" t="0" r="r" b="b"/>
                <a:pathLst>
                  <a:path w="231" h="269">
                    <a:moveTo>
                      <a:pt x="215" y="94"/>
                    </a:moveTo>
                    <a:lnTo>
                      <a:pt x="231" y="75"/>
                    </a:lnTo>
                    <a:lnTo>
                      <a:pt x="215" y="0"/>
                    </a:lnTo>
                    <a:lnTo>
                      <a:pt x="165" y="26"/>
                    </a:lnTo>
                    <a:lnTo>
                      <a:pt x="141" y="39"/>
                    </a:lnTo>
                    <a:lnTo>
                      <a:pt x="96" y="67"/>
                    </a:lnTo>
                    <a:lnTo>
                      <a:pt x="87" y="69"/>
                    </a:lnTo>
                    <a:lnTo>
                      <a:pt x="75" y="67"/>
                    </a:lnTo>
                    <a:lnTo>
                      <a:pt x="70" y="65"/>
                    </a:lnTo>
                    <a:lnTo>
                      <a:pt x="62" y="55"/>
                    </a:lnTo>
                    <a:lnTo>
                      <a:pt x="54" y="51"/>
                    </a:lnTo>
                    <a:lnTo>
                      <a:pt x="48" y="43"/>
                    </a:lnTo>
                    <a:lnTo>
                      <a:pt x="44" y="42"/>
                    </a:lnTo>
                    <a:lnTo>
                      <a:pt x="32" y="44"/>
                    </a:lnTo>
                    <a:lnTo>
                      <a:pt x="32" y="64"/>
                    </a:lnTo>
                    <a:lnTo>
                      <a:pt x="32" y="66"/>
                    </a:lnTo>
                    <a:lnTo>
                      <a:pt x="31" y="75"/>
                    </a:lnTo>
                    <a:lnTo>
                      <a:pt x="30" y="82"/>
                    </a:lnTo>
                    <a:lnTo>
                      <a:pt x="28" y="94"/>
                    </a:lnTo>
                    <a:lnTo>
                      <a:pt x="31" y="103"/>
                    </a:lnTo>
                    <a:lnTo>
                      <a:pt x="28" y="109"/>
                    </a:lnTo>
                    <a:lnTo>
                      <a:pt x="27" y="118"/>
                    </a:lnTo>
                    <a:lnTo>
                      <a:pt x="25" y="120"/>
                    </a:lnTo>
                    <a:lnTo>
                      <a:pt x="27" y="124"/>
                    </a:lnTo>
                    <a:lnTo>
                      <a:pt x="23" y="137"/>
                    </a:lnTo>
                    <a:lnTo>
                      <a:pt x="26" y="145"/>
                    </a:lnTo>
                    <a:lnTo>
                      <a:pt x="17" y="163"/>
                    </a:lnTo>
                    <a:lnTo>
                      <a:pt x="11" y="183"/>
                    </a:lnTo>
                    <a:lnTo>
                      <a:pt x="5" y="236"/>
                    </a:lnTo>
                    <a:lnTo>
                      <a:pt x="1" y="247"/>
                    </a:lnTo>
                    <a:lnTo>
                      <a:pt x="0" y="253"/>
                    </a:lnTo>
                    <a:lnTo>
                      <a:pt x="0" y="253"/>
                    </a:lnTo>
                    <a:lnTo>
                      <a:pt x="3" y="261"/>
                    </a:lnTo>
                    <a:lnTo>
                      <a:pt x="64" y="269"/>
                    </a:lnTo>
                    <a:lnTo>
                      <a:pt x="81" y="252"/>
                    </a:lnTo>
                    <a:lnTo>
                      <a:pt x="82" y="248"/>
                    </a:lnTo>
                    <a:lnTo>
                      <a:pt x="97" y="223"/>
                    </a:lnTo>
                    <a:lnTo>
                      <a:pt x="139" y="217"/>
                    </a:lnTo>
                    <a:lnTo>
                      <a:pt x="140" y="207"/>
                    </a:lnTo>
                    <a:lnTo>
                      <a:pt x="146" y="191"/>
                    </a:lnTo>
                    <a:lnTo>
                      <a:pt x="168" y="179"/>
                    </a:lnTo>
                    <a:lnTo>
                      <a:pt x="170" y="178"/>
                    </a:lnTo>
                    <a:lnTo>
                      <a:pt x="117" y="124"/>
                    </a:lnTo>
                    <a:lnTo>
                      <a:pt x="108" y="118"/>
                    </a:lnTo>
                    <a:lnTo>
                      <a:pt x="149" y="108"/>
                    </a:lnTo>
                    <a:lnTo>
                      <a:pt x="215" y="94"/>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383" name="Freeform 163"/>
              <p:cNvSpPr>
                <a:spLocks noChangeAspect="1"/>
              </p:cNvSpPr>
              <p:nvPr/>
            </p:nvSpPr>
            <p:spPr bwMode="gray">
              <a:xfrm>
                <a:off x="2905" y="2047"/>
                <a:ext cx="77" cy="67"/>
              </a:xfrm>
              <a:custGeom>
                <a:avLst/>
                <a:gdLst/>
                <a:ahLst/>
                <a:cxnLst>
                  <a:cxn ang="0">
                    <a:pos x="241" y="227"/>
                  </a:cxn>
                  <a:cxn ang="0">
                    <a:pos x="290" y="203"/>
                  </a:cxn>
                  <a:cxn ang="0">
                    <a:pos x="316" y="170"/>
                  </a:cxn>
                  <a:cxn ang="0">
                    <a:pos x="354" y="50"/>
                  </a:cxn>
                  <a:cxn ang="0">
                    <a:pos x="378" y="12"/>
                  </a:cxn>
                  <a:cxn ang="0">
                    <a:pos x="373" y="2"/>
                  </a:cxn>
                  <a:cxn ang="0">
                    <a:pos x="345" y="15"/>
                  </a:cxn>
                  <a:cxn ang="0">
                    <a:pos x="291" y="14"/>
                  </a:cxn>
                  <a:cxn ang="0">
                    <a:pos x="257" y="31"/>
                  </a:cxn>
                  <a:cxn ang="0">
                    <a:pos x="206" y="45"/>
                  </a:cxn>
                  <a:cxn ang="0">
                    <a:pos x="161" y="28"/>
                  </a:cxn>
                  <a:cxn ang="0">
                    <a:pos x="124" y="41"/>
                  </a:cxn>
                  <a:cxn ang="0">
                    <a:pos x="97" y="44"/>
                  </a:cxn>
                  <a:cxn ang="0">
                    <a:pos x="87" y="42"/>
                  </a:cxn>
                  <a:cxn ang="0">
                    <a:pos x="73" y="36"/>
                  </a:cxn>
                  <a:cxn ang="0">
                    <a:pos x="61" y="45"/>
                  </a:cxn>
                  <a:cxn ang="0">
                    <a:pos x="68" y="71"/>
                  </a:cxn>
                  <a:cxn ang="0">
                    <a:pos x="59" y="75"/>
                  </a:cxn>
                  <a:cxn ang="0">
                    <a:pos x="50" y="90"/>
                  </a:cxn>
                  <a:cxn ang="0">
                    <a:pos x="38" y="102"/>
                  </a:cxn>
                  <a:cxn ang="0">
                    <a:pos x="26" y="95"/>
                  </a:cxn>
                  <a:cxn ang="0">
                    <a:pos x="23" y="123"/>
                  </a:cxn>
                  <a:cxn ang="0">
                    <a:pos x="26" y="167"/>
                  </a:cxn>
                  <a:cxn ang="0">
                    <a:pos x="48" y="174"/>
                  </a:cxn>
                  <a:cxn ang="0">
                    <a:pos x="57" y="179"/>
                  </a:cxn>
                  <a:cxn ang="0">
                    <a:pos x="53" y="183"/>
                  </a:cxn>
                  <a:cxn ang="0">
                    <a:pos x="50" y="189"/>
                  </a:cxn>
                  <a:cxn ang="0">
                    <a:pos x="63" y="195"/>
                  </a:cxn>
                  <a:cxn ang="0">
                    <a:pos x="64" y="208"/>
                  </a:cxn>
                  <a:cxn ang="0">
                    <a:pos x="63" y="216"/>
                  </a:cxn>
                  <a:cxn ang="0">
                    <a:pos x="50" y="222"/>
                  </a:cxn>
                  <a:cxn ang="0">
                    <a:pos x="45" y="230"/>
                  </a:cxn>
                  <a:cxn ang="0">
                    <a:pos x="52" y="236"/>
                  </a:cxn>
                  <a:cxn ang="0">
                    <a:pos x="32" y="237"/>
                  </a:cxn>
                  <a:cxn ang="0">
                    <a:pos x="26" y="249"/>
                  </a:cxn>
                  <a:cxn ang="0">
                    <a:pos x="31" y="257"/>
                  </a:cxn>
                  <a:cxn ang="0">
                    <a:pos x="18" y="267"/>
                  </a:cxn>
                  <a:cxn ang="0">
                    <a:pos x="5" y="276"/>
                  </a:cxn>
                  <a:cxn ang="0">
                    <a:pos x="4" y="295"/>
                  </a:cxn>
                  <a:cxn ang="0">
                    <a:pos x="0" y="312"/>
                  </a:cxn>
                  <a:cxn ang="0">
                    <a:pos x="22" y="319"/>
                  </a:cxn>
                  <a:cxn ang="0">
                    <a:pos x="43" y="335"/>
                  </a:cxn>
                  <a:cxn ang="0">
                    <a:pos x="109" y="307"/>
                  </a:cxn>
                </a:cxnLst>
                <a:rect l="0" t="0" r="r" b="b"/>
                <a:pathLst>
                  <a:path w="387" h="337">
                    <a:moveTo>
                      <a:pt x="183" y="268"/>
                    </a:moveTo>
                    <a:lnTo>
                      <a:pt x="226" y="238"/>
                    </a:lnTo>
                    <a:lnTo>
                      <a:pt x="241" y="227"/>
                    </a:lnTo>
                    <a:lnTo>
                      <a:pt x="256" y="222"/>
                    </a:lnTo>
                    <a:lnTo>
                      <a:pt x="278" y="210"/>
                    </a:lnTo>
                    <a:lnTo>
                      <a:pt x="290" y="203"/>
                    </a:lnTo>
                    <a:lnTo>
                      <a:pt x="294" y="199"/>
                    </a:lnTo>
                    <a:lnTo>
                      <a:pt x="306" y="194"/>
                    </a:lnTo>
                    <a:lnTo>
                      <a:pt x="316" y="170"/>
                    </a:lnTo>
                    <a:lnTo>
                      <a:pt x="319" y="133"/>
                    </a:lnTo>
                    <a:lnTo>
                      <a:pt x="323" y="63"/>
                    </a:lnTo>
                    <a:lnTo>
                      <a:pt x="354" y="50"/>
                    </a:lnTo>
                    <a:lnTo>
                      <a:pt x="372" y="21"/>
                    </a:lnTo>
                    <a:lnTo>
                      <a:pt x="387" y="12"/>
                    </a:lnTo>
                    <a:lnTo>
                      <a:pt x="378" y="12"/>
                    </a:lnTo>
                    <a:lnTo>
                      <a:pt x="377" y="10"/>
                    </a:lnTo>
                    <a:lnTo>
                      <a:pt x="377" y="5"/>
                    </a:lnTo>
                    <a:lnTo>
                      <a:pt x="373" y="2"/>
                    </a:lnTo>
                    <a:lnTo>
                      <a:pt x="371" y="0"/>
                    </a:lnTo>
                    <a:lnTo>
                      <a:pt x="362" y="7"/>
                    </a:lnTo>
                    <a:lnTo>
                      <a:pt x="345" y="15"/>
                    </a:lnTo>
                    <a:lnTo>
                      <a:pt x="310" y="17"/>
                    </a:lnTo>
                    <a:lnTo>
                      <a:pt x="300" y="14"/>
                    </a:lnTo>
                    <a:lnTo>
                      <a:pt x="291" y="14"/>
                    </a:lnTo>
                    <a:lnTo>
                      <a:pt x="275" y="18"/>
                    </a:lnTo>
                    <a:lnTo>
                      <a:pt x="265" y="27"/>
                    </a:lnTo>
                    <a:lnTo>
                      <a:pt x="257" y="31"/>
                    </a:lnTo>
                    <a:lnTo>
                      <a:pt x="244" y="34"/>
                    </a:lnTo>
                    <a:lnTo>
                      <a:pt x="238" y="38"/>
                    </a:lnTo>
                    <a:lnTo>
                      <a:pt x="206" y="45"/>
                    </a:lnTo>
                    <a:lnTo>
                      <a:pt x="179" y="41"/>
                    </a:lnTo>
                    <a:lnTo>
                      <a:pt x="168" y="31"/>
                    </a:lnTo>
                    <a:lnTo>
                      <a:pt x="161" y="28"/>
                    </a:lnTo>
                    <a:lnTo>
                      <a:pt x="147" y="29"/>
                    </a:lnTo>
                    <a:lnTo>
                      <a:pt x="138" y="36"/>
                    </a:lnTo>
                    <a:lnTo>
                      <a:pt x="124" y="41"/>
                    </a:lnTo>
                    <a:lnTo>
                      <a:pt x="116" y="43"/>
                    </a:lnTo>
                    <a:lnTo>
                      <a:pt x="112" y="47"/>
                    </a:lnTo>
                    <a:lnTo>
                      <a:pt x="97" y="44"/>
                    </a:lnTo>
                    <a:lnTo>
                      <a:pt x="88" y="47"/>
                    </a:lnTo>
                    <a:lnTo>
                      <a:pt x="87" y="44"/>
                    </a:lnTo>
                    <a:lnTo>
                      <a:pt x="87" y="42"/>
                    </a:lnTo>
                    <a:lnTo>
                      <a:pt x="87" y="41"/>
                    </a:lnTo>
                    <a:lnTo>
                      <a:pt x="82" y="37"/>
                    </a:lnTo>
                    <a:lnTo>
                      <a:pt x="73" y="36"/>
                    </a:lnTo>
                    <a:lnTo>
                      <a:pt x="68" y="33"/>
                    </a:lnTo>
                    <a:lnTo>
                      <a:pt x="63" y="44"/>
                    </a:lnTo>
                    <a:lnTo>
                      <a:pt x="61" y="45"/>
                    </a:lnTo>
                    <a:lnTo>
                      <a:pt x="61" y="50"/>
                    </a:lnTo>
                    <a:lnTo>
                      <a:pt x="59" y="59"/>
                    </a:lnTo>
                    <a:lnTo>
                      <a:pt x="68" y="71"/>
                    </a:lnTo>
                    <a:lnTo>
                      <a:pt x="69" y="74"/>
                    </a:lnTo>
                    <a:lnTo>
                      <a:pt x="66" y="75"/>
                    </a:lnTo>
                    <a:lnTo>
                      <a:pt x="59" y="75"/>
                    </a:lnTo>
                    <a:lnTo>
                      <a:pt x="50" y="77"/>
                    </a:lnTo>
                    <a:lnTo>
                      <a:pt x="50" y="81"/>
                    </a:lnTo>
                    <a:lnTo>
                      <a:pt x="50" y="90"/>
                    </a:lnTo>
                    <a:lnTo>
                      <a:pt x="44" y="95"/>
                    </a:lnTo>
                    <a:lnTo>
                      <a:pt x="41" y="96"/>
                    </a:lnTo>
                    <a:lnTo>
                      <a:pt x="38" y="102"/>
                    </a:lnTo>
                    <a:lnTo>
                      <a:pt x="32" y="98"/>
                    </a:lnTo>
                    <a:lnTo>
                      <a:pt x="30" y="95"/>
                    </a:lnTo>
                    <a:lnTo>
                      <a:pt x="26" y="95"/>
                    </a:lnTo>
                    <a:lnTo>
                      <a:pt x="26" y="106"/>
                    </a:lnTo>
                    <a:lnTo>
                      <a:pt x="21" y="119"/>
                    </a:lnTo>
                    <a:lnTo>
                      <a:pt x="23" y="123"/>
                    </a:lnTo>
                    <a:lnTo>
                      <a:pt x="28" y="136"/>
                    </a:lnTo>
                    <a:lnTo>
                      <a:pt x="28" y="155"/>
                    </a:lnTo>
                    <a:lnTo>
                      <a:pt x="26" y="167"/>
                    </a:lnTo>
                    <a:lnTo>
                      <a:pt x="28" y="178"/>
                    </a:lnTo>
                    <a:lnTo>
                      <a:pt x="45" y="178"/>
                    </a:lnTo>
                    <a:lnTo>
                      <a:pt x="48" y="174"/>
                    </a:lnTo>
                    <a:lnTo>
                      <a:pt x="50" y="174"/>
                    </a:lnTo>
                    <a:lnTo>
                      <a:pt x="52" y="179"/>
                    </a:lnTo>
                    <a:lnTo>
                      <a:pt x="57" y="179"/>
                    </a:lnTo>
                    <a:lnTo>
                      <a:pt x="58" y="181"/>
                    </a:lnTo>
                    <a:lnTo>
                      <a:pt x="58" y="183"/>
                    </a:lnTo>
                    <a:lnTo>
                      <a:pt x="53" y="183"/>
                    </a:lnTo>
                    <a:lnTo>
                      <a:pt x="53" y="185"/>
                    </a:lnTo>
                    <a:lnTo>
                      <a:pt x="50" y="187"/>
                    </a:lnTo>
                    <a:lnTo>
                      <a:pt x="50" y="189"/>
                    </a:lnTo>
                    <a:lnTo>
                      <a:pt x="57" y="189"/>
                    </a:lnTo>
                    <a:lnTo>
                      <a:pt x="58" y="193"/>
                    </a:lnTo>
                    <a:lnTo>
                      <a:pt x="63" y="195"/>
                    </a:lnTo>
                    <a:lnTo>
                      <a:pt x="61" y="199"/>
                    </a:lnTo>
                    <a:lnTo>
                      <a:pt x="65" y="204"/>
                    </a:lnTo>
                    <a:lnTo>
                      <a:pt x="64" y="208"/>
                    </a:lnTo>
                    <a:lnTo>
                      <a:pt x="66" y="210"/>
                    </a:lnTo>
                    <a:lnTo>
                      <a:pt x="64" y="212"/>
                    </a:lnTo>
                    <a:lnTo>
                      <a:pt x="63" y="216"/>
                    </a:lnTo>
                    <a:lnTo>
                      <a:pt x="60" y="216"/>
                    </a:lnTo>
                    <a:lnTo>
                      <a:pt x="55" y="221"/>
                    </a:lnTo>
                    <a:lnTo>
                      <a:pt x="50" y="222"/>
                    </a:lnTo>
                    <a:lnTo>
                      <a:pt x="50" y="226"/>
                    </a:lnTo>
                    <a:lnTo>
                      <a:pt x="47" y="227"/>
                    </a:lnTo>
                    <a:lnTo>
                      <a:pt x="45" y="230"/>
                    </a:lnTo>
                    <a:lnTo>
                      <a:pt x="50" y="233"/>
                    </a:lnTo>
                    <a:lnTo>
                      <a:pt x="52" y="236"/>
                    </a:lnTo>
                    <a:lnTo>
                      <a:pt x="52" y="236"/>
                    </a:lnTo>
                    <a:lnTo>
                      <a:pt x="50" y="237"/>
                    </a:lnTo>
                    <a:lnTo>
                      <a:pt x="45" y="236"/>
                    </a:lnTo>
                    <a:lnTo>
                      <a:pt x="32" y="237"/>
                    </a:lnTo>
                    <a:lnTo>
                      <a:pt x="31" y="242"/>
                    </a:lnTo>
                    <a:lnTo>
                      <a:pt x="28" y="243"/>
                    </a:lnTo>
                    <a:lnTo>
                      <a:pt x="26" y="249"/>
                    </a:lnTo>
                    <a:lnTo>
                      <a:pt x="26" y="249"/>
                    </a:lnTo>
                    <a:lnTo>
                      <a:pt x="31" y="252"/>
                    </a:lnTo>
                    <a:lnTo>
                      <a:pt x="31" y="257"/>
                    </a:lnTo>
                    <a:lnTo>
                      <a:pt x="28" y="257"/>
                    </a:lnTo>
                    <a:lnTo>
                      <a:pt x="25" y="263"/>
                    </a:lnTo>
                    <a:lnTo>
                      <a:pt x="18" y="267"/>
                    </a:lnTo>
                    <a:lnTo>
                      <a:pt x="17" y="270"/>
                    </a:lnTo>
                    <a:lnTo>
                      <a:pt x="12" y="270"/>
                    </a:lnTo>
                    <a:lnTo>
                      <a:pt x="5" y="276"/>
                    </a:lnTo>
                    <a:lnTo>
                      <a:pt x="5" y="286"/>
                    </a:lnTo>
                    <a:lnTo>
                      <a:pt x="2" y="290"/>
                    </a:lnTo>
                    <a:lnTo>
                      <a:pt x="4" y="295"/>
                    </a:lnTo>
                    <a:lnTo>
                      <a:pt x="2" y="300"/>
                    </a:lnTo>
                    <a:lnTo>
                      <a:pt x="5" y="306"/>
                    </a:lnTo>
                    <a:lnTo>
                      <a:pt x="0" y="312"/>
                    </a:lnTo>
                    <a:lnTo>
                      <a:pt x="12" y="310"/>
                    </a:lnTo>
                    <a:lnTo>
                      <a:pt x="16" y="311"/>
                    </a:lnTo>
                    <a:lnTo>
                      <a:pt x="22" y="319"/>
                    </a:lnTo>
                    <a:lnTo>
                      <a:pt x="30" y="324"/>
                    </a:lnTo>
                    <a:lnTo>
                      <a:pt x="38" y="333"/>
                    </a:lnTo>
                    <a:lnTo>
                      <a:pt x="43" y="335"/>
                    </a:lnTo>
                    <a:lnTo>
                      <a:pt x="55" y="337"/>
                    </a:lnTo>
                    <a:lnTo>
                      <a:pt x="63" y="335"/>
                    </a:lnTo>
                    <a:lnTo>
                      <a:pt x="109" y="307"/>
                    </a:lnTo>
                    <a:lnTo>
                      <a:pt x="133" y="294"/>
                    </a:lnTo>
                    <a:lnTo>
                      <a:pt x="183" y="268"/>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384" name="Freeform 164"/>
              <p:cNvSpPr>
                <a:spLocks noChangeAspect="1"/>
              </p:cNvSpPr>
              <p:nvPr/>
            </p:nvSpPr>
            <p:spPr bwMode="gray">
              <a:xfrm>
                <a:off x="2871" y="2069"/>
                <a:ext cx="25" cy="15"/>
              </a:xfrm>
              <a:custGeom>
                <a:avLst/>
                <a:gdLst/>
                <a:ahLst/>
                <a:cxnLst>
                  <a:cxn ang="0">
                    <a:pos x="92" y="16"/>
                  </a:cxn>
                  <a:cxn ang="0">
                    <a:pos x="106" y="11"/>
                  </a:cxn>
                  <a:cxn ang="0">
                    <a:pos x="112" y="5"/>
                  </a:cxn>
                  <a:cxn ang="0">
                    <a:pos x="122" y="0"/>
                  </a:cxn>
                  <a:cxn ang="0">
                    <a:pos x="126" y="0"/>
                  </a:cxn>
                  <a:cxn ang="0">
                    <a:pos x="123" y="9"/>
                  </a:cxn>
                  <a:cxn ang="0">
                    <a:pos x="115" y="17"/>
                  </a:cxn>
                  <a:cxn ang="0">
                    <a:pos x="107" y="21"/>
                  </a:cxn>
                  <a:cxn ang="0">
                    <a:pos x="96" y="37"/>
                  </a:cxn>
                  <a:cxn ang="0">
                    <a:pos x="99" y="43"/>
                  </a:cxn>
                  <a:cxn ang="0">
                    <a:pos x="92" y="52"/>
                  </a:cxn>
                  <a:cxn ang="0">
                    <a:pos x="80" y="54"/>
                  </a:cxn>
                  <a:cxn ang="0">
                    <a:pos x="69" y="64"/>
                  </a:cxn>
                  <a:cxn ang="0">
                    <a:pos x="53" y="68"/>
                  </a:cxn>
                  <a:cxn ang="0">
                    <a:pos x="43" y="75"/>
                  </a:cxn>
                  <a:cxn ang="0">
                    <a:pos x="25" y="72"/>
                  </a:cxn>
                  <a:cxn ang="0">
                    <a:pos x="13" y="66"/>
                  </a:cxn>
                  <a:cxn ang="0">
                    <a:pos x="5" y="57"/>
                  </a:cxn>
                  <a:cxn ang="0">
                    <a:pos x="0" y="45"/>
                  </a:cxn>
                  <a:cxn ang="0">
                    <a:pos x="13" y="42"/>
                  </a:cxn>
                  <a:cxn ang="0">
                    <a:pos x="21" y="37"/>
                  </a:cxn>
                  <a:cxn ang="0">
                    <a:pos x="31" y="36"/>
                  </a:cxn>
                  <a:cxn ang="0">
                    <a:pos x="38" y="33"/>
                  </a:cxn>
                  <a:cxn ang="0">
                    <a:pos x="40" y="25"/>
                  </a:cxn>
                  <a:cxn ang="0">
                    <a:pos x="43" y="26"/>
                  </a:cxn>
                  <a:cxn ang="0">
                    <a:pos x="63" y="25"/>
                  </a:cxn>
                  <a:cxn ang="0">
                    <a:pos x="92" y="16"/>
                  </a:cxn>
                </a:cxnLst>
                <a:rect l="0" t="0" r="r" b="b"/>
                <a:pathLst>
                  <a:path w="126" h="75">
                    <a:moveTo>
                      <a:pt x="92" y="16"/>
                    </a:moveTo>
                    <a:lnTo>
                      <a:pt x="106" y="11"/>
                    </a:lnTo>
                    <a:lnTo>
                      <a:pt x="112" y="5"/>
                    </a:lnTo>
                    <a:lnTo>
                      <a:pt x="122" y="0"/>
                    </a:lnTo>
                    <a:lnTo>
                      <a:pt x="126" y="0"/>
                    </a:lnTo>
                    <a:lnTo>
                      <a:pt x="123" y="9"/>
                    </a:lnTo>
                    <a:lnTo>
                      <a:pt x="115" y="17"/>
                    </a:lnTo>
                    <a:lnTo>
                      <a:pt x="107" y="21"/>
                    </a:lnTo>
                    <a:lnTo>
                      <a:pt x="96" y="37"/>
                    </a:lnTo>
                    <a:lnTo>
                      <a:pt x="99" y="43"/>
                    </a:lnTo>
                    <a:lnTo>
                      <a:pt x="92" y="52"/>
                    </a:lnTo>
                    <a:lnTo>
                      <a:pt x="80" y="54"/>
                    </a:lnTo>
                    <a:lnTo>
                      <a:pt x="69" y="64"/>
                    </a:lnTo>
                    <a:lnTo>
                      <a:pt x="53" y="68"/>
                    </a:lnTo>
                    <a:lnTo>
                      <a:pt x="43" y="75"/>
                    </a:lnTo>
                    <a:lnTo>
                      <a:pt x="25" y="72"/>
                    </a:lnTo>
                    <a:lnTo>
                      <a:pt x="13" y="66"/>
                    </a:lnTo>
                    <a:lnTo>
                      <a:pt x="5" y="57"/>
                    </a:lnTo>
                    <a:lnTo>
                      <a:pt x="0" y="45"/>
                    </a:lnTo>
                    <a:lnTo>
                      <a:pt x="13" y="42"/>
                    </a:lnTo>
                    <a:lnTo>
                      <a:pt x="21" y="37"/>
                    </a:lnTo>
                    <a:lnTo>
                      <a:pt x="31" y="36"/>
                    </a:lnTo>
                    <a:lnTo>
                      <a:pt x="38" y="33"/>
                    </a:lnTo>
                    <a:lnTo>
                      <a:pt x="40" y="25"/>
                    </a:lnTo>
                    <a:lnTo>
                      <a:pt x="43" y="26"/>
                    </a:lnTo>
                    <a:lnTo>
                      <a:pt x="63" y="25"/>
                    </a:lnTo>
                    <a:lnTo>
                      <a:pt x="92" y="16"/>
                    </a:lnTo>
                    <a:close/>
                  </a:path>
                </a:pathLst>
              </a:custGeom>
              <a:grpFill/>
              <a:ln w="6350" cap="flat" cmpd="sng">
                <a:noFill/>
                <a:prstDash val="solid"/>
                <a:round/>
                <a:headEnd type="none" w="med" len="med"/>
                <a:tailEnd type="none" w="med" len="med"/>
              </a:ln>
              <a:effectLst/>
            </p:spPr>
            <p:txBody>
              <a:bodyPr/>
              <a:lstStyle/>
              <a:p>
                <a:endParaRPr lang="en-US" sz="1013" dirty="0"/>
              </a:p>
            </p:txBody>
          </p:sp>
        </p:grpSp>
        <p:sp>
          <p:nvSpPr>
            <p:cNvPr id="125" name="Freeform 165"/>
            <p:cNvSpPr>
              <a:spLocks noChangeAspect="1"/>
            </p:cNvSpPr>
            <p:nvPr/>
          </p:nvSpPr>
          <p:spPr bwMode="gray">
            <a:xfrm>
              <a:off x="1893284" y="1236819"/>
              <a:ext cx="23340" cy="27521"/>
            </a:xfrm>
            <a:custGeom>
              <a:avLst/>
              <a:gdLst/>
              <a:ahLst/>
              <a:cxnLst>
                <a:cxn ang="0">
                  <a:pos x="77" y="118"/>
                </a:cxn>
                <a:cxn ang="0">
                  <a:pos x="68" y="107"/>
                </a:cxn>
                <a:cxn ang="0">
                  <a:pos x="64" y="102"/>
                </a:cxn>
                <a:cxn ang="0">
                  <a:pos x="56" y="99"/>
                </a:cxn>
                <a:cxn ang="0">
                  <a:pos x="46" y="89"/>
                </a:cxn>
                <a:cxn ang="0">
                  <a:pos x="38" y="83"/>
                </a:cxn>
                <a:cxn ang="0">
                  <a:pos x="27" y="79"/>
                </a:cxn>
                <a:cxn ang="0">
                  <a:pos x="19" y="69"/>
                </a:cxn>
                <a:cxn ang="0">
                  <a:pos x="16" y="55"/>
                </a:cxn>
                <a:cxn ang="0">
                  <a:pos x="14" y="35"/>
                </a:cxn>
                <a:cxn ang="0">
                  <a:pos x="7" y="21"/>
                </a:cxn>
                <a:cxn ang="0">
                  <a:pos x="0" y="15"/>
                </a:cxn>
                <a:cxn ang="0">
                  <a:pos x="21" y="14"/>
                </a:cxn>
                <a:cxn ang="0">
                  <a:pos x="28" y="9"/>
                </a:cxn>
                <a:cxn ang="0">
                  <a:pos x="44" y="8"/>
                </a:cxn>
                <a:cxn ang="0">
                  <a:pos x="51" y="4"/>
                </a:cxn>
                <a:cxn ang="0">
                  <a:pos x="67" y="7"/>
                </a:cxn>
                <a:cxn ang="0">
                  <a:pos x="76" y="5"/>
                </a:cxn>
                <a:cxn ang="0">
                  <a:pos x="86" y="0"/>
                </a:cxn>
                <a:cxn ang="0">
                  <a:pos x="87" y="0"/>
                </a:cxn>
                <a:cxn ang="0">
                  <a:pos x="89" y="8"/>
                </a:cxn>
                <a:cxn ang="0">
                  <a:pos x="99" y="20"/>
                </a:cxn>
                <a:cxn ang="0">
                  <a:pos x="107" y="21"/>
                </a:cxn>
                <a:cxn ang="0">
                  <a:pos x="114" y="26"/>
                </a:cxn>
                <a:cxn ang="0">
                  <a:pos x="115" y="34"/>
                </a:cxn>
                <a:cxn ang="0">
                  <a:pos x="110" y="40"/>
                </a:cxn>
                <a:cxn ang="0">
                  <a:pos x="110" y="48"/>
                </a:cxn>
                <a:cxn ang="0">
                  <a:pos x="113" y="56"/>
                </a:cxn>
                <a:cxn ang="0">
                  <a:pos x="118" y="63"/>
                </a:cxn>
                <a:cxn ang="0">
                  <a:pos x="123" y="68"/>
                </a:cxn>
                <a:cxn ang="0">
                  <a:pos x="137" y="77"/>
                </a:cxn>
                <a:cxn ang="0">
                  <a:pos x="138" y="84"/>
                </a:cxn>
                <a:cxn ang="0">
                  <a:pos x="135" y="93"/>
                </a:cxn>
                <a:cxn ang="0">
                  <a:pos x="126" y="94"/>
                </a:cxn>
                <a:cxn ang="0">
                  <a:pos x="129" y="101"/>
                </a:cxn>
                <a:cxn ang="0">
                  <a:pos x="138" y="113"/>
                </a:cxn>
                <a:cxn ang="0">
                  <a:pos x="153" y="122"/>
                </a:cxn>
                <a:cxn ang="0">
                  <a:pos x="161" y="122"/>
                </a:cxn>
                <a:cxn ang="0">
                  <a:pos x="168" y="123"/>
                </a:cxn>
                <a:cxn ang="0">
                  <a:pos x="164" y="131"/>
                </a:cxn>
                <a:cxn ang="0">
                  <a:pos x="163" y="139"/>
                </a:cxn>
                <a:cxn ang="0">
                  <a:pos x="169" y="144"/>
                </a:cxn>
                <a:cxn ang="0">
                  <a:pos x="168" y="152"/>
                </a:cxn>
                <a:cxn ang="0">
                  <a:pos x="161" y="154"/>
                </a:cxn>
                <a:cxn ang="0">
                  <a:pos x="166" y="160"/>
                </a:cxn>
                <a:cxn ang="0">
                  <a:pos x="169" y="168"/>
                </a:cxn>
                <a:cxn ang="0">
                  <a:pos x="170" y="175"/>
                </a:cxn>
                <a:cxn ang="0">
                  <a:pos x="164" y="175"/>
                </a:cxn>
                <a:cxn ang="0">
                  <a:pos x="147" y="175"/>
                </a:cxn>
                <a:cxn ang="0">
                  <a:pos x="142" y="175"/>
                </a:cxn>
                <a:cxn ang="0">
                  <a:pos x="141" y="150"/>
                </a:cxn>
                <a:cxn ang="0">
                  <a:pos x="137" y="143"/>
                </a:cxn>
                <a:cxn ang="0">
                  <a:pos x="132" y="136"/>
                </a:cxn>
                <a:cxn ang="0">
                  <a:pos x="129" y="128"/>
                </a:cxn>
                <a:cxn ang="0">
                  <a:pos x="121" y="126"/>
                </a:cxn>
                <a:cxn ang="0">
                  <a:pos x="114" y="128"/>
                </a:cxn>
                <a:cxn ang="0">
                  <a:pos x="107" y="128"/>
                </a:cxn>
                <a:cxn ang="0">
                  <a:pos x="99" y="125"/>
                </a:cxn>
                <a:cxn ang="0">
                  <a:pos x="94" y="117"/>
                </a:cxn>
                <a:cxn ang="0">
                  <a:pos x="87" y="116"/>
                </a:cxn>
                <a:cxn ang="0">
                  <a:pos x="77" y="118"/>
                </a:cxn>
              </a:cxnLst>
              <a:rect l="0" t="0" r="r" b="b"/>
              <a:pathLst>
                <a:path w="170" h="175">
                  <a:moveTo>
                    <a:pt x="77" y="118"/>
                  </a:moveTo>
                  <a:lnTo>
                    <a:pt x="68" y="107"/>
                  </a:lnTo>
                  <a:lnTo>
                    <a:pt x="64" y="102"/>
                  </a:lnTo>
                  <a:lnTo>
                    <a:pt x="56" y="99"/>
                  </a:lnTo>
                  <a:lnTo>
                    <a:pt x="46" y="89"/>
                  </a:lnTo>
                  <a:lnTo>
                    <a:pt x="38" y="83"/>
                  </a:lnTo>
                  <a:lnTo>
                    <a:pt x="27" y="79"/>
                  </a:lnTo>
                  <a:lnTo>
                    <a:pt x="19" y="69"/>
                  </a:lnTo>
                  <a:lnTo>
                    <a:pt x="16" y="55"/>
                  </a:lnTo>
                  <a:lnTo>
                    <a:pt x="14" y="35"/>
                  </a:lnTo>
                  <a:lnTo>
                    <a:pt x="7" y="21"/>
                  </a:lnTo>
                  <a:lnTo>
                    <a:pt x="0" y="15"/>
                  </a:lnTo>
                  <a:lnTo>
                    <a:pt x="21" y="14"/>
                  </a:lnTo>
                  <a:lnTo>
                    <a:pt x="28" y="9"/>
                  </a:lnTo>
                  <a:lnTo>
                    <a:pt x="44" y="8"/>
                  </a:lnTo>
                  <a:lnTo>
                    <a:pt x="51" y="4"/>
                  </a:lnTo>
                  <a:lnTo>
                    <a:pt x="67" y="7"/>
                  </a:lnTo>
                  <a:lnTo>
                    <a:pt x="76" y="5"/>
                  </a:lnTo>
                  <a:lnTo>
                    <a:pt x="86" y="0"/>
                  </a:lnTo>
                  <a:lnTo>
                    <a:pt x="87" y="0"/>
                  </a:lnTo>
                  <a:lnTo>
                    <a:pt x="89" y="8"/>
                  </a:lnTo>
                  <a:lnTo>
                    <a:pt x="99" y="20"/>
                  </a:lnTo>
                  <a:lnTo>
                    <a:pt x="107" y="21"/>
                  </a:lnTo>
                  <a:lnTo>
                    <a:pt x="114" y="26"/>
                  </a:lnTo>
                  <a:lnTo>
                    <a:pt x="115" y="34"/>
                  </a:lnTo>
                  <a:lnTo>
                    <a:pt x="110" y="40"/>
                  </a:lnTo>
                  <a:lnTo>
                    <a:pt x="110" y="48"/>
                  </a:lnTo>
                  <a:lnTo>
                    <a:pt x="113" y="56"/>
                  </a:lnTo>
                  <a:lnTo>
                    <a:pt x="118" y="63"/>
                  </a:lnTo>
                  <a:lnTo>
                    <a:pt x="123" y="68"/>
                  </a:lnTo>
                  <a:lnTo>
                    <a:pt x="137" y="77"/>
                  </a:lnTo>
                  <a:lnTo>
                    <a:pt x="138" y="84"/>
                  </a:lnTo>
                  <a:lnTo>
                    <a:pt x="135" y="93"/>
                  </a:lnTo>
                  <a:lnTo>
                    <a:pt x="126" y="94"/>
                  </a:lnTo>
                  <a:lnTo>
                    <a:pt x="129" y="101"/>
                  </a:lnTo>
                  <a:lnTo>
                    <a:pt x="138" y="113"/>
                  </a:lnTo>
                  <a:lnTo>
                    <a:pt x="153" y="122"/>
                  </a:lnTo>
                  <a:lnTo>
                    <a:pt x="161" y="122"/>
                  </a:lnTo>
                  <a:lnTo>
                    <a:pt x="168" y="123"/>
                  </a:lnTo>
                  <a:lnTo>
                    <a:pt x="164" y="131"/>
                  </a:lnTo>
                  <a:lnTo>
                    <a:pt x="163" y="139"/>
                  </a:lnTo>
                  <a:lnTo>
                    <a:pt x="169" y="144"/>
                  </a:lnTo>
                  <a:lnTo>
                    <a:pt x="168" y="152"/>
                  </a:lnTo>
                  <a:lnTo>
                    <a:pt x="161" y="154"/>
                  </a:lnTo>
                  <a:lnTo>
                    <a:pt x="166" y="160"/>
                  </a:lnTo>
                  <a:lnTo>
                    <a:pt x="169" y="168"/>
                  </a:lnTo>
                  <a:lnTo>
                    <a:pt x="170" y="175"/>
                  </a:lnTo>
                  <a:lnTo>
                    <a:pt x="164" y="175"/>
                  </a:lnTo>
                  <a:lnTo>
                    <a:pt x="147" y="175"/>
                  </a:lnTo>
                  <a:lnTo>
                    <a:pt x="142" y="175"/>
                  </a:lnTo>
                  <a:lnTo>
                    <a:pt x="141" y="150"/>
                  </a:lnTo>
                  <a:lnTo>
                    <a:pt x="137" y="143"/>
                  </a:lnTo>
                  <a:lnTo>
                    <a:pt x="132" y="136"/>
                  </a:lnTo>
                  <a:lnTo>
                    <a:pt x="129" y="128"/>
                  </a:lnTo>
                  <a:lnTo>
                    <a:pt x="121" y="126"/>
                  </a:lnTo>
                  <a:lnTo>
                    <a:pt x="114" y="128"/>
                  </a:lnTo>
                  <a:lnTo>
                    <a:pt x="107" y="128"/>
                  </a:lnTo>
                  <a:lnTo>
                    <a:pt x="99" y="125"/>
                  </a:lnTo>
                  <a:lnTo>
                    <a:pt x="94" y="117"/>
                  </a:lnTo>
                  <a:lnTo>
                    <a:pt x="87" y="116"/>
                  </a:lnTo>
                  <a:lnTo>
                    <a:pt x="77" y="118"/>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126" name="Freeform 166"/>
            <p:cNvSpPr>
              <a:spLocks noChangeAspect="1"/>
            </p:cNvSpPr>
            <p:nvPr/>
          </p:nvSpPr>
          <p:spPr bwMode="gray">
            <a:xfrm>
              <a:off x="1916624" y="1052823"/>
              <a:ext cx="306162" cy="187141"/>
            </a:xfrm>
            <a:custGeom>
              <a:avLst/>
              <a:gdLst/>
              <a:ahLst/>
              <a:cxnLst>
                <a:cxn ang="0">
                  <a:pos x="464" y="1136"/>
                </a:cxn>
                <a:cxn ang="0">
                  <a:pos x="355" y="1109"/>
                </a:cxn>
                <a:cxn ang="0">
                  <a:pos x="262" y="1035"/>
                </a:cxn>
                <a:cxn ang="0">
                  <a:pos x="250" y="932"/>
                </a:cxn>
                <a:cxn ang="0">
                  <a:pos x="298" y="882"/>
                </a:cxn>
                <a:cxn ang="0">
                  <a:pos x="413" y="881"/>
                </a:cxn>
                <a:cxn ang="0">
                  <a:pos x="420" y="823"/>
                </a:cxn>
                <a:cxn ang="0">
                  <a:pos x="336" y="731"/>
                </a:cxn>
                <a:cxn ang="0">
                  <a:pos x="242" y="718"/>
                </a:cxn>
                <a:cxn ang="0">
                  <a:pos x="102" y="781"/>
                </a:cxn>
                <a:cxn ang="0">
                  <a:pos x="103" y="699"/>
                </a:cxn>
                <a:cxn ang="0">
                  <a:pos x="33" y="660"/>
                </a:cxn>
                <a:cxn ang="0">
                  <a:pos x="16" y="544"/>
                </a:cxn>
                <a:cxn ang="0">
                  <a:pos x="64" y="458"/>
                </a:cxn>
                <a:cxn ang="0">
                  <a:pos x="126" y="435"/>
                </a:cxn>
                <a:cxn ang="0">
                  <a:pos x="193" y="379"/>
                </a:cxn>
                <a:cxn ang="0">
                  <a:pos x="263" y="359"/>
                </a:cxn>
                <a:cxn ang="0">
                  <a:pos x="329" y="359"/>
                </a:cxn>
                <a:cxn ang="0">
                  <a:pos x="421" y="398"/>
                </a:cxn>
                <a:cxn ang="0">
                  <a:pos x="442" y="408"/>
                </a:cxn>
                <a:cxn ang="0">
                  <a:pos x="531" y="424"/>
                </a:cxn>
                <a:cxn ang="0">
                  <a:pos x="590" y="402"/>
                </a:cxn>
                <a:cxn ang="0">
                  <a:pos x="674" y="434"/>
                </a:cxn>
                <a:cxn ang="0">
                  <a:pos x="760" y="434"/>
                </a:cxn>
                <a:cxn ang="0">
                  <a:pos x="793" y="363"/>
                </a:cxn>
                <a:cxn ang="0">
                  <a:pos x="760" y="306"/>
                </a:cxn>
                <a:cxn ang="0">
                  <a:pos x="807" y="226"/>
                </a:cxn>
                <a:cxn ang="0">
                  <a:pos x="803" y="192"/>
                </a:cxn>
                <a:cxn ang="0">
                  <a:pos x="802" y="150"/>
                </a:cxn>
                <a:cxn ang="0">
                  <a:pos x="878" y="142"/>
                </a:cxn>
                <a:cxn ang="0">
                  <a:pos x="963" y="110"/>
                </a:cxn>
                <a:cxn ang="0">
                  <a:pos x="1034" y="74"/>
                </a:cxn>
                <a:cxn ang="0">
                  <a:pos x="1187" y="42"/>
                </a:cxn>
                <a:cxn ang="0">
                  <a:pos x="1239" y="0"/>
                </a:cxn>
                <a:cxn ang="0">
                  <a:pos x="1324" y="12"/>
                </a:cxn>
                <a:cxn ang="0">
                  <a:pos x="1349" y="102"/>
                </a:cxn>
                <a:cxn ang="0">
                  <a:pos x="1402" y="107"/>
                </a:cxn>
                <a:cxn ang="0">
                  <a:pos x="1425" y="125"/>
                </a:cxn>
                <a:cxn ang="0">
                  <a:pos x="1490" y="145"/>
                </a:cxn>
                <a:cxn ang="0">
                  <a:pos x="1508" y="173"/>
                </a:cxn>
                <a:cxn ang="0">
                  <a:pos x="1586" y="123"/>
                </a:cxn>
                <a:cxn ang="0">
                  <a:pos x="1657" y="118"/>
                </a:cxn>
                <a:cxn ang="0">
                  <a:pos x="1857" y="397"/>
                </a:cxn>
                <a:cxn ang="0">
                  <a:pos x="1938" y="425"/>
                </a:cxn>
                <a:cxn ang="0">
                  <a:pos x="2028" y="408"/>
                </a:cxn>
                <a:cxn ang="0">
                  <a:pos x="2078" y="470"/>
                </a:cxn>
                <a:cxn ang="0">
                  <a:pos x="2159" y="533"/>
                </a:cxn>
                <a:cxn ang="0">
                  <a:pos x="2226" y="554"/>
                </a:cxn>
                <a:cxn ang="0">
                  <a:pos x="2139" y="733"/>
                </a:cxn>
                <a:cxn ang="0">
                  <a:pos x="1978" y="773"/>
                </a:cxn>
                <a:cxn ang="0">
                  <a:pos x="1841" y="901"/>
                </a:cxn>
                <a:cxn ang="0">
                  <a:pos x="1860" y="1061"/>
                </a:cxn>
                <a:cxn ang="0">
                  <a:pos x="1768" y="1061"/>
                </a:cxn>
                <a:cxn ang="0">
                  <a:pos x="1620" y="1050"/>
                </a:cxn>
                <a:cxn ang="0">
                  <a:pos x="1506" y="1034"/>
                </a:cxn>
                <a:cxn ang="0">
                  <a:pos x="1421" y="1070"/>
                </a:cxn>
                <a:cxn ang="0">
                  <a:pos x="1343" y="1081"/>
                </a:cxn>
                <a:cxn ang="0">
                  <a:pos x="1257" y="1153"/>
                </a:cxn>
                <a:cxn ang="0">
                  <a:pos x="1185" y="1180"/>
                </a:cxn>
                <a:cxn ang="0">
                  <a:pos x="1048" y="1021"/>
                </a:cxn>
                <a:cxn ang="0">
                  <a:pos x="742" y="899"/>
                </a:cxn>
              </a:cxnLst>
              <a:rect l="0" t="0" r="r" b="b"/>
              <a:pathLst>
                <a:path w="2230" h="1190">
                  <a:moveTo>
                    <a:pt x="518" y="898"/>
                  </a:moveTo>
                  <a:lnTo>
                    <a:pt x="518" y="968"/>
                  </a:lnTo>
                  <a:lnTo>
                    <a:pt x="518" y="1042"/>
                  </a:lnTo>
                  <a:lnTo>
                    <a:pt x="518" y="1107"/>
                  </a:lnTo>
                  <a:lnTo>
                    <a:pt x="518" y="1168"/>
                  </a:lnTo>
                  <a:lnTo>
                    <a:pt x="506" y="1174"/>
                  </a:lnTo>
                  <a:lnTo>
                    <a:pt x="486" y="1173"/>
                  </a:lnTo>
                  <a:lnTo>
                    <a:pt x="477" y="1166"/>
                  </a:lnTo>
                  <a:lnTo>
                    <a:pt x="468" y="1143"/>
                  </a:lnTo>
                  <a:lnTo>
                    <a:pt x="464" y="1136"/>
                  </a:lnTo>
                  <a:lnTo>
                    <a:pt x="458" y="1130"/>
                  </a:lnTo>
                  <a:lnTo>
                    <a:pt x="452" y="1115"/>
                  </a:lnTo>
                  <a:lnTo>
                    <a:pt x="447" y="1108"/>
                  </a:lnTo>
                  <a:lnTo>
                    <a:pt x="432" y="1102"/>
                  </a:lnTo>
                  <a:lnTo>
                    <a:pt x="425" y="1097"/>
                  </a:lnTo>
                  <a:lnTo>
                    <a:pt x="418" y="1092"/>
                  </a:lnTo>
                  <a:lnTo>
                    <a:pt x="410" y="1092"/>
                  </a:lnTo>
                  <a:lnTo>
                    <a:pt x="402" y="1093"/>
                  </a:lnTo>
                  <a:lnTo>
                    <a:pt x="378" y="1100"/>
                  </a:lnTo>
                  <a:lnTo>
                    <a:pt x="355" y="1109"/>
                  </a:lnTo>
                  <a:lnTo>
                    <a:pt x="325" y="1135"/>
                  </a:lnTo>
                  <a:lnTo>
                    <a:pt x="324" y="1096"/>
                  </a:lnTo>
                  <a:lnTo>
                    <a:pt x="333" y="1085"/>
                  </a:lnTo>
                  <a:lnTo>
                    <a:pt x="335" y="1065"/>
                  </a:lnTo>
                  <a:lnTo>
                    <a:pt x="323" y="1060"/>
                  </a:lnTo>
                  <a:lnTo>
                    <a:pt x="311" y="1059"/>
                  </a:lnTo>
                  <a:lnTo>
                    <a:pt x="291" y="1050"/>
                  </a:lnTo>
                  <a:lnTo>
                    <a:pt x="281" y="1037"/>
                  </a:lnTo>
                  <a:lnTo>
                    <a:pt x="274" y="1037"/>
                  </a:lnTo>
                  <a:lnTo>
                    <a:pt x="262" y="1035"/>
                  </a:lnTo>
                  <a:lnTo>
                    <a:pt x="259" y="996"/>
                  </a:lnTo>
                  <a:lnTo>
                    <a:pt x="247" y="976"/>
                  </a:lnTo>
                  <a:lnTo>
                    <a:pt x="239" y="970"/>
                  </a:lnTo>
                  <a:lnTo>
                    <a:pt x="232" y="956"/>
                  </a:lnTo>
                  <a:lnTo>
                    <a:pt x="209" y="947"/>
                  </a:lnTo>
                  <a:lnTo>
                    <a:pt x="198" y="930"/>
                  </a:lnTo>
                  <a:lnTo>
                    <a:pt x="205" y="924"/>
                  </a:lnTo>
                  <a:lnTo>
                    <a:pt x="223" y="924"/>
                  </a:lnTo>
                  <a:lnTo>
                    <a:pt x="241" y="927"/>
                  </a:lnTo>
                  <a:lnTo>
                    <a:pt x="250" y="932"/>
                  </a:lnTo>
                  <a:lnTo>
                    <a:pt x="258" y="930"/>
                  </a:lnTo>
                  <a:lnTo>
                    <a:pt x="271" y="931"/>
                  </a:lnTo>
                  <a:lnTo>
                    <a:pt x="268" y="924"/>
                  </a:lnTo>
                  <a:lnTo>
                    <a:pt x="264" y="913"/>
                  </a:lnTo>
                  <a:lnTo>
                    <a:pt x="262" y="894"/>
                  </a:lnTo>
                  <a:lnTo>
                    <a:pt x="266" y="883"/>
                  </a:lnTo>
                  <a:lnTo>
                    <a:pt x="276" y="878"/>
                  </a:lnTo>
                  <a:lnTo>
                    <a:pt x="276" y="886"/>
                  </a:lnTo>
                  <a:lnTo>
                    <a:pt x="287" y="887"/>
                  </a:lnTo>
                  <a:lnTo>
                    <a:pt x="298" y="882"/>
                  </a:lnTo>
                  <a:lnTo>
                    <a:pt x="301" y="873"/>
                  </a:lnTo>
                  <a:lnTo>
                    <a:pt x="311" y="865"/>
                  </a:lnTo>
                  <a:lnTo>
                    <a:pt x="328" y="863"/>
                  </a:lnTo>
                  <a:lnTo>
                    <a:pt x="344" y="873"/>
                  </a:lnTo>
                  <a:lnTo>
                    <a:pt x="360" y="879"/>
                  </a:lnTo>
                  <a:lnTo>
                    <a:pt x="376" y="876"/>
                  </a:lnTo>
                  <a:lnTo>
                    <a:pt x="386" y="868"/>
                  </a:lnTo>
                  <a:lnTo>
                    <a:pt x="389" y="870"/>
                  </a:lnTo>
                  <a:lnTo>
                    <a:pt x="394" y="874"/>
                  </a:lnTo>
                  <a:lnTo>
                    <a:pt x="413" y="881"/>
                  </a:lnTo>
                  <a:lnTo>
                    <a:pt x="424" y="887"/>
                  </a:lnTo>
                  <a:lnTo>
                    <a:pt x="435" y="884"/>
                  </a:lnTo>
                  <a:lnTo>
                    <a:pt x="447" y="887"/>
                  </a:lnTo>
                  <a:lnTo>
                    <a:pt x="451" y="879"/>
                  </a:lnTo>
                  <a:lnTo>
                    <a:pt x="443" y="867"/>
                  </a:lnTo>
                  <a:lnTo>
                    <a:pt x="453" y="867"/>
                  </a:lnTo>
                  <a:lnTo>
                    <a:pt x="446" y="855"/>
                  </a:lnTo>
                  <a:lnTo>
                    <a:pt x="435" y="841"/>
                  </a:lnTo>
                  <a:lnTo>
                    <a:pt x="425" y="834"/>
                  </a:lnTo>
                  <a:lnTo>
                    <a:pt x="420" y="823"/>
                  </a:lnTo>
                  <a:lnTo>
                    <a:pt x="409" y="823"/>
                  </a:lnTo>
                  <a:lnTo>
                    <a:pt x="398" y="806"/>
                  </a:lnTo>
                  <a:lnTo>
                    <a:pt x="392" y="782"/>
                  </a:lnTo>
                  <a:lnTo>
                    <a:pt x="384" y="771"/>
                  </a:lnTo>
                  <a:lnTo>
                    <a:pt x="382" y="777"/>
                  </a:lnTo>
                  <a:lnTo>
                    <a:pt x="375" y="760"/>
                  </a:lnTo>
                  <a:lnTo>
                    <a:pt x="370" y="760"/>
                  </a:lnTo>
                  <a:lnTo>
                    <a:pt x="367" y="749"/>
                  </a:lnTo>
                  <a:lnTo>
                    <a:pt x="348" y="732"/>
                  </a:lnTo>
                  <a:lnTo>
                    <a:pt x="336" y="731"/>
                  </a:lnTo>
                  <a:lnTo>
                    <a:pt x="336" y="725"/>
                  </a:lnTo>
                  <a:lnTo>
                    <a:pt x="323" y="723"/>
                  </a:lnTo>
                  <a:lnTo>
                    <a:pt x="312" y="728"/>
                  </a:lnTo>
                  <a:lnTo>
                    <a:pt x="303" y="730"/>
                  </a:lnTo>
                  <a:lnTo>
                    <a:pt x="292" y="736"/>
                  </a:lnTo>
                  <a:lnTo>
                    <a:pt x="289" y="725"/>
                  </a:lnTo>
                  <a:lnTo>
                    <a:pt x="274" y="725"/>
                  </a:lnTo>
                  <a:lnTo>
                    <a:pt x="270" y="722"/>
                  </a:lnTo>
                  <a:lnTo>
                    <a:pt x="257" y="720"/>
                  </a:lnTo>
                  <a:lnTo>
                    <a:pt x="242" y="718"/>
                  </a:lnTo>
                  <a:lnTo>
                    <a:pt x="207" y="752"/>
                  </a:lnTo>
                  <a:lnTo>
                    <a:pt x="188" y="753"/>
                  </a:lnTo>
                  <a:lnTo>
                    <a:pt x="162" y="761"/>
                  </a:lnTo>
                  <a:lnTo>
                    <a:pt x="136" y="765"/>
                  </a:lnTo>
                  <a:lnTo>
                    <a:pt x="114" y="771"/>
                  </a:lnTo>
                  <a:lnTo>
                    <a:pt x="136" y="786"/>
                  </a:lnTo>
                  <a:lnTo>
                    <a:pt x="119" y="793"/>
                  </a:lnTo>
                  <a:lnTo>
                    <a:pt x="112" y="791"/>
                  </a:lnTo>
                  <a:lnTo>
                    <a:pt x="108" y="785"/>
                  </a:lnTo>
                  <a:lnTo>
                    <a:pt x="102" y="781"/>
                  </a:lnTo>
                  <a:lnTo>
                    <a:pt x="93" y="781"/>
                  </a:lnTo>
                  <a:lnTo>
                    <a:pt x="86" y="779"/>
                  </a:lnTo>
                  <a:lnTo>
                    <a:pt x="83" y="773"/>
                  </a:lnTo>
                  <a:lnTo>
                    <a:pt x="90" y="766"/>
                  </a:lnTo>
                  <a:lnTo>
                    <a:pt x="91" y="758"/>
                  </a:lnTo>
                  <a:lnTo>
                    <a:pt x="98" y="755"/>
                  </a:lnTo>
                  <a:lnTo>
                    <a:pt x="107" y="761"/>
                  </a:lnTo>
                  <a:lnTo>
                    <a:pt x="119" y="758"/>
                  </a:lnTo>
                  <a:lnTo>
                    <a:pt x="110" y="701"/>
                  </a:lnTo>
                  <a:lnTo>
                    <a:pt x="103" y="699"/>
                  </a:lnTo>
                  <a:lnTo>
                    <a:pt x="98" y="693"/>
                  </a:lnTo>
                  <a:lnTo>
                    <a:pt x="96" y="684"/>
                  </a:lnTo>
                  <a:lnTo>
                    <a:pt x="92" y="678"/>
                  </a:lnTo>
                  <a:lnTo>
                    <a:pt x="86" y="672"/>
                  </a:lnTo>
                  <a:lnTo>
                    <a:pt x="79" y="672"/>
                  </a:lnTo>
                  <a:lnTo>
                    <a:pt x="61" y="674"/>
                  </a:lnTo>
                  <a:lnTo>
                    <a:pt x="48" y="671"/>
                  </a:lnTo>
                  <a:lnTo>
                    <a:pt x="47" y="679"/>
                  </a:lnTo>
                  <a:lnTo>
                    <a:pt x="34" y="667"/>
                  </a:lnTo>
                  <a:lnTo>
                    <a:pt x="33" y="660"/>
                  </a:lnTo>
                  <a:lnTo>
                    <a:pt x="29" y="652"/>
                  </a:lnTo>
                  <a:lnTo>
                    <a:pt x="34" y="646"/>
                  </a:lnTo>
                  <a:lnTo>
                    <a:pt x="29" y="639"/>
                  </a:lnTo>
                  <a:lnTo>
                    <a:pt x="28" y="631"/>
                  </a:lnTo>
                  <a:lnTo>
                    <a:pt x="0" y="621"/>
                  </a:lnTo>
                  <a:lnTo>
                    <a:pt x="11" y="577"/>
                  </a:lnTo>
                  <a:lnTo>
                    <a:pt x="24" y="570"/>
                  </a:lnTo>
                  <a:lnTo>
                    <a:pt x="29" y="562"/>
                  </a:lnTo>
                  <a:lnTo>
                    <a:pt x="27" y="555"/>
                  </a:lnTo>
                  <a:lnTo>
                    <a:pt x="16" y="544"/>
                  </a:lnTo>
                  <a:lnTo>
                    <a:pt x="26" y="499"/>
                  </a:lnTo>
                  <a:lnTo>
                    <a:pt x="39" y="490"/>
                  </a:lnTo>
                  <a:lnTo>
                    <a:pt x="44" y="484"/>
                  </a:lnTo>
                  <a:lnTo>
                    <a:pt x="42" y="475"/>
                  </a:lnTo>
                  <a:lnTo>
                    <a:pt x="45" y="468"/>
                  </a:lnTo>
                  <a:lnTo>
                    <a:pt x="45" y="461"/>
                  </a:lnTo>
                  <a:lnTo>
                    <a:pt x="49" y="452"/>
                  </a:lnTo>
                  <a:lnTo>
                    <a:pt x="54" y="446"/>
                  </a:lnTo>
                  <a:lnTo>
                    <a:pt x="60" y="451"/>
                  </a:lnTo>
                  <a:lnTo>
                    <a:pt x="64" y="458"/>
                  </a:lnTo>
                  <a:lnTo>
                    <a:pt x="76" y="468"/>
                  </a:lnTo>
                  <a:lnTo>
                    <a:pt x="93" y="505"/>
                  </a:lnTo>
                  <a:lnTo>
                    <a:pt x="102" y="507"/>
                  </a:lnTo>
                  <a:lnTo>
                    <a:pt x="128" y="490"/>
                  </a:lnTo>
                  <a:lnTo>
                    <a:pt x="125" y="481"/>
                  </a:lnTo>
                  <a:lnTo>
                    <a:pt x="122" y="474"/>
                  </a:lnTo>
                  <a:lnTo>
                    <a:pt x="118" y="449"/>
                  </a:lnTo>
                  <a:lnTo>
                    <a:pt x="110" y="436"/>
                  </a:lnTo>
                  <a:lnTo>
                    <a:pt x="119" y="437"/>
                  </a:lnTo>
                  <a:lnTo>
                    <a:pt x="126" y="435"/>
                  </a:lnTo>
                  <a:lnTo>
                    <a:pt x="146" y="420"/>
                  </a:lnTo>
                  <a:lnTo>
                    <a:pt x="153" y="416"/>
                  </a:lnTo>
                  <a:lnTo>
                    <a:pt x="158" y="410"/>
                  </a:lnTo>
                  <a:lnTo>
                    <a:pt x="158" y="402"/>
                  </a:lnTo>
                  <a:lnTo>
                    <a:pt x="158" y="393"/>
                  </a:lnTo>
                  <a:lnTo>
                    <a:pt x="166" y="392"/>
                  </a:lnTo>
                  <a:lnTo>
                    <a:pt x="174" y="393"/>
                  </a:lnTo>
                  <a:lnTo>
                    <a:pt x="182" y="391"/>
                  </a:lnTo>
                  <a:lnTo>
                    <a:pt x="187" y="383"/>
                  </a:lnTo>
                  <a:lnTo>
                    <a:pt x="193" y="379"/>
                  </a:lnTo>
                  <a:lnTo>
                    <a:pt x="201" y="377"/>
                  </a:lnTo>
                  <a:lnTo>
                    <a:pt x="206" y="371"/>
                  </a:lnTo>
                  <a:lnTo>
                    <a:pt x="214" y="366"/>
                  </a:lnTo>
                  <a:lnTo>
                    <a:pt x="219" y="360"/>
                  </a:lnTo>
                  <a:lnTo>
                    <a:pt x="220" y="352"/>
                  </a:lnTo>
                  <a:lnTo>
                    <a:pt x="227" y="348"/>
                  </a:lnTo>
                  <a:lnTo>
                    <a:pt x="242" y="343"/>
                  </a:lnTo>
                  <a:lnTo>
                    <a:pt x="258" y="343"/>
                  </a:lnTo>
                  <a:lnTo>
                    <a:pt x="259" y="351"/>
                  </a:lnTo>
                  <a:lnTo>
                    <a:pt x="263" y="359"/>
                  </a:lnTo>
                  <a:lnTo>
                    <a:pt x="279" y="355"/>
                  </a:lnTo>
                  <a:lnTo>
                    <a:pt x="284" y="361"/>
                  </a:lnTo>
                  <a:lnTo>
                    <a:pt x="289" y="354"/>
                  </a:lnTo>
                  <a:lnTo>
                    <a:pt x="291" y="345"/>
                  </a:lnTo>
                  <a:lnTo>
                    <a:pt x="296" y="339"/>
                  </a:lnTo>
                  <a:lnTo>
                    <a:pt x="303" y="340"/>
                  </a:lnTo>
                  <a:lnTo>
                    <a:pt x="311" y="336"/>
                  </a:lnTo>
                  <a:lnTo>
                    <a:pt x="318" y="336"/>
                  </a:lnTo>
                  <a:lnTo>
                    <a:pt x="324" y="352"/>
                  </a:lnTo>
                  <a:lnTo>
                    <a:pt x="329" y="359"/>
                  </a:lnTo>
                  <a:lnTo>
                    <a:pt x="338" y="355"/>
                  </a:lnTo>
                  <a:lnTo>
                    <a:pt x="345" y="355"/>
                  </a:lnTo>
                  <a:lnTo>
                    <a:pt x="352" y="357"/>
                  </a:lnTo>
                  <a:lnTo>
                    <a:pt x="368" y="354"/>
                  </a:lnTo>
                  <a:lnTo>
                    <a:pt x="376" y="355"/>
                  </a:lnTo>
                  <a:lnTo>
                    <a:pt x="383" y="360"/>
                  </a:lnTo>
                  <a:lnTo>
                    <a:pt x="389" y="365"/>
                  </a:lnTo>
                  <a:lnTo>
                    <a:pt x="395" y="379"/>
                  </a:lnTo>
                  <a:lnTo>
                    <a:pt x="416" y="392"/>
                  </a:lnTo>
                  <a:lnTo>
                    <a:pt x="421" y="398"/>
                  </a:lnTo>
                  <a:lnTo>
                    <a:pt x="424" y="406"/>
                  </a:lnTo>
                  <a:lnTo>
                    <a:pt x="435" y="419"/>
                  </a:lnTo>
                  <a:lnTo>
                    <a:pt x="434" y="426"/>
                  </a:lnTo>
                  <a:lnTo>
                    <a:pt x="435" y="435"/>
                  </a:lnTo>
                  <a:lnTo>
                    <a:pt x="440" y="441"/>
                  </a:lnTo>
                  <a:lnTo>
                    <a:pt x="447" y="438"/>
                  </a:lnTo>
                  <a:lnTo>
                    <a:pt x="447" y="431"/>
                  </a:lnTo>
                  <a:lnTo>
                    <a:pt x="446" y="422"/>
                  </a:lnTo>
                  <a:lnTo>
                    <a:pt x="447" y="415"/>
                  </a:lnTo>
                  <a:lnTo>
                    <a:pt x="442" y="408"/>
                  </a:lnTo>
                  <a:lnTo>
                    <a:pt x="447" y="402"/>
                  </a:lnTo>
                  <a:lnTo>
                    <a:pt x="456" y="400"/>
                  </a:lnTo>
                  <a:lnTo>
                    <a:pt x="458" y="408"/>
                  </a:lnTo>
                  <a:lnTo>
                    <a:pt x="464" y="414"/>
                  </a:lnTo>
                  <a:lnTo>
                    <a:pt x="467" y="421"/>
                  </a:lnTo>
                  <a:lnTo>
                    <a:pt x="473" y="426"/>
                  </a:lnTo>
                  <a:lnTo>
                    <a:pt x="488" y="432"/>
                  </a:lnTo>
                  <a:lnTo>
                    <a:pt x="502" y="440"/>
                  </a:lnTo>
                  <a:lnTo>
                    <a:pt x="511" y="437"/>
                  </a:lnTo>
                  <a:lnTo>
                    <a:pt x="531" y="424"/>
                  </a:lnTo>
                  <a:lnTo>
                    <a:pt x="531" y="415"/>
                  </a:lnTo>
                  <a:lnTo>
                    <a:pt x="537" y="411"/>
                  </a:lnTo>
                  <a:lnTo>
                    <a:pt x="543" y="406"/>
                  </a:lnTo>
                  <a:lnTo>
                    <a:pt x="551" y="405"/>
                  </a:lnTo>
                  <a:lnTo>
                    <a:pt x="559" y="408"/>
                  </a:lnTo>
                  <a:lnTo>
                    <a:pt x="559" y="400"/>
                  </a:lnTo>
                  <a:lnTo>
                    <a:pt x="567" y="399"/>
                  </a:lnTo>
                  <a:lnTo>
                    <a:pt x="575" y="402"/>
                  </a:lnTo>
                  <a:lnTo>
                    <a:pt x="582" y="397"/>
                  </a:lnTo>
                  <a:lnTo>
                    <a:pt x="590" y="402"/>
                  </a:lnTo>
                  <a:lnTo>
                    <a:pt x="601" y="413"/>
                  </a:lnTo>
                  <a:lnTo>
                    <a:pt x="615" y="404"/>
                  </a:lnTo>
                  <a:lnTo>
                    <a:pt x="619" y="397"/>
                  </a:lnTo>
                  <a:lnTo>
                    <a:pt x="634" y="397"/>
                  </a:lnTo>
                  <a:lnTo>
                    <a:pt x="641" y="393"/>
                  </a:lnTo>
                  <a:lnTo>
                    <a:pt x="657" y="399"/>
                  </a:lnTo>
                  <a:lnTo>
                    <a:pt x="662" y="405"/>
                  </a:lnTo>
                  <a:lnTo>
                    <a:pt x="663" y="421"/>
                  </a:lnTo>
                  <a:lnTo>
                    <a:pt x="669" y="427"/>
                  </a:lnTo>
                  <a:lnTo>
                    <a:pt x="674" y="434"/>
                  </a:lnTo>
                  <a:lnTo>
                    <a:pt x="690" y="432"/>
                  </a:lnTo>
                  <a:lnTo>
                    <a:pt x="705" y="435"/>
                  </a:lnTo>
                  <a:lnTo>
                    <a:pt x="705" y="435"/>
                  </a:lnTo>
                  <a:lnTo>
                    <a:pt x="707" y="446"/>
                  </a:lnTo>
                  <a:lnTo>
                    <a:pt x="725" y="445"/>
                  </a:lnTo>
                  <a:lnTo>
                    <a:pt x="731" y="440"/>
                  </a:lnTo>
                  <a:lnTo>
                    <a:pt x="738" y="425"/>
                  </a:lnTo>
                  <a:lnTo>
                    <a:pt x="743" y="419"/>
                  </a:lnTo>
                  <a:lnTo>
                    <a:pt x="749" y="421"/>
                  </a:lnTo>
                  <a:lnTo>
                    <a:pt x="760" y="434"/>
                  </a:lnTo>
                  <a:lnTo>
                    <a:pt x="776" y="435"/>
                  </a:lnTo>
                  <a:lnTo>
                    <a:pt x="792" y="432"/>
                  </a:lnTo>
                  <a:lnTo>
                    <a:pt x="800" y="426"/>
                  </a:lnTo>
                  <a:lnTo>
                    <a:pt x="814" y="421"/>
                  </a:lnTo>
                  <a:lnTo>
                    <a:pt x="827" y="383"/>
                  </a:lnTo>
                  <a:lnTo>
                    <a:pt x="830" y="376"/>
                  </a:lnTo>
                  <a:lnTo>
                    <a:pt x="824" y="370"/>
                  </a:lnTo>
                  <a:lnTo>
                    <a:pt x="823" y="366"/>
                  </a:lnTo>
                  <a:lnTo>
                    <a:pt x="809" y="365"/>
                  </a:lnTo>
                  <a:lnTo>
                    <a:pt x="793" y="363"/>
                  </a:lnTo>
                  <a:lnTo>
                    <a:pt x="787" y="356"/>
                  </a:lnTo>
                  <a:lnTo>
                    <a:pt x="784" y="351"/>
                  </a:lnTo>
                  <a:lnTo>
                    <a:pt x="766" y="348"/>
                  </a:lnTo>
                  <a:lnTo>
                    <a:pt x="759" y="345"/>
                  </a:lnTo>
                  <a:lnTo>
                    <a:pt x="760" y="336"/>
                  </a:lnTo>
                  <a:lnTo>
                    <a:pt x="755" y="329"/>
                  </a:lnTo>
                  <a:lnTo>
                    <a:pt x="739" y="327"/>
                  </a:lnTo>
                  <a:lnTo>
                    <a:pt x="741" y="318"/>
                  </a:lnTo>
                  <a:lnTo>
                    <a:pt x="748" y="316"/>
                  </a:lnTo>
                  <a:lnTo>
                    <a:pt x="760" y="306"/>
                  </a:lnTo>
                  <a:lnTo>
                    <a:pt x="776" y="301"/>
                  </a:lnTo>
                  <a:lnTo>
                    <a:pt x="790" y="291"/>
                  </a:lnTo>
                  <a:lnTo>
                    <a:pt x="793" y="285"/>
                  </a:lnTo>
                  <a:lnTo>
                    <a:pt x="795" y="276"/>
                  </a:lnTo>
                  <a:lnTo>
                    <a:pt x="776" y="249"/>
                  </a:lnTo>
                  <a:lnTo>
                    <a:pt x="784" y="246"/>
                  </a:lnTo>
                  <a:lnTo>
                    <a:pt x="790" y="241"/>
                  </a:lnTo>
                  <a:lnTo>
                    <a:pt x="792" y="232"/>
                  </a:lnTo>
                  <a:lnTo>
                    <a:pt x="798" y="227"/>
                  </a:lnTo>
                  <a:lnTo>
                    <a:pt x="807" y="226"/>
                  </a:lnTo>
                  <a:lnTo>
                    <a:pt x="814" y="227"/>
                  </a:lnTo>
                  <a:lnTo>
                    <a:pt x="823" y="226"/>
                  </a:lnTo>
                  <a:lnTo>
                    <a:pt x="830" y="228"/>
                  </a:lnTo>
                  <a:lnTo>
                    <a:pt x="846" y="228"/>
                  </a:lnTo>
                  <a:lnTo>
                    <a:pt x="855" y="226"/>
                  </a:lnTo>
                  <a:lnTo>
                    <a:pt x="857" y="217"/>
                  </a:lnTo>
                  <a:lnTo>
                    <a:pt x="854" y="211"/>
                  </a:lnTo>
                  <a:lnTo>
                    <a:pt x="839" y="203"/>
                  </a:lnTo>
                  <a:lnTo>
                    <a:pt x="807" y="199"/>
                  </a:lnTo>
                  <a:lnTo>
                    <a:pt x="803" y="192"/>
                  </a:lnTo>
                  <a:lnTo>
                    <a:pt x="805" y="183"/>
                  </a:lnTo>
                  <a:lnTo>
                    <a:pt x="812" y="183"/>
                  </a:lnTo>
                  <a:lnTo>
                    <a:pt x="819" y="180"/>
                  </a:lnTo>
                  <a:lnTo>
                    <a:pt x="823" y="173"/>
                  </a:lnTo>
                  <a:lnTo>
                    <a:pt x="818" y="168"/>
                  </a:lnTo>
                  <a:lnTo>
                    <a:pt x="811" y="172"/>
                  </a:lnTo>
                  <a:lnTo>
                    <a:pt x="795" y="172"/>
                  </a:lnTo>
                  <a:lnTo>
                    <a:pt x="795" y="163"/>
                  </a:lnTo>
                  <a:lnTo>
                    <a:pt x="797" y="156"/>
                  </a:lnTo>
                  <a:lnTo>
                    <a:pt x="802" y="150"/>
                  </a:lnTo>
                  <a:lnTo>
                    <a:pt x="791" y="139"/>
                  </a:lnTo>
                  <a:lnTo>
                    <a:pt x="807" y="137"/>
                  </a:lnTo>
                  <a:lnTo>
                    <a:pt x="811" y="131"/>
                  </a:lnTo>
                  <a:lnTo>
                    <a:pt x="820" y="131"/>
                  </a:lnTo>
                  <a:lnTo>
                    <a:pt x="825" y="137"/>
                  </a:lnTo>
                  <a:lnTo>
                    <a:pt x="833" y="136"/>
                  </a:lnTo>
                  <a:lnTo>
                    <a:pt x="841" y="137"/>
                  </a:lnTo>
                  <a:lnTo>
                    <a:pt x="849" y="135"/>
                  </a:lnTo>
                  <a:lnTo>
                    <a:pt x="873" y="136"/>
                  </a:lnTo>
                  <a:lnTo>
                    <a:pt x="878" y="142"/>
                  </a:lnTo>
                  <a:lnTo>
                    <a:pt x="888" y="130"/>
                  </a:lnTo>
                  <a:lnTo>
                    <a:pt x="895" y="128"/>
                  </a:lnTo>
                  <a:lnTo>
                    <a:pt x="911" y="128"/>
                  </a:lnTo>
                  <a:lnTo>
                    <a:pt x="918" y="123"/>
                  </a:lnTo>
                  <a:lnTo>
                    <a:pt x="926" y="120"/>
                  </a:lnTo>
                  <a:lnTo>
                    <a:pt x="938" y="110"/>
                  </a:lnTo>
                  <a:lnTo>
                    <a:pt x="947" y="113"/>
                  </a:lnTo>
                  <a:lnTo>
                    <a:pt x="952" y="118"/>
                  </a:lnTo>
                  <a:lnTo>
                    <a:pt x="961" y="118"/>
                  </a:lnTo>
                  <a:lnTo>
                    <a:pt x="963" y="110"/>
                  </a:lnTo>
                  <a:lnTo>
                    <a:pt x="980" y="107"/>
                  </a:lnTo>
                  <a:lnTo>
                    <a:pt x="986" y="102"/>
                  </a:lnTo>
                  <a:lnTo>
                    <a:pt x="995" y="102"/>
                  </a:lnTo>
                  <a:lnTo>
                    <a:pt x="1002" y="98"/>
                  </a:lnTo>
                  <a:lnTo>
                    <a:pt x="1010" y="98"/>
                  </a:lnTo>
                  <a:lnTo>
                    <a:pt x="1017" y="101"/>
                  </a:lnTo>
                  <a:lnTo>
                    <a:pt x="1022" y="93"/>
                  </a:lnTo>
                  <a:lnTo>
                    <a:pt x="1023" y="86"/>
                  </a:lnTo>
                  <a:lnTo>
                    <a:pt x="1027" y="79"/>
                  </a:lnTo>
                  <a:lnTo>
                    <a:pt x="1034" y="74"/>
                  </a:lnTo>
                  <a:lnTo>
                    <a:pt x="1042" y="72"/>
                  </a:lnTo>
                  <a:lnTo>
                    <a:pt x="1049" y="76"/>
                  </a:lnTo>
                  <a:lnTo>
                    <a:pt x="1067" y="70"/>
                  </a:lnTo>
                  <a:lnTo>
                    <a:pt x="1067" y="71"/>
                  </a:lnTo>
                  <a:lnTo>
                    <a:pt x="1104" y="61"/>
                  </a:lnTo>
                  <a:lnTo>
                    <a:pt x="1136" y="58"/>
                  </a:lnTo>
                  <a:lnTo>
                    <a:pt x="1164" y="49"/>
                  </a:lnTo>
                  <a:lnTo>
                    <a:pt x="1171" y="44"/>
                  </a:lnTo>
                  <a:lnTo>
                    <a:pt x="1179" y="44"/>
                  </a:lnTo>
                  <a:lnTo>
                    <a:pt x="1187" y="42"/>
                  </a:lnTo>
                  <a:lnTo>
                    <a:pt x="1191" y="36"/>
                  </a:lnTo>
                  <a:lnTo>
                    <a:pt x="1191" y="28"/>
                  </a:lnTo>
                  <a:lnTo>
                    <a:pt x="1191" y="20"/>
                  </a:lnTo>
                  <a:lnTo>
                    <a:pt x="1200" y="21"/>
                  </a:lnTo>
                  <a:lnTo>
                    <a:pt x="1207" y="20"/>
                  </a:lnTo>
                  <a:lnTo>
                    <a:pt x="1212" y="12"/>
                  </a:lnTo>
                  <a:lnTo>
                    <a:pt x="1218" y="7"/>
                  </a:lnTo>
                  <a:lnTo>
                    <a:pt x="1227" y="7"/>
                  </a:lnTo>
                  <a:lnTo>
                    <a:pt x="1232" y="1"/>
                  </a:lnTo>
                  <a:lnTo>
                    <a:pt x="1239" y="0"/>
                  </a:lnTo>
                  <a:lnTo>
                    <a:pt x="1244" y="6"/>
                  </a:lnTo>
                  <a:lnTo>
                    <a:pt x="1253" y="4"/>
                  </a:lnTo>
                  <a:lnTo>
                    <a:pt x="1260" y="7"/>
                  </a:lnTo>
                  <a:lnTo>
                    <a:pt x="1269" y="5"/>
                  </a:lnTo>
                  <a:lnTo>
                    <a:pt x="1276" y="9"/>
                  </a:lnTo>
                  <a:lnTo>
                    <a:pt x="1281" y="15"/>
                  </a:lnTo>
                  <a:lnTo>
                    <a:pt x="1295" y="23"/>
                  </a:lnTo>
                  <a:lnTo>
                    <a:pt x="1302" y="20"/>
                  </a:lnTo>
                  <a:lnTo>
                    <a:pt x="1308" y="15"/>
                  </a:lnTo>
                  <a:lnTo>
                    <a:pt x="1324" y="12"/>
                  </a:lnTo>
                  <a:lnTo>
                    <a:pt x="1332" y="15"/>
                  </a:lnTo>
                  <a:lnTo>
                    <a:pt x="1338" y="21"/>
                  </a:lnTo>
                  <a:lnTo>
                    <a:pt x="1341" y="28"/>
                  </a:lnTo>
                  <a:lnTo>
                    <a:pt x="1343" y="44"/>
                  </a:lnTo>
                  <a:lnTo>
                    <a:pt x="1341" y="53"/>
                  </a:lnTo>
                  <a:lnTo>
                    <a:pt x="1344" y="60"/>
                  </a:lnTo>
                  <a:lnTo>
                    <a:pt x="1356" y="71"/>
                  </a:lnTo>
                  <a:lnTo>
                    <a:pt x="1352" y="79"/>
                  </a:lnTo>
                  <a:lnTo>
                    <a:pt x="1354" y="94"/>
                  </a:lnTo>
                  <a:lnTo>
                    <a:pt x="1349" y="102"/>
                  </a:lnTo>
                  <a:lnTo>
                    <a:pt x="1344" y="107"/>
                  </a:lnTo>
                  <a:lnTo>
                    <a:pt x="1347" y="114"/>
                  </a:lnTo>
                  <a:lnTo>
                    <a:pt x="1350" y="123"/>
                  </a:lnTo>
                  <a:lnTo>
                    <a:pt x="1366" y="118"/>
                  </a:lnTo>
                  <a:lnTo>
                    <a:pt x="1373" y="123"/>
                  </a:lnTo>
                  <a:lnTo>
                    <a:pt x="1381" y="122"/>
                  </a:lnTo>
                  <a:lnTo>
                    <a:pt x="1384" y="113"/>
                  </a:lnTo>
                  <a:lnTo>
                    <a:pt x="1392" y="113"/>
                  </a:lnTo>
                  <a:lnTo>
                    <a:pt x="1399" y="115"/>
                  </a:lnTo>
                  <a:lnTo>
                    <a:pt x="1402" y="107"/>
                  </a:lnTo>
                  <a:lnTo>
                    <a:pt x="1402" y="99"/>
                  </a:lnTo>
                  <a:lnTo>
                    <a:pt x="1409" y="101"/>
                  </a:lnTo>
                  <a:lnTo>
                    <a:pt x="1413" y="108"/>
                  </a:lnTo>
                  <a:lnTo>
                    <a:pt x="1415" y="117"/>
                  </a:lnTo>
                  <a:lnTo>
                    <a:pt x="1420" y="122"/>
                  </a:lnTo>
                  <a:lnTo>
                    <a:pt x="1418" y="129"/>
                  </a:lnTo>
                  <a:lnTo>
                    <a:pt x="1416" y="137"/>
                  </a:lnTo>
                  <a:lnTo>
                    <a:pt x="1432" y="139"/>
                  </a:lnTo>
                  <a:lnTo>
                    <a:pt x="1430" y="131"/>
                  </a:lnTo>
                  <a:lnTo>
                    <a:pt x="1425" y="125"/>
                  </a:lnTo>
                  <a:lnTo>
                    <a:pt x="1432" y="123"/>
                  </a:lnTo>
                  <a:lnTo>
                    <a:pt x="1448" y="125"/>
                  </a:lnTo>
                  <a:lnTo>
                    <a:pt x="1456" y="130"/>
                  </a:lnTo>
                  <a:lnTo>
                    <a:pt x="1461" y="136"/>
                  </a:lnTo>
                  <a:lnTo>
                    <a:pt x="1469" y="140"/>
                  </a:lnTo>
                  <a:lnTo>
                    <a:pt x="1476" y="140"/>
                  </a:lnTo>
                  <a:lnTo>
                    <a:pt x="1480" y="133"/>
                  </a:lnTo>
                  <a:lnTo>
                    <a:pt x="1488" y="129"/>
                  </a:lnTo>
                  <a:lnTo>
                    <a:pt x="1490" y="137"/>
                  </a:lnTo>
                  <a:lnTo>
                    <a:pt x="1490" y="145"/>
                  </a:lnTo>
                  <a:lnTo>
                    <a:pt x="1481" y="147"/>
                  </a:lnTo>
                  <a:lnTo>
                    <a:pt x="1475" y="152"/>
                  </a:lnTo>
                  <a:lnTo>
                    <a:pt x="1470" y="160"/>
                  </a:lnTo>
                  <a:lnTo>
                    <a:pt x="1468" y="167"/>
                  </a:lnTo>
                  <a:lnTo>
                    <a:pt x="1469" y="176"/>
                  </a:lnTo>
                  <a:lnTo>
                    <a:pt x="1474" y="183"/>
                  </a:lnTo>
                  <a:lnTo>
                    <a:pt x="1481" y="182"/>
                  </a:lnTo>
                  <a:lnTo>
                    <a:pt x="1486" y="176"/>
                  </a:lnTo>
                  <a:lnTo>
                    <a:pt x="1501" y="169"/>
                  </a:lnTo>
                  <a:lnTo>
                    <a:pt x="1508" y="173"/>
                  </a:lnTo>
                  <a:lnTo>
                    <a:pt x="1517" y="172"/>
                  </a:lnTo>
                  <a:lnTo>
                    <a:pt x="1522" y="177"/>
                  </a:lnTo>
                  <a:lnTo>
                    <a:pt x="1531" y="177"/>
                  </a:lnTo>
                  <a:lnTo>
                    <a:pt x="1528" y="169"/>
                  </a:lnTo>
                  <a:lnTo>
                    <a:pt x="1533" y="163"/>
                  </a:lnTo>
                  <a:lnTo>
                    <a:pt x="1542" y="163"/>
                  </a:lnTo>
                  <a:lnTo>
                    <a:pt x="1551" y="151"/>
                  </a:lnTo>
                  <a:lnTo>
                    <a:pt x="1567" y="149"/>
                  </a:lnTo>
                  <a:lnTo>
                    <a:pt x="1580" y="137"/>
                  </a:lnTo>
                  <a:lnTo>
                    <a:pt x="1586" y="123"/>
                  </a:lnTo>
                  <a:lnTo>
                    <a:pt x="1592" y="118"/>
                  </a:lnTo>
                  <a:lnTo>
                    <a:pt x="1601" y="119"/>
                  </a:lnTo>
                  <a:lnTo>
                    <a:pt x="1617" y="115"/>
                  </a:lnTo>
                  <a:lnTo>
                    <a:pt x="1624" y="113"/>
                  </a:lnTo>
                  <a:lnTo>
                    <a:pt x="1628" y="106"/>
                  </a:lnTo>
                  <a:lnTo>
                    <a:pt x="1644" y="104"/>
                  </a:lnTo>
                  <a:lnTo>
                    <a:pt x="1657" y="96"/>
                  </a:lnTo>
                  <a:lnTo>
                    <a:pt x="1661" y="103"/>
                  </a:lnTo>
                  <a:lnTo>
                    <a:pt x="1662" y="110"/>
                  </a:lnTo>
                  <a:lnTo>
                    <a:pt x="1657" y="118"/>
                  </a:lnTo>
                  <a:lnTo>
                    <a:pt x="1650" y="122"/>
                  </a:lnTo>
                  <a:lnTo>
                    <a:pt x="1642" y="120"/>
                  </a:lnTo>
                  <a:lnTo>
                    <a:pt x="1641" y="128"/>
                  </a:lnTo>
                  <a:lnTo>
                    <a:pt x="1644" y="135"/>
                  </a:lnTo>
                  <a:lnTo>
                    <a:pt x="1648" y="137"/>
                  </a:lnTo>
                  <a:lnTo>
                    <a:pt x="1720" y="204"/>
                  </a:lnTo>
                  <a:lnTo>
                    <a:pt x="1840" y="422"/>
                  </a:lnTo>
                  <a:lnTo>
                    <a:pt x="1854" y="411"/>
                  </a:lnTo>
                  <a:lnTo>
                    <a:pt x="1857" y="404"/>
                  </a:lnTo>
                  <a:lnTo>
                    <a:pt x="1857" y="397"/>
                  </a:lnTo>
                  <a:lnTo>
                    <a:pt x="1868" y="383"/>
                  </a:lnTo>
                  <a:lnTo>
                    <a:pt x="1876" y="382"/>
                  </a:lnTo>
                  <a:lnTo>
                    <a:pt x="1881" y="388"/>
                  </a:lnTo>
                  <a:lnTo>
                    <a:pt x="1889" y="391"/>
                  </a:lnTo>
                  <a:lnTo>
                    <a:pt x="1903" y="399"/>
                  </a:lnTo>
                  <a:lnTo>
                    <a:pt x="1899" y="406"/>
                  </a:lnTo>
                  <a:lnTo>
                    <a:pt x="1903" y="413"/>
                  </a:lnTo>
                  <a:lnTo>
                    <a:pt x="1909" y="414"/>
                  </a:lnTo>
                  <a:lnTo>
                    <a:pt x="1914" y="427"/>
                  </a:lnTo>
                  <a:lnTo>
                    <a:pt x="1938" y="425"/>
                  </a:lnTo>
                  <a:lnTo>
                    <a:pt x="1956" y="430"/>
                  </a:lnTo>
                  <a:lnTo>
                    <a:pt x="1963" y="427"/>
                  </a:lnTo>
                  <a:lnTo>
                    <a:pt x="1979" y="427"/>
                  </a:lnTo>
                  <a:lnTo>
                    <a:pt x="1981" y="420"/>
                  </a:lnTo>
                  <a:lnTo>
                    <a:pt x="1986" y="414"/>
                  </a:lnTo>
                  <a:lnTo>
                    <a:pt x="1995" y="415"/>
                  </a:lnTo>
                  <a:lnTo>
                    <a:pt x="2002" y="415"/>
                  </a:lnTo>
                  <a:lnTo>
                    <a:pt x="2006" y="408"/>
                  </a:lnTo>
                  <a:lnTo>
                    <a:pt x="2012" y="403"/>
                  </a:lnTo>
                  <a:lnTo>
                    <a:pt x="2028" y="408"/>
                  </a:lnTo>
                  <a:lnTo>
                    <a:pt x="2035" y="411"/>
                  </a:lnTo>
                  <a:lnTo>
                    <a:pt x="2039" y="419"/>
                  </a:lnTo>
                  <a:lnTo>
                    <a:pt x="2046" y="422"/>
                  </a:lnTo>
                  <a:lnTo>
                    <a:pt x="2056" y="435"/>
                  </a:lnTo>
                  <a:lnTo>
                    <a:pt x="2064" y="438"/>
                  </a:lnTo>
                  <a:lnTo>
                    <a:pt x="2067" y="446"/>
                  </a:lnTo>
                  <a:lnTo>
                    <a:pt x="2065" y="454"/>
                  </a:lnTo>
                  <a:lnTo>
                    <a:pt x="2066" y="462"/>
                  </a:lnTo>
                  <a:lnTo>
                    <a:pt x="2070" y="469"/>
                  </a:lnTo>
                  <a:lnTo>
                    <a:pt x="2078" y="470"/>
                  </a:lnTo>
                  <a:lnTo>
                    <a:pt x="2099" y="481"/>
                  </a:lnTo>
                  <a:lnTo>
                    <a:pt x="2103" y="489"/>
                  </a:lnTo>
                  <a:lnTo>
                    <a:pt x="2103" y="496"/>
                  </a:lnTo>
                  <a:lnTo>
                    <a:pt x="2110" y="500"/>
                  </a:lnTo>
                  <a:lnTo>
                    <a:pt x="2115" y="505"/>
                  </a:lnTo>
                  <a:lnTo>
                    <a:pt x="2123" y="519"/>
                  </a:lnTo>
                  <a:lnTo>
                    <a:pt x="2129" y="524"/>
                  </a:lnTo>
                  <a:lnTo>
                    <a:pt x="2145" y="526"/>
                  </a:lnTo>
                  <a:lnTo>
                    <a:pt x="2152" y="531"/>
                  </a:lnTo>
                  <a:lnTo>
                    <a:pt x="2159" y="533"/>
                  </a:lnTo>
                  <a:lnTo>
                    <a:pt x="2168" y="534"/>
                  </a:lnTo>
                  <a:lnTo>
                    <a:pt x="2177" y="534"/>
                  </a:lnTo>
                  <a:lnTo>
                    <a:pt x="2179" y="527"/>
                  </a:lnTo>
                  <a:lnTo>
                    <a:pt x="2184" y="521"/>
                  </a:lnTo>
                  <a:lnTo>
                    <a:pt x="2199" y="515"/>
                  </a:lnTo>
                  <a:lnTo>
                    <a:pt x="2201" y="523"/>
                  </a:lnTo>
                  <a:lnTo>
                    <a:pt x="2205" y="531"/>
                  </a:lnTo>
                  <a:lnTo>
                    <a:pt x="2212" y="535"/>
                  </a:lnTo>
                  <a:lnTo>
                    <a:pt x="2218" y="549"/>
                  </a:lnTo>
                  <a:lnTo>
                    <a:pt x="2226" y="554"/>
                  </a:lnTo>
                  <a:lnTo>
                    <a:pt x="2230" y="561"/>
                  </a:lnTo>
                  <a:lnTo>
                    <a:pt x="2217" y="587"/>
                  </a:lnTo>
                  <a:lnTo>
                    <a:pt x="2207" y="607"/>
                  </a:lnTo>
                  <a:lnTo>
                    <a:pt x="2191" y="623"/>
                  </a:lnTo>
                  <a:lnTo>
                    <a:pt x="2171" y="629"/>
                  </a:lnTo>
                  <a:lnTo>
                    <a:pt x="2156" y="628"/>
                  </a:lnTo>
                  <a:lnTo>
                    <a:pt x="2145" y="648"/>
                  </a:lnTo>
                  <a:lnTo>
                    <a:pt x="2140" y="673"/>
                  </a:lnTo>
                  <a:lnTo>
                    <a:pt x="2142" y="696"/>
                  </a:lnTo>
                  <a:lnTo>
                    <a:pt x="2139" y="733"/>
                  </a:lnTo>
                  <a:lnTo>
                    <a:pt x="2116" y="741"/>
                  </a:lnTo>
                  <a:lnTo>
                    <a:pt x="2102" y="753"/>
                  </a:lnTo>
                  <a:lnTo>
                    <a:pt x="2092" y="745"/>
                  </a:lnTo>
                  <a:lnTo>
                    <a:pt x="2082" y="736"/>
                  </a:lnTo>
                  <a:lnTo>
                    <a:pt x="2048" y="739"/>
                  </a:lnTo>
                  <a:lnTo>
                    <a:pt x="2030" y="733"/>
                  </a:lnTo>
                  <a:lnTo>
                    <a:pt x="2021" y="726"/>
                  </a:lnTo>
                  <a:lnTo>
                    <a:pt x="1996" y="726"/>
                  </a:lnTo>
                  <a:lnTo>
                    <a:pt x="1986" y="747"/>
                  </a:lnTo>
                  <a:lnTo>
                    <a:pt x="1978" y="773"/>
                  </a:lnTo>
                  <a:lnTo>
                    <a:pt x="1965" y="800"/>
                  </a:lnTo>
                  <a:lnTo>
                    <a:pt x="1959" y="824"/>
                  </a:lnTo>
                  <a:lnTo>
                    <a:pt x="1956" y="844"/>
                  </a:lnTo>
                  <a:lnTo>
                    <a:pt x="1958" y="859"/>
                  </a:lnTo>
                  <a:lnTo>
                    <a:pt x="1964" y="877"/>
                  </a:lnTo>
                  <a:lnTo>
                    <a:pt x="1957" y="882"/>
                  </a:lnTo>
                  <a:lnTo>
                    <a:pt x="1902" y="884"/>
                  </a:lnTo>
                  <a:lnTo>
                    <a:pt x="1879" y="892"/>
                  </a:lnTo>
                  <a:lnTo>
                    <a:pt x="1861" y="894"/>
                  </a:lnTo>
                  <a:lnTo>
                    <a:pt x="1841" y="901"/>
                  </a:lnTo>
                  <a:lnTo>
                    <a:pt x="1831" y="909"/>
                  </a:lnTo>
                  <a:lnTo>
                    <a:pt x="1840" y="916"/>
                  </a:lnTo>
                  <a:lnTo>
                    <a:pt x="1847" y="931"/>
                  </a:lnTo>
                  <a:lnTo>
                    <a:pt x="1852" y="969"/>
                  </a:lnTo>
                  <a:lnTo>
                    <a:pt x="1856" y="984"/>
                  </a:lnTo>
                  <a:lnTo>
                    <a:pt x="1863" y="996"/>
                  </a:lnTo>
                  <a:lnTo>
                    <a:pt x="1872" y="1023"/>
                  </a:lnTo>
                  <a:lnTo>
                    <a:pt x="1872" y="1038"/>
                  </a:lnTo>
                  <a:lnTo>
                    <a:pt x="1859" y="1048"/>
                  </a:lnTo>
                  <a:lnTo>
                    <a:pt x="1860" y="1061"/>
                  </a:lnTo>
                  <a:lnTo>
                    <a:pt x="1852" y="1070"/>
                  </a:lnTo>
                  <a:lnTo>
                    <a:pt x="1850" y="1081"/>
                  </a:lnTo>
                  <a:lnTo>
                    <a:pt x="1850" y="1099"/>
                  </a:lnTo>
                  <a:lnTo>
                    <a:pt x="1850" y="1099"/>
                  </a:lnTo>
                  <a:lnTo>
                    <a:pt x="1843" y="1099"/>
                  </a:lnTo>
                  <a:lnTo>
                    <a:pt x="1823" y="1086"/>
                  </a:lnTo>
                  <a:lnTo>
                    <a:pt x="1807" y="1083"/>
                  </a:lnTo>
                  <a:lnTo>
                    <a:pt x="1792" y="1065"/>
                  </a:lnTo>
                  <a:lnTo>
                    <a:pt x="1776" y="1064"/>
                  </a:lnTo>
                  <a:lnTo>
                    <a:pt x="1768" y="1061"/>
                  </a:lnTo>
                  <a:lnTo>
                    <a:pt x="1760" y="1061"/>
                  </a:lnTo>
                  <a:lnTo>
                    <a:pt x="1753" y="1057"/>
                  </a:lnTo>
                  <a:lnTo>
                    <a:pt x="1745" y="1056"/>
                  </a:lnTo>
                  <a:lnTo>
                    <a:pt x="1721" y="1057"/>
                  </a:lnTo>
                  <a:lnTo>
                    <a:pt x="1698" y="1054"/>
                  </a:lnTo>
                  <a:lnTo>
                    <a:pt x="1689" y="1055"/>
                  </a:lnTo>
                  <a:lnTo>
                    <a:pt x="1674" y="1048"/>
                  </a:lnTo>
                  <a:lnTo>
                    <a:pt x="1667" y="1048"/>
                  </a:lnTo>
                  <a:lnTo>
                    <a:pt x="1652" y="1054"/>
                  </a:lnTo>
                  <a:lnTo>
                    <a:pt x="1620" y="1050"/>
                  </a:lnTo>
                  <a:lnTo>
                    <a:pt x="1612" y="1050"/>
                  </a:lnTo>
                  <a:lnTo>
                    <a:pt x="1596" y="1054"/>
                  </a:lnTo>
                  <a:lnTo>
                    <a:pt x="1580" y="1054"/>
                  </a:lnTo>
                  <a:lnTo>
                    <a:pt x="1571" y="1053"/>
                  </a:lnTo>
                  <a:lnTo>
                    <a:pt x="1565" y="1048"/>
                  </a:lnTo>
                  <a:lnTo>
                    <a:pt x="1556" y="1046"/>
                  </a:lnTo>
                  <a:lnTo>
                    <a:pt x="1540" y="1048"/>
                  </a:lnTo>
                  <a:lnTo>
                    <a:pt x="1534" y="1043"/>
                  </a:lnTo>
                  <a:lnTo>
                    <a:pt x="1513" y="1030"/>
                  </a:lnTo>
                  <a:lnTo>
                    <a:pt x="1506" y="1034"/>
                  </a:lnTo>
                  <a:lnTo>
                    <a:pt x="1499" y="1035"/>
                  </a:lnTo>
                  <a:lnTo>
                    <a:pt x="1491" y="1038"/>
                  </a:lnTo>
                  <a:lnTo>
                    <a:pt x="1479" y="1048"/>
                  </a:lnTo>
                  <a:lnTo>
                    <a:pt x="1478" y="1056"/>
                  </a:lnTo>
                  <a:lnTo>
                    <a:pt x="1473" y="1064"/>
                  </a:lnTo>
                  <a:lnTo>
                    <a:pt x="1470" y="1080"/>
                  </a:lnTo>
                  <a:lnTo>
                    <a:pt x="1467" y="1086"/>
                  </a:lnTo>
                  <a:lnTo>
                    <a:pt x="1451" y="1082"/>
                  </a:lnTo>
                  <a:lnTo>
                    <a:pt x="1437" y="1075"/>
                  </a:lnTo>
                  <a:lnTo>
                    <a:pt x="1421" y="1070"/>
                  </a:lnTo>
                  <a:lnTo>
                    <a:pt x="1414" y="1066"/>
                  </a:lnTo>
                  <a:lnTo>
                    <a:pt x="1406" y="1064"/>
                  </a:lnTo>
                  <a:lnTo>
                    <a:pt x="1398" y="1064"/>
                  </a:lnTo>
                  <a:lnTo>
                    <a:pt x="1383" y="1061"/>
                  </a:lnTo>
                  <a:lnTo>
                    <a:pt x="1375" y="1062"/>
                  </a:lnTo>
                  <a:lnTo>
                    <a:pt x="1367" y="1060"/>
                  </a:lnTo>
                  <a:lnTo>
                    <a:pt x="1351" y="1062"/>
                  </a:lnTo>
                  <a:lnTo>
                    <a:pt x="1344" y="1066"/>
                  </a:lnTo>
                  <a:lnTo>
                    <a:pt x="1341" y="1073"/>
                  </a:lnTo>
                  <a:lnTo>
                    <a:pt x="1343" y="1081"/>
                  </a:lnTo>
                  <a:lnTo>
                    <a:pt x="1338" y="1088"/>
                  </a:lnTo>
                  <a:lnTo>
                    <a:pt x="1334" y="1096"/>
                  </a:lnTo>
                  <a:lnTo>
                    <a:pt x="1332" y="1103"/>
                  </a:lnTo>
                  <a:lnTo>
                    <a:pt x="1320" y="1115"/>
                  </a:lnTo>
                  <a:lnTo>
                    <a:pt x="1313" y="1118"/>
                  </a:lnTo>
                  <a:lnTo>
                    <a:pt x="1306" y="1115"/>
                  </a:lnTo>
                  <a:lnTo>
                    <a:pt x="1300" y="1130"/>
                  </a:lnTo>
                  <a:lnTo>
                    <a:pt x="1293" y="1135"/>
                  </a:lnTo>
                  <a:lnTo>
                    <a:pt x="1271" y="1145"/>
                  </a:lnTo>
                  <a:lnTo>
                    <a:pt x="1257" y="1153"/>
                  </a:lnTo>
                  <a:lnTo>
                    <a:pt x="1252" y="1159"/>
                  </a:lnTo>
                  <a:lnTo>
                    <a:pt x="1244" y="1162"/>
                  </a:lnTo>
                  <a:lnTo>
                    <a:pt x="1237" y="1167"/>
                  </a:lnTo>
                  <a:lnTo>
                    <a:pt x="1233" y="1174"/>
                  </a:lnTo>
                  <a:lnTo>
                    <a:pt x="1231" y="1182"/>
                  </a:lnTo>
                  <a:lnTo>
                    <a:pt x="1225" y="1186"/>
                  </a:lnTo>
                  <a:lnTo>
                    <a:pt x="1217" y="1190"/>
                  </a:lnTo>
                  <a:lnTo>
                    <a:pt x="1209" y="1189"/>
                  </a:lnTo>
                  <a:lnTo>
                    <a:pt x="1194" y="1183"/>
                  </a:lnTo>
                  <a:lnTo>
                    <a:pt x="1185" y="1180"/>
                  </a:lnTo>
                  <a:lnTo>
                    <a:pt x="1172" y="1172"/>
                  </a:lnTo>
                  <a:lnTo>
                    <a:pt x="1115" y="1178"/>
                  </a:lnTo>
                  <a:lnTo>
                    <a:pt x="1105" y="1132"/>
                  </a:lnTo>
                  <a:lnTo>
                    <a:pt x="1072" y="1126"/>
                  </a:lnTo>
                  <a:lnTo>
                    <a:pt x="1071" y="1113"/>
                  </a:lnTo>
                  <a:lnTo>
                    <a:pt x="1071" y="1097"/>
                  </a:lnTo>
                  <a:lnTo>
                    <a:pt x="1080" y="1096"/>
                  </a:lnTo>
                  <a:lnTo>
                    <a:pt x="1078" y="1053"/>
                  </a:lnTo>
                  <a:lnTo>
                    <a:pt x="1065" y="1054"/>
                  </a:lnTo>
                  <a:lnTo>
                    <a:pt x="1048" y="1021"/>
                  </a:lnTo>
                  <a:lnTo>
                    <a:pt x="1035" y="1011"/>
                  </a:lnTo>
                  <a:lnTo>
                    <a:pt x="1028" y="1007"/>
                  </a:lnTo>
                  <a:lnTo>
                    <a:pt x="1016" y="997"/>
                  </a:lnTo>
                  <a:lnTo>
                    <a:pt x="1010" y="991"/>
                  </a:lnTo>
                  <a:lnTo>
                    <a:pt x="996" y="997"/>
                  </a:lnTo>
                  <a:lnTo>
                    <a:pt x="920" y="996"/>
                  </a:lnTo>
                  <a:lnTo>
                    <a:pt x="849" y="1008"/>
                  </a:lnTo>
                  <a:lnTo>
                    <a:pt x="820" y="980"/>
                  </a:lnTo>
                  <a:lnTo>
                    <a:pt x="777" y="932"/>
                  </a:lnTo>
                  <a:lnTo>
                    <a:pt x="742" y="899"/>
                  </a:lnTo>
                  <a:lnTo>
                    <a:pt x="728" y="889"/>
                  </a:lnTo>
                  <a:lnTo>
                    <a:pt x="709" y="874"/>
                  </a:lnTo>
                  <a:lnTo>
                    <a:pt x="689" y="860"/>
                  </a:lnTo>
                  <a:lnTo>
                    <a:pt x="658" y="847"/>
                  </a:lnTo>
                  <a:lnTo>
                    <a:pt x="518" y="898"/>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127" name="Freeform 167"/>
            <p:cNvSpPr>
              <a:spLocks noChangeAspect="1"/>
            </p:cNvSpPr>
            <p:nvPr/>
          </p:nvSpPr>
          <p:spPr bwMode="gray">
            <a:xfrm>
              <a:off x="1866512" y="1210871"/>
              <a:ext cx="50798" cy="28307"/>
            </a:xfrm>
            <a:custGeom>
              <a:avLst/>
              <a:gdLst/>
              <a:ahLst/>
              <a:cxnLst>
                <a:cxn ang="0">
                  <a:pos x="94" y="154"/>
                </a:cxn>
                <a:cxn ang="0">
                  <a:pos x="115" y="150"/>
                </a:cxn>
                <a:cxn ang="0">
                  <a:pos x="140" y="156"/>
                </a:cxn>
                <a:cxn ang="0">
                  <a:pos x="150" y="145"/>
                </a:cxn>
                <a:cxn ang="0">
                  <a:pos x="166" y="155"/>
                </a:cxn>
                <a:cxn ang="0">
                  <a:pos x="182" y="172"/>
                </a:cxn>
                <a:cxn ang="0">
                  <a:pos x="212" y="181"/>
                </a:cxn>
                <a:cxn ang="0">
                  <a:pos x="235" y="175"/>
                </a:cxn>
                <a:cxn ang="0">
                  <a:pos x="258" y="174"/>
                </a:cxn>
                <a:cxn ang="0">
                  <a:pos x="277" y="167"/>
                </a:cxn>
                <a:cxn ang="0">
                  <a:pos x="296" y="156"/>
                </a:cxn>
                <a:cxn ang="0">
                  <a:pos x="311" y="160"/>
                </a:cxn>
                <a:cxn ang="0">
                  <a:pos x="332" y="174"/>
                </a:cxn>
                <a:cxn ang="0">
                  <a:pos x="355" y="179"/>
                </a:cxn>
                <a:cxn ang="0">
                  <a:pos x="368" y="174"/>
                </a:cxn>
                <a:cxn ang="0">
                  <a:pos x="352" y="156"/>
                </a:cxn>
                <a:cxn ang="0">
                  <a:pos x="343" y="143"/>
                </a:cxn>
                <a:cxn ang="0">
                  <a:pos x="355" y="124"/>
                </a:cxn>
                <a:cxn ang="0">
                  <a:pos x="352" y="121"/>
                </a:cxn>
                <a:cxn ang="0">
                  <a:pos x="329" y="111"/>
                </a:cxn>
                <a:cxn ang="0">
                  <a:pos x="321" y="86"/>
                </a:cxn>
                <a:cxn ang="0">
                  <a:pos x="310" y="75"/>
                </a:cxn>
                <a:cxn ang="0">
                  <a:pos x="295" y="72"/>
                </a:cxn>
                <a:cxn ang="0">
                  <a:pos x="274" y="63"/>
                </a:cxn>
                <a:cxn ang="0">
                  <a:pos x="261" y="59"/>
                </a:cxn>
                <a:cxn ang="0">
                  <a:pos x="237" y="66"/>
                </a:cxn>
                <a:cxn ang="0">
                  <a:pos x="223" y="73"/>
                </a:cxn>
                <a:cxn ang="0">
                  <a:pos x="213" y="61"/>
                </a:cxn>
                <a:cxn ang="0">
                  <a:pos x="171" y="34"/>
                </a:cxn>
                <a:cxn ang="0">
                  <a:pos x="148" y="29"/>
                </a:cxn>
                <a:cxn ang="0">
                  <a:pos x="108" y="26"/>
                </a:cxn>
                <a:cxn ang="0">
                  <a:pos x="76" y="15"/>
                </a:cxn>
                <a:cxn ang="0">
                  <a:pos x="54" y="7"/>
                </a:cxn>
                <a:cxn ang="0">
                  <a:pos x="31" y="3"/>
                </a:cxn>
                <a:cxn ang="0">
                  <a:pos x="15" y="2"/>
                </a:cxn>
                <a:cxn ang="0">
                  <a:pos x="5" y="11"/>
                </a:cxn>
                <a:cxn ang="0">
                  <a:pos x="21" y="27"/>
                </a:cxn>
                <a:cxn ang="0">
                  <a:pos x="56" y="39"/>
                </a:cxn>
                <a:cxn ang="0">
                  <a:pos x="78" y="57"/>
                </a:cxn>
                <a:cxn ang="0">
                  <a:pos x="87" y="82"/>
                </a:cxn>
                <a:cxn ang="0">
                  <a:pos x="100" y="113"/>
                </a:cxn>
                <a:cxn ang="0">
                  <a:pos x="99" y="138"/>
                </a:cxn>
                <a:cxn ang="0">
                  <a:pos x="87" y="148"/>
                </a:cxn>
              </a:cxnLst>
              <a:rect l="0" t="0" r="r" b="b"/>
              <a:pathLst>
                <a:path w="368" h="182">
                  <a:moveTo>
                    <a:pt x="87" y="148"/>
                  </a:moveTo>
                  <a:lnTo>
                    <a:pt x="94" y="154"/>
                  </a:lnTo>
                  <a:lnTo>
                    <a:pt x="102" y="154"/>
                  </a:lnTo>
                  <a:lnTo>
                    <a:pt x="115" y="150"/>
                  </a:lnTo>
                  <a:lnTo>
                    <a:pt x="134" y="156"/>
                  </a:lnTo>
                  <a:lnTo>
                    <a:pt x="140" y="156"/>
                  </a:lnTo>
                  <a:lnTo>
                    <a:pt x="145" y="149"/>
                  </a:lnTo>
                  <a:lnTo>
                    <a:pt x="150" y="145"/>
                  </a:lnTo>
                  <a:lnTo>
                    <a:pt x="158" y="148"/>
                  </a:lnTo>
                  <a:lnTo>
                    <a:pt x="166" y="155"/>
                  </a:lnTo>
                  <a:lnTo>
                    <a:pt x="177" y="171"/>
                  </a:lnTo>
                  <a:lnTo>
                    <a:pt x="182" y="172"/>
                  </a:lnTo>
                  <a:lnTo>
                    <a:pt x="191" y="182"/>
                  </a:lnTo>
                  <a:lnTo>
                    <a:pt x="212" y="181"/>
                  </a:lnTo>
                  <a:lnTo>
                    <a:pt x="219" y="176"/>
                  </a:lnTo>
                  <a:lnTo>
                    <a:pt x="235" y="175"/>
                  </a:lnTo>
                  <a:lnTo>
                    <a:pt x="242" y="171"/>
                  </a:lnTo>
                  <a:lnTo>
                    <a:pt x="258" y="174"/>
                  </a:lnTo>
                  <a:lnTo>
                    <a:pt x="267" y="172"/>
                  </a:lnTo>
                  <a:lnTo>
                    <a:pt x="277" y="167"/>
                  </a:lnTo>
                  <a:lnTo>
                    <a:pt x="282" y="166"/>
                  </a:lnTo>
                  <a:lnTo>
                    <a:pt x="296" y="156"/>
                  </a:lnTo>
                  <a:lnTo>
                    <a:pt x="304" y="158"/>
                  </a:lnTo>
                  <a:lnTo>
                    <a:pt x="311" y="160"/>
                  </a:lnTo>
                  <a:lnTo>
                    <a:pt x="317" y="166"/>
                  </a:lnTo>
                  <a:lnTo>
                    <a:pt x="332" y="174"/>
                  </a:lnTo>
                  <a:lnTo>
                    <a:pt x="341" y="172"/>
                  </a:lnTo>
                  <a:lnTo>
                    <a:pt x="355" y="179"/>
                  </a:lnTo>
                  <a:lnTo>
                    <a:pt x="364" y="180"/>
                  </a:lnTo>
                  <a:lnTo>
                    <a:pt x="368" y="174"/>
                  </a:lnTo>
                  <a:lnTo>
                    <a:pt x="365" y="166"/>
                  </a:lnTo>
                  <a:lnTo>
                    <a:pt x="352" y="156"/>
                  </a:lnTo>
                  <a:lnTo>
                    <a:pt x="349" y="149"/>
                  </a:lnTo>
                  <a:lnTo>
                    <a:pt x="343" y="143"/>
                  </a:lnTo>
                  <a:lnTo>
                    <a:pt x="344" y="134"/>
                  </a:lnTo>
                  <a:lnTo>
                    <a:pt x="355" y="124"/>
                  </a:lnTo>
                  <a:lnTo>
                    <a:pt x="357" y="124"/>
                  </a:lnTo>
                  <a:lnTo>
                    <a:pt x="352" y="121"/>
                  </a:lnTo>
                  <a:lnTo>
                    <a:pt x="345" y="116"/>
                  </a:lnTo>
                  <a:lnTo>
                    <a:pt x="329" y="111"/>
                  </a:lnTo>
                  <a:lnTo>
                    <a:pt x="317" y="101"/>
                  </a:lnTo>
                  <a:lnTo>
                    <a:pt x="321" y="86"/>
                  </a:lnTo>
                  <a:lnTo>
                    <a:pt x="317" y="79"/>
                  </a:lnTo>
                  <a:lnTo>
                    <a:pt x="310" y="75"/>
                  </a:lnTo>
                  <a:lnTo>
                    <a:pt x="302" y="75"/>
                  </a:lnTo>
                  <a:lnTo>
                    <a:pt x="295" y="72"/>
                  </a:lnTo>
                  <a:lnTo>
                    <a:pt x="290" y="66"/>
                  </a:lnTo>
                  <a:lnTo>
                    <a:pt x="274" y="63"/>
                  </a:lnTo>
                  <a:lnTo>
                    <a:pt x="267" y="64"/>
                  </a:lnTo>
                  <a:lnTo>
                    <a:pt x="261" y="59"/>
                  </a:lnTo>
                  <a:lnTo>
                    <a:pt x="252" y="59"/>
                  </a:lnTo>
                  <a:lnTo>
                    <a:pt x="237" y="66"/>
                  </a:lnTo>
                  <a:lnTo>
                    <a:pt x="231" y="70"/>
                  </a:lnTo>
                  <a:lnTo>
                    <a:pt x="223" y="73"/>
                  </a:lnTo>
                  <a:lnTo>
                    <a:pt x="215" y="69"/>
                  </a:lnTo>
                  <a:lnTo>
                    <a:pt x="213" y="61"/>
                  </a:lnTo>
                  <a:lnTo>
                    <a:pt x="175" y="39"/>
                  </a:lnTo>
                  <a:lnTo>
                    <a:pt x="171" y="34"/>
                  </a:lnTo>
                  <a:lnTo>
                    <a:pt x="164" y="29"/>
                  </a:lnTo>
                  <a:lnTo>
                    <a:pt x="148" y="29"/>
                  </a:lnTo>
                  <a:lnTo>
                    <a:pt x="132" y="24"/>
                  </a:lnTo>
                  <a:lnTo>
                    <a:pt x="108" y="26"/>
                  </a:lnTo>
                  <a:lnTo>
                    <a:pt x="99" y="25"/>
                  </a:lnTo>
                  <a:lnTo>
                    <a:pt x="76" y="15"/>
                  </a:lnTo>
                  <a:lnTo>
                    <a:pt x="60" y="13"/>
                  </a:lnTo>
                  <a:lnTo>
                    <a:pt x="54" y="7"/>
                  </a:lnTo>
                  <a:lnTo>
                    <a:pt x="40" y="2"/>
                  </a:lnTo>
                  <a:lnTo>
                    <a:pt x="31" y="3"/>
                  </a:lnTo>
                  <a:lnTo>
                    <a:pt x="24" y="0"/>
                  </a:lnTo>
                  <a:lnTo>
                    <a:pt x="15" y="2"/>
                  </a:lnTo>
                  <a:lnTo>
                    <a:pt x="0" y="7"/>
                  </a:lnTo>
                  <a:lnTo>
                    <a:pt x="5" y="11"/>
                  </a:lnTo>
                  <a:lnTo>
                    <a:pt x="14" y="18"/>
                  </a:lnTo>
                  <a:lnTo>
                    <a:pt x="21" y="27"/>
                  </a:lnTo>
                  <a:lnTo>
                    <a:pt x="31" y="32"/>
                  </a:lnTo>
                  <a:lnTo>
                    <a:pt x="56" y="39"/>
                  </a:lnTo>
                  <a:lnTo>
                    <a:pt x="67" y="51"/>
                  </a:lnTo>
                  <a:lnTo>
                    <a:pt x="78" y="57"/>
                  </a:lnTo>
                  <a:lnTo>
                    <a:pt x="84" y="68"/>
                  </a:lnTo>
                  <a:lnTo>
                    <a:pt x="87" y="82"/>
                  </a:lnTo>
                  <a:lnTo>
                    <a:pt x="91" y="104"/>
                  </a:lnTo>
                  <a:lnTo>
                    <a:pt x="100" y="113"/>
                  </a:lnTo>
                  <a:lnTo>
                    <a:pt x="100" y="124"/>
                  </a:lnTo>
                  <a:lnTo>
                    <a:pt x="99" y="138"/>
                  </a:lnTo>
                  <a:lnTo>
                    <a:pt x="92" y="145"/>
                  </a:lnTo>
                  <a:lnTo>
                    <a:pt x="87" y="148"/>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128" name="Freeform 168"/>
            <p:cNvSpPr>
              <a:spLocks noChangeAspect="1"/>
            </p:cNvSpPr>
            <p:nvPr/>
          </p:nvSpPr>
          <p:spPr bwMode="gray">
            <a:xfrm>
              <a:off x="1988016" y="1186495"/>
              <a:ext cx="129055" cy="95930"/>
            </a:xfrm>
            <a:custGeom>
              <a:avLst/>
              <a:gdLst/>
              <a:ahLst/>
              <a:cxnLst>
                <a:cxn ang="0">
                  <a:pos x="0" y="260"/>
                </a:cxn>
                <a:cxn ang="0">
                  <a:pos x="56" y="310"/>
                </a:cxn>
                <a:cxn ang="0">
                  <a:pos x="63" y="274"/>
                </a:cxn>
                <a:cxn ang="0">
                  <a:pos x="96" y="260"/>
                </a:cxn>
                <a:cxn ang="0">
                  <a:pos x="115" y="238"/>
                </a:cxn>
                <a:cxn ang="0">
                  <a:pos x="127" y="234"/>
                </a:cxn>
                <a:cxn ang="0">
                  <a:pos x="143" y="220"/>
                </a:cxn>
                <a:cxn ang="0">
                  <a:pos x="183" y="250"/>
                </a:cxn>
                <a:cxn ang="0">
                  <a:pos x="220" y="262"/>
                </a:cxn>
                <a:cxn ang="0">
                  <a:pos x="231" y="287"/>
                </a:cxn>
                <a:cxn ang="0">
                  <a:pos x="223" y="314"/>
                </a:cxn>
                <a:cxn ang="0">
                  <a:pos x="267" y="330"/>
                </a:cxn>
                <a:cxn ang="0">
                  <a:pos x="306" y="321"/>
                </a:cxn>
                <a:cxn ang="0">
                  <a:pos x="333" y="351"/>
                </a:cxn>
                <a:cxn ang="0">
                  <a:pos x="350" y="384"/>
                </a:cxn>
                <a:cxn ang="0">
                  <a:pos x="365" y="429"/>
                </a:cxn>
                <a:cxn ang="0">
                  <a:pos x="460" y="489"/>
                </a:cxn>
                <a:cxn ang="0">
                  <a:pos x="521" y="542"/>
                </a:cxn>
                <a:cxn ang="0">
                  <a:pos x="567" y="547"/>
                </a:cxn>
                <a:cxn ang="0">
                  <a:pos x="581" y="569"/>
                </a:cxn>
                <a:cxn ang="0">
                  <a:pos x="578" y="606"/>
                </a:cxn>
                <a:cxn ang="0">
                  <a:pos x="630" y="610"/>
                </a:cxn>
                <a:cxn ang="0">
                  <a:pos x="646" y="595"/>
                </a:cxn>
                <a:cxn ang="0">
                  <a:pos x="671" y="559"/>
                </a:cxn>
                <a:cxn ang="0">
                  <a:pos x="670" y="536"/>
                </a:cxn>
                <a:cxn ang="0">
                  <a:pos x="666" y="498"/>
                </a:cxn>
                <a:cxn ang="0">
                  <a:pos x="640" y="486"/>
                </a:cxn>
                <a:cxn ang="0">
                  <a:pos x="632" y="462"/>
                </a:cxn>
                <a:cxn ang="0">
                  <a:pos x="650" y="443"/>
                </a:cxn>
                <a:cxn ang="0">
                  <a:pos x="687" y="446"/>
                </a:cxn>
                <a:cxn ang="0">
                  <a:pos x="723" y="409"/>
                </a:cxn>
                <a:cxn ang="0">
                  <a:pos x="726" y="382"/>
                </a:cxn>
                <a:cxn ang="0">
                  <a:pos x="747" y="370"/>
                </a:cxn>
                <a:cxn ang="0">
                  <a:pos x="788" y="347"/>
                </a:cxn>
                <a:cxn ang="0">
                  <a:pos x="807" y="357"/>
                </a:cxn>
                <a:cxn ang="0">
                  <a:pos x="791" y="380"/>
                </a:cxn>
                <a:cxn ang="0">
                  <a:pos x="816" y="398"/>
                </a:cxn>
                <a:cxn ang="0">
                  <a:pos x="855" y="403"/>
                </a:cxn>
                <a:cxn ang="0">
                  <a:pos x="888" y="385"/>
                </a:cxn>
                <a:cxn ang="0">
                  <a:pos x="915" y="378"/>
                </a:cxn>
                <a:cxn ang="0">
                  <a:pos x="933" y="354"/>
                </a:cxn>
                <a:cxn ang="0">
                  <a:pos x="890" y="342"/>
                </a:cxn>
                <a:cxn ang="0">
                  <a:pos x="865" y="314"/>
                </a:cxn>
                <a:cxn ang="0">
                  <a:pos x="843" y="337"/>
                </a:cxn>
                <a:cxn ang="0">
                  <a:pos x="796" y="317"/>
                </a:cxn>
                <a:cxn ang="0">
                  <a:pos x="798" y="292"/>
                </a:cxn>
                <a:cxn ang="0">
                  <a:pos x="833" y="253"/>
                </a:cxn>
                <a:cxn ang="0">
                  <a:pos x="795" y="271"/>
                </a:cxn>
                <a:cxn ang="0">
                  <a:pos x="753" y="298"/>
                </a:cxn>
                <a:cxn ang="0">
                  <a:pos x="719" y="320"/>
                </a:cxn>
                <a:cxn ang="0">
                  <a:pos x="699" y="343"/>
                </a:cxn>
                <a:cxn ang="0">
                  <a:pos x="654" y="325"/>
                </a:cxn>
                <a:cxn ang="0">
                  <a:pos x="553" y="266"/>
                </a:cxn>
                <a:cxn ang="0">
                  <a:pos x="547" y="207"/>
                </a:cxn>
                <a:cxn ang="0">
                  <a:pos x="498" y="150"/>
                </a:cxn>
                <a:cxn ang="0">
                  <a:pos x="331" y="161"/>
                </a:cxn>
                <a:cxn ang="0">
                  <a:pos x="210" y="42"/>
                </a:cxn>
                <a:cxn ang="0">
                  <a:pos x="0" y="51"/>
                </a:cxn>
              </a:cxnLst>
              <a:rect l="0" t="0" r="r" b="b"/>
              <a:pathLst>
                <a:path w="940" h="612">
                  <a:moveTo>
                    <a:pt x="0" y="51"/>
                  </a:moveTo>
                  <a:lnTo>
                    <a:pt x="0" y="121"/>
                  </a:lnTo>
                  <a:lnTo>
                    <a:pt x="0" y="195"/>
                  </a:lnTo>
                  <a:lnTo>
                    <a:pt x="0" y="260"/>
                  </a:lnTo>
                  <a:lnTo>
                    <a:pt x="0" y="321"/>
                  </a:lnTo>
                  <a:lnTo>
                    <a:pt x="54" y="330"/>
                  </a:lnTo>
                  <a:lnTo>
                    <a:pt x="62" y="325"/>
                  </a:lnTo>
                  <a:lnTo>
                    <a:pt x="56" y="310"/>
                  </a:lnTo>
                  <a:lnTo>
                    <a:pt x="57" y="303"/>
                  </a:lnTo>
                  <a:lnTo>
                    <a:pt x="52" y="287"/>
                  </a:lnTo>
                  <a:lnTo>
                    <a:pt x="56" y="279"/>
                  </a:lnTo>
                  <a:lnTo>
                    <a:pt x="63" y="274"/>
                  </a:lnTo>
                  <a:lnTo>
                    <a:pt x="67" y="268"/>
                  </a:lnTo>
                  <a:lnTo>
                    <a:pt x="72" y="261"/>
                  </a:lnTo>
                  <a:lnTo>
                    <a:pt x="80" y="260"/>
                  </a:lnTo>
                  <a:lnTo>
                    <a:pt x="96" y="260"/>
                  </a:lnTo>
                  <a:lnTo>
                    <a:pt x="105" y="256"/>
                  </a:lnTo>
                  <a:lnTo>
                    <a:pt x="107" y="249"/>
                  </a:lnTo>
                  <a:lnTo>
                    <a:pt x="107" y="241"/>
                  </a:lnTo>
                  <a:lnTo>
                    <a:pt x="115" y="238"/>
                  </a:lnTo>
                  <a:lnTo>
                    <a:pt x="127" y="246"/>
                  </a:lnTo>
                  <a:lnTo>
                    <a:pt x="135" y="249"/>
                  </a:lnTo>
                  <a:lnTo>
                    <a:pt x="132" y="241"/>
                  </a:lnTo>
                  <a:lnTo>
                    <a:pt x="127" y="234"/>
                  </a:lnTo>
                  <a:lnTo>
                    <a:pt x="121" y="229"/>
                  </a:lnTo>
                  <a:lnTo>
                    <a:pt x="128" y="225"/>
                  </a:lnTo>
                  <a:lnTo>
                    <a:pt x="135" y="225"/>
                  </a:lnTo>
                  <a:lnTo>
                    <a:pt x="143" y="220"/>
                  </a:lnTo>
                  <a:lnTo>
                    <a:pt x="144" y="214"/>
                  </a:lnTo>
                  <a:lnTo>
                    <a:pt x="165" y="235"/>
                  </a:lnTo>
                  <a:lnTo>
                    <a:pt x="178" y="244"/>
                  </a:lnTo>
                  <a:lnTo>
                    <a:pt x="183" y="250"/>
                  </a:lnTo>
                  <a:lnTo>
                    <a:pt x="192" y="253"/>
                  </a:lnTo>
                  <a:lnTo>
                    <a:pt x="201" y="251"/>
                  </a:lnTo>
                  <a:lnTo>
                    <a:pt x="216" y="255"/>
                  </a:lnTo>
                  <a:lnTo>
                    <a:pt x="220" y="262"/>
                  </a:lnTo>
                  <a:lnTo>
                    <a:pt x="218" y="269"/>
                  </a:lnTo>
                  <a:lnTo>
                    <a:pt x="219" y="278"/>
                  </a:lnTo>
                  <a:lnTo>
                    <a:pt x="225" y="283"/>
                  </a:lnTo>
                  <a:lnTo>
                    <a:pt x="231" y="287"/>
                  </a:lnTo>
                  <a:lnTo>
                    <a:pt x="224" y="290"/>
                  </a:lnTo>
                  <a:lnTo>
                    <a:pt x="224" y="298"/>
                  </a:lnTo>
                  <a:lnTo>
                    <a:pt x="225" y="306"/>
                  </a:lnTo>
                  <a:lnTo>
                    <a:pt x="223" y="314"/>
                  </a:lnTo>
                  <a:lnTo>
                    <a:pt x="228" y="320"/>
                  </a:lnTo>
                  <a:lnTo>
                    <a:pt x="242" y="328"/>
                  </a:lnTo>
                  <a:lnTo>
                    <a:pt x="259" y="331"/>
                  </a:lnTo>
                  <a:lnTo>
                    <a:pt x="267" y="330"/>
                  </a:lnTo>
                  <a:lnTo>
                    <a:pt x="291" y="335"/>
                  </a:lnTo>
                  <a:lnTo>
                    <a:pt x="299" y="332"/>
                  </a:lnTo>
                  <a:lnTo>
                    <a:pt x="300" y="325"/>
                  </a:lnTo>
                  <a:lnTo>
                    <a:pt x="306" y="321"/>
                  </a:lnTo>
                  <a:lnTo>
                    <a:pt x="314" y="326"/>
                  </a:lnTo>
                  <a:lnTo>
                    <a:pt x="326" y="337"/>
                  </a:lnTo>
                  <a:lnTo>
                    <a:pt x="331" y="343"/>
                  </a:lnTo>
                  <a:lnTo>
                    <a:pt x="333" y="351"/>
                  </a:lnTo>
                  <a:lnTo>
                    <a:pt x="334" y="366"/>
                  </a:lnTo>
                  <a:lnTo>
                    <a:pt x="338" y="374"/>
                  </a:lnTo>
                  <a:lnTo>
                    <a:pt x="345" y="378"/>
                  </a:lnTo>
                  <a:lnTo>
                    <a:pt x="350" y="384"/>
                  </a:lnTo>
                  <a:lnTo>
                    <a:pt x="355" y="400"/>
                  </a:lnTo>
                  <a:lnTo>
                    <a:pt x="354" y="408"/>
                  </a:lnTo>
                  <a:lnTo>
                    <a:pt x="360" y="423"/>
                  </a:lnTo>
                  <a:lnTo>
                    <a:pt x="365" y="429"/>
                  </a:lnTo>
                  <a:lnTo>
                    <a:pt x="416" y="459"/>
                  </a:lnTo>
                  <a:lnTo>
                    <a:pt x="436" y="483"/>
                  </a:lnTo>
                  <a:lnTo>
                    <a:pt x="443" y="488"/>
                  </a:lnTo>
                  <a:lnTo>
                    <a:pt x="460" y="489"/>
                  </a:lnTo>
                  <a:lnTo>
                    <a:pt x="473" y="498"/>
                  </a:lnTo>
                  <a:lnTo>
                    <a:pt x="493" y="513"/>
                  </a:lnTo>
                  <a:lnTo>
                    <a:pt x="515" y="536"/>
                  </a:lnTo>
                  <a:lnTo>
                    <a:pt x="521" y="542"/>
                  </a:lnTo>
                  <a:lnTo>
                    <a:pt x="530" y="543"/>
                  </a:lnTo>
                  <a:lnTo>
                    <a:pt x="536" y="538"/>
                  </a:lnTo>
                  <a:lnTo>
                    <a:pt x="544" y="537"/>
                  </a:lnTo>
                  <a:lnTo>
                    <a:pt x="567" y="547"/>
                  </a:lnTo>
                  <a:lnTo>
                    <a:pt x="572" y="553"/>
                  </a:lnTo>
                  <a:lnTo>
                    <a:pt x="579" y="557"/>
                  </a:lnTo>
                  <a:lnTo>
                    <a:pt x="585" y="562"/>
                  </a:lnTo>
                  <a:lnTo>
                    <a:pt x="581" y="569"/>
                  </a:lnTo>
                  <a:lnTo>
                    <a:pt x="578" y="577"/>
                  </a:lnTo>
                  <a:lnTo>
                    <a:pt x="578" y="592"/>
                  </a:lnTo>
                  <a:lnTo>
                    <a:pt x="579" y="601"/>
                  </a:lnTo>
                  <a:lnTo>
                    <a:pt x="578" y="606"/>
                  </a:lnTo>
                  <a:lnTo>
                    <a:pt x="607" y="605"/>
                  </a:lnTo>
                  <a:lnTo>
                    <a:pt x="615" y="607"/>
                  </a:lnTo>
                  <a:lnTo>
                    <a:pt x="621" y="612"/>
                  </a:lnTo>
                  <a:lnTo>
                    <a:pt x="630" y="610"/>
                  </a:lnTo>
                  <a:lnTo>
                    <a:pt x="643" y="611"/>
                  </a:lnTo>
                  <a:lnTo>
                    <a:pt x="648" y="608"/>
                  </a:lnTo>
                  <a:lnTo>
                    <a:pt x="648" y="601"/>
                  </a:lnTo>
                  <a:lnTo>
                    <a:pt x="646" y="595"/>
                  </a:lnTo>
                  <a:lnTo>
                    <a:pt x="653" y="581"/>
                  </a:lnTo>
                  <a:lnTo>
                    <a:pt x="661" y="570"/>
                  </a:lnTo>
                  <a:lnTo>
                    <a:pt x="664" y="564"/>
                  </a:lnTo>
                  <a:lnTo>
                    <a:pt x="671" y="559"/>
                  </a:lnTo>
                  <a:lnTo>
                    <a:pt x="676" y="554"/>
                  </a:lnTo>
                  <a:lnTo>
                    <a:pt x="678" y="547"/>
                  </a:lnTo>
                  <a:lnTo>
                    <a:pt x="677" y="541"/>
                  </a:lnTo>
                  <a:lnTo>
                    <a:pt x="670" y="536"/>
                  </a:lnTo>
                  <a:lnTo>
                    <a:pt x="665" y="529"/>
                  </a:lnTo>
                  <a:lnTo>
                    <a:pt x="661" y="513"/>
                  </a:lnTo>
                  <a:lnTo>
                    <a:pt x="665" y="507"/>
                  </a:lnTo>
                  <a:lnTo>
                    <a:pt x="666" y="498"/>
                  </a:lnTo>
                  <a:lnTo>
                    <a:pt x="664" y="491"/>
                  </a:lnTo>
                  <a:lnTo>
                    <a:pt x="658" y="486"/>
                  </a:lnTo>
                  <a:lnTo>
                    <a:pt x="649" y="487"/>
                  </a:lnTo>
                  <a:lnTo>
                    <a:pt x="640" y="486"/>
                  </a:lnTo>
                  <a:lnTo>
                    <a:pt x="638" y="478"/>
                  </a:lnTo>
                  <a:lnTo>
                    <a:pt x="630" y="473"/>
                  </a:lnTo>
                  <a:lnTo>
                    <a:pt x="624" y="467"/>
                  </a:lnTo>
                  <a:lnTo>
                    <a:pt x="632" y="462"/>
                  </a:lnTo>
                  <a:lnTo>
                    <a:pt x="630" y="454"/>
                  </a:lnTo>
                  <a:lnTo>
                    <a:pt x="634" y="448"/>
                  </a:lnTo>
                  <a:lnTo>
                    <a:pt x="642" y="444"/>
                  </a:lnTo>
                  <a:lnTo>
                    <a:pt x="650" y="443"/>
                  </a:lnTo>
                  <a:lnTo>
                    <a:pt x="656" y="449"/>
                  </a:lnTo>
                  <a:lnTo>
                    <a:pt x="664" y="450"/>
                  </a:lnTo>
                  <a:lnTo>
                    <a:pt x="680" y="449"/>
                  </a:lnTo>
                  <a:lnTo>
                    <a:pt x="687" y="446"/>
                  </a:lnTo>
                  <a:lnTo>
                    <a:pt x="699" y="424"/>
                  </a:lnTo>
                  <a:lnTo>
                    <a:pt x="699" y="417"/>
                  </a:lnTo>
                  <a:lnTo>
                    <a:pt x="707" y="412"/>
                  </a:lnTo>
                  <a:lnTo>
                    <a:pt x="723" y="409"/>
                  </a:lnTo>
                  <a:lnTo>
                    <a:pt x="729" y="405"/>
                  </a:lnTo>
                  <a:lnTo>
                    <a:pt x="731" y="397"/>
                  </a:lnTo>
                  <a:lnTo>
                    <a:pt x="731" y="389"/>
                  </a:lnTo>
                  <a:lnTo>
                    <a:pt x="726" y="382"/>
                  </a:lnTo>
                  <a:lnTo>
                    <a:pt x="732" y="378"/>
                  </a:lnTo>
                  <a:lnTo>
                    <a:pt x="734" y="369"/>
                  </a:lnTo>
                  <a:lnTo>
                    <a:pt x="741" y="365"/>
                  </a:lnTo>
                  <a:lnTo>
                    <a:pt x="747" y="370"/>
                  </a:lnTo>
                  <a:lnTo>
                    <a:pt x="756" y="369"/>
                  </a:lnTo>
                  <a:lnTo>
                    <a:pt x="769" y="362"/>
                  </a:lnTo>
                  <a:lnTo>
                    <a:pt x="784" y="354"/>
                  </a:lnTo>
                  <a:lnTo>
                    <a:pt x="788" y="347"/>
                  </a:lnTo>
                  <a:lnTo>
                    <a:pt x="794" y="342"/>
                  </a:lnTo>
                  <a:lnTo>
                    <a:pt x="801" y="342"/>
                  </a:lnTo>
                  <a:lnTo>
                    <a:pt x="802" y="351"/>
                  </a:lnTo>
                  <a:lnTo>
                    <a:pt x="807" y="357"/>
                  </a:lnTo>
                  <a:lnTo>
                    <a:pt x="809" y="364"/>
                  </a:lnTo>
                  <a:lnTo>
                    <a:pt x="805" y="371"/>
                  </a:lnTo>
                  <a:lnTo>
                    <a:pt x="798" y="375"/>
                  </a:lnTo>
                  <a:lnTo>
                    <a:pt x="791" y="380"/>
                  </a:lnTo>
                  <a:lnTo>
                    <a:pt x="796" y="396"/>
                  </a:lnTo>
                  <a:lnTo>
                    <a:pt x="800" y="403"/>
                  </a:lnTo>
                  <a:lnTo>
                    <a:pt x="809" y="402"/>
                  </a:lnTo>
                  <a:lnTo>
                    <a:pt x="816" y="398"/>
                  </a:lnTo>
                  <a:lnTo>
                    <a:pt x="820" y="398"/>
                  </a:lnTo>
                  <a:lnTo>
                    <a:pt x="832" y="397"/>
                  </a:lnTo>
                  <a:lnTo>
                    <a:pt x="839" y="398"/>
                  </a:lnTo>
                  <a:lnTo>
                    <a:pt x="855" y="403"/>
                  </a:lnTo>
                  <a:lnTo>
                    <a:pt x="871" y="401"/>
                  </a:lnTo>
                  <a:lnTo>
                    <a:pt x="877" y="396"/>
                  </a:lnTo>
                  <a:lnTo>
                    <a:pt x="881" y="389"/>
                  </a:lnTo>
                  <a:lnTo>
                    <a:pt x="888" y="385"/>
                  </a:lnTo>
                  <a:lnTo>
                    <a:pt x="896" y="385"/>
                  </a:lnTo>
                  <a:lnTo>
                    <a:pt x="901" y="379"/>
                  </a:lnTo>
                  <a:lnTo>
                    <a:pt x="909" y="381"/>
                  </a:lnTo>
                  <a:lnTo>
                    <a:pt x="915" y="378"/>
                  </a:lnTo>
                  <a:lnTo>
                    <a:pt x="919" y="369"/>
                  </a:lnTo>
                  <a:lnTo>
                    <a:pt x="935" y="365"/>
                  </a:lnTo>
                  <a:lnTo>
                    <a:pt x="940" y="358"/>
                  </a:lnTo>
                  <a:lnTo>
                    <a:pt x="933" y="354"/>
                  </a:lnTo>
                  <a:lnTo>
                    <a:pt x="925" y="357"/>
                  </a:lnTo>
                  <a:lnTo>
                    <a:pt x="909" y="352"/>
                  </a:lnTo>
                  <a:lnTo>
                    <a:pt x="898" y="342"/>
                  </a:lnTo>
                  <a:lnTo>
                    <a:pt x="890" y="342"/>
                  </a:lnTo>
                  <a:lnTo>
                    <a:pt x="884" y="337"/>
                  </a:lnTo>
                  <a:lnTo>
                    <a:pt x="870" y="328"/>
                  </a:lnTo>
                  <a:lnTo>
                    <a:pt x="870" y="320"/>
                  </a:lnTo>
                  <a:lnTo>
                    <a:pt x="865" y="314"/>
                  </a:lnTo>
                  <a:lnTo>
                    <a:pt x="858" y="310"/>
                  </a:lnTo>
                  <a:lnTo>
                    <a:pt x="853" y="325"/>
                  </a:lnTo>
                  <a:lnTo>
                    <a:pt x="845" y="330"/>
                  </a:lnTo>
                  <a:lnTo>
                    <a:pt x="843" y="337"/>
                  </a:lnTo>
                  <a:lnTo>
                    <a:pt x="836" y="337"/>
                  </a:lnTo>
                  <a:lnTo>
                    <a:pt x="812" y="327"/>
                  </a:lnTo>
                  <a:lnTo>
                    <a:pt x="804" y="314"/>
                  </a:lnTo>
                  <a:lnTo>
                    <a:pt x="796" y="317"/>
                  </a:lnTo>
                  <a:lnTo>
                    <a:pt x="790" y="312"/>
                  </a:lnTo>
                  <a:lnTo>
                    <a:pt x="782" y="310"/>
                  </a:lnTo>
                  <a:lnTo>
                    <a:pt x="783" y="301"/>
                  </a:lnTo>
                  <a:lnTo>
                    <a:pt x="798" y="292"/>
                  </a:lnTo>
                  <a:lnTo>
                    <a:pt x="810" y="280"/>
                  </a:lnTo>
                  <a:lnTo>
                    <a:pt x="820" y="268"/>
                  </a:lnTo>
                  <a:lnTo>
                    <a:pt x="834" y="262"/>
                  </a:lnTo>
                  <a:lnTo>
                    <a:pt x="833" y="253"/>
                  </a:lnTo>
                  <a:lnTo>
                    <a:pt x="816" y="249"/>
                  </a:lnTo>
                  <a:lnTo>
                    <a:pt x="814" y="256"/>
                  </a:lnTo>
                  <a:lnTo>
                    <a:pt x="802" y="268"/>
                  </a:lnTo>
                  <a:lnTo>
                    <a:pt x="795" y="271"/>
                  </a:lnTo>
                  <a:lnTo>
                    <a:pt x="788" y="268"/>
                  </a:lnTo>
                  <a:lnTo>
                    <a:pt x="782" y="283"/>
                  </a:lnTo>
                  <a:lnTo>
                    <a:pt x="775" y="288"/>
                  </a:lnTo>
                  <a:lnTo>
                    <a:pt x="753" y="298"/>
                  </a:lnTo>
                  <a:lnTo>
                    <a:pt x="739" y="306"/>
                  </a:lnTo>
                  <a:lnTo>
                    <a:pt x="734" y="312"/>
                  </a:lnTo>
                  <a:lnTo>
                    <a:pt x="726" y="315"/>
                  </a:lnTo>
                  <a:lnTo>
                    <a:pt x="719" y="320"/>
                  </a:lnTo>
                  <a:lnTo>
                    <a:pt x="715" y="327"/>
                  </a:lnTo>
                  <a:lnTo>
                    <a:pt x="713" y="335"/>
                  </a:lnTo>
                  <a:lnTo>
                    <a:pt x="707" y="339"/>
                  </a:lnTo>
                  <a:lnTo>
                    <a:pt x="699" y="343"/>
                  </a:lnTo>
                  <a:lnTo>
                    <a:pt x="691" y="342"/>
                  </a:lnTo>
                  <a:lnTo>
                    <a:pt x="676" y="335"/>
                  </a:lnTo>
                  <a:lnTo>
                    <a:pt x="667" y="333"/>
                  </a:lnTo>
                  <a:lnTo>
                    <a:pt x="654" y="325"/>
                  </a:lnTo>
                  <a:lnTo>
                    <a:pt x="597" y="331"/>
                  </a:lnTo>
                  <a:lnTo>
                    <a:pt x="587" y="285"/>
                  </a:lnTo>
                  <a:lnTo>
                    <a:pt x="554" y="279"/>
                  </a:lnTo>
                  <a:lnTo>
                    <a:pt x="553" y="266"/>
                  </a:lnTo>
                  <a:lnTo>
                    <a:pt x="554" y="250"/>
                  </a:lnTo>
                  <a:lnTo>
                    <a:pt x="562" y="249"/>
                  </a:lnTo>
                  <a:lnTo>
                    <a:pt x="560" y="206"/>
                  </a:lnTo>
                  <a:lnTo>
                    <a:pt x="547" y="207"/>
                  </a:lnTo>
                  <a:lnTo>
                    <a:pt x="530" y="174"/>
                  </a:lnTo>
                  <a:lnTo>
                    <a:pt x="517" y="164"/>
                  </a:lnTo>
                  <a:lnTo>
                    <a:pt x="510" y="160"/>
                  </a:lnTo>
                  <a:lnTo>
                    <a:pt x="498" y="150"/>
                  </a:lnTo>
                  <a:lnTo>
                    <a:pt x="492" y="144"/>
                  </a:lnTo>
                  <a:lnTo>
                    <a:pt x="478" y="150"/>
                  </a:lnTo>
                  <a:lnTo>
                    <a:pt x="402" y="149"/>
                  </a:lnTo>
                  <a:lnTo>
                    <a:pt x="331" y="161"/>
                  </a:lnTo>
                  <a:lnTo>
                    <a:pt x="304" y="133"/>
                  </a:lnTo>
                  <a:lnTo>
                    <a:pt x="259" y="85"/>
                  </a:lnTo>
                  <a:lnTo>
                    <a:pt x="224" y="52"/>
                  </a:lnTo>
                  <a:lnTo>
                    <a:pt x="210" y="42"/>
                  </a:lnTo>
                  <a:lnTo>
                    <a:pt x="191" y="26"/>
                  </a:lnTo>
                  <a:lnTo>
                    <a:pt x="171" y="13"/>
                  </a:lnTo>
                  <a:lnTo>
                    <a:pt x="142" y="0"/>
                  </a:lnTo>
                  <a:lnTo>
                    <a:pt x="0" y="51"/>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129" name="Freeform 169"/>
            <p:cNvSpPr>
              <a:spLocks noChangeAspect="1"/>
            </p:cNvSpPr>
            <p:nvPr/>
          </p:nvSpPr>
          <p:spPr bwMode="gray">
            <a:xfrm>
              <a:off x="1961244" y="1219520"/>
              <a:ext cx="107088" cy="84921"/>
            </a:xfrm>
            <a:custGeom>
              <a:avLst/>
              <a:gdLst/>
              <a:ahLst/>
              <a:cxnLst>
                <a:cxn ang="0">
                  <a:pos x="249" y="96"/>
                </a:cxn>
                <a:cxn ang="0">
                  <a:pos x="256" y="60"/>
                </a:cxn>
                <a:cxn ang="0">
                  <a:pos x="289" y="46"/>
                </a:cxn>
                <a:cxn ang="0">
                  <a:pos x="308" y="24"/>
                </a:cxn>
                <a:cxn ang="0">
                  <a:pos x="320" y="20"/>
                </a:cxn>
                <a:cxn ang="0">
                  <a:pos x="336" y="6"/>
                </a:cxn>
                <a:cxn ang="0">
                  <a:pos x="376" y="36"/>
                </a:cxn>
                <a:cxn ang="0">
                  <a:pos x="413" y="48"/>
                </a:cxn>
                <a:cxn ang="0">
                  <a:pos x="424" y="73"/>
                </a:cxn>
                <a:cxn ang="0">
                  <a:pos x="416" y="100"/>
                </a:cxn>
                <a:cxn ang="0">
                  <a:pos x="460" y="116"/>
                </a:cxn>
                <a:cxn ang="0">
                  <a:pos x="499" y="107"/>
                </a:cxn>
                <a:cxn ang="0">
                  <a:pos x="526" y="137"/>
                </a:cxn>
                <a:cxn ang="0">
                  <a:pos x="543" y="170"/>
                </a:cxn>
                <a:cxn ang="0">
                  <a:pos x="558" y="215"/>
                </a:cxn>
                <a:cxn ang="0">
                  <a:pos x="653" y="275"/>
                </a:cxn>
                <a:cxn ang="0">
                  <a:pos x="714" y="328"/>
                </a:cxn>
                <a:cxn ang="0">
                  <a:pos x="760" y="333"/>
                </a:cxn>
                <a:cxn ang="0">
                  <a:pos x="774" y="355"/>
                </a:cxn>
                <a:cxn ang="0">
                  <a:pos x="771" y="392"/>
                </a:cxn>
                <a:cxn ang="0">
                  <a:pos x="728" y="380"/>
                </a:cxn>
                <a:cxn ang="0">
                  <a:pos x="717" y="397"/>
                </a:cxn>
                <a:cxn ang="0">
                  <a:pos x="685" y="398"/>
                </a:cxn>
                <a:cxn ang="0">
                  <a:pos x="675" y="417"/>
                </a:cxn>
                <a:cxn ang="0">
                  <a:pos x="664" y="457"/>
                </a:cxn>
                <a:cxn ang="0">
                  <a:pos x="634" y="479"/>
                </a:cxn>
                <a:cxn ang="0">
                  <a:pos x="594" y="494"/>
                </a:cxn>
                <a:cxn ang="0">
                  <a:pos x="589" y="509"/>
                </a:cxn>
                <a:cxn ang="0">
                  <a:pos x="570" y="528"/>
                </a:cxn>
                <a:cxn ang="0">
                  <a:pos x="538" y="536"/>
                </a:cxn>
                <a:cxn ang="0">
                  <a:pos x="508" y="523"/>
                </a:cxn>
                <a:cxn ang="0">
                  <a:pos x="482" y="507"/>
                </a:cxn>
                <a:cxn ang="0">
                  <a:pos x="476" y="441"/>
                </a:cxn>
                <a:cxn ang="0">
                  <a:pos x="396" y="403"/>
                </a:cxn>
                <a:cxn ang="0">
                  <a:pos x="364" y="369"/>
                </a:cxn>
                <a:cxn ang="0">
                  <a:pos x="314" y="359"/>
                </a:cxn>
                <a:cxn ang="0">
                  <a:pos x="231" y="321"/>
                </a:cxn>
                <a:cxn ang="0">
                  <a:pos x="198" y="337"/>
                </a:cxn>
                <a:cxn ang="0">
                  <a:pos x="145" y="351"/>
                </a:cxn>
                <a:cxn ang="0">
                  <a:pos x="80" y="378"/>
                </a:cxn>
                <a:cxn ang="0">
                  <a:pos x="86" y="275"/>
                </a:cxn>
                <a:cxn ang="0">
                  <a:pos x="50" y="250"/>
                </a:cxn>
                <a:cxn ang="0">
                  <a:pos x="66" y="230"/>
                </a:cxn>
                <a:cxn ang="0">
                  <a:pos x="68" y="214"/>
                </a:cxn>
                <a:cxn ang="0">
                  <a:pos x="34" y="203"/>
                </a:cxn>
                <a:cxn ang="0">
                  <a:pos x="16" y="166"/>
                </a:cxn>
                <a:cxn ang="0">
                  <a:pos x="27" y="143"/>
                </a:cxn>
                <a:cxn ang="0">
                  <a:pos x="84" y="156"/>
                </a:cxn>
                <a:cxn ang="0">
                  <a:pos x="97" y="148"/>
                </a:cxn>
                <a:cxn ang="0">
                  <a:pos x="86" y="91"/>
                </a:cxn>
                <a:cxn ang="0">
                  <a:pos x="57" y="57"/>
                </a:cxn>
                <a:cxn ang="0">
                  <a:pos x="14" y="91"/>
                </a:cxn>
                <a:cxn ang="0">
                  <a:pos x="4" y="92"/>
                </a:cxn>
                <a:cxn ang="0">
                  <a:pos x="77" y="32"/>
                </a:cxn>
                <a:cxn ang="0">
                  <a:pos x="107" y="41"/>
                </a:cxn>
                <a:cxn ang="0">
                  <a:pos x="139" y="75"/>
                </a:cxn>
                <a:cxn ang="0">
                  <a:pos x="181" y="113"/>
                </a:cxn>
              </a:cxnLst>
              <a:rect l="0" t="0" r="r" b="b"/>
              <a:pathLst>
                <a:path w="778" h="536">
                  <a:moveTo>
                    <a:pt x="193" y="107"/>
                  </a:moveTo>
                  <a:lnTo>
                    <a:pt x="247" y="116"/>
                  </a:lnTo>
                  <a:lnTo>
                    <a:pt x="255" y="111"/>
                  </a:lnTo>
                  <a:lnTo>
                    <a:pt x="249" y="96"/>
                  </a:lnTo>
                  <a:lnTo>
                    <a:pt x="250" y="89"/>
                  </a:lnTo>
                  <a:lnTo>
                    <a:pt x="245" y="73"/>
                  </a:lnTo>
                  <a:lnTo>
                    <a:pt x="249" y="65"/>
                  </a:lnTo>
                  <a:lnTo>
                    <a:pt x="256" y="60"/>
                  </a:lnTo>
                  <a:lnTo>
                    <a:pt x="260" y="54"/>
                  </a:lnTo>
                  <a:lnTo>
                    <a:pt x="265" y="47"/>
                  </a:lnTo>
                  <a:lnTo>
                    <a:pt x="273" y="46"/>
                  </a:lnTo>
                  <a:lnTo>
                    <a:pt x="289" y="46"/>
                  </a:lnTo>
                  <a:lnTo>
                    <a:pt x="298" y="42"/>
                  </a:lnTo>
                  <a:lnTo>
                    <a:pt x="300" y="35"/>
                  </a:lnTo>
                  <a:lnTo>
                    <a:pt x="300" y="27"/>
                  </a:lnTo>
                  <a:lnTo>
                    <a:pt x="308" y="24"/>
                  </a:lnTo>
                  <a:lnTo>
                    <a:pt x="320" y="32"/>
                  </a:lnTo>
                  <a:lnTo>
                    <a:pt x="328" y="35"/>
                  </a:lnTo>
                  <a:lnTo>
                    <a:pt x="325" y="27"/>
                  </a:lnTo>
                  <a:lnTo>
                    <a:pt x="320" y="20"/>
                  </a:lnTo>
                  <a:lnTo>
                    <a:pt x="314" y="15"/>
                  </a:lnTo>
                  <a:lnTo>
                    <a:pt x="321" y="11"/>
                  </a:lnTo>
                  <a:lnTo>
                    <a:pt x="328" y="11"/>
                  </a:lnTo>
                  <a:lnTo>
                    <a:pt x="336" y="6"/>
                  </a:lnTo>
                  <a:lnTo>
                    <a:pt x="337" y="0"/>
                  </a:lnTo>
                  <a:lnTo>
                    <a:pt x="358" y="21"/>
                  </a:lnTo>
                  <a:lnTo>
                    <a:pt x="371" y="30"/>
                  </a:lnTo>
                  <a:lnTo>
                    <a:pt x="376" y="36"/>
                  </a:lnTo>
                  <a:lnTo>
                    <a:pt x="385" y="39"/>
                  </a:lnTo>
                  <a:lnTo>
                    <a:pt x="394" y="37"/>
                  </a:lnTo>
                  <a:lnTo>
                    <a:pt x="409" y="41"/>
                  </a:lnTo>
                  <a:lnTo>
                    <a:pt x="413" y="48"/>
                  </a:lnTo>
                  <a:lnTo>
                    <a:pt x="411" y="55"/>
                  </a:lnTo>
                  <a:lnTo>
                    <a:pt x="412" y="64"/>
                  </a:lnTo>
                  <a:lnTo>
                    <a:pt x="418" y="69"/>
                  </a:lnTo>
                  <a:lnTo>
                    <a:pt x="424" y="73"/>
                  </a:lnTo>
                  <a:lnTo>
                    <a:pt x="417" y="76"/>
                  </a:lnTo>
                  <a:lnTo>
                    <a:pt x="417" y="84"/>
                  </a:lnTo>
                  <a:lnTo>
                    <a:pt x="418" y="92"/>
                  </a:lnTo>
                  <a:lnTo>
                    <a:pt x="416" y="100"/>
                  </a:lnTo>
                  <a:lnTo>
                    <a:pt x="421" y="106"/>
                  </a:lnTo>
                  <a:lnTo>
                    <a:pt x="435" y="114"/>
                  </a:lnTo>
                  <a:lnTo>
                    <a:pt x="452" y="117"/>
                  </a:lnTo>
                  <a:lnTo>
                    <a:pt x="460" y="116"/>
                  </a:lnTo>
                  <a:lnTo>
                    <a:pt x="484" y="121"/>
                  </a:lnTo>
                  <a:lnTo>
                    <a:pt x="492" y="118"/>
                  </a:lnTo>
                  <a:lnTo>
                    <a:pt x="493" y="111"/>
                  </a:lnTo>
                  <a:lnTo>
                    <a:pt x="499" y="107"/>
                  </a:lnTo>
                  <a:lnTo>
                    <a:pt x="507" y="112"/>
                  </a:lnTo>
                  <a:lnTo>
                    <a:pt x="519" y="123"/>
                  </a:lnTo>
                  <a:lnTo>
                    <a:pt x="524" y="129"/>
                  </a:lnTo>
                  <a:lnTo>
                    <a:pt x="526" y="137"/>
                  </a:lnTo>
                  <a:lnTo>
                    <a:pt x="527" y="152"/>
                  </a:lnTo>
                  <a:lnTo>
                    <a:pt x="531" y="160"/>
                  </a:lnTo>
                  <a:lnTo>
                    <a:pt x="538" y="164"/>
                  </a:lnTo>
                  <a:lnTo>
                    <a:pt x="543" y="170"/>
                  </a:lnTo>
                  <a:lnTo>
                    <a:pt x="548" y="186"/>
                  </a:lnTo>
                  <a:lnTo>
                    <a:pt x="547" y="194"/>
                  </a:lnTo>
                  <a:lnTo>
                    <a:pt x="553" y="209"/>
                  </a:lnTo>
                  <a:lnTo>
                    <a:pt x="558" y="215"/>
                  </a:lnTo>
                  <a:lnTo>
                    <a:pt x="609" y="245"/>
                  </a:lnTo>
                  <a:lnTo>
                    <a:pt x="629" y="269"/>
                  </a:lnTo>
                  <a:lnTo>
                    <a:pt x="636" y="274"/>
                  </a:lnTo>
                  <a:lnTo>
                    <a:pt x="653" y="275"/>
                  </a:lnTo>
                  <a:lnTo>
                    <a:pt x="666" y="284"/>
                  </a:lnTo>
                  <a:lnTo>
                    <a:pt x="686" y="299"/>
                  </a:lnTo>
                  <a:lnTo>
                    <a:pt x="708" y="322"/>
                  </a:lnTo>
                  <a:lnTo>
                    <a:pt x="714" y="328"/>
                  </a:lnTo>
                  <a:lnTo>
                    <a:pt x="723" y="329"/>
                  </a:lnTo>
                  <a:lnTo>
                    <a:pt x="729" y="324"/>
                  </a:lnTo>
                  <a:lnTo>
                    <a:pt x="737" y="323"/>
                  </a:lnTo>
                  <a:lnTo>
                    <a:pt x="760" y="333"/>
                  </a:lnTo>
                  <a:lnTo>
                    <a:pt x="765" y="339"/>
                  </a:lnTo>
                  <a:lnTo>
                    <a:pt x="772" y="343"/>
                  </a:lnTo>
                  <a:lnTo>
                    <a:pt x="778" y="348"/>
                  </a:lnTo>
                  <a:lnTo>
                    <a:pt x="774" y="355"/>
                  </a:lnTo>
                  <a:lnTo>
                    <a:pt x="771" y="363"/>
                  </a:lnTo>
                  <a:lnTo>
                    <a:pt x="771" y="378"/>
                  </a:lnTo>
                  <a:lnTo>
                    <a:pt x="772" y="387"/>
                  </a:lnTo>
                  <a:lnTo>
                    <a:pt x="771" y="392"/>
                  </a:lnTo>
                  <a:lnTo>
                    <a:pt x="756" y="392"/>
                  </a:lnTo>
                  <a:lnTo>
                    <a:pt x="746" y="388"/>
                  </a:lnTo>
                  <a:lnTo>
                    <a:pt x="733" y="380"/>
                  </a:lnTo>
                  <a:lnTo>
                    <a:pt x="728" y="380"/>
                  </a:lnTo>
                  <a:lnTo>
                    <a:pt x="723" y="380"/>
                  </a:lnTo>
                  <a:lnTo>
                    <a:pt x="720" y="383"/>
                  </a:lnTo>
                  <a:lnTo>
                    <a:pt x="719" y="391"/>
                  </a:lnTo>
                  <a:lnTo>
                    <a:pt x="717" y="397"/>
                  </a:lnTo>
                  <a:lnTo>
                    <a:pt x="714" y="398"/>
                  </a:lnTo>
                  <a:lnTo>
                    <a:pt x="699" y="398"/>
                  </a:lnTo>
                  <a:lnTo>
                    <a:pt x="693" y="397"/>
                  </a:lnTo>
                  <a:lnTo>
                    <a:pt x="685" y="398"/>
                  </a:lnTo>
                  <a:lnTo>
                    <a:pt x="680" y="404"/>
                  </a:lnTo>
                  <a:lnTo>
                    <a:pt x="676" y="408"/>
                  </a:lnTo>
                  <a:lnTo>
                    <a:pt x="675" y="410"/>
                  </a:lnTo>
                  <a:lnTo>
                    <a:pt x="675" y="417"/>
                  </a:lnTo>
                  <a:lnTo>
                    <a:pt x="669" y="434"/>
                  </a:lnTo>
                  <a:lnTo>
                    <a:pt x="666" y="437"/>
                  </a:lnTo>
                  <a:lnTo>
                    <a:pt x="664" y="450"/>
                  </a:lnTo>
                  <a:lnTo>
                    <a:pt x="664" y="457"/>
                  </a:lnTo>
                  <a:lnTo>
                    <a:pt x="663" y="462"/>
                  </a:lnTo>
                  <a:lnTo>
                    <a:pt x="648" y="472"/>
                  </a:lnTo>
                  <a:lnTo>
                    <a:pt x="640" y="473"/>
                  </a:lnTo>
                  <a:lnTo>
                    <a:pt x="634" y="479"/>
                  </a:lnTo>
                  <a:lnTo>
                    <a:pt x="626" y="483"/>
                  </a:lnTo>
                  <a:lnTo>
                    <a:pt x="618" y="488"/>
                  </a:lnTo>
                  <a:lnTo>
                    <a:pt x="601" y="491"/>
                  </a:lnTo>
                  <a:lnTo>
                    <a:pt x="594" y="494"/>
                  </a:lnTo>
                  <a:lnTo>
                    <a:pt x="586" y="493"/>
                  </a:lnTo>
                  <a:lnTo>
                    <a:pt x="586" y="499"/>
                  </a:lnTo>
                  <a:lnTo>
                    <a:pt x="593" y="504"/>
                  </a:lnTo>
                  <a:lnTo>
                    <a:pt x="589" y="509"/>
                  </a:lnTo>
                  <a:lnTo>
                    <a:pt x="585" y="510"/>
                  </a:lnTo>
                  <a:lnTo>
                    <a:pt x="583" y="522"/>
                  </a:lnTo>
                  <a:lnTo>
                    <a:pt x="579" y="525"/>
                  </a:lnTo>
                  <a:lnTo>
                    <a:pt x="570" y="528"/>
                  </a:lnTo>
                  <a:lnTo>
                    <a:pt x="564" y="534"/>
                  </a:lnTo>
                  <a:lnTo>
                    <a:pt x="551" y="534"/>
                  </a:lnTo>
                  <a:lnTo>
                    <a:pt x="543" y="536"/>
                  </a:lnTo>
                  <a:lnTo>
                    <a:pt x="538" y="536"/>
                  </a:lnTo>
                  <a:lnTo>
                    <a:pt x="534" y="530"/>
                  </a:lnTo>
                  <a:lnTo>
                    <a:pt x="526" y="526"/>
                  </a:lnTo>
                  <a:lnTo>
                    <a:pt x="520" y="521"/>
                  </a:lnTo>
                  <a:lnTo>
                    <a:pt x="508" y="523"/>
                  </a:lnTo>
                  <a:lnTo>
                    <a:pt x="497" y="520"/>
                  </a:lnTo>
                  <a:lnTo>
                    <a:pt x="494" y="517"/>
                  </a:lnTo>
                  <a:lnTo>
                    <a:pt x="488" y="511"/>
                  </a:lnTo>
                  <a:lnTo>
                    <a:pt x="482" y="507"/>
                  </a:lnTo>
                  <a:lnTo>
                    <a:pt x="484" y="494"/>
                  </a:lnTo>
                  <a:lnTo>
                    <a:pt x="481" y="483"/>
                  </a:lnTo>
                  <a:lnTo>
                    <a:pt x="481" y="446"/>
                  </a:lnTo>
                  <a:lnTo>
                    <a:pt x="476" y="441"/>
                  </a:lnTo>
                  <a:lnTo>
                    <a:pt x="450" y="441"/>
                  </a:lnTo>
                  <a:lnTo>
                    <a:pt x="434" y="431"/>
                  </a:lnTo>
                  <a:lnTo>
                    <a:pt x="412" y="413"/>
                  </a:lnTo>
                  <a:lnTo>
                    <a:pt x="396" y="403"/>
                  </a:lnTo>
                  <a:lnTo>
                    <a:pt x="386" y="399"/>
                  </a:lnTo>
                  <a:lnTo>
                    <a:pt x="382" y="387"/>
                  </a:lnTo>
                  <a:lnTo>
                    <a:pt x="373" y="374"/>
                  </a:lnTo>
                  <a:lnTo>
                    <a:pt x="364" y="369"/>
                  </a:lnTo>
                  <a:lnTo>
                    <a:pt x="349" y="366"/>
                  </a:lnTo>
                  <a:lnTo>
                    <a:pt x="338" y="369"/>
                  </a:lnTo>
                  <a:lnTo>
                    <a:pt x="327" y="366"/>
                  </a:lnTo>
                  <a:lnTo>
                    <a:pt x="314" y="359"/>
                  </a:lnTo>
                  <a:lnTo>
                    <a:pt x="276" y="347"/>
                  </a:lnTo>
                  <a:lnTo>
                    <a:pt x="267" y="335"/>
                  </a:lnTo>
                  <a:lnTo>
                    <a:pt x="252" y="323"/>
                  </a:lnTo>
                  <a:lnTo>
                    <a:pt x="231" y="321"/>
                  </a:lnTo>
                  <a:lnTo>
                    <a:pt x="217" y="323"/>
                  </a:lnTo>
                  <a:lnTo>
                    <a:pt x="214" y="332"/>
                  </a:lnTo>
                  <a:lnTo>
                    <a:pt x="209" y="337"/>
                  </a:lnTo>
                  <a:lnTo>
                    <a:pt x="198" y="337"/>
                  </a:lnTo>
                  <a:lnTo>
                    <a:pt x="187" y="333"/>
                  </a:lnTo>
                  <a:lnTo>
                    <a:pt x="176" y="333"/>
                  </a:lnTo>
                  <a:lnTo>
                    <a:pt x="160" y="337"/>
                  </a:lnTo>
                  <a:lnTo>
                    <a:pt x="145" y="351"/>
                  </a:lnTo>
                  <a:lnTo>
                    <a:pt x="111" y="378"/>
                  </a:lnTo>
                  <a:lnTo>
                    <a:pt x="93" y="382"/>
                  </a:lnTo>
                  <a:lnTo>
                    <a:pt x="79" y="382"/>
                  </a:lnTo>
                  <a:lnTo>
                    <a:pt x="80" y="378"/>
                  </a:lnTo>
                  <a:lnTo>
                    <a:pt x="74" y="338"/>
                  </a:lnTo>
                  <a:lnTo>
                    <a:pt x="73" y="312"/>
                  </a:lnTo>
                  <a:lnTo>
                    <a:pt x="77" y="289"/>
                  </a:lnTo>
                  <a:lnTo>
                    <a:pt x="86" y="275"/>
                  </a:lnTo>
                  <a:lnTo>
                    <a:pt x="75" y="272"/>
                  </a:lnTo>
                  <a:lnTo>
                    <a:pt x="64" y="262"/>
                  </a:lnTo>
                  <a:lnTo>
                    <a:pt x="57" y="252"/>
                  </a:lnTo>
                  <a:lnTo>
                    <a:pt x="50" y="250"/>
                  </a:lnTo>
                  <a:lnTo>
                    <a:pt x="50" y="247"/>
                  </a:lnTo>
                  <a:lnTo>
                    <a:pt x="70" y="238"/>
                  </a:lnTo>
                  <a:lnTo>
                    <a:pt x="77" y="234"/>
                  </a:lnTo>
                  <a:lnTo>
                    <a:pt x="66" y="230"/>
                  </a:lnTo>
                  <a:lnTo>
                    <a:pt x="58" y="225"/>
                  </a:lnTo>
                  <a:lnTo>
                    <a:pt x="51" y="219"/>
                  </a:lnTo>
                  <a:lnTo>
                    <a:pt x="61" y="209"/>
                  </a:lnTo>
                  <a:lnTo>
                    <a:pt x="68" y="214"/>
                  </a:lnTo>
                  <a:lnTo>
                    <a:pt x="78" y="218"/>
                  </a:lnTo>
                  <a:lnTo>
                    <a:pt x="72" y="207"/>
                  </a:lnTo>
                  <a:lnTo>
                    <a:pt x="51" y="199"/>
                  </a:lnTo>
                  <a:lnTo>
                    <a:pt x="34" y="203"/>
                  </a:lnTo>
                  <a:lnTo>
                    <a:pt x="26" y="211"/>
                  </a:lnTo>
                  <a:lnTo>
                    <a:pt x="21" y="211"/>
                  </a:lnTo>
                  <a:lnTo>
                    <a:pt x="14" y="181"/>
                  </a:lnTo>
                  <a:lnTo>
                    <a:pt x="16" y="166"/>
                  </a:lnTo>
                  <a:lnTo>
                    <a:pt x="23" y="155"/>
                  </a:lnTo>
                  <a:lnTo>
                    <a:pt x="24" y="151"/>
                  </a:lnTo>
                  <a:lnTo>
                    <a:pt x="21" y="128"/>
                  </a:lnTo>
                  <a:lnTo>
                    <a:pt x="27" y="143"/>
                  </a:lnTo>
                  <a:lnTo>
                    <a:pt x="32" y="151"/>
                  </a:lnTo>
                  <a:lnTo>
                    <a:pt x="53" y="151"/>
                  </a:lnTo>
                  <a:lnTo>
                    <a:pt x="73" y="157"/>
                  </a:lnTo>
                  <a:lnTo>
                    <a:pt x="84" y="156"/>
                  </a:lnTo>
                  <a:lnTo>
                    <a:pt x="99" y="160"/>
                  </a:lnTo>
                  <a:lnTo>
                    <a:pt x="109" y="155"/>
                  </a:lnTo>
                  <a:lnTo>
                    <a:pt x="99" y="154"/>
                  </a:lnTo>
                  <a:lnTo>
                    <a:pt x="97" y="148"/>
                  </a:lnTo>
                  <a:lnTo>
                    <a:pt x="112" y="144"/>
                  </a:lnTo>
                  <a:lnTo>
                    <a:pt x="126" y="127"/>
                  </a:lnTo>
                  <a:lnTo>
                    <a:pt x="102" y="109"/>
                  </a:lnTo>
                  <a:lnTo>
                    <a:pt x="86" y="91"/>
                  </a:lnTo>
                  <a:lnTo>
                    <a:pt x="80" y="74"/>
                  </a:lnTo>
                  <a:lnTo>
                    <a:pt x="70" y="60"/>
                  </a:lnTo>
                  <a:lnTo>
                    <a:pt x="68" y="58"/>
                  </a:lnTo>
                  <a:lnTo>
                    <a:pt x="57" y="57"/>
                  </a:lnTo>
                  <a:lnTo>
                    <a:pt x="39" y="62"/>
                  </a:lnTo>
                  <a:lnTo>
                    <a:pt x="23" y="70"/>
                  </a:lnTo>
                  <a:lnTo>
                    <a:pt x="14" y="82"/>
                  </a:lnTo>
                  <a:lnTo>
                    <a:pt x="14" y="91"/>
                  </a:lnTo>
                  <a:lnTo>
                    <a:pt x="19" y="94"/>
                  </a:lnTo>
                  <a:lnTo>
                    <a:pt x="20" y="119"/>
                  </a:lnTo>
                  <a:lnTo>
                    <a:pt x="18" y="117"/>
                  </a:lnTo>
                  <a:lnTo>
                    <a:pt x="4" y="92"/>
                  </a:lnTo>
                  <a:lnTo>
                    <a:pt x="0" y="74"/>
                  </a:lnTo>
                  <a:lnTo>
                    <a:pt x="30" y="48"/>
                  </a:lnTo>
                  <a:lnTo>
                    <a:pt x="53" y="39"/>
                  </a:lnTo>
                  <a:lnTo>
                    <a:pt x="77" y="32"/>
                  </a:lnTo>
                  <a:lnTo>
                    <a:pt x="85" y="31"/>
                  </a:lnTo>
                  <a:lnTo>
                    <a:pt x="93" y="31"/>
                  </a:lnTo>
                  <a:lnTo>
                    <a:pt x="100" y="35"/>
                  </a:lnTo>
                  <a:lnTo>
                    <a:pt x="107" y="41"/>
                  </a:lnTo>
                  <a:lnTo>
                    <a:pt x="122" y="47"/>
                  </a:lnTo>
                  <a:lnTo>
                    <a:pt x="127" y="54"/>
                  </a:lnTo>
                  <a:lnTo>
                    <a:pt x="133" y="69"/>
                  </a:lnTo>
                  <a:lnTo>
                    <a:pt x="139" y="75"/>
                  </a:lnTo>
                  <a:lnTo>
                    <a:pt x="143" y="82"/>
                  </a:lnTo>
                  <a:lnTo>
                    <a:pt x="153" y="105"/>
                  </a:lnTo>
                  <a:lnTo>
                    <a:pt x="163" y="112"/>
                  </a:lnTo>
                  <a:lnTo>
                    <a:pt x="181" y="113"/>
                  </a:lnTo>
                  <a:lnTo>
                    <a:pt x="193" y="107"/>
                  </a:lnTo>
                  <a:close/>
                </a:path>
              </a:pathLst>
            </a:custGeom>
            <a:grpFill/>
            <a:ln w="6350" cap="flat" cmpd="sng">
              <a:noFill/>
              <a:prstDash val="solid"/>
              <a:round/>
              <a:headEnd type="none" w="med" len="med"/>
              <a:tailEnd type="none" w="med" len="med"/>
            </a:ln>
            <a:effectLst/>
          </p:spPr>
          <p:txBody>
            <a:bodyPr/>
            <a:lstStyle/>
            <a:p>
              <a:endParaRPr lang="en-US" sz="1013" dirty="0"/>
            </a:p>
          </p:txBody>
        </p:sp>
        <p:grpSp>
          <p:nvGrpSpPr>
            <p:cNvPr id="130" name="Group 170"/>
            <p:cNvGrpSpPr>
              <a:grpSpLocks noChangeAspect="1"/>
            </p:cNvGrpSpPr>
            <p:nvPr/>
          </p:nvGrpSpPr>
          <p:grpSpPr bwMode="gray">
            <a:xfrm>
              <a:off x="1903581" y="1230528"/>
              <a:ext cx="41874" cy="38529"/>
              <a:chOff x="3007" y="1982"/>
              <a:chExt cx="61" cy="49"/>
            </a:xfrm>
            <a:grpFill/>
          </p:grpSpPr>
          <p:sp>
            <p:nvSpPr>
              <p:cNvPr id="367" name="Freeform 171"/>
              <p:cNvSpPr>
                <a:spLocks noChangeAspect="1"/>
              </p:cNvSpPr>
              <p:nvPr/>
            </p:nvSpPr>
            <p:spPr bwMode="gray">
              <a:xfrm>
                <a:off x="3007" y="2013"/>
                <a:ext cx="13" cy="12"/>
              </a:xfrm>
              <a:custGeom>
                <a:avLst/>
                <a:gdLst/>
                <a:ahLst/>
                <a:cxnLst>
                  <a:cxn ang="0">
                    <a:pos x="65" y="59"/>
                  </a:cxn>
                  <a:cxn ang="0">
                    <a:pos x="52" y="56"/>
                  </a:cxn>
                  <a:cxn ang="0">
                    <a:pos x="36" y="53"/>
                  </a:cxn>
                  <a:cxn ang="0">
                    <a:pos x="4" y="7"/>
                  </a:cxn>
                  <a:cxn ang="0">
                    <a:pos x="0" y="2"/>
                  </a:cxn>
                  <a:cxn ang="0">
                    <a:pos x="10" y="0"/>
                  </a:cxn>
                  <a:cxn ang="0">
                    <a:pos x="17" y="1"/>
                  </a:cxn>
                  <a:cxn ang="0">
                    <a:pos x="22" y="9"/>
                  </a:cxn>
                  <a:cxn ang="0">
                    <a:pos x="30" y="12"/>
                  </a:cxn>
                  <a:cxn ang="0">
                    <a:pos x="37" y="13"/>
                  </a:cxn>
                  <a:cxn ang="0">
                    <a:pos x="44" y="10"/>
                  </a:cxn>
                  <a:cxn ang="0">
                    <a:pos x="52" y="12"/>
                  </a:cxn>
                  <a:cxn ang="0">
                    <a:pos x="55" y="20"/>
                  </a:cxn>
                  <a:cxn ang="0">
                    <a:pos x="60" y="27"/>
                  </a:cxn>
                  <a:cxn ang="0">
                    <a:pos x="64" y="34"/>
                  </a:cxn>
                  <a:cxn ang="0">
                    <a:pos x="65" y="59"/>
                  </a:cxn>
                </a:cxnLst>
                <a:rect l="0" t="0" r="r" b="b"/>
                <a:pathLst>
                  <a:path w="65" h="59">
                    <a:moveTo>
                      <a:pt x="65" y="59"/>
                    </a:moveTo>
                    <a:lnTo>
                      <a:pt x="52" y="56"/>
                    </a:lnTo>
                    <a:lnTo>
                      <a:pt x="36" y="53"/>
                    </a:lnTo>
                    <a:lnTo>
                      <a:pt x="4" y="7"/>
                    </a:lnTo>
                    <a:lnTo>
                      <a:pt x="0" y="2"/>
                    </a:lnTo>
                    <a:lnTo>
                      <a:pt x="10" y="0"/>
                    </a:lnTo>
                    <a:lnTo>
                      <a:pt x="17" y="1"/>
                    </a:lnTo>
                    <a:lnTo>
                      <a:pt x="22" y="9"/>
                    </a:lnTo>
                    <a:lnTo>
                      <a:pt x="30" y="12"/>
                    </a:lnTo>
                    <a:lnTo>
                      <a:pt x="37" y="13"/>
                    </a:lnTo>
                    <a:lnTo>
                      <a:pt x="44" y="10"/>
                    </a:lnTo>
                    <a:lnTo>
                      <a:pt x="52" y="12"/>
                    </a:lnTo>
                    <a:lnTo>
                      <a:pt x="55" y="20"/>
                    </a:lnTo>
                    <a:lnTo>
                      <a:pt x="60" y="27"/>
                    </a:lnTo>
                    <a:lnTo>
                      <a:pt x="64" y="34"/>
                    </a:lnTo>
                    <a:lnTo>
                      <a:pt x="65" y="59"/>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368" name="Freeform 172"/>
              <p:cNvSpPr>
                <a:spLocks noChangeAspect="1"/>
              </p:cNvSpPr>
              <p:nvPr/>
            </p:nvSpPr>
            <p:spPr bwMode="gray">
              <a:xfrm>
                <a:off x="3009" y="1982"/>
                <a:ext cx="59" cy="49"/>
              </a:xfrm>
              <a:custGeom>
                <a:avLst/>
                <a:gdLst/>
                <a:ahLst/>
                <a:cxnLst>
                  <a:cxn ang="0">
                    <a:pos x="88" y="5"/>
                  </a:cxn>
                  <a:cxn ang="0">
                    <a:pos x="107" y="16"/>
                  </a:cxn>
                  <a:cxn ang="0">
                    <a:pos x="119" y="24"/>
                  </a:cxn>
                  <a:cxn ang="0">
                    <a:pos x="126" y="47"/>
                  </a:cxn>
                  <a:cxn ang="0">
                    <a:pos x="151" y="51"/>
                  </a:cxn>
                  <a:cxn ang="0">
                    <a:pos x="164" y="43"/>
                  </a:cxn>
                  <a:cxn ang="0">
                    <a:pos x="178" y="24"/>
                  </a:cxn>
                  <a:cxn ang="0">
                    <a:pos x="188" y="13"/>
                  </a:cxn>
                  <a:cxn ang="0">
                    <a:pos x="220" y="34"/>
                  </a:cxn>
                  <a:cxn ang="0">
                    <a:pos x="245" y="83"/>
                  </a:cxn>
                  <a:cxn ang="0">
                    <a:pos x="261" y="98"/>
                  </a:cxn>
                  <a:cxn ang="0">
                    <a:pos x="281" y="98"/>
                  </a:cxn>
                  <a:cxn ang="0">
                    <a:pos x="292" y="109"/>
                  </a:cxn>
                  <a:cxn ang="0">
                    <a:pos x="283" y="109"/>
                  </a:cxn>
                  <a:cxn ang="0">
                    <a:pos x="259" y="117"/>
                  </a:cxn>
                  <a:cxn ang="0">
                    <a:pos x="248" y="147"/>
                  </a:cxn>
                  <a:cxn ang="0">
                    <a:pos x="240" y="180"/>
                  </a:cxn>
                  <a:cxn ang="0">
                    <a:pos x="223" y="192"/>
                  </a:cxn>
                  <a:cxn ang="0">
                    <a:pos x="213" y="206"/>
                  </a:cxn>
                  <a:cxn ang="0">
                    <a:pos x="215" y="244"/>
                  </a:cxn>
                  <a:cxn ang="0">
                    <a:pos x="204" y="245"/>
                  </a:cxn>
                  <a:cxn ang="0">
                    <a:pos x="189" y="235"/>
                  </a:cxn>
                  <a:cxn ang="0">
                    <a:pos x="177" y="227"/>
                  </a:cxn>
                  <a:cxn ang="0">
                    <a:pos x="169" y="215"/>
                  </a:cxn>
                  <a:cxn ang="0">
                    <a:pos x="177" y="186"/>
                  </a:cxn>
                  <a:cxn ang="0">
                    <a:pos x="161" y="163"/>
                  </a:cxn>
                  <a:cxn ang="0">
                    <a:pos x="123" y="177"/>
                  </a:cxn>
                  <a:cxn ang="0">
                    <a:pos x="107" y="203"/>
                  </a:cxn>
                  <a:cxn ang="0">
                    <a:pos x="84" y="218"/>
                  </a:cxn>
                  <a:cxn ang="0">
                    <a:pos x="80" y="203"/>
                  </a:cxn>
                  <a:cxn ang="0">
                    <a:pos x="82" y="196"/>
                  </a:cxn>
                  <a:cxn ang="0">
                    <a:pos x="77" y="182"/>
                  </a:cxn>
                  <a:cxn ang="0">
                    <a:pos x="82" y="166"/>
                  </a:cxn>
                  <a:cxn ang="0">
                    <a:pos x="67" y="165"/>
                  </a:cxn>
                  <a:cxn ang="0">
                    <a:pos x="43" y="144"/>
                  </a:cxn>
                  <a:cxn ang="0">
                    <a:pos x="49" y="136"/>
                  </a:cxn>
                  <a:cxn ang="0">
                    <a:pos x="51" y="120"/>
                  </a:cxn>
                  <a:cxn ang="0">
                    <a:pos x="32" y="106"/>
                  </a:cxn>
                  <a:cxn ang="0">
                    <a:pos x="24" y="91"/>
                  </a:cxn>
                  <a:cxn ang="0">
                    <a:pos x="29" y="77"/>
                  </a:cxn>
                  <a:cxn ang="0">
                    <a:pos x="21" y="64"/>
                  </a:cxn>
                  <a:cxn ang="0">
                    <a:pos x="3" y="51"/>
                  </a:cxn>
                  <a:cxn ang="0">
                    <a:pos x="0" y="43"/>
                  </a:cxn>
                  <a:cxn ang="0">
                    <a:pos x="19" y="32"/>
                  </a:cxn>
                  <a:cxn ang="0">
                    <a:pos x="34" y="36"/>
                  </a:cxn>
                  <a:cxn ang="0">
                    <a:pos x="55" y="50"/>
                  </a:cxn>
                  <a:cxn ang="0">
                    <a:pos x="78" y="55"/>
                  </a:cxn>
                  <a:cxn ang="0">
                    <a:pos x="91" y="50"/>
                  </a:cxn>
                  <a:cxn ang="0">
                    <a:pos x="75" y="32"/>
                  </a:cxn>
                  <a:cxn ang="0">
                    <a:pos x="66" y="19"/>
                  </a:cxn>
                  <a:cxn ang="0">
                    <a:pos x="78" y="0"/>
                  </a:cxn>
                </a:cxnLst>
                <a:rect l="0" t="0" r="r" b="b"/>
                <a:pathLst>
                  <a:path w="294" h="245">
                    <a:moveTo>
                      <a:pt x="80" y="0"/>
                    </a:moveTo>
                    <a:lnTo>
                      <a:pt x="88" y="5"/>
                    </a:lnTo>
                    <a:lnTo>
                      <a:pt x="95" y="5"/>
                    </a:lnTo>
                    <a:lnTo>
                      <a:pt x="107" y="16"/>
                    </a:lnTo>
                    <a:lnTo>
                      <a:pt x="111" y="24"/>
                    </a:lnTo>
                    <a:lnTo>
                      <a:pt x="119" y="24"/>
                    </a:lnTo>
                    <a:lnTo>
                      <a:pt x="124" y="40"/>
                    </a:lnTo>
                    <a:lnTo>
                      <a:pt x="126" y="47"/>
                    </a:lnTo>
                    <a:lnTo>
                      <a:pt x="135" y="47"/>
                    </a:lnTo>
                    <a:lnTo>
                      <a:pt x="151" y="51"/>
                    </a:lnTo>
                    <a:lnTo>
                      <a:pt x="159" y="48"/>
                    </a:lnTo>
                    <a:lnTo>
                      <a:pt x="164" y="43"/>
                    </a:lnTo>
                    <a:lnTo>
                      <a:pt x="170" y="28"/>
                    </a:lnTo>
                    <a:lnTo>
                      <a:pt x="178" y="24"/>
                    </a:lnTo>
                    <a:lnTo>
                      <a:pt x="185" y="20"/>
                    </a:lnTo>
                    <a:lnTo>
                      <a:pt x="188" y="13"/>
                    </a:lnTo>
                    <a:lnTo>
                      <a:pt x="194" y="3"/>
                    </a:lnTo>
                    <a:lnTo>
                      <a:pt x="220" y="34"/>
                    </a:lnTo>
                    <a:lnTo>
                      <a:pt x="236" y="68"/>
                    </a:lnTo>
                    <a:lnTo>
                      <a:pt x="245" y="83"/>
                    </a:lnTo>
                    <a:lnTo>
                      <a:pt x="253" y="93"/>
                    </a:lnTo>
                    <a:lnTo>
                      <a:pt x="261" y="98"/>
                    </a:lnTo>
                    <a:lnTo>
                      <a:pt x="274" y="93"/>
                    </a:lnTo>
                    <a:lnTo>
                      <a:pt x="281" y="98"/>
                    </a:lnTo>
                    <a:lnTo>
                      <a:pt x="287" y="100"/>
                    </a:lnTo>
                    <a:lnTo>
                      <a:pt x="292" y="109"/>
                    </a:lnTo>
                    <a:lnTo>
                      <a:pt x="294" y="118"/>
                    </a:lnTo>
                    <a:lnTo>
                      <a:pt x="283" y="109"/>
                    </a:lnTo>
                    <a:lnTo>
                      <a:pt x="269" y="110"/>
                    </a:lnTo>
                    <a:lnTo>
                      <a:pt x="259" y="117"/>
                    </a:lnTo>
                    <a:lnTo>
                      <a:pt x="251" y="127"/>
                    </a:lnTo>
                    <a:lnTo>
                      <a:pt x="248" y="147"/>
                    </a:lnTo>
                    <a:lnTo>
                      <a:pt x="247" y="164"/>
                    </a:lnTo>
                    <a:lnTo>
                      <a:pt x="240" y="180"/>
                    </a:lnTo>
                    <a:lnTo>
                      <a:pt x="236" y="206"/>
                    </a:lnTo>
                    <a:lnTo>
                      <a:pt x="223" y="192"/>
                    </a:lnTo>
                    <a:lnTo>
                      <a:pt x="216" y="197"/>
                    </a:lnTo>
                    <a:lnTo>
                      <a:pt x="213" y="206"/>
                    </a:lnTo>
                    <a:lnTo>
                      <a:pt x="213" y="227"/>
                    </a:lnTo>
                    <a:lnTo>
                      <a:pt x="215" y="244"/>
                    </a:lnTo>
                    <a:lnTo>
                      <a:pt x="211" y="245"/>
                    </a:lnTo>
                    <a:lnTo>
                      <a:pt x="204" y="245"/>
                    </a:lnTo>
                    <a:lnTo>
                      <a:pt x="197" y="242"/>
                    </a:lnTo>
                    <a:lnTo>
                      <a:pt x="189" y="235"/>
                    </a:lnTo>
                    <a:lnTo>
                      <a:pt x="181" y="231"/>
                    </a:lnTo>
                    <a:lnTo>
                      <a:pt x="177" y="227"/>
                    </a:lnTo>
                    <a:lnTo>
                      <a:pt x="166" y="220"/>
                    </a:lnTo>
                    <a:lnTo>
                      <a:pt x="169" y="215"/>
                    </a:lnTo>
                    <a:lnTo>
                      <a:pt x="184" y="207"/>
                    </a:lnTo>
                    <a:lnTo>
                      <a:pt x="177" y="186"/>
                    </a:lnTo>
                    <a:lnTo>
                      <a:pt x="178" y="172"/>
                    </a:lnTo>
                    <a:lnTo>
                      <a:pt x="161" y="163"/>
                    </a:lnTo>
                    <a:lnTo>
                      <a:pt x="135" y="169"/>
                    </a:lnTo>
                    <a:lnTo>
                      <a:pt x="123" y="177"/>
                    </a:lnTo>
                    <a:lnTo>
                      <a:pt x="113" y="187"/>
                    </a:lnTo>
                    <a:lnTo>
                      <a:pt x="107" y="203"/>
                    </a:lnTo>
                    <a:lnTo>
                      <a:pt x="95" y="217"/>
                    </a:lnTo>
                    <a:lnTo>
                      <a:pt x="84" y="218"/>
                    </a:lnTo>
                    <a:lnTo>
                      <a:pt x="83" y="211"/>
                    </a:lnTo>
                    <a:lnTo>
                      <a:pt x="80" y="203"/>
                    </a:lnTo>
                    <a:lnTo>
                      <a:pt x="75" y="197"/>
                    </a:lnTo>
                    <a:lnTo>
                      <a:pt x="82" y="196"/>
                    </a:lnTo>
                    <a:lnTo>
                      <a:pt x="83" y="187"/>
                    </a:lnTo>
                    <a:lnTo>
                      <a:pt x="77" y="182"/>
                    </a:lnTo>
                    <a:lnTo>
                      <a:pt x="78" y="175"/>
                    </a:lnTo>
                    <a:lnTo>
                      <a:pt x="82" y="166"/>
                    </a:lnTo>
                    <a:lnTo>
                      <a:pt x="75" y="165"/>
                    </a:lnTo>
                    <a:lnTo>
                      <a:pt x="67" y="165"/>
                    </a:lnTo>
                    <a:lnTo>
                      <a:pt x="52" y="156"/>
                    </a:lnTo>
                    <a:lnTo>
                      <a:pt x="43" y="144"/>
                    </a:lnTo>
                    <a:lnTo>
                      <a:pt x="40" y="137"/>
                    </a:lnTo>
                    <a:lnTo>
                      <a:pt x="49" y="136"/>
                    </a:lnTo>
                    <a:lnTo>
                      <a:pt x="52" y="127"/>
                    </a:lnTo>
                    <a:lnTo>
                      <a:pt x="51" y="120"/>
                    </a:lnTo>
                    <a:lnTo>
                      <a:pt x="37" y="111"/>
                    </a:lnTo>
                    <a:lnTo>
                      <a:pt x="32" y="106"/>
                    </a:lnTo>
                    <a:lnTo>
                      <a:pt x="27" y="99"/>
                    </a:lnTo>
                    <a:lnTo>
                      <a:pt x="24" y="91"/>
                    </a:lnTo>
                    <a:lnTo>
                      <a:pt x="24" y="83"/>
                    </a:lnTo>
                    <a:lnTo>
                      <a:pt x="29" y="77"/>
                    </a:lnTo>
                    <a:lnTo>
                      <a:pt x="28" y="69"/>
                    </a:lnTo>
                    <a:lnTo>
                      <a:pt x="21" y="64"/>
                    </a:lnTo>
                    <a:lnTo>
                      <a:pt x="13" y="64"/>
                    </a:lnTo>
                    <a:lnTo>
                      <a:pt x="3" y="51"/>
                    </a:lnTo>
                    <a:lnTo>
                      <a:pt x="1" y="43"/>
                    </a:lnTo>
                    <a:lnTo>
                      <a:pt x="0" y="43"/>
                    </a:lnTo>
                    <a:lnTo>
                      <a:pt x="5" y="42"/>
                    </a:lnTo>
                    <a:lnTo>
                      <a:pt x="19" y="32"/>
                    </a:lnTo>
                    <a:lnTo>
                      <a:pt x="27" y="34"/>
                    </a:lnTo>
                    <a:lnTo>
                      <a:pt x="34" y="36"/>
                    </a:lnTo>
                    <a:lnTo>
                      <a:pt x="40" y="42"/>
                    </a:lnTo>
                    <a:lnTo>
                      <a:pt x="55" y="50"/>
                    </a:lnTo>
                    <a:lnTo>
                      <a:pt x="64" y="48"/>
                    </a:lnTo>
                    <a:lnTo>
                      <a:pt x="78" y="55"/>
                    </a:lnTo>
                    <a:lnTo>
                      <a:pt x="87" y="56"/>
                    </a:lnTo>
                    <a:lnTo>
                      <a:pt x="91" y="50"/>
                    </a:lnTo>
                    <a:lnTo>
                      <a:pt x="88" y="42"/>
                    </a:lnTo>
                    <a:lnTo>
                      <a:pt x="75" y="32"/>
                    </a:lnTo>
                    <a:lnTo>
                      <a:pt x="72" y="25"/>
                    </a:lnTo>
                    <a:lnTo>
                      <a:pt x="66" y="19"/>
                    </a:lnTo>
                    <a:lnTo>
                      <a:pt x="67" y="10"/>
                    </a:lnTo>
                    <a:lnTo>
                      <a:pt x="78" y="0"/>
                    </a:lnTo>
                    <a:lnTo>
                      <a:pt x="80" y="0"/>
                    </a:lnTo>
                    <a:close/>
                  </a:path>
                </a:pathLst>
              </a:custGeom>
              <a:grpFill/>
              <a:ln w="6350" cap="flat" cmpd="sng">
                <a:noFill/>
                <a:prstDash val="solid"/>
                <a:round/>
                <a:headEnd type="none" w="med" len="med"/>
                <a:tailEnd type="none" w="med" len="med"/>
              </a:ln>
              <a:effectLst/>
            </p:spPr>
            <p:txBody>
              <a:bodyPr/>
              <a:lstStyle/>
              <a:p>
                <a:endParaRPr lang="en-US" sz="1013" dirty="0"/>
              </a:p>
            </p:txBody>
          </p:sp>
        </p:grpSp>
        <p:sp>
          <p:nvSpPr>
            <p:cNvPr id="131" name="Freeform 173"/>
            <p:cNvSpPr>
              <a:spLocks noChangeAspect="1"/>
            </p:cNvSpPr>
            <p:nvPr/>
          </p:nvSpPr>
          <p:spPr bwMode="gray">
            <a:xfrm>
              <a:off x="1381871" y="853887"/>
              <a:ext cx="82375" cy="64477"/>
            </a:xfrm>
            <a:custGeom>
              <a:avLst/>
              <a:gdLst/>
              <a:ahLst/>
              <a:cxnLst>
                <a:cxn ang="0">
                  <a:pos x="221" y="370"/>
                </a:cxn>
                <a:cxn ang="0">
                  <a:pos x="145" y="352"/>
                </a:cxn>
                <a:cxn ang="0">
                  <a:pos x="103" y="337"/>
                </a:cxn>
                <a:cxn ang="0">
                  <a:pos x="150" y="308"/>
                </a:cxn>
                <a:cxn ang="0">
                  <a:pos x="141" y="270"/>
                </a:cxn>
                <a:cxn ang="0">
                  <a:pos x="127" y="259"/>
                </a:cxn>
                <a:cxn ang="0">
                  <a:pos x="108" y="227"/>
                </a:cxn>
                <a:cxn ang="0">
                  <a:pos x="59" y="228"/>
                </a:cxn>
                <a:cxn ang="0">
                  <a:pos x="48" y="218"/>
                </a:cxn>
                <a:cxn ang="0">
                  <a:pos x="102" y="205"/>
                </a:cxn>
                <a:cxn ang="0">
                  <a:pos x="146" y="180"/>
                </a:cxn>
                <a:cxn ang="0">
                  <a:pos x="118" y="167"/>
                </a:cxn>
                <a:cxn ang="0">
                  <a:pos x="138" y="137"/>
                </a:cxn>
                <a:cxn ang="0">
                  <a:pos x="119" y="136"/>
                </a:cxn>
                <a:cxn ang="0">
                  <a:pos x="71" y="138"/>
                </a:cxn>
                <a:cxn ang="0">
                  <a:pos x="0" y="144"/>
                </a:cxn>
                <a:cxn ang="0">
                  <a:pos x="43" y="130"/>
                </a:cxn>
                <a:cxn ang="0">
                  <a:pos x="21" y="97"/>
                </a:cxn>
                <a:cxn ang="0">
                  <a:pos x="68" y="108"/>
                </a:cxn>
                <a:cxn ang="0">
                  <a:pos x="53" y="86"/>
                </a:cxn>
                <a:cxn ang="0">
                  <a:pos x="54" y="71"/>
                </a:cxn>
                <a:cxn ang="0">
                  <a:pos x="77" y="57"/>
                </a:cxn>
                <a:cxn ang="0">
                  <a:pos x="102" y="79"/>
                </a:cxn>
                <a:cxn ang="0">
                  <a:pos x="112" y="66"/>
                </a:cxn>
                <a:cxn ang="0">
                  <a:pos x="103" y="40"/>
                </a:cxn>
                <a:cxn ang="0">
                  <a:pos x="95" y="24"/>
                </a:cxn>
                <a:cxn ang="0">
                  <a:pos x="77" y="9"/>
                </a:cxn>
                <a:cxn ang="0">
                  <a:pos x="109" y="17"/>
                </a:cxn>
                <a:cxn ang="0">
                  <a:pos x="155" y="60"/>
                </a:cxn>
                <a:cxn ang="0">
                  <a:pos x="176" y="100"/>
                </a:cxn>
                <a:cxn ang="0">
                  <a:pos x="156" y="117"/>
                </a:cxn>
                <a:cxn ang="0">
                  <a:pos x="172" y="146"/>
                </a:cxn>
                <a:cxn ang="0">
                  <a:pos x="189" y="152"/>
                </a:cxn>
                <a:cxn ang="0">
                  <a:pos x="217" y="127"/>
                </a:cxn>
                <a:cxn ang="0">
                  <a:pos x="229" y="72"/>
                </a:cxn>
                <a:cxn ang="0">
                  <a:pos x="265" y="95"/>
                </a:cxn>
                <a:cxn ang="0">
                  <a:pos x="283" y="76"/>
                </a:cxn>
                <a:cxn ang="0">
                  <a:pos x="318" y="45"/>
                </a:cxn>
                <a:cxn ang="0">
                  <a:pos x="333" y="77"/>
                </a:cxn>
                <a:cxn ang="0">
                  <a:pos x="355" y="103"/>
                </a:cxn>
                <a:cxn ang="0">
                  <a:pos x="349" y="47"/>
                </a:cxn>
                <a:cxn ang="0">
                  <a:pos x="392" y="65"/>
                </a:cxn>
                <a:cxn ang="0">
                  <a:pos x="424" y="57"/>
                </a:cxn>
                <a:cxn ang="0">
                  <a:pos x="437" y="7"/>
                </a:cxn>
                <a:cxn ang="0">
                  <a:pos x="480" y="19"/>
                </a:cxn>
                <a:cxn ang="0">
                  <a:pos x="504" y="44"/>
                </a:cxn>
                <a:cxn ang="0">
                  <a:pos x="543" y="19"/>
                </a:cxn>
                <a:cxn ang="0">
                  <a:pos x="523" y="72"/>
                </a:cxn>
                <a:cxn ang="0">
                  <a:pos x="560" y="106"/>
                </a:cxn>
                <a:cxn ang="0">
                  <a:pos x="582" y="120"/>
                </a:cxn>
                <a:cxn ang="0">
                  <a:pos x="600" y="179"/>
                </a:cxn>
                <a:cxn ang="0">
                  <a:pos x="591" y="217"/>
                </a:cxn>
                <a:cxn ang="0">
                  <a:pos x="550" y="243"/>
                </a:cxn>
                <a:cxn ang="0">
                  <a:pos x="555" y="270"/>
                </a:cxn>
                <a:cxn ang="0">
                  <a:pos x="516" y="285"/>
                </a:cxn>
                <a:cxn ang="0">
                  <a:pos x="483" y="309"/>
                </a:cxn>
                <a:cxn ang="0">
                  <a:pos x="413" y="347"/>
                </a:cxn>
                <a:cxn ang="0">
                  <a:pos x="385" y="364"/>
                </a:cxn>
                <a:cxn ang="0">
                  <a:pos x="302" y="407"/>
                </a:cxn>
              </a:cxnLst>
              <a:rect l="0" t="0" r="r" b="b"/>
              <a:pathLst>
                <a:path w="603" h="409">
                  <a:moveTo>
                    <a:pt x="251" y="389"/>
                  </a:moveTo>
                  <a:lnTo>
                    <a:pt x="248" y="390"/>
                  </a:lnTo>
                  <a:lnTo>
                    <a:pt x="240" y="384"/>
                  </a:lnTo>
                  <a:lnTo>
                    <a:pt x="231" y="382"/>
                  </a:lnTo>
                  <a:lnTo>
                    <a:pt x="221" y="370"/>
                  </a:lnTo>
                  <a:lnTo>
                    <a:pt x="202" y="356"/>
                  </a:lnTo>
                  <a:lnTo>
                    <a:pt x="182" y="348"/>
                  </a:lnTo>
                  <a:lnTo>
                    <a:pt x="170" y="353"/>
                  </a:lnTo>
                  <a:lnTo>
                    <a:pt x="151" y="348"/>
                  </a:lnTo>
                  <a:lnTo>
                    <a:pt x="145" y="352"/>
                  </a:lnTo>
                  <a:lnTo>
                    <a:pt x="135" y="352"/>
                  </a:lnTo>
                  <a:lnTo>
                    <a:pt x="118" y="351"/>
                  </a:lnTo>
                  <a:lnTo>
                    <a:pt x="111" y="357"/>
                  </a:lnTo>
                  <a:lnTo>
                    <a:pt x="102" y="355"/>
                  </a:lnTo>
                  <a:lnTo>
                    <a:pt x="103" y="337"/>
                  </a:lnTo>
                  <a:lnTo>
                    <a:pt x="100" y="324"/>
                  </a:lnTo>
                  <a:lnTo>
                    <a:pt x="113" y="334"/>
                  </a:lnTo>
                  <a:lnTo>
                    <a:pt x="119" y="325"/>
                  </a:lnTo>
                  <a:lnTo>
                    <a:pt x="135" y="319"/>
                  </a:lnTo>
                  <a:lnTo>
                    <a:pt x="150" y="308"/>
                  </a:lnTo>
                  <a:lnTo>
                    <a:pt x="150" y="288"/>
                  </a:lnTo>
                  <a:lnTo>
                    <a:pt x="131" y="293"/>
                  </a:lnTo>
                  <a:lnTo>
                    <a:pt x="141" y="283"/>
                  </a:lnTo>
                  <a:lnTo>
                    <a:pt x="143" y="278"/>
                  </a:lnTo>
                  <a:lnTo>
                    <a:pt x="141" y="270"/>
                  </a:lnTo>
                  <a:lnTo>
                    <a:pt x="150" y="259"/>
                  </a:lnTo>
                  <a:lnTo>
                    <a:pt x="140" y="260"/>
                  </a:lnTo>
                  <a:lnTo>
                    <a:pt x="134" y="271"/>
                  </a:lnTo>
                  <a:lnTo>
                    <a:pt x="128" y="266"/>
                  </a:lnTo>
                  <a:lnTo>
                    <a:pt x="127" y="259"/>
                  </a:lnTo>
                  <a:lnTo>
                    <a:pt x="122" y="260"/>
                  </a:lnTo>
                  <a:lnTo>
                    <a:pt x="120" y="255"/>
                  </a:lnTo>
                  <a:lnTo>
                    <a:pt x="119" y="245"/>
                  </a:lnTo>
                  <a:lnTo>
                    <a:pt x="116" y="228"/>
                  </a:lnTo>
                  <a:lnTo>
                    <a:pt x="108" y="227"/>
                  </a:lnTo>
                  <a:lnTo>
                    <a:pt x="95" y="232"/>
                  </a:lnTo>
                  <a:lnTo>
                    <a:pt x="90" y="227"/>
                  </a:lnTo>
                  <a:lnTo>
                    <a:pt x="81" y="226"/>
                  </a:lnTo>
                  <a:lnTo>
                    <a:pt x="69" y="226"/>
                  </a:lnTo>
                  <a:lnTo>
                    <a:pt x="59" y="228"/>
                  </a:lnTo>
                  <a:lnTo>
                    <a:pt x="49" y="235"/>
                  </a:lnTo>
                  <a:lnTo>
                    <a:pt x="37" y="238"/>
                  </a:lnTo>
                  <a:lnTo>
                    <a:pt x="32" y="232"/>
                  </a:lnTo>
                  <a:lnTo>
                    <a:pt x="33" y="219"/>
                  </a:lnTo>
                  <a:lnTo>
                    <a:pt x="48" y="218"/>
                  </a:lnTo>
                  <a:lnTo>
                    <a:pt x="66" y="213"/>
                  </a:lnTo>
                  <a:lnTo>
                    <a:pt x="73" y="207"/>
                  </a:lnTo>
                  <a:lnTo>
                    <a:pt x="85" y="207"/>
                  </a:lnTo>
                  <a:lnTo>
                    <a:pt x="96" y="197"/>
                  </a:lnTo>
                  <a:lnTo>
                    <a:pt x="102" y="205"/>
                  </a:lnTo>
                  <a:lnTo>
                    <a:pt x="111" y="196"/>
                  </a:lnTo>
                  <a:lnTo>
                    <a:pt x="122" y="200"/>
                  </a:lnTo>
                  <a:lnTo>
                    <a:pt x="144" y="201"/>
                  </a:lnTo>
                  <a:lnTo>
                    <a:pt x="152" y="178"/>
                  </a:lnTo>
                  <a:lnTo>
                    <a:pt x="146" y="180"/>
                  </a:lnTo>
                  <a:lnTo>
                    <a:pt x="140" y="191"/>
                  </a:lnTo>
                  <a:lnTo>
                    <a:pt x="133" y="187"/>
                  </a:lnTo>
                  <a:lnTo>
                    <a:pt x="111" y="184"/>
                  </a:lnTo>
                  <a:lnTo>
                    <a:pt x="111" y="176"/>
                  </a:lnTo>
                  <a:lnTo>
                    <a:pt x="118" y="167"/>
                  </a:lnTo>
                  <a:lnTo>
                    <a:pt x="125" y="165"/>
                  </a:lnTo>
                  <a:lnTo>
                    <a:pt x="130" y="159"/>
                  </a:lnTo>
                  <a:lnTo>
                    <a:pt x="147" y="147"/>
                  </a:lnTo>
                  <a:lnTo>
                    <a:pt x="147" y="144"/>
                  </a:lnTo>
                  <a:lnTo>
                    <a:pt x="138" y="137"/>
                  </a:lnTo>
                  <a:lnTo>
                    <a:pt x="131" y="143"/>
                  </a:lnTo>
                  <a:lnTo>
                    <a:pt x="124" y="143"/>
                  </a:lnTo>
                  <a:lnTo>
                    <a:pt x="124" y="137"/>
                  </a:lnTo>
                  <a:lnTo>
                    <a:pt x="119" y="133"/>
                  </a:lnTo>
                  <a:lnTo>
                    <a:pt x="119" y="136"/>
                  </a:lnTo>
                  <a:lnTo>
                    <a:pt x="116" y="127"/>
                  </a:lnTo>
                  <a:lnTo>
                    <a:pt x="112" y="126"/>
                  </a:lnTo>
                  <a:lnTo>
                    <a:pt x="90" y="124"/>
                  </a:lnTo>
                  <a:lnTo>
                    <a:pt x="82" y="127"/>
                  </a:lnTo>
                  <a:lnTo>
                    <a:pt x="71" y="138"/>
                  </a:lnTo>
                  <a:lnTo>
                    <a:pt x="64" y="138"/>
                  </a:lnTo>
                  <a:lnTo>
                    <a:pt x="48" y="147"/>
                  </a:lnTo>
                  <a:lnTo>
                    <a:pt x="42" y="147"/>
                  </a:lnTo>
                  <a:lnTo>
                    <a:pt x="25" y="137"/>
                  </a:lnTo>
                  <a:lnTo>
                    <a:pt x="0" y="144"/>
                  </a:lnTo>
                  <a:lnTo>
                    <a:pt x="4" y="132"/>
                  </a:lnTo>
                  <a:lnTo>
                    <a:pt x="9" y="122"/>
                  </a:lnTo>
                  <a:lnTo>
                    <a:pt x="15" y="127"/>
                  </a:lnTo>
                  <a:lnTo>
                    <a:pt x="34" y="136"/>
                  </a:lnTo>
                  <a:lnTo>
                    <a:pt x="43" y="130"/>
                  </a:lnTo>
                  <a:lnTo>
                    <a:pt x="31" y="125"/>
                  </a:lnTo>
                  <a:lnTo>
                    <a:pt x="34" y="124"/>
                  </a:lnTo>
                  <a:lnTo>
                    <a:pt x="36" y="116"/>
                  </a:lnTo>
                  <a:lnTo>
                    <a:pt x="26" y="110"/>
                  </a:lnTo>
                  <a:lnTo>
                    <a:pt x="21" y="97"/>
                  </a:lnTo>
                  <a:lnTo>
                    <a:pt x="44" y="108"/>
                  </a:lnTo>
                  <a:lnTo>
                    <a:pt x="53" y="120"/>
                  </a:lnTo>
                  <a:lnTo>
                    <a:pt x="70" y="116"/>
                  </a:lnTo>
                  <a:lnTo>
                    <a:pt x="63" y="111"/>
                  </a:lnTo>
                  <a:lnTo>
                    <a:pt x="68" y="108"/>
                  </a:lnTo>
                  <a:lnTo>
                    <a:pt x="69" y="100"/>
                  </a:lnTo>
                  <a:lnTo>
                    <a:pt x="50" y="103"/>
                  </a:lnTo>
                  <a:lnTo>
                    <a:pt x="41" y="92"/>
                  </a:lnTo>
                  <a:lnTo>
                    <a:pt x="42" y="88"/>
                  </a:lnTo>
                  <a:lnTo>
                    <a:pt x="53" y="86"/>
                  </a:lnTo>
                  <a:lnTo>
                    <a:pt x="44" y="78"/>
                  </a:lnTo>
                  <a:lnTo>
                    <a:pt x="37" y="65"/>
                  </a:lnTo>
                  <a:lnTo>
                    <a:pt x="38" y="67"/>
                  </a:lnTo>
                  <a:lnTo>
                    <a:pt x="52" y="73"/>
                  </a:lnTo>
                  <a:lnTo>
                    <a:pt x="54" y="71"/>
                  </a:lnTo>
                  <a:lnTo>
                    <a:pt x="47" y="59"/>
                  </a:lnTo>
                  <a:lnTo>
                    <a:pt x="58" y="63"/>
                  </a:lnTo>
                  <a:lnTo>
                    <a:pt x="50" y="51"/>
                  </a:lnTo>
                  <a:lnTo>
                    <a:pt x="58" y="47"/>
                  </a:lnTo>
                  <a:lnTo>
                    <a:pt x="77" y="57"/>
                  </a:lnTo>
                  <a:lnTo>
                    <a:pt x="77" y="73"/>
                  </a:lnTo>
                  <a:lnTo>
                    <a:pt x="80" y="74"/>
                  </a:lnTo>
                  <a:lnTo>
                    <a:pt x="87" y="77"/>
                  </a:lnTo>
                  <a:lnTo>
                    <a:pt x="93" y="70"/>
                  </a:lnTo>
                  <a:lnTo>
                    <a:pt x="102" y="79"/>
                  </a:lnTo>
                  <a:lnTo>
                    <a:pt x="104" y="93"/>
                  </a:lnTo>
                  <a:lnTo>
                    <a:pt x="108" y="81"/>
                  </a:lnTo>
                  <a:lnTo>
                    <a:pt x="113" y="93"/>
                  </a:lnTo>
                  <a:lnTo>
                    <a:pt x="119" y="79"/>
                  </a:lnTo>
                  <a:lnTo>
                    <a:pt x="112" y="66"/>
                  </a:lnTo>
                  <a:lnTo>
                    <a:pt x="113" y="60"/>
                  </a:lnTo>
                  <a:lnTo>
                    <a:pt x="97" y="51"/>
                  </a:lnTo>
                  <a:lnTo>
                    <a:pt x="89" y="44"/>
                  </a:lnTo>
                  <a:lnTo>
                    <a:pt x="95" y="33"/>
                  </a:lnTo>
                  <a:lnTo>
                    <a:pt x="103" y="40"/>
                  </a:lnTo>
                  <a:lnTo>
                    <a:pt x="108" y="40"/>
                  </a:lnTo>
                  <a:lnTo>
                    <a:pt x="112" y="38"/>
                  </a:lnTo>
                  <a:lnTo>
                    <a:pt x="103" y="29"/>
                  </a:lnTo>
                  <a:lnTo>
                    <a:pt x="101" y="24"/>
                  </a:lnTo>
                  <a:lnTo>
                    <a:pt x="95" y="24"/>
                  </a:lnTo>
                  <a:lnTo>
                    <a:pt x="85" y="30"/>
                  </a:lnTo>
                  <a:lnTo>
                    <a:pt x="76" y="27"/>
                  </a:lnTo>
                  <a:lnTo>
                    <a:pt x="76" y="25"/>
                  </a:lnTo>
                  <a:lnTo>
                    <a:pt x="80" y="18"/>
                  </a:lnTo>
                  <a:lnTo>
                    <a:pt x="77" y="9"/>
                  </a:lnTo>
                  <a:lnTo>
                    <a:pt x="87" y="11"/>
                  </a:lnTo>
                  <a:lnTo>
                    <a:pt x="87" y="6"/>
                  </a:lnTo>
                  <a:lnTo>
                    <a:pt x="97" y="16"/>
                  </a:lnTo>
                  <a:lnTo>
                    <a:pt x="103" y="13"/>
                  </a:lnTo>
                  <a:lnTo>
                    <a:pt x="109" y="17"/>
                  </a:lnTo>
                  <a:lnTo>
                    <a:pt x="114" y="14"/>
                  </a:lnTo>
                  <a:lnTo>
                    <a:pt x="124" y="33"/>
                  </a:lnTo>
                  <a:lnTo>
                    <a:pt x="139" y="36"/>
                  </a:lnTo>
                  <a:lnTo>
                    <a:pt x="145" y="47"/>
                  </a:lnTo>
                  <a:lnTo>
                    <a:pt x="155" y="60"/>
                  </a:lnTo>
                  <a:lnTo>
                    <a:pt x="166" y="63"/>
                  </a:lnTo>
                  <a:lnTo>
                    <a:pt x="173" y="71"/>
                  </a:lnTo>
                  <a:lnTo>
                    <a:pt x="163" y="78"/>
                  </a:lnTo>
                  <a:lnTo>
                    <a:pt x="174" y="86"/>
                  </a:lnTo>
                  <a:lnTo>
                    <a:pt x="176" y="100"/>
                  </a:lnTo>
                  <a:lnTo>
                    <a:pt x="171" y="104"/>
                  </a:lnTo>
                  <a:lnTo>
                    <a:pt x="170" y="109"/>
                  </a:lnTo>
                  <a:lnTo>
                    <a:pt x="166" y="114"/>
                  </a:lnTo>
                  <a:lnTo>
                    <a:pt x="152" y="106"/>
                  </a:lnTo>
                  <a:lnTo>
                    <a:pt x="156" y="117"/>
                  </a:lnTo>
                  <a:lnTo>
                    <a:pt x="170" y="124"/>
                  </a:lnTo>
                  <a:lnTo>
                    <a:pt x="168" y="133"/>
                  </a:lnTo>
                  <a:lnTo>
                    <a:pt x="174" y="126"/>
                  </a:lnTo>
                  <a:lnTo>
                    <a:pt x="177" y="140"/>
                  </a:lnTo>
                  <a:lnTo>
                    <a:pt x="172" y="146"/>
                  </a:lnTo>
                  <a:lnTo>
                    <a:pt x="181" y="149"/>
                  </a:lnTo>
                  <a:lnTo>
                    <a:pt x="182" y="157"/>
                  </a:lnTo>
                  <a:lnTo>
                    <a:pt x="182" y="175"/>
                  </a:lnTo>
                  <a:lnTo>
                    <a:pt x="189" y="162"/>
                  </a:lnTo>
                  <a:lnTo>
                    <a:pt x="189" y="152"/>
                  </a:lnTo>
                  <a:lnTo>
                    <a:pt x="202" y="151"/>
                  </a:lnTo>
                  <a:lnTo>
                    <a:pt x="202" y="127"/>
                  </a:lnTo>
                  <a:lnTo>
                    <a:pt x="206" y="116"/>
                  </a:lnTo>
                  <a:lnTo>
                    <a:pt x="215" y="117"/>
                  </a:lnTo>
                  <a:lnTo>
                    <a:pt x="217" y="127"/>
                  </a:lnTo>
                  <a:lnTo>
                    <a:pt x="222" y="137"/>
                  </a:lnTo>
                  <a:lnTo>
                    <a:pt x="229" y="127"/>
                  </a:lnTo>
                  <a:lnTo>
                    <a:pt x="232" y="113"/>
                  </a:lnTo>
                  <a:lnTo>
                    <a:pt x="233" y="97"/>
                  </a:lnTo>
                  <a:lnTo>
                    <a:pt x="229" y="72"/>
                  </a:lnTo>
                  <a:lnTo>
                    <a:pt x="227" y="59"/>
                  </a:lnTo>
                  <a:lnTo>
                    <a:pt x="233" y="56"/>
                  </a:lnTo>
                  <a:lnTo>
                    <a:pt x="240" y="59"/>
                  </a:lnTo>
                  <a:lnTo>
                    <a:pt x="256" y="76"/>
                  </a:lnTo>
                  <a:lnTo>
                    <a:pt x="265" y="95"/>
                  </a:lnTo>
                  <a:lnTo>
                    <a:pt x="269" y="106"/>
                  </a:lnTo>
                  <a:lnTo>
                    <a:pt x="275" y="106"/>
                  </a:lnTo>
                  <a:lnTo>
                    <a:pt x="281" y="104"/>
                  </a:lnTo>
                  <a:lnTo>
                    <a:pt x="284" y="88"/>
                  </a:lnTo>
                  <a:lnTo>
                    <a:pt x="283" y="76"/>
                  </a:lnTo>
                  <a:lnTo>
                    <a:pt x="280" y="66"/>
                  </a:lnTo>
                  <a:lnTo>
                    <a:pt x="292" y="61"/>
                  </a:lnTo>
                  <a:lnTo>
                    <a:pt x="299" y="65"/>
                  </a:lnTo>
                  <a:lnTo>
                    <a:pt x="305" y="54"/>
                  </a:lnTo>
                  <a:lnTo>
                    <a:pt x="318" y="45"/>
                  </a:lnTo>
                  <a:lnTo>
                    <a:pt x="318" y="55"/>
                  </a:lnTo>
                  <a:lnTo>
                    <a:pt x="321" y="55"/>
                  </a:lnTo>
                  <a:lnTo>
                    <a:pt x="323" y="61"/>
                  </a:lnTo>
                  <a:lnTo>
                    <a:pt x="331" y="63"/>
                  </a:lnTo>
                  <a:lnTo>
                    <a:pt x="333" y="77"/>
                  </a:lnTo>
                  <a:lnTo>
                    <a:pt x="340" y="84"/>
                  </a:lnTo>
                  <a:lnTo>
                    <a:pt x="346" y="95"/>
                  </a:lnTo>
                  <a:lnTo>
                    <a:pt x="349" y="111"/>
                  </a:lnTo>
                  <a:lnTo>
                    <a:pt x="353" y="117"/>
                  </a:lnTo>
                  <a:lnTo>
                    <a:pt x="355" y="103"/>
                  </a:lnTo>
                  <a:lnTo>
                    <a:pt x="355" y="89"/>
                  </a:lnTo>
                  <a:lnTo>
                    <a:pt x="353" y="81"/>
                  </a:lnTo>
                  <a:lnTo>
                    <a:pt x="344" y="60"/>
                  </a:lnTo>
                  <a:lnTo>
                    <a:pt x="344" y="50"/>
                  </a:lnTo>
                  <a:lnTo>
                    <a:pt x="349" y="47"/>
                  </a:lnTo>
                  <a:lnTo>
                    <a:pt x="360" y="50"/>
                  </a:lnTo>
                  <a:lnTo>
                    <a:pt x="370" y="59"/>
                  </a:lnTo>
                  <a:lnTo>
                    <a:pt x="377" y="72"/>
                  </a:lnTo>
                  <a:lnTo>
                    <a:pt x="387" y="70"/>
                  </a:lnTo>
                  <a:lnTo>
                    <a:pt x="392" y="65"/>
                  </a:lnTo>
                  <a:lnTo>
                    <a:pt x="397" y="55"/>
                  </a:lnTo>
                  <a:lnTo>
                    <a:pt x="397" y="49"/>
                  </a:lnTo>
                  <a:lnTo>
                    <a:pt x="410" y="46"/>
                  </a:lnTo>
                  <a:lnTo>
                    <a:pt x="412" y="56"/>
                  </a:lnTo>
                  <a:lnTo>
                    <a:pt x="424" y="57"/>
                  </a:lnTo>
                  <a:lnTo>
                    <a:pt x="432" y="51"/>
                  </a:lnTo>
                  <a:lnTo>
                    <a:pt x="444" y="50"/>
                  </a:lnTo>
                  <a:lnTo>
                    <a:pt x="444" y="28"/>
                  </a:lnTo>
                  <a:lnTo>
                    <a:pt x="441" y="16"/>
                  </a:lnTo>
                  <a:lnTo>
                    <a:pt x="437" y="7"/>
                  </a:lnTo>
                  <a:lnTo>
                    <a:pt x="448" y="8"/>
                  </a:lnTo>
                  <a:lnTo>
                    <a:pt x="456" y="0"/>
                  </a:lnTo>
                  <a:lnTo>
                    <a:pt x="464" y="1"/>
                  </a:lnTo>
                  <a:lnTo>
                    <a:pt x="468" y="13"/>
                  </a:lnTo>
                  <a:lnTo>
                    <a:pt x="480" y="19"/>
                  </a:lnTo>
                  <a:lnTo>
                    <a:pt x="482" y="31"/>
                  </a:lnTo>
                  <a:lnTo>
                    <a:pt x="479" y="36"/>
                  </a:lnTo>
                  <a:lnTo>
                    <a:pt x="495" y="49"/>
                  </a:lnTo>
                  <a:lnTo>
                    <a:pt x="501" y="49"/>
                  </a:lnTo>
                  <a:lnTo>
                    <a:pt x="504" y="44"/>
                  </a:lnTo>
                  <a:lnTo>
                    <a:pt x="502" y="36"/>
                  </a:lnTo>
                  <a:lnTo>
                    <a:pt x="518" y="36"/>
                  </a:lnTo>
                  <a:lnTo>
                    <a:pt x="523" y="23"/>
                  </a:lnTo>
                  <a:lnTo>
                    <a:pt x="530" y="20"/>
                  </a:lnTo>
                  <a:lnTo>
                    <a:pt x="543" y="19"/>
                  </a:lnTo>
                  <a:lnTo>
                    <a:pt x="547" y="23"/>
                  </a:lnTo>
                  <a:lnTo>
                    <a:pt x="532" y="30"/>
                  </a:lnTo>
                  <a:lnTo>
                    <a:pt x="515" y="59"/>
                  </a:lnTo>
                  <a:lnTo>
                    <a:pt x="518" y="67"/>
                  </a:lnTo>
                  <a:lnTo>
                    <a:pt x="523" y="72"/>
                  </a:lnTo>
                  <a:lnTo>
                    <a:pt x="538" y="63"/>
                  </a:lnTo>
                  <a:lnTo>
                    <a:pt x="542" y="82"/>
                  </a:lnTo>
                  <a:lnTo>
                    <a:pt x="536" y="99"/>
                  </a:lnTo>
                  <a:lnTo>
                    <a:pt x="536" y="109"/>
                  </a:lnTo>
                  <a:lnTo>
                    <a:pt x="560" y="106"/>
                  </a:lnTo>
                  <a:lnTo>
                    <a:pt x="559" y="115"/>
                  </a:lnTo>
                  <a:lnTo>
                    <a:pt x="560" y="124"/>
                  </a:lnTo>
                  <a:lnTo>
                    <a:pt x="576" y="129"/>
                  </a:lnTo>
                  <a:lnTo>
                    <a:pt x="577" y="115"/>
                  </a:lnTo>
                  <a:lnTo>
                    <a:pt x="582" y="120"/>
                  </a:lnTo>
                  <a:lnTo>
                    <a:pt x="593" y="147"/>
                  </a:lnTo>
                  <a:lnTo>
                    <a:pt x="592" y="159"/>
                  </a:lnTo>
                  <a:lnTo>
                    <a:pt x="586" y="165"/>
                  </a:lnTo>
                  <a:lnTo>
                    <a:pt x="592" y="180"/>
                  </a:lnTo>
                  <a:lnTo>
                    <a:pt x="600" y="179"/>
                  </a:lnTo>
                  <a:lnTo>
                    <a:pt x="603" y="174"/>
                  </a:lnTo>
                  <a:lnTo>
                    <a:pt x="603" y="189"/>
                  </a:lnTo>
                  <a:lnTo>
                    <a:pt x="600" y="202"/>
                  </a:lnTo>
                  <a:lnTo>
                    <a:pt x="591" y="206"/>
                  </a:lnTo>
                  <a:lnTo>
                    <a:pt x="591" y="217"/>
                  </a:lnTo>
                  <a:lnTo>
                    <a:pt x="587" y="219"/>
                  </a:lnTo>
                  <a:lnTo>
                    <a:pt x="580" y="229"/>
                  </a:lnTo>
                  <a:lnTo>
                    <a:pt x="560" y="234"/>
                  </a:lnTo>
                  <a:lnTo>
                    <a:pt x="560" y="244"/>
                  </a:lnTo>
                  <a:lnTo>
                    <a:pt x="550" y="243"/>
                  </a:lnTo>
                  <a:lnTo>
                    <a:pt x="553" y="246"/>
                  </a:lnTo>
                  <a:lnTo>
                    <a:pt x="548" y="253"/>
                  </a:lnTo>
                  <a:lnTo>
                    <a:pt x="555" y="254"/>
                  </a:lnTo>
                  <a:lnTo>
                    <a:pt x="565" y="246"/>
                  </a:lnTo>
                  <a:lnTo>
                    <a:pt x="555" y="270"/>
                  </a:lnTo>
                  <a:lnTo>
                    <a:pt x="545" y="282"/>
                  </a:lnTo>
                  <a:lnTo>
                    <a:pt x="532" y="287"/>
                  </a:lnTo>
                  <a:lnTo>
                    <a:pt x="528" y="299"/>
                  </a:lnTo>
                  <a:lnTo>
                    <a:pt x="516" y="292"/>
                  </a:lnTo>
                  <a:lnTo>
                    <a:pt x="516" y="285"/>
                  </a:lnTo>
                  <a:lnTo>
                    <a:pt x="510" y="278"/>
                  </a:lnTo>
                  <a:lnTo>
                    <a:pt x="504" y="277"/>
                  </a:lnTo>
                  <a:lnTo>
                    <a:pt x="501" y="291"/>
                  </a:lnTo>
                  <a:lnTo>
                    <a:pt x="488" y="300"/>
                  </a:lnTo>
                  <a:lnTo>
                    <a:pt x="483" y="309"/>
                  </a:lnTo>
                  <a:lnTo>
                    <a:pt x="467" y="325"/>
                  </a:lnTo>
                  <a:lnTo>
                    <a:pt x="450" y="337"/>
                  </a:lnTo>
                  <a:lnTo>
                    <a:pt x="437" y="345"/>
                  </a:lnTo>
                  <a:lnTo>
                    <a:pt x="423" y="343"/>
                  </a:lnTo>
                  <a:lnTo>
                    <a:pt x="413" y="347"/>
                  </a:lnTo>
                  <a:lnTo>
                    <a:pt x="410" y="341"/>
                  </a:lnTo>
                  <a:lnTo>
                    <a:pt x="404" y="346"/>
                  </a:lnTo>
                  <a:lnTo>
                    <a:pt x="401" y="351"/>
                  </a:lnTo>
                  <a:lnTo>
                    <a:pt x="401" y="359"/>
                  </a:lnTo>
                  <a:lnTo>
                    <a:pt x="385" y="364"/>
                  </a:lnTo>
                  <a:lnTo>
                    <a:pt x="356" y="394"/>
                  </a:lnTo>
                  <a:lnTo>
                    <a:pt x="332" y="402"/>
                  </a:lnTo>
                  <a:lnTo>
                    <a:pt x="324" y="409"/>
                  </a:lnTo>
                  <a:lnTo>
                    <a:pt x="310" y="404"/>
                  </a:lnTo>
                  <a:lnTo>
                    <a:pt x="302" y="407"/>
                  </a:lnTo>
                  <a:lnTo>
                    <a:pt x="291" y="399"/>
                  </a:lnTo>
                  <a:lnTo>
                    <a:pt x="279" y="396"/>
                  </a:lnTo>
                  <a:lnTo>
                    <a:pt x="260" y="388"/>
                  </a:lnTo>
                  <a:lnTo>
                    <a:pt x="251" y="389"/>
                  </a:lnTo>
                  <a:close/>
                </a:path>
              </a:pathLst>
            </a:custGeom>
            <a:grpFill/>
            <a:ln w="6350" cap="flat" cmpd="sng">
              <a:noFill/>
              <a:prstDash val="solid"/>
              <a:round/>
              <a:headEnd type="none" w="med" len="med"/>
              <a:tailEnd type="none" w="med" len="med"/>
            </a:ln>
            <a:effectLst/>
          </p:spPr>
          <p:txBody>
            <a:bodyPr/>
            <a:lstStyle/>
            <a:p>
              <a:endParaRPr lang="en-US" sz="1013" dirty="0"/>
            </a:p>
          </p:txBody>
        </p:sp>
        <p:grpSp>
          <p:nvGrpSpPr>
            <p:cNvPr id="132" name="Group 222"/>
            <p:cNvGrpSpPr>
              <a:grpSpLocks noChangeAspect="1"/>
            </p:cNvGrpSpPr>
            <p:nvPr/>
          </p:nvGrpSpPr>
          <p:grpSpPr bwMode="gray">
            <a:xfrm>
              <a:off x="1646845" y="426921"/>
              <a:ext cx="124250" cy="147040"/>
              <a:chOff x="3202" y="1036"/>
              <a:chExt cx="181" cy="187"/>
            </a:xfrm>
            <a:grpFill/>
          </p:grpSpPr>
          <p:sp>
            <p:nvSpPr>
              <p:cNvPr id="361" name="Freeform 223"/>
              <p:cNvSpPr>
                <a:spLocks noChangeAspect="1"/>
              </p:cNvSpPr>
              <p:nvPr/>
            </p:nvSpPr>
            <p:spPr bwMode="gray">
              <a:xfrm>
                <a:off x="3202" y="1036"/>
                <a:ext cx="118" cy="187"/>
              </a:xfrm>
              <a:custGeom>
                <a:avLst/>
                <a:gdLst/>
                <a:ahLst/>
                <a:cxnLst>
                  <a:cxn ang="0">
                    <a:pos x="274" y="96"/>
                  </a:cxn>
                  <a:cxn ang="0">
                    <a:pos x="291" y="233"/>
                  </a:cxn>
                  <a:cxn ang="0">
                    <a:pos x="264" y="255"/>
                  </a:cxn>
                  <a:cxn ang="0">
                    <a:pos x="253" y="151"/>
                  </a:cxn>
                  <a:cxn ang="0">
                    <a:pos x="197" y="102"/>
                  </a:cxn>
                  <a:cxn ang="0">
                    <a:pos x="189" y="232"/>
                  </a:cxn>
                  <a:cxn ang="0">
                    <a:pos x="145" y="192"/>
                  </a:cxn>
                  <a:cxn ang="0">
                    <a:pos x="94" y="145"/>
                  </a:cxn>
                  <a:cxn ang="0">
                    <a:pos x="170" y="96"/>
                  </a:cxn>
                  <a:cxn ang="0">
                    <a:pos x="98" y="77"/>
                  </a:cxn>
                  <a:cxn ang="0">
                    <a:pos x="74" y="104"/>
                  </a:cxn>
                  <a:cxn ang="0">
                    <a:pos x="35" y="115"/>
                  </a:cxn>
                  <a:cxn ang="0">
                    <a:pos x="15" y="152"/>
                  </a:cxn>
                  <a:cxn ang="0">
                    <a:pos x="15" y="206"/>
                  </a:cxn>
                  <a:cxn ang="0">
                    <a:pos x="33" y="276"/>
                  </a:cxn>
                  <a:cxn ang="0">
                    <a:pos x="74" y="224"/>
                  </a:cxn>
                  <a:cxn ang="0">
                    <a:pos x="70" y="301"/>
                  </a:cxn>
                  <a:cxn ang="0">
                    <a:pos x="37" y="316"/>
                  </a:cxn>
                  <a:cxn ang="0">
                    <a:pos x="66" y="400"/>
                  </a:cxn>
                  <a:cxn ang="0">
                    <a:pos x="100" y="450"/>
                  </a:cxn>
                  <a:cxn ang="0">
                    <a:pos x="129" y="522"/>
                  </a:cxn>
                  <a:cxn ang="0">
                    <a:pos x="191" y="516"/>
                  </a:cxn>
                  <a:cxn ang="0">
                    <a:pos x="213" y="458"/>
                  </a:cxn>
                  <a:cxn ang="0">
                    <a:pos x="231" y="394"/>
                  </a:cxn>
                  <a:cxn ang="0">
                    <a:pos x="266" y="366"/>
                  </a:cxn>
                  <a:cxn ang="0">
                    <a:pos x="307" y="435"/>
                  </a:cxn>
                  <a:cxn ang="0">
                    <a:pos x="336" y="400"/>
                  </a:cxn>
                  <a:cxn ang="0">
                    <a:pos x="326" y="453"/>
                  </a:cxn>
                  <a:cxn ang="0">
                    <a:pos x="336" y="485"/>
                  </a:cxn>
                  <a:cxn ang="0">
                    <a:pos x="264" y="516"/>
                  </a:cxn>
                  <a:cxn ang="0">
                    <a:pos x="224" y="555"/>
                  </a:cxn>
                  <a:cxn ang="0">
                    <a:pos x="167" y="569"/>
                  </a:cxn>
                  <a:cxn ang="0">
                    <a:pos x="195" y="640"/>
                  </a:cxn>
                  <a:cxn ang="0">
                    <a:pos x="231" y="636"/>
                  </a:cxn>
                  <a:cxn ang="0">
                    <a:pos x="315" y="624"/>
                  </a:cxn>
                  <a:cxn ang="0">
                    <a:pos x="338" y="637"/>
                  </a:cxn>
                  <a:cxn ang="0">
                    <a:pos x="281" y="649"/>
                  </a:cxn>
                  <a:cxn ang="0">
                    <a:pos x="291" y="714"/>
                  </a:cxn>
                  <a:cxn ang="0">
                    <a:pos x="215" y="716"/>
                  </a:cxn>
                  <a:cxn ang="0">
                    <a:pos x="199" y="774"/>
                  </a:cxn>
                  <a:cxn ang="0">
                    <a:pos x="278" y="830"/>
                  </a:cxn>
                  <a:cxn ang="0">
                    <a:pos x="302" y="848"/>
                  </a:cxn>
                  <a:cxn ang="0">
                    <a:pos x="323" y="922"/>
                  </a:cxn>
                  <a:cxn ang="0">
                    <a:pos x="348" y="888"/>
                  </a:cxn>
                  <a:cxn ang="0">
                    <a:pos x="364" y="822"/>
                  </a:cxn>
                  <a:cxn ang="0">
                    <a:pos x="380" y="731"/>
                  </a:cxn>
                  <a:cxn ang="0">
                    <a:pos x="423" y="680"/>
                  </a:cxn>
                  <a:cxn ang="0">
                    <a:pos x="426" y="588"/>
                  </a:cxn>
                  <a:cxn ang="0">
                    <a:pos x="455" y="529"/>
                  </a:cxn>
                  <a:cxn ang="0">
                    <a:pos x="473" y="462"/>
                  </a:cxn>
                  <a:cxn ang="0">
                    <a:pos x="536" y="404"/>
                  </a:cxn>
                  <a:cxn ang="0">
                    <a:pos x="586" y="341"/>
                  </a:cxn>
                  <a:cxn ang="0">
                    <a:pos x="477" y="254"/>
                  </a:cxn>
                  <a:cxn ang="0">
                    <a:pos x="435" y="150"/>
                  </a:cxn>
                  <a:cxn ang="0">
                    <a:pos x="391" y="181"/>
                  </a:cxn>
                  <a:cxn ang="0">
                    <a:pos x="379" y="144"/>
                  </a:cxn>
                  <a:cxn ang="0">
                    <a:pos x="339" y="39"/>
                  </a:cxn>
                  <a:cxn ang="0">
                    <a:pos x="290" y="22"/>
                  </a:cxn>
                </a:cxnLst>
                <a:rect l="0" t="0" r="r" b="b"/>
                <a:pathLst>
                  <a:path w="591" h="937">
                    <a:moveTo>
                      <a:pt x="290" y="22"/>
                    </a:moveTo>
                    <a:lnTo>
                      <a:pt x="289" y="29"/>
                    </a:lnTo>
                    <a:lnTo>
                      <a:pt x="294" y="43"/>
                    </a:lnTo>
                    <a:lnTo>
                      <a:pt x="279" y="45"/>
                    </a:lnTo>
                    <a:lnTo>
                      <a:pt x="278" y="57"/>
                    </a:lnTo>
                    <a:lnTo>
                      <a:pt x="278" y="68"/>
                    </a:lnTo>
                    <a:lnTo>
                      <a:pt x="274" y="79"/>
                    </a:lnTo>
                    <a:lnTo>
                      <a:pt x="274" y="96"/>
                    </a:lnTo>
                    <a:lnTo>
                      <a:pt x="279" y="96"/>
                    </a:lnTo>
                    <a:lnTo>
                      <a:pt x="279" y="109"/>
                    </a:lnTo>
                    <a:lnTo>
                      <a:pt x="280" y="133"/>
                    </a:lnTo>
                    <a:lnTo>
                      <a:pt x="283" y="140"/>
                    </a:lnTo>
                    <a:lnTo>
                      <a:pt x="283" y="182"/>
                    </a:lnTo>
                    <a:lnTo>
                      <a:pt x="285" y="195"/>
                    </a:lnTo>
                    <a:lnTo>
                      <a:pt x="288" y="226"/>
                    </a:lnTo>
                    <a:lnTo>
                      <a:pt x="291" y="233"/>
                    </a:lnTo>
                    <a:lnTo>
                      <a:pt x="293" y="258"/>
                    </a:lnTo>
                    <a:lnTo>
                      <a:pt x="318" y="325"/>
                    </a:lnTo>
                    <a:lnTo>
                      <a:pt x="317" y="329"/>
                    </a:lnTo>
                    <a:lnTo>
                      <a:pt x="308" y="327"/>
                    </a:lnTo>
                    <a:lnTo>
                      <a:pt x="296" y="312"/>
                    </a:lnTo>
                    <a:lnTo>
                      <a:pt x="283" y="274"/>
                    </a:lnTo>
                    <a:lnTo>
                      <a:pt x="272" y="254"/>
                    </a:lnTo>
                    <a:lnTo>
                      <a:pt x="264" y="255"/>
                    </a:lnTo>
                    <a:lnTo>
                      <a:pt x="263" y="262"/>
                    </a:lnTo>
                    <a:lnTo>
                      <a:pt x="261" y="263"/>
                    </a:lnTo>
                    <a:lnTo>
                      <a:pt x="259" y="258"/>
                    </a:lnTo>
                    <a:lnTo>
                      <a:pt x="264" y="244"/>
                    </a:lnTo>
                    <a:lnTo>
                      <a:pt x="264" y="217"/>
                    </a:lnTo>
                    <a:lnTo>
                      <a:pt x="259" y="197"/>
                    </a:lnTo>
                    <a:lnTo>
                      <a:pt x="258" y="178"/>
                    </a:lnTo>
                    <a:lnTo>
                      <a:pt x="253" y="151"/>
                    </a:lnTo>
                    <a:lnTo>
                      <a:pt x="252" y="125"/>
                    </a:lnTo>
                    <a:lnTo>
                      <a:pt x="246" y="104"/>
                    </a:lnTo>
                    <a:lnTo>
                      <a:pt x="240" y="96"/>
                    </a:lnTo>
                    <a:lnTo>
                      <a:pt x="238" y="87"/>
                    </a:lnTo>
                    <a:lnTo>
                      <a:pt x="224" y="81"/>
                    </a:lnTo>
                    <a:lnTo>
                      <a:pt x="208" y="69"/>
                    </a:lnTo>
                    <a:lnTo>
                      <a:pt x="199" y="86"/>
                    </a:lnTo>
                    <a:lnTo>
                      <a:pt x="197" y="102"/>
                    </a:lnTo>
                    <a:lnTo>
                      <a:pt x="188" y="114"/>
                    </a:lnTo>
                    <a:lnTo>
                      <a:pt x="187" y="120"/>
                    </a:lnTo>
                    <a:lnTo>
                      <a:pt x="177" y="133"/>
                    </a:lnTo>
                    <a:lnTo>
                      <a:pt x="173" y="146"/>
                    </a:lnTo>
                    <a:lnTo>
                      <a:pt x="176" y="157"/>
                    </a:lnTo>
                    <a:lnTo>
                      <a:pt x="176" y="171"/>
                    </a:lnTo>
                    <a:lnTo>
                      <a:pt x="184" y="215"/>
                    </a:lnTo>
                    <a:lnTo>
                      <a:pt x="189" y="232"/>
                    </a:lnTo>
                    <a:lnTo>
                      <a:pt x="195" y="242"/>
                    </a:lnTo>
                    <a:lnTo>
                      <a:pt x="188" y="241"/>
                    </a:lnTo>
                    <a:lnTo>
                      <a:pt x="176" y="222"/>
                    </a:lnTo>
                    <a:lnTo>
                      <a:pt x="168" y="205"/>
                    </a:lnTo>
                    <a:lnTo>
                      <a:pt x="164" y="183"/>
                    </a:lnTo>
                    <a:lnTo>
                      <a:pt x="152" y="167"/>
                    </a:lnTo>
                    <a:lnTo>
                      <a:pt x="151" y="179"/>
                    </a:lnTo>
                    <a:lnTo>
                      <a:pt x="145" y="192"/>
                    </a:lnTo>
                    <a:lnTo>
                      <a:pt x="140" y="183"/>
                    </a:lnTo>
                    <a:lnTo>
                      <a:pt x="143" y="171"/>
                    </a:lnTo>
                    <a:lnTo>
                      <a:pt x="139" y="158"/>
                    </a:lnTo>
                    <a:lnTo>
                      <a:pt x="148" y="152"/>
                    </a:lnTo>
                    <a:lnTo>
                      <a:pt x="152" y="138"/>
                    </a:lnTo>
                    <a:lnTo>
                      <a:pt x="134" y="136"/>
                    </a:lnTo>
                    <a:lnTo>
                      <a:pt x="106" y="150"/>
                    </a:lnTo>
                    <a:lnTo>
                      <a:pt x="94" y="145"/>
                    </a:lnTo>
                    <a:lnTo>
                      <a:pt x="97" y="135"/>
                    </a:lnTo>
                    <a:lnTo>
                      <a:pt x="113" y="128"/>
                    </a:lnTo>
                    <a:lnTo>
                      <a:pt x="125" y="112"/>
                    </a:lnTo>
                    <a:lnTo>
                      <a:pt x="129" y="102"/>
                    </a:lnTo>
                    <a:lnTo>
                      <a:pt x="143" y="102"/>
                    </a:lnTo>
                    <a:lnTo>
                      <a:pt x="146" y="96"/>
                    </a:lnTo>
                    <a:lnTo>
                      <a:pt x="152" y="104"/>
                    </a:lnTo>
                    <a:lnTo>
                      <a:pt x="170" y="96"/>
                    </a:lnTo>
                    <a:lnTo>
                      <a:pt x="175" y="86"/>
                    </a:lnTo>
                    <a:lnTo>
                      <a:pt x="175" y="76"/>
                    </a:lnTo>
                    <a:lnTo>
                      <a:pt x="170" y="54"/>
                    </a:lnTo>
                    <a:lnTo>
                      <a:pt x="160" y="53"/>
                    </a:lnTo>
                    <a:lnTo>
                      <a:pt x="141" y="58"/>
                    </a:lnTo>
                    <a:lnTo>
                      <a:pt x="122" y="75"/>
                    </a:lnTo>
                    <a:lnTo>
                      <a:pt x="100" y="82"/>
                    </a:lnTo>
                    <a:lnTo>
                      <a:pt x="98" y="77"/>
                    </a:lnTo>
                    <a:lnTo>
                      <a:pt x="91" y="74"/>
                    </a:lnTo>
                    <a:lnTo>
                      <a:pt x="91" y="63"/>
                    </a:lnTo>
                    <a:lnTo>
                      <a:pt x="89" y="54"/>
                    </a:lnTo>
                    <a:lnTo>
                      <a:pt x="80" y="58"/>
                    </a:lnTo>
                    <a:lnTo>
                      <a:pt x="85" y="103"/>
                    </a:lnTo>
                    <a:lnTo>
                      <a:pt x="81" y="104"/>
                    </a:lnTo>
                    <a:lnTo>
                      <a:pt x="78" y="97"/>
                    </a:lnTo>
                    <a:lnTo>
                      <a:pt x="74" y="104"/>
                    </a:lnTo>
                    <a:lnTo>
                      <a:pt x="53" y="58"/>
                    </a:lnTo>
                    <a:lnTo>
                      <a:pt x="43" y="66"/>
                    </a:lnTo>
                    <a:lnTo>
                      <a:pt x="46" y="77"/>
                    </a:lnTo>
                    <a:lnTo>
                      <a:pt x="41" y="86"/>
                    </a:lnTo>
                    <a:lnTo>
                      <a:pt x="30" y="77"/>
                    </a:lnTo>
                    <a:lnTo>
                      <a:pt x="26" y="81"/>
                    </a:lnTo>
                    <a:lnTo>
                      <a:pt x="25" y="91"/>
                    </a:lnTo>
                    <a:lnTo>
                      <a:pt x="35" y="115"/>
                    </a:lnTo>
                    <a:lnTo>
                      <a:pt x="33" y="122"/>
                    </a:lnTo>
                    <a:lnTo>
                      <a:pt x="21" y="119"/>
                    </a:lnTo>
                    <a:lnTo>
                      <a:pt x="12" y="99"/>
                    </a:lnTo>
                    <a:lnTo>
                      <a:pt x="6" y="98"/>
                    </a:lnTo>
                    <a:lnTo>
                      <a:pt x="6" y="107"/>
                    </a:lnTo>
                    <a:lnTo>
                      <a:pt x="8" y="118"/>
                    </a:lnTo>
                    <a:lnTo>
                      <a:pt x="19" y="140"/>
                    </a:lnTo>
                    <a:lnTo>
                      <a:pt x="15" y="152"/>
                    </a:lnTo>
                    <a:lnTo>
                      <a:pt x="8" y="146"/>
                    </a:lnTo>
                    <a:lnTo>
                      <a:pt x="0" y="150"/>
                    </a:lnTo>
                    <a:lnTo>
                      <a:pt x="1" y="158"/>
                    </a:lnTo>
                    <a:lnTo>
                      <a:pt x="6" y="163"/>
                    </a:lnTo>
                    <a:lnTo>
                      <a:pt x="8" y="176"/>
                    </a:lnTo>
                    <a:lnTo>
                      <a:pt x="8" y="201"/>
                    </a:lnTo>
                    <a:lnTo>
                      <a:pt x="9" y="215"/>
                    </a:lnTo>
                    <a:lnTo>
                      <a:pt x="15" y="206"/>
                    </a:lnTo>
                    <a:lnTo>
                      <a:pt x="16" y="217"/>
                    </a:lnTo>
                    <a:lnTo>
                      <a:pt x="17" y="236"/>
                    </a:lnTo>
                    <a:lnTo>
                      <a:pt x="17" y="220"/>
                    </a:lnTo>
                    <a:lnTo>
                      <a:pt x="24" y="236"/>
                    </a:lnTo>
                    <a:lnTo>
                      <a:pt x="25" y="248"/>
                    </a:lnTo>
                    <a:lnTo>
                      <a:pt x="27" y="254"/>
                    </a:lnTo>
                    <a:lnTo>
                      <a:pt x="27" y="271"/>
                    </a:lnTo>
                    <a:lnTo>
                      <a:pt x="33" y="276"/>
                    </a:lnTo>
                    <a:lnTo>
                      <a:pt x="43" y="270"/>
                    </a:lnTo>
                    <a:lnTo>
                      <a:pt x="53" y="244"/>
                    </a:lnTo>
                    <a:lnTo>
                      <a:pt x="38" y="225"/>
                    </a:lnTo>
                    <a:lnTo>
                      <a:pt x="55" y="228"/>
                    </a:lnTo>
                    <a:lnTo>
                      <a:pt x="60" y="238"/>
                    </a:lnTo>
                    <a:lnTo>
                      <a:pt x="62" y="233"/>
                    </a:lnTo>
                    <a:lnTo>
                      <a:pt x="66" y="226"/>
                    </a:lnTo>
                    <a:lnTo>
                      <a:pt x="74" y="224"/>
                    </a:lnTo>
                    <a:lnTo>
                      <a:pt x="71" y="238"/>
                    </a:lnTo>
                    <a:lnTo>
                      <a:pt x="73" y="246"/>
                    </a:lnTo>
                    <a:lnTo>
                      <a:pt x="65" y="253"/>
                    </a:lnTo>
                    <a:lnTo>
                      <a:pt x="63" y="264"/>
                    </a:lnTo>
                    <a:lnTo>
                      <a:pt x="65" y="274"/>
                    </a:lnTo>
                    <a:lnTo>
                      <a:pt x="57" y="279"/>
                    </a:lnTo>
                    <a:lnTo>
                      <a:pt x="54" y="291"/>
                    </a:lnTo>
                    <a:lnTo>
                      <a:pt x="70" y="301"/>
                    </a:lnTo>
                    <a:lnTo>
                      <a:pt x="71" y="313"/>
                    </a:lnTo>
                    <a:lnTo>
                      <a:pt x="80" y="318"/>
                    </a:lnTo>
                    <a:lnTo>
                      <a:pt x="91" y="312"/>
                    </a:lnTo>
                    <a:lnTo>
                      <a:pt x="96" y="325"/>
                    </a:lnTo>
                    <a:lnTo>
                      <a:pt x="94" y="335"/>
                    </a:lnTo>
                    <a:lnTo>
                      <a:pt x="55" y="325"/>
                    </a:lnTo>
                    <a:lnTo>
                      <a:pt x="49" y="314"/>
                    </a:lnTo>
                    <a:lnTo>
                      <a:pt x="37" y="316"/>
                    </a:lnTo>
                    <a:lnTo>
                      <a:pt x="43" y="327"/>
                    </a:lnTo>
                    <a:lnTo>
                      <a:pt x="62" y="348"/>
                    </a:lnTo>
                    <a:lnTo>
                      <a:pt x="71" y="351"/>
                    </a:lnTo>
                    <a:lnTo>
                      <a:pt x="68" y="359"/>
                    </a:lnTo>
                    <a:lnTo>
                      <a:pt x="59" y="360"/>
                    </a:lnTo>
                    <a:lnTo>
                      <a:pt x="54" y="381"/>
                    </a:lnTo>
                    <a:lnTo>
                      <a:pt x="68" y="392"/>
                    </a:lnTo>
                    <a:lnTo>
                      <a:pt x="66" y="400"/>
                    </a:lnTo>
                    <a:lnTo>
                      <a:pt x="73" y="407"/>
                    </a:lnTo>
                    <a:lnTo>
                      <a:pt x="75" y="414"/>
                    </a:lnTo>
                    <a:lnTo>
                      <a:pt x="111" y="435"/>
                    </a:lnTo>
                    <a:lnTo>
                      <a:pt x="128" y="435"/>
                    </a:lnTo>
                    <a:lnTo>
                      <a:pt x="138" y="427"/>
                    </a:lnTo>
                    <a:lnTo>
                      <a:pt x="137" y="441"/>
                    </a:lnTo>
                    <a:lnTo>
                      <a:pt x="127" y="447"/>
                    </a:lnTo>
                    <a:lnTo>
                      <a:pt x="100" y="450"/>
                    </a:lnTo>
                    <a:lnTo>
                      <a:pt x="97" y="457"/>
                    </a:lnTo>
                    <a:lnTo>
                      <a:pt x="106" y="469"/>
                    </a:lnTo>
                    <a:lnTo>
                      <a:pt x="108" y="481"/>
                    </a:lnTo>
                    <a:lnTo>
                      <a:pt x="121" y="486"/>
                    </a:lnTo>
                    <a:lnTo>
                      <a:pt x="128" y="483"/>
                    </a:lnTo>
                    <a:lnTo>
                      <a:pt x="130" y="501"/>
                    </a:lnTo>
                    <a:lnTo>
                      <a:pt x="124" y="509"/>
                    </a:lnTo>
                    <a:lnTo>
                      <a:pt x="129" y="522"/>
                    </a:lnTo>
                    <a:lnTo>
                      <a:pt x="132" y="517"/>
                    </a:lnTo>
                    <a:lnTo>
                      <a:pt x="148" y="526"/>
                    </a:lnTo>
                    <a:lnTo>
                      <a:pt x="152" y="518"/>
                    </a:lnTo>
                    <a:lnTo>
                      <a:pt x="156" y="527"/>
                    </a:lnTo>
                    <a:lnTo>
                      <a:pt x="160" y="522"/>
                    </a:lnTo>
                    <a:lnTo>
                      <a:pt x="173" y="527"/>
                    </a:lnTo>
                    <a:lnTo>
                      <a:pt x="177" y="516"/>
                    </a:lnTo>
                    <a:lnTo>
                      <a:pt x="191" y="516"/>
                    </a:lnTo>
                    <a:lnTo>
                      <a:pt x="193" y="501"/>
                    </a:lnTo>
                    <a:lnTo>
                      <a:pt x="192" y="495"/>
                    </a:lnTo>
                    <a:lnTo>
                      <a:pt x="198" y="479"/>
                    </a:lnTo>
                    <a:lnTo>
                      <a:pt x="208" y="477"/>
                    </a:lnTo>
                    <a:lnTo>
                      <a:pt x="215" y="483"/>
                    </a:lnTo>
                    <a:lnTo>
                      <a:pt x="221" y="478"/>
                    </a:lnTo>
                    <a:lnTo>
                      <a:pt x="218" y="466"/>
                    </a:lnTo>
                    <a:lnTo>
                      <a:pt x="213" y="458"/>
                    </a:lnTo>
                    <a:lnTo>
                      <a:pt x="205" y="457"/>
                    </a:lnTo>
                    <a:lnTo>
                      <a:pt x="210" y="443"/>
                    </a:lnTo>
                    <a:lnTo>
                      <a:pt x="211" y="414"/>
                    </a:lnTo>
                    <a:lnTo>
                      <a:pt x="214" y="396"/>
                    </a:lnTo>
                    <a:lnTo>
                      <a:pt x="218" y="386"/>
                    </a:lnTo>
                    <a:lnTo>
                      <a:pt x="224" y="381"/>
                    </a:lnTo>
                    <a:lnTo>
                      <a:pt x="230" y="382"/>
                    </a:lnTo>
                    <a:lnTo>
                      <a:pt x="231" y="394"/>
                    </a:lnTo>
                    <a:lnTo>
                      <a:pt x="230" y="404"/>
                    </a:lnTo>
                    <a:lnTo>
                      <a:pt x="235" y="416"/>
                    </a:lnTo>
                    <a:lnTo>
                      <a:pt x="241" y="416"/>
                    </a:lnTo>
                    <a:lnTo>
                      <a:pt x="250" y="399"/>
                    </a:lnTo>
                    <a:lnTo>
                      <a:pt x="250" y="388"/>
                    </a:lnTo>
                    <a:lnTo>
                      <a:pt x="252" y="368"/>
                    </a:lnTo>
                    <a:lnTo>
                      <a:pt x="261" y="353"/>
                    </a:lnTo>
                    <a:lnTo>
                      <a:pt x="266" y="366"/>
                    </a:lnTo>
                    <a:lnTo>
                      <a:pt x="267" y="382"/>
                    </a:lnTo>
                    <a:lnTo>
                      <a:pt x="253" y="421"/>
                    </a:lnTo>
                    <a:lnTo>
                      <a:pt x="257" y="446"/>
                    </a:lnTo>
                    <a:lnTo>
                      <a:pt x="264" y="452"/>
                    </a:lnTo>
                    <a:lnTo>
                      <a:pt x="270" y="462"/>
                    </a:lnTo>
                    <a:lnTo>
                      <a:pt x="296" y="450"/>
                    </a:lnTo>
                    <a:lnTo>
                      <a:pt x="299" y="439"/>
                    </a:lnTo>
                    <a:lnTo>
                      <a:pt x="307" y="435"/>
                    </a:lnTo>
                    <a:lnTo>
                      <a:pt x="313" y="424"/>
                    </a:lnTo>
                    <a:lnTo>
                      <a:pt x="315" y="409"/>
                    </a:lnTo>
                    <a:lnTo>
                      <a:pt x="313" y="396"/>
                    </a:lnTo>
                    <a:lnTo>
                      <a:pt x="322" y="389"/>
                    </a:lnTo>
                    <a:lnTo>
                      <a:pt x="326" y="381"/>
                    </a:lnTo>
                    <a:lnTo>
                      <a:pt x="329" y="383"/>
                    </a:lnTo>
                    <a:lnTo>
                      <a:pt x="331" y="398"/>
                    </a:lnTo>
                    <a:lnTo>
                      <a:pt x="336" y="400"/>
                    </a:lnTo>
                    <a:lnTo>
                      <a:pt x="327" y="419"/>
                    </a:lnTo>
                    <a:lnTo>
                      <a:pt x="320" y="425"/>
                    </a:lnTo>
                    <a:lnTo>
                      <a:pt x="318" y="437"/>
                    </a:lnTo>
                    <a:lnTo>
                      <a:pt x="315" y="443"/>
                    </a:lnTo>
                    <a:lnTo>
                      <a:pt x="313" y="453"/>
                    </a:lnTo>
                    <a:lnTo>
                      <a:pt x="316" y="462"/>
                    </a:lnTo>
                    <a:lnTo>
                      <a:pt x="322" y="464"/>
                    </a:lnTo>
                    <a:lnTo>
                      <a:pt x="326" y="453"/>
                    </a:lnTo>
                    <a:lnTo>
                      <a:pt x="334" y="470"/>
                    </a:lnTo>
                    <a:lnTo>
                      <a:pt x="342" y="474"/>
                    </a:lnTo>
                    <a:lnTo>
                      <a:pt x="364" y="461"/>
                    </a:lnTo>
                    <a:lnTo>
                      <a:pt x="367" y="467"/>
                    </a:lnTo>
                    <a:lnTo>
                      <a:pt x="363" y="473"/>
                    </a:lnTo>
                    <a:lnTo>
                      <a:pt x="350" y="474"/>
                    </a:lnTo>
                    <a:lnTo>
                      <a:pt x="347" y="481"/>
                    </a:lnTo>
                    <a:lnTo>
                      <a:pt x="336" y="485"/>
                    </a:lnTo>
                    <a:lnTo>
                      <a:pt x="334" y="491"/>
                    </a:lnTo>
                    <a:lnTo>
                      <a:pt x="316" y="491"/>
                    </a:lnTo>
                    <a:lnTo>
                      <a:pt x="306" y="483"/>
                    </a:lnTo>
                    <a:lnTo>
                      <a:pt x="284" y="485"/>
                    </a:lnTo>
                    <a:lnTo>
                      <a:pt x="268" y="500"/>
                    </a:lnTo>
                    <a:lnTo>
                      <a:pt x="275" y="516"/>
                    </a:lnTo>
                    <a:lnTo>
                      <a:pt x="272" y="524"/>
                    </a:lnTo>
                    <a:lnTo>
                      <a:pt x="264" y="516"/>
                    </a:lnTo>
                    <a:lnTo>
                      <a:pt x="257" y="516"/>
                    </a:lnTo>
                    <a:lnTo>
                      <a:pt x="253" y="526"/>
                    </a:lnTo>
                    <a:lnTo>
                      <a:pt x="247" y="528"/>
                    </a:lnTo>
                    <a:lnTo>
                      <a:pt x="243" y="538"/>
                    </a:lnTo>
                    <a:lnTo>
                      <a:pt x="240" y="540"/>
                    </a:lnTo>
                    <a:lnTo>
                      <a:pt x="240" y="556"/>
                    </a:lnTo>
                    <a:lnTo>
                      <a:pt x="230" y="559"/>
                    </a:lnTo>
                    <a:lnTo>
                      <a:pt x="224" y="555"/>
                    </a:lnTo>
                    <a:lnTo>
                      <a:pt x="193" y="563"/>
                    </a:lnTo>
                    <a:lnTo>
                      <a:pt x="192" y="570"/>
                    </a:lnTo>
                    <a:lnTo>
                      <a:pt x="198" y="581"/>
                    </a:lnTo>
                    <a:lnTo>
                      <a:pt x="194" y="590"/>
                    </a:lnTo>
                    <a:lnTo>
                      <a:pt x="187" y="586"/>
                    </a:lnTo>
                    <a:lnTo>
                      <a:pt x="183" y="572"/>
                    </a:lnTo>
                    <a:lnTo>
                      <a:pt x="178" y="565"/>
                    </a:lnTo>
                    <a:lnTo>
                      <a:pt x="167" y="569"/>
                    </a:lnTo>
                    <a:lnTo>
                      <a:pt x="164" y="575"/>
                    </a:lnTo>
                    <a:lnTo>
                      <a:pt x="165" y="609"/>
                    </a:lnTo>
                    <a:lnTo>
                      <a:pt x="172" y="635"/>
                    </a:lnTo>
                    <a:lnTo>
                      <a:pt x="170" y="642"/>
                    </a:lnTo>
                    <a:lnTo>
                      <a:pt x="170" y="649"/>
                    </a:lnTo>
                    <a:lnTo>
                      <a:pt x="176" y="652"/>
                    </a:lnTo>
                    <a:lnTo>
                      <a:pt x="186" y="652"/>
                    </a:lnTo>
                    <a:lnTo>
                      <a:pt x="195" y="640"/>
                    </a:lnTo>
                    <a:lnTo>
                      <a:pt x="200" y="646"/>
                    </a:lnTo>
                    <a:lnTo>
                      <a:pt x="208" y="646"/>
                    </a:lnTo>
                    <a:lnTo>
                      <a:pt x="216" y="645"/>
                    </a:lnTo>
                    <a:lnTo>
                      <a:pt x="216" y="639"/>
                    </a:lnTo>
                    <a:lnTo>
                      <a:pt x="221" y="637"/>
                    </a:lnTo>
                    <a:lnTo>
                      <a:pt x="223" y="646"/>
                    </a:lnTo>
                    <a:lnTo>
                      <a:pt x="229" y="645"/>
                    </a:lnTo>
                    <a:lnTo>
                      <a:pt x="231" y="636"/>
                    </a:lnTo>
                    <a:lnTo>
                      <a:pt x="235" y="641"/>
                    </a:lnTo>
                    <a:lnTo>
                      <a:pt x="251" y="636"/>
                    </a:lnTo>
                    <a:lnTo>
                      <a:pt x="261" y="624"/>
                    </a:lnTo>
                    <a:lnTo>
                      <a:pt x="267" y="622"/>
                    </a:lnTo>
                    <a:lnTo>
                      <a:pt x="277" y="623"/>
                    </a:lnTo>
                    <a:lnTo>
                      <a:pt x="281" y="629"/>
                    </a:lnTo>
                    <a:lnTo>
                      <a:pt x="306" y="622"/>
                    </a:lnTo>
                    <a:lnTo>
                      <a:pt x="315" y="624"/>
                    </a:lnTo>
                    <a:lnTo>
                      <a:pt x="327" y="617"/>
                    </a:lnTo>
                    <a:lnTo>
                      <a:pt x="329" y="606"/>
                    </a:lnTo>
                    <a:lnTo>
                      <a:pt x="339" y="603"/>
                    </a:lnTo>
                    <a:lnTo>
                      <a:pt x="340" y="613"/>
                    </a:lnTo>
                    <a:lnTo>
                      <a:pt x="336" y="612"/>
                    </a:lnTo>
                    <a:lnTo>
                      <a:pt x="340" y="619"/>
                    </a:lnTo>
                    <a:lnTo>
                      <a:pt x="343" y="634"/>
                    </a:lnTo>
                    <a:lnTo>
                      <a:pt x="338" y="637"/>
                    </a:lnTo>
                    <a:lnTo>
                      <a:pt x="323" y="633"/>
                    </a:lnTo>
                    <a:lnTo>
                      <a:pt x="316" y="639"/>
                    </a:lnTo>
                    <a:lnTo>
                      <a:pt x="311" y="629"/>
                    </a:lnTo>
                    <a:lnTo>
                      <a:pt x="308" y="641"/>
                    </a:lnTo>
                    <a:lnTo>
                      <a:pt x="296" y="641"/>
                    </a:lnTo>
                    <a:lnTo>
                      <a:pt x="296" y="647"/>
                    </a:lnTo>
                    <a:lnTo>
                      <a:pt x="286" y="652"/>
                    </a:lnTo>
                    <a:lnTo>
                      <a:pt x="281" y="649"/>
                    </a:lnTo>
                    <a:lnTo>
                      <a:pt x="270" y="651"/>
                    </a:lnTo>
                    <a:lnTo>
                      <a:pt x="237" y="668"/>
                    </a:lnTo>
                    <a:lnTo>
                      <a:pt x="229" y="668"/>
                    </a:lnTo>
                    <a:lnTo>
                      <a:pt x="231" y="676"/>
                    </a:lnTo>
                    <a:lnTo>
                      <a:pt x="240" y="684"/>
                    </a:lnTo>
                    <a:lnTo>
                      <a:pt x="286" y="694"/>
                    </a:lnTo>
                    <a:lnTo>
                      <a:pt x="293" y="706"/>
                    </a:lnTo>
                    <a:lnTo>
                      <a:pt x="291" y="714"/>
                    </a:lnTo>
                    <a:lnTo>
                      <a:pt x="261" y="705"/>
                    </a:lnTo>
                    <a:lnTo>
                      <a:pt x="258" y="701"/>
                    </a:lnTo>
                    <a:lnTo>
                      <a:pt x="246" y="705"/>
                    </a:lnTo>
                    <a:lnTo>
                      <a:pt x="236" y="699"/>
                    </a:lnTo>
                    <a:lnTo>
                      <a:pt x="225" y="700"/>
                    </a:lnTo>
                    <a:lnTo>
                      <a:pt x="225" y="708"/>
                    </a:lnTo>
                    <a:lnTo>
                      <a:pt x="223" y="715"/>
                    </a:lnTo>
                    <a:lnTo>
                      <a:pt x="215" y="716"/>
                    </a:lnTo>
                    <a:lnTo>
                      <a:pt x="211" y="694"/>
                    </a:lnTo>
                    <a:lnTo>
                      <a:pt x="198" y="690"/>
                    </a:lnTo>
                    <a:lnTo>
                      <a:pt x="183" y="706"/>
                    </a:lnTo>
                    <a:lnTo>
                      <a:pt x="188" y="722"/>
                    </a:lnTo>
                    <a:lnTo>
                      <a:pt x="183" y="738"/>
                    </a:lnTo>
                    <a:lnTo>
                      <a:pt x="191" y="753"/>
                    </a:lnTo>
                    <a:lnTo>
                      <a:pt x="195" y="771"/>
                    </a:lnTo>
                    <a:lnTo>
                      <a:pt x="199" y="774"/>
                    </a:lnTo>
                    <a:lnTo>
                      <a:pt x="205" y="792"/>
                    </a:lnTo>
                    <a:lnTo>
                      <a:pt x="236" y="807"/>
                    </a:lnTo>
                    <a:lnTo>
                      <a:pt x="241" y="806"/>
                    </a:lnTo>
                    <a:lnTo>
                      <a:pt x="248" y="817"/>
                    </a:lnTo>
                    <a:lnTo>
                      <a:pt x="248" y="829"/>
                    </a:lnTo>
                    <a:lnTo>
                      <a:pt x="254" y="833"/>
                    </a:lnTo>
                    <a:lnTo>
                      <a:pt x="270" y="834"/>
                    </a:lnTo>
                    <a:lnTo>
                      <a:pt x="278" y="830"/>
                    </a:lnTo>
                    <a:lnTo>
                      <a:pt x="283" y="833"/>
                    </a:lnTo>
                    <a:lnTo>
                      <a:pt x="288" y="829"/>
                    </a:lnTo>
                    <a:lnTo>
                      <a:pt x="300" y="828"/>
                    </a:lnTo>
                    <a:lnTo>
                      <a:pt x="306" y="835"/>
                    </a:lnTo>
                    <a:lnTo>
                      <a:pt x="312" y="834"/>
                    </a:lnTo>
                    <a:lnTo>
                      <a:pt x="312" y="841"/>
                    </a:lnTo>
                    <a:lnTo>
                      <a:pt x="304" y="856"/>
                    </a:lnTo>
                    <a:lnTo>
                      <a:pt x="302" y="848"/>
                    </a:lnTo>
                    <a:lnTo>
                      <a:pt x="288" y="849"/>
                    </a:lnTo>
                    <a:lnTo>
                      <a:pt x="270" y="859"/>
                    </a:lnTo>
                    <a:lnTo>
                      <a:pt x="270" y="868"/>
                    </a:lnTo>
                    <a:lnTo>
                      <a:pt x="308" y="904"/>
                    </a:lnTo>
                    <a:lnTo>
                      <a:pt x="311" y="911"/>
                    </a:lnTo>
                    <a:lnTo>
                      <a:pt x="311" y="936"/>
                    </a:lnTo>
                    <a:lnTo>
                      <a:pt x="316" y="935"/>
                    </a:lnTo>
                    <a:lnTo>
                      <a:pt x="323" y="922"/>
                    </a:lnTo>
                    <a:lnTo>
                      <a:pt x="323" y="930"/>
                    </a:lnTo>
                    <a:lnTo>
                      <a:pt x="329" y="937"/>
                    </a:lnTo>
                    <a:lnTo>
                      <a:pt x="338" y="936"/>
                    </a:lnTo>
                    <a:lnTo>
                      <a:pt x="349" y="925"/>
                    </a:lnTo>
                    <a:lnTo>
                      <a:pt x="350" y="910"/>
                    </a:lnTo>
                    <a:lnTo>
                      <a:pt x="354" y="908"/>
                    </a:lnTo>
                    <a:lnTo>
                      <a:pt x="353" y="900"/>
                    </a:lnTo>
                    <a:lnTo>
                      <a:pt x="348" y="888"/>
                    </a:lnTo>
                    <a:lnTo>
                      <a:pt x="351" y="878"/>
                    </a:lnTo>
                    <a:lnTo>
                      <a:pt x="349" y="873"/>
                    </a:lnTo>
                    <a:lnTo>
                      <a:pt x="351" y="866"/>
                    </a:lnTo>
                    <a:lnTo>
                      <a:pt x="363" y="855"/>
                    </a:lnTo>
                    <a:lnTo>
                      <a:pt x="367" y="840"/>
                    </a:lnTo>
                    <a:lnTo>
                      <a:pt x="365" y="839"/>
                    </a:lnTo>
                    <a:lnTo>
                      <a:pt x="369" y="832"/>
                    </a:lnTo>
                    <a:lnTo>
                      <a:pt x="364" y="822"/>
                    </a:lnTo>
                    <a:lnTo>
                      <a:pt x="370" y="802"/>
                    </a:lnTo>
                    <a:lnTo>
                      <a:pt x="367" y="792"/>
                    </a:lnTo>
                    <a:lnTo>
                      <a:pt x="367" y="771"/>
                    </a:lnTo>
                    <a:lnTo>
                      <a:pt x="370" y="762"/>
                    </a:lnTo>
                    <a:lnTo>
                      <a:pt x="381" y="742"/>
                    </a:lnTo>
                    <a:lnTo>
                      <a:pt x="392" y="741"/>
                    </a:lnTo>
                    <a:lnTo>
                      <a:pt x="387" y="728"/>
                    </a:lnTo>
                    <a:lnTo>
                      <a:pt x="380" y="731"/>
                    </a:lnTo>
                    <a:lnTo>
                      <a:pt x="379" y="722"/>
                    </a:lnTo>
                    <a:lnTo>
                      <a:pt x="406" y="710"/>
                    </a:lnTo>
                    <a:lnTo>
                      <a:pt x="413" y="715"/>
                    </a:lnTo>
                    <a:lnTo>
                      <a:pt x="417" y="714"/>
                    </a:lnTo>
                    <a:lnTo>
                      <a:pt x="417" y="704"/>
                    </a:lnTo>
                    <a:lnTo>
                      <a:pt x="420" y="698"/>
                    </a:lnTo>
                    <a:lnTo>
                      <a:pt x="420" y="688"/>
                    </a:lnTo>
                    <a:lnTo>
                      <a:pt x="423" y="680"/>
                    </a:lnTo>
                    <a:lnTo>
                      <a:pt x="425" y="669"/>
                    </a:lnTo>
                    <a:lnTo>
                      <a:pt x="425" y="661"/>
                    </a:lnTo>
                    <a:lnTo>
                      <a:pt x="423" y="662"/>
                    </a:lnTo>
                    <a:lnTo>
                      <a:pt x="424" y="646"/>
                    </a:lnTo>
                    <a:lnTo>
                      <a:pt x="429" y="626"/>
                    </a:lnTo>
                    <a:lnTo>
                      <a:pt x="426" y="620"/>
                    </a:lnTo>
                    <a:lnTo>
                      <a:pt x="425" y="607"/>
                    </a:lnTo>
                    <a:lnTo>
                      <a:pt x="426" y="588"/>
                    </a:lnTo>
                    <a:lnTo>
                      <a:pt x="425" y="583"/>
                    </a:lnTo>
                    <a:lnTo>
                      <a:pt x="425" y="576"/>
                    </a:lnTo>
                    <a:lnTo>
                      <a:pt x="440" y="570"/>
                    </a:lnTo>
                    <a:lnTo>
                      <a:pt x="451" y="577"/>
                    </a:lnTo>
                    <a:lnTo>
                      <a:pt x="455" y="575"/>
                    </a:lnTo>
                    <a:lnTo>
                      <a:pt x="456" y="563"/>
                    </a:lnTo>
                    <a:lnTo>
                      <a:pt x="455" y="552"/>
                    </a:lnTo>
                    <a:lnTo>
                      <a:pt x="455" y="529"/>
                    </a:lnTo>
                    <a:lnTo>
                      <a:pt x="460" y="522"/>
                    </a:lnTo>
                    <a:lnTo>
                      <a:pt x="457" y="511"/>
                    </a:lnTo>
                    <a:lnTo>
                      <a:pt x="461" y="510"/>
                    </a:lnTo>
                    <a:lnTo>
                      <a:pt x="458" y="502"/>
                    </a:lnTo>
                    <a:lnTo>
                      <a:pt x="460" y="491"/>
                    </a:lnTo>
                    <a:lnTo>
                      <a:pt x="460" y="477"/>
                    </a:lnTo>
                    <a:lnTo>
                      <a:pt x="457" y="464"/>
                    </a:lnTo>
                    <a:lnTo>
                      <a:pt x="473" y="462"/>
                    </a:lnTo>
                    <a:lnTo>
                      <a:pt x="477" y="453"/>
                    </a:lnTo>
                    <a:lnTo>
                      <a:pt x="485" y="453"/>
                    </a:lnTo>
                    <a:lnTo>
                      <a:pt x="489" y="432"/>
                    </a:lnTo>
                    <a:lnTo>
                      <a:pt x="485" y="424"/>
                    </a:lnTo>
                    <a:lnTo>
                      <a:pt x="498" y="420"/>
                    </a:lnTo>
                    <a:lnTo>
                      <a:pt x="508" y="423"/>
                    </a:lnTo>
                    <a:lnTo>
                      <a:pt x="521" y="404"/>
                    </a:lnTo>
                    <a:lnTo>
                      <a:pt x="536" y="404"/>
                    </a:lnTo>
                    <a:lnTo>
                      <a:pt x="552" y="392"/>
                    </a:lnTo>
                    <a:lnTo>
                      <a:pt x="570" y="399"/>
                    </a:lnTo>
                    <a:lnTo>
                      <a:pt x="581" y="398"/>
                    </a:lnTo>
                    <a:lnTo>
                      <a:pt x="585" y="392"/>
                    </a:lnTo>
                    <a:lnTo>
                      <a:pt x="591" y="371"/>
                    </a:lnTo>
                    <a:lnTo>
                      <a:pt x="589" y="354"/>
                    </a:lnTo>
                    <a:lnTo>
                      <a:pt x="590" y="345"/>
                    </a:lnTo>
                    <a:lnTo>
                      <a:pt x="586" y="341"/>
                    </a:lnTo>
                    <a:lnTo>
                      <a:pt x="570" y="341"/>
                    </a:lnTo>
                    <a:lnTo>
                      <a:pt x="531" y="327"/>
                    </a:lnTo>
                    <a:lnTo>
                      <a:pt x="525" y="314"/>
                    </a:lnTo>
                    <a:lnTo>
                      <a:pt x="503" y="305"/>
                    </a:lnTo>
                    <a:lnTo>
                      <a:pt x="495" y="283"/>
                    </a:lnTo>
                    <a:lnTo>
                      <a:pt x="492" y="267"/>
                    </a:lnTo>
                    <a:lnTo>
                      <a:pt x="484" y="264"/>
                    </a:lnTo>
                    <a:lnTo>
                      <a:pt x="477" y="254"/>
                    </a:lnTo>
                    <a:lnTo>
                      <a:pt x="444" y="252"/>
                    </a:lnTo>
                    <a:lnTo>
                      <a:pt x="441" y="231"/>
                    </a:lnTo>
                    <a:lnTo>
                      <a:pt x="445" y="217"/>
                    </a:lnTo>
                    <a:lnTo>
                      <a:pt x="445" y="210"/>
                    </a:lnTo>
                    <a:lnTo>
                      <a:pt x="447" y="204"/>
                    </a:lnTo>
                    <a:lnTo>
                      <a:pt x="449" y="192"/>
                    </a:lnTo>
                    <a:lnTo>
                      <a:pt x="440" y="172"/>
                    </a:lnTo>
                    <a:lnTo>
                      <a:pt x="435" y="150"/>
                    </a:lnTo>
                    <a:lnTo>
                      <a:pt x="426" y="133"/>
                    </a:lnTo>
                    <a:lnTo>
                      <a:pt x="417" y="133"/>
                    </a:lnTo>
                    <a:lnTo>
                      <a:pt x="413" y="123"/>
                    </a:lnTo>
                    <a:lnTo>
                      <a:pt x="408" y="128"/>
                    </a:lnTo>
                    <a:lnTo>
                      <a:pt x="401" y="145"/>
                    </a:lnTo>
                    <a:lnTo>
                      <a:pt x="401" y="157"/>
                    </a:lnTo>
                    <a:lnTo>
                      <a:pt x="404" y="167"/>
                    </a:lnTo>
                    <a:lnTo>
                      <a:pt x="391" y="181"/>
                    </a:lnTo>
                    <a:lnTo>
                      <a:pt x="379" y="204"/>
                    </a:lnTo>
                    <a:lnTo>
                      <a:pt x="377" y="195"/>
                    </a:lnTo>
                    <a:lnTo>
                      <a:pt x="382" y="188"/>
                    </a:lnTo>
                    <a:lnTo>
                      <a:pt x="386" y="171"/>
                    </a:lnTo>
                    <a:lnTo>
                      <a:pt x="382" y="155"/>
                    </a:lnTo>
                    <a:lnTo>
                      <a:pt x="379" y="150"/>
                    </a:lnTo>
                    <a:lnTo>
                      <a:pt x="376" y="152"/>
                    </a:lnTo>
                    <a:lnTo>
                      <a:pt x="379" y="144"/>
                    </a:lnTo>
                    <a:lnTo>
                      <a:pt x="385" y="136"/>
                    </a:lnTo>
                    <a:lnTo>
                      <a:pt x="390" y="106"/>
                    </a:lnTo>
                    <a:lnTo>
                      <a:pt x="394" y="101"/>
                    </a:lnTo>
                    <a:lnTo>
                      <a:pt x="397" y="81"/>
                    </a:lnTo>
                    <a:lnTo>
                      <a:pt x="385" y="60"/>
                    </a:lnTo>
                    <a:lnTo>
                      <a:pt x="350" y="22"/>
                    </a:lnTo>
                    <a:lnTo>
                      <a:pt x="337" y="29"/>
                    </a:lnTo>
                    <a:lnTo>
                      <a:pt x="339" y="39"/>
                    </a:lnTo>
                    <a:lnTo>
                      <a:pt x="339" y="47"/>
                    </a:lnTo>
                    <a:lnTo>
                      <a:pt x="329" y="41"/>
                    </a:lnTo>
                    <a:lnTo>
                      <a:pt x="324" y="43"/>
                    </a:lnTo>
                    <a:lnTo>
                      <a:pt x="324" y="14"/>
                    </a:lnTo>
                    <a:lnTo>
                      <a:pt x="323" y="0"/>
                    </a:lnTo>
                    <a:lnTo>
                      <a:pt x="293" y="0"/>
                    </a:lnTo>
                    <a:lnTo>
                      <a:pt x="293" y="0"/>
                    </a:lnTo>
                    <a:lnTo>
                      <a:pt x="290" y="22"/>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362" name="Freeform 224"/>
              <p:cNvSpPr>
                <a:spLocks noChangeAspect="1"/>
              </p:cNvSpPr>
              <p:nvPr/>
            </p:nvSpPr>
            <p:spPr bwMode="gray">
              <a:xfrm>
                <a:off x="3306" y="1118"/>
                <a:ext cx="25" cy="23"/>
              </a:xfrm>
              <a:custGeom>
                <a:avLst/>
                <a:gdLst/>
                <a:ahLst/>
                <a:cxnLst>
                  <a:cxn ang="0">
                    <a:pos x="52" y="117"/>
                  </a:cxn>
                  <a:cxn ang="0">
                    <a:pos x="54" y="111"/>
                  </a:cxn>
                  <a:cxn ang="0">
                    <a:pos x="65" y="112"/>
                  </a:cxn>
                  <a:cxn ang="0">
                    <a:pos x="81" y="99"/>
                  </a:cxn>
                  <a:cxn ang="0">
                    <a:pos x="105" y="97"/>
                  </a:cxn>
                  <a:cxn ang="0">
                    <a:pos x="107" y="86"/>
                  </a:cxn>
                  <a:cxn ang="0">
                    <a:pos x="106" y="81"/>
                  </a:cxn>
                  <a:cxn ang="0">
                    <a:pos x="111" y="52"/>
                  </a:cxn>
                  <a:cxn ang="0">
                    <a:pos x="126" y="37"/>
                  </a:cxn>
                  <a:cxn ang="0">
                    <a:pos x="111" y="22"/>
                  </a:cxn>
                  <a:cxn ang="0">
                    <a:pos x="107" y="14"/>
                  </a:cxn>
                  <a:cxn ang="0">
                    <a:pos x="106" y="8"/>
                  </a:cxn>
                  <a:cxn ang="0">
                    <a:pos x="67" y="13"/>
                  </a:cxn>
                  <a:cxn ang="0">
                    <a:pos x="62" y="13"/>
                  </a:cxn>
                  <a:cxn ang="0">
                    <a:pos x="67" y="10"/>
                  </a:cxn>
                  <a:cxn ang="0">
                    <a:pos x="69" y="0"/>
                  </a:cxn>
                  <a:cxn ang="0">
                    <a:pos x="65" y="3"/>
                  </a:cxn>
                  <a:cxn ang="0">
                    <a:pos x="51" y="4"/>
                  </a:cxn>
                  <a:cxn ang="0">
                    <a:pos x="44" y="20"/>
                  </a:cxn>
                  <a:cxn ang="0">
                    <a:pos x="38" y="26"/>
                  </a:cxn>
                  <a:cxn ang="0">
                    <a:pos x="32" y="22"/>
                  </a:cxn>
                  <a:cxn ang="0">
                    <a:pos x="27" y="30"/>
                  </a:cxn>
                  <a:cxn ang="0">
                    <a:pos x="0" y="40"/>
                  </a:cxn>
                  <a:cxn ang="0">
                    <a:pos x="11" y="52"/>
                  </a:cxn>
                  <a:cxn ang="0">
                    <a:pos x="25" y="54"/>
                  </a:cxn>
                  <a:cxn ang="0">
                    <a:pos x="25" y="65"/>
                  </a:cxn>
                  <a:cxn ang="0">
                    <a:pos x="24" y="73"/>
                  </a:cxn>
                  <a:cxn ang="0">
                    <a:pos x="26" y="87"/>
                  </a:cxn>
                  <a:cxn ang="0">
                    <a:pos x="31" y="99"/>
                  </a:cxn>
                  <a:cxn ang="0">
                    <a:pos x="33" y="106"/>
                  </a:cxn>
                  <a:cxn ang="0">
                    <a:pos x="38" y="114"/>
                  </a:cxn>
                  <a:cxn ang="0">
                    <a:pos x="52" y="117"/>
                  </a:cxn>
                </a:cxnLst>
                <a:rect l="0" t="0" r="r" b="b"/>
                <a:pathLst>
                  <a:path w="126" h="117">
                    <a:moveTo>
                      <a:pt x="52" y="117"/>
                    </a:moveTo>
                    <a:lnTo>
                      <a:pt x="54" y="111"/>
                    </a:lnTo>
                    <a:lnTo>
                      <a:pt x="65" y="112"/>
                    </a:lnTo>
                    <a:lnTo>
                      <a:pt x="81" y="99"/>
                    </a:lnTo>
                    <a:lnTo>
                      <a:pt x="105" y="97"/>
                    </a:lnTo>
                    <a:lnTo>
                      <a:pt x="107" y="86"/>
                    </a:lnTo>
                    <a:lnTo>
                      <a:pt x="106" y="81"/>
                    </a:lnTo>
                    <a:lnTo>
                      <a:pt x="111" y="52"/>
                    </a:lnTo>
                    <a:lnTo>
                      <a:pt x="126" y="37"/>
                    </a:lnTo>
                    <a:lnTo>
                      <a:pt x="111" y="22"/>
                    </a:lnTo>
                    <a:lnTo>
                      <a:pt x="107" y="14"/>
                    </a:lnTo>
                    <a:lnTo>
                      <a:pt x="106" y="8"/>
                    </a:lnTo>
                    <a:lnTo>
                      <a:pt x="67" y="13"/>
                    </a:lnTo>
                    <a:lnTo>
                      <a:pt x="62" y="13"/>
                    </a:lnTo>
                    <a:lnTo>
                      <a:pt x="67" y="10"/>
                    </a:lnTo>
                    <a:lnTo>
                      <a:pt x="69" y="0"/>
                    </a:lnTo>
                    <a:lnTo>
                      <a:pt x="65" y="3"/>
                    </a:lnTo>
                    <a:lnTo>
                      <a:pt x="51" y="4"/>
                    </a:lnTo>
                    <a:lnTo>
                      <a:pt x="44" y="20"/>
                    </a:lnTo>
                    <a:lnTo>
                      <a:pt x="38" y="26"/>
                    </a:lnTo>
                    <a:lnTo>
                      <a:pt x="32" y="22"/>
                    </a:lnTo>
                    <a:lnTo>
                      <a:pt x="27" y="30"/>
                    </a:lnTo>
                    <a:lnTo>
                      <a:pt x="0" y="40"/>
                    </a:lnTo>
                    <a:lnTo>
                      <a:pt x="11" y="52"/>
                    </a:lnTo>
                    <a:lnTo>
                      <a:pt x="25" y="54"/>
                    </a:lnTo>
                    <a:lnTo>
                      <a:pt x="25" y="65"/>
                    </a:lnTo>
                    <a:lnTo>
                      <a:pt x="24" y="73"/>
                    </a:lnTo>
                    <a:lnTo>
                      <a:pt x="26" y="87"/>
                    </a:lnTo>
                    <a:lnTo>
                      <a:pt x="31" y="99"/>
                    </a:lnTo>
                    <a:lnTo>
                      <a:pt x="33" y="106"/>
                    </a:lnTo>
                    <a:lnTo>
                      <a:pt x="38" y="114"/>
                    </a:lnTo>
                    <a:lnTo>
                      <a:pt x="52" y="117"/>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363" name="Freeform 225"/>
              <p:cNvSpPr>
                <a:spLocks noChangeAspect="1"/>
              </p:cNvSpPr>
              <p:nvPr/>
            </p:nvSpPr>
            <p:spPr bwMode="gray">
              <a:xfrm>
                <a:off x="3340" y="1146"/>
                <a:ext cx="1" cy="1"/>
              </a:xfrm>
              <a:custGeom>
                <a:avLst/>
                <a:gdLst/>
                <a:ahLst/>
                <a:cxnLst>
                  <a:cxn ang="0">
                    <a:pos x="0" y="0"/>
                  </a:cxn>
                  <a:cxn ang="0">
                    <a:pos x="0" y="2"/>
                  </a:cxn>
                  <a:cxn ang="0">
                    <a:pos x="1" y="2"/>
                  </a:cxn>
                  <a:cxn ang="0">
                    <a:pos x="0" y="0"/>
                  </a:cxn>
                </a:cxnLst>
                <a:rect l="0" t="0" r="r" b="b"/>
                <a:pathLst>
                  <a:path w="1" h="2">
                    <a:moveTo>
                      <a:pt x="0" y="0"/>
                    </a:moveTo>
                    <a:lnTo>
                      <a:pt x="0" y="2"/>
                    </a:lnTo>
                    <a:lnTo>
                      <a:pt x="1" y="2"/>
                    </a:lnTo>
                    <a:lnTo>
                      <a:pt x="0" y="0"/>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364" name="Freeform 226"/>
              <p:cNvSpPr>
                <a:spLocks noChangeAspect="1"/>
              </p:cNvSpPr>
              <p:nvPr/>
            </p:nvSpPr>
            <p:spPr bwMode="gray">
              <a:xfrm>
                <a:off x="3340" y="1147"/>
                <a:ext cx="1" cy="1"/>
              </a:xfrm>
              <a:custGeom>
                <a:avLst/>
                <a:gdLst/>
                <a:ahLst/>
                <a:cxnLst>
                  <a:cxn ang="0">
                    <a:pos x="0" y="0"/>
                  </a:cxn>
                  <a:cxn ang="0">
                    <a:pos x="0" y="0"/>
                  </a:cxn>
                  <a:cxn ang="0">
                    <a:pos x="0" y="1"/>
                  </a:cxn>
                  <a:cxn ang="0">
                    <a:pos x="0" y="0"/>
                  </a:cxn>
                </a:cxnLst>
                <a:rect l="0" t="0" r="r" b="b"/>
                <a:pathLst>
                  <a:path h="1">
                    <a:moveTo>
                      <a:pt x="0" y="0"/>
                    </a:moveTo>
                    <a:lnTo>
                      <a:pt x="0" y="0"/>
                    </a:lnTo>
                    <a:lnTo>
                      <a:pt x="0" y="1"/>
                    </a:lnTo>
                    <a:lnTo>
                      <a:pt x="0" y="0"/>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365" name="Freeform 227"/>
              <p:cNvSpPr>
                <a:spLocks noChangeAspect="1"/>
              </p:cNvSpPr>
              <p:nvPr/>
            </p:nvSpPr>
            <p:spPr bwMode="gray">
              <a:xfrm>
                <a:off x="3313" y="1136"/>
                <a:ext cx="45" cy="54"/>
              </a:xfrm>
              <a:custGeom>
                <a:avLst/>
                <a:gdLst/>
                <a:ahLst/>
                <a:cxnLst>
                  <a:cxn ang="0">
                    <a:pos x="206" y="133"/>
                  </a:cxn>
                  <a:cxn ang="0">
                    <a:pos x="201" y="128"/>
                  </a:cxn>
                  <a:cxn ang="0">
                    <a:pos x="190" y="116"/>
                  </a:cxn>
                  <a:cxn ang="0">
                    <a:pos x="180" y="107"/>
                  </a:cxn>
                  <a:cxn ang="0">
                    <a:pos x="162" y="124"/>
                  </a:cxn>
                  <a:cxn ang="0">
                    <a:pos x="145" y="108"/>
                  </a:cxn>
                  <a:cxn ang="0">
                    <a:pos x="131" y="90"/>
                  </a:cxn>
                  <a:cxn ang="0">
                    <a:pos x="120" y="75"/>
                  </a:cxn>
                  <a:cxn ang="0">
                    <a:pos x="125" y="51"/>
                  </a:cxn>
                  <a:cxn ang="0">
                    <a:pos x="134" y="43"/>
                  </a:cxn>
                  <a:cxn ang="0">
                    <a:pos x="128" y="19"/>
                  </a:cxn>
                  <a:cxn ang="0">
                    <a:pos x="114" y="15"/>
                  </a:cxn>
                  <a:cxn ang="0">
                    <a:pos x="112" y="0"/>
                  </a:cxn>
                  <a:cxn ang="0">
                    <a:pos x="106" y="15"/>
                  </a:cxn>
                  <a:cxn ang="0">
                    <a:pos x="87" y="26"/>
                  </a:cxn>
                  <a:cxn ang="0">
                    <a:pos x="50" y="23"/>
                  </a:cxn>
                  <a:cxn ang="0">
                    <a:pos x="2" y="51"/>
                  </a:cxn>
                  <a:cxn ang="0">
                    <a:pos x="0" y="62"/>
                  </a:cxn>
                  <a:cxn ang="0">
                    <a:pos x="11" y="75"/>
                  </a:cxn>
                  <a:cxn ang="0">
                    <a:pos x="16" y="86"/>
                  </a:cxn>
                  <a:cxn ang="0">
                    <a:pos x="35" y="108"/>
                  </a:cxn>
                  <a:cxn ang="0">
                    <a:pos x="27" y="134"/>
                  </a:cxn>
                  <a:cxn ang="0">
                    <a:pos x="21" y="150"/>
                  </a:cxn>
                  <a:cxn ang="0">
                    <a:pos x="21" y="165"/>
                  </a:cxn>
                  <a:cxn ang="0">
                    <a:pos x="21" y="172"/>
                  </a:cxn>
                  <a:cxn ang="0">
                    <a:pos x="5" y="187"/>
                  </a:cxn>
                  <a:cxn ang="0">
                    <a:pos x="4" y="195"/>
                  </a:cxn>
                  <a:cxn ang="0">
                    <a:pos x="1" y="205"/>
                  </a:cxn>
                  <a:cxn ang="0">
                    <a:pos x="8" y="222"/>
                  </a:cxn>
                  <a:cxn ang="0">
                    <a:pos x="26" y="222"/>
                  </a:cxn>
                  <a:cxn ang="0">
                    <a:pos x="66" y="214"/>
                  </a:cxn>
                  <a:cxn ang="0">
                    <a:pos x="77" y="208"/>
                  </a:cxn>
                  <a:cxn ang="0">
                    <a:pos x="87" y="189"/>
                  </a:cxn>
                  <a:cxn ang="0">
                    <a:pos x="98" y="193"/>
                  </a:cxn>
                  <a:cxn ang="0">
                    <a:pos x="96" y="205"/>
                  </a:cxn>
                  <a:cxn ang="0">
                    <a:pos x="103" y="195"/>
                  </a:cxn>
                  <a:cxn ang="0">
                    <a:pos x="107" y="205"/>
                  </a:cxn>
                  <a:cxn ang="0">
                    <a:pos x="99" y="214"/>
                  </a:cxn>
                  <a:cxn ang="0">
                    <a:pos x="97" y="235"/>
                  </a:cxn>
                  <a:cxn ang="0">
                    <a:pos x="85" y="253"/>
                  </a:cxn>
                  <a:cxn ang="0">
                    <a:pos x="99" y="259"/>
                  </a:cxn>
                  <a:cxn ang="0">
                    <a:pos x="110" y="259"/>
                  </a:cxn>
                  <a:cxn ang="0">
                    <a:pos x="112" y="248"/>
                  </a:cxn>
                  <a:cxn ang="0">
                    <a:pos x="125" y="232"/>
                  </a:cxn>
                  <a:cxn ang="0">
                    <a:pos x="129" y="237"/>
                  </a:cxn>
                  <a:cxn ang="0">
                    <a:pos x="142" y="235"/>
                  </a:cxn>
                  <a:cxn ang="0">
                    <a:pos x="146" y="225"/>
                  </a:cxn>
                  <a:cxn ang="0">
                    <a:pos x="151" y="216"/>
                  </a:cxn>
                  <a:cxn ang="0">
                    <a:pos x="166" y="202"/>
                  </a:cxn>
                  <a:cxn ang="0">
                    <a:pos x="169" y="184"/>
                  </a:cxn>
                  <a:cxn ang="0">
                    <a:pos x="180" y="165"/>
                  </a:cxn>
                  <a:cxn ang="0">
                    <a:pos x="222" y="152"/>
                  </a:cxn>
                  <a:cxn ang="0">
                    <a:pos x="221" y="145"/>
                  </a:cxn>
                </a:cxnLst>
                <a:rect l="0" t="0" r="r" b="b"/>
                <a:pathLst>
                  <a:path w="222" h="268">
                    <a:moveTo>
                      <a:pt x="207" y="140"/>
                    </a:moveTo>
                    <a:lnTo>
                      <a:pt x="206" y="133"/>
                    </a:lnTo>
                    <a:lnTo>
                      <a:pt x="201" y="133"/>
                    </a:lnTo>
                    <a:lnTo>
                      <a:pt x="201" y="128"/>
                    </a:lnTo>
                    <a:lnTo>
                      <a:pt x="196" y="117"/>
                    </a:lnTo>
                    <a:lnTo>
                      <a:pt x="190" y="116"/>
                    </a:lnTo>
                    <a:lnTo>
                      <a:pt x="184" y="106"/>
                    </a:lnTo>
                    <a:lnTo>
                      <a:pt x="180" y="107"/>
                    </a:lnTo>
                    <a:lnTo>
                      <a:pt x="178" y="114"/>
                    </a:lnTo>
                    <a:lnTo>
                      <a:pt x="162" y="124"/>
                    </a:lnTo>
                    <a:lnTo>
                      <a:pt x="150" y="116"/>
                    </a:lnTo>
                    <a:lnTo>
                      <a:pt x="145" y="108"/>
                    </a:lnTo>
                    <a:lnTo>
                      <a:pt x="139" y="106"/>
                    </a:lnTo>
                    <a:lnTo>
                      <a:pt x="131" y="90"/>
                    </a:lnTo>
                    <a:lnTo>
                      <a:pt x="124" y="86"/>
                    </a:lnTo>
                    <a:lnTo>
                      <a:pt x="120" y="75"/>
                    </a:lnTo>
                    <a:lnTo>
                      <a:pt x="120" y="64"/>
                    </a:lnTo>
                    <a:lnTo>
                      <a:pt x="125" y="51"/>
                    </a:lnTo>
                    <a:lnTo>
                      <a:pt x="134" y="53"/>
                    </a:lnTo>
                    <a:lnTo>
                      <a:pt x="134" y="43"/>
                    </a:lnTo>
                    <a:lnTo>
                      <a:pt x="137" y="37"/>
                    </a:lnTo>
                    <a:lnTo>
                      <a:pt x="128" y="19"/>
                    </a:lnTo>
                    <a:lnTo>
                      <a:pt x="119" y="25"/>
                    </a:lnTo>
                    <a:lnTo>
                      <a:pt x="114" y="15"/>
                    </a:lnTo>
                    <a:lnTo>
                      <a:pt x="114" y="6"/>
                    </a:lnTo>
                    <a:lnTo>
                      <a:pt x="112" y="0"/>
                    </a:lnTo>
                    <a:lnTo>
                      <a:pt x="110" y="0"/>
                    </a:lnTo>
                    <a:lnTo>
                      <a:pt x="106" y="15"/>
                    </a:lnTo>
                    <a:lnTo>
                      <a:pt x="93" y="17"/>
                    </a:lnTo>
                    <a:lnTo>
                      <a:pt x="87" y="26"/>
                    </a:lnTo>
                    <a:lnTo>
                      <a:pt x="66" y="28"/>
                    </a:lnTo>
                    <a:lnTo>
                      <a:pt x="50" y="23"/>
                    </a:lnTo>
                    <a:lnTo>
                      <a:pt x="28" y="32"/>
                    </a:lnTo>
                    <a:lnTo>
                      <a:pt x="2" y="51"/>
                    </a:lnTo>
                    <a:lnTo>
                      <a:pt x="2" y="59"/>
                    </a:lnTo>
                    <a:lnTo>
                      <a:pt x="0" y="62"/>
                    </a:lnTo>
                    <a:lnTo>
                      <a:pt x="6" y="66"/>
                    </a:lnTo>
                    <a:lnTo>
                      <a:pt x="11" y="75"/>
                    </a:lnTo>
                    <a:lnTo>
                      <a:pt x="16" y="75"/>
                    </a:lnTo>
                    <a:lnTo>
                      <a:pt x="16" y="86"/>
                    </a:lnTo>
                    <a:lnTo>
                      <a:pt x="39" y="101"/>
                    </a:lnTo>
                    <a:lnTo>
                      <a:pt x="35" y="108"/>
                    </a:lnTo>
                    <a:lnTo>
                      <a:pt x="34" y="119"/>
                    </a:lnTo>
                    <a:lnTo>
                      <a:pt x="27" y="134"/>
                    </a:lnTo>
                    <a:lnTo>
                      <a:pt x="27" y="140"/>
                    </a:lnTo>
                    <a:lnTo>
                      <a:pt x="21" y="150"/>
                    </a:lnTo>
                    <a:lnTo>
                      <a:pt x="22" y="156"/>
                    </a:lnTo>
                    <a:lnTo>
                      <a:pt x="21" y="165"/>
                    </a:lnTo>
                    <a:lnTo>
                      <a:pt x="20" y="166"/>
                    </a:lnTo>
                    <a:lnTo>
                      <a:pt x="21" y="172"/>
                    </a:lnTo>
                    <a:lnTo>
                      <a:pt x="20" y="177"/>
                    </a:lnTo>
                    <a:lnTo>
                      <a:pt x="5" y="187"/>
                    </a:lnTo>
                    <a:lnTo>
                      <a:pt x="5" y="192"/>
                    </a:lnTo>
                    <a:lnTo>
                      <a:pt x="4" y="195"/>
                    </a:lnTo>
                    <a:lnTo>
                      <a:pt x="0" y="198"/>
                    </a:lnTo>
                    <a:lnTo>
                      <a:pt x="1" y="205"/>
                    </a:lnTo>
                    <a:lnTo>
                      <a:pt x="0" y="214"/>
                    </a:lnTo>
                    <a:lnTo>
                      <a:pt x="8" y="222"/>
                    </a:lnTo>
                    <a:lnTo>
                      <a:pt x="17" y="216"/>
                    </a:lnTo>
                    <a:lnTo>
                      <a:pt x="26" y="222"/>
                    </a:lnTo>
                    <a:lnTo>
                      <a:pt x="32" y="215"/>
                    </a:lnTo>
                    <a:lnTo>
                      <a:pt x="66" y="214"/>
                    </a:lnTo>
                    <a:lnTo>
                      <a:pt x="67" y="210"/>
                    </a:lnTo>
                    <a:lnTo>
                      <a:pt x="77" y="208"/>
                    </a:lnTo>
                    <a:lnTo>
                      <a:pt x="80" y="198"/>
                    </a:lnTo>
                    <a:lnTo>
                      <a:pt x="87" y="189"/>
                    </a:lnTo>
                    <a:lnTo>
                      <a:pt x="97" y="191"/>
                    </a:lnTo>
                    <a:lnTo>
                      <a:pt x="98" y="193"/>
                    </a:lnTo>
                    <a:lnTo>
                      <a:pt x="94" y="200"/>
                    </a:lnTo>
                    <a:lnTo>
                      <a:pt x="96" y="205"/>
                    </a:lnTo>
                    <a:lnTo>
                      <a:pt x="98" y="209"/>
                    </a:lnTo>
                    <a:lnTo>
                      <a:pt x="103" y="195"/>
                    </a:lnTo>
                    <a:lnTo>
                      <a:pt x="110" y="195"/>
                    </a:lnTo>
                    <a:lnTo>
                      <a:pt x="107" y="205"/>
                    </a:lnTo>
                    <a:lnTo>
                      <a:pt x="107" y="210"/>
                    </a:lnTo>
                    <a:lnTo>
                      <a:pt x="99" y="214"/>
                    </a:lnTo>
                    <a:lnTo>
                      <a:pt x="94" y="222"/>
                    </a:lnTo>
                    <a:lnTo>
                      <a:pt x="97" y="235"/>
                    </a:lnTo>
                    <a:lnTo>
                      <a:pt x="96" y="240"/>
                    </a:lnTo>
                    <a:lnTo>
                      <a:pt x="85" y="253"/>
                    </a:lnTo>
                    <a:lnTo>
                      <a:pt x="91" y="265"/>
                    </a:lnTo>
                    <a:lnTo>
                      <a:pt x="99" y="259"/>
                    </a:lnTo>
                    <a:lnTo>
                      <a:pt x="101" y="268"/>
                    </a:lnTo>
                    <a:lnTo>
                      <a:pt x="110" y="259"/>
                    </a:lnTo>
                    <a:lnTo>
                      <a:pt x="109" y="252"/>
                    </a:lnTo>
                    <a:lnTo>
                      <a:pt x="112" y="248"/>
                    </a:lnTo>
                    <a:lnTo>
                      <a:pt x="125" y="238"/>
                    </a:lnTo>
                    <a:lnTo>
                      <a:pt x="125" y="232"/>
                    </a:lnTo>
                    <a:lnTo>
                      <a:pt x="126" y="232"/>
                    </a:lnTo>
                    <a:lnTo>
                      <a:pt x="129" y="237"/>
                    </a:lnTo>
                    <a:lnTo>
                      <a:pt x="133" y="240"/>
                    </a:lnTo>
                    <a:lnTo>
                      <a:pt x="142" y="235"/>
                    </a:lnTo>
                    <a:lnTo>
                      <a:pt x="144" y="229"/>
                    </a:lnTo>
                    <a:lnTo>
                      <a:pt x="146" y="225"/>
                    </a:lnTo>
                    <a:lnTo>
                      <a:pt x="151" y="226"/>
                    </a:lnTo>
                    <a:lnTo>
                      <a:pt x="151" y="216"/>
                    </a:lnTo>
                    <a:lnTo>
                      <a:pt x="160" y="213"/>
                    </a:lnTo>
                    <a:lnTo>
                      <a:pt x="166" y="202"/>
                    </a:lnTo>
                    <a:lnTo>
                      <a:pt x="166" y="193"/>
                    </a:lnTo>
                    <a:lnTo>
                      <a:pt x="169" y="184"/>
                    </a:lnTo>
                    <a:lnTo>
                      <a:pt x="179" y="175"/>
                    </a:lnTo>
                    <a:lnTo>
                      <a:pt x="180" y="165"/>
                    </a:lnTo>
                    <a:lnTo>
                      <a:pt x="204" y="152"/>
                    </a:lnTo>
                    <a:lnTo>
                      <a:pt x="222" y="152"/>
                    </a:lnTo>
                    <a:lnTo>
                      <a:pt x="222" y="148"/>
                    </a:lnTo>
                    <a:lnTo>
                      <a:pt x="221" y="145"/>
                    </a:lnTo>
                    <a:lnTo>
                      <a:pt x="207" y="140"/>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366" name="Freeform 228"/>
              <p:cNvSpPr>
                <a:spLocks noChangeAspect="1"/>
              </p:cNvSpPr>
              <p:nvPr/>
            </p:nvSpPr>
            <p:spPr bwMode="gray">
              <a:xfrm>
                <a:off x="3284" y="1036"/>
                <a:ext cx="99" cy="52"/>
              </a:xfrm>
              <a:custGeom>
                <a:avLst/>
                <a:gdLst/>
                <a:ahLst/>
                <a:cxnLst>
                  <a:cxn ang="0">
                    <a:pos x="20" y="11"/>
                  </a:cxn>
                  <a:cxn ang="0">
                    <a:pos x="23" y="22"/>
                  </a:cxn>
                  <a:cxn ang="0">
                    <a:pos x="2" y="41"/>
                  </a:cxn>
                  <a:cxn ang="0">
                    <a:pos x="15" y="61"/>
                  </a:cxn>
                  <a:cxn ang="0">
                    <a:pos x="23" y="72"/>
                  </a:cxn>
                  <a:cxn ang="0">
                    <a:pos x="29" y="76"/>
                  </a:cxn>
                  <a:cxn ang="0">
                    <a:pos x="36" y="91"/>
                  </a:cxn>
                  <a:cxn ang="0">
                    <a:pos x="70" y="97"/>
                  </a:cxn>
                  <a:cxn ang="0">
                    <a:pos x="85" y="86"/>
                  </a:cxn>
                  <a:cxn ang="0">
                    <a:pos x="121" y="79"/>
                  </a:cxn>
                  <a:cxn ang="0">
                    <a:pos x="144" y="69"/>
                  </a:cxn>
                  <a:cxn ang="0">
                    <a:pos x="202" y="66"/>
                  </a:cxn>
                  <a:cxn ang="0">
                    <a:pos x="199" y="76"/>
                  </a:cxn>
                  <a:cxn ang="0">
                    <a:pos x="209" y="88"/>
                  </a:cxn>
                  <a:cxn ang="0">
                    <a:pos x="202" y="96"/>
                  </a:cxn>
                  <a:cxn ang="0">
                    <a:pos x="153" y="106"/>
                  </a:cxn>
                  <a:cxn ang="0">
                    <a:pos x="133" y="106"/>
                  </a:cxn>
                  <a:cxn ang="0">
                    <a:pos x="145" y="123"/>
                  </a:cxn>
                  <a:cxn ang="0">
                    <a:pos x="158" y="130"/>
                  </a:cxn>
                  <a:cxn ang="0">
                    <a:pos x="153" y="144"/>
                  </a:cxn>
                  <a:cxn ang="0">
                    <a:pos x="117" y="131"/>
                  </a:cxn>
                  <a:cxn ang="0">
                    <a:pos x="98" y="119"/>
                  </a:cxn>
                  <a:cxn ang="0">
                    <a:pos x="86" y="138"/>
                  </a:cxn>
                  <a:cxn ang="0">
                    <a:pos x="106" y="158"/>
                  </a:cxn>
                  <a:cxn ang="0">
                    <a:pos x="142" y="183"/>
                  </a:cxn>
                  <a:cxn ang="0">
                    <a:pos x="160" y="199"/>
                  </a:cxn>
                  <a:cxn ang="0">
                    <a:pos x="175" y="188"/>
                  </a:cxn>
                  <a:cxn ang="0">
                    <a:pos x="186" y="183"/>
                  </a:cxn>
                  <a:cxn ang="0">
                    <a:pos x="218" y="187"/>
                  </a:cxn>
                  <a:cxn ang="0">
                    <a:pos x="249" y="187"/>
                  </a:cxn>
                  <a:cxn ang="0">
                    <a:pos x="244" y="206"/>
                  </a:cxn>
                  <a:cxn ang="0">
                    <a:pos x="257" y="228"/>
                  </a:cxn>
                  <a:cxn ang="0">
                    <a:pos x="261" y="246"/>
                  </a:cxn>
                  <a:cxn ang="0">
                    <a:pos x="279" y="259"/>
                  </a:cxn>
                  <a:cxn ang="0">
                    <a:pos x="287" y="259"/>
                  </a:cxn>
                  <a:cxn ang="0">
                    <a:pos x="332" y="236"/>
                  </a:cxn>
                  <a:cxn ang="0">
                    <a:pos x="354" y="211"/>
                  </a:cxn>
                  <a:cxn ang="0">
                    <a:pos x="376" y="209"/>
                  </a:cxn>
                  <a:cxn ang="0">
                    <a:pos x="391" y="208"/>
                  </a:cxn>
                  <a:cxn ang="0">
                    <a:pos x="413" y="182"/>
                  </a:cxn>
                  <a:cxn ang="0">
                    <a:pos x="424" y="163"/>
                  </a:cxn>
                  <a:cxn ang="0">
                    <a:pos x="428" y="150"/>
                  </a:cxn>
                  <a:cxn ang="0">
                    <a:pos x="421" y="124"/>
                  </a:cxn>
                  <a:cxn ang="0">
                    <a:pos x="443" y="112"/>
                  </a:cxn>
                  <a:cxn ang="0">
                    <a:pos x="459" y="87"/>
                  </a:cxn>
                  <a:cxn ang="0">
                    <a:pos x="462" y="79"/>
                  </a:cxn>
                  <a:cxn ang="0">
                    <a:pos x="491" y="57"/>
                  </a:cxn>
                  <a:cxn ang="0">
                    <a:pos x="487" y="28"/>
                  </a:cxn>
                  <a:cxn ang="0">
                    <a:pos x="492" y="11"/>
                  </a:cxn>
                  <a:cxn ang="0">
                    <a:pos x="235" y="0"/>
                  </a:cxn>
                  <a:cxn ang="0">
                    <a:pos x="228" y="11"/>
                  </a:cxn>
                  <a:cxn ang="0">
                    <a:pos x="67" y="0"/>
                  </a:cxn>
                  <a:cxn ang="0">
                    <a:pos x="35" y="0"/>
                  </a:cxn>
                </a:cxnLst>
                <a:rect l="0" t="0" r="r" b="b"/>
                <a:pathLst>
                  <a:path w="496" h="260">
                    <a:moveTo>
                      <a:pt x="32" y="12"/>
                    </a:moveTo>
                    <a:lnTo>
                      <a:pt x="30" y="17"/>
                    </a:lnTo>
                    <a:lnTo>
                      <a:pt x="20" y="11"/>
                    </a:lnTo>
                    <a:lnTo>
                      <a:pt x="18" y="12"/>
                    </a:lnTo>
                    <a:lnTo>
                      <a:pt x="23" y="18"/>
                    </a:lnTo>
                    <a:lnTo>
                      <a:pt x="23" y="22"/>
                    </a:lnTo>
                    <a:lnTo>
                      <a:pt x="13" y="22"/>
                    </a:lnTo>
                    <a:lnTo>
                      <a:pt x="0" y="36"/>
                    </a:lnTo>
                    <a:lnTo>
                      <a:pt x="2" y="41"/>
                    </a:lnTo>
                    <a:lnTo>
                      <a:pt x="9" y="43"/>
                    </a:lnTo>
                    <a:lnTo>
                      <a:pt x="8" y="54"/>
                    </a:lnTo>
                    <a:lnTo>
                      <a:pt x="15" y="61"/>
                    </a:lnTo>
                    <a:lnTo>
                      <a:pt x="15" y="68"/>
                    </a:lnTo>
                    <a:lnTo>
                      <a:pt x="21" y="80"/>
                    </a:lnTo>
                    <a:lnTo>
                      <a:pt x="23" y="72"/>
                    </a:lnTo>
                    <a:lnTo>
                      <a:pt x="29" y="68"/>
                    </a:lnTo>
                    <a:lnTo>
                      <a:pt x="27" y="72"/>
                    </a:lnTo>
                    <a:lnTo>
                      <a:pt x="29" y="76"/>
                    </a:lnTo>
                    <a:lnTo>
                      <a:pt x="32" y="77"/>
                    </a:lnTo>
                    <a:lnTo>
                      <a:pt x="29" y="85"/>
                    </a:lnTo>
                    <a:lnTo>
                      <a:pt x="36" y="91"/>
                    </a:lnTo>
                    <a:lnTo>
                      <a:pt x="67" y="88"/>
                    </a:lnTo>
                    <a:lnTo>
                      <a:pt x="70" y="91"/>
                    </a:lnTo>
                    <a:lnTo>
                      <a:pt x="70" y="97"/>
                    </a:lnTo>
                    <a:lnTo>
                      <a:pt x="75" y="98"/>
                    </a:lnTo>
                    <a:lnTo>
                      <a:pt x="85" y="90"/>
                    </a:lnTo>
                    <a:lnTo>
                      <a:pt x="85" y="86"/>
                    </a:lnTo>
                    <a:lnTo>
                      <a:pt x="102" y="86"/>
                    </a:lnTo>
                    <a:lnTo>
                      <a:pt x="107" y="79"/>
                    </a:lnTo>
                    <a:lnTo>
                      <a:pt x="121" y="79"/>
                    </a:lnTo>
                    <a:lnTo>
                      <a:pt x="122" y="74"/>
                    </a:lnTo>
                    <a:lnTo>
                      <a:pt x="142" y="76"/>
                    </a:lnTo>
                    <a:lnTo>
                      <a:pt x="144" y="69"/>
                    </a:lnTo>
                    <a:lnTo>
                      <a:pt x="187" y="70"/>
                    </a:lnTo>
                    <a:lnTo>
                      <a:pt x="192" y="63"/>
                    </a:lnTo>
                    <a:lnTo>
                      <a:pt x="202" y="66"/>
                    </a:lnTo>
                    <a:lnTo>
                      <a:pt x="207" y="60"/>
                    </a:lnTo>
                    <a:lnTo>
                      <a:pt x="207" y="71"/>
                    </a:lnTo>
                    <a:lnTo>
                      <a:pt x="199" y="76"/>
                    </a:lnTo>
                    <a:lnTo>
                      <a:pt x="211" y="77"/>
                    </a:lnTo>
                    <a:lnTo>
                      <a:pt x="209" y="81"/>
                    </a:lnTo>
                    <a:lnTo>
                      <a:pt x="209" y="88"/>
                    </a:lnTo>
                    <a:lnTo>
                      <a:pt x="201" y="91"/>
                    </a:lnTo>
                    <a:lnTo>
                      <a:pt x="201" y="95"/>
                    </a:lnTo>
                    <a:lnTo>
                      <a:pt x="202" y="96"/>
                    </a:lnTo>
                    <a:lnTo>
                      <a:pt x="201" y="99"/>
                    </a:lnTo>
                    <a:lnTo>
                      <a:pt x="156" y="98"/>
                    </a:lnTo>
                    <a:lnTo>
                      <a:pt x="153" y="106"/>
                    </a:lnTo>
                    <a:lnTo>
                      <a:pt x="149" y="104"/>
                    </a:lnTo>
                    <a:lnTo>
                      <a:pt x="149" y="98"/>
                    </a:lnTo>
                    <a:lnTo>
                      <a:pt x="133" y="106"/>
                    </a:lnTo>
                    <a:lnTo>
                      <a:pt x="136" y="112"/>
                    </a:lnTo>
                    <a:lnTo>
                      <a:pt x="132" y="118"/>
                    </a:lnTo>
                    <a:lnTo>
                      <a:pt x="145" y="123"/>
                    </a:lnTo>
                    <a:lnTo>
                      <a:pt x="147" y="128"/>
                    </a:lnTo>
                    <a:lnTo>
                      <a:pt x="156" y="127"/>
                    </a:lnTo>
                    <a:lnTo>
                      <a:pt x="158" y="130"/>
                    </a:lnTo>
                    <a:lnTo>
                      <a:pt x="158" y="135"/>
                    </a:lnTo>
                    <a:lnTo>
                      <a:pt x="161" y="140"/>
                    </a:lnTo>
                    <a:lnTo>
                      <a:pt x="153" y="144"/>
                    </a:lnTo>
                    <a:lnTo>
                      <a:pt x="144" y="135"/>
                    </a:lnTo>
                    <a:lnTo>
                      <a:pt x="118" y="138"/>
                    </a:lnTo>
                    <a:lnTo>
                      <a:pt x="117" y="131"/>
                    </a:lnTo>
                    <a:lnTo>
                      <a:pt x="112" y="130"/>
                    </a:lnTo>
                    <a:lnTo>
                      <a:pt x="112" y="124"/>
                    </a:lnTo>
                    <a:lnTo>
                      <a:pt x="98" y="119"/>
                    </a:lnTo>
                    <a:lnTo>
                      <a:pt x="85" y="128"/>
                    </a:lnTo>
                    <a:lnTo>
                      <a:pt x="84" y="131"/>
                    </a:lnTo>
                    <a:lnTo>
                      <a:pt x="86" y="138"/>
                    </a:lnTo>
                    <a:lnTo>
                      <a:pt x="94" y="145"/>
                    </a:lnTo>
                    <a:lnTo>
                      <a:pt x="96" y="154"/>
                    </a:lnTo>
                    <a:lnTo>
                      <a:pt x="106" y="158"/>
                    </a:lnTo>
                    <a:lnTo>
                      <a:pt x="115" y="172"/>
                    </a:lnTo>
                    <a:lnTo>
                      <a:pt x="139" y="174"/>
                    </a:lnTo>
                    <a:lnTo>
                      <a:pt x="142" y="183"/>
                    </a:lnTo>
                    <a:lnTo>
                      <a:pt x="142" y="194"/>
                    </a:lnTo>
                    <a:lnTo>
                      <a:pt x="150" y="203"/>
                    </a:lnTo>
                    <a:lnTo>
                      <a:pt x="160" y="199"/>
                    </a:lnTo>
                    <a:lnTo>
                      <a:pt x="161" y="199"/>
                    </a:lnTo>
                    <a:lnTo>
                      <a:pt x="161" y="194"/>
                    </a:lnTo>
                    <a:lnTo>
                      <a:pt x="175" y="188"/>
                    </a:lnTo>
                    <a:lnTo>
                      <a:pt x="181" y="195"/>
                    </a:lnTo>
                    <a:lnTo>
                      <a:pt x="182" y="183"/>
                    </a:lnTo>
                    <a:lnTo>
                      <a:pt x="186" y="183"/>
                    </a:lnTo>
                    <a:lnTo>
                      <a:pt x="187" y="190"/>
                    </a:lnTo>
                    <a:lnTo>
                      <a:pt x="203" y="199"/>
                    </a:lnTo>
                    <a:lnTo>
                      <a:pt x="218" y="187"/>
                    </a:lnTo>
                    <a:lnTo>
                      <a:pt x="241" y="195"/>
                    </a:lnTo>
                    <a:lnTo>
                      <a:pt x="246" y="192"/>
                    </a:lnTo>
                    <a:lnTo>
                      <a:pt x="249" y="187"/>
                    </a:lnTo>
                    <a:lnTo>
                      <a:pt x="250" y="188"/>
                    </a:lnTo>
                    <a:lnTo>
                      <a:pt x="249" y="198"/>
                    </a:lnTo>
                    <a:lnTo>
                      <a:pt x="244" y="206"/>
                    </a:lnTo>
                    <a:lnTo>
                      <a:pt x="246" y="224"/>
                    </a:lnTo>
                    <a:lnTo>
                      <a:pt x="254" y="232"/>
                    </a:lnTo>
                    <a:lnTo>
                      <a:pt x="257" y="228"/>
                    </a:lnTo>
                    <a:lnTo>
                      <a:pt x="255" y="236"/>
                    </a:lnTo>
                    <a:lnTo>
                      <a:pt x="263" y="243"/>
                    </a:lnTo>
                    <a:lnTo>
                      <a:pt x="261" y="246"/>
                    </a:lnTo>
                    <a:lnTo>
                      <a:pt x="262" y="249"/>
                    </a:lnTo>
                    <a:lnTo>
                      <a:pt x="278" y="253"/>
                    </a:lnTo>
                    <a:lnTo>
                      <a:pt x="279" y="259"/>
                    </a:lnTo>
                    <a:lnTo>
                      <a:pt x="283" y="260"/>
                    </a:lnTo>
                    <a:lnTo>
                      <a:pt x="287" y="254"/>
                    </a:lnTo>
                    <a:lnTo>
                      <a:pt x="287" y="259"/>
                    </a:lnTo>
                    <a:lnTo>
                      <a:pt x="315" y="255"/>
                    </a:lnTo>
                    <a:lnTo>
                      <a:pt x="328" y="247"/>
                    </a:lnTo>
                    <a:lnTo>
                      <a:pt x="332" y="236"/>
                    </a:lnTo>
                    <a:lnTo>
                      <a:pt x="333" y="221"/>
                    </a:lnTo>
                    <a:lnTo>
                      <a:pt x="337" y="217"/>
                    </a:lnTo>
                    <a:lnTo>
                      <a:pt x="354" y="211"/>
                    </a:lnTo>
                    <a:lnTo>
                      <a:pt x="367" y="199"/>
                    </a:lnTo>
                    <a:lnTo>
                      <a:pt x="376" y="204"/>
                    </a:lnTo>
                    <a:lnTo>
                      <a:pt x="376" y="209"/>
                    </a:lnTo>
                    <a:lnTo>
                      <a:pt x="379" y="211"/>
                    </a:lnTo>
                    <a:lnTo>
                      <a:pt x="385" y="204"/>
                    </a:lnTo>
                    <a:lnTo>
                      <a:pt x="391" y="208"/>
                    </a:lnTo>
                    <a:lnTo>
                      <a:pt x="405" y="194"/>
                    </a:lnTo>
                    <a:lnTo>
                      <a:pt x="414" y="188"/>
                    </a:lnTo>
                    <a:lnTo>
                      <a:pt x="413" y="182"/>
                    </a:lnTo>
                    <a:lnTo>
                      <a:pt x="418" y="174"/>
                    </a:lnTo>
                    <a:lnTo>
                      <a:pt x="417" y="166"/>
                    </a:lnTo>
                    <a:lnTo>
                      <a:pt x="424" y="163"/>
                    </a:lnTo>
                    <a:lnTo>
                      <a:pt x="425" y="156"/>
                    </a:lnTo>
                    <a:lnTo>
                      <a:pt x="425" y="150"/>
                    </a:lnTo>
                    <a:lnTo>
                      <a:pt x="428" y="150"/>
                    </a:lnTo>
                    <a:lnTo>
                      <a:pt x="427" y="142"/>
                    </a:lnTo>
                    <a:lnTo>
                      <a:pt x="422" y="140"/>
                    </a:lnTo>
                    <a:lnTo>
                      <a:pt x="421" y="124"/>
                    </a:lnTo>
                    <a:lnTo>
                      <a:pt x="433" y="114"/>
                    </a:lnTo>
                    <a:lnTo>
                      <a:pt x="434" y="109"/>
                    </a:lnTo>
                    <a:lnTo>
                      <a:pt x="443" y="112"/>
                    </a:lnTo>
                    <a:lnTo>
                      <a:pt x="448" y="98"/>
                    </a:lnTo>
                    <a:lnTo>
                      <a:pt x="455" y="99"/>
                    </a:lnTo>
                    <a:lnTo>
                      <a:pt x="459" y="87"/>
                    </a:lnTo>
                    <a:lnTo>
                      <a:pt x="465" y="86"/>
                    </a:lnTo>
                    <a:lnTo>
                      <a:pt x="462" y="84"/>
                    </a:lnTo>
                    <a:lnTo>
                      <a:pt x="462" y="79"/>
                    </a:lnTo>
                    <a:lnTo>
                      <a:pt x="472" y="66"/>
                    </a:lnTo>
                    <a:lnTo>
                      <a:pt x="473" y="60"/>
                    </a:lnTo>
                    <a:lnTo>
                      <a:pt x="491" y="57"/>
                    </a:lnTo>
                    <a:lnTo>
                      <a:pt x="494" y="44"/>
                    </a:lnTo>
                    <a:lnTo>
                      <a:pt x="496" y="37"/>
                    </a:lnTo>
                    <a:lnTo>
                      <a:pt x="487" y="28"/>
                    </a:lnTo>
                    <a:lnTo>
                      <a:pt x="488" y="26"/>
                    </a:lnTo>
                    <a:lnTo>
                      <a:pt x="487" y="21"/>
                    </a:lnTo>
                    <a:lnTo>
                      <a:pt x="492" y="11"/>
                    </a:lnTo>
                    <a:lnTo>
                      <a:pt x="491" y="4"/>
                    </a:lnTo>
                    <a:lnTo>
                      <a:pt x="492" y="0"/>
                    </a:lnTo>
                    <a:lnTo>
                      <a:pt x="235" y="0"/>
                    </a:lnTo>
                    <a:lnTo>
                      <a:pt x="235" y="4"/>
                    </a:lnTo>
                    <a:lnTo>
                      <a:pt x="230" y="2"/>
                    </a:lnTo>
                    <a:lnTo>
                      <a:pt x="228" y="11"/>
                    </a:lnTo>
                    <a:lnTo>
                      <a:pt x="222" y="5"/>
                    </a:lnTo>
                    <a:lnTo>
                      <a:pt x="219" y="0"/>
                    </a:lnTo>
                    <a:lnTo>
                      <a:pt x="67" y="0"/>
                    </a:lnTo>
                    <a:lnTo>
                      <a:pt x="67" y="0"/>
                    </a:lnTo>
                    <a:lnTo>
                      <a:pt x="66" y="0"/>
                    </a:lnTo>
                    <a:lnTo>
                      <a:pt x="35" y="0"/>
                    </a:lnTo>
                    <a:lnTo>
                      <a:pt x="31" y="6"/>
                    </a:lnTo>
                    <a:lnTo>
                      <a:pt x="32" y="12"/>
                    </a:lnTo>
                    <a:close/>
                  </a:path>
                </a:pathLst>
              </a:custGeom>
              <a:grpFill/>
              <a:ln w="6350" cap="flat" cmpd="sng">
                <a:noFill/>
                <a:prstDash val="solid"/>
                <a:round/>
                <a:headEnd type="none" w="med" len="med"/>
                <a:tailEnd type="none" w="med" len="med"/>
              </a:ln>
              <a:effectLst/>
            </p:spPr>
            <p:txBody>
              <a:bodyPr/>
              <a:lstStyle/>
              <a:p>
                <a:endParaRPr lang="en-US" sz="1013" dirty="0"/>
              </a:p>
            </p:txBody>
          </p:sp>
        </p:grpSp>
        <p:sp>
          <p:nvSpPr>
            <p:cNvPr id="133" name="Freeform 229"/>
            <p:cNvSpPr>
              <a:spLocks noChangeAspect="1"/>
            </p:cNvSpPr>
            <p:nvPr/>
          </p:nvSpPr>
          <p:spPr bwMode="gray">
            <a:xfrm>
              <a:off x="1234969" y="980482"/>
              <a:ext cx="2746" cy="3145"/>
            </a:xfrm>
            <a:custGeom>
              <a:avLst/>
              <a:gdLst/>
              <a:ahLst/>
              <a:cxnLst>
                <a:cxn ang="0">
                  <a:pos x="3" y="0"/>
                </a:cxn>
                <a:cxn ang="0">
                  <a:pos x="3" y="22"/>
                </a:cxn>
                <a:cxn ang="0">
                  <a:pos x="2" y="0"/>
                </a:cxn>
                <a:cxn ang="0">
                  <a:pos x="0" y="10"/>
                </a:cxn>
                <a:cxn ang="0">
                  <a:pos x="0" y="13"/>
                </a:cxn>
                <a:cxn ang="0">
                  <a:pos x="1" y="15"/>
                </a:cxn>
                <a:cxn ang="0">
                  <a:pos x="13" y="13"/>
                </a:cxn>
                <a:cxn ang="0">
                  <a:pos x="19" y="10"/>
                </a:cxn>
                <a:cxn ang="0">
                  <a:pos x="19" y="6"/>
                </a:cxn>
                <a:cxn ang="0">
                  <a:pos x="8" y="0"/>
                </a:cxn>
                <a:cxn ang="0">
                  <a:pos x="3" y="0"/>
                </a:cxn>
              </a:cxnLst>
              <a:rect l="0" t="0" r="r" b="b"/>
              <a:pathLst>
                <a:path w="19" h="22">
                  <a:moveTo>
                    <a:pt x="3" y="0"/>
                  </a:moveTo>
                  <a:lnTo>
                    <a:pt x="3" y="22"/>
                  </a:lnTo>
                  <a:lnTo>
                    <a:pt x="2" y="0"/>
                  </a:lnTo>
                  <a:lnTo>
                    <a:pt x="0" y="10"/>
                  </a:lnTo>
                  <a:lnTo>
                    <a:pt x="0" y="13"/>
                  </a:lnTo>
                  <a:lnTo>
                    <a:pt x="1" y="15"/>
                  </a:lnTo>
                  <a:lnTo>
                    <a:pt x="13" y="13"/>
                  </a:lnTo>
                  <a:lnTo>
                    <a:pt x="19" y="10"/>
                  </a:lnTo>
                  <a:lnTo>
                    <a:pt x="19" y="6"/>
                  </a:lnTo>
                  <a:lnTo>
                    <a:pt x="8" y="0"/>
                  </a:lnTo>
                  <a:lnTo>
                    <a:pt x="3" y="0"/>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134" name="Freeform 230"/>
            <p:cNvSpPr>
              <a:spLocks noChangeAspect="1"/>
            </p:cNvSpPr>
            <p:nvPr/>
          </p:nvSpPr>
          <p:spPr bwMode="gray">
            <a:xfrm>
              <a:off x="1381185" y="695052"/>
              <a:ext cx="19908" cy="22017"/>
            </a:xfrm>
            <a:custGeom>
              <a:avLst/>
              <a:gdLst/>
              <a:ahLst/>
              <a:cxnLst>
                <a:cxn ang="0">
                  <a:pos x="82" y="27"/>
                </a:cxn>
                <a:cxn ang="0">
                  <a:pos x="96" y="46"/>
                </a:cxn>
                <a:cxn ang="0">
                  <a:pos x="118" y="55"/>
                </a:cxn>
                <a:cxn ang="0">
                  <a:pos x="128" y="70"/>
                </a:cxn>
                <a:cxn ang="0">
                  <a:pos x="137" y="68"/>
                </a:cxn>
                <a:cxn ang="0">
                  <a:pos x="141" y="90"/>
                </a:cxn>
                <a:cxn ang="0">
                  <a:pos x="130" y="87"/>
                </a:cxn>
                <a:cxn ang="0">
                  <a:pos x="123" y="82"/>
                </a:cxn>
                <a:cxn ang="0">
                  <a:pos x="107" y="81"/>
                </a:cxn>
                <a:cxn ang="0">
                  <a:pos x="97" y="92"/>
                </a:cxn>
                <a:cxn ang="0">
                  <a:pos x="110" y="101"/>
                </a:cxn>
                <a:cxn ang="0">
                  <a:pos x="118" y="112"/>
                </a:cxn>
                <a:cxn ang="0">
                  <a:pos x="129" y="113"/>
                </a:cxn>
                <a:cxn ang="0">
                  <a:pos x="128" y="138"/>
                </a:cxn>
                <a:cxn ang="0">
                  <a:pos x="121" y="140"/>
                </a:cxn>
                <a:cxn ang="0">
                  <a:pos x="110" y="133"/>
                </a:cxn>
                <a:cxn ang="0">
                  <a:pos x="110" y="122"/>
                </a:cxn>
                <a:cxn ang="0">
                  <a:pos x="97" y="128"/>
                </a:cxn>
                <a:cxn ang="0">
                  <a:pos x="75" y="98"/>
                </a:cxn>
                <a:cxn ang="0">
                  <a:pos x="31" y="76"/>
                </a:cxn>
                <a:cxn ang="0">
                  <a:pos x="24" y="62"/>
                </a:cxn>
                <a:cxn ang="0">
                  <a:pos x="10" y="50"/>
                </a:cxn>
                <a:cxn ang="0">
                  <a:pos x="8" y="39"/>
                </a:cxn>
                <a:cxn ang="0">
                  <a:pos x="4" y="33"/>
                </a:cxn>
                <a:cxn ang="0">
                  <a:pos x="4" y="26"/>
                </a:cxn>
                <a:cxn ang="0">
                  <a:pos x="1" y="11"/>
                </a:cxn>
                <a:cxn ang="0">
                  <a:pos x="0" y="7"/>
                </a:cxn>
                <a:cxn ang="0">
                  <a:pos x="15" y="0"/>
                </a:cxn>
                <a:cxn ang="0">
                  <a:pos x="49" y="9"/>
                </a:cxn>
                <a:cxn ang="0">
                  <a:pos x="58" y="5"/>
                </a:cxn>
                <a:cxn ang="0">
                  <a:pos x="75" y="15"/>
                </a:cxn>
                <a:cxn ang="0">
                  <a:pos x="82" y="27"/>
                </a:cxn>
              </a:cxnLst>
              <a:rect l="0" t="0" r="r" b="b"/>
              <a:pathLst>
                <a:path w="141" h="140">
                  <a:moveTo>
                    <a:pt x="82" y="27"/>
                  </a:moveTo>
                  <a:lnTo>
                    <a:pt x="96" y="46"/>
                  </a:lnTo>
                  <a:lnTo>
                    <a:pt x="118" y="55"/>
                  </a:lnTo>
                  <a:lnTo>
                    <a:pt x="128" y="70"/>
                  </a:lnTo>
                  <a:lnTo>
                    <a:pt x="137" y="68"/>
                  </a:lnTo>
                  <a:lnTo>
                    <a:pt x="141" y="90"/>
                  </a:lnTo>
                  <a:lnTo>
                    <a:pt x="130" y="87"/>
                  </a:lnTo>
                  <a:lnTo>
                    <a:pt x="123" y="82"/>
                  </a:lnTo>
                  <a:lnTo>
                    <a:pt x="107" y="81"/>
                  </a:lnTo>
                  <a:lnTo>
                    <a:pt x="97" y="92"/>
                  </a:lnTo>
                  <a:lnTo>
                    <a:pt x="110" y="101"/>
                  </a:lnTo>
                  <a:lnTo>
                    <a:pt x="118" y="112"/>
                  </a:lnTo>
                  <a:lnTo>
                    <a:pt x="129" y="113"/>
                  </a:lnTo>
                  <a:lnTo>
                    <a:pt x="128" y="138"/>
                  </a:lnTo>
                  <a:lnTo>
                    <a:pt x="121" y="140"/>
                  </a:lnTo>
                  <a:lnTo>
                    <a:pt x="110" y="133"/>
                  </a:lnTo>
                  <a:lnTo>
                    <a:pt x="110" y="122"/>
                  </a:lnTo>
                  <a:lnTo>
                    <a:pt x="97" y="128"/>
                  </a:lnTo>
                  <a:lnTo>
                    <a:pt x="75" y="98"/>
                  </a:lnTo>
                  <a:lnTo>
                    <a:pt x="31" y="76"/>
                  </a:lnTo>
                  <a:lnTo>
                    <a:pt x="24" y="62"/>
                  </a:lnTo>
                  <a:lnTo>
                    <a:pt x="10" y="50"/>
                  </a:lnTo>
                  <a:lnTo>
                    <a:pt x="8" y="39"/>
                  </a:lnTo>
                  <a:lnTo>
                    <a:pt x="4" y="33"/>
                  </a:lnTo>
                  <a:lnTo>
                    <a:pt x="4" y="26"/>
                  </a:lnTo>
                  <a:lnTo>
                    <a:pt x="1" y="11"/>
                  </a:lnTo>
                  <a:lnTo>
                    <a:pt x="0" y="7"/>
                  </a:lnTo>
                  <a:lnTo>
                    <a:pt x="15" y="0"/>
                  </a:lnTo>
                  <a:lnTo>
                    <a:pt x="49" y="9"/>
                  </a:lnTo>
                  <a:lnTo>
                    <a:pt x="58" y="5"/>
                  </a:lnTo>
                  <a:lnTo>
                    <a:pt x="75" y="15"/>
                  </a:lnTo>
                  <a:lnTo>
                    <a:pt x="82" y="27"/>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135" name="Freeform 231"/>
            <p:cNvSpPr>
              <a:spLocks noChangeAspect="1"/>
            </p:cNvSpPr>
            <p:nvPr/>
          </p:nvSpPr>
          <p:spPr bwMode="gray">
            <a:xfrm>
              <a:off x="1355099" y="746162"/>
              <a:ext cx="19908" cy="15726"/>
            </a:xfrm>
            <a:custGeom>
              <a:avLst/>
              <a:gdLst/>
              <a:ahLst/>
              <a:cxnLst>
                <a:cxn ang="0">
                  <a:pos x="144" y="31"/>
                </a:cxn>
                <a:cxn ang="0">
                  <a:pos x="144" y="51"/>
                </a:cxn>
                <a:cxn ang="0">
                  <a:pos x="146" y="69"/>
                </a:cxn>
                <a:cxn ang="0">
                  <a:pos x="134" y="78"/>
                </a:cxn>
                <a:cxn ang="0">
                  <a:pos x="123" y="79"/>
                </a:cxn>
                <a:cxn ang="0">
                  <a:pos x="116" y="76"/>
                </a:cxn>
                <a:cxn ang="0">
                  <a:pos x="112" y="86"/>
                </a:cxn>
                <a:cxn ang="0">
                  <a:pos x="94" y="80"/>
                </a:cxn>
                <a:cxn ang="0">
                  <a:pos x="76" y="87"/>
                </a:cxn>
                <a:cxn ang="0">
                  <a:pos x="32" y="98"/>
                </a:cxn>
                <a:cxn ang="0">
                  <a:pos x="10" y="102"/>
                </a:cxn>
                <a:cxn ang="0">
                  <a:pos x="0" y="100"/>
                </a:cxn>
                <a:cxn ang="0">
                  <a:pos x="1" y="82"/>
                </a:cxn>
                <a:cxn ang="0">
                  <a:pos x="4" y="70"/>
                </a:cxn>
                <a:cxn ang="0">
                  <a:pos x="25" y="58"/>
                </a:cxn>
                <a:cxn ang="0">
                  <a:pos x="46" y="39"/>
                </a:cxn>
                <a:cxn ang="0">
                  <a:pos x="51" y="33"/>
                </a:cxn>
                <a:cxn ang="0">
                  <a:pos x="91" y="22"/>
                </a:cxn>
                <a:cxn ang="0">
                  <a:pos x="105" y="9"/>
                </a:cxn>
                <a:cxn ang="0">
                  <a:pos x="118" y="0"/>
                </a:cxn>
                <a:cxn ang="0">
                  <a:pos x="123" y="8"/>
                </a:cxn>
                <a:cxn ang="0">
                  <a:pos x="140" y="22"/>
                </a:cxn>
                <a:cxn ang="0">
                  <a:pos x="144" y="31"/>
                </a:cxn>
              </a:cxnLst>
              <a:rect l="0" t="0" r="r" b="b"/>
              <a:pathLst>
                <a:path w="146" h="102">
                  <a:moveTo>
                    <a:pt x="144" y="31"/>
                  </a:moveTo>
                  <a:lnTo>
                    <a:pt x="144" y="51"/>
                  </a:lnTo>
                  <a:lnTo>
                    <a:pt x="146" y="69"/>
                  </a:lnTo>
                  <a:lnTo>
                    <a:pt x="134" y="78"/>
                  </a:lnTo>
                  <a:lnTo>
                    <a:pt x="123" y="79"/>
                  </a:lnTo>
                  <a:lnTo>
                    <a:pt x="116" y="76"/>
                  </a:lnTo>
                  <a:lnTo>
                    <a:pt x="112" y="86"/>
                  </a:lnTo>
                  <a:lnTo>
                    <a:pt x="94" y="80"/>
                  </a:lnTo>
                  <a:lnTo>
                    <a:pt x="76" y="87"/>
                  </a:lnTo>
                  <a:lnTo>
                    <a:pt x="32" y="98"/>
                  </a:lnTo>
                  <a:lnTo>
                    <a:pt x="10" y="102"/>
                  </a:lnTo>
                  <a:lnTo>
                    <a:pt x="0" y="100"/>
                  </a:lnTo>
                  <a:lnTo>
                    <a:pt x="1" y="82"/>
                  </a:lnTo>
                  <a:lnTo>
                    <a:pt x="4" y="70"/>
                  </a:lnTo>
                  <a:lnTo>
                    <a:pt x="25" y="58"/>
                  </a:lnTo>
                  <a:lnTo>
                    <a:pt x="46" y="39"/>
                  </a:lnTo>
                  <a:lnTo>
                    <a:pt x="51" y="33"/>
                  </a:lnTo>
                  <a:lnTo>
                    <a:pt x="91" y="22"/>
                  </a:lnTo>
                  <a:lnTo>
                    <a:pt x="105" y="9"/>
                  </a:lnTo>
                  <a:lnTo>
                    <a:pt x="118" y="0"/>
                  </a:lnTo>
                  <a:lnTo>
                    <a:pt x="123" y="8"/>
                  </a:lnTo>
                  <a:lnTo>
                    <a:pt x="140" y="22"/>
                  </a:lnTo>
                  <a:lnTo>
                    <a:pt x="144" y="31"/>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136" name="Freeform 232"/>
            <p:cNvSpPr>
              <a:spLocks noChangeAspect="1"/>
            </p:cNvSpPr>
            <p:nvPr/>
          </p:nvSpPr>
          <p:spPr bwMode="gray">
            <a:xfrm>
              <a:off x="1235655" y="978123"/>
              <a:ext cx="6178" cy="2359"/>
            </a:xfrm>
            <a:custGeom>
              <a:avLst/>
              <a:gdLst/>
              <a:ahLst/>
              <a:cxnLst>
                <a:cxn ang="0">
                  <a:pos x="44" y="4"/>
                </a:cxn>
                <a:cxn ang="0">
                  <a:pos x="41" y="6"/>
                </a:cxn>
                <a:cxn ang="0">
                  <a:pos x="14" y="0"/>
                </a:cxn>
                <a:cxn ang="0">
                  <a:pos x="5" y="0"/>
                </a:cxn>
                <a:cxn ang="0">
                  <a:pos x="0" y="3"/>
                </a:cxn>
                <a:cxn ang="0">
                  <a:pos x="1" y="9"/>
                </a:cxn>
                <a:cxn ang="0">
                  <a:pos x="6" y="15"/>
                </a:cxn>
                <a:cxn ang="0">
                  <a:pos x="15" y="15"/>
                </a:cxn>
                <a:cxn ang="0">
                  <a:pos x="25" y="15"/>
                </a:cxn>
                <a:cxn ang="0">
                  <a:pos x="25" y="10"/>
                </a:cxn>
                <a:cxn ang="0">
                  <a:pos x="27" y="6"/>
                </a:cxn>
                <a:cxn ang="0">
                  <a:pos x="41" y="7"/>
                </a:cxn>
                <a:cxn ang="0">
                  <a:pos x="44" y="4"/>
                </a:cxn>
              </a:cxnLst>
              <a:rect l="0" t="0" r="r" b="b"/>
              <a:pathLst>
                <a:path w="44" h="15">
                  <a:moveTo>
                    <a:pt x="44" y="4"/>
                  </a:moveTo>
                  <a:lnTo>
                    <a:pt x="41" y="6"/>
                  </a:lnTo>
                  <a:lnTo>
                    <a:pt x="14" y="0"/>
                  </a:lnTo>
                  <a:lnTo>
                    <a:pt x="5" y="0"/>
                  </a:lnTo>
                  <a:lnTo>
                    <a:pt x="0" y="3"/>
                  </a:lnTo>
                  <a:lnTo>
                    <a:pt x="1" y="9"/>
                  </a:lnTo>
                  <a:lnTo>
                    <a:pt x="6" y="15"/>
                  </a:lnTo>
                  <a:lnTo>
                    <a:pt x="15" y="15"/>
                  </a:lnTo>
                  <a:lnTo>
                    <a:pt x="25" y="15"/>
                  </a:lnTo>
                  <a:lnTo>
                    <a:pt x="25" y="10"/>
                  </a:lnTo>
                  <a:lnTo>
                    <a:pt x="27" y="6"/>
                  </a:lnTo>
                  <a:lnTo>
                    <a:pt x="41" y="7"/>
                  </a:lnTo>
                  <a:lnTo>
                    <a:pt x="44" y="4"/>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137" name="Freeform 233"/>
            <p:cNvSpPr>
              <a:spLocks noChangeAspect="1"/>
            </p:cNvSpPr>
            <p:nvPr/>
          </p:nvSpPr>
          <p:spPr bwMode="gray">
            <a:xfrm>
              <a:off x="1017360" y="426921"/>
              <a:ext cx="416682" cy="551989"/>
            </a:xfrm>
            <a:custGeom>
              <a:avLst/>
              <a:gdLst/>
              <a:ahLst/>
              <a:cxnLst>
                <a:cxn ang="0">
                  <a:pos x="334" y="269"/>
                </a:cxn>
                <a:cxn ang="0">
                  <a:pos x="56" y="423"/>
                </a:cxn>
                <a:cxn ang="0">
                  <a:pos x="87" y="620"/>
                </a:cxn>
                <a:cxn ang="0">
                  <a:pos x="345" y="649"/>
                </a:cxn>
                <a:cxn ang="0">
                  <a:pos x="370" y="802"/>
                </a:cxn>
                <a:cxn ang="0">
                  <a:pos x="203" y="910"/>
                </a:cxn>
                <a:cxn ang="0">
                  <a:pos x="382" y="1005"/>
                </a:cxn>
                <a:cxn ang="0">
                  <a:pos x="663" y="1060"/>
                </a:cxn>
                <a:cxn ang="0">
                  <a:pos x="789" y="1212"/>
                </a:cxn>
                <a:cxn ang="0">
                  <a:pos x="914" y="1457"/>
                </a:cxn>
                <a:cxn ang="0">
                  <a:pos x="957" y="1666"/>
                </a:cxn>
                <a:cxn ang="0">
                  <a:pos x="946" y="1937"/>
                </a:cxn>
                <a:cxn ang="0">
                  <a:pos x="1155" y="1924"/>
                </a:cxn>
                <a:cxn ang="0">
                  <a:pos x="1212" y="2100"/>
                </a:cxn>
                <a:cxn ang="0">
                  <a:pos x="1198" y="2196"/>
                </a:cxn>
                <a:cxn ang="0">
                  <a:pos x="1193" y="2371"/>
                </a:cxn>
                <a:cxn ang="0">
                  <a:pos x="1189" y="2458"/>
                </a:cxn>
                <a:cxn ang="0">
                  <a:pos x="1066" y="2539"/>
                </a:cxn>
                <a:cxn ang="0">
                  <a:pos x="1064" y="2750"/>
                </a:cxn>
                <a:cxn ang="0">
                  <a:pos x="1125" y="2895"/>
                </a:cxn>
                <a:cxn ang="0">
                  <a:pos x="1211" y="2960"/>
                </a:cxn>
                <a:cxn ang="0">
                  <a:pos x="1195" y="3116"/>
                </a:cxn>
                <a:cxn ang="0">
                  <a:pos x="1279" y="3272"/>
                </a:cxn>
                <a:cxn ang="0">
                  <a:pos x="1338" y="3337"/>
                </a:cxn>
                <a:cxn ang="0">
                  <a:pos x="1363" y="3416"/>
                </a:cxn>
                <a:cxn ang="0">
                  <a:pos x="1470" y="3433"/>
                </a:cxn>
                <a:cxn ang="0">
                  <a:pos x="1537" y="3452"/>
                </a:cxn>
                <a:cxn ang="0">
                  <a:pos x="1629" y="3467"/>
                </a:cxn>
                <a:cxn ang="0">
                  <a:pos x="1687" y="3305"/>
                </a:cxn>
                <a:cxn ang="0">
                  <a:pos x="1689" y="3152"/>
                </a:cxn>
                <a:cxn ang="0">
                  <a:pos x="1764" y="3101"/>
                </a:cxn>
                <a:cxn ang="0">
                  <a:pos x="1753" y="2943"/>
                </a:cxn>
                <a:cxn ang="0">
                  <a:pos x="1812" y="2852"/>
                </a:cxn>
                <a:cxn ang="0">
                  <a:pos x="1901" y="2792"/>
                </a:cxn>
                <a:cxn ang="0">
                  <a:pos x="1930" y="2799"/>
                </a:cxn>
                <a:cxn ang="0">
                  <a:pos x="2028" y="2774"/>
                </a:cxn>
                <a:cxn ang="0">
                  <a:pos x="2118" y="2690"/>
                </a:cxn>
                <a:cxn ang="0">
                  <a:pos x="2174" y="2551"/>
                </a:cxn>
                <a:cxn ang="0">
                  <a:pos x="2221" y="2438"/>
                </a:cxn>
                <a:cxn ang="0">
                  <a:pos x="2324" y="2497"/>
                </a:cxn>
                <a:cxn ang="0">
                  <a:pos x="2398" y="2454"/>
                </a:cxn>
                <a:cxn ang="0">
                  <a:pos x="2533" y="2404"/>
                </a:cxn>
                <a:cxn ang="0">
                  <a:pos x="2608" y="2324"/>
                </a:cxn>
                <a:cxn ang="0">
                  <a:pos x="2693" y="2260"/>
                </a:cxn>
                <a:cxn ang="0">
                  <a:pos x="2744" y="2191"/>
                </a:cxn>
                <a:cxn ang="0">
                  <a:pos x="2518" y="2132"/>
                </a:cxn>
                <a:cxn ang="0">
                  <a:pos x="2535" y="1960"/>
                </a:cxn>
                <a:cxn ang="0">
                  <a:pos x="2675" y="2082"/>
                </a:cxn>
                <a:cxn ang="0">
                  <a:pos x="2798" y="2021"/>
                </a:cxn>
                <a:cxn ang="0">
                  <a:pos x="2734" y="1919"/>
                </a:cxn>
                <a:cxn ang="0">
                  <a:pos x="2637" y="1764"/>
                </a:cxn>
                <a:cxn ang="0">
                  <a:pos x="2526" y="1666"/>
                </a:cxn>
                <a:cxn ang="0">
                  <a:pos x="2780" y="1635"/>
                </a:cxn>
                <a:cxn ang="0">
                  <a:pos x="2761" y="1433"/>
                </a:cxn>
                <a:cxn ang="0">
                  <a:pos x="2855" y="1350"/>
                </a:cxn>
                <a:cxn ang="0">
                  <a:pos x="2914" y="1260"/>
                </a:cxn>
                <a:cxn ang="0">
                  <a:pos x="2866" y="1034"/>
                </a:cxn>
                <a:cxn ang="0">
                  <a:pos x="2763" y="931"/>
                </a:cxn>
                <a:cxn ang="0">
                  <a:pos x="3000" y="845"/>
                </a:cxn>
                <a:cxn ang="0">
                  <a:pos x="2868" y="650"/>
                </a:cxn>
                <a:cxn ang="0">
                  <a:pos x="2831" y="472"/>
                </a:cxn>
                <a:cxn ang="0">
                  <a:pos x="2931" y="232"/>
                </a:cxn>
                <a:cxn ang="0">
                  <a:pos x="3035" y="0"/>
                </a:cxn>
              </a:cxnLst>
              <a:rect l="0" t="0" r="r" b="b"/>
              <a:pathLst>
                <a:path w="3035" h="3510">
                  <a:moveTo>
                    <a:pt x="430" y="18"/>
                  </a:moveTo>
                  <a:lnTo>
                    <a:pt x="443" y="28"/>
                  </a:lnTo>
                  <a:lnTo>
                    <a:pt x="454" y="26"/>
                  </a:lnTo>
                  <a:lnTo>
                    <a:pt x="467" y="50"/>
                  </a:lnTo>
                  <a:lnTo>
                    <a:pt x="458" y="63"/>
                  </a:lnTo>
                  <a:lnTo>
                    <a:pt x="442" y="66"/>
                  </a:lnTo>
                  <a:lnTo>
                    <a:pt x="427" y="63"/>
                  </a:lnTo>
                  <a:lnTo>
                    <a:pt x="420" y="93"/>
                  </a:lnTo>
                  <a:lnTo>
                    <a:pt x="430" y="101"/>
                  </a:lnTo>
                  <a:lnTo>
                    <a:pt x="438" y="117"/>
                  </a:lnTo>
                  <a:lnTo>
                    <a:pt x="442" y="131"/>
                  </a:lnTo>
                  <a:lnTo>
                    <a:pt x="442" y="147"/>
                  </a:lnTo>
                  <a:lnTo>
                    <a:pt x="443" y="157"/>
                  </a:lnTo>
                  <a:lnTo>
                    <a:pt x="424" y="183"/>
                  </a:lnTo>
                  <a:lnTo>
                    <a:pt x="416" y="204"/>
                  </a:lnTo>
                  <a:lnTo>
                    <a:pt x="406" y="212"/>
                  </a:lnTo>
                  <a:lnTo>
                    <a:pt x="382" y="255"/>
                  </a:lnTo>
                  <a:lnTo>
                    <a:pt x="377" y="276"/>
                  </a:lnTo>
                  <a:lnTo>
                    <a:pt x="368" y="283"/>
                  </a:lnTo>
                  <a:lnTo>
                    <a:pt x="363" y="278"/>
                  </a:lnTo>
                  <a:lnTo>
                    <a:pt x="351" y="278"/>
                  </a:lnTo>
                  <a:lnTo>
                    <a:pt x="334" y="269"/>
                  </a:lnTo>
                  <a:lnTo>
                    <a:pt x="322" y="278"/>
                  </a:lnTo>
                  <a:lnTo>
                    <a:pt x="311" y="258"/>
                  </a:lnTo>
                  <a:lnTo>
                    <a:pt x="275" y="274"/>
                  </a:lnTo>
                  <a:lnTo>
                    <a:pt x="274" y="284"/>
                  </a:lnTo>
                  <a:lnTo>
                    <a:pt x="263" y="278"/>
                  </a:lnTo>
                  <a:lnTo>
                    <a:pt x="231" y="285"/>
                  </a:lnTo>
                  <a:lnTo>
                    <a:pt x="204" y="305"/>
                  </a:lnTo>
                  <a:lnTo>
                    <a:pt x="195" y="314"/>
                  </a:lnTo>
                  <a:lnTo>
                    <a:pt x="201" y="325"/>
                  </a:lnTo>
                  <a:lnTo>
                    <a:pt x="217" y="330"/>
                  </a:lnTo>
                  <a:lnTo>
                    <a:pt x="216" y="343"/>
                  </a:lnTo>
                  <a:lnTo>
                    <a:pt x="199" y="337"/>
                  </a:lnTo>
                  <a:lnTo>
                    <a:pt x="191" y="341"/>
                  </a:lnTo>
                  <a:lnTo>
                    <a:pt x="189" y="350"/>
                  </a:lnTo>
                  <a:lnTo>
                    <a:pt x="183" y="355"/>
                  </a:lnTo>
                  <a:lnTo>
                    <a:pt x="153" y="357"/>
                  </a:lnTo>
                  <a:lnTo>
                    <a:pt x="140" y="370"/>
                  </a:lnTo>
                  <a:lnTo>
                    <a:pt x="114" y="378"/>
                  </a:lnTo>
                  <a:lnTo>
                    <a:pt x="106" y="411"/>
                  </a:lnTo>
                  <a:lnTo>
                    <a:pt x="87" y="402"/>
                  </a:lnTo>
                  <a:lnTo>
                    <a:pt x="65" y="409"/>
                  </a:lnTo>
                  <a:lnTo>
                    <a:pt x="56" y="423"/>
                  </a:lnTo>
                  <a:lnTo>
                    <a:pt x="32" y="432"/>
                  </a:lnTo>
                  <a:lnTo>
                    <a:pt x="18" y="443"/>
                  </a:lnTo>
                  <a:lnTo>
                    <a:pt x="15" y="458"/>
                  </a:lnTo>
                  <a:lnTo>
                    <a:pt x="16" y="464"/>
                  </a:lnTo>
                  <a:lnTo>
                    <a:pt x="5" y="485"/>
                  </a:lnTo>
                  <a:lnTo>
                    <a:pt x="6" y="494"/>
                  </a:lnTo>
                  <a:lnTo>
                    <a:pt x="26" y="499"/>
                  </a:lnTo>
                  <a:lnTo>
                    <a:pt x="13" y="504"/>
                  </a:lnTo>
                  <a:lnTo>
                    <a:pt x="13" y="510"/>
                  </a:lnTo>
                  <a:lnTo>
                    <a:pt x="10" y="526"/>
                  </a:lnTo>
                  <a:lnTo>
                    <a:pt x="0" y="529"/>
                  </a:lnTo>
                  <a:lnTo>
                    <a:pt x="4" y="540"/>
                  </a:lnTo>
                  <a:lnTo>
                    <a:pt x="18" y="555"/>
                  </a:lnTo>
                  <a:lnTo>
                    <a:pt x="33" y="563"/>
                  </a:lnTo>
                  <a:lnTo>
                    <a:pt x="37" y="572"/>
                  </a:lnTo>
                  <a:lnTo>
                    <a:pt x="37" y="586"/>
                  </a:lnTo>
                  <a:lnTo>
                    <a:pt x="39" y="591"/>
                  </a:lnTo>
                  <a:lnTo>
                    <a:pt x="58" y="601"/>
                  </a:lnTo>
                  <a:lnTo>
                    <a:pt x="65" y="598"/>
                  </a:lnTo>
                  <a:lnTo>
                    <a:pt x="76" y="607"/>
                  </a:lnTo>
                  <a:lnTo>
                    <a:pt x="91" y="608"/>
                  </a:lnTo>
                  <a:lnTo>
                    <a:pt x="87" y="620"/>
                  </a:lnTo>
                  <a:lnTo>
                    <a:pt x="92" y="634"/>
                  </a:lnTo>
                  <a:lnTo>
                    <a:pt x="114" y="630"/>
                  </a:lnTo>
                  <a:lnTo>
                    <a:pt x="155" y="614"/>
                  </a:lnTo>
                  <a:lnTo>
                    <a:pt x="134" y="641"/>
                  </a:lnTo>
                  <a:lnTo>
                    <a:pt x="128" y="660"/>
                  </a:lnTo>
                  <a:lnTo>
                    <a:pt x="160" y="660"/>
                  </a:lnTo>
                  <a:lnTo>
                    <a:pt x="180" y="649"/>
                  </a:lnTo>
                  <a:lnTo>
                    <a:pt x="180" y="657"/>
                  </a:lnTo>
                  <a:lnTo>
                    <a:pt x="153" y="678"/>
                  </a:lnTo>
                  <a:lnTo>
                    <a:pt x="158" y="693"/>
                  </a:lnTo>
                  <a:lnTo>
                    <a:pt x="196" y="709"/>
                  </a:lnTo>
                  <a:lnTo>
                    <a:pt x="214" y="711"/>
                  </a:lnTo>
                  <a:lnTo>
                    <a:pt x="236" y="700"/>
                  </a:lnTo>
                  <a:lnTo>
                    <a:pt x="237" y="685"/>
                  </a:lnTo>
                  <a:lnTo>
                    <a:pt x="230" y="663"/>
                  </a:lnTo>
                  <a:lnTo>
                    <a:pt x="239" y="660"/>
                  </a:lnTo>
                  <a:lnTo>
                    <a:pt x="253" y="678"/>
                  </a:lnTo>
                  <a:lnTo>
                    <a:pt x="258" y="694"/>
                  </a:lnTo>
                  <a:lnTo>
                    <a:pt x="289" y="694"/>
                  </a:lnTo>
                  <a:lnTo>
                    <a:pt x="314" y="688"/>
                  </a:lnTo>
                  <a:lnTo>
                    <a:pt x="329" y="663"/>
                  </a:lnTo>
                  <a:lnTo>
                    <a:pt x="345" y="649"/>
                  </a:lnTo>
                  <a:lnTo>
                    <a:pt x="356" y="646"/>
                  </a:lnTo>
                  <a:lnTo>
                    <a:pt x="354" y="658"/>
                  </a:lnTo>
                  <a:lnTo>
                    <a:pt x="340" y="666"/>
                  </a:lnTo>
                  <a:lnTo>
                    <a:pt x="345" y="673"/>
                  </a:lnTo>
                  <a:lnTo>
                    <a:pt x="352" y="671"/>
                  </a:lnTo>
                  <a:lnTo>
                    <a:pt x="360" y="658"/>
                  </a:lnTo>
                  <a:lnTo>
                    <a:pt x="375" y="655"/>
                  </a:lnTo>
                  <a:lnTo>
                    <a:pt x="379" y="665"/>
                  </a:lnTo>
                  <a:lnTo>
                    <a:pt x="381" y="678"/>
                  </a:lnTo>
                  <a:lnTo>
                    <a:pt x="393" y="688"/>
                  </a:lnTo>
                  <a:lnTo>
                    <a:pt x="389" y="706"/>
                  </a:lnTo>
                  <a:lnTo>
                    <a:pt x="381" y="716"/>
                  </a:lnTo>
                  <a:lnTo>
                    <a:pt x="365" y="714"/>
                  </a:lnTo>
                  <a:lnTo>
                    <a:pt x="356" y="725"/>
                  </a:lnTo>
                  <a:lnTo>
                    <a:pt x="359" y="736"/>
                  </a:lnTo>
                  <a:lnTo>
                    <a:pt x="365" y="747"/>
                  </a:lnTo>
                  <a:lnTo>
                    <a:pt x="395" y="763"/>
                  </a:lnTo>
                  <a:lnTo>
                    <a:pt x="398" y="769"/>
                  </a:lnTo>
                  <a:lnTo>
                    <a:pt x="397" y="776"/>
                  </a:lnTo>
                  <a:lnTo>
                    <a:pt x="391" y="785"/>
                  </a:lnTo>
                  <a:lnTo>
                    <a:pt x="373" y="791"/>
                  </a:lnTo>
                  <a:lnTo>
                    <a:pt x="370" y="802"/>
                  </a:lnTo>
                  <a:lnTo>
                    <a:pt x="360" y="803"/>
                  </a:lnTo>
                  <a:lnTo>
                    <a:pt x="346" y="796"/>
                  </a:lnTo>
                  <a:lnTo>
                    <a:pt x="289" y="781"/>
                  </a:lnTo>
                  <a:lnTo>
                    <a:pt x="258" y="789"/>
                  </a:lnTo>
                  <a:lnTo>
                    <a:pt x="203" y="776"/>
                  </a:lnTo>
                  <a:lnTo>
                    <a:pt x="146" y="774"/>
                  </a:lnTo>
                  <a:lnTo>
                    <a:pt x="117" y="787"/>
                  </a:lnTo>
                  <a:lnTo>
                    <a:pt x="119" y="797"/>
                  </a:lnTo>
                  <a:lnTo>
                    <a:pt x="106" y="800"/>
                  </a:lnTo>
                  <a:lnTo>
                    <a:pt x="88" y="829"/>
                  </a:lnTo>
                  <a:lnTo>
                    <a:pt x="81" y="840"/>
                  </a:lnTo>
                  <a:lnTo>
                    <a:pt x="87" y="838"/>
                  </a:lnTo>
                  <a:lnTo>
                    <a:pt x="110" y="851"/>
                  </a:lnTo>
                  <a:lnTo>
                    <a:pt x="114" y="860"/>
                  </a:lnTo>
                  <a:lnTo>
                    <a:pt x="113" y="872"/>
                  </a:lnTo>
                  <a:lnTo>
                    <a:pt x="129" y="884"/>
                  </a:lnTo>
                  <a:lnTo>
                    <a:pt x="149" y="881"/>
                  </a:lnTo>
                  <a:lnTo>
                    <a:pt x="173" y="828"/>
                  </a:lnTo>
                  <a:lnTo>
                    <a:pt x="179" y="833"/>
                  </a:lnTo>
                  <a:lnTo>
                    <a:pt x="160" y="870"/>
                  </a:lnTo>
                  <a:lnTo>
                    <a:pt x="166" y="894"/>
                  </a:lnTo>
                  <a:lnTo>
                    <a:pt x="203" y="910"/>
                  </a:lnTo>
                  <a:lnTo>
                    <a:pt x="233" y="915"/>
                  </a:lnTo>
                  <a:lnTo>
                    <a:pt x="262" y="909"/>
                  </a:lnTo>
                  <a:lnTo>
                    <a:pt x="260" y="924"/>
                  </a:lnTo>
                  <a:lnTo>
                    <a:pt x="243" y="937"/>
                  </a:lnTo>
                  <a:lnTo>
                    <a:pt x="222" y="937"/>
                  </a:lnTo>
                  <a:lnTo>
                    <a:pt x="185" y="976"/>
                  </a:lnTo>
                  <a:lnTo>
                    <a:pt x="198" y="996"/>
                  </a:lnTo>
                  <a:lnTo>
                    <a:pt x="214" y="1012"/>
                  </a:lnTo>
                  <a:lnTo>
                    <a:pt x="225" y="1031"/>
                  </a:lnTo>
                  <a:lnTo>
                    <a:pt x="262" y="1061"/>
                  </a:lnTo>
                  <a:lnTo>
                    <a:pt x="292" y="1070"/>
                  </a:lnTo>
                  <a:lnTo>
                    <a:pt x="309" y="1081"/>
                  </a:lnTo>
                  <a:lnTo>
                    <a:pt x="336" y="1087"/>
                  </a:lnTo>
                  <a:lnTo>
                    <a:pt x="362" y="1099"/>
                  </a:lnTo>
                  <a:lnTo>
                    <a:pt x="329" y="1048"/>
                  </a:lnTo>
                  <a:lnTo>
                    <a:pt x="313" y="1037"/>
                  </a:lnTo>
                  <a:lnTo>
                    <a:pt x="328" y="1016"/>
                  </a:lnTo>
                  <a:lnTo>
                    <a:pt x="340" y="1016"/>
                  </a:lnTo>
                  <a:lnTo>
                    <a:pt x="357" y="1043"/>
                  </a:lnTo>
                  <a:lnTo>
                    <a:pt x="368" y="1044"/>
                  </a:lnTo>
                  <a:lnTo>
                    <a:pt x="372" y="1024"/>
                  </a:lnTo>
                  <a:lnTo>
                    <a:pt x="382" y="1005"/>
                  </a:lnTo>
                  <a:lnTo>
                    <a:pt x="410" y="1015"/>
                  </a:lnTo>
                  <a:lnTo>
                    <a:pt x="404" y="1028"/>
                  </a:lnTo>
                  <a:lnTo>
                    <a:pt x="402" y="1054"/>
                  </a:lnTo>
                  <a:lnTo>
                    <a:pt x="419" y="1071"/>
                  </a:lnTo>
                  <a:lnTo>
                    <a:pt x="430" y="1062"/>
                  </a:lnTo>
                  <a:lnTo>
                    <a:pt x="440" y="1042"/>
                  </a:lnTo>
                  <a:lnTo>
                    <a:pt x="453" y="1034"/>
                  </a:lnTo>
                  <a:lnTo>
                    <a:pt x="462" y="1038"/>
                  </a:lnTo>
                  <a:lnTo>
                    <a:pt x="465" y="1023"/>
                  </a:lnTo>
                  <a:lnTo>
                    <a:pt x="476" y="1010"/>
                  </a:lnTo>
                  <a:lnTo>
                    <a:pt x="491" y="1001"/>
                  </a:lnTo>
                  <a:lnTo>
                    <a:pt x="491" y="1021"/>
                  </a:lnTo>
                  <a:lnTo>
                    <a:pt x="502" y="1039"/>
                  </a:lnTo>
                  <a:lnTo>
                    <a:pt x="521" y="1022"/>
                  </a:lnTo>
                  <a:lnTo>
                    <a:pt x="534" y="992"/>
                  </a:lnTo>
                  <a:lnTo>
                    <a:pt x="554" y="997"/>
                  </a:lnTo>
                  <a:lnTo>
                    <a:pt x="562" y="1018"/>
                  </a:lnTo>
                  <a:lnTo>
                    <a:pt x="575" y="1024"/>
                  </a:lnTo>
                  <a:lnTo>
                    <a:pt x="581" y="1019"/>
                  </a:lnTo>
                  <a:lnTo>
                    <a:pt x="593" y="1021"/>
                  </a:lnTo>
                  <a:lnTo>
                    <a:pt x="657" y="1040"/>
                  </a:lnTo>
                  <a:lnTo>
                    <a:pt x="663" y="1060"/>
                  </a:lnTo>
                  <a:lnTo>
                    <a:pt x="671" y="1066"/>
                  </a:lnTo>
                  <a:lnTo>
                    <a:pt x="672" y="1075"/>
                  </a:lnTo>
                  <a:lnTo>
                    <a:pt x="672" y="1054"/>
                  </a:lnTo>
                  <a:lnTo>
                    <a:pt x="673" y="1054"/>
                  </a:lnTo>
                  <a:lnTo>
                    <a:pt x="698" y="1075"/>
                  </a:lnTo>
                  <a:lnTo>
                    <a:pt x="715" y="1085"/>
                  </a:lnTo>
                  <a:lnTo>
                    <a:pt x="723" y="1082"/>
                  </a:lnTo>
                  <a:lnTo>
                    <a:pt x="727" y="1092"/>
                  </a:lnTo>
                  <a:lnTo>
                    <a:pt x="725" y="1118"/>
                  </a:lnTo>
                  <a:lnTo>
                    <a:pt x="737" y="1115"/>
                  </a:lnTo>
                  <a:lnTo>
                    <a:pt x="750" y="1099"/>
                  </a:lnTo>
                  <a:lnTo>
                    <a:pt x="758" y="1121"/>
                  </a:lnTo>
                  <a:lnTo>
                    <a:pt x="763" y="1123"/>
                  </a:lnTo>
                  <a:lnTo>
                    <a:pt x="771" y="1132"/>
                  </a:lnTo>
                  <a:lnTo>
                    <a:pt x="787" y="1128"/>
                  </a:lnTo>
                  <a:lnTo>
                    <a:pt x="791" y="1140"/>
                  </a:lnTo>
                  <a:lnTo>
                    <a:pt x="798" y="1153"/>
                  </a:lnTo>
                  <a:lnTo>
                    <a:pt x="800" y="1166"/>
                  </a:lnTo>
                  <a:lnTo>
                    <a:pt x="803" y="1169"/>
                  </a:lnTo>
                  <a:lnTo>
                    <a:pt x="802" y="1180"/>
                  </a:lnTo>
                  <a:lnTo>
                    <a:pt x="792" y="1199"/>
                  </a:lnTo>
                  <a:lnTo>
                    <a:pt x="789" y="1212"/>
                  </a:lnTo>
                  <a:lnTo>
                    <a:pt x="800" y="1200"/>
                  </a:lnTo>
                  <a:lnTo>
                    <a:pt x="802" y="1215"/>
                  </a:lnTo>
                  <a:lnTo>
                    <a:pt x="801" y="1221"/>
                  </a:lnTo>
                  <a:lnTo>
                    <a:pt x="812" y="1241"/>
                  </a:lnTo>
                  <a:lnTo>
                    <a:pt x="814" y="1261"/>
                  </a:lnTo>
                  <a:lnTo>
                    <a:pt x="823" y="1275"/>
                  </a:lnTo>
                  <a:lnTo>
                    <a:pt x="877" y="1314"/>
                  </a:lnTo>
                  <a:lnTo>
                    <a:pt x="878" y="1322"/>
                  </a:lnTo>
                  <a:lnTo>
                    <a:pt x="871" y="1329"/>
                  </a:lnTo>
                  <a:lnTo>
                    <a:pt x="867" y="1336"/>
                  </a:lnTo>
                  <a:lnTo>
                    <a:pt x="872" y="1349"/>
                  </a:lnTo>
                  <a:lnTo>
                    <a:pt x="886" y="1352"/>
                  </a:lnTo>
                  <a:lnTo>
                    <a:pt x="914" y="1392"/>
                  </a:lnTo>
                  <a:lnTo>
                    <a:pt x="906" y="1397"/>
                  </a:lnTo>
                  <a:lnTo>
                    <a:pt x="882" y="1404"/>
                  </a:lnTo>
                  <a:lnTo>
                    <a:pt x="900" y="1409"/>
                  </a:lnTo>
                  <a:lnTo>
                    <a:pt x="913" y="1406"/>
                  </a:lnTo>
                  <a:lnTo>
                    <a:pt x="915" y="1422"/>
                  </a:lnTo>
                  <a:lnTo>
                    <a:pt x="892" y="1422"/>
                  </a:lnTo>
                  <a:lnTo>
                    <a:pt x="915" y="1433"/>
                  </a:lnTo>
                  <a:lnTo>
                    <a:pt x="918" y="1440"/>
                  </a:lnTo>
                  <a:lnTo>
                    <a:pt x="914" y="1457"/>
                  </a:lnTo>
                  <a:lnTo>
                    <a:pt x="911" y="1483"/>
                  </a:lnTo>
                  <a:lnTo>
                    <a:pt x="922" y="1480"/>
                  </a:lnTo>
                  <a:lnTo>
                    <a:pt x="930" y="1489"/>
                  </a:lnTo>
                  <a:lnTo>
                    <a:pt x="921" y="1501"/>
                  </a:lnTo>
                  <a:lnTo>
                    <a:pt x="941" y="1521"/>
                  </a:lnTo>
                  <a:lnTo>
                    <a:pt x="937" y="1542"/>
                  </a:lnTo>
                  <a:lnTo>
                    <a:pt x="938" y="1549"/>
                  </a:lnTo>
                  <a:lnTo>
                    <a:pt x="929" y="1544"/>
                  </a:lnTo>
                  <a:lnTo>
                    <a:pt x="927" y="1555"/>
                  </a:lnTo>
                  <a:lnTo>
                    <a:pt x="929" y="1564"/>
                  </a:lnTo>
                  <a:lnTo>
                    <a:pt x="952" y="1581"/>
                  </a:lnTo>
                  <a:lnTo>
                    <a:pt x="954" y="1587"/>
                  </a:lnTo>
                  <a:lnTo>
                    <a:pt x="956" y="1597"/>
                  </a:lnTo>
                  <a:lnTo>
                    <a:pt x="949" y="1618"/>
                  </a:lnTo>
                  <a:lnTo>
                    <a:pt x="958" y="1616"/>
                  </a:lnTo>
                  <a:lnTo>
                    <a:pt x="975" y="1607"/>
                  </a:lnTo>
                  <a:lnTo>
                    <a:pt x="967" y="1615"/>
                  </a:lnTo>
                  <a:lnTo>
                    <a:pt x="963" y="1624"/>
                  </a:lnTo>
                  <a:lnTo>
                    <a:pt x="960" y="1636"/>
                  </a:lnTo>
                  <a:lnTo>
                    <a:pt x="972" y="1646"/>
                  </a:lnTo>
                  <a:lnTo>
                    <a:pt x="962" y="1652"/>
                  </a:lnTo>
                  <a:lnTo>
                    <a:pt x="957" y="1666"/>
                  </a:lnTo>
                  <a:lnTo>
                    <a:pt x="947" y="1673"/>
                  </a:lnTo>
                  <a:lnTo>
                    <a:pt x="980" y="1683"/>
                  </a:lnTo>
                  <a:lnTo>
                    <a:pt x="999" y="1693"/>
                  </a:lnTo>
                  <a:lnTo>
                    <a:pt x="1006" y="1710"/>
                  </a:lnTo>
                  <a:lnTo>
                    <a:pt x="1005" y="1728"/>
                  </a:lnTo>
                  <a:lnTo>
                    <a:pt x="1000" y="1733"/>
                  </a:lnTo>
                  <a:lnTo>
                    <a:pt x="999" y="1748"/>
                  </a:lnTo>
                  <a:lnTo>
                    <a:pt x="1000" y="1765"/>
                  </a:lnTo>
                  <a:lnTo>
                    <a:pt x="1001" y="1781"/>
                  </a:lnTo>
                  <a:lnTo>
                    <a:pt x="992" y="1785"/>
                  </a:lnTo>
                  <a:lnTo>
                    <a:pt x="996" y="1801"/>
                  </a:lnTo>
                  <a:lnTo>
                    <a:pt x="990" y="1808"/>
                  </a:lnTo>
                  <a:lnTo>
                    <a:pt x="986" y="1825"/>
                  </a:lnTo>
                  <a:lnTo>
                    <a:pt x="981" y="1834"/>
                  </a:lnTo>
                  <a:lnTo>
                    <a:pt x="967" y="1854"/>
                  </a:lnTo>
                  <a:lnTo>
                    <a:pt x="953" y="1860"/>
                  </a:lnTo>
                  <a:lnTo>
                    <a:pt x="969" y="1878"/>
                  </a:lnTo>
                  <a:lnTo>
                    <a:pt x="992" y="1869"/>
                  </a:lnTo>
                  <a:lnTo>
                    <a:pt x="968" y="1898"/>
                  </a:lnTo>
                  <a:lnTo>
                    <a:pt x="951" y="1906"/>
                  </a:lnTo>
                  <a:lnTo>
                    <a:pt x="941" y="1921"/>
                  </a:lnTo>
                  <a:lnTo>
                    <a:pt x="946" y="1937"/>
                  </a:lnTo>
                  <a:lnTo>
                    <a:pt x="963" y="1968"/>
                  </a:lnTo>
                  <a:lnTo>
                    <a:pt x="973" y="1954"/>
                  </a:lnTo>
                  <a:lnTo>
                    <a:pt x="988" y="1970"/>
                  </a:lnTo>
                  <a:lnTo>
                    <a:pt x="1007" y="1976"/>
                  </a:lnTo>
                  <a:lnTo>
                    <a:pt x="1037" y="1960"/>
                  </a:lnTo>
                  <a:lnTo>
                    <a:pt x="1038" y="1943"/>
                  </a:lnTo>
                  <a:lnTo>
                    <a:pt x="1028" y="1931"/>
                  </a:lnTo>
                  <a:lnTo>
                    <a:pt x="1032" y="1919"/>
                  </a:lnTo>
                  <a:lnTo>
                    <a:pt x="1039" y="1926"/>
                  </a:lnTo>
                  <a:lnTo>
                    <a:pt x="1046" y="1917"/>
                  </a:lnTo>
                  <a:lnTo>
                    <a:pt x="1044" y="1908"/>
                  </a:lnTo>
                  <a:lnTo>
                    <a:pt x="1061" y="1895"/>
                  </a:lnTo>
                  <a:lnTo>
                    <a:pt x="1062" y="1865"/>
                  </a:lnTo>
                  <a:lnTo>
                    <a:pt x="1069" y="1882"/>
                  </a:lnTo>
                  <a:lnTo>
                    <a:pt x="1078" y="1899"/>
                  </a:lnTo>
                  <a:lnTo>
                    <a:pt x="1096" y="1883"/>
                  </a:lnTo>
                  <a:lnTo>
                    <a:pt x="1087" y="1904"/>
                  </a:lnTo>
                  <a:lnTo>
                    <a:pt x="1086" y="1919"/>
                  </a:lnTo>
                  <a:lnTo>
                    <a:pt x="1105" y="1926"/>
                  </a:lnTo>
                  <a:lnTo>
                    <a:pt x="1104" y="1930"/>
                  </a:lnTo>
                  <a:lnTo>
                    <a:pt x="1114" y="1930"/>
                  </a:lnTo>
                  <a:lnTo>
                    <a:pt x="1155" y="1924"/>
                  </a:lnTo>
                  <a:lnTo>
                    <a:pt x="1141" y="1941"/>
                  </a:lnTo>
                  <a:lnTo>
                    <a:pt x="1104" y="1953"/>
                  </a:lnTo>
                  <a:lnTo>
                    <a:pt x="1092" y="1969"/>
                  </a:lnTo>
                  <a:lnTo>
                    <a:pt x="1120" y="1973"/>
                  </a:lnTo>
                  <a:lnTo>
                    <a:pt x="1152" y="1962"/>
                  </a:lnTo>
                  <a:lnTo>
                    <a:pt x="1132" y="1975"/>
                  </a:lnTo>
                  <a:lnTo>
                    <a:pt x="1128" y="1994"/>
                  </a:lnTo>
                  <a:lnTo>
                    <a:pt x="1118" y="2011"/>
                  </a:lnTo>
                  <a:lnTo>
                    <a:pt x="1164" y="1981"/>
                  </a:lnTo>
                  <a:lnTo>
                    <a:pt x="1136" y="2017"/>
                  </a:lnTo>
                  <a:lnTo>
                    <a:pt x="1180" y="2012"/>
                  </a:lnTo>
                  <a:lnTo>
                    <a:pt x="1175" y="2025"/>
                  </a:lnTo>
                  <a:lnTo>
                    <a:pt x="1183" y="2033"/>
                  </a:lnTo>
                  <a:lnTo>
                    <a:pt x="1180" y="2041"/>
                  </a:lnTo>
                  <a:lnTo>
                    <a:pt x="1152" y="2029"/>
                  </a:lnTo>
                  <a:lnTo>
                    <a:pt x="1167" y="2045"/>
                  </a:lnTo>
                  <a:lnTo>
                    <a:pt x="1199" y="2059"/>
                  </a:lnTo>
                  <a:lnTo>
                    <a:pt x="1212" y="2075"/>
                  </a:lnTo>
                  <a:lnTo>
                    <a:pt x="1218" y="2091"/>
                  </a:lnTo>
                  <a:lnTo>
                    <a:pt x="1196" y="2082"/>
                  </a:lnTo>
                  <a:lnTo>
                    <a:pt x="1212" y="2092"/>
                  </a:lnTo>
                  <a:lnTo>
                    <a:pt x="1212" y="2100"/>
                  </a:lnTo>
                  <a:lnTo>
                    <a:pt x="1200" y="2103"/>
                  </a:lnTo>
                  <a:lnTo>
                    <a:pt x="1204" y="2111"/>
                  </a:lnTo>
                  <a:lnTo>
                    <a:pt x="1188" y="2105"/>
                  </a:lnTo>
                  <a:lnTo>
                    <a:pt x="1190" y="2121"/>
                  </a:lnTo>
                  <a:lnTo>
                    <a:pt x="1199" y="2132"/>
                  </a:lnTo>
                  <a:lnTo>
                    <a:pt x="1218" y="2124"/>
                  </a:lnTo>
                  <a:lnTo>
                    <a:pt x="1223" y="2136"/>
                  </a:lnTo>
                  <a:lnTo>
                    <a:pt x="1221" y="2148"/>
                  </a:lnTo>
                  <a:lnTo>
                    <a:pt x="1191" y="2142"/>
                  </a:lnTo>
                  <a:lnTo>
                    <a:pt x="1164" y="2131"/>
                  </a:lnTo>
                  <a:lnTo>
                    <a:pt x="1124" y="2094"/>
                  </a:lnTo>
                  <a:lnTo>
                    <a:pt x="1102" y="2080"/>
                  </a:lnTo>
                  <a:lnTo>
                    <a:pt x="1039" y="2071"/>
                  </a:lnTo>
                  <a:lnTo>
                    <a:pt x="1023" y="2073"/>
                  </a:lnTo>
                  <a:lnTo>
                    <a:pt x="1010" y="2091"/>
                  </a:lnTo>
                  <a:lnTo>
                    <a:pt x="1042" y="2138"/>
                  </a:lnTo>
                  <a:lnTo>
                    <a:pt x="1070" y="2147"/>
                  </a:lnTo>
                  <a:lnTo>
                    <a:pt x="1102" y="2162"/>
                  </a:lnTo>
                  <a:lnTo>
                    <a:pt x="1125" y="2190"/>
                  </a:lnTo>
                  <a:lnTo>
                    <a:pt x="1174" y="2201"/>
                  </a:lnTo>
                  <a:lnTo>
                    <a:pt x="1183" y="2194"/>
                  </a:lnTo>
                  <a:lnTo>
                    <a:pt x="1198" y="2196"/>
                  </a:lnTo>
                  <a:lnTo>
                    <a:pt x="1204" y="2202"/>
                  </a:lnTo>
                  <a:lnTo>
                    <a:pt x="1234" y="2200"/>
                  </a:lnTo>
                  <a:lnTo>
                    <a:pt x="1232" y="2216"/>
                  </a:lnTo>
                  <a:lnTo>
                    <a:pt x="1238" y="2232"/>
                  </a:lnTo>
                  <a:lnTo>
                    <a:pt x="1221" y="2238"/>
                  </a:lnTo>
                  <a:lnTo>
                    <a:pt x="1225" y="2255"/>
                  </a:lnTo>
                  <a:lnTo>
                    <a:pt x="1211" y="2261"/>
                  </a:lnTo>
                  <a:lnTo>
                    <a:pt x="1215" y="2276"/>
                  </a:lnTo>
                  <a:lnTo>
                    <a:pt x="1217" y="2281"/>
                  </a:lnTo>
                  <a:lnTo>
                    <a:pt x="1204" y="2288"/>
                  </a:lnTo>
                  <a:lnTo>
                    <a:pt x="1202" y="2313"/>
                  </a:lnTo>
                  <a:lnTo>
                    <a:pt x="1217" y="2324"/>
                  </a:lnTo>
                  <a:lnTo>
                    <a:pt x="1234" y="2312"/>
                  </a:lnTo>
                  <a:lnTo>
                    <a:pt x="1242" y="2326"/>
                  </a:lnTo>
                  <a:lnTo>
                    <a:pt x="1226" y="2337"/>
                  </a:lnTo>
                  <a:lnTo>
                    <a:pt x="1234" y="2349"/>
                  </a:lnTo>
                  <a:lnTo>
                    <a:pt x="1221" y="2350"/>
                  </a:lnTo>
                  <a:lnTo>
                    <a:pt x="1215" y="2337"/>
                  </a:lnTo>
                  <a:lnTo>
                    <a:pt x="1201" y="2334"/>
                  </a:lnTo>
                  <a:lnTo>
                    <a:pt x="1194" y="2341"/>
                  </a:lnTo>
                  <a:lnTo>
                    <a:pt x="1193" y="2356"/>
                  </a:lnTo>
                  <a:lnTo>
                    <a:pt x="1193" y="2371"/>
                  </a:lnTo>
                  <a:lnTo>
                    <a:pt x="1199" y="2378"/>
                  </a:lnTo>
                  <a:lnTo>
                    <a:pt x="1188" y="2392"/>
                  </a:lnTo>
                  <a:lnTo>
                    <a:pt x="1191" y="2398"/>
                  </a:lnTo>
                  <a:lnTo>
                    <a:pt x="1204" y="2395"/>
                  </a:lnTo>
                  <a:lnTo>
                    <a:pt x="1199" y="2404"/>
                  </a:lnTo>
                  <a:lnTo>
                    <a:pt x="1193" y="2421"/>
                  </a:lnTo>
                  <a:lnTo>
                    <a:pt x="1171" y="2428"/>
                  </a:lnTo>
                  <a:lnTo>
                    <a:pt x="1155" y="2421"/>
                  </a:lnTo>
                  <a:lnTo>
                    <a:pt x="1140" y="2420"/>
                  </a:lnTo>
                  <a:lnTo>
                    <a:pt x="1118" y="2426"/>
                  </a:lnTo>
                  <a:lnTo>
                    <a:pt x="1114" y="2436"/>
                  </a:lnTo>
                  <a:lnTo>
                    <a:pt x="1098" y="2452"/>
                  </a:lnTo>
                  <a:lnTo>
                    <a:pt x="1102" y="2462"/>
                  </a:lnTo>
                  <a:lnTo>
                    <a:pt x="1099" y="2463"/>
                  </a:lnTo>
                  <a:lnTo>
                    <a:pt x="1103" y="2474"/>
                  </a:lnTo>
                  <a:lnTo>
                    <a:pt x="1115" y="2468"/>
                  </a:lnTo>
                  <a:lnTo>
                    <a:pt x="1128" y="2476"/>
                  </a:lnTo>
                  <a:lnTo>
                    <a:pt x="1182" y="2459"/>
                  </a:lnTo>
                  <a:lnTo>
                    <a:pt x="1172" y="2442"/>
                  </a:lnTo>
                  <a:lnTo>
                    <a:pt x="1191" y="2443"/>
                  </a:lnTo>
                  <a:lnTo>
                    <a:pt x="1194" y="2447"/>
                  </a:lnTo>
                  <a:lnTo>
                    <a:pt x="1189" y="2458"/>
                  </a:lnTo>
                  <a:lnTo>
                    <a:pt x="1174" y="2466"/>
                  </a:lnTo>
                  <a:lnTo>
                    <a:pt x="1198" y="2479"/>
                  </a:lnTo>
                  <a:lnTo>
                    <a:pt x="1184" y="2476"/>
                  </a:lnTo>
                  <a:lnTo>
                    <a:pt x="1188" y="2485"/>
                  </a:lnTo>
                  <a:lnTo>
                    <a:pt x="1205" y="2493"/>
                  </a:lnTo>
                  <a:lnTo>
                    <a:pt x="1199" y="2498"/>
                  </a:lnTo>
                  <a:lnTo>
                    <a:pt x="1188" y="2493"/>
                  </a:lnTo>
                  <a:lnTo>
                    <a:pt x="1171" y="2500"/>
                  </a:lnTo>
                  <a:lnTo>
                    <a:pt x="1155" y="2502"/>
                  </a:lnTo>
                  <a:lnTo>
                    <a:pt x="1114" y="2481"/>
                  </a:lnTo>
                  <a:lnTo>
                    <a:pt x="1101" y="2487"/>
                  </a:lnTo>
                  <a:lnTo>
                    <a:pt x="1101" y="2492"/>
                  </a:lnTo>
                  <a:lnTo>
                    <a:pt x="1078" y="2485"/>
                  </a:lnTo>
                  <a:lnTo>
                    <a:pt x="1071" y="2491"/>
                  </a:lnTo>
                  <a:lnTo>
                    <a:pt x="1088" y="2491"/>
                  </a:lnTo>
                  <a:lnTo>
                    <a:pt x="1104" y="2508"/>
                  </a:lnTo>
                  <a:lnTo>
                    <a:pt x="1098" y="2513"/>
                  </a:lnTo>
                  <a:lnTo>
                    <a:pt x="1081" y="2503"/>
                  </a:lnTo>
                  <a:lnTo>
                    <a:pt x="1091" y="2516"/>
                  </a:lnTo>
                  <a:lnTo>
                    <a:pt x="1078" y="2516"/>
                  </a:lnTo>
                  <a:lnTo>
                    <a:pt x="1064" y="2525"/>
                  </a:lnTo>
                  <a:lnTo>
                    <a:pt x="1066" y="2539"/>
                  </a:lnTo>
                  <a:lnTo>
                    <a:pt x="1065" y="2555"/>
                  </a:lnTo>
                  <a:lnTo>
                    <a:pt x="1067" y="2556"/>
                  </a:lnTo>
                  <a:lnTo>
                    <a:pt x="1056" y="2570"/>
                  </a:lnTo>
                  <a:lnTo>
                    <a:pt x="1067" y="2578"/>
                  </a:lnTo>
                  <a:lnTo>
                    <a:pt x="1072" y="2575"/>
                  </a:lnTo>
                  <a:lnTo>
                    <a:pt x="1051" y="2590"/>
                  </a:lnTo>
                  <a:lnTo>
                    <a:pt x="1055" y="2600"/>
                  </a:lnTo>
                  <a:lnTo>
                    <a:pt x="1049" y="2605"/>
                  </a:lnTo>
                  <a:lnTo>
                    <a:pt x="1044" y="2615"/>
                  </a:lnTo>
                  <a:lnTo>
                    <a:pt x="1043" y="2640"/>
                  </a:lnTo>
                  <a:lnTo>
                    <a:pt x="1061" y="2653"/>
                  </a:lnTo>
                  <a:lnTo>
                    <a:pt x="1059" y="2667"/>
                  </a:lnTo>
                  <a:lnTo>
                    <a:pt x="1074" y="2664"/>
                  </a:lnTo>
                  <a:lnTo>
                    <a:pt x="1091" y="2665"/>
                  </a:lnTo>
                  <a:lnTo>
                    <a:pt x="1089" y="2685"/>
                  </a:lnTo>
                  <a:lnTo>
                    <a:pt x="1082" y="2690"/>
                  </a:lnTo>
                  <a:lnTo>
                    <a:pt x="1071" y="2705"/>
                  </a:lnTo>
                  <a:lnTo>
                    <a:pt x="1085" y="2719"/>
                  </a:lnTo>
                  <a:lnTo>
                    <a:pt x="1065" y="2716"/>
                  </a:lnTo>
                  <a:lnTo>
                    <a:pt x="1060" y="2728"/>
                  </a:lnTo>
                  <a:lnTo>
                    <a:pt x="1061" y="2742"/>
                  </a:lnTo>
                  <a:lnTo>
                    <a:pt x="1064" y="2750"/>
                  </a:lnTo>
                  <a:lnTo>
                    <a:pt x="1076" y="2750"/>
                  </a:lnTo>
                  <a:lnTo>
                    <a:pt x="1065" y="2764"/>
                  </a:lnTo>
                  <a:lnTo>
                    <a:pt x="1072" y="2767"/>
                  </a:lnTo>
                  <a:lnTo>
                    <a:pt x="1086" y="2767"/>
                  </a:lnTo>
                  <a:lnTo>
                    <a:pt x="1097" y="2764"/>
                  </a:lnTo>
                  <a:lnTo>
                    <a:pt x="1071" y="2787"/>
                  </a:lnTo>
                  <a:lnTo>
                    <a:pt x="1071" y="2797"/>
                  </a:lnTo>
                  <a:lnTo>
                    <a:pt x="1085" y="2802"/>
                  </a:lnTo>
                  <a:lnTo>
                    <a:pt x="1086" y="2810"/>
                  </a:lnTo>
                  <a:lnTo>
                    <a:pt x="1102" y="2802"/>
                  </a:lnTo>
                  <a:lnTo>
                    <a:pt x="1096" y="2805"/>
                  </a:lnTo>
                  <a:lnTo>
                    <a:pt x="1089" y="2815"/>
                  </a:lnTo>
                  <a:lnTo>
                    <a:pt x="1092" y="2823"/>
                  </a:lnTo>
                  <a:lnTo>
                    <a:pt x="1086" y="2834"/>
                  </a:lnTo>
                  <a:lnTo>
                    <a:pt x="1099" y="2830"/>
                  </a:lnTo>
                  <a:lnTo>
                    <a:pt x="1108" y="2825"/>
                  </a:lnTo>
                  <a:lnTo>
                    <a:pt x="1110" y="2856"/>
                  </a:lnTo>
                  <a:lnTo>
                    <a:pt x="1125" y="2855"/>
                  </a:lnTo>
                  <a:lnTo>
                    <a:pt x="1125" y="2864"/>
                  </a:lnTo>
                  <a:lnTo>
                    <a:pt x="1137" y="2864"/>
                  </a:lnTo>
                  <a:lnTo>
                    <a:pt x="1120" y="2882"/>
                  </a:lnTo>
                  <a:lnTo>
                    <a:pt x="1125" y="2895"/>
                  </a:lnTo>
                  <a:lnTo>
                    <a:pt x="1135" y="2880"/>
                  </a:lnTo>
                  <a:lnTo>
                    <a:pt x="1137" y="2896"/>
                  </a:lnTo>
                  <a:lnTo>
                    <a:pt x="1134" y="2900"/>
                  </a:lnTo>
                  <a:lnTo>
                    <a:pt x="1131" y="2916"/>
                  </a:lnTo>
                  <a:lnTo>
                    <a:pt x="1140" y="2920"/>
                  </a:lnTo>
                  <a:lnTo>
                    <a:pt x="1141" y="2932"/>
                  </a:lnTo>
                  <a:lnTo>
                    <a:pt x="1144" y="2945"/>
                  </a:lnTo>
                  <a:lnTo>
                    <a:pt x="1151" y="2937"/>
                  </a:lnTo>
                  <a:lnTo>
                    <a:pt x="1151" y="2941"/>
                  </a:lnTo>
                  <a:lnTo>
                    <a:pt x="1157" y="2943"/>
                  </a:lnTo>
                  <a:lnTo>
                    <a:pt x="1145" y="2957"/>
                  </a:lnTo>
                  <a:lnTo>
                    <a:pt x="1142" y="2965"/>
                  </a:lnTo>
                  <a:lnTo>
                    <a:pt x="1142" y="2979"/>
                  </a:lnTo>
                  <a:lnTo>
                    <a:pt x="1141" y="2990"/>
                  </a:lnTo>
                  <a:lnTo>
                    <a:pt x="1141" y="3002"/>
                  </a:lnTo>
                  <a:lnTo>
                    <a:pt x="1145" y="3017"/>
                  </a:lnTo>
                  <a:lnTo>
                    <a:pt x="1151" y="3013"/>
                  </a:lnTo>
                  <a:lnTo>
                    <a:pt x="1164" y="3013"/>
                  </a:lnTo>
                  <a:lnTo>
                    <a:pt x="1175" y="2990"/>
                  </a:lnTo>
                  <a:lnTo>
                    <a:pt x="1190" y="2961"/>
                  </a:lnTo>
                  <a:lnTo>
                    <a:pt x="1198" y="2965"/>
                  </a:lnTo>
                  <a:lnTo>
                    <a:pt x="1211" y="2960"/>
                  </a:lnTo>
                  <a:lnTo>
                    <a:pt x="1218" y="2944"/>
                  </a:lnTo>
                  <a:lnTo>
                    <a:pt x="1237" y="2954"/>
                  </a:lnTo>
                  <a:lnTo>
                    <a:pt x="1248" y="2952"/>
                  </a:lnTo>
                  <a:lnTo>
                    <a:pt x="1255" y="2968"/>
                  </a:lnTo>
                  <a:lnTo>
                    <a:pt x="1226" y="2960"/>
                  </a:lnTo>
                  <a:lnTo>
                    <a:pt x="1216" y="2970"/>
                  </a:lnTo>
                  <a:lnTo>
                    <a:pt x="1215" y="2977"/>
                  </a:lnTo>
                  <a:lnTo>
                    <a:pt x="1228" y="2988"/>
                  </a:lnTo>
                  <a:lnTo>
                    <a:pt x="1247" y="2988"/>
                  </a:lnTo>
                  <a:lnTo>
                    <a:pt x="1218" y="3000"/>
                  </a:lnTo>
                  <a:lnTo>
                    <a:pt x="1206" y="3002"/>
                  </a:lnTo>
                  <a:lnTo>
                    <a:pt x="1202" y="3018"/>
                  </a:lnTo>
                  <a:lnTo>
                    <a:pt x="1191" y="3025"/>
                  </a:lnTo>
                  <a:lnTo>
                    <a:pt x="1175" y="3027"/>
                  </a:lnTo>
                  <a:lnTo>
                    <a:pt x="1173" y="3036"/>
                  </a:lnTo>
                  <a:lnTo>
                    <a:pt x="1179" y="3057"/>
                  </a:lnTo>
                  <a:lnTo>
                    <a:pt x="1177" y="3082"/>
                  </a:lnTo>
                  <a:lnTo>
                    <a:pt x="1187" y="3078"/>
                  </a:lnTo>
                  <a:lnTo>
                    <a:pt x="1177" y="3093"/>
                  </a:lnTo>
                  <a:lnTo>
                    <a:pt x="1187" y="3110"/>
                  </a:lnTo>
                  <a:lnTo>
                    <a:pt x="1190" y="3119"/>
                  </a:lnTo>
                  <a:lnTo>
                    <a:pt x="1195" y="3116"/>
                  </a:lnTo>
                  <a:lnTo>
                    <a:pt x="1198" y="3136"/>
                  </a:lnTo>
                  <a:lnTo>
                    <a:pt x="1212" y="3160"/>
                  </a:lnTo>
                  <a:lnTo>
                    <a:pt x="1217" y="3162"/>
                  </a:lnTo>
                  <a:lnTo>
                    <a:pt x="1217" y="3165"/>
                  </a:lnTo>
                  <a:lnTo>
                    <a:pt x="1218" y="3170"/>
                  </a:lnTo>
                  <a:lnTo>
                    <a:pt x="1234" y="3173"/>
                  </a:lnTo>
                  <a:lnTo>
                    <a:pt x="1236" y="3186"/>
                  </a:lnTo>
                  <a:lnTo>
                    <a:pt x="1241" y="3195"/>
                  </a:lnTo>
                  <a:lnTo>
                    <a:pt x="1242" y="3203"/>
                  </a:lnTo>
                  <a:lnTo>
                    <a:pt x="1249" y="3196"/>
                  </a:lnTo>
                  <a:lnTo>
                    <a:pt x="1254" y="3195"/>
                  </a:lnTo>
                  <a:lnTo>
                    <a:pt x="1247" y="3212"/>
                  </a:lnTo>
                  <a:lnTo>
                    <a:pt x="1247" y="3226"/>
                  </a:lnTo>
                  <a:lnTo>
                    <a:pt x="1250" y="3232"/>
                  </a:lnTo>
                  <a:lnTo>
                    <a:pt x="1260" y="3233"/>
                  </a:lnTo>
                  <a:lnTo>
                    <a:pt x="1269" y="3238"/>
                  </a:lnTo>
                  <a:lnTo>
                    <a:pt x="1265" y="3246"/>
                  </a:lnTo>
                  <a:lnTo>
                    <a:pt x="1265" y="3255"/>
                  </a:lnTo>
                  <a:lnTo>
                    <a:pt x="1276" y="3260"/>
                  </a:lnTo>
                  <a:lnTo>
                    <a:pt x="1285" y="3260"/>
                  </a:lnTo>
                  <a:lnTo>
                    <a:pt x="1275" y="3265"/>
                  </a:lnTo>
                  <a:lnTo>
                    <a:pt x="1279" y="3272"/>
                  </a:lnTo>
                  <a:lnTo>
                    <a:pt x="1288" y="3270"/>
                  </a:lnTo>
                  <a:lnTo>
                    <a:pt x="1281" y="3275"/>
                  </a:lnTo>
                  <a:lnTo>
                    <a:pt x="1273" y="3277"/>
                  </a:lnTo>
                  <a:lnTo>
                    <a:pt x="1276" y="3282"/>
                  </a:lnTo>
                  <a:lnTo>
                    <a:pt x="1277" y="3288"/>
                  </a:lnTo>
                  <a:lnTo>
                    <a:pt x="1291" y="3286"/>
                  </a:lnTo>
                  <a:lnTo>
                    <a:pt x="1308" y="3272"/>
                  </a:lnTo>
                  <a:lnTo>
                    <a:pt x="1313" y="3276"/>
                  </a:lnTo>
                  <a:lnTo>
                    <a:pt x="1314" y="3283"/>
                  </a:lnTo>
                  <a:lnTo>
                    <a:pt x="1300" y="3292"/>
                  </a:lnTo>
                  <a:lnTo>
                    <a:pt x="1291" y="3298"/>
                  </a:lnTo>
                  <a:lnTo>
                    <a:pt x="1293" y="3304"/>
                  </a:lnTo>
                  <a:lnTo>
                    <a:pt x="1300" y="3313"/>
                  </a:lnTo>
                  <a:lnTo>
                    <a:pt x="1308" y="3319"/>
                  </a:lnTo>
                  <a:lnTo>
                    <a:pt x="1308" y="3324"/>
                  </a:lnTo>
                  <a:lnTo>
                    <a:pt x="1316" y="3325"/>
                  </a:lnTo>
                  <a:lnTo>
                    <a:pt x="1311" y="3332"/>
                  </a:lnTo>
                  <a:lnTo>
                    <a:pt x="1297" y="3339"/>
                  </a:lnTo>
                  <a:lnTo>
                    <a:pt x="1300" y="3343"/>
                  </a:lnTo>
                  <a:lnTo>
                    <a:pt x="1312" y="3350"/>
                  </a:lnTo>
                  <a:lnTo>
                    <a:pt x="1320" y="3347"/>
                  </a:lnTo>
                  <a:lnTo>
                    <a:pt x="1338" y="3337"/>
                  </a:lnTo>
                  <a:lnTo>
                    <a:pt x="1344" y="3337"/>
                  </a:lnTo>
                  <a:lnTo>
                    <a:pt x="1355" y="3342"/>
                  </a:lnTo>
                  <a:lnTo>
                    <a:pt x="1311" y="3358"/>
                  </a:lnTo>
                  <a:lnTo>
                    <a:pt x="1314" y="3361"/>
                  </a:lnTo>
                  <a:lnTo>
                    <a:pt x="1322" y="3358"/>
                  </a:lnTo>
                  <a:lnTo>
                    <a:pt x="1334" y="3358"/>
                  </a:lnTo>
                  <a:lnTo>
                    <a:pt x="1336" y="3361"/>
                  </a:lnTo>
                  <a:lnTo>
                    <a:pt x="1335" y="3364"/>
                  </a:lnTo>
                  <a:lnTo>
                    <a:pt x="1334" y="3373"/>
                  </a:lnTo>
                  <a:lnTo>
                    <a:pt x="1340" y="3378"/>
                  </a:lnTo>
                  <a:lnTo>
                    <a:pt x="1344" y="3379"/>
                  </a:lnTo>
                  <a:lnTo>
                    <a:pt x="1356" y="3374"/>
                  </a:lnTo>
                  <a:lnTo>
                    <a:pt x="1360" y="3379"/>
                  </a:lnTo>
                  <a:lnTo>
                    <a:pt x="1362" y="3386"/>
                  </a:lnTo>
                  <a:lnTo>
                    <a:pt x="1363" y="3388"/>
                  </a:lnTo>
                  <a:lnTo>
                    <a:pt x="1373" y="3390"/>
                  </a:lnTo>
                  <a:lnTo>
                    <a:pt x="1382" y="3395"/>
                  </a:lnTo>
                  <a:lnTo>
                    <a:pt x="1386" y="3394"/>
                  </a:lnTo>
                  <a:lnTo>
                    <a:pt x="1389" y="3397"/>
                  </a:lnTo>
                  <a:lnTo>
                    <a:pt x="1388" y="3400"/>
                  </a:lnTo>
                  <a:lnTo>
                    <a:pt x="1373" y="3411"/>
                  </a:lnTo>
                  <a:lnTo>
                    <a:pt x="1363" y="3416"/>
                  </a:lnTo>
                  <a:lnTo>
                    <a:pt x="1359" y="3422"/>
                  </a:lnTo>
                  <a:lnTo>
                    <a:pt x="1370" y="3420"/>
                  </a:lnTo>
                  <a:lnTo>
                    <a:pt x="1377" y="3421"/>
                  </a:lnTo>
                  <a:lnTo>
                    <a:pt x="1400" y="3420"/>
                  </a:lnTo>
                  <a:lnTo>
                    <a:pt x="1397" y="3410"/>
                  </a:lnTo>
                  <a:lnTo>
                    <a:pt x="1397" y="3407"/>
                  </a:lnTo>
                  <a:lnTo>
                    <a:pt x="1399" y="3406"/>
                  </a:lnTo>
                  <a:lnTo>
                    <a:pt x="1410" y="3410"/>
                  </a:lnTo>
                  <a:lnTo>
                    <a:pt x="1419" y="3407"/>
                  </a:lnTo>
                  <a:lnTo>
                    <a:pt x="1442" y="3410"/>
                  </a:lnTo>
                  <a:lnTo>
                    <a:pt x="1462" y="3397"/>
                  </a:lnTo>
                  <a:lnTo>
                    <a:pt x="1464" y="3401"/>
                  </a:lnTo>
                  <a:lnTo>
                    <a:pt x="1480" y="3394"/>
                  </a:lnTo>
                  <a:lnTo>
                    <a:pt x="1478" y="3401"/>
                  </a:lnTo>
                  <a:lnTo>
                    <a:pt x="1476" y="3407"/>
                  </a:lnTo>
                  <a:lnTo>
                    <a:pt x="1483" y="3410"/>
                  </a:lnTo>
                  <a:lnTo>
                    <a:pt x="1499" y="3404"/>
                  </a:lnTo>
                  <a:lnTo>
                    <a:pt x="1495" y="3409"/>
                  </a:lnTo>
                  <a:lnTo>
                    <a:pt x="1470" y="3422"/>
                  </a:lnTo>
                  <a:lnTo>
                    <a:pt x="1478" y="3422"/>
                  </a:lnTo>
                  <a:lnTo>
                    <a:pt x="1465" y="3431"/>
                  </a:lnTo>
                  <a:lnTo>
                    <a:pt x="1470" y="3433"/>
                  </a:lnTo>
                  <a:lnTo>
                    <a:pt x="1474" y="3432"/>
                  </a:lnTo>
                  <a:lnTo>
                    <a:pt x="1483" y="3426"/>
                  </a:lnTo>
                  <a:lnTo>
                    <a:pt x="1491" y="3427"/>
                  </a:lnTo>
                  <a:lnTo>
                    <a:pt x="1501" y="3418"/>
                  </a:lnTo>
                  <a:lnTo>
                    <a:pt x="1508" y="3407"/>
                  </a:lnTo>
                  <a:lnTo>
                    <a:pt x="1512" y="3410"/>
                  </a:lnTo>
                  <a:lnTo>
                    <a:pt x="1508" y="3421"/>
                  </a:lnTo>
                  <a:lnTo>
                    <a:pt x="1496" y="3429"/>
                  </a:lnTo>
                  <a:lnTo>
                    <a:pt x="1491" y="3437"/>
                  </a:lnTo>
                  <a:lnTo>
                    <a:pt x="1495" y="3442"/>
                  </a:lnTo>
                  <a:lnTo>
                    <a:pt x="1497" y="3450"/>
                  </a:lnTo>
                  <a:lnTo>
                    <a:pt x="1500" y="3455"/>
                  </a:lnTo>
                  <a:lnTo>
                    <a:pt x="1502" y="3461"/>
                  </a:lnTo>
                  <a:lnTo>
                    <a:pt x="1506" y="3455"/>
                  </a:lnTo>
                  <a:lnTo>
                    <a:pt x="1511" y="3444"/>
                  </a:lnTo>
                  <a:lnTo>
                    <a:pt x="1516" y="3440"/>
                  </a:lnTo>
                  <a:lnTo>
                    <a:pt x="1521" y="3440"/>
                  </a:lnTo>
                  <a:lnTo>
                    <a:pt x="1519" y="3448"/>
                  </a:lnTo>
                  <a:lnTo>
                    <a:pt x="1516" y="3461"/>
                  </a:lnTo>
                  <a:lnTo>
                    <a:pt x="1518" y="3465"/>
                  </a:lnTo>
                  <a:lnTo>
                    <a:pt x="1528" y="3461"/>
                  </a:lnTo>
                  <a:lnTo>
                    <a:pt x="1537" y="3452"/>
                  </a:lnTo>
                  <a:lnTo>
                    <a:pt x="1537" y="3458"/>
                  </a:lnTo>
                  <a:lnTo>
                    <a:pt x="1534" y="3474"/>
                  </a:lnTo>
                  <a:lnTo>
                    <a:pt x="1529" y="3477"/>
                  </a:lnTo>
                  <a:lnTo>
                    <a:pt x="1522" y="3487"/>
                  </a:lnTo>
                  <a:lnTo>
                    <a:pt x="1522" y="3493"/>
                  </a:lnTo>
                  <a:lnTo>
                    <a:pt x="1524" y="3493"/>
                  </a:lnTo>
                  <a:lnTo>
                    <a:pt x="1527" y="3501"/>
                  </a:lnTo>
                  <a:lnTo>
                    <a:pt x="1530" y="3502"/>
                  </a:lnTo>
                  <a:lnTo>
                    <a:pt x="1542" y="3501"/>
                  </a:lnTo>
                  <a:lnTo>
                    <a:pt x="1550" y="3510"/>
                  </a:lnTo>
                  <a:lnTo>
                    <a:pt x="1564" y="3507"/>
                  </a:lnTo>
                  <a:lnTo>
                    <a:pt x="1577" y="3492"/>
                  </a:lnTo>
                  <a:lnTo>
                    <a:pt x="1583" y="3482"/>
                  </a:lnTo>
                  <a:lnTo>
                    <a:pt x="1583" y="3487"/>
                  </a:lnTo>
                  <a:lnTo>
                    <a:pt x="1586" y="3497"/>
                  </a:lnTo>
                  <a:lnTo>
                    <a:pt x="1618" y="3499"/>
                  </a:lnTo>
                  <a:lnTo>
                    <a:pt x="1636" y="3498"/>
                  </a:lnTo>
                  <a:lnTo>
                    <a:pt x="1636" y="3497"/>
                  </a:lnTo>
                  <a:lnTo>
                    <a:pt x="1634" y="3490"/>
                  </a:lnTo>
                  <a:lnTo>
                    <a:pt x="1635" y="3485"/>
                  </a:lnTo>
                  <a:lnTo>
                    <a:pt x="1632" y="3476"/>
                  </a:lnTo>
                  <a:lnTo>
                    <a:pt x="1629" y="3467"/>
                  </a:lnTo>
                  <a:lnTo>
                    <a:pt x="1624" y="3466"/>
                  </a:lnTo>
                  <a:lnTo>
                    <a:pt x="1605" y="3454"/>
                  </a:lnTo>
                  <a:lnTo>
                    <a:pt x="1624" y="3458"/>
                  </a:lnTo>
                  <a:lnTo>
                    <a:pt x="1632" y="3458"/>
                  </a:lnTo>
                  <a:lnTo>
                    <a:pt x="1636" y="3453"/>
                  </a:lnTo>
                  <a:lnTo>
                    <a:pt x="1645" y="3454"/>
                  </a:lnTo>
                  <a:lnTo>
                    <a:pt x="1650" y="3449"/>
                  </a:lnTo>
                  <a:lnTo>
                    <a:pt x="1648" y="3432"/>
                  </a:lnTo>
                  <a:lnTo>
                    <a:pt x="1650" y="3420"/>
                  </a:lnTo>
                  <a:lnTo>
                    <a:pt x="1651" y="3412"/>
                  </a:lnTo>
                  <a:lnTo>
                    <a:pt x="1656" y="3405"/>
                  </a:lnTo>
                  <a:lnTo>
                    <a:pt x="1661" y="3379"/>
                  </a:lnTo>
                  <a:lnTo>
                    <a:pt x="1661" y="3373"/>
                  </a:lnTo>
                  <a:lnTo>
                    <a:pt x="1658" y="3372"/>
                  </a:lnTo>
                  <a:lnTo>
                    <a:pt x="1661" y="3367"/>
                  </a:lnTo>
                  <a:lnTo>
                    <a:pt x="1669" y="3358"/>
                  </a:lnTo>
                  <a:lnTo>
                    <a:pt x="1674" y="3348"/>
                  </a:lnTo>
                  <a:lnTo>
                    <a:pt x="1669" y="3348"/>
                  </a:lnTo>
                  <a:lnTo>
                    <a:pt x="1672" y="3340"/>
                  </a:lnTo>
                  <a:lnTo>
                    <a:pt x="1684" y="3318"/>
                  </a:lnTo>
                  <a:lnTo>
                    <a:pt x="1690" y="3311"/>
                  </a:lnTo>
                  <a:lnTo>
                    <a:pt x="1687" y="3305"/>
                  </a:lnTo>
                  <a:lnTo>
                    <a:pt x="1690" y="3296"/>
                  </a:lnTo>
                  <a:lnTo>
                    <a:pt x="1689" y="3287"/>
                  </a:lnTo>
                  <a:lnTo>
                    <a:pt x="1682" y="3282"/>
                  </a:lnTo>
                  <a:lnTo>
                    <a:pt x="1679" y="3239"/>
                  </a:lnTo>
                  <a:lnTo>
                    <a:pt x="1673" y="3235"/>
                  </a:lnTo>
                  <a:lnTo>
                    <a:pt x="1674" y="3230"/>
                  </a:lnTo>
                  <a:lnTo>
                    <a:pt x="1669" y="3216"/>
                  </a:lnTo>
                  <a:lnTo>
                    <a:pt x="1651" y="3210"/>
                  </a:lnTo>
                  <a:lnTo>
                    <a:pt x="1667" y="3205"/>
                  </a:lnTo>
                  <a:lnTo>
                    <a:pt x="1669" y="3201"/>
                  </a:lnTo>
                  <a:lnTo>
                    <a:pt x="1669" y="3195"/>
                  </a:lnTo>
                  <a:lnTo>
                    <a:pt x="1673" y="3191"/>
                  </a:lnTo>
                  <a:lnTo>
                    <a:pt x="1680" y="3190"/>
                  </a:lnTo>
                  <a:lnTo>
                    <a:pt x="1684" y="3192"/>
                  </a:lnTo>
                  <a:lnTo>
                    <a:pt x="1691" y="3192"/>
                  </a:lnTo>
                  <a:lnTo>
                    <a:pt x="1711" y="3189"/>
                  </a:lnTo>
                  <a:lnTo>
                    <a:pt x="1715" y="3180"/>
                  </a:lnTo>
                  <a:lnTo>
                    <a:pt x="1723" y="3179"/>
                  </a:lnTo>
                  <a:lnTo>
                    <a:pt x="1723" y="3169"/>
                  </a:lnTo>
                  <a:lnTo>
                    <a:pt x="1714" y="3170"/>
                  </a:lnTo>
                  <a:lnTo>
                    <a:pt x="1700" y="3160"/>
                  </a:lnTo>
                  <a:lnTo>
                    <a:pt x="1689" y="3152"/>
                  </a:lnTo>
                  <a:lnTo>
                    <a:pt x="1696" y="3152"/>
                  </a:lnTo>
                  <a:lnTo>
                    <a:pt x="1702" y="3158"/>
                  </a:lnTo>
                  <a:lnTo>
                    <a:pt x="1709" y="3160"/>
                  </a:lnTo>
                  <a:lnTo>
                    <a:pt x="1729" y="3162"/>
                  </a:lnTo>
                  <a:lnTo>
                    <a:pt x="1729" y="3156"/>
                  </a:lnTo>
                  <a:lnTo>
                    <a:pt x="1716" y="3154"/>
                  </a:lnTo>
                  <a:lnTo>
                    <a:pt x="1714" y="3146"/>
                  </a:lnTo>
                  <a:lnTo>
                    <a:pt x="1720" y="3144"/>
                  </a:lnTo>
                  <a:lnTo>
                    <a:pt x="1722" y="3140"/>
                  </a:lnTo>
                  <a:lnTo>
                    <a:pt x="1716" y="3133"/>
                  </a:lnTo>
                  <a:lnTo>
                    <a:pt x="1717" y="3130"/>
                  </a:lnTo>
                  <a:lnTo>
                    <a:pt x="1728" y="3138"/>
                  </a:lnTo>
                  <a:lnTo>
                    <a:pt x="1739" y="3141"/>
                  </a:lnTo>
                  <a:lnTo>
                    <a:pt x="1737" y="3131"/>
                  </a:lnTo>
                  <a:lnTo>
                    <a:pt x="1745" y="3130"/>
                  </a:lnTo>
                  <a:lnTo>
                    <a:pt x="1742" y="3124"/>
                  </a:lnTo>
                  <a:lnTo>
                    <a:pt x="1741" y="3117"/>
                  </a:lnTo>
                  <a:lnTo>
                    <a:pt x="1748" y="3121"/>
                  </a:lnTo>
                  <a:lnTo>
                    <a:pt x="1755" y="3119"/>
                  </a:lnTo>
                  <a:lnTo>
                    <a:pt x="1757" y="3115"/>
                  </a:lnTo>
                  <a:lnTo>
                    <a:pt x="1758" y="3103"/>
                  </a:lnTo>
                  <a:lnTo>
                    <a:pt x="1764" y="3101"/>
                  </a:lnTo>
                  <a:lnTo>
                    <a:pt x="1764" y="3090"/>
                  </a:lnTo>
                  <a:lnTo>
                    <a:pt x="1760" y="3085"/>
                  </a:lnTo>
                  <a:lnTo>
                    <a:pt x="1727" y="3077"/>
                  </a:lnTo>
                  <a:lnTo>
                    <a:pt x="1728" y="3071"/>
                  </a:lnTo>
                  <a:lnTo>
                    <a:pt x="1759" y="3079"/>
                  </a:lnTo>
                  <a:lnTo>
                    <a:pt x="1774" y="3077"/>
                  </a:lnTo>
                  <a:lnTo>
                    <a:pt x="1763" y="3045"/>
                  </a:lnTo>
                  <a:lnTo>
                    <a:pt x="1768" y="3041"/>
                  </a:lnTo>
                  <a:lnTo>
                    <a:pt x="1770" y="3036"/>
                  </a:lnTo>
                  <a:lnTo>
                    <a:pt x="1764" y="3027"/>
                  </a:lnTo>
                  <a:lnTo>
                    <a:pt x="1726" y="3022"/>
                  </a:lnTo>
                  <a:lnTo>
                    <a:pt x="1722" y="3008"/>
                  </a:lnTo>
                  <a:lnTo>
                    <a:pt x="1732" y="3011"/>
                  </a:lnTo>
                  <a:lnTo>
                    <a:pt x="1755" y="2997"/>
                  </a:lnTo>
                  <a:lnTo>
                    <a:pt x="1772" y="2997"/>
                  </a:lnTo>
                  <a:lnTo>
                    <a:pt x="1784" y="3002"/>
                  </a:lnTo>
                  <a:lnTo>
                    <a:pt x="1786" y="2998"/>
                  </a:lnTo>
                  <a:lnTo>
                    <a:pt x="1777" y="2995"/>
                  </a:lnTo>
                  <a:lnTo>
                    <a:pt x="1770" y="2987"/>
                  </a:lnTo>
                  <a:lnTo>
                    <a:pt x="1766" y="2966"/>
                  </a:lnTo>
                  <a:lnTo>
                    <a:pt x="1758" y="2958"/>
                  </a:lnTo>
                  <a:lnTo>
                    <a:pt x="1753" y="2943"/>
                  </a:lnTo>
                  <a:lnTo>
                    <a:pt x="1747" y="2938"/>
                  </a:lnTo>
                  <a:lnTo>
                    <a:pt x="1744" y="2928"/>
                  </a:lnTo>
                  <a:lnTo>
                    <a:pt x="1733" y="2931"/>
                  </a:lnTo>
                  <a:lnTo>
                    <a:pt x="1743" y="2906"/>
                  </a:lnTo>
                  <a:lnTo>
                    <a:pt x="1749" y="2912"/>
                  </a:lnTo>
                  <a:lnTo>
                    <a:pt x="1760" y="2911"/>
                  </a:lnTo>
                  <a:lnTo>
                    <a:pt x="1768" y="2916"/>
                  </a:lnTo>
                  <a:lnTo>
                    <a:pt x="1768" y="2905"/>
                  </a:lnTo>
                  <a:lnTo>
                    <a:pt x="1776" y="2907"/>
                  </a:lnTo>
                  <a:lnTo>
                    <a:pt x="1782" y="2915"/>
                  </a:lnTo>
                  <a:lnTo>
                    <a:pt x="1786" y="2909"/>
                  </a:lnTo>
                  <a:lnTo>
                    <a:pt x="1793" y="2917"/>
                  </a:lnTo>
                  <a:lnTo>
                    <a:pt x="1801" y="2909"/>
                  </a:lnTo>
                  <a:lnTo>
                    <a:pt x="1801" y="2901"/>
                  </a:lnTo>
                  <a:lnTo>
                    <a:pt x="1813" y="2885"/>
                  </a:lnTo>
                  <a:lnTo>
                    <a:pt x="1808" y="2877"/>
                  </a:lnTo>
                  <a:lnTo>
                    <a:pt x="1809" y="2871"/>
                  </a:lnTo>
                  <a:lnTo>
                    <a:pt x="1807" y="2863"/>
                  </a:lnTo>
                  <a:lnTo>
                    <a:pt x="1793" y="2855"/>
                  </a:lnTo>
                  <a:lnTo>
                    <a:pt x="1801" y="2852"/>
                  </a:lnTo>
                  <a:lnTo>
                    <a:pt x="1804" y="2848"/>
                  </a:lnTo>
                  <a:lnTo>
                    <a:pt x="1812" y="2852"/>
                  </a:lnTo>
                  <a:lnTo>
                    <a:pt x="1819" y="2832"/>
                  </a:lnTo>
                  <a:lnTo>
                    <a:pt x="1827" y="2836"/>
                  </a:lnTo>
                  <a:lnTo>
                    <a:pt x="1829" y="2845"/>
                  </a:lnTo>
                  <a:lnTo>
                    <a:pt x="1836" y="2846"/>
                  </a:lnTo>
                  <a:lnTo>
                    <a:pt x="1841" y="2830"/>
                  </a:lnTo>
                  <a:lnTo>
                    <a:pt x="1851" y="2839"/>
                  </a:lnTo>
                  <a:lnTo>
                    <a:pt x="1854" y="2845"/>
                  </a:lnTo>
                  <a:lnTo>
                    <a:pt x="1862" y="2842"/>
                  </a:lnTo>
                  <a:lnTo>
                    <a:pt x="1878" y="2841"/>
                  </a:lnTo>
                  <a:lnTo>
                    <a:pt x="1871" y="2831"/>
                  </a:lnTo>
                  <a:lnTo>
                    <a:pt x="1886" y="2831"/>
                  </a:lnTo>
                  <a:lnTo>
                    <a:pt x="1898" y="2837"/>
                  </a:lnTo>
                  <a:lnTo>
                    <a:pt x="1899" y="2828"/>
                  </a:lnTo>
                  <a:lnTo>
                    <a:pt x="1904" y="2828"/>
                  </a:lnTo>
                  <a:lnTo>
                    <a:pt x="1901" y="2818"/>
                  </a:lnTo>
                  <a:lnTo>
                    <a:pt x="1904" y="2815"/>
                  </a:lnTo>
                  <a:lnTo>
                    <a:pt x="1900" y="2812"/>
                  </a:lnTo>
                  <a:lnTo>
                    <a:pt x="1895" y="2812"/>
                  </a:lnTo>
                  <a:lnTo>
                    <a:pt x="1888" y="2803"/>
                  </a:lnTo>
                  <a:lnTo>
                    <a:pt x="1890" y="2788"/>
                  </a:lnTo>
                  <a:lnTo>
                    <a:pt x="1900" y="2801"/>
                  </a:lnTo>
                  <a:lnTo>
                    <a:pt x="1901" y="2792"/>
                  </a:lnTo>
                  <a:lnTo>
                    <a:pt x="1906" y="2796"/>
                  </a:lnTo>
                  <a:lnTo>
                    <a:pt x="1911" y="2796"/>
                  </a:lnTo>
                  <a:lnTo>
                    <a:pt x="1914" y="2782"/>
                  </a:lnTo>
                  <a:lnTo>
                    <a:pt x="1904" y="2774"/>
                  </a:lnTo>
                  <a:lnTo>
                    <a:pt x="1916" y="2767"/>
                  </a:lnTo>
                  <a:lnTo>
                    <a:pt x="1914" y="2761"/>
                  </a:lnTo>
                  <a:lnTo>
                    <a:pt x="1919" y="2755"/>
                  </a:lnTo>
                  <a:lnTo>
                    <a:pt x="1925" y="2756"/>
                  </a:lnTo>
                  <a:lnTo>
                    <a:pt x="1911" y="2745"/>
                  </a:lnTo>
                  <a:lnTo>
                    <a:pt x="1910" y="2739"/>
                  </a:lnTo>
                  <a:lnTo>
                    <a:pt x="1919" y="2744"/>
                  </a:lnTo>
                  <a:lnTo>
                    <a:pt x="1922" y="2731"/>
                  </a:lnTo>
                  <a:lnTo>
                    <a:pt x="1933" y="2746"/>
                  </a:lnTo>
                  <a:lnTo>
                    <a:pt x="1941" y="2744"/>
                  </a:lnTo>
                  <a:lnTo>
                    <a:pt x="1947" y="2746"/>
                  </a:lnTo>
                  <a:lnTo>
                    <a:pt x="1960" y="2745"/>
                  </a:lnTo>
                  <a:lnTo>
                    <a:pt x="1936" y="2765"/>
                  </a:lnTo>
                  <a:lnTo>
                    <a:pt x="1935" y="2777"/>
                  </a:lnTo>
                  <a:lnTo>
                    <a:pt x="1925" y="2787"/>
                  </a:lnTo>
                  <a:lnTo>
                    <a:pt x="1927" y="2793"/>
                  </a:lnTo>
                  <a:lnTo>
                    <a:pt x="1927" y="2797"/>
                  </a:lnTo>
                  <a:lnTo>
                    <a:pt x="1930" y="2799"/>
                  </a:lnTo>
                  <a:lnTo>
                    <a:pt x="1936" y="2799"/>
                  </a:lnTo>
                  <a:lnTo>
                    <a:pt x="1943" y="2803"/>
                  </a:lnTo>
                  <a:lnTo>
                    <a:pt x="1954" y="2812"/>
                  </a:lnTo>
                  <a:lnTo>
                    <a:pt x="1956" y="2804"/>
                  </a:lnTo>
                  <a:lnTo>
                    <a:pt x="1947" y="2796"/>
                  </a:lnTo>
                  <a:lnTo>
                    <a:pt x="1957" y="2801"/>
                  </a:lnTo>
                  <a:lnTo>
                    <a:pt x="1956" y="2788"/>
                  </a:lnTo>
                  <a:lnTo>
                    <a:pt x="1957" y="2775"/>
                  </a:lnTo>
                  <a:lnTo>
                    <a:pt x="1967" y="2785"/>
                  </a:lnTo>
                  <a:lnTo>
                    <a:pt x="1973" y="2802"/>
                  </a:lnTo>
                  <a:lnTo>
                    <a:pt x="1983" y="2801"/>
                  </a:lnTo>
                  <a:lnTo>
                    <a:pt x="1987" y="2810"/>
                  </a:lnTo>
                  <a:lnTo>
                    <a:pt x="1992" y="2794"/>
                  </a:lnTo>
                  <a:lnTo>
                    <a:pt x="1997" y="2782"/>
                  </a:lnTo>
                  <a:lnTo>
                    <a:pt x="2005" y="2781"/>
                  </a:lnTo>
                  <a:lnTo>
                    <a:pt x="2002" y="2797"/>
                  </a:lnTo>
                  <a:lnTo>
                    <a:pt x="2007" y="2793"/>
                  </a:lnTo>
                  <a:lnTo>
                    <a:pt x="2012" y="2797"/>
                  </a:lnTo>
                  <a:lnTo>
                    <a:pt x="2014" y="2793"/>
                  </a:lnTo>
                  <a:lnTo>
                    <a:pt x="2022" y="2801"/>
                  </a:lnTo>
                  <a:lnTo>
                    <a:pt x="2023" y="2788"/>
                  </a:lnTo>
                  <a:lnTo>
                    <a:pt x="2028" y="2774"/>
                  </a:lnTo>
                  <a:lnTo>
                    <a:pt x="2038" y="2778"/>
                  </a:lnTo>
                  <a:lnTo>
                    <a:pt x="2038" y="2767"/>
                  </a:lnTo>
                  <a:lnTo>
                    <a:pt x="2042" y="2758"/>
                  </a:lnTo>
                  <a:lnTo>
                    <a:pt x="2034" y="2746"/>
                  </a:lnTo>
                  <a:lnTo>
                    <a:pt x="2030" y="2740"/>
                  </a:lnTo>
                  <a:lnTo>
                    <a:pt x="2033" y="2731"/>
                  </a:lnTo>
                  <a:lnTo>
                    <a:pt x="2044" y="2744"/>
                  </a:lnTo>
                  <a:lnTo>
                    <a:pt x="2065" y="2753"/>
                  </a:lnTo>
                  <a:lnTo>
                    <a:pt x="2072" y="2753"/>
                  </a:lnTo>
                  <a:lnTo>
                    <a:pt x="2065" y="2740"/>
                  </a:lnTo>
                  <a:lnTo>
                    <a:pt x="2073" y="2728"/>
                  </a:lnTo>
                  <a:lnTo>
                    <a:pt x="2076" y="2740"/>
                  </a:lnTo>
                  <a:lnTo>
                    <a:pt x="2081" y="2744"/>
                  </a:lnTo>
                  <a:lnTo>
                    <a:pt x="2086" y="2739"/>
                  </a:lnTo>
                  <a:lnTo>
                    <a:pt x="2093" y="2739"/>
                  </a:lnTo>
                  <a:lnTo>
                    <a:pt x="2097" y="2734"/>
                  </a:lnTo>
                  <a:lnTo>
                    <a:pt x="2098" y="2724"/>
                  </a:lnTo>
                  <a:lnTo>
                    <a:pt x="2102" y="2717"/>
                  </a:lnTo>
                  <a:lnTo>
                    <a:pt x="2105" y="2700"/>
                  </a:lnTo>
                  <a:lnTo>
                    <a:pt x="2110" y="2685"/>
                  </a:lnTo>
                  <a:lnTo>
                    <a:pt x="2114" y="2700"/>
                  </a:lnTo>
                  <a:lnTo>
                    <a:pt x="2118" y="2690"/>
                  </a:lnTo>
                  <a:lnTo>
                    <a:pt x="2120" y="2702"/>
                  </a:lnTo>
                  <a:lnTo>
                    <a:pt x="2123" y="2691"/>
                  </a:lnTo>
                  <a:lnTo>
                    <a:pt x="2126" y="2683"/>
                  </a:lnTo>
                  <a:lnTo>
                    <a:pt x="2126" y="2679"/>
                  </a:lnTo>
                  <a:lnTo>
                    <a:pt x="2131" y="2680"/>
                  </a:lnTo>
                  <a:lnTo>
                    <a:pt x="2130" y="2672"/>
                  </a:lnTo>
                  <a:lnTo>
                    <a:pt x="2137" y="2678"/>
                  </a:lnTo>
                  <a:lnTo>
                    <a:pt x="2132" y="2664"/>
                  </a:lnTo>
                  <a:lnTo>
                    <a:pt x="2134" y="2660"/>
                  </a:lnTo>
                  <a:lnTo>
                    <a:pt x="2140" y="2656"/>
                  </a:lnTo>
                  <a:lnTo>
                    <a:pt x="2142" y="2649"/>
                  </a:lnTo>
                  <a:lnTo>
                    <a:pt x="2156" y="2642"/>
                  </a:lnTo>
                  <a:lnTo>
                    <a:pt x="2158" y="2619"/>
                  </a:lnTo>
                  <a:lnTo>
                    <a:pt x="2161" y="2615"/>
                  </a:lnTo>
                  <a:lnTo>
                    <a:pt x="2159" y="2604"/>
                  </a:lnTo>
                  <a:lnTo>
                    <a:pt x="2156" y="2599"/>
                  </a:lnTo>
                  <a:lnTo>
                    <a:pt x="2164" y="2599"/>
                  </a:lnTo>
                  <a:lnTo>
                    <a:pt x="2163" y="2590"/>
                  </a:lnTo>
                  <a:lnTo>
                    <a:pt x="2168" y="2573"/>
                  </a:lnTo>
                  <a:lnTo>
                    <a:pt x="2175" y="2571"/>
                  </a:lnTo>
                  <a:lnTo>
                    <a:pt x="2177" y="2560"/>
                  </a:lnTo>
                  <a:lnTo>
                    <a:pt x="2174" y="2551"/>
                  </a:lnTo>
                  <a:lnTo>
                    <a:pt x="2184" y="2555"/>
                  </a:lnTo>
                  <a:lnTo>
                    <a:pt x="2196" y="2547"/>
                  </a:lnTo>
                  <a:lnTo>
                    <a:pt x="2209" y="2534"/>
                  </a:lnTo>
                  <a:lnTo>
                    <a:pt x="2207" y="2528"/>
                  </a:lnTo>
                  <a:lnTo>
                    <a:pt x="2215" y="2519"/>
                  </a:lnTo>
                  <a:lnTo>
                    <a:pt x="2220" y="2528"/>
                  </a:lnTo>
                  <a:lnTo>
                    <a:pt x="2226" y="2522"/>
                  </a:lnTo>
                  <a:lnTo>
                    <a:pt x="2229" y="2525"/>
                  </a:lnTo>
                  <a:lnTo>
                    <a:pt x="2231" y="2518"/>
                  </a:lnTo>
                  <a:lnTo>
                    <a:pt x="2234" y="2514"/>
                  </a:lnTo>
                  <a:lnTo>
                    <a:pt x="2233" y="2501"/>
                  </a:lnTo>
                  <a:lnTo>
                    <a:pt x="2242" y="2498"/>
                  </a:lnTo>
                  <a:lnTo>
                    <a:pt x="2237" y="2489"/>
                  </a:lnTo>
                  <a:lnTo>
                    <a:pt x="2217" y="2477"/>
                  </a:lnTo>
                  <a:lnTo>
                    <a:pt x="2225" y="2475"/>
                  </a:lnTo>
                  <a:lnTo>
                    <a:pt x="2216" y="2454"/>
                  </a:lnTo>
                  <a:lnTo>
                    <a:pt x="2202" y="2436"/>
                  </a:lnTo>
                  <a:lnTo>
                    <a:pt x="2201" y="2428"/>
                  </a:lnTo>
                  <a:lnTo>
                    <a:pt x="2214" y="2427"/>
                  </a:lnTo>
                  <a:lnTo>
                    <a:pt x="2211" y="2415"/>
                  </a:lnTo>
                  <a:lnTo>
                    <a:pt x="2221" y="2425"/>
                  </a:lnTo>
                  <a:lnTo>
                    <a:pt x="2221" y="2438"/>
                  </a:lnTo>
                  <a:lnTo>
                    <a:pt x="2223" y="2448"/>
                  </a:lnTo>
                  <a:lnTo>
                    <a:pt x="2229" y="2436"/>
                  </a:lnTo>
                  <a:lnTo>
                    <a:pt x="2232" y="2439"/>
                  </a:lnTo>
                  <a:lnTo>
                    <a:pt x="2233" y="2449"/>
                  </a:lnTo>
                  <a:lnTo>
                    <a:pt x="2239" y="2458"/>
                  </a:lnTo>
                  <a:lnTo>
                    <a:pt x="2241" y="2465"/>
                  </a:lnTo>
                  <a:lnTo>
                    <a:pt x="2260" y="2471"/>
                  </a:lnTo>
                  <a:lnTo>
                    <a:pt x="2256" y="2480"/>
                  </a:lnTo>
                  <a:lnTo>
                    <a:pt x="2248" y="2476"/>
                  </a:lnTo>
                  <a:lnTo>
                    <a:pt x="2250" y="2489"/>
                  </a:lnTo>
                  <a:lnTo>
                    <a:pt x="2261" y="2495"/>
                  </a:lnTo>
                  <a:lnTo>
                    <a:pt x="2260" y="2501"/>
                  </a:lnTo>
                  <a:lnTo>
                    <a:pt x="2270" y="2493"/>
                  </a:lnTo>
                  <a:lnTo>
                    <a:pt x="2280" y="2493"/>
                  </a:lnTo>
                  <a:lnTo>
                    <a:pt x="2297" y="2501"/>
                  </a:lnTo>
                  <a:lnTo>
                    <a:pt x="2288" y="2490"/>
                  </a:lnTo>
                  <a:lnTo>
                    <a:pt x="2291" y="2486"/>
                  </a:lnTo>
                  <a:lnTo>
                    <a:pt x="2290" y="2481"/>
                  </a:lnTo>
                  <a:lnTo>
                    <a:pt x="2295" y="2481"/>
                  </a:lnTo>
                  <a:lnTo>
                    <a:pt x="2296" y="2485"/>
                  </a:lnTo>
                  <a:lnTo>
                    <a:pt x="2314" y="2497"/>
                  </a:lnTo>
                  <a:lnTo>
                    <a:pt x="2324" y="2497"/>
                  </a:lnTo>
                  <a:lnTo>
                    <a:pt x="2322" y="2486"/>
                  </a:lnTo>
                  <a:lnTo>
                    <a:pt x="2311" y="2481"/>
                  </a:lnTo>
                  <a:lnTo>
                    <a:pt x="2311" y="2468"/>
                  </a:lnTo>
                  <a:lnTo>
                    <a:pt x="2317" y="2473"/>
                  </a:lnTo>
                  <a:lnTo>
                    <a:pt x="2330" y="2474"/>
                  </a:lnTo>
                  <a:lnTo>
                    <a:pt x="2330" y="2484"/>
                  </a:lnTo>
                  <a:lnTo>
                    <a:pt x="2339" y="2493"/>
                  </a:lnTo>
                  <a:lnTo>
                    <a:pt x="2346" y="2484"/>
                  </a:lnTo>
                  <a:lnTo>
                    <a:pt x="2338" y="2475"/>
                  </a:lnTo>
                  <a:lnTo>
                    <a:pt x="2341" y="2469"/>
                  </a:lnTo>
                  <a:lnTo>
                    <a:pt x="2351" y="2474"/>
                  </a:lnTo>
                  <a:lnTo>
                    <a:pt x="2349" y="2460"/>
                  </a:lnTo>
                  <a:lnTo>
                    <a:pt x="2350" y="2452"/>
                  </a:lnTo>
                  <a:lnTo>
                    <a:pt x="2357" y="2448"/>
                  </a:lnTo>
                  <a:lnTo>
                    <a:pt x="2360" y="2448"/>
                  </a:lnTo>
                  <a:lnTo>
                    <a:pt x="2366" y="2460"/>
                  </a:lnTo>
                  <a:lnTo>
                    <a:pt x="2378" y="2473"/>
                  </a:lnTo>
                  <a:lnTo>
                    <a:pt x="2381" y="2471"/>
                  </a:lnTo>
                  <a:lnTo>
                    <a:pt x="2384" y="2466"/>
                  </a:lnTo>
                  <a:lnTo>
                    <a:pt x="2387" y="2459"/>
                  </a:lnTo>
                  <a:lnTo>
                    <a:pt x="2395" y="2465"/>
                  </a:lnTo>
                  <a:lnTo>
                    <a:pt x="2398" y="2454"/>
                  </a:lnTo>
                  <a:lnTo>
                    <a:pt x="2424" y="2450"/>
                  </a:lnTo>
                  <a:lnTo>
                    <a:pt x="2435" y="2441"/>
                  </a:lnTo>
                  <a:lnTo>
                    <a:pt x="2443" y="2446"/>
                  </a:lnTo>
                  <a:lnTo>
                    <a:pt x="2443" y="2436"/>
                  </a:lnTo>
                  <a:lnTo>
                    <a:pt x="2452" y="2441"/>
                  </a:lnTo>
                  <a:lnTo>
                    <a:pt x="2458" y="2438"/>
                  </a:lnTo>
                  <a:lnTo>
                    <a:pt x="2460" y="2426"/>
                  </a:lnTo>
                  <a:lnTo>
                    <a:pt x="2468" y="2430"/>
                  </a:lnTo>
                  <a:lnTo>
                    <a:pt x="2473" y="2439"/>
                  </a:lnTo>
                  <a:lnTo>
                    <a:pt x="2478" y="2438"/>
                  </a:lnTo>
                  <a:lnTo>
                    <a:pt x="2476" y="2428"/>
                  </a:lnTo>
                  <a:lnTo>
                    <a:pt x="2483" y="2426"/>
                  </a:lnTo>
                  <a:lnTo>
                    <a:pt x="2489" y="2425"/>
                  </a:lnTo>
                  <a:lnTo>
                    <a:pt x="2494" y="2431"/>
                  </a:lnTo>
                  <a:lnTo>
                    <a:pt x="2499" y="2428"/>
                  </a:lnTo>
                  <a:lnTo>
                    <a:pt x="2499" y="2422"/>
                  </a:lnTo>
                  <a:lnTo>
                    <a:pt x="2501" y="2420"/>
                  </a:lnTo>
                  <a:lnTo>
                    <a:pt x="2510" y="2419"/>
                  </a:lnTo>
                  <a:lnTo>
                    <a:pt x="2514" y="2423"/>
                  </a:lnTo>
                  <a:lnTo>
                    <a:pt x="2517" y="2411"/>
                  </a:lnTo>
                  <a:lnTo>
                    <a:pt x="2521" y="2407"/>
                  </a:lnTo>
                  <a:lnTo>
                    <a:pt x="2533" y="2404"/>
                  </a:lnTo>
                  <a:lnTo>
                    <a:pt x="2537" y="2411"/>
                  </a:lnTo>
                  <a:lnTo>
                    <a:pt x="2539" y="2406"/>
                  </a:lnTo>
                  <a:lnTo>
                    <a:pt x="2554" y="2406"/>
                  </a:lnTo>
                  <a:lnTo>
                    <a:pt x="2551" y="2400"/>
                  </a:lnTo>
                  <a:lnTo>
                    <a:pt x="2555" y="2393"/>
                  </a:lnTo>
                  <a:lnTo>
                    <a:pt x="2573" y="2389"/>
                  </a:lnTo>
                  <a:lnTo>
                    <a:pt x="2577" y="2383"/>
                  </a:lnTo>
                  <a:lnTo>
                    <a:pt x="2577" y="2378"/>
                  </a:lnTo>
                  <a:lnTo>
                    <a:pt x="2586" y="2378"/>
                  </a:lnTo>
                  <a:lnTo>
                    <a:pt x="2591" y="2363"/>
                  </a:lnTo>
                  <a:lnTo>
                    <a:pt x="2600" y="2363"/>
                  </a:lnTo>
                  <a:lnTo>
                    <a:pt x="2593" y="2360"/>
                  </a:lnTo>
                  <a:lnTo>
                    <a:pt x="2591" y="2353"/>
                  </a:lnTo>
                  <a:lnTo>
                    <a:pt x="2591" y="2345"/>
                  </a:lnTo>
                  <a:lnTo>
                    <a:pt x="2608" y="2353"/>
                  </a:lnTo>
                  <a:lnTo>
                    <a:pt x="2607" y="2342"/>
                  </a:lnTo>
                  <a:lnTo>
                    <a:pt x="2613" y="2340"/>
                  </a:lnTo>
                  <a:lnTo>
                    <a:pt x="2623" y="2345"/>
                  </a:lnTo>
                  <a:lnTo>
                    <a:pt x="2620" y="2337"/>
                  </a:lnTo>
                  <a:lnTo>
                    <a:pt x="2621" y="2334"/>
                  </a:lnTo>
                  <a:lnTo>
                    <a:pt x="2621" y="2329"/>
                  </a:lnTo>
                  <a:lnTo>
                    <a:pt x="2608" y="2324"/>
                  </a:lnTo>
                  <a:lnTo>
                    <a:pt x="2619" y="2314"/>
                  </a:lnTo>
                  <a:lnTo>
                    <a:pt x="2627" y="2318"/>
                  </a:lnTo>
                  <a:lnTo>
                    <a:pt x="2635" y="2324"/>
                  </a:lnTo>
                  <a:lnTo>
                    <a:pt x="2639" y="2320"/>
                  </a:lnTo>
                  <a:lnTo>
                    <a:pt x="2634" y="2319"/>
                  </a:lnTo>
                  <a:lnTo>
                    <a:pt x="2635" y="2314"/>
                  </a:lnTo>
                  <a:lnTo>
                    <a:pt x="2646" y="2310"/>
                  </a:lnTo>
                  <a:lnTo>
                    <a:pt x="2646" y="2301"/>
                  </a:lnTo>
                  <a:lnTo>
                    <a:pt x="2661" y="2296"/>
                  </a:lnTo>
                  <a:lnTo>
                    <a:pt x="2658" y="2288"/>
                  </a:lnTo>
                  <a:lnTo>
                    <a:pt x="2673" y="2294"/>
                  </a:lnTo>
                  <a:lnTo>
                    <a:pt x="2666" y="2283"/>
                  </a:lnTo>
                  <a:lnTo>
                    <a:pt x="2674" y="2286"/>
                  </a:lnTo>
                  <a:lnTo>
                    <a:pt x="2669" y="2276"/>
                  </a:lnTo>
                  <a:lnTo>
                    <a:pt x="2661" y="2272"/>
                  </a:lnTo>
                  <a:lnTo>
                    <a:pt x="2666" y="2267"/>
                  </a:lnTo>
                  <a:lnTo>
                    <a:pt x="2675" y="2269"/>
                  </a:lnTo>
                  <a:lnTo>
                    <a:pt x="2679" y="2264"/>
                  </a:lnTo>
                  <a:lnTo>
                    <a:pt x="2684" y="2271"/>
                  </a:lnTo>
                  <a:lnTo>
                    <a:pt x="2693" y="2276"/>
                  </a:lnTo>
                  <a:lnTo>
                    <a:pt x="2698" y="2265"/>
                  </a:lnTo>
                  <a:lnTo>
                    <a:pt x="2693" y="2260"/>
                  </a:lnTo>
                  <a:lnTo>
                    <a:pt x="2698" y="2259"/>
                  </a:lnTo>
                  <a:lnTo>
                    <a:pt x="2686" y="2245"/>
                  </a:lnTo>
                  <a:lnTo>
                    <a:pt x="2699" y="2239"/>
                  </a:lnTo>
                  <a:lnTo>
                    <a:pt x="2717" y="2236"/>
                  </a:lnTo>
                  <a:lnTo>
                    <a:pt x="2720" y="2226"/>
                  </a:lnTo>
                  <a:lnTo>
                    <a:pt x="2736" y="2236"/>
                  </a:lnTo>
                  <a:lnTo>
                    <a:pt x="2732" y="2229"/>
                  </a:lnTo>
                  <a:lnTo>
                    <a:pt x="2726" y="2228"/>
                  </a:lnTo>
                  <a:lnTo>
                    <a:pt x="2722" y="2223"/>
                  </a:lnTo>
                  <a:lnTo>
                    <a:pt x="2728" y="2222"/>
                  </a:lnTo>
                  <a:lnTo>
                    <a:pt x="2729" y="2212"/>
                  </a:lnTo>
                  <a:lnTo>
                    <a:pt x="2738" y="2216"/>
                  </a:lnTo>
                  <a:lnTo>
                    <a:pt x="2744" y="2208"/>
                  </a:lnTo>
                  <a:lnTo>
                    <a:pt x="2750" y="2212"/>
                  </a:lnTo>
                  <a:lnTo>
                    <a:pt x="2758" y="2212"/>
                  </a:lnTo>
                  <a:lnTo>
                    <a:pt x="2763" y="2205"/>
                  </a:lnTo>
                  <a:lnTo>
                    <a:pt x="2769" y="2212"/>
                  </a:lnTo>
                  <a:lnTo>
                    <a:pt x="2781" y="2193"/>
                  </a:lnTo>
                  <a:lnTo>
                    <a:pt x="2786" y="2178"/>
                  </a:lnTo>
                  <a:lnTo>
                    <a:pt x="2783" y="2178"/>
                  </a:lnTo>
                  <a:lnTo>
                    <a:pt x="2760" y="2190"/>
                  </a:lnTo>
                  <a:lnTo>
                    <a:pt x="2744" y="2191"/>
                  </a:lnTo>
                  <a:lnTo>
                    <a:pt x="2693" y="2184"/>
                  </a:lnTo>
                  <a:lnTo>
                    <a:pt x="2634" y="2154"/>
                  </a:lnTo>
                  <a:lnTo>
                    <a:pt x="2627" y="2157"/>
                  </a:lnTo>
                  <a:lnTo>
                    <a:pt x="2627" y="2145"/>
                  </a:lnTo>
                  <a:lnTo>
                    <a:pt x="2618" y="2148"/>
                  </a:lnTo>
                  <a:lnTo>
                    <a:pt x="2607" y="2154"/>
                  </a:lnTo>
                  <a:lnTo>
                    <a:pt x="2602" y="2142"/>
                  </a:lnTo>
                  <a:lnTo>
                    <a:pt x="2564" y="2161"/>
                  </a:lnTo>
                  <a:lnTo>
                    <a:pt x="2549" y="2173"/>
                  </a:lnTo>
                  <a:lnTo>
                    <a:pt x="2529" y="2164"/>
                  </a:lnTo>
                  <a:lnTo>
                    <a:pt x="2507" y="2174"/>
                  </a:lnTo>
                  <a:lnTo>
                    <a:pt x="2497" y="2201"/>
                  </a:lnTo>
                  <a:lnTo>
                    <a:pt x="2463" y="2200"/>
                  </a:lnTo>
                  <a:lnTo>
                    <a:pt x="2427" y="2195"/>
                  </a:lnTo>
                  <a:lnTo>
                    <a:pt x="2446" y="2179"/>
                  </a:lnTo>
                  <a:lnTo>
                    <a:pt x="2463" y="2186"/>
                  </a:lnTo>
                  <a:lnTo>
                    <a:pt x="2479" y="2180"/>
                  </a:lnTo>
                  <a:lnTo>
                    <a:pt x="2508" y="2156"/>
                  </a:lnTo>
                  <a:lnTo>
                    <a:pt x="2528" y="2154"/>
                  </a:lnTo>
                  <a:lnTo>
                    <a:pt x="2541" y="2147"/>
                  </a:lnTo>
                  <a:lnTo>
                    <a:pt x="2534" y="2135"/>
                  </a:lnTo>
                  <a:lnTo>
                    <a:pt x="2518" y="2132"/>
                  </a:lnTo>
                  <a:lnTo>
                    <a:pt x="2465" y="2141"/>
                  </a:lnTo>
                  <a:lnTo>
                    <a:pt x="2437" y="2138"/>
                  </a:lnTo>
                  <a:lnTo>
                    <a:pt x="2425" y="2127"/>
                  </a:lnTo>
                  <a:lnTo>
                    <a:pt x="2409" y="2126"/>
                  </a:lnTo>
                  <a:lnTo>
                    <a:pt x="2441" y="2111"/>
                  </a:lnTo>
                  <a:lnTo>
                    <a:pt x="2449" y="2099"/>
                  </a:lnTo>
                  <a:lnTo>
                    <a:pt x="2458" y="2073"/>
                  </a:lnTo>
                  <a:lnTo>
                    <a:pt x="2444" y="2055"/>
                  </a:lnTo>
                  <a:lnTo>
                    <a:pt x="2448" y="2046"/>
                  </a:lnTo>
                  <a:lnTo>
                    <a:pt x="2465" y="2044"/>
                  </a:lnTo>
                  <a:lnTo>
                    <a:pt x="2476" y="2050"/>
                  </a:lnTo>
                  <a:lnTo>
                    <a:pt x="2478" y="2029"/>
                  </a:lnTo>
                  <a:lnTo>
                    <a:pt x="2494" y="2045"/>
                  </a:lnTo>
                  <a:lnTo>
                    <a:pt x="2535" y="2045"/>
                  </a:lnTo>
                  <a:lnTo>
                    <a:pt x="2571" y="2024"/>
                  </a:lnTo>
                  <a:lnTo>
                    <a:pt x="2584" y="2008"/>
                  </a:lnTo>
                  <a:lnTo>
                    <a:pt x="2578" y="1991"/>
                  </a:lnTo>
                  <a:lnTo>
                    <a:pt x="2594" y="2001"/>
                  </a:lnTo>
                  <a:lnTo>
                    <a:pt x="2592" y="1975"/>
                  </a:lnTo>
                  <a:lnTo>
                    <a:pt x="2577" y="1959"/>
                  </a:lnTo>
                  <a:lnTo>
                    <a:pt x="2553" y="1955"/>
                  </a:lnTo>
                  <a:lnTo>
                    <a:pt x="2535" y="1960"/>
                  </a:lnTo>
                  <a:lnTo>
                    <a:pt x="2516" y="1949"/>
                  </a:lnTo>
                  <a:lnTo>
                    <a:pt x="2499" y="1958"/>
                  </a:lnTo>
                  <a:lnTo>
                    <a:pt x="2501" y="1944"/>
                  </a:lnTo>
                  <a:lnTo>
                    <a:pt x="2490" y="1938"/>
                  </a:lnTo>
                  <a:lnTo>
                    <a:pt x="2471" y="1931"/>
                  </a:lnTo>
                  <a:lnTo>
                    <a:pt x="2487" y="1927"/>
                  </a:lnTo>
                  <a:lnTo>
                    <a:pt x="2483" y="1912"/>
                  </a:lnTo>
                  <a:lnTo>
                    <a:pt x="2480" y="1898"/>
                  </a:lnTo>
                  <a:lnTo>
                    <a:pt x="2505" y="1915"/>
                  </a:lnTo>
                  <a:lnTo>
                    <a:pt x="2521" y="1938"/>
                  </a:lnTo>
                  <a:lnTo>
                    <a:pt x="2538" y="1942"/>
                  </a:lnTo>
                  <a:lnTo>
                    <a:pt x="2550" y="1932"/>
                  </a:lnTo>
                  <a:lnTo>
                    <a:pt x="2565" y="1941"/>
                  </a:lnTo>
                  <a:lnTo>
                    <a:pt x="2583" y="1944"/>
                  </a:lnTo>
                  <a:lnTo>
                    <a:pt x="2604" y="1964"/>
                  </a:lnTo>
                  <a:lnTo>
                    <a:pt x="2620" y="1984"/>
                  </a:lnTo>
                  <a:lnTo>
                    <a:pt x="2640" y="1982"/>
                  </a:lnTo>
                  <a:lnTo>
                    <a:pt x="2646" y="1990"/>
                  </a:lnTo>
                  <a:lnTo>
                    <a:pt x="2651" y="2008"/>
                  </a:lnTo>
                  <a:lnTo>
                    <a:pt x="2667" y="2027"/>
                  </a:lnTo>
                  <a:lnTo>
                    <a:pt x="2669" y="2049"/>
                  </a:lnTo>
                  <a:lnTo>
                    <a:pt x="2675" y="2082"/>
                  </a:lnTo>
                  <a:lnTo>
                    <a:pt x="2689" y="2107"/>
                  </a:lnTo>
                  <a:lnTo>
                    <a:pt x="2710" y="2124"/>
                  </a:lnTo>
                  <a:lnTo>
                    <a:pt x="2734" y="2134"/>
                  </a:lnTo>
                  <a:lnTo>
                    <a:pt x="2755" y="2130"/>
                  </a:lnTo>
                  <a:lnTo>
                    <a:pt x="2756" y="2087"/>
                  </a:lnTo>
                  <a:lnTo>
                    <a:pt x="2759" y="2068"/>
                  </a:lnTo>
                  <a:lnTo>
                    <a:pt x="2765" y="2070"/>
                  </a:lnTo>
                  <a:lnTo>
                    <a:pt x="2768" y="2099"/>
                  </a:lnTo>
                  <a:lnTo>
                    <a:pt x="2772" y="2123"/>
                  </a:lnTo>
                  <a:lnTo>
                    <a:pt x="2788" y="2119"/>
                  </a:lnTo>
                  <a:lnTo>
                    <a:pt x="2796" y="2132"/>
                  </a:lnTo>
                  <a:lnTo>
                    <a:pt x="2811" y="2126"/>
                  </a:lnTo>
                  <a:lnTo>
                    <a:pt x="2812" y="2108"/>
                  </a:lnTo>
                  <a:lnTo>
                    <a:pt x="2803" y="2104"/>
                  </a:lnTo>
                  <a:lnTo>
                    <a:pt x="2804" y="2087"/>
                  </a:lnTo>
                  <a:lnTo>
                    <a:pt x="2797" y="2070"/>
                  </a:lnTo>
                  <a:lnTo>
                    <a:pt x="2802" y="2064"/>
                  </a:lnTo>
                  <a:lnTo>
                    <a:pt x="2799" y="2045"/>
                  </a:lnTo>
                  <a:lnTo>
                    <a:pt x="2802" y="2038"/>
                  </a:lnTo>
                  <a:lnTo>
                    <a:pt x="2797" y="2027"/>
                  </a:lnTo>
                  <a:lnTo>
                    <a:pt x="2785" y="2029"/>
                  </a:lnTo>
                  <a:lnTo>
                    <a:pt x="2798" y="2021"/>
                  </a:lnTo>
                  <a:lnTo>
                    <a:pt x="2799" y="2003"/>
                  </a:lnTo>
                  <a:lnTo>
                    <a:pt x="2797" y="1991"/>
                  </a:lnTo>
                  <a:lnTo>
                    <a:pt x="2801" y="1984"/>
                  </a:lnTo>
                  <a:lnTo>
                    <a:pt x="2802" y="1955"/>
                  </a:lnTo>
                  <a:lnTo>
                    <a:pt x="2795" y="1952"/>
                  </a:lnTo>
                  <a:lnTo>
                    <a:pt x="2781" y="1965"/>
                  </a:lnTo>
                  <a:lnTo>
                    <a:pt x="2774" y="1963"/>
                  </a:lnTo>
                  <a:lnTo>
                    <a:pt x="2766" y="1989"/>
                  </a:lnTo>
                  <a:lnTo>
                    <a:pt x="2759" y="1991"/>
                  </a:lnTo>
                  <a:lnTo>
                    <a:pt x="2759" y="1962"/>
                  </a:lnTo>
                  <a:lnTo>
                    <a:pt x="2781" y="1930"/>
                  </a:lnTo>
                  <a:lnTo>
                    <a:pt x="2786" y="1915"/>
                  </a:lnTo>
                  <a:lnTo>
                    <a:pt x="2776" y="1915"/>
                  </a:lnTo>
                  <a:lnTo>
                    <a:pt x="2769" y="1922"/>
                  </a:lnTo>
                  <a:lnTo>
                    <a:pt x="2760" y="1936"/>
                  </a:lnTo>
                  <a:lnTo>
                    <a:pt x="2754" y="1939"/>
                  </a:lnTo>
                  <a:lnTo>
                    <a:pt x="2761" y="1920"/>
                  </a:lnTo>
                  <a:lnTo>
                    <a:pt x="2763" y="1905"/>
                  </a:lnTo>
                  <a:lnTo>
                    <a:pt x="2742" y="1920"/>
                  </a:lnTo>
                  <a:lnTo>
                    <a:pt x="2732" y="1936"/>
                  </a:lnTo>
                  <a:lnTo>
                    <a:pt x="2726" y="1939"/>
                  </a:lnTo>
                  <a:lnTo>
                    <a:pt x="2734" y="1919"/>
                  </a:lnTo>
                  <a:lnTo>
                    <a:pt x="2747" y="1904"/>
                  </a:lnTo>
                  <a:lnTo>
                    <a:pt x="2749" y="1894"/>
                  </a:lnTo>
                  <a:lnTo>
                    <a:pt x="2758" y="1882"/>
                  </a:lnTo>
                  <a:lnTo>
                    <a:pt x="2723" y="1867"/>
                  </a:lnTo>
                  <a:lnTo>
                    <a:pt x="2720" y="1855"/>
                  </a:lnTo>
                  <a:lnTo>
                    <a:pt x="2691" y="1844"/>
                  </a:lnTo>
                  <a:lnTo>
                    <a:pt x="2689" y="1834"/>
                  </a:lnTo>
                  <a:lnTo>
                    <a:pt x="2680" y="1822"/>
                  </a:lnTo>
                  <a:lnTo>
                    <a:pt x="2643" y="1792"/>
                  </a:lnTo>
                  <a:lnTo>
                    <a:pt x="2632" y="1790"/>
                  </a:lnTo>
                  <a:lnTo>
                    <a:pt x="2616" y="1799"/>
                  </a:lnTo>
                  <a:lnTo>
                    <a:pt x="2609" y="1813"/>
                  </a:lnTo>
                  <a:lnTo>
                    <a:pt x="2605" y="1834"/>
                  </a:lnTo>
                  <a:lnTo>
                    <a:pt x="2597" y="1850"/>
                  </a:lnTo>
                  <a:lnTo>
                    <a:pt x="2597" y="1835"/>
                  </a:lnTo>
                  <a:lnTo>
                    <a:pt x="2602" y="1819"/>
                  </a:lnTo>
                  <a:lnTo>
                    <a:pt x="2605" y="1801"/>
                  </a:lnTo>
                  <a:lnTo>
                    <a:pt x="2593" y="1797"/>
                  </a:lnTo>
                  <a:lnTo>
                    <a:pt x="2594" y="1790"/>
                  </a:lnTo>
                  <a:lnTo>
                    <a:pt x="2621" y="1785"/>
                  </a:lnTo>
                  <a:lnTo>
                    <a:pt x="2637" y="1779"/>
                  </a:lnTo>
                  <a:lnTo>
                    <a:pt x="2637" y="1764"/>
                  </a:lnTo>
                  <a:lnTo>
                    <a:pt x="2634" y="1743"/>
                  </a:lnTo>
                  <a:lnTo>
                    <a:pt x="2599" y="1721"/>
                  </a:lnTo>
                  <a:lnTo>
                    <a:pt x="2583" y="1725"/>
                  </a:lnTo>
                  <a:lnTo>
                    <a:pt x="2564" y="1739"/>
                  </a:lnTo>
                  <a:lnTo>
                    <a:pt x="2549" y="1755"/>
                  </a:lnTo>
                  <a:lnTo>
                    <a:pt x="2546" y="1755"/>
                  </a:lnTo>
                  <a:lnTo>
                    <a:pt x="2546" y="1736"/>
                  </a:lnTo>
                  <a:lnTo>
                    <a:pt x="2526" y="1741"/>
                  </a:lnTo>
                  <a:lnTo>
                    <a:pt x="2533" y="1732"/>
                  </a:lnTo>
                  <a:lnTo>
                    <a:pt x="2540" y="1729"/>
                  </a:lnTo>
                  <a:lnTo>
                    <a:pt x="2530" y="1720"/>
                  </a:lnTo>
                  <a:lnTo>
                    <a:pt x="2561" y="1723"/>
                  </a:lnTo>
                  <a:lnTo>
                    <a:pt x="2580" y="1717"/>
                  </a:lnTo>
                  <a:lnTo>
                    <a:pt x="2593" y="1706"/>
                  </a:lnTo>
                  <a:lnTo>
                    <a:pt x="2612" y="1701"/>
                  </a:lnTo>
                  <a:lnTo>
                    <a:pt x="2624" y="1678"/>
                  </a:lnTo>
                  <a:lnTo>
                    <a:pt x="2613" y="1672"/>
                  </a:lnTo>
                  <a:lnTo>
                    <a:pt x="2592" y="1669"/>
                  </a:lnTo>
                  <a:lnTo>
                    <a:pt x="2580" y="1657"/>
                  </a:lnTo>
                  <a:lnTo>
                    <a:pt x="2564" y="1648"/>
                  </a:lnTo>
                  <a:lnTo>
                    <a:pt x="2539" y="1655"/>
                  </a:lnTo>
                  <a:lnTo>
                    <a:pt x="2526" y="1666"/>
                  </a:lnTo>
                  <a:lnTo>
                    <a:pt x="2517" y="1656"/>
                  </a:lnTo>
                  <a:lnTo>
                    <a:pt x="2534" y="1648"/>
                  </a:lnTo>
                  <a:lnTo>
                    <a:pt x="2544" y="1639"/>
                  </a:lnTo>
                  <a:lnTo>
                    <a:pt x="2521" y="1627"/>
                  </a:lnTo>
                  <a:lnTo>
                    <a:pt x="2543" y="1623"/>
                  </a:lnTo>
                  <a:lnTo>
                    <a:pt x="2557" y="1639"/>
                  </a:lnTo>
                  <a:lnTo>
                    <a:pt x="2577" y="1640"/>
                  </a:lnTo>
                  <a:lnTo>
                    <a:pt x="2598" y="1619"/>
                  </a:lnTo>
                  <a:lnTo>
                    <a:pt x="2605" y="1607"/>
                  </a:lnTo>
                  <a:lnTo>
                    <a:pt x="2634" y="1592"/>
                  </a:lnTo>
                  <a:lnTo>
                    <a:pt x="2630" y="1582"/>
                  </a:lnTo>
                  <a:lnTo>
                    <a:pt x="2625" y="1561"/>
                  </a:lnTo>
                  <a:lnTo>
                    <a:pt x="2643" y="1575"/>
                  </a:lnTo>
                  <a:lnTo>
                    <a:pt x="2655" y="1577"/>
                  </a:lnTo>
                  <a:lnTo>
                    <a:pt x="2658" y="1540"/>
                  </a:lnTo>
                  <a:lnTo>
                    <a:pt x="2668" y="1535"/>
                  </a:lnTo>
                  <a:lnTo>
                    <a:pt x="2677" y="1537"/>
                  </a:lnTo>
                  <a:lnTo>
                    <a:pt x="2680" y="1564"/>
                  </a:lnTo>
                  <a:lnTo>
                    <a:pt x="2696" y="1587"/>
                  </a:lnTo>
                  <a:lnTo>
                    <a:pt x="2732" y="1620"/>
                  </a:lnTo>
                  <a:lnTo>
                    <a:pt x="2766" y="1636"/>
                  </a:lnTo>
                  <a:lnTo>
                    <a:pt x="2780" y="1635"/>
                  </a:lnTo>
                  <a:lnTo>
                    <a:pt x="2786" y="1619"/>
                  </a:lnTo>
                  <a:lnTo>
                    <a:pt x="2802" y="1612"/>
                  </a:lnTo>
                  <a:lnTo>
                    <a:pt x="2820" y="1591"/>
                  </a:lnTo>
                  <a:lnTo>
                    <a:pt x="2840" y="1598"/>
                  </a:lnTo>
                  <a:lnTo>
                    <a:pt x="2863" y="1597"/>
                  </a:lnTo>
                  <a:lnTo>
                    <a:pt x="2872" y="1588"/>
                  </a:lnTo>
                  <a:lnTo>
                    <a:pt x="2869" y="1577"/>
                  </a:lnTo>
                  <a:lnTo>
                    <a:pt x="2871" y="1546"/>
                  </a:lnTo>
                  <a:lnTo>
                    <a:pt x="2878" y="1530"/>
                  </a:lnTo>
                  <a:lnTo>
                    <a:pt x="2879" y="1522"/>
                  </a:lnTo>
                  <a:lnTo>
                    <a:pt x="2867" y="1514"/>
                  </a:lnTo>
                  <a:lnTo>
                    <a:pt x="2835" y="1503"/>
                  </a:lnTo>
                  <a:lnTo>
                    <a:pt x="2819" y="1496"/>
                  </a:lnTo>
                  <a:lnTo>
                    <a:pt x="2808" y="1484"/>
                  </a:lnTo>
                  <a:lnTo>
                    <a:pt x="2785" y="1490"/>
                  </a:lnTo>
                  <a:lnTo>
                    <a:pt x="2766" y="1484"/>
                  </a:lnTo>
                  <a:lnTo>
                    <a:pt x="2768" y="1475"/>
                  </a:lnTo>
                  <a:lnTo>
                    <a:pt x="2774" y="1474"/>
                  </a:lnTo>
                  <a:lnTo>
                    <a:pt x="2771" y="1460"/>
                  </a:lnTo>
                  <a:lnTo>
                    <a:pt x="2782" y="1448"/>
                  </a:lnTo>
                  <a:lnTo>
                    <a:pt x="2781" y="1436"/>
                  </a:lnTo>
                  <a:lnTo>
                    <a:pt x="2761" y="1433"/>
                  </a:lnTo>
                  <a:lnTo>
                    <a:pt x="2792" y="1420"/>
                  </a:lnTo>
                  <a:lnTo>
                    <a:pt x="2791" y="1404"/>
                  </a:lnTo>
                  <a:lnTo>
                    <a:pt x="2786" y="1383"/>
                  </a:lnTo>
                  <a:lnTo>
                    <a:pt x="2797" y="1387"/>
                  </a:lnTo>
                  <a:lnTo>
                    <a:pt x="2806" y="1398"/>
                  </a:lnTo>
                  <a:lnTo>
                    <a:pt x="2833" y="1395"/>
                  </a:lnTo>
                  <a:lnTo>
                    <a:pt x="2852" y="1400"/>
                  </a:lnTo>
                  <a:lnTo>
                    <a:pt x="2868" y="1398"/>
                  </a:lnTo>
                  <a:lnTo>
                    <a:pt x="2881" y="1404"/>
                  </a:lnTo>
                  <a:lnTo>
                    <a:pt x="2887" y="1425"/>
                  </a:lnTo>
                  <a:lnTo>
                    <a:pt x="2897" y="1440"/>
                  </a:lnTo>
                  <a:lnTo>
                    <a:pt x="2922" y="1446"/>
                  </a:lnTo>
                  <a:lnTo>
                    <a:pt x="2949" y="1408"/>
                  </a:lnTo>
                  <a:lnTo>
                    <a:pt x="2946" y="1392"/>
                  </a:lnTo>
                  <a:lnTo>
                    <a:pt x="2935" y="1379"/>
                  </a:lnTo>
                  <a:lnTo>
                    <a:pt x="2927" y="1358"/>
                  </a:lnTo>
                  <a:lnTo>
                    <a:pt x="2905" y="1371"/>
                  </a:lnTo>
                  <a:lnTo>
                    <a:pt x="2890" y="1361"/>
                  </a:lnTo>
                  <a:lnTo>
                    <a:pt x="2862" y="1356"/>
                  </a:lnTo>
                  <a:lnTo>
                    <a:pt x="2844" y="1358"/>
                  </a:lnTo>
                  <a:lnTo>
                    <a:pt x="2842" y="1355"/>
                  </a:lnTo>
                  <a:lnTo>
                    <a:pt x="2855" y="1350"/>
                  </a:lnTo>
                  <a:lnTo>
                    <a:pt x="2857" y="1334"/>
                  </a:lnTo>
                  <a:lnTo>
                    <a:pt x="2856" y="1318"/>
                  </a:lnTo>
                  <a:lnTo>
                    <a:pt x="2858" y="1298"/>
                  </a:lnTo>
                  <a:lnTo>
                    <a:pt x="2860" y="1284"/>
                  </a:lnTo>
                  <a:lnTo>
                    <a:pt x="2852" y="1276"/>
                  </a:lnTo>
                  <a:lnTo>
                    <a:pt x="2840" y="1274"/>
                  </a:lnTo>
                  <a:lnTo>
                    <a:pt x="2825" y="1285"/>
                  </a:lnTo>
                  <a:lnTo>
                    <a:pt x="2812" y="1288"/>
                  </a:lnTo>
                  <a:lnTo>
                    <a:pt x="2826" y="1269"/>
                  </a:lnTo>
                  <a:lnTo>
                    <a:pt x="2852" y="1258"/>
                  </a:lnTo>
                  <a:lnTo>
                    <a:pt x="2866" y="1260"/>
                  </a:lnTo>
                  <a:lnTo>
                    <a:pt x="2863" y="1243"/>
                  </a:lnTo>
                  <a:lnTo>
                    <a:pt x="2833" y="1215"/>
                  </a:lnTo>
                  <a:lnTo>
                    <a:pt x="2818" y="1196"/>
                  </a:lnTo>
                  <a:lnTo>
                    <a:pt x="2796" y="1195"/>
                  </a:lnTo>
                  <a:lnTo>
                    <a:pt x="2782" y="1184"/>
                  </a:lnTo>
                  <a:lnTo>
                    <a:pt x="2817" y="1187"/>
                  </a:lnTo>
                  <a:lnTo>
                    <a:pt x="2797" y="1166"/>
                  </a:lnTo>
                  <a:lnTo>
                    <a:pt x="2889" y="1216"/>
                  </a:lnTo>
                  <a:lnTo>
                    <a:pt x="2898" y="1231"/>
                  </a:lnTo>
                  <a:lnTo>
                    <a:pt x="2900" y="1252"/>
                  </a:lnTo>
                  <a:lnTo>
                    <a:pt x="2914" y="1260"/>
                  </a:lnTo>
                  <a:lnTo>
                    <a:pt x="2922" y="1257"/>
                  </a:lnTo>
                  <a:lnTo>
                    <a:pt x="2930" y="1225"/>
                  </a:lnTo>
                  <a:lnTo>
                    <a:pt x="2930" y="1194"/>
                  </a:lnTo>
                  <a:lnTo>
                    <a:pt x="2925" y="1160"/>
                  </a:lnTo>
                  <a:lnTo>
                    <a:pt x="2925" y="1130"/>
                  </a:lnTo>
                  <a:lnTo>
                    <a:pt x="2910" y="1105"/>
                  </a:lnTo>
                  <a:lnTo>
                    <a:pt x="2897" y="1090"/>
                  </a:lnTo>
                  <a:lnTo>
                    <a:pt x="2883" y="1093"/>
                  </a:lnTo>
                  <a:lnTo>
                    <a:pt x="2873" y="1090"/>
                  </a:lnTo>
                  <a:lnTo>
                    <a:pt x="2862" y="1081"/>
                  </a:lnTo>
                  <a:lnTo>
                    <a:pt x="2842" y="1078"/>
                  </a:lnTo>
                  <a:lnTo>
                    <a:pt x="2842" y="1070"/>
                  </a:lnTo>
                  <a:lnTo>
                    <a:pt x="2868" y="1070"/>
                  </a:lnTo>
                  <a:lnTo>
                    <a:pt x="2885" y="1066"/>
                  </a:lnTo>
                  <a:lnTo>
                    <a:pt x="2898" y="1059"/>
                  </a:lnTo>
                  <a:lnTo>
                    <a:pt x="2911" y="1056"/>
                  </a:lnTo>
                  <a:lnTo>
                    <a:pt x="2912" y="1045"/>
                  </a:lnTo>
                  <a:lnTo>
                    <a:pt x="2904" y="1019"/>
                  </a:lnTo>
                  <a:lnTo>
                    <a:pt x="2889" y="1016"/>
                  </a:lnTo>
                  <a:lnTo>
                    <a:pt x="2869" y="1021"/>
                  </a:lnTo>
                  <a:lnTo>
                    <a:pt x="2844" y="1001"/>
                  </a:lnTo>
                  <a:lnTo>
                    <a:pt x="2866" y="1034"/>
                  </a:lnTo>
                  <a:lnTo>
                    <a:pt x="2854" y="1033"/>
                  </a:lnTo>
                  <a:lnTo>
                    <a:pt x="2841" y="1016"/>
                  </a:lnTo>
                  <a:lnTo>
                    <a:pt x="2833" y="1010"/>
                  </a:lnTo>
                  <a:lnTo>
                    <a:pt x="2839" y="1029"/>
                  </a:lnTo>
                  <a:lnTo>
                    <a:pt x="2824" y="1024"/>
                  </a:lnTo>
                  <a:lnTo>
                    <a:pt x="2820" y="1016"/>
                  </a:lnTo>
                  <a:lnTo>
                    <a:pt x="2808" y="1015"/>
                  </a:lnTo>
                  <a:lnTo>
                    <a:pt x="2809" y="1004"/>
                  </a:lnTo>
                  <a:lnTo>
                    <a:pt x="2809" y="990"/>
                  </a:lnTo>
                  <a:lnTo>
                    <a:pt x="2811" y="985"/>
                  </a:lnTo>
                  <a:lnTo>
                    <a:pt x="2808" y="973"/>
                  </a:lnTo>
                  <a:lnTo>
                    <a:pt x="2775" y="976"/>
                  </a:lnTo>
                  <a:lnTo>
                    <a:pt x="2759" y="968"/>
                  </a:lnTo>
                  <a:lnTo>
                    <a:pt x="2766" y="962"/>
                  </a:lnTo>
                  <a:lnTo>
                    <a:pt x="2801" y="968"/>
                  </a:lnTo>
                  <a:lnTo>
                    <a:pt x="2792" y="961"/>
                  </a:lnTo>
                  <a:lnTo>
                    <a:pt x="2799" y="951"/>
                  </a:lnTo>
                  <a:lnTo>
                    <a:pt x="2783" y="947"/>
                  </a:lnTo>
                  <a:lnTo>
                    <a:pt x="2779" y="934"/>
                  </a:lnTo>
                  <a:lnTo>
                    <a:pt x="2771" y="931"/>
                  </a:lnTo>
                  <a:lnTo>
                    <a:pt x="2763" y="946"/>
                  </a:lnTo>
                  <a:lnTo>
                    <a:pt x="2763" y="931"/>
                  </a:lnTo>
                  <a:lnTo>
                    <a:pt x="2753" y="906"/>
                  </a:lnTo>
                  <a:lnTo>
                    <a:pt x="2766" y="897"/>
                  </a:lnTo>
                  <a:lnTo>
                    <a:pt x="2768" y="884"/>
                  </a:lnTo>
                  <a:lnTo>
                    <a:pt x="2785" y="881"/>
                  </a:lnTo>
                  <a:lnTo>
                    <a:pt x="2797" y="898"/>
                  </a:lnTo>
                  <a:lnTo>
                    <a:pt x="2806" y="916"/>
                  </a:lnTo>
                  <a:lnTo>
                    <a:pt x="2823" y="903"/>
                  </a:lnTo>
                  <a:lnTo>
                    <a:pt x="2831" y="888"/>
                  </a:lnTo>
                  <a:lnTo>
                    <a:pt x="2855" y="881"/>
                  </a:lnTo>
                  <a:lnTo>
                    <a:pt x="2809" y="868"/>
                  </a:lnTo>
                  <a:lnTo>
                    <a:pt x="2815" y="862"/>
                  </a:lnTo>
                  <a:lnTo>
                    <a:pt x="2852" y="866"/>
                  </a:lnTo>
                  <a:lnTo>
                    <a:pt x="2863" y="859"/>
                  </a:lnTo>
                  <a:lnTo>
                    <a:pt x="2860" y="855"/>
                  </a:lnTo>
                  <a:lnTo>
                    <a:pt x="2807" y="841"/>
                  </a:lnTo>
                  <a:lnTo>
                    <a:pt x="2874" y="844"/>
                  </a:lnTo>
                  <a:lnTo>
                    <a:pt x="2915" y="854"/>
                  </a:lnTo>
                  <a:lnTo>
                    <a:pt x="2943" y="870"/>
                  </a:lnTo>
                  <a:lnTo>
                    <a:pt x="2985" y="884"/>
                  </a:lnTo>
                  <a:lnTo>
                    <a:pt x="2997" y="865"/>
                  </a:lnTo>
                  <a:lnTo>
                    <a:pt x="2997" y="856"/>
                  </a:lnTo>
                  <a:lnTo>
                    <a:pt x="3000" y="845"/>
                  </a:lnTo>
                  <a:lnTo>
                    <a:pt x="3000" y="833"/>
                  </a:lnTo>
                  <a:lnTo>
                    <a:pt x="3000" y="805"/>
                  </a:lnTo>
                  <a:lnTo>
                    <a:pt x="2995" y="757"/>
                  </a:lnTo>
                  <a:lnTo>
                    <a:pt x="2992" y="754"/>
                  </a:lnTo>
                  <a:lnTo>
                    <a:pt x="2986" y="758"/>
                  </a:lnTo>
                  <a:lnTo>
                    <a:pt x="2963" y="741"/>
                  </a:lnTo>
                  <a:lnTo>
                    <a:pt x="2954" y="752"/>
                  </a:lnTo>
                  <a:lnTo>
                    <a:pt x="2955" y="773"/>
                  </a:lnTo>
                  <a:lnTo>
                    <a:pt x="2949" y="775"/>
                  </a:lnTo>
                  <a:lnTo>
                    <a:pt x="2936" y="771"/>
                  </a:lnTo>
                  <a:lnTo>
                    <a:pt x="2935" y="754"/>
                  </a:lnTo>
                  <a:lnTo>
                    <a:pt x="2915" y="738"/>
                  </a:lnTo>
                  <a:lnTo>
                    <a:pt x="2868" y="733"/>
                  </a:lnTo>
                  <a:lnTo>
                    <a:pt x="2889" y="730"/>
                  </a:lnTo>
                  <a:lnTo>
                    <a:pt x="2887" y="720"/>
                  </a:lnTo>
                  <a:lnTo>
                    <a:pt x="2863" y="709"/>
                  </a:lnTo>
                  <a:lnTo>
                    <a:pt x="2873" y="706"/>
                  </a:lnTo>
                  <a:lnTo>
                    <a:pt x="2873" y="695"/>
                  </a:lnTo>
                  <a:lnTo>
                    <a:pt x="2889" y="696"/>
                  </a:lnTo>
                  <a:lnTo>
                    <a:pt x="2862" y="676"/>
                  </a:lnTo>
                  <a:lnTo>
                    <a:pt x="2858" y="667"/>
                  </a:lnTo>
                  <a:lnTo>
                    <a:pt x="2868" y="650"/>
                  </a:lnTo>
                  <a:lnTo>
                    <a:pt x="2884" y="657"/>
                  </a:lnTo>
                  <a:lnTo>
                    <a:pt x="2910" y="657"/>
                  </a:lnTo>
                  <a:lnTo>
                    <a:pt x="2941" y="689"/>
                  </a:lnTo>
                  <a:lnTo>
                    <a:pt x="2955" y="680"/>
                  </a:lnTo>
                  <a:lnTo>
                    <a:pt x="2953" y="660"/>
                  </a:lnTo>
                  <a:lnTo>
                    <a:pt x="2943" y="646"/>
                  </a:lnTo>
                  <a:lnTo>
                    <a:pt x="2884" y="618"/>
                  </a:lnTo>
                  <a:lnTo>
                    <a:pt x="2869" y="607"/>
                  </a:lnTo>
                  <a:lnTo>
                    <a:pt x="2867" y="592"/>
                  </a:lnTo>
                  <a:lnTo>
                    <a:pt x="2857" y="585"/>
                  </a:lnTo>
                  <a:lnTo>
                    <a:pt x="2846" y="593"/>
                  </a:lnTo>
                  <a:lnTo>
                    <a:pt x="2820" y="663"/>
                  </a:lnTo>
                  <a:lnTo>
                    <a:pt x="2807" y="666"/>
                  </a:lnTo>
                  <a:lnTo>
                    <a:pt x="2798" y="646"/>
                  </a:lnTo>
                  <a:lnTo>
                    <a:pt x="2808" y="619"/>
                  </a:lnTo>
                  <a:lnTo>
                    <a:pt x="2811" y="594"/>
                  </a:lnTo>
                  <a:lnTo>
                    <a:pt x="2813" y="579"/>
                  </a:lnTo>
                  <a:lnTo>
                    <a:pt x="2826" y="561"/>
                  </a:lnTo>
                  <a:lnTo>
                    <a:pt x="2829" y="550"/>
                  </a:lnTo>
                  <a:lnTo>
                    <a:pt x="2824" y="537"/>
                  </a:lnTo>
                  <a:lnTo>
                    <a:pt x="2829" y="505"/>
                  </a:lnTo>
                  <a:lnTo>
                    <a:pt x="2831" y="472"/>
                  </a:lnTo>
                  <a:lnTo>
                    <a:pt x="2844" y="425"/>
                  </a:lnTo>
                  <a:lnTo>
                    <a:pt x="2849" y="411"/>
                  </a:lnTo>
                  <a:lnTo>
                    <a:pt x="2833" y="413"/>
                  </a:lnTo>
                  <a:lnTo>
                    <a:pt x="2829" y="404"/>
                  </a:lnTo>
                  <a:lnTo>
                    <a:pt x="2841" y="403"/>
                  </a:lnTo>
                  <a:lnTo>
                    <a:pt x="2842" y="391"/>
                  </a:lnTo>
                  <a:lnTo>
                    <a:pt x="2842" y="376"/>
                  </a:lnTo>
                  <a:lnTo>
                    <a:pt x="2839" y="366"/>
                  </a:lnTo>
                  <a:lnTo>
                    <a:pt x="2842" y="359"/>
                  </a:lnTo>
                  <a:lnTo>
                    <a:pt x="2852" y="362"/>
                  </a:lnTo>
                  <a:lnTo>
                    <a:pt x="2872" y="345"/>
                  </a:lnTo>
                  <a:lnTo>
                    <a:pt x="2890" y="353"/>
                  </a:lnTo>
                  <a:lnTo>
                    <a:pt x="2908" y="333"/>
                  </a:lnTo>
                  <a:lnTo>
                    <a:pt x="2908" y="314"/>
                  </a:lnTo>
                  <a:lnTo>
                    <a:pt x="2904" y="297"/>
                  </a:lnTo>
                  <a:lnTo>
                    <a:pt x="2904" y="270"/>
                  </a:lnTo>
                  <a:lnTo>
                    <a:pt x="2908" y="274"/>
                  </a:lnTo>
                  <a:lnTo>
                    <a:pt x="2919" y="265"/>
                  </a:lnTo>
                  <a:lnTo>
                    <a:pt x="2920" y="273"/>
                  </a:lnTo>
                  <a:lnTo>
                    <a:pt x="2924" y="270"/>
                  </a:lnTo>
                  <a:lnTo>
                    <a:pt x="2924" y="248"/>
                  </a:lnTo>
                  <a:lnTo>
                    <a:pt x="2931" y="232"/>
                  </a:lnTo>
                  <a:lnTo>
                    <a:pt x="2941" y="228"/>
                  </a:lnTo>
                  <a:lnTo>
                    <a:pt x="2941" y="248"/>
                  </a:lnTo>
                  <a:lnTo>
                    <a:pt x="2944" y="240"/>
                  </a:lnTo>
                  <a:lnTo>
                    <a:pt x="2951" y="215"/>
                  </a:lnTo>
                  <a:lnTo>
                    <a:pt x="2924" y="211"/>
                  </a:lnTo>
                  <a:lnTo>
                    <a:pt x="2920" y="235"/>
                  </a:lnTo>
                  <a:lnTo>
                    <a:pt x="2910" y="260"/>
                  </a:lnTo>
                  <a:lnTo>
                    <a:pt x="2909" y="237"/>
                  </a:lnTo>
                  <a:lnTo>
                    <a:pt x="2919" y="211"/>
                  </a:lnTo>
                  <a:lnTo>
                    <a:pt x="2921" y="182"/>
                  </a:lnTo>
                  <a:lnTo>
                    <a:pt x="2916" y="173"/>
                  </a:lnTo>
                  <a:lnTo>
                    <a:pt x="2921" y="154"/>
                  </a:lnTo>
                  <a:lnTo>
                    <a:pt x="2925" y="104"/>
                  </a:lnTo>
                  <a:lnTo>
                    <a:pt x="2936" y="81"/>
                  </a:lnTo>
                  <a:lnTo>
                    <a:pt x="2944" y="74"/>
                  </a:lnTo>
                  <a:lnTo>
                    <a:pt x="2979" y="86"/>
                  </a:lnTo>
                  <a:lnTo>
                    <a:pt x="3005" y="77"/>
                  </a:lnTo>
                  <a:lnTo>
                    <a:pt x="3018" y="54"/>
                  </a:lnTo>
                  <a:lnTo>
                    <a:pt x="3021" y="39"/>
                  </a:lnTo>
                  <a:lnTo>
                    <a:pt x="3030" y="21"/>
                  </a:lnTo>
                  <a:lnTo>
                    <a:pt x="3033" y="5"/>
                  </a:lnTo>
                  <a:lnTo>
                    <a:pt x="3035" y="0"/>
                  </a:lnTo>
                  <a:lnTo>
                    <a:pt x="2920" y="0"/>
                  </a:lnTo>
                  <a:lnTo>
                    <a:pt x="2901" y="25"/>
                  </a:lnTo>
                  <a:lnTo>
                    <a:pt x="2894" y="47"/>
                  </a:lnTo>
                  <a:lnTo>
                    <a:pt x="2894" y="63"/>
                  </a:lnTo>
                  <a:lnTo>
                    <a:pt x="2906" y="65"/>
                  </a:lnTo>
                  <a:lnTo>
                    <a:pt x="2887" y="79"/>
                  </a:lnTo>
                  <a:lnTo>
                    <a:pt x="2877" y="52"/>
                  </a:lnTo>
                  <a:lnTo>
                    <a:pt x="2868" y="48"/>
                  </a:lnTo>
                  <a:lnTo>
                    <a:pt x="2877" y="20"/>
                  </a:lnTo>
                  <a:lnTo>
                    <a:pt x="2877" y="7"/>
                  </a:lnTo>
                  <a:lnTo>
                    <a:pt x="2874" y="0"/>
                  </a:lnTo>
                  <a:lnTo>
                    <a:pt x="451" y="0"/>
                  </a:lnTo>
                  <a:lnTo>
                    <a:pt x="430" y="18"/>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138" name="Freeform 234"/>
            <p:cNvSpPr>
              <a:spLocks noChangeAspect="1"/>
            </p:cNvSpPr>
            <p:nvPr/>
          </p:nvSpPr>
          <p:spPr bwMode="gray">
            <a:xfrm>
              <a:off x="1153280" y="765034"/>
              <a:ext cx="22653" cy="25948"/>
            </a:xfrm>
            <a:custGeom>
              <a:avLst/>
              <a:gdLst/>
              <a:ahLst/>
              <a:cxnLst>
                <a:cxn ang="0">
                  <a:pos x="29" y="0"/>
                </a:cxn>
                <a:cxn ang="0">
                  <a:pos x="49" y="10"/>
                </a:cxn>
                <a:cxn ang="0">
                  <a:pos x="67" y="13"/>
                </a:cxn>
                <a:cxn ang="0">
                  <a:pos x="92" y="25"/>
                </a:cxn>
                <a:cxn ang="0">
                  <a:pos x="128" y="80"/>
                </a:cxn>
                <a:cxn ang="0">
                  <a:pos x="150" y="86"/>
                </a:cxn>
                <a:cxn ang="0">
                  <a:pos x="163" y="99"/>
                </a:cxn>
                <a:cxn ang="0">
                  <a:pos x="163" y="116"/>
                </a:cxn>
                <a:cxn ang="0">
                  <a:pos x="161" y="126"/>
                </a:cxn>
                <a:cxn ang="0">
                  <a:pos x="146" y="143"/>
                </a:cxn>
                <a:cxn ang="0">
                  <a:pos x="87" y="162"/>
                </a:cxn>
                <a:cxn ang="0">
                  <a:pos x="70" y="166"/>
                </a:cxn>
                <a:cxn ang="0">
                  <a:pos x="60" y="165"/>
                </a:cxn>
                <a:cxn ang="0">
                  <a:pos x="40" y="150"/>
                </a:cxn>
                <a:cxn ang="0">
                  <a:pos x="40" y="142"/>
                </a:cxn>
                <a:cxn ang="0">
                  <a:pos x="53" y="139"/>
                </a:cxn>
                <a:cxn ang="0">
                  <a:pos x="66" y="143"/>
                </a:cxn>
                <a:cxn ang="0">
                  <a:pos x="77" y="139"/>
                </a:cxn>
                <a:cxn ang="0">
                  <a:pos x="77" y="130"/>
                </a:cxn>
                <a:cxn ang="0">
                  <a:pos x="69" y="138"/>
                </a:cxn>
                <a:cxn ang="0">
                  <a:pos x="67" y="130"/>
                </a:cxn>
                <a:cxn ang="0">
                  <a:pos x="55" y="129"/>
                </a:cxn>
                <a:cxn ang="0">
                  <a:pos x="55" y="117"/>
                </a:cxn>
                <a:cxn ang="0">
                  <a:pos x="45" y="126"/>
                </a:cxn>
                <a:cxn ang="0">
                  <a:pos x="22" y="126"/>
                </a:cxn>
                <a:cxn ang="0">
                  <a:pos x="2" y="117"/>
                </a:cxn>
                <a:cxn ang="0">
                  <a:pos x="1" y="103"/>
                </a:cxn>
                <a:cxn ang="0">
                  <a:pos x="11" y="100"/>
                </a:cxn>
                <a:cxn ang="0">
                  <a:pos x="28" y="106"/>
                </a:cxn>
                <a:cxn ang="0">
                  <a:pos x="16" y="91"/>
                </a:cxn>
                <a:cxn ang="0">
                  <a:pos x="0" y="79"/>
                </a:cxn>
                <a:cxn ang="0">
                  <a:pos x="5" y="72"/>
                </a:cxn>
                <a:cxn ang="0">
                  <a:pos x="34" y="69"/>
                </a:cxn>
                <a:cxn ang="0">
                  <a:pos x="19" y="58"/>
                </a:cxn>
                <a:cxn ang="0">
                  <a:pos x="7" y="35"/>
                </a:cxn>
                <a:cxn ang="0">
                  <a:pos x="7" y="15"/>
                </a:cxn>
                <a:cxn ang="0">
                  <a:pos x="29" y="0"/>
                </a:cxn>
              </a:cxnLst>
              <a:rect l="0" t="0" r="r" b="b"/>
              <a:pathLst>
                <a:path w="163" h="166">
                  <a:moveTo>
                    <a:pt x="29" y="0"/>
                  </a:moveTo>
                  <a:lnTo>
                    <a:pt x="49" y="10"/>
                  </a:lnTo>
                  <a:lnTo>
                    <a:pt x="67" y="13"/>
                  </a:lnTo>
                  <a:lnTo>
                    <a:pt x="92" y="25"/>
                  </a:lnTo>
                  <a:lnTo>
                    <a:pt x="128" y="80"/>
                  </a:lnTo>
                  <a:lnTo>
                    <a:pt x="150" y="86"/>
                  </a:lnTo>
                  <a:lnTo>
                    <a:pt x="163" y="99"/>
                  </a:lnTo>
                  <a:lnTo>
                    <a:pt x="163" y="116"/>
                  </a:lnTo>
                  <a:lnTo>
                    <a:pt x="161" y="126"/>
                  </a:lnTo>
                  <a:lnTo>
                    <a:pt x="146" y="143"/>
                  </a:lnTo>
                  <a:lnTo>
                    <a:pt x="87" y="162"/>
                  </a:lnTo>
                  <a:lnTo>
                    <a:pt x="70" y="166"/>
                  </a:lnTo>
                  <a:lnTo>
                    <a:pt x="60" y="165"/>
                  </a:lnTo>
                  <a:lnTo>
                    <a:pt x="40" y="150"/>
                  </a:lnTo>
                  <a:lnTo>
                    <a:pt x="40" y="142"/>
                  </a:lnTo>
                  <a:lnTo>
                    <a:pt x="53" y="139"/>
                  </a:lnTo>
                  <a:lnTo>
                    <a:pt x="66" y="143"/>
                  </a:lnTo>
                  <a:lnTo>
                    <a:pt x="77" y="139"/>
                  </a:lnTo>
                  <a:lnTo>
                    <a:pt x="77" y="130"/>
                  </a:lnTo>
                  <a:lnTo>
                    <a:pt x="69" y="138"/>
                  </a:lnTo>
                  <a:lnTo>
                    <a:pt x="67" y="130"/>
                  </a:lnTo>
                  <a:lnTo>
                    <a:pt x="55" y="129"/>
                  </a:lnTo>
                  <a:lnTo>
                    <a:pt x="55" y="117"/>
                  </a:lnTo>
                  <a:lnTo>
                    <a:pt x="45" y="126"/>
                  </a:lnTo>
                  <a:lnTo>
                    <a:pt x="22" y="126"/>
                  </a:lnTo>
                  <a:lnTo>
                    <a:pt x="2" y="117"/>
                  </a:lnTo>
                  <a:lnTo>
                    <a:pt x="1" y="103"/>
                  </a:lnTo>
                  <a:lnTo>
                    <a:pt x="11" y="100"/>
                  </a:lnTo>
                  <a:lnTo>
                    <a:pt x="28" y="106"/>
                  </a:lnTo>
                  <a:lnTo>
                    <a:pt x="16" y="91"/>
                  </a:lnTo>
                  <a:lnTo>
                    <a:pt x="0" y="79"/>
                  </a:lnTo>
                  <a:lnTo>
                    <a:pt x="5" y="72"/>
                  </a:lnTo>
                  <a:lnTo>
                    <a:pt x="34" y="69"/>
                  </a:lnTo>
                  <a:lnTo>
                    <a:pt x="19" y="58"/>
                  </a:lnTo>
                  <a:lnTo>
                    <a:pt x="7" y="35"/>
                  </a:lnTo>
                  <a:lnTo>
                    <a:pt x="7" y="15"/>
                  </a:lnTo>
                  <a:lnTo>
                    <a:pt x="29" y="0"/>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139" name="Freeform 235"/>
            <p:cNvSpPr>
              <a:spLocks noChangeAspect="1"/>
            </p:cNvSpPr>
            <p:nvPr/>
          </p:nvSpPr>
          <p:spPr bwMode="gray">
            <a:xfrm>
              <a:off x="1047565" y="541722"/>
              <a:ext cx="22653" cy="9436"/>
            </a:xfrm>
            <a:custGeom>
              <a:avLst/>
              <a:gdLst/>
              <a:ahLst/>
              <a:cxnLst>
                <a:cxn ang="0">
                  <a:pos x="0" y="35"/>
                </a:cxn>
                <a:cxn ang="0">
                  <a:pos x="0" y="30"/>
                </a:cxn>
                <a:cxn ang="0">
                  <a:pos x="17" y="20"/>
                </a:cxn>
                <a:cxn ang="0">
                  <a:pos x="31" y="5"/>
                </a:cxn>
                <a:cxn ang="0">
                  <a:pos x="94" y="0"/>
                </a:cxn>
                <a:cxn ang="0">
                  <a:pos x="119" y="6"/>
                </a:cxn>
                <a:cxn ang="0">
                  <a:pos x="131" y="14"/>
                </a:cxn>
                <a:cxn ang="0">
                  <a:pos x="137" y="25"/>
                </a:cxn>
                <a:cxn ang="0">
                  <a:pos x="165" y="38"/>
                </a:cxn>
                <a:cxn ang="0">
                  <a:pos x="167" y="44"/>
                </a:cxn>
                <a:cxn ang="0">
                  <a:pos x="153" y="55"/>
                </a:cxn>
                <a:cxn ang="0">
                  <a:pos x="124" y="61"/>
                </a:cxn>
                <a:cxn ang="0">
                  <a:pos x="67" y="43"/>
                </a:cxn>
                <a:cxn ang="0">
                  <a:pos x="47" y="48"/>
                </a:cxn>
                <a:cxn ang="0">
                  <a:pos x="30" y="46"/>
                </a:cxn>
                <a:cxn ang="0">
                  <a:pos x="0" y="35"/>
                </a:cxn>
              </a:cxnLst>
              <a:rect l="0" t="0" r="r" b="b"/>
              <a:pathLst>
                <a:path w="167" h="61">
                  <a:moveTo>
                    <a:pt x="0" y="35"/>
                  </a:moveTo>
                  <a:lnTo>
                    <a:pt x="0" y="30"/>
                  </a:lnTo>
                  <a:lnTo>
                    <a:pt x="17" y="20"/>
                  </a:lnTo>
                  <a:lnTo>
                    <a:pt x="31" y="5"/>
                  </a:lnTo>
                  <a:lnTo>
                    <a:pt x="94" y="0"/>
                  </a:lnTo>
                  <a:lnTo>
                    <a:pt x="119" y="6"/>
                  </a:lnTo>
                  <a:lnTo>
                    <a:pt x="131" y="14"/>
                  </a:lnTo>
                  <a:lnTo>
                    <a:pt x="137" y="25"/>
                  </a:lnTo>
                  <a:lnTo>
                    <a:pt x="165" y="38"/>
                  </a:lnTo>
                  <a:lnTo>
                    <a:pt x="167" y="44"/>
                  </a:lnTo>
                  <a:lnTo>
                    <a:pt x="153" y="55"/>
                  </a:lnTo>
                  <a:lnTo>
                    <a:pt x="124" y="61"/>
                  </a:lnTo>
                  <a:lnTo>
                    <a:pt x="67" y="43"/>
                  </a:lnTo>
                  <a:lnTo>
                    <a:pt x="47" y="48"/>
                  </a:lnTo>
                  <a:lnTo>
                    <a:pt x="30" y="46"/>
                  </a:lnTo>
                  <a:lnTo>
                    <a:pt x="0" y="35"/>
                  </a:lnTo>
                  <a:close/>
                </a:path>
              </a:pathLst>
            </a:custGeom>
            <a:grpFill/>
            <a:ln w="6350" cap="flat" cmpd="sng">
              <a:noFill/>
              <a:prstDash val="solid"/>
              <a:round/>
              <a:headEnd type="none" w="med" len="med"/>
              <a:tailEnd type="none" w="med" len="med"/>
            </a:ln>
            <a:effectLst/>
          </p:spPr>
          <p:txBody>
            <a:bodyPr/>
            <a:lstStyle/>
            <a:p>
              <a:endParaRPr lang="en-US" sz="1013" dirty="0"/>
            </a:p>
          </p:txBody>
        </p:sp>
        <p:grpSp>
          <p:nvGrpSpPr>
            <p:cNvPr id="140" name="Group 236"/>
            <p:cNvGrpSpPr>
              <a:grpSpLocks noChangeAspect="1"/>
            </p:cNvGrpSpPr>
            <p:nvPr/>
          </p:nvGrpSpPr>
          <p:grpSpPr bwMode="gray">
            <a:xfrm>
              <a:off x="954206" y="1519890"/>
              <a:ext cx="349409" cy="676225"/>
              <a:chOff x="1624" y="2350"/>
              <a:chExt cx="509" cy="860"/>
            </a:xfrm>
            <a:grpFill/>
          </p:grpSpPr>
          <p:sp>
            <p:nvSpPr>
              <p:cNvPr id="336" name="Freeform 237"/>
              <p:cNvSpPr>
                <a:spLocks noChangeAspect="1"/>
              </p:cNvSpPr>
              <p:nvPr/>
            </p:nvSpPr>
            <p:spPr bwMode="gray">
              <a:xfrm>
                <a:off x="1709" y="3154"/>
                <a:ext cx="23" cy="27"/>
              </a:xfrm>
              <a:custGeom>
                <a:avLst/>
                <a:gdLst/>
                <a:ahLst/>
                <a:cxnLst>
                  <a:cxn ang="0">
                    <a:pos x="4" y="17"/>
                  </a:cxn>
                  <a:cxn ang="0">
                    <a:pos x="7" y="12"/>
                  </a:cxn>
                  <a:cxn ang="0">
                    <a:pos x="17" y="17"/>
                  </a:cxn>
                  <a:cxn ang="0">
                    <a:pos x="28" y="10"/>
                  </a:cxn>
                  <a:cxn ang="0">
                    <a:pos x="33" y="23"/>
                  </a:cxn>
                  <a:cxn ang="0">
                    <a:pos x="41" y="23"/>
                  </a:cxn>
                  <a:cxn ang="0">
                    <a:pos x="41" y="7"/>
                  </a:cxn>
                  <a:cxn ang="0">
                    <a:pos x="43" y="1"/>
                  </a:cxn>
                  <a:cxn ang="0">
                    <a:pos x="53" y="15"/>
                  </a:cxn>
                  <a:cxn ang="0">
                    <a:pos x="43" y="39"/>
                  </a:cxn>
                  <a:cxn ang="0">
                    <a:pos x="45" y="60"/>
                  </a:cxn>
                  <a:cxn ang="0">
                    <a:pos x="53" y="72"/>
                  </a:cxn>
                  <a:cxn ang="0">
                    <a:pos x="80" y="61"/>
                  </a:cxn>
                  <a:cxn ang="0">
                    <a:pos x="100" y="64"/>
                  </a:cxn>
                  <a:cxn ang="0">
                    <a:pos x="115" y="70"/>
                  </a:cxn>
                  <a:cxn ang="0">
                    <a:pos x="92" y="97"/>
                  </a:cxn>
                  <a:cxn ang="0">
                    <a:pos x="77" y="99"/>
                  </a:cxn>
                  <a:cxn ang="0">
                    <a:pos x="74" y="107"/>
                  </a:cxn>
                  <a:cxn ang="0">
                    <a:pos x="66" y="107"/>
                  </a:cxn>
                  <a:cxn ang="0">
                    <a:pos x="63" y="117"/>
                  </a:cxn>
                  <a:cxn ang="0">
                    <a:pos x="59" y="128"/>
                  </a:cxn>
                  <a:cxn ang="0">
                    <a:pos x="53" y="131"/>
                  </a:cxn>
                  <a:cxn ang="0">
                    <a:pos x="26" y="106"/>
                  </a:cxn>
                  <a:cxn ang="0">
                    <a:pos x="43" y="108"/>
                  </a:cxn>
                  <a:cxn ang="0">
                    <a:pos x="49" y="99"/>
                  </a:cxn>
                  <a:cxn ang="0">
                    <a:pos x="39" y="83"/>
                  </a:cxn>
                  <a:cxn ang="0">
                    <a:pos x="33" y="93"/>
                  </a:cxn>
                  <a:cxn ang="0">
                    <a:pos x="20" y="86"/>
                  </a:cxn>
                  <a:cxn ang="0">
                    <a:pos x="10" y="77"/>
                  </a:cxn>
                  <a:cxn ang="0">
                    <a:pos x="7" y="66"/>
                  </a:cxn>
                  <a:cxn ang="0">
                    <a:pos x="0" y="66"/>
                  </a:cxn>
                  <a:cxn ang="0">
                    <a:pos x="1" y="50"/>
                  </a:cxn>
                  <a:cxn ang="0">
                    <a:pos x="1" y="31"/>
                  </a:cxn>
                </a:cxnLst>
                <a:rect l="0" t="0" r="r" b="b"/>
                <a:pathLst>
                  <a:path w="115" h="134">
                    <a:moveTo>
                      <a:pt x="2" y="17"/>
                    </a:moveTo>
                    <a:lnTo>
                      <a:pt x="4" y="17"/>
                    </a:lnTo>
                    <a:lnTo>
                      <a:pt x="5" y="13"/>
                    </a:lnTo>
                    <a:lnTo>
                      <a:pt x="7" y="12"/>
                    </a:lnTo>
                    <a:lnTo>
                      <a:pt x="12" y="16"/>
                    </a:lnTo>
                    <a:lnTo>
                      <a:pt x="17" y="17"/>
                    </a:lnTo>
                    <a:lnTo>
                      <a:pt x="22" y="12"/>
                    </a:lnTo>
                    <a:lnTo>
                      <a:pt x="28" y="10"/>
                    </a:lnTo>
                    <a:lnTo>
                      <a:pt x="32" y="13"/>
                    </a:lnTo>
                    <a:lnTo>
                      <a:pt x="33" y="23"/>
                    </a:lnTo>
                    <a:lnTo>
                      <a:pt x="36" y="27"/>
                    </a:lnTo>
                    <a:lnTo>
                      <a:pt x="41" y="23"/>
                    </a:lnTo>
                    <a:lnTo>
                      <a:pt x="44" y="11"/>
                    </a:lnTo>
                    <a:lnTo>
                      <a:pt x="41" y="7"/>
                    </a:lnTo>
                    <a:lnTo>
                      <a:pt x="41" y="0"/>
                    </a:lnTo>
                    <a:lnTo>
                      <a:pt x="43" y="1"/>
                    </a:lnTo>
                    <a:lnTo>
                      <a:pt x="50" y="6"/>
                    </a:lnTo>
                    <a:lnTo>
                      <a:pt x="53" y="15"/>
                    </a:lnTo>
                    <a:lnTo>
                      <a:pt x="54" y="27"/>
                    </a:lnTo>
                    <a:lnTo>
                      <a:pt x="43" y="39"/>
                    </a:lnTo>
                    <a:lnTo>
                      <a:pt x="37" y="55"/>
                    </a:lnTo>
                    <a:lnTo>
                      <a:pt x="45" y="60"/>
                    </a:lnTo>
                    <a:lnTo>
                      <a:pt x="52" y="66"/>
                    </a:lnTo>
                    <a:lnTo>
                      <a:pt x="53" y="72"/>
                    </a:lnTo>
                    <a:lnTo>
                      <a:pt x="63" y="80"/>
                    </a:lnTo>
                    <a:lnTo>
                      <a:pt x="80" y="61"/>
                    </a:lnTo>
                    <a:lnTo>
                      <a:pt x="87" y="61"/>
                    </a:lnTo>
                    <a:lnTo>
                      <a:pt x="100" y="64"/>
                    </a:lnTo>
                    <a:lnTo>
                      <a:pt x="112" y="63"/>
                    </a:lnTo>
                    <a:lnTo>
                      <a:pt x="115" y="70"/>
                    </a:lnTo>
                    <a:lnTo>
                      <a:pt x="115" y="79"/>
                    </a:lnTo>
                    <a:lnTo>
                      <a:pt x="92" y="97"/>
                    </a:lnTo>
                    <a:lnTo>
                      <a:pt x="85" y="102"/>
                    </a:lnTo>
                    <a:lnTo>
                      <a:pt x="77" y="99"/>
                    </a:lnTo>
                    <a:lnTo>
                      <a:pt x="74" y="101"/>
                    </a:lnTo>
                    <a:lnTo>
                      <a:pt x="74" y="107"/>
                    </a:lnTo>
                    <a:lnTo>
                      <a:pt x="71" y="109"/>
                    </a:lnTo>
                    <a:lnTo>
                      <a:pt x="66" y="107"/>
                    </a:lnTo>
                    <a:lnTo>
                      <a:pt x="60" y="110"/>
                    </a:lnTo>
                    <a:lnTo>
                      <a:pt x="63" y="117"/>
                    </a:lnTo>
                    <a:lnTo>
                      <a:pt x="59" y="120"/>
                    </a:lnTo>
                    <a:lnTo>
                      <a:pt x="59" y="128"/>
                    </a:lnTo>
                    <a:lnTo>
                      <a:pt x="61" y="134"/>
                    </a:lnTo>
                    <a:lnTo>
                      <a:pt x="53" y="131"/>
                    </a:lnTo>
                    <a:lnTo>
                      <a:pt x="28" y="108"/>
                    </a:lnTo>
                    <a:lnTo>
                      <a:pt x="26" y="106"/>
                    </a:lnTo>
                    <a:lnTo>
                      <a:pt x="34" y="104"/>
                    </a:lnTo>
                    <a:lnTo>
                      <a:pt x="43" y="108"/>
                    </a:lnTo>
                    <a:lnTo>
                      <a:pt x="49" y="106"/>
                    </a:lnTo>
                    <a:lnTo>
                      <a:pt x="49" y="99"/>
                    </a:lnTo>
                    <a:lnTo>
                      <a:pt x="44" y="95"/>
                    </a:lnTo>
                    <a:lnTo>
                      <a:pt x="39" y="83"/>
                    </a:lnTo>
                    <a:lnTo>
                      <a:pt x="37" y="88"/>
                    </a:lnTo>
                    <a:lnTo>
                      <a:pt x="33" y="93"/>
                    </a:lnTo>
                    <a:lnTo>
                      <a:pt x="17" y="92"/>
                    </a:lnTo>
                    <a:lnTo>
                      <a:pt x="20" y="86"/>
                    </a:lnTo>
                    <a:lnTo>
                      <a:pt x="20" y="81"/>
                    </a:lnTo>
                    <a:lnTo>
                      <a:pt x="10" y="77"/>
                    </a:lnTo>
                    <a:lnTo>
                      <a:pt x="7" y="74"/>
                    </a:lnTo>
                    <a:lnTo>
                      <a:pt x="7" y="66"/>
                    </a:lnTo>
                    <a:lnTo>
                      <a:pt x="6" y="65"/>
                    </a:lnTo>
                    <a:lnTo>
                      <a:pt x="0" y="66"/>
                    </a:lnTo>
                    <a:lnTo>
                      <a:pt x="1" y="60"/>
                    </a:lnTo>
                    <a:lnTo>
                      <a:pt x="1" y="50"/>
                    </a:lnTo>
                    <a:lnTo>
                      <a:pt x="2" y="40"/>
                    </a:lnTo>
                    <a:lnTo>
                      <a:pt x="1" y="31"/>
                    </a:lnTo>
                    <a:lnTo>
                      <a:pt x="2" y="17"/>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337" name="Freeform 238"/>
              <p:cNvSpPr>
                <a:spLocks noChangeAspect="1"/>
              </p:cNvSpPr>
              <p:nvPr/>
            </p:nvSpPr>
            <p:spPr bwMode="gray">
              <a:xfrm>
                <a:off x="1712" y="2353"/>
                <a:ext cx="148" cy="126"/>
              </a:xfrm>
              <a:custGeom>
                <a:avLst/>
                <a:gdLst/>
                <a:ahLst/>
                <a:cxnLst>
                  <a:cxn ang="0">
                    <a:pos x="84" y="47"/>
                  </a:cxn>
                  <a:cxn ang="0">
                    <a:pos x="97" y="77"/>
                  </a:cxn>
                  <a:cxn ang="0">
                    <a:pos x="73" y="133"/>
                  </a:cxn>
                  <a:cxn ang="0">
                    <a:pos x="98" y="176"/>
                  </a:cxn>
                  <a:cxn ang="0">
                    <a:pos x="126" y="148"/>
                  </a:cxn>
                  <a:cxn ang="0">
                    <a:pos x="108" y="74"/>
                  </a:cxn>
                  <a:cxn ang="0">
                    <a:pos x="196" y="42"/>
                  </a:cxn>
                  <a:cxn ang="0">
                    <a:pos x="169" y="27"/>
                  </a:cxn>
                  <a:cxn ang="0">
                    <a:pos x="191" y="2"/>
                  </a:cxn>
                  <a:cxn ang="0">
                    <a:pos x="243" y="46"/>
                  </a:cxn>
                  <a:cxn ang="0">
                    <a:pos x="285" y="88"/>
                  </a:cxn>
                  <a:cxn ang="0">
                    <a:pos x="366" y="88"/>
                  </a:cxn>
                  <a:cxn ang="0">
                    <a:pos x="411" y="106"/>
                  </a:cxn>
                  <a:cxn ang="0">
                    <a:pos x="495" y="99"/>
                  </a:cxn>
                  <a:cxn ang="0">
                    <a:pos x="499" y="88"/>
                  </a:cxn>
                  <a:cxn ang="0">
                    <a:pos x="621" y="86"/>
                  </a:cxn>
                  <a:cxn ang="0">
                    <a:pos x="573" y="95"/>
                  </a:cxn>
                  <a:cxn ang="0">
                    <a:pos x="593" y="117"/>
                  </a:cxn>
                  <a:cxn ang="0">
                    <a:pos x="663" y="150"/>
                  </a:cxn>
                  <a:cxn ang="0">
                    <a:pos x="689" y="197"/>
                  </a:cxn>
                  <a:cxn ang="0">
                    <a:pos x="695" y="211"/>
                  </a:cxn>
                  <a:cxn ang="0">
                    <a:pos x="737" y="209"/>
                  </a:cxn>
                  <a:cxn ang="0">
                    <a:pos x="728" y="231"/>
                  </a:cxn>
                  <a:cxn ang="0">
                    <a:pos x="689" y="252"/>
                  </a:cxn>
                  <a:cxn ang="0">
                    <a:pos x="702" y="279"/>
                  </a:cxn>
                  <a:cxn ang="0">
                    <a:pos x="673" y="321"/>
                  </a:cxn>
                  <a:cxn ang="0">
                    <a:pos x="674" y="359"/>
                  </a:cxn>
                  <a:cxn ang="0">
                    <a:pos x="699" y="401"/>
                  </a:cxn>
                  <a:cxn ang="0">
                    <a:pos x="646" y="432"/>
                  </a:cxn>
                  <a:cxn ang="0">
                    <a:pos x="568" y="459"/>
                  </a:cxn>
                  <a:cxn ang="0">
                    <a:pos x="474" y="437"/>
                  </a:cxn>
                  <a:cxn ang="0">
                    <a:pos x="497" y="467"/>
                  </a:cxn>
                  <a:cxn ang="0">
                    <a:pos x="501" y="524"/>
                  </a:cxn>
                  <a:cxn ang="0">
                    <a:pos x="546" y="550"/>
                  </a:cxn>
                  <a:cxn ang="0">
                    <a:pos x="518" y="565"/>
                  </a:cxn>
                  <a:cxn ang="0">
                    <a:pos x="486" y="593"/>
                  </a:cxn>
                  <a:cxn ang="0">
                    <a:pos x="452" y="607"/>
                  </a:cxn>
                  <a:cxn ang="0">
                    <a:pos x="402" y="631"/>
                  </a:cxn>
                  <a:cxn ang="0">
                    <a:pos x="361" y="612"/>
                  </a:cxn>
                  <a:cxn ang="0">
                    <a:pos x="321" y="532"/>
                  </a:cxn>
                  <a:cxn ang="0">
                    <a:pos x="328" y="492"/>
                  </a:cxn>
                  <a:cxn ang="0">
                    <a:pos x="315" y="459"/>
                  </a:cxn>
                  <a:cxn ang="0">
                    <a:pos x="299" y="419"/>
                  </a:cxn>
                  <a:cxn ang="0">
                    <a:pos x="314" y="357"/>
                  </a:cxn>
                  <a:cxn ang="0">
                    <a:pos x="314" y="330"/>
                  </a:cxn>
                  <a:cxn ang="0">
                    <a:pos x="253" y="337"/>
                  </a:cxn>
                  <a:cxn ang="0">
                    <a:pos x="217" y="338"/>
                  </a:cxn>
                  <a:cxn ang="0">
                    <a:pos x="169" y="289"/>
                  </a:cxn>
                  <a:cxn ang="0">
                    <a:pos x="90" y="287"/>
                  </a:cxn>
                  <a:cxn ang="0">
                    <a:pos x="52" y="229"/>
                  </a:cxn>
                  <a:cxn ang="0">
                    <a:pos x="31" y="196"/>
                  </a:cxn>
                  <a:cxn ang="0">
                    <a:pos x="14" y="140"/>
                  </a:cxn>
                  <a:cxn ang="0">
                    <a:pos x="79" y="29"/>
                  </a:cxn>
                </a:cxnLst>
                <a:rect l="0" t="0" r="r" b="b"/>
                <a:pathLst>
                  <a:path w="743" h="631">
                    <a:moveTo>
                      <a:pt x="109" y="21"/>
                    </a:moveTo>
                    <a:lnTo>
                      <a:pt x="99" y="29"/>
                    </a:lnTo>
                    <a:lnTo>
                      <a:pt x="88" y="31"/>
                    </a:lnTo>
                    <a:lnTo>
                      <a:pt x="82" y="35"/>
                    </a:lnTo>
                    <a:lnTo>
                      <a:pt x="82" y="39"/>
                    </a:lnTo>
                    <a:lnTo>
                      <a:pt x="84" y="47"/>
                    </a:lnTo>
                    <a:lnTo>
                      <a:pt x="87" y="56"/>
                    </a:lnTo>
                    <a:lnTo>
                      <a:pt x="94" y="66"/>
                    </a:lnTo>
                    <a:lnTo>
                      <a:pt x="95" y="69"/>
                    </a:lnTo>
                    <a:lnTo>
                      <a:pt x="93" y="72"/>
                    </a:lnTo>
                    <a:lnTo>
                      <a:pt x="93" y="73"/>
                    </a:lnTo>
                    <a:lnTo>
                      <a:pt x="97" y="77"/>
                    </a:lnTo>
                    <a:lnTo>
                      <a:pt x="97" y="83"/>
                    </a:lnTo>
                    <a:lnTo>
                      <a:pt x="93" y="95"/>
                    </a:lnTo>
                    <a:lnTo>
                      <a:pt x="78" y="109"/>
                    </a:lnTo>
                    <a:lnTo>
                      <a:pt x="76" y="111"/>
                    </a:lnTo>
                    <a:lnTo>
                      <a:pt x="73" y="118"/>
                    </a:lnTo>
                    <a:lnTo>
                      <a:pt x="73" y="133"/>
                    </a:lnTo>
                    <a:lnTo>
                      <a:pt x="74" y="140"/>
                    </a:lnTo>
                    <a:lnTo>
                      <a:pt x="78" y="145"/>
                    </a:lnTo>
                    <a:lnTo>
                      <a:pt x="87" y="152"/>
                    </a:lnTo>
                    <a:lnTo>
                      <a:pt x="93" y="165"/>
                    </a:lnTo>
                    <a:lnTo>
                      <a:pt x="95" y="174"/>
                    </a:lnTo>
                    <a:lnTo>
                      <a:pt x="98" y="176"/>
                    </a:lnTo>
                    <a:lnTo>
                      <a:pt x="105" y="176"/>
                    </a:lnTo>
                    <a:lnTo>
                      <a:pt x="113" y="174"/>
                    </a:lnTo>
                    <a:lnTo>
                      <a:pt x="119" y="169"/>
                    </a:lnTo>
                    <a:lnTo>
                      <a:pt x="125" y="161"/>
                    </a:lnTo>
                    <a:lnTo>
                      <a:pt x="126" y="159"/>
                    </a:lnTo>
                    <a:lnTo>
                      <a:pt x="126" y="148"/>
                    </a:lnTo>
                    <a:lnTo>
                      <a:pt x="125" y="134"/>
                    </a:lnTo>
                    <a:lnTo>
                      <a:pt x="115" y="117"/>
                    </a:lnTo>
                    <a:lnTo>
                      <a:pt x="109" y="110"/>
                    </a:lnTo>
                    <a:lnTo>
                      <a:pt x="104" y="101"/>
                    </a:lnTo>
                    <a:lnTo>
                      <a:pt x="104" y="77"/>
                    </a:lnTo>
                    <a:lnTo>
                      <a:pt x="108" y="74"/>
                    </a:lnTo>
                    <a:lnTo>
                      <a:pt x="110" y="70"/>
                    </a:lnTo>
                    <a:lnTo>
                      <a:pt x="111" y="68"/>
                    </a:lnTo>
                    <a:lnTo>
                      <a:pt x="120" y="66"/>
                    </a:lnTo>
                    <a:lnTo>
                      <a:pt x="140" y="53"/>
                    </a:lnTo>
                    <a:lnTo>
                      <a:pt x="173" y="43"/>
                    </a:lnTo>
                    <a:lnTo>
                      <a:pt x="196" y="42"/>
                    </a:lnTo>
                    <a:lnTo>
                      <a:pt x="196" y="36"/>
                    </a:lnTo>
                    <a:lnTo>
                      <a:pt x="195" y="32"/>
                    </a:lnTo>
                    <a:lnTo>
                      <a:pt x="190" y="30"/>
                    </a:lnTo>
                    <a:lnTo>
                      <a:pt x="174" y="29"/>
                    </a:lnTo>
                    <a:lnTo>
                      <a:pt x="172" y="27"/>
                    </a:lnTo>
                    <a:lnTo>
                      <a:pt x="169" y="27"/>
                    </a:lnTo>
                    <a:lnTo>
                      <a:pt x="168" y="25"/>
                    </a:lnTo>
                    <a:lnTo>
                      <a:pt x="169" y="18"/>
                    </a:lnTo>
                    <a:lnTo>
                      <a:pt x="175" y="5"/>
                    </a:lnTo>
                    <a:lnTo>
                      <a:pt x="181" y="0"/>
                    </a:lnTo>
                    <a:lnTo>
                      <a:pt x="186" y="0"/>
                    </a:lnTo>
                    <a:lnTo>
                      <a:pt x="191" y="2"/>
                    </a:lnTo>
                    <a:lnTo>
                      <a:pt x="192" y="4"/>
                    </a:lnTo>
                    <a:lnTo>
                      <a:pt x="201" y="29"/>
                    </a:lnTo>
                    <a:lnTo>
                      <a:pt x="201" y="29"/>
                    </a:lnTo>
                    <a:lnTo>
                      <a:pt x="207" y="40"/>
                    </a:lnTo>
                    <a:lnTo>
                      <a:pt x="223" y="42"/>
                    </a:lnTo>
                    <a:lnTo>
                      <a:pt x="243" y="46"/>
                    </a:lnTo>
                    <a:lnTo>
                      <a:pt x="246" y="46"/>
                    </a:lnTo>
                    <a:lnTo>
                      <a:pt x="260" y="50"/>
                    </a:lnTo>
                    <a:lnTo>
                      <a:pt x="271" y="56"/>
                    </a:lnTo>
                    <a:lnTo>
                      <a:pt x="276" y="61"/>
                    </a:lnTo>
                    <a:lnTo>
                      <a:pt x="280" y="77"/>
                    </a:lnTo>
                    <a:lnTo>
                      <a:pt x="285" y="88"/>
                    </a:lnTo>
                    <a:lnTo>
                      <a:pt x="286" y="90"/>
                    </a:lnTo>
                    <a:lnTo>
                      <a:pt x="292" y="95"/>
                    </a:lnTo>
                    <a:lnTo>
                      <a:pt x="303" y="95"/>
                    </a:lnTo>
                    <a:lnTo>
                      <a:pt x="329" y="90"/>
                    </a:lnTo>
                    <a:lnTo>
                      <a:pt x="340" y="91"/>
                    </a:lnTo>
                    <a:lnTo>
                      <a:pt x="366" y="88"/>
                    </a:lnTo>
                    <a:lnTo>
                      <a:pt x="395" y="88"/>
                    </a:lnTo>
                    <a:lnTo>
                      <a:pt x="398" y="89"/>
                    </a:lnTo>
                    <a:lnTo>
                      <a:pt x="401" y="91"/>
                    </a:lnTo>
                    <a:lnTo>
                      <a:pt x="405" y="97"/>
                    </a:lnTo>
                    <a:lnTo>
                      <a:pt x="405" y="101"/>
                    </a:lnTo>
                    <a:lnTo>
                      <a:pt x="411" y="106"/>
                    </a:lnTo>
                    <a:lnTo>
                      <a:pt x="422" y="112"/>
                    </a:lnTo>
                    <a:lnTo>
                      <a:pt x="432" y="115"/>
                    </a:lnTo>
                    <a:lnTo>
                      <a:pt x="450" y="115"/>
                    </a:lnTo>
                    <a:lnTo>
                      <a:pt x="476" y="110"/>
                    </a:lnTo>
                    <a:lnTo>
                      <a:pt x="484" y="106"/>
                    </a:lnTo>
                    <a:lnTo>
                      <a:pt x="495" y="99"/>
                    </a:lnTo>
                    <a:lnTo>
                      <a:pt x="512" y="99"/>
                    </a:lnTo>
                    <a:lnTo>
                      <a:pt x="523" y="96"/>
                    </a:lnTo>
                    <a:lnTo>
                      <a:pt x="527" y="94"/>
                    </a:lnTo>
                    <a:lnTo>
                      <a:pt x="525" y="91"/>
                    </a:lnTo>
                    <a:lnTo>
                      <a:pt x="506" y="90"/>
                    </a:lnTo>
                    <a:lnTo>
                      <a:pt x="499" y="88"/>
                    </a:lnTo>
                    <a:lnTo>
                      <a:pt x="499" y="88"/>
                    </a:lnTo>
                    <a:lnTo>
                      <a:pt x="506" y="84"/>
                    </a:lnTo>
                    <a:lnTo>
                      <a:pt x="520" y="83"/>
                    </a:lnTo>
                    <a:lnTo>
                      <a:pt x="608" y="83"/>
                    </a:lnTo>
                    <a:lnTo>
                      <a:pt x="620" y="86"/>
                    </a:lnTo>
                    <a:lnTo>
                      <a:pt x="621" y="86"/>
                    </a:lnTo>
                    <a:lnTo>
                      <a:pt x="619" y="88"/>
                    </a:lnTo>
                    <a:lnTo>
                      <a:pt x="606" y="90"/>
                    </a:lnTo>
                    <a:lnTo>
                      <a:pt x="605" y="93"/>
                    </a:lnTo>
                    <a:lnTo>
                      <a:pt x="600" y="95"/>
                    </a:lnTo>
                    <a:lnTo>
                      <a:pt x="587" y="93"/>
                    </a:lnTo>
                    <a:lnTo>
                      <a:pt x="573" y="95"/>
                    </a:lnTo>
                    <a:lnTo>
                      <a:pt x="570" y="99"/>
                    </a:lnTo>
                    <a:lnTo>
                      <a:pt x="571" y="102"/>
                    </a:lnTo>
                    <a:lnTo>
                      <a:pt x="579" y="106"/>
                    </a:lnTo>
                    <a:lnTo>
                      <a:pt x="583" y="107"/>
                    </a:lnTo>
                    <a:lnTo>
                      <a:pt x="590" y="111"/>
                    </a:lnTo>
                    <a:lnTo>
                      <a:pt x="593" y="117"/>
                    </a:lnTo>
                    <a:lnTo>
                      <a:pt x="599" y="122"/>
                    </a:lnTo>
                    <a:lnTo>
                      <a:pt x="600" y="129"/>
                    </a:lnTo>
                    <a:lnTo>
                      <a:pt x="604" y="134"/>
                    </a:lnTo>
                    <a:lnTo>
                      <a:pt x="621" y="132"/>
                    </a:lnTo>
                    <a:lnTo>
                      <a:pt x="638" y="136"/>
                    </a:lnTo>
                    <a:lnTo>
                      <a:pt x="663" y="150"/>
                    </a:lnTo>
                    <a:lnTo>
                      <a:pt x="670" y="152"/>
                    </a:lnTo>
                    <a:lnTo>
                      <a:pt x="678" y="159"/>
                    </a:lnTo>
                    <a:lnTo>
                      <a:pt x="686" y="172"/>
                    </a:lnTo>
                    <a:lnTo>
                      <a:pt x="687" y="177"/>
                    </a:lnTo>
                    <a:lnTo>
                      <a:pt x="689" y="193"/>
                    </a:lnTo>
                    <a:lnTo>
                      <a:pt x="689" y="197"/>
                    </a:lnTo>
                    <a:lnTo>
                      <a:pt x="686" y="199"/>
                    </a:lnTo>
                    <a:lnTo>
                      <a:pt x="676" y="203"/>
                    </a:lnTo>
                    <a:lnTo>
                      <a:pt x="676" y="206"/>
                    </a:lnTo>
                    <a:lnTo>
                      <a:pt x="679" y="207"/>
                    </a:lnTo>
                    <a:lnTo>
                      <a:pt x="689" y="208"/>
                    </a:lnTo>
                    <a:lnTo>
                      <a:pt x="695" y="211"/>
                    </a:lnTo>
                    <a:lnTo>
                      <a:pt x="701" y="211"/>
                    </a:lnTo>
                    <a:lnTo>
                      <a:pt x="705" y="209"/>
                    </a:lnTo>
                    <a:lnTo>
                      <a:pt x="712" y="202"/>
                    </a:lnTo>
                    <a:lnTo>
                      <a:pt x="721" y="201"/>
                    </a:lnTo>
                    <a:lnTo>
                      <a:pt x="727" y="203"/>
                    </a:lnTo>
                    <a:lnTo>
                      <a:pt x="737" y="209"/>
                    </a:lnTo>
                    <a:lnTo>
                      <a:pt x="741" y="214"/>
                    </a:lnTo>
                    <a:lnTo>
                      <a:pt x="743" y="217"/>
                    </a:lnTo>
                    <a:lnTo>
                      <a:pt x="743" y="225"/>
                    </a:lnTo>
                    <a:lnTo>
                      <a:pt x="739" y="228"/>
                    </a:lnTo>
                    <a:lnTo>
                      <a:pt x="734" y="228"/>
                    </a:lnTo>
                    <a:lnTo>
                      <a:pt x="728" y="231"/>
                    </a:lnTo>
                    <a:lnTo>
                      <a:pt x="724" y="234"/>
                    </a:lnTo>
                    <a:lnTo>
                      <a:pt x="708" y="241"/>
                    </a:lnTo>
                    <a:lnTo>
                      <a:pt x="705" y="245"/>
                    </a:lnTo>
                    <a:lnTo>
                      <a:pt x="702" y="247"/>
                    </a:lnTo>
                    <a:lnTo>
                      <a:pt x="691" y="250"/>
                    </a:lnTo>
                    <a:lnTo>
                      <a:pt x="689" y="252"/>
                    </a:lnTo>
                    <a:lnTo>
                      <a:pt x="686" y="258"/>
                    </a:lnTo>
                    <a:lnTo>
                      <a:pt x="686" y="267"/>
                    </a:lnTo>
                    <a:lnTo>
                      <a:pt x="689" y="279"/>
                    </a:lnTo>
                    <a:lnTo>
                      <a:pt x="694" y="281"/>
                    </a:lnTo>
                    <a:lnTo>
                      <a:pt x="700" y="279"/>
                    </a:lnTo>
                    <a:lnTo>
                      <a:pt x="702" y="279"/>
                    </a:lnTo>
                    <a:lnTo>
                      <a:pt x="707" y="284"/>
                    </a:lnTo>
                    <a:lnTo>
                      <a:pt x="702" y="290"/>
                    </a:lnTo>
                    <a:lnTo>
                      <a:pt x="691" y="298"/>
                    </a:lnTo>
                    <a:lnTo>
                      <a:pt x="674" y="304"/>
                    </a:lnTo>
                    <a:lnTo>
                      <a:pt x="673" y="306"/>
                    </a:lnTo>
                    <a:lnTo>
                      <a:pt x="673" y="321"/>
                    </a:lnTo>
                    <a:lnTo>
                      <a:pt x="669" y="327"/>
                    </a:lnTo>
                    <a:lnTo>
                      <a:pt x="663" y="336"/>
                    </a:lnTo>
                    <a:lnTo>
                      <a:pt x="662" y="337"/>
                    </a:lnTo>
                    <a:lnTo>
                      <a:pt x="662" y="341"/>
                    </a:lnTo>
                    <a:lnTo>
                      <a:pt x="662" y="343"/>
                    </a:lnTo>
                    <a:lnTo>
                      <a:pt x="674" y="359"/>
                    </a:lnTo>
                    <a:lnTo>
                      <a:pt x="685" y="370"/>
                    </a:lnTo>
                    <a:lnTo>
                      <a:pt x="689" y="378"/>
                    </a:lnTo>
                    <a:lnTo>
                      <a:pt x="695" y="384"/>
                    </a:lnTo>
                    <a:lnTo>
                      <a:pt x="699" y="386"/>
                    </a:lnTo>
                    <a:lnTo>
                      <a:pt x="699" y="389"/>
                    </a:lnTo>
                    <a:lnTo>
                      <a:pt x="699" y="401"/>
                    </a:lnTo>
                    <a:lnTo>
                      <a:pt x="687" y="414"/>
                    </a:lnTo>
                    <a:lnTo>
                      <a:pt x="680" y="421"/>
                    </a:lnTo>
                    <a:lnTo>
                      <a:pt x="676" y="423"/>
                    </a:lnTo>
                    <a:lnTo>
                      <a:pt x="660" y="424"/>
                    </a:lnTo>
                    <a:lnTo>
                      <a:pt x="654" y="428"/>
                    </a:lnTo>
                    <a:lnTo>
                      <a:pt x="646" y="432"/>
                    </a:lnTo>
                    <a:lnTo>
                      <a:pt x="640" y="440"/>
                    </a:lnTo>
                    <a:lnTo>
                      <a:pt x="635" y="443"/>
                    </a:lnTo>
                    <a:lnTo>
                      <a:pt x="606" y="445"/>
                    </a:lnTo>
                    <a:lnTo>
                      <a:pt x="590" y="449"/>
                    </a:lnTo>
                    <a:lnTo>
                      <a:pt x="572" y="455"/>
                    </a:lnTo>
                    <a:lnTo>
                      <a:pt x="568" y="459"/>
                    </a:lnTo>
                    <a:lnTo>
                      <a:pt x="567" y="460"/>
                    </a:lnTo>
                    <a:lnTo>
                      <a:pt x="542" y="459"/>
                    </a:lnTo>
                    <a:lnTo>
                      <a:pt x="524" y="454"/>
                    </a:lnTo>
                    <a:lnTo>
                      <a:pt x="503" y="441"/>
                    </a:lnTo>
                    <a:lnTo>
                      <a:pt x="481" y="439"/>
                    </a:lnTo>
                    <a:lnTo>
                      <a:pt x="474" y="437"/>
                    </a:lnTo>
                    <a:lnTo>
                      <a:pt x="470" y="437"/>
                    </a:lnTo>
                    <a:lnTo>
                      <a:pt x="469" y="437"/>
                    </a:lnTo>
                    <a:lnTo>
                      <a:pt x="470" y="446"/>
                    </a:lnTo>
                    <a:lnTo>
                      <a:pt x="474" y="455"/>
                    </a:lnTo>
                    <a:lnTo>
                      <a:pt x="485" y="460"/>
                    </a:lnTo>
                    <a:lnTo>
                      <a:pt x="497" y="467"/>
                    </a:lnTo>
                    <a:lnTo>
                      <a:pt x="499" y="470"/>
                    </a:lnTo>
                    <a:lnTo>
                      <a:pt x="498" y="482"/>
                    </a:lnTo>
                    <a:lnTo>
                      <a:pt x="495" y="495"/>
                    </a:lnTo>
                    <a:lnTo>
                      <a:pt x="495" y="502"/>
                    </a:lnTo>
                    <a:lnTo>
                      <a:pt x="496" y="507"/>
                    </a:lnTo>
                    <a:lnTo>
                      <a:pt x="501" y="524"/>
                    </a:lnTo>
                    <a:lnTo>
                      <a:pt x="502" y="532"/>
                    </a:lnTo>
                    <a:lnTo>
                      <a:pt x="503" y="538"/>
                    </a:lnTo>
                    <a:lnTo>
                      <a:pt x="518" y="541"/>
                    </a:lnTo>
                    <a:lnTo>
                      <a:pt x="522" y="542"/>
                    </a:lnTo>
                    <a:lnTo>
                      <a:pt x="546" y="541"/>
                    </a:lnTo>
                    <a:lnTo>
                      <a:pt x="546" y="550"/>
                    </a:lnTo>
                    <a:lnTo>
                      <a:pt x="546" y="551"/>
                    </a:lnTo>
                    <a:lnTo>
                      <a:pt x="544" y="554"/>
                    </a:lnTo>
                    <a:lnTo>
                      <a:pt x="533" y="556"/>
                    </a:lnTo>
                    <a:lnTo>
                      <a:pt x="525" y="559"/>
                    </a:lnTo>
                    <a:lnTo>
                      <a:pt x="524" y="562"/>
                    </a:lnTo>
                    <a:lnTo>
                      <a:pt x="518" y="565"/>
                    </a:lnTo>
                    <a:lnTo>
                      <a:pt x="511" y="565"/>
                    </a:lnTo>
                    <a:lnTo>
                      <a:pt x="506" y="573"/>
                    </a:lnTo>
                    <a:lnTo>
                      <a:pt x="499" y="588"/>
                    </a:lnTo>
                    <a:lnTo>
                      <a:pt x="496" y="591"/>
                    </a:lnTo>
                    <a:lnTo>
                      <a:pt x="491" y="593"/>
                    </a:lnTo>
                    <a:lnTo>
                      <a:pt x="486" y="593"/>
                    </a:lnTo>
                    <a:lnTo>
                      <a:pt x="480" y="596"/>
                    </a:lnTo>
                    <a:lnTo>
                      <a:pt x="477" y="597"/>
                    </a:lnTo>
                    <a:lnTo>
                      <a:pt x="475" y="602"/>
                    </a:lnTo>
                    <a:lnTo>
                      <a:pt x="466" y="602"/>
                    </a:lnTo>
                    <a:lnTo>
                      <a:pt x="454" y="607"/>
                    </a:lnTo>
                    <a:lnTo>
                      <a:pt x="452" y="607"/>
                    </a:lnTo>
                    <a:lnTo>
                      <a:pt x="444" y="611"/>
                    </a:lnTo>
                    <a:lnTo>
                      <a:pt x="436" y="615"/>
                    </a:lnTo>
                    <a:lnTo>
                      <a:pt x="431" y="618"/>
                    </a:lnTo>
                    <a:lnTo>
                      <a:pt x="423" y="626"/>
                    </a:lnTo>
                    <a:lnTo>
                      <a:pt x="421" y="627"/>
                    </a:lnTo>
                    <a:lnTo>
                      <a:pt x="402" y="631"/>
                    </a:lnTo>
                    <a:lnTo>
                      <a:pt x="385" y="631"/>
                    </a:lnTo>
                    <a:lnTo>
                      <a:pt x="383" y="629"/>
                    </a:lnTo>
                    <a:lnTo>
                      <a:pt x="380" y="629"/>
                    </a:lnTo>
                    <a:lnTo>
                      <a:pt x="368" y="621"/>
                    </a:lnTo>
                    <a:lnTo>
                      <a:pt x="364" y="617"/>
                    </a:lnTo>
                    <a:lnTo>
                      <a:pt x="361" y="612"/>
                    </a:lnTo>
                    <a:lnTo>
                      <a:pt x="358" y="607"/>
                    </a:lnTo>
                    <a:lnTo>
                      <a:pt x="353" y="600"/>
                    </a:lnTo>
                    <a:lnTo>
                      <a:pt x="348" y="591"/>
                    </a:lnTo>
                    <a:lnTo>
                      <a:pt x="346" y="580"/>
                    </a:lnTo>
                    <a:lnTo>
                      <a:pt x="330" y="543"/>
                    </a:lnTo>
                    <a:lnTo>
                      <a:pt x="321" y="532"/>
                    </a:lnTo>
                    <a:lnTo>
                      <a:pt x="304" y="519"/>
                    </a:lnTo>
                    <a:lnTo>
                      <a:pt x="304" y="515"/>
                    </a:lnTo>
                    <a:lnTo>
                      <a:pt x="316" y="504"/>
                    </a:lnTo>
                    <a:lnTo>
                      <a:pt x="321" y="497"/>
                    </a:lnTo>
                    <a:lnTo>
                      <a:pt x="324" y="495"/>
                    </a:lnTo>
                    <a:lnTo>
                      <a:pt x="328" y="492"/>
                    </a:lnTo>
                    <a:lnTo>
                      <a:pt x="330" y="491"/>
                    </a:lnTo>
                    <a:lnTo>
                      <a:pt x="331" y="488"/>
                    </a:lnTo>
                    <a:lnTo>
                      <a:pt x="330" y="481"/>
                    </a:lnTo>
                    <a:lnTo>
                      <a:pt x="328" y="476"/>
                    </a:lnTo>
                    <a:lnTo>
                      <a:pt x="323" y="467"/>
                    </a:lnTo>
                    <a:lnTo>
                      <a:pt x="315" y="459"/>
                    </a:lnTo>
                    <a:lnTo>
                      <a:pt x="308" y="454"/>
                    </a:lnTo>
                    <a:lnTo>
                      <a:pt x="307" y="451"/>
                    </a:lnTo>
                    <a:lnTo>
                      <a:pt x="305" y="441"/>
                    </a:lnTo>
                    <a:lnTo>
                      <a:pt x="303" y="435"/>
                    </a:lnTo>
                    <a:lnTo>
                      <a:pt x="303" y="427"/>
                    </a:lnTo>
                    <a:lnTo>
                      <a:pt x="299" y="419"/>
                    </a:lnTo>
                    <a:lnTo>
                      <a:pt x="299" y="407"/>
                    </a:lnTo>
                    <a:lnTo>
                      <a:pt x="303" y="401"/>
                    </a:lnTo>
                    <a:lnTo>
                      <a:pt x="305" y="391"/>
                    </a:lnTo>
                    <a:lnTo>
                      <a:pt x="305" y="380"/>
                    </a:lnTo>
                    <a:lnTo>
                      <a:pt x="314" y="370"/>
                    </a:lnTo>
                    <a:lnTo>
                      <a:pt x="314" y="357"/>
                    </a:lnTo>
                    <a:lnTo>
                      <a:pt x="316" y="352"/>
                    </a:lnTo>
                    <a:lnTo>
                      <a:pt x="323" y="346"/>
                    </a:lnTo>
                    <a:lnTo>
                      <a:pt x="323" y="341"/>
                    </a:lnTo>
                    <a:lnTo>
                      <a:pt x="320" y="332"/>
                    </a:lnTo>
                    <a:lnTo>
                      <a:pt x="318" y="330"/>
                    </a:lnTo>
                    <a:lnTo>
                      <a:pt x="314" y="330"/>
                    </a:lnTo>
                    <a:lnTo>
                      <a:pt x="304" y="330"/>
                    </a:lnTo>
                    <a:lnTo>
                      <a:pt x="285" y="338"/>
                    </a:lnTo>
                    <a:lnTo>
                      <a:pt x="273" y="341"/>
                    </a:lnTo>
                    <a:lnTo>
                      <a:pt x="266" y="341"/>
                    </a:lnTo>
                    <a:lnTo>
                      <a:pt x="257" y="338"/>
                    </a:lnTo>
                    <a:lnTo>
                      <a:pt x="253" y="337"/>
                    </a:lnTo>
                    <a:lnTo>
                      <a:pt x="248" y="335"/>
                    </a:lnTo>
                    <a:lnTo>
                      <a:pt x="242" y="333"/>
                    </a:lnTo>
                    <a:lnTo>
                      <a:pt x="234" y="336"/>
                    </a:lnTo>
                    <a:lnTo>
                      <a:pt x="232" y="338"/>
                    </a:lnTo>
                    <a:lnTo>
                      <a:pt x="226" y="338"/>
                    </a:lnTo>
                    <a:lnTo>
                      <a:pt x="217" y="338"/>
                    </a:lnTo>
                    <a:lnTo>
                      <a:pt x="213" y="336"/>
                    </a:lnTo>
                    <a:lnTo>
                      <a:pt x="212" y="336"/>
                    </a:lnTo>
                    <a:lnTo>
                      <a:pt x="184" y="295"/>
                    </a:lnTo>
                    <a:lnTo>
                      <a:pt x="183" y="293"/>
                    </a:lnTo>
                    <a:lnTo>
                      <a:pt x="180" y="290"/>
                    </a:lnTo>
                    <a:lnTo>
                      <a:pt x="169" y="289"/>
                    </a:lnTo>
                    <a:lnTo>
                      <a:pt x="163" y="285"/>
                    </a:lnTo>
                    <a:lnTo>
                      <a:pt x="151" y="281"/>
                    </a:lnTo>
                    <a:lnTo>
                      <a:pt x="133" y="282"/>
                    </a:lnTo>
                    <a:lnTo>
                      <a:pt x="115" y="287"/>
                    </a:lnTo>
                    <a:lnTo>
                      <a:pt x="105" y="288"/>
                    </a:lnTo>
                    <a:lnTo>
                      <a:pt x="90" y="287"/>
                    </a:lnTo>
                    <a:lnTo>
                      <a:pt x="73" y="279"/>
                    </a:lnTo>
                    <a:lnTo>
                      <a:pt x="70" y="272"/>
                    </a:lnTo>
                    <a:lnTo>
                      <a:pt x="66" y="271"/>
                    </a:lnTo>
                    <a:lnTo>
                      <a:pt x="54" y="265"/>
                    </a:lnTo>
                    <a:lnTo>
                      <a:pt x="52" y="262"/>
                    </a:lnTo>
                    <a:lnTo>
                      <a:pt x="52" y="229"/>
                    </a:lnTo>
                    <a:lnTo>
                      <a:pt x="50" y="220"/>
                    </a:lnTo>
                    <a:lnTo>
                      <a:pt x="47" y="214"/>
                    </a:lnTo>
                    <a:lnTo>
                      <a:pt x="43" y="211"/>
                    </a:lnTo>
                    <a:lnTo>
                      <a:pt x="41" y="208"/>
                    </a:lnTo>
                    <a:lnTo>
                      <a:pt x="34" y="199"/>
                    </a:lnTo>
                    <a:lnTo>
                      <a:pt x="31" y="196"/>
                    </a:lnTo>
                    <a:lnTo>
                      <a:pt x="28" y="176"/>
                    </a:lnTo>
                    <a:lnTo>
                      <a:pt x="25" y="170"/>
                    </a:lnTo>
                    <a:lnTo>
                      <a:pt x="24" y="168"/>
                    </a:lnTo>
                    <a:lnTo>
                      <a:pt x="0" y="169"/>
                    </a:lnTo>
                    <a:lnTo>
                      <a:pt x="6" y="155"/>
                    </a:lnTo>
                    <a:lnTo>
                      <a:pt x="14" y="140"/>
                    </a:lnTo>
                    <a:lnTo>
                      <a:pt x="27" y="95"/>
                    </a:lnTo>
                    <a:lnTo>
                      <a:pt x="40" y="73"/>
                    </a:lnTo>
                    <a:lnTo>
                      <a:pt x="65" y="50"/>
                    </a:lnTo>
                    <a:lnTo>
                      <a:pt x="68" y="45"/>
                    </a:lnTo>
                    <a:lnTo>
                      <a:pt x="73" y="35"/>
                    </a:lnTo>
                    <a:lnTo>
                      <a:pt x="79" y="29"/>
                    </a:lnTo>
                    <a:lnTo>
                      <a:pt x="94" y="23"/>
                    </a:lnTo>
                    <a:lnTo>
                      <a:pt x="109" y="21"/>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338" name="Freeform 239"/>
              <p:cNvSpPr>
                <a:spLocks noChangeAspect="1"/>
              </p:cNvSpPr>
              <p:nvPr/>
            </p:nvSpPr>
            <p:spPr bwMode="gray">
              <a:xfrm>
                <a:off x="1629" y="2473"/>
                <a:ext cx="62" cy="69"/>
              </a:xfrm>
              <a:custGeom>
                <a:avLst/>
                <a:gdLst/>
                <a:ahLst/>
                <a:cxnLst>
                  <a:cxn ang="0">
                    <a:pos x="112" y="2"/>
                  </a:cxn>
                  <a:cxn ang="0">
                    <a:pos x="147" y="18"/>
                  </a:cxn>
                  <a:cxn ang="0">
                    <a:pos x="189" y="41"/>
                  </a:cxn>
                  <a:cxn ang="0">
                    <a:pos x="194" y="57"/>
                  </a:cxn>
                  <a:cxn ang="0">
                    <a:pos x="209" y="62"/>
                  </a:cxn>
                  <a:cxn ang="0">
                    <a:pos x="222" y="60"/>
                  </a:cxn>
                  <a:cxn ang="0">
                    <a:pos x="253" y="62"/>
                  </a:cxn>
                  <a:cxn ang="0">
                    <a:pos x="259" y="54"/>
                  </a:cxn>
                  <a:cxn ang="0">
                    <a:pos x="271" y="56"/>
                  </a:cxn>
                  <a:cxn ang="0">
                    <a:pos x="284" y="65"/>
                  </a:cxn>
                  <a:cxn ang="0">
                    <a:pos x="304" y="76"/>
                  </a:cxn>
                  <a:cxn ang="0">
                    <a:pos x="291" y="78"/>
                  </a:cxn>
                  <a:cxn ang="0">
                    <a:pos x="295" y="89"/>
                  </a:cxn>
                  <a:cxn ang="0">
                    <a:pos x="302" y="103"/>
                  </a:cxn>
                  <a:cxn ang="0">
                    <a:pos x="311" y="125"/>
                  </a:cxn>
                  <a:cxn ang="0">
                    <a:pos x="302" y="126"/>
                  </a:cxn>
                  <a:cxn ang="0">
                    <a:pos x="280" y="165"/>
                  </a:cxn>
                  <a:cxn ang="0">
                    <a:pos x="260" y="186"/>
                  </a:cxn>
                  <a:cxn ang="0">
                    <a:pos x="241" y="207"/>
                  </a:cxn>
                  <a:cxn ang="0">
                    <a:pos x="216" y="221"/>
                  </a:cxn>
                  <a:cxn ang="0">
                    <a:pos x="162" y="239"/>
                  </a:cxn>
                  <a:cxn ang="0">
                    <a:pos x="152" y="247"/>
                  </a:cxn>
                  <a:cxn ang="0">
                    <a:pos x="146" y="266"/>
                  </a:cxn>
                  <a:cxn ang="0">
                    <a:pos x="140" y="269"/>
                  </a:cxn>
                  <a:cxn ang="0">
                    <a:pos x="134" y="265"/>
                  </a:cxn>
                  <a:cxn ang="0">
                    <a:pos x="120" y="286"/>
                  </a:cxn>
                  <a:cxn ang="0">
                    <a:pos x="118" y="320"/>
                  </a:cxn>
                  <a:cxn ang="0">
                    <a:pos x="114" y="329"/>
                  </a:cxn>
                  <a:cxn ang="0">
                    <a:pos x="97" y="340"/>
                  </a:cxn>
                  <a:cxn ang="0">
                    <a:pos x="78" y="344"/>
                  </a:cxn>
                  <a:cxn ang="0">
                    <a:pos x="71" y="330"/>
                  </a:cxn>
                  <a:cxn ang="0">
                    <a:pos x="60" y="321"/>
                  </a:cxn>
                  <a:cxn ang="0">
                    <a:pos x="46" y="318"/>
                  </a:cxn>
                  <a:cxn ang="0">
                    <a:pos x="33" y="314"/>
                  </a:cxn>
                  <a:cxn ang="0">
                    <a:pos x="21" y="320"/>
                  </a:cxn>
                  <a:cxn ang="0">
                    <a:pos x="17" y="304"/>
                  </a:cxn>
                  <a:cxn ang="0">
                    <a:pos x="15" y="297"/>
                  </a:cxn>
                  <a:cxn ang="0">
                    <a:pos x="28" y="290"/>
                  </a:cxn>
                  <a:cxn ang="0">
                    <a:pos x="32" y="276"/>
                  </a:cxn>
                  <a:cxn ang="0">
                    <a:pos x="28" y="264"/>
                  </a:cxn>
                  <a:cxn ang="0">
                    <a:pos x="27" y="261"/>
                  </a:cxn>
                  <a:cxn ang="0">
                    <a:pos x="40" y="254"/>
                  </a:cxn>
                  <a:cxn ang="0">
                    <a:pos x="53" y="243"/>
                  </a:cxn>
                  <a:cxn ang="0">
                    <a:pos x="59" y="213"/>
                  </a:cxn>
                  <a:cxn ang="0">
                    <a:pos x="53" y="205"/>
                  </a:cxn>
                  <a:cxn ang="0">
                    <a:pos x="45" y="197"/>
                  </a:cxn>
                  <a:cxn ang="0">
                    <a:pos x="30" y="217"/>
                  </a:cxn>
                  <a:cxn ang="0">
                    <a:pos x="21" y="210"/>
                  </a:cxn>
                  <a:cxn ang="0">
                    <a:pos x="2" y="199"/>
                  </a:cxn>
                  <a:cxn ang="0">
                    <a:pos x="0" y="164"/>
                  </a:cxn>
                  <a:cxn ang="0">
                    <a:pos x="1" y="130"/>
                  </a:cxn>
                  <a:cxn ang="0">
                    <a:pos x="17" y="120"/>
                  </a:cxn>
                  <a:cxn ang="0">
                    <a:pos x="26" y="97"/>
                  </a:cxn>
                  <a:cxn ang="0">
                    <a:pos x="40" y="72"/>
                  </a:cxn>
                  <a:cxn ang="0">
                    <a:pos x="44" y="60"/>
                  </a:cxn>
                  <a:cxn ang="0">
                    <a:pos x="42" y="33"/>
                  </a:cxn>
                  <a:cxn ang="0">
                    <a:pos x="66" y="27"/>
                  </a:cxn>
                  <a:cxn ang="0">
                    <a:pos x="71" y="24"/>
                  </a:cxn>
                  <a:cxn ang="0">
                    <a:pos x="88" y="9"/>
                  </a:cxn>
                  <a:cxn ang="0">
                    <a:pos x="103" y="7"/>
                  </a:cxn>
                  <a:cxn ang="0">
                    <a:pos x="109" y="0"/>
                  </a:cxn>
                </a:cxnLst>
                <a:rect l="0" t="0" r="r" b="b"/>
                <a:pathLst>
                  <a:path w="311" h="345">
                    <a:moveTo>
                      <a:pt x="109" y="0"/>
                    </a:moveTo>
                    <a:lnTo>
                      <a:pt x="112" y="2"/>
                    </a:lnTo>
                    <a:lnTo>
                      <a:pt x="115" y="5"/>
                    </a:lnTo>
                    <a:lnTo>
                      <a:pt x="147" y="18"/>
                    </a:lnTo>
                    <a:lnTo>
                      <a:pt x="177" y="33"/>
                    </a:lnTo>
                    <a:lnTo>
                      <a:pt x="189" y="41"/>
                    </a:lnTo>
                    <a:lnTo>
                      <a:pt x="191" y="46"/>
                    </a:lnTo>
                    <a:lnTo>
                      <a:pt x="194" y="57"/>
                    </a:lnTo>
                    <a:lnTo>
                      <a:pt x="196" y="61"/>
                    </a:lnTo>
                    <a:lnTo>
                      <a:pt x="209" y="62"/>
                    </a:lnTo>
                    <a:lnTo>
                      <a:pt x="217" y="60"/>
                    </a:lnTo>
                    <a:lnTo>
                      <a:pt x="222" y="60"/>
                    </a:lnTo>
                    <a:lnTo>
                      <a:pt x="243" y="62"/>
                    </a:lnTo>
                    <a:lnTo>
                      <a:pt x="253" y="62"/>
                    </a:lnTo>
                    <a:lnTo>
                      <a:pt x="254" y="60"/>
                    </a:lnTo>
                    <a:lnTo>
                      <a:pt x="259" y="54"/>
                    </a:lnTo>
                    <a:lnTo>
                      <a:pt x="264" y="54"/>
                    </a:lnTo>
                    <a:lnTo>
                      <a:pt x="271" y="56"/>
                    </a:lnTo>
                    <a:lnTo>
                      <a:pt x="277" y="62"/>
                    </a:lnTo>
                    <a:lnTo>
                      <a:pt x="284" y="65"/>
                    </a:lnTo>
                    <a:lnTo>
                      <a:pt x="298" y="76"/>
                    </a:lnTo>
                    <a:lnTo>
                      <a:pt x="304" y="76"/>
                    </a:lnTo>
                    <a:lnTo>
                      <a:pt x="302" y="78"/>
                    </a:lnTo>
                    <a:lnTo>
                      <a:pt x="291" y="78"/>
                    </a:lnTo>
                    <a:lnTo>
                      <a:pt x="290" y="87"/>
                    </a:lnTo>
                    <a:lnTo>
                      <a:pt x="295" y="89"/>
                    </a:lnTo>
                    <a:lnTo>
                      <a:pt x="297" y="92"/>
                    </a:lnTo>
                    <a:lnTo>
                      <a:pt x="302" y="103"/>
                    </a:lnTo>
                    <a:lnTo>
                      <a:pt x="303" y="108"/>
                    </a:lnTo>
                    <a:lnTo>
                      <a:pt x="311" y="125"/>
                    </a:lnTo>
                    <a:lnTo>
                      <a:pt x="311" y="126"/>
                    </a:lnTo>
                    <a:lnTo>
                      <a:pt x="302" y="126"/>
                    </a:lnTo>
                    <a:lnTo>
                      <a:pt x="295" y="141"/>
                    </a:lnTo>
                    <a:lnTo>
                      <a:pt x="280" y="165"/>
                    </a:lnTo>
                    <a:lnTo>
                      <a:pt x="268" y="180"/>
                    </a:lnTo>
                    <a:lnTo>
                      <a:pt x="260" y="186"/>
                    </a:lnTo>
                    <a:lnTo>
                      <a:pt x="250" y="195"/>
                    </a:lnTo>
                    <a:lnTo>
                      <a:pt x="241" y="207"/>
                    </a:lnTo>
                    <a:lnTo>
                      <a:pt x="232" y="213"/>
                    </a:lnTo>
                    <a:lnTo>
                      <a:pt x="216" y="221"/>
                    </a:lnTo>
                    <a:lnTo>
                      <a:pt x="180" y="232"/>
                    </a:lnTo>
                    <a:lnTo>
                      <a:pt x="162" y="239"/>
                    </a:lnTo>
                    <a:lnTo>
                      <a:pt x="155" y="244"/>
                    </a:lnTo>
                    <a:lnTo>
                      <a:pt x="152" y="247"/>
                    </a:lnTo>
                    <a:lnTo>
                      <a:pt x="147" y="256"/>
                    </a:lnTo>
                    <a:lnTo>
                      <a:pt x="146" y="266"/>
                    </a:lnTo>
                    <a:lnTo>
                      <a:pt x="142" y="269"/>
                    </a:lnTo>
                    <a:lnTo>
                      <a:pt x="140" y="269"/>
                    </a:lnTo>
                    <a:lnTo>
                      <a:pt x="136" y="265"/>
                    </a:lnTo>
                    <a:lnTo>
                      <a:pt x="134" y="265"/>
                    </a:lnTo>
                    <a:lnTo>
                      <a:pt x="134" y="266"/>
                    </a:lnTo>
                    <a:lnTo>
                      <a:pt x="120" y="286"/>
                    </a:lnTo>
                    <a:lnTo>
                      <a:pt x="118" y="299"/>
                    </a:lnTo>
                    <a:lnTo>
                      <a:pt x="118" y="320"/>
                    </a:lnTo>
                    <a:lnTo>
                      <a:pt x="115" y="328"/>
                    </a:lnTo>
                    <a:lnTo>
                      <a:pt x="114" y="329"/>
                    </a:lnTo>
                    <a:lnTo>
                      <a:pt x="104" y="333"/>
                    </a:lnTo>
                    <a:lnTo>
                      <a:pt x="97" y="340"/>
                    </a:lnTo>
                    <a:lnTo>
                      <a:pt x="86" y="345"/>
                    </a:lnTo>
                    <a:lnTo>
                      <a:pt x="78" y="344"/>
                    </a:lnTo>
                    <a:lnTo>
                      <a:pt x="73" y="336"/>
                    </a:lnTo>
                    <a:lnTo>
                      <a:pt x="71" y="330"/>
                    </a:lnTo>
                    <a:lnTo>
                      <a:pt x="66" y="321"/>
                    </a:lnTo>
                    <a:lnTo>
                      <a:pt x="60" y="321"/>
                    </a:lnTo>
                    <a:lnTo>
                      <a:pt x="50" y="321"/>
                    </a:lnTo>
                    <a:lnTo>
                      <a:pt x="46" y="318"/>
                    </a:lnTo>
                    <a:lnTo>
                      <a:pt x="43" y="314"/>
                    </a:lnTo>
                    <a:lnTo>
                      <a:pt x="33" y="314"/>
                    </a:lnTo>
                    <a:lnTo>
                      <a:pt x="26" y="319"/>
                    </a:lnTo>
                    <a:lnTo>
                      <a:pt x="21" y="320"/>
                    </a:lnTo>
                    <a:lnTo>
                      <a:pt x="18" y="318"/>
                    </a:lnTo>
                    <a:lnTo>
                      <a:pt x="17" y="304"/>
                    </a:lnTo>
                    <a:lnTo>
                      <a:pt x="15" y="299"/>
                    </a:lnTo>
                    <a:lnTo>
                      <a:pt x="15" y="297"/>
                    </a:lnTo>
                    <a:lnTo>
                      <a:pt x="18" y="292"/>
                    </a:lnTo>
                    <a:lnTo>
                      <a:pt x="28" y="290"/>
                    </a:lnTo>
                    <a:lnTo>
                      <a:pt x="33" y="285"/>
                    </a:lnTo>
                    <a:lnTo>
                      <a:pt x="32" y="276"/>
                    </a:lnTo>
                    <a:lnTo>
                      <a:pt x="30" y="274"/>
                    </a:lnTo>
                    <a:lnTo>
                      <a:pt x="28" y="264"/>
                    </a:lnTo>
                    <a:lnTo>
                      <a:pt x="27" y="264"/>
                    </a:lnTo>
                    <a:lnTo>
                      <a:pt x="27" y="261"/>
                    </a:lnTo>
                    <a:lnTo>
                      <a:pt x="30" y="258"/>
                    </a:lnTo>
                    <a:lnTo>
                      <a:pt x="40" y="254"/>
                    </a:lnTo>
                    <a:lnTo>
                      <a:pt x="46" y="250"/>
                    </a:lnTo>
                    <a:lnTo>
                      <a:pt x="53" y="243"/>
                    </a:lnTo>
                    <a:lnTo>
                      <a:pt x="55" y="237"/>
                    </a:lnTo>
                    <a:lnTo>
                      <a:pt x="59" y="213"/>
                    </a:lnTo>
                    <a:lnTo>
                      <a:pt x="56" y="207"/>
                    </a:lnTo>
                    <a:lnTo>
                      <a:pt x="53" y="205"/>
                    </a:lnTo>
                    <a:lnTo>
                      <a:pt x="51" y="191"/>
                    </a:lnTo>
                    <a:lnTo>
                      <a:pt x="45" y="197"/>
                    </a:lnTo>
                    <a:lnTo>
                      <a:pt x="37" y="210"/>
                    </a:lnTo>
                    <a:lnTo>
                      <a:pt x="30" y="217"/>
                    </a:lnTo>
                    <a:lnTo>
                      <a:pt x="26" y="215"/>
                    </a:lnTo>
                    <a:lnTo>
                      <a:pt x="21" y="210"/>
                    </a:lnTo>
                    <a:lnTo>
                      <a:pt x="11" y="206"/>
                    </a:lnTo>
                    <a:lnTo>
                      <a:pt x="2" y="199"/>
                    </a:lnTo>
                    <a:lnTo>
                      <a:pt x="0" y="173"/>
                    </a:lnTo>
                    <a:lnTo>
                      <a:pt x="0" y="164"/>
                    </a:lnTo>
                    <a:lnTo>
                      <a:pt x="2" y="156"/>
                    </a:lnTo>
                    <a:lnTo>
                      <a:pt x="1" y="130"/>
                    </a:lnTo>
                    <a:lnTo>
                      <a:pt x="3" y="126"/>
                    </a:lnTo>
                    <a:lnTo>
                      <a:pt x="17" y="120"/>
                    </a:lnTo>
                    <a:lnTo>
                      <a:pt x="24" y="111"/>
                    </a:lnTo>
                    <a:lnTo>
                      <a:pt x="26" y="97"/>
                    </a:lnTo>
                    <a:lnTo>
                      <a:pt x="28" y="89"/>
                    </a:lnTo>
                    <a:lnTo>
                      <a:pt x="40" y="72"/>
                    </a:lnTo>
                    <a:lnTo>
                      <a:pt x="44" y="66"/>
                    </a:lnTo>
                    <a:lnTo>
                      <a:pt x="44" y="60"/>
                    </a:lnTo>
                    <a:lnTo>
                      <a:pt x="42" y="46"/>
                    </a:lnTo>
                    <a:lnTo>
                      <a:pt x="42" y="33"/>
                    </a:lnTo>
                    <a:lnTo>
                      <a:pt x="46" y="27"/>
                    </a:lnTo>
                    <a:lnTo>
                      <a:pt x="66" y="27"/>
                    </a:lnTo>
                    <a:lnTo>
                      <a:pt x="67" y="27"/>
                    </a:lnTo>
                    <a:lnTo>
                      <a:pt x="71" y="24"/>
                    </a:lnTo>
                    <a:lnTo>
                      <a:pt x="82" y="13"/>
                    </a:lnTo>
                    <a:lnTo>
                      <a:pt x="88" y="9"/>
                    </a:lnTo>
                    <a:lnTo>
                      <a:pt x="97" y="8"/>
                    </a:lnTo>
                    <a:lnTo>
                      <a:pt x="103" y="7"/>
                    </a:lnTo>
                    <a:lnTo>
                      <a:pt x="108" y="2"/>
                    </a:lnTo>
                    <a:lnTo>
                      <a:pt x="109" y="0"/>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339" name="Freeform 240"/>
              <p:cNvSpPr>
                <a:spLocks noChangeAspect="1"/>
              </p:cNvSpPr>
              <p:nvPr/>
            </p:nvSpPr>
            <p:spPr bwMode="gray">
              <a:xfrm>
                <a:off x="1828" y="2701"/>
                <a:ext cx="92" cy="98"/>
              </a:xfrm>
              <a:custGeom>
                <a:avLst/>
                <a:gdLst/>
                <a:ahLst/>
                <a:cxnLst>
                  <a:cxn ang="0">
                    <a:pos x="8" y="164"/>
                  </a:cxn>
                  <a:cxn ang="0">
                    <a:pos x="19" y="117"/>
                  </a:cxn>
                  <a:cxn ang="0">
                    <a:pos x="18" y="87"/>
                  </a:cxn>
                  <a:cxn ang="0">
                    <a:pos x="29" y="66"/>
                  </a:cxn>
                  <a:cxn ang="0">
                    <a:pos x="43" y="35"/>
                  </a:cxn>
                  <a:cxn ang="0">
                    <a:pos x="64" y="25"/>
                  </a:cxn>
                  <a:cxn ang="0">
                    <a:pos x="121" y="8"/>
                  </a:cxn>
                  <a:cxn ang="0">
                    <a:pos x="156" y="0"/>
                  </a:cxn>
                  <a:cxn ang="0">
                    <a:pos x="212" y="3"/>
                  </a:cxn>
                  <a:cxn ang="0">
                    <a:pos x="232" y="19"/>
                  </a:cxn>
                  <a:cxn ang="0">
                    <a:pos x="248" y="44"/>
                  </a:cxn>
                  <a:cxn ang="0">
                    <a:pos x="252" y="55"/>
                  </a:cxn>
                  <a:cxn ang="0">
                    <a:pos x="260" y="71"/>
                  </a:cxn>
                  <a:cxn ang="0">
                    <a:pos x="261" y="121"/>
                  </a:cxn>
                  <a:cxn ang="0">
                    <a:pos x="265" y="163"/>
                  </a:cxn>
                  <a:cxn ang="0">
                    <a:pos x="286" y="169"/>
                  </a:cxn>
                  <a:cxn ang="0">
                    <a:pos x="311" y="175"/>
                  </a:cxn>
                  <a:cxn ang="0">
                    <a:pos x="335" y="174"/>
                  </a:cxn>
                  <a:cxn ang="0">
                    <a:pos x="349" y="168"/>
                  </a:cxn>
                  <a:cxn ang="0">
                    <a:pos x="378" y="180"/>
                  </a:cxn>
                  <a:cxn ang="0">
                    <a:pos x="386" y="195"/>
                  </a:cxn>
                  <a:cxn ang="0">
                    <a:pos x="392" y="230"/>
                  </a:cxn>
                  <a:cxn ang="0">
                    <a:pos x="392" y="260"/>
                  </a:cxn>
                  <a:cxn ang="0">
                    <a:pos x="404" y="272"/>
                  </a:cxn>
                  <a:cxn ang="0">
                    <a:pos x="421" y="275"/>
                  </a:cxn>
                  <a:cxn ang="0">
                    <a:pos x="440" y="272"/>
                  </a:cxn>
                  <a:cxn ang="0">
                    <a:pos x="454" y="275"/>
                  </a:cxn>
                  <a:cxn ang="0">
                    <a:pos x="459" y="308"/>
                  </a:cxn>
                  <a:cxn ang="0">
                    <a:pos x="454" y="327"/>
                  </a:cxn>
                  <a:cxn ang="0">
                    <a:pos x="449" y="374"/>
                  </a:cxn>
                  <a:cxn ang="0">
                    <a:pos x="443" y="420"/>
                  </a:cxn>
                  <a:cxn ang="0">
                    <a:pos x="433" y="438"/>
                  </a:cxn>
                  <a:cxn ang="0">
                    <a:pos x="411" y="458"/>
                  </a:cxn>
                  <a:cxn ang="0">
                    <a:pos x="404" y="463"/>
                  </a:cxn>
                  <a:cxn ang="0">
                    <a:pos x="388" y="479"/>
                  </a:cxn>
                  <a:cxn ang="0">
                    <a:pos x="378" y="482"/>
                  </a:cxn>
                  <a:cxn ang="0">
                    <a:pos x="356" y="483"/>
                  </a:cxn>
                  <a:cxn ang="0">
                    <a:pos x="345" y="491"/>
                  </a:cxn>
                  <a:cxn ang="0">
                    <a:pos x="333" y="488"/>
                  </a:cxn>
                  <a:cxn ang="0">
                    <a:pos x="313" y="487"/>
                  </a:cxn>
                  <a:cxn ang="0">
                    <a:pos x="290" y="474"/>
                  </a:cxn>
                  <a:cxn ang="0">
                    <a:pos x="236" y="469"/>
                  </a:cxn>
                  <a:cxn ang="0">
                    <a:pos x="233" y="459"/>
                  </a:cxn>
                  <a:cxn ang="0">
                    <a:pos x="238" y="442"/>
                  </a:cxn>
                  <a:cxn ang="0">
                    <a:pos x="264" y="395"/>
                  </a:cxn>
                  <a:cxn ang="0">
                    <a:pos x="273" y="372"/>
                  </a:cxn>
                  <a:cxn ang="0">
                    <a:pos x="269" y="358"/>
                  </a:cxn>
                  <a:cxn ang="0">
                    <a:pos x="260" y="348"/>
                  </a:cxn>
                  <a:cxn ang="0">
                    <a:pos x="238" y="339"/>
                  </a:cxn>
                  <a:cxn ang="0">
                    <a:pos x="214" y="319"/>
                  </a:cxn>
                  <a:cxn ang="0">
                    <a:pos x="173" y="293"/>
                  </a:cxn>
                  <a:cxn ang="0">
                    <a:pos x="155" y="287"/>
                  </a:cxn>
                  <a:cxn ang="0">
                    <a:pos x="118" y="283"/>
                  </a:cxn>
                  <a:cxn ang="0">
                    <a:pos x="102" y="276"/>
                  </a:cxn>
                  <a:cxn ang="0">
                    <a:pos x="89" y="256"/>
                  </a:cxn>
                  <a:cxn ang="0">
                    <a:pos x="74" y="246"/>
                  </a:cxn>
                  <a:cxn ang="0">
                    <a:pos x="46" y="223"/>
                  </a:cxn>
                  <a:cxn ang="0">
                    <a:pos x="22" y="189"/>
                  </a:cxn>
                  <a:cxn ang="0">
                    <a:pos x="0" y="179"/>
                  </a:cxn>
                </a:cxnLst>
                <a:rect l="0" t="0" r="r" b="b"/>
                <a:pathLst>
                  <a:path w="459" h="491">
                    <a:moveTo>
                      <a:pt x="0" y="179"/>
                    </a:moveTo>
                    <a:lnTo>
                      <a:pt x="8" y="164"/>
                    </a:lnTo>
                    <a:lnTo>
                      <a:pt x="19" y="124"/>
                    </a:lnTo>
                    <a:lnTo>
                      <a:pt x="19" y="117"/>
                    </a:lnTo>
                    <a:lnTo>
                      <a:pt x="18" y="113"/>
                    </a:lnTo>
                    <a:lnTo>
                      <a:pt x="18" y="87"/>
                    </a:lnTo>
                    <a:lnTo>
                      <a:pt x="18" y="84"/>
                    </a:lnTo>
                    <a:lnTo>
                      <a:pt x="29" y="66"/>
                    </a:lnTo>
                    <a:lnTo>
                      <a:pt x="40" y="50"/>
                    </a:lnTo>
                    <a:lnTo>
                      <a:pt x="43" y="35"/>
                    </a:lnTo>
                    <a:lnTo>
                      <a:pt x="45" y="29"/>
                    </a:lnTo>
                    <a:lnTo>
                      <a:pt x="64" y="25"/>
                    </a:lnTo>
                    <a:lnTo>
                      <a:pt x="118" y="8"/>
                    </a:lnTo>
                    <a:lnTo>
                      <a:pt x="121" y="8"/>
                    </a:lnTo>
                    <a:lnTo>
                      <a:pt x="152" y="0"/>
                    </a:lnTo>
                    <a:lnTo>
                      <a:pt x="156" y="0"/>
                    </a:lnTo>
                    <a:lnTo>
                      <a:pt x="199" y="0"/>
                    </a:lnTo>
                    <a:lnTo>
                      <a:pt x="212" y="3"/>
                    </a:lnTo>
                    <a:lnTo>
                      <a:pt x="222" y="11"/>
                    </a:lnTo>
                    <a:lnTo>
                      <a:pt x="232" y="19"/>
                    </a:lnTo>
                    <a:lnTo>
                      <a:pt x="247" y="40"/>
                    </a:lnTo>
                    <a:lnTo>
                      <a:pt x="248" y="44"/>
                    </a:lnTo>
                    <a:lnTo>
                      <a:pt x="254" y="50"/>
                    </a:lnTo>
                    <a:lnTo>
                      <a:pt x="252" y="55"/>
                    </a:lnTo>
                    <a:lnTo>
                      <a:pt x="252" y="57"/>
                    </a:lnTo>
                    <a:lnTo>
                      <a:pt x="260" y="71"/>
                    </a:lnTo>
                    <a:lnTo>
                      <a:pt x="261" y="73"/>
                    </a:lnTo>
                    <a:lnTo>
                      <a:pt x="261" y="121"/>
                    </a:lnTo>
                    <a:lnTo>
                      <a:pt x="261" y="154"/>
                    </a:lnTo>
                    <a:lnTo>
                      <a:pt x="265" y="163"/>
                    </a:lnTo>
                    <a:lnTo>
                      <a:pt x="271" y="165"/>
                    </a:lnTo>
                    <a:lnTo>
                      <a:pt x="286" y="169"/>
                    </a:lnTo>
                    <a:lnTo>
                      <a:pt x="293" y="173"/>
                    </a:lnTo>
                    <a:lnTo>
                      <a:pt x="311" y="175"/>
                    </a:lnTo>
                    <a:lnTo>
                      <a:pt x="323" y="175"/>
                    </a:lnTo>
                    <a:lnTo>
                      <a:pt x="335" y="174"/>
                    </a:lnTo>
                    <a:lnTo>
                      <a:pt x="340" y="171"/>
                    </a:lnTo>
                    <a:lnTo>
                      <a:pt x="349" y="168"/>
                    </a:lnTo>
                    <a:lnTo>
                      <a:pt x="355" y="173"/>
                    </a:lnTo>
                    <a:lnTo>
                      <a:pt x="378" y="180"/>
                    </a:lnTo>
                    <a:lnTo>
                      <a:pt x="384" y="189"/>
                    </a:lnTo>
                    <a:lnTo>
                      <a:pt x="386" y="195"/>
                    </a:lnTo>
                    <a:lnTo>
                      <a:pt x="388" y="218"/>
                    </a:lnTo>
                    <a:lnTo>
                      <a:pt x="392" y="230"/>
                    </a:lnTo>
                    <a:lnTo>
                      <a:pt x="390" y="255"/>
                    </a:lnTo>
                    <a:lnTo>
                      <a:pt x="392" y="260"/>
                    </a:lnTo>
                    <a:lnTo>
                      <a:pt x="397" y="267"/>
                    </a:lnTo>
                    <a:lnTo>
                      <a:pt x="404" y="272"/>
                    </a:lnTo>
                    <a:lnTo>
                      <a:pt x="411" y="275"/>
                    </a:lnTo>
                    <a:lnTo>
                      <a:pt x="421" y="275"/>
                    </a:lnTo>
                    <a:lnTo>
                      <a:pt x="426" y="272"/>
                    </a:lnTo>
                    <a:lnTo>
                      <a:pt x="440" y="272"/>
                    </a:lnTo>
                    <a:lnTo>
                      <a:pt x="449" y="270"/>
                    </a:lnTo>
                    <a:lnTo>
                      <a:pt x="454" y="275"/>
                    </a:lnTo>
                    <a:lnTo>
                      <a:pt x="459" y="283"/>
                    </a:lnTo>
                    <a:lnTo>
                      <a:pt x="459" y="308"/>
                    </a:lnTo>
                    <a:lnTo>
                      <a:pt x="458" y="311"/>
                    </a:lnTo>
                    <a:lnTo>
                      <a:pt x="454" y="327"/>
                    </a:lnTo>
                    <a:lnTo>
                      <a:pt x="451" y="353"/>
                    </a:lnTo>
                    <a:lnTo>
                      <a:pt x="449" y="374"/>
                    </a:lnTo>
                    <a:lnTo>
                      <a:pt x="446" y="404"/>
                    </a:lnTo>
                    <a:lnTo>
                      <a:pt x="443" y="420"/>
                    </a:lnTo>
                    <a:lnTo>
                      <a:pt x="440" y="428"/>
                    </a:lnTo>
                    <a:lnTo>
                      <a:pt x="433" y="438"/>
                    </a:lnTo>
                    <a:lnTo>
                      <a:pt x="425" y="447"/>
                    </a:lnTo>
                    <a:lnTo>
                      <a:pt x="411" y="458"/>
                    </a:lnTo>
                    <a:lnTo>
                      <a:pt x="409" y="461"/>
                    </a:lnTo>
                    <a:lnTo>
                      <a:pt x="404" y="463"/>
                    </a:lnTo>
                    <a:lnTo>
                      <a:pt x="390" y="475"/>
                    </a:lnTo>
                    <a:lnTo>
                      <a:pt x="388" y="479"/>
                    </a:lnTo>
                    <a:lnTo>
                      <a:pt x="386" y="480"/>
                    </a:lnTo>
                    <a:lnTo>
                      <a:pt x="378" y="482"/>
                    </a:lnTo>
                    <a:lnTo>
                      <a:pt x="363" y="480"/>
                    </a:lnTo>
                    <a:lnTo>
                      <a:pt x="356" y="483"/>
                    </a:lnTo>
                    <a:lnTo>
                      <a:pt x="352" y="488"/>
                    </a:lnTo>
                    <a:lnTo>
                      <a:pt x="345" y="491"/>
                    </a:lnTo>
                    <a:lnTo>
                      <a:pt x="338" y="491"/>
                    </a:lnTo>
                    <a:lnTo>
                      <a:pt x="333" y="488"/>
                    </a:lnTo>
                    <a:lnTo>
                      <a:pt x="323" y="490"/>
                    </a:lnTo>
                    <a:lnTo>
                      <a:pt x="313" y="487"/>
                    </a:lnTo>
                    <a:lnTo>
                      <a:pt x="296" y="476"/>
                    </a:lnTo>
                    <a:lnTo>
                      <a:pt x="290" y="474"/>
                    </a:lnTo>
                    <a:lnTo>
                      <a:pt x="258" y="469"/>
                    </a:lnTo>
                    <a:lnTo>
                      <a:pt x="236" y="469"/>
                    </a:lnTo>
                    <a:lnTo>
                      <a:pt x="233" y="465"/>
                    </a:lnTo>
                    <a:lnTo>
                      <a:pt x="233" y="459"/>
                    </a:lnTo>
                    <a:lnTo>
                      <a:pt x="236" y="450"/>
                    </a:lnTo>
                    <a:lnTo>
                      <a:pt x="238" y="442"/>
                    </a:lnTo>
                    <a:lnTo>
                      <a:pt x="249" y="417"/>
                    </a:lnTo>
                    <a:lnTo>
                      <a:pt x="264" y="395"/>
                    </a:lnTo>
                    <a:lnTo>
                      <a:pt x="273" y="382"/>
                    </a:lnTo>
                    <a:lnTo>
                      <a:pt x="273" y="372"/>
                    </a:lnTo>
                    <a:lnTo>
                      <a:pt x="271" y="363"/>
                    </a:lnTo>
                    <a:lnTo>
                      <a:pt x="269" y="358"/>
                    </a:lnTo>
                    <a:lnTo>
                      <a:pt x="265" y="357"/>
                    </a:lnTo>
                    <a:lnTo>
                      <a:pt x="260" y="348"/>
                    </a:lnTo>
                    <a:lnTo>
                      <a:pt x="252" y="342"/>
                    </a:lnTo>
                    <a:lnTo>
                      <a:pt x="238" y="339"/>
                    </a:lnTo>
                    <a:lnTo>
                      <a:pt x="230" y="327"/>
                    </a:lnTo>
                    <a:lnTo>
                      <a:pt x="214" y="319"/>
                    </a:lnTo>
                    <a:lnTo>
                      <a:pt x="199" y="311"/>
                    </a:lnTo>
                    <a:lnTo>
                      <a:pt x="173" y="293"/>
                    </a:lnTo>
                    <a:lnTo>
                      <a:pt x="167" y="291"/>
                    </a:lnTo>
                    <a:lnTo>
                      <a:pt x="155" y="287"/>
                    </a:lnTo>
                    <a:lnTo>
                      <a:pt x="126" y="286"/>
                    </a:lnTo>
                    <a:lnTo>
                      <a:pt x="118" y="283"/>
                    </a:lnTo>
                    <a:lnTo>
                      <a:pt x="107" y="280"/>
                    </a:lnTo>
                    <a:lnTo>
                      <a:pt x="102" y="276"/>
                    </a:lnTo>
                    <a:lnTo>
                      <a:pt x="101" y="275"/>
                    </a:lnTo>
                    <a:lnTo>
                      <a:pt x="89" y="256"/>
                    </a:lnTo>
                    <a:lnTo>
                      <a:pt x="85" y="253"/>
                    </a:lnTo>
                    <a:lnTo>
                      <a:pt x="74" y="246"/>
                    </a:lnTo>
                    <a:lnTo>
                      <a:pt x="49" y="228"/>
                    </a:lnTo>
                    <a:lnTo>
                      <a:pt x="46" y="223"/>
                    </a:lnTo>
                    <a:lnTo>
                      <a:pt x="33" y="210"/>
                    </a:lnTo>
                    <a:lnTo>
                      <a:pt x="22" y="189"/>
                    </a:lnTo>
                    <a:lnTo>
                      <a:pt x="16" y="184"/>
                    </a:lnTo>
                    <a:lnTo>
                      <a:pt x="0" y="179"/>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340" name="Freeform 241"/>
              <p:cNvSpPr>
                <a:spLocks noChangeAspect="1"/>
              </p:cNvSpPr>
              <p:nvPr/>
            </p:nvSpPr>
            <p:spPr bwMode="gray">
              <a:xfrm>
                <a:off x="1687" y="2681"/>
                <a:ext cx="93" cy="506"/>
              </a:xfrm>
              <a:custGeom>
                <a:avLst/>
                <a:gdLst/>
                <a:ahLst/>
                <a:cxnLst>
                  <a:cxn ang="0">
                    <a:pos x="375" y="93"/>
                  </a:cxn>
                  <a:cxn ang="0">
                    <a:pos x="368" y="149"/>
                  </a:cxn>
                  <a:cxn ang="0">
                    <a:pos x="398" y="209"/>
                  </a:cxn>
                  <a:cxn ang="0">
                    <a:pos x="429" y="311"/>
                  </a:cxn>
                  <a:cxn ang="0">
                    <a:pos x="436" y="385"/>
                  </a:cxn>
                  <a:cxn ang="0">
                    <a:pos x="387" y="508"/>
                  </a:cxn>
                  <a:cxn ang="0">
                    <a:pos x="329" y="628"/>
                  </a:cxn>
                  <a:cxn ang="0">
                    <a:pos x="300" y="766"/>
                  </a:cxn>
                  <a:cxn ang="0">
                    <a:pos x="284" y="863"/>
                  </a:cxn>
                  <a:cxn ang="0">
                    <a:pos x="298" y="1032"/>
                  </a:cxn>
                  <a:cxn ang="0">
                    <a:pos x="269" y="1148"/>
                  </a:cxn>
                  <a:cxn ang="0">
                    <a:pos x="242" y="1290"/>
                  </a:cxn>
                  <a:cxn ang="0">
                    <a:pos x="208" y="1440"/>
                  </a:cxn>
                  <a:cxn ang="0">
                    <a:pos x="190" y="1597"/>
                  </a:cxn>
                  <a:cxn ang="0">
                    <a:pos x="201" y="1739"/>
                  </a:cxn>
                  <a:cxn ang="0">
                    <a:pos x="214" y="1785"/>
                  </a:cxn>
                  <a:cxn ang="0">
                    <a:pos x="212" y="1915"/>
                  </a:cxn>
                  <a:cxn ang="0">
                    <a:pos x="171" y="2027"/>
                  </a:cxn>
                  <a:cxn ang="0">
                    <a:pos x="137" y="2139"/>
                  </a:cxn>
                  <a:cxn ang="0">
                    <a:pos x="129" y="2264"/>
                  </a:cxn>
                  <a:cxn ang="0">
                    <a:pos x="179" y="2283"/>
                  </a:cxn>
                  <a:cxn ang="0">
                    <a:pos x="306" y="2367"/>
                  </a:cxn>
                  <a:cxn ang="0">
                    <a:pos x="355" y="2386"/>
                  </a:cxn>
                  <a:cxn ang="0">
                    <a:pos x="268" y="2429"/>
                  </a:cxn>
                  <a:cxn ang="0">
                    <a:pos x="214" y="2525"/>
                  </a:cxn>
                  <a:cxn ang="0">
                    <a:pos x="208" y="2477"/>
                  </a:cxn>
                  <a:cxn ang="0">
                    <a:pos x="189" y="2413"/>
                  </a:cxn>
                  <a:cxn ang="0">
                    <a:pos x="171" y="2376"/>
                  </a:cxn>
                  <a:cxn ang="0">
                    <a:pos x="160" y="2345"/>
                  </a:cxn>
                  <a:cxn ang="0">
                    <a:pos x="125" y="2343"/>
                  </a:cxn>
                  <a:cxn ang="0">
                    <a:pos x="81" y="2285"/>
                  </a:cxn>
                  <a:cxn ang="0">
                    <a:pos x="79" y="2240"/>
                  </a:cxn>
                  <a:cxn ang="0">
                    <a:pos x="70" y="2173"/>
                  </a:cxn>
                  <a:cxn ang="0">
                    <a:pos x="93" y="2117"/>
                  </a:cxn>
                  <a:cxn ang="0">
                    <a:pos x="70" y="2076"/>
                  </a:cxn>
                  <a:cxn ang="0">
                    <a:pos x="59" y="2042"/>
                  </a:cxn>
                  <a:cxn ang="0">
                    <a:pos x="109" y="2032"/>
                  </a:cxn>
                  <a:cxn ang="0">
                    <a:pos x="63" y="1979"/>
                  </a:cxn>
                  <a:cxn ang="0">
                    <a:pos x="66" y="1920"/>
                  </a:cxn>
                  <a:cxn ang="0">
                    <a:pos x="15" y="1930"/>
                  </a:cxn>
                  <a:cxn ang="0">
                    <a:pos x="44" y="1871"/>
                  </a:cxn>
                  <a:cxn ang="0">
                    <a:pos x="72" y="1856"/>
                  </a:cxn>
                  <a:cxn ang="0">
                    <a:pos x="91" y="1888"/>
                  </a:cxn>
                  <a:cxn ang="0">
                    <a:pos x="118" y="1879"/>
                  </a:cxn>
                  <a:cxn ang="0">
                    <a:pos x="114" y="1849"/>
                  </a:cxn>
                  <a:cxn ang="0">
                    <a:pos x="117" y="1818"/>
                  </a:cxn>
                  <a:cxn ang="0">
                    <a:pos x="120" y="1806"/>
                  </a:cxn>
                  <a:cxn ang="0">
                    <a:pos x="149" y="1740"/>
                  </a:cxn>
                  <a:cxn ang="0">
                    <a:pos x="146" y="1691"/>
                  </a:cxn>
                  <a:cxn ang="0">
                    <a:pos x="158" y="1601"/>
                  </a:cxn>
                  <a:cxn ang="0">
                    <a:pos x="153" y="1558"/>
                  </a:cxn>
                  <a:cxn ang="0">
                    <a:pos x="141" y="1525"/>
                  </a:cxn>
                  <a:cxn ang="0">
                    <a:pos x="92" y="1504"/>
                  </a:cxn>
                  <a:cxn ang="0">
                    <a:pos x="115" y="1329"/>
                  </a:cxn>
                  <a:cxn ang="0">
                    <a:pos x="122" y="1219"/>
                  </a:cxn>
                  <a:cxn ang="0">
                    <a:pos x="166" y="1105"/>
                  </a:cxn>
                  <a:cxn ang="0">
                    <a:pos x="221" y="928"/>
                  </a:cxn>
                  <a:cxn ang="0">
                    <a:pos x="226" y="719"/>
                  </a:cxn>
                  <a:cxn ang="0">
                    <a:pos x="253" y="565"/>
                  </a:cxn>
                  <a:cxn ang="0">
                    <a:pos x="275" y="461"/>
                  </a:cxn>
                  <a:cxn ang="0">
                    <a:pos x="279" y="317"/>
                  </a:cxn>
                  <a:cxn ang="0">
                    <a:pos x="292" y="142"/>
                  </a:cxn>
                  <a:cxn ang="0">
                    <a:pos x="312" y="25"/>
                  </a:cxn>
                </a:cxnLst>
                <a:rect l="0" t="0" r="r" b="b"/>
                <a:pathLst>
                  <a:path w="463" h="2531">
                    <a:moveTo>
                      <a:pt x="325" y="0"/>
                    </a:moveTo>
                    <a:lnTo>
                      <a:pt x="328" y="0"/>
                    </a:lnTo>
                    <a:lnTo>
                      <a:pt x="339" y="14"/>
                    </a:lnTo>
                    <a:lnTo>
                      <a:pt x="343" y="18"/>
                    </a:lnTo>
                    <a:lnTo>
                      <a:pt x="350" y="27"/>
                    </a:lnTo>
                    <a:lnTo>
                      <a:pt x="350" y="37"/>
                    </a:lnTo>
                    <a:lnTo>
                      <a:pt x="354" y="69"/>
                    </a:lnTo>
                    <a:lnTo>
                      <a:pt x="357" y="78"/>
                    </a:lnTo>
                    <a:lnTo>
                      <a:pt x="362" y="83"/>
                    </a:lnTo>
                    <a:lnTo>
                      <a:pt x="375" y="93"/>
                    </a:lnTo>
                    <a:lnTo>
                      <a:pt x="382" y="100"/>
                    </a:lnTo>
                    <a:lnTo>
                      <a:pt x="383" y="110"/>
                    </a:lnTo>
                    <a:lnTo>
                      <a:pt x="379" y="115"/>
                    </a:lnTo>
                    <a:lnTo>
                      <a:pt x="378" y="121"/>
                    </a:lnTo>
                    <a:lnTo>
                      <a:pt x="382" y="127"/>
                    </a:lnTo>
                    <a:lnTo>
                      <a:pt x="382" y="131"/>
                    </a:lnTo>
                    <a:lnTo>
                      <a:pt x="379" y="132"/>
                    </a:lnTo>
                    <a:lnTo>
                      <a:pt x="372" y="136"/>
                    </a:lnTo>
                    <a:lnTo>
                      <a:pt x="371" y="137"/>
                    </a:lnTo>
                    <a:lnTo>
                      <a:pt x="368" y="149"/>
                    </a:lnTo>
                    <a:lnTo>
                      <a:pt x="368" y="155"/>
                    </a:lnTo>
                    <a:lnTo>
                      <a:pt x="376" y="159"/>
                    </a:lnTo>
                    <a:lnTo>
                      <a:pt x="379" y="164"/>
                    </a:lnTo>
                    <a:lnTo>
                      <a:pt x="379" y="172"/>
                    </a:lnTo>
                    <a:lnTo>
                      <a:pt x="379" y="180"/>
                    </a:lnTo>
                    <a:lnTo>
                      <a:pt x="382" y="183"/>
                    </a:lnTo>
                    <a:lnTo>
                      <a:pt x="387" y="185"/>
                    </a:lnTo>
                    <a:lnTo>
                      <a:pt x="394" y="192"/>
                    </a:lnTo>
                    <a:lnTo>
                      <a:pt x="395" y="196"/>
                    </a:lnTo>
                    <a:lnTo>
                      <a:pt x="398" y="209"/>
                    </a:lnTo>
                    <a:lnTo>
                      <a:pt x="398" y="218"/>
                    </a:lnTo>
                    <a:lnTo>
                      <a:pt x="404" y="228"/>
                    </a:lnTo>
                    <a:lnTo>
                      <a:pt x="407" y="250"/>
                    </a:lnTo>
                    <a:lnTo>
                      <a:pt x="407" y="268"/>
                    </a:lnTo>
                    <a:lnTo>
                      <a:pt x="411" y="290"/>
                    </a:lnTo>
                    <a:lnTo>
                      <a:pt x="411" y="294"/>
                    </a:lnTo>
                    <a:lnTo>
                      <a:pt x="415" y="306"/>
                    </a:lnTo>
                    <a:lnTo>
                      <a:pt x="415" y="308"/>
                    </a:lnTo>
                    <a:lnTo>
                      <a:pt x="422" y="311"/>
                    </a:lnTo>
                    <a:lnTo>
                      <a:pt x="429" y="311"/>
                    </a:lnTo>
                    <a:lnTo>
                      <a:pt x="441" y="311"/>
                    </a:lnTo>
                    <a:lnTo>
                      <a:pt x="447" y="309"/>
                    </a:lnTo>
                    <a:lnTo>
                      <a:pt x="457" y="309"/>
                    </a:lnTo>
                    <a:lnTo>
                      <a:pt x="457" y="311"/>
                    </a:lnTo>
                    <a:lnTo>
                      <a:pt x="458" y="311"/>
                    </a:lnTo>
                    <a:lnTo>
                      <a:pt x="458" y="314"/>
                    </a:lnTo>
                    <a:lnTo>
                      <a:pt x="463" y="319"/>
                    </a:lnTo>
                    <a:lnTo>
                      <a:pt x="463" y="331"/>
                    </a:lnTo>
                    <a:lnTo>
                      <a:pt x="454" y="378"/>
                    </a:lnTo>
                    <a:lnTo>
                      <a:pt x="436" y="385"/>
                    </a:lnTo>
                    <a:lnTo>
                      <a:pt x="388" y="407"/>
                    </a:lnTo>
                    <a:lnTo>
                      <a:pt x="387" y="414"/>
                    </a:lnTo>
                    <a:lnTo>
                      <a:pt x="387" y="422"/>
                    </a:lnTo>
                    <a:lnTo>
                      <a:pt x="389" y="432"/>
                    </a:lnTo>
                    <a:lnTo>
                      <a:pt x="389" y="441"/>
                    </a:lnTo>
                    <a:lnTo>
                      <a:pt x="383" y="449"/>
                    </a:lnTo>
                    <a:lnTo>
                      <a:pt x="382" y="451"/>
                    </a:lnTo>
                    <a:lnTo>
                      <a:pt x="382" y="467"/>
                    </a:lnTo>
                    <a:lnTo>
                      <a:pt x="387" y="482"/>
                    </a:lnTo>
                    <a:lnTo>
                      <a:pt x="387" y="508"/>
                    </a:lnTo>
                    <a:lnTo>
                      <a:pt x="389" y="519"/>
                    </a:lnTo>
                    <a:lnTo>
                      <a:pt x="393" y="534"/>
                    </a:lnTo>
                    <a:lnTo>
                      <a:pt x="395" y="548"/>
                    </a:lnTo>
                    <a:lnTo>
                      <a:pt x="394" y="551"/>
                    </a:lnTo>
                    <a:lnTo>
                      <a:pt x="389" y="554"/>
                    </a:lnTo>
                    <a:lnTo>
                      <a:pt x="379" y="558"/>
                    </a:lnTo>
                    <a:lnTo>
                      <a:pt x="364" y="573"/>
                    </a:lnTo>
                    <a:lnTo>
                      <a:pt x="361" y="575"/>
                    </a:lnTo>
                    <a:lnTo>
                      <a:pt x="354" y="600"/>
                    </a:lnTo>
                    <a:lnTo>
                      <a:pt x="329" y="628"/>
                    </a:lnTo>
                    <a:lnTo>
                      <a:pt x="323" y="654"/>
                    </a:lnTo>
                    <a:lnTo>
                      <a:pt x="318" y="675"/>
                    </a:lnTo>
                    <a:lnTo>
                      <a:pt x="317" y="682"/>
                    </a:lnTo>
                    <a:lnTo>
                      <a:pt x="311" y="696"/>
                    </a:lnTo>
                    <a:lnTo>
                      <a:pt x="308" y="704"/>
                    </a:lnTo>
                    <a:lnTo>
                      <a:pt x="307" y="729"/>
                    </a:lnTo>
                    <a:lnTo>
                      <a:pt x="308" y="739"/>
                    </a:lnTo>
                    <a:lnTo>
                      <a:pt x="308" y="749"/>
                    </a:lnTo>
                    <a:lnTo>
                      <a:pt x="305" y="762"/>
                    </a:lnTo>
                    <a:lnTo>
                      <a:pt x="300" y="766"/>
                    </a:lnTo>
                    <a:lnTo>
                      <a:pt x="300" y="769"/>
                    </a:lnTo>
                    <a:lnTo>
                      <a:pt x="298" y="776"/>
                    </a:lnTo>
                    <a:lnTo>
                      <a:pt x="292" y="782"/>
                    </a:lnTo>
                    <a:lnTo>
                      <a:pt x="289" y="796"/>
                    </a:lnTo>
                    <a:lnTo>
                      <a:pt x="281" y="811"/>
                    </a:lnTo>
                    <a:lnTo>
                      <a:pt x="280" y="814"/>
                    </a:lnTo>
                    <a:lnTo>
                      <a:pt x="276" y="825"/>
                    </a:lnTo>
                    <a:lnTo>
                      <a:pt x="274" y="841"/>
                    </a:lnTo>
                    <a:lnTo>
                      <a:pt x="274" y="854"/>
                    </a:lnTo>
                    <a:lnTo>
                      <a:pt x="284" y="863"/>
                    </a:lnTo>
                    <a:lnTo>
                      <a:pt x="284" y="892"/>
                    </a:lnTo>
                    <a:lnTo>
                      <a:pt x="296" y="925"/>
                    </a:lnTo>
                    <a:lnTo>
                      <a:pt x="297" y="935"/>
                    </a:lnTo>
                    <a:lnTo>
                      <a:pt x="296" y="947"/>
                    </a:lnTo>
                    <a:lnTo>
                      <a:pt x="303" y="955"/>
                    </a:lnTo>
                    <a:lnTo>
                      <a:pt x="306" y="960"/>
                    </a:lnTo>
                    <a:lnTo>
                      <a:pt x="309" y="979"/>
                    </a:lnTo>
                    <a:lnTo>
                      <a:pt x="311" y="997"/>
                    </a:lnTo>
                    <a:lnTo>
                      <a:pt x="311" y="1013"/>
                    </a:lnTo>
                    <a:lnTo>
                      <a:pt x="298" y="1032"/>
                    </a:lnTo>
                    <a:lnTo>
                      <a:pt x="292" y="1045"/>
                    </a:lnTo>
                    <a:lnTo>
                      <a:pt x="290" y="1052"/>
                    </a:lnTo>
                    <a:lnTo>
                      <a:pt x="286" y="1075"/>
                    </a:lnTo>
                    <a:lnTo>
                      <a:pt x="285" y="1078"/>
                    </a:lnTo>
                    <a:lnTo>
                      <a:pt x="274" y="1088"/>
                    </a:lnTo>
                    <a:lnTo>
                      <a:pt x="275" y="1117"/>
                    </a:lnTo>
                    <a:lnTo>
                      <a:pt x="278" y="1134"/>
                    </a:lnTo>
                    <a:lnTo>
                      <a:pt x="278" y="1142"/>
                    </a:lnTo>
                    <a:lnTo>
                      <a:pt x="275" y="1144"/>
                    </a:lnTo>
                    <a:lnTo>
                      <a:pt x="269" y="1148"/>
                    </a:lnTo>
                    <a:lnTo>
                      <a:pt x="266" y="1151"/>
                    </a:lnTo>
                    <a:lnTo>
                      <a:pt x="265" y="1159"/>
                    </a:lnTo>
                    <a:lnTo>
                      <a:pt x="263" y="1161"/>
                    </a:lnTo>
                    <a:lnTo>
                      <a:pt x="257" y="1161"/>
                    </a:lnTo>
                    <a:lnTo>
                      <a:pt x="253" y="1164"/>
                    </a:lnTo>
                    <a:lnTo>
                      <a:pt x="247" y="1172"/>
                    </a:lnTo>
                    <a:lnTo>
                      <a:pt x="242" y="1186"/>
                    </a:lnTo>
                    <a:lnTo>
                      <a:pt x="238" y="1225"/>
                    </a:lnTo>
                    <a:lnTo>
                      <a:pt x="238" y="1262"/>
                    </a:lnTo>
                    <a:lnTo>
                      <a:pt x="242" y="1290"/>
                    </a:lnTo>
                    <a:lnTo>
                      <a:pt x="247" y="1301"/>
                    </a:lnTo>
                    <a:lnTo>
                      <a:pt x="247" y="1314"/>
                    </a:lnTo>
                    <a:lnTo>
                      <a:pt x="243" y="1323"/>
                    </a:lnTo>
                    <a:lnTo>
                      <a:pt x="235" y="1332"/>
                    </a:lnTo>
                    <a:lnTo>
                      <a:pt x="230" y="1337"/>
                    </a:lnTo>
                    <a:lnTo>
                      <a:pt x="227" y="1343"/>
                    </a:lnTo>
                    <a:lnTo>
                      <a:pt x="225" y="1358"/>
                    </a:lnTo>
                    <a:lnTo>
                      <a:pt x="208" y="1419"/>
                    </a:lnTo>
                    <a:lnTo>
                      <a:pt x="206" y="1424"/>
                    </a:lnTo>
                    <a:lnTo>
                      <a:pt x="208" y="1440"/>
                    </a:lnTo>
                    <a:lnTo>
                      <a:pt x="199" y="1481"/>
                    </a:lnTo>
                    <a:lnTo>
                      <a:pt x="196" y="1510"/>
                    </a:lnTo>
                    <a:lnTo>
                      <a:pt x="200" y="1525"/>
                    </a:lnTo>
                    <a:lnTo>
                      <a:pt x="209" y="1533"/>
                    </a:lnTo>
                    <a:lnTo>
                      <a:pt x="210" y="1537"/>
                    </a:lnTo>
                    <a:lnTo>
                      <a:pt x="210" y="1549"/>
                    </a:lnTo>
                    <a:lnTo>
                      <a:pt x="209" y="1554"/>
                    </a:lnTo>
                    <a:lnTo>
                      <a:pt x="205" y="1563"/>
                    </a:lnTo>
                    <a:lnTo>
                      <a:pt x="195" y="1576"/>
                    </a:lnTo>
                    <a:lnTo>
                      <a:pt x="190" y="1597"/>
                    </a:lnTo>
                    <a:lnTo>
                      <a:pt x="190" y="1633"/>
                    </a:lnTo>
                    <a:lnTo>
                      <a:pt x="193" y="1639"/>
                    </a:lnTo>
                    <a:lnTo>
                      <a:pt x="196" y="1641"/>
                    </a:lnTo>
                    <a:lnTo>
                      <a:pt x="198" y="1646"/>
                    </a:lnTo>
                    <a:lnTo>
                      <a:pt x="196" y="1673"/>
                    </a:lnTo>
                    <a:lnTo>
                      <a:pt x="198" y="1678"/>
                    </a:lnTo>
                    <a:lnTo>
                      <a:pt x="203" y="1688"/>
                    </a:lnTo>
                    <a:lnTo>
                      <a:pt x="205" y="1703"/>
                    </a:lnTo>
                    <a:lnTo>
                      <a:pt x="201" y="1732"/>
                    </a:lnTo>
                    <a:lnTo>
                      <a:pt x="201" y="1739"/>
                    </a:lnTo>
                    <a:lnTo>
                      <a:pt x="209" y="1739"/>
                    </a:lnTo>
                    <a:lnTo>
                      <a:pt x="223" y="1742"/>
                    </a:lnTo>
                    <a:lnTo>
                      <a:pt x="231" y="1751"/>
                    </a:lnTo>
                    <a:lnTo>
                      <a:pt x="232" y="1759"/>
                    </a:lnTo>
                    <a:lnTo>
                      <a:pt x="230" y="1768"/>
                    </a:lnTo>
                    <a:lnTo>
                      <a:pt x="216" y="1769"/>
                    </a:lnTo>
                    <a:lnTo>
                      <a:pt x="200" y="1767"/>
                    </a:lnTo>
                    <a:lnTo>
                      <a:pt x="196" y="1769"/>
                    </a:lnTo>
                    <a:lnTo>
                      <a:pt x="200" y="1779"/>
                    </a:lnTo>
                    <a:lnTo>
                      <a:pt x="214" y="1785"/>
                    </a:lnTo>
                    <a:lnTo>
                      <a:pt x="223" y="1797"/>
                    </a:lnTo>
                    <a:lnTo>
                      <a:pt x="223" y="1807"/>
                    </a:lnTo>
                    <a:lnTo>
                      <a:pt x="219" y="1812"/>
                    </a:lnTo>
                    <a:lnTo>
                      <a:pt x="215" y="1817"/>
                    </a:lnTo>
                    <a:lnTo>
                      <a:pt x="214" y="1827"/>
                    </a:lnTo>
                    <a:lnTo>
                      <a:pt x="214" y="1853"/>
                    </a:lnTo>
                    <a:lnTo>
                      <a:pt x="212" y="1858"/>
                    </a:lnTo>
                    <a:lnTo>
                      <a:pt x="212" y="1871"/>
                    </a:lnTo>
                    <a:lnTo>
                      <a:pt x="214" y="1879"/>
                    </a:lnTo>
                    <a:lnTo>
                      <a:pt x="212" y="1915"/>
                    </a:lnTo>
                    <a:lnTo>
                      <a:pt x="206" y="1930"/>
                    </a:lnTo>
                    <a:lnTo>
                      <a:pt x="200" y="1945"/>
                    </a:lnTo>
                    <a:lnTo>
                      <a:pt x="199" y="1955"/>
                    </a:lnTo>
                    <a:lnTo>
                      <a:pt x="189" y="1973"/>
                    </a:lnTo>
                    <a:lnTo>
                      <a:pt x="176" y="1992"/>
                    </a:lnTo>
                    <a:lnTo>
                      <a:pt x="172" y="1998"/>
                    </a:lnTo>
                    <a:lnTo>
                      <a:pt x="171" y="2004"/>
                    </a:lnTo>
                    <a:lnTo>
                      <a:pt x="169" y="2019"/>
                    </a:lnTo>
                    <a:lnTo>
                      <a:pt x="171" y="2019"/>
                    </a:lnTo>
                    <a:lnTo>
                      <a:pt x="171" y="2027"/>
                    </a:lnTo>
                    <a:lnTo>
                      <a:pt x="173" y="2033"/>
                    </a:lnTo>
                    <a:lnTo>
                      <a:pt x="176" y="2044"/>
                    </a:lnTo>
                    <a:lnTo>
                      <a:pt x="176" y="2053"/>
                    </a:lnTo>
                    <a:lnTo>
                      <a:pt x="172" y="2055"/>
                    </a:lnTo>
                    <a:lnTo>
                      <a:pt x="171" y="2059"/>
                    </a:lnTo>
                    <a:lnTo>
                      <a:pt x="168" y="2080"/>
                    </a:lnTo>
                    <a:lnTo>
                      <a:pt x="165" y="2093"/>
                    </a:lnTo>
                    <a:lnTo>
                      <a:pt x="162" y="2098"/>
                    </a:lnTo>
                    <a:lnTo>
                      <a:pt x="151" y="2112"/>
                    </a:lnTo>
                    <a:lnTo>
                      <a:pt x="137" y="2139"/>
                    </a:lnTo>
                    <a:lnTo>
                      <a:pt x="133" y="2143"/>
                    </a:lnTo>
                    <a:lnTo>
                      <a:pt x="128" y="2154"/>
                    </a:lnTo>
                    <a:lnTo>
                      <a:pt x="120" y="2186"/>
                    </a:lnTo>
                    <a:lnTo>
                      <a:pt x="120" y="2198"/>
                    </a:lnTo>
                    <a:lnTo>
                      <a:pt x="119" y="2208"/>
                    </a:lnTo>
                    <a:lnTo>
                      <a:pt x="119" y="2238"/>
                    </a:lnTo>
                    <a:lnTo>
                      <a:pt x="120" y="2241"/>
                    </a:lnTo>
                    <a:lnTo>
                      <a:pt x="123" y="2256"/>
                    </a:lnTo>
                    <a:lnTo>
                      <a:pt x="125" y="2263"/>
                    </a:lnTo>
                    <a:lnTo>
                      <a:pt x="129" y="2264"/>
                    </a:lnTo>
                    <a:lnTo>
                      <a:pt x="133" y="2261"/>
                    </a:lnTo>
                    <a:lnTo>
                      <a:pt x="136" y="2253"/>
                    </a:lnTo>
                    <a:lnTo>
                      <a:pt x="144" y="2248"/>
                    </a:lnTo>
                    <a:lnTo>
                      <a:pt x="163" y="2252"/>
                    </a:lnTo>
                    <a:lnTo>
                      <a:pt x="168" y="2246"/>
                    </a:lnTo>
                    <a:lnTo>
                      <a:pt x="169" y="2246"/>
                    </a:lnTo>
                    <a:lnTo>
                      <a:pt x="173" y="2247"/>
                    </a:lnTo>
                    <a:lnTo>
                      <a:pt x="176" y="2249"/>
                    </a:lnTo>
                    <a:lnTo>
                      <a:pt x="178" y="2268"/>
                    </a:lnTo>
                    <a:lnTo>
                      <a:pt x="179" y="2283"/>
                    </a:lnTo>
                    <a:lnTo>
                      <a:pt x="178" y="2340"/>
                    </a:lnTo>
                    <a:lnTo>
                      <a:pt x="179" y="2345"/>
                    </a:lnTo>
                    <a:lnTo>
                      <a:pt x="185" y="2359"/>
                    </a:lnTo>
                    <a:lnTo>
                      <a:pt x="190" y="2364"/>
                    </a:lnTo>
                    <a:lnTo>
                      <a:pt x="204" y="2370"/>
                    </a:lnTo>
                    <a:lnTo>
                      <a:pt x="259" y="2370"/>
                    </a:lnTo>
                    <a:lnTo>
                      <a:pt x="264" y="2371"/>
                    </a:lnTo>
                    <a:lnTo>
                      <a:pt x="269" y="2371"/>
                    </a:lnTo>
                    <a:lnTo>
                      <a:pt x="289" y="2371"/>
                    </a:lnTo>
                    <a:lnTo>
                      <a:pt x="306" y="2367"/>
                    </a:lnTo>
                    <a:lnTo>
                      <a:pt x="317" y="2369"/>
                    </a:lnTo>
                    <a:lnTo>
                      <a:pt x="343" y="2377"/>
                    </a:lnTo>
                    <a:lnTo>
                      <a:pt x="375" y="2383"/>
                    </a:lnTo>
                    <a:lnTo>
                      <a:pt x="389" y="2391"/>
                    </a:lnTo>
                    <a:lnTo>
                      <a:pt x="394" y="2392"/>
                    </a:lnTo>
                    <a:lnTo>
                      <a:pt x="394" y="2396"/>
                    </a:lnTo>
                    <a:lnTo>
                      <a:pt x="391" y="2397"/>
                    </a:lnTo>
                    <a:lnTo>
                      <a:pt x="379" y="2393"/>
                    </a:lnTo>
                    <a:lnTo>
                      <a:pt x="368" y="2393"/>
                    </a:lnTo>
                    <a:lnTo>
                      <a:pt x="355" y="2386"/>
                    </a:lnTo>
                    <a:lnTo>
                      <a:pt x="348" y="2385"/>
                    </a:lnTo>
                    <a:lnTo>
                      <a:pt x="333" y="2392"/>
                    </a:lnTo>
                    <a:lnTo>
                      <a:pt x="330" y="2399"/>
                    </a:lnTo>
                    <a:lnTo>
                      <a:pt x="327" y="2405"/>
                    </a:lnTo>
                    <a:lnTo>
                      <a:pt x="311" y="2409"/>
                    </a:lnTo>
                    <a:lnTo>
                      <a:pt x="294" y="2419"/>
                    </a:lnTo>
                    <a:lnTo>
                      <a:pt x="290" y="2424"/>
                    </a:lnTo>
                    <a:lnTo>
                      <a:pt x="281" y="2426"/>
                    </a:lnTo>
                    <a:lnTo>
                      <a:pt x="275" y="2425"/>
                    </a:lnTo>
                    <a:lnTo>
                      <a:pt x="268" y="2429"/>
                    </a:lnTo>
                    <a:lnTo>
                      <a:pt x="259" y="2431"/>
                    </a:lnTo>
                    <a:lnTo>
                      <a:pt x="259" y="2455"/>
                    </a:lnTo>
                    <a:lnTo>
                      <a:pt x="253" y="2479"/>
                    </a:lnTo>
                    <a:lnTo>
                      <a:pt x="251" y="2512"/>
                    </a:lnTo>
                    <a:lnTo>
                      <a:pt x="249" y="2521"/>
                    </a:lnTo>
                    <a:lnTo>
                      <a:pt x="246" y="2527"/>
                    </a:lnTo>
                    <a:lnTo>
                      <a:pt x="243" y="2531"/>
                    </a:lnTo>
                    <a:lnTo>
                      <a:pt x="237" y="2531"/>
                    </a:lnTo>
                    <a:lnTo>
                      <a:pt x="222" y="2526"/>
                    </a:lnTo>
                    <a:lnTo>
                      <a:pt x="214" y="2525"/>
                    </a:lnTo>
                    <a:lnTo>
                      <a:pt x="194" y="2515"/>
                    </a:lnTo>
                    <a:lnTo>
                      <a:pt x="183" y="2505"/>
                    </a:lnTo>
                    <a:lnTo>
                      <a:pt x="178" y="2495"/>
                    </a:lnTo>
                    <a:lnTo>
                      <a:pt x="179" y="2485"/>
                    </a:lnTo>
                    <a:lnTo>
                      <a:pt x="188" y="2480"/>
                    </a:lnTo>
                    <a:lnTo>
                      <a:pt x="190" y="2488"/>
                    </a:lnTo>
                    <a:lnTo>
                      <a:pt x="189" y="2494"/>
                    </a:lnTo>
                    <a:lnTo>
                      <a:pt x="198" y="2490"/>
                    </a:lnTo>
                    <a:lnTo>
                      <a:pt x="201" y="2483"/>
                    </a:lnTo>
                    <a:lnTo>
                      <a:pt x="208" y="2477"/>
                    </a:lnTo>
                    <a:lnTo>
                      <a:pt x="220" y="2475"/>
                    </a:lnTo>
                    <a:lnTo>
                      <a:pt x="231" y="2468"/>
                    </a:lnTo>
                    <a:lnTo>
                      <a:pt x="238" y="2461"/>
                    </a:lnTo>
                    <a:lnTo>
                      <a:pt x="243" y="2450"/>
                    </a:lnTo>
                    <a:lnTo>
                      <a:pt x="244" y="2442"/>
                    </a:lnTo>
                    <a:lnTo>
                      <a:pt x="233" y="2436"/>
                    </a:lnTo>
                    <a:lnTo>
                      <a:pt x="227" y="2428"/>
                    </a:lnTo>
                    <a:lnTo>
                      <a:pt x="222" y="2417"/>
                    </a:lnTo>
                    <a:lnTo>
                      <a:pt x="211" y="2414"/>
                    </a:lnTo>
                    <a:lnTo>
                      <a:pt x="189" y="2413"/>
                    </a:lnTo>
                    <a:lnTo>
                      <a:pt x="176" y="2418"/>
                    </a:lnTo>
                    <a:lnTo>
                      <a:pt x="171" y="2424"/>
                    </a:lnTo>
                    <a:lnTo>
                      <a:pt x="171" y="2417"/>
                    </a:lnTo>
                    <a:lnTo>
                      <a:pt x="168" y="2412"/>
                    </a:lnTo>
                    <a:lnTo>
                      <a:pt x="153" y="2414"/>
                    </a:lnTo>
                    <a:lnTo>
                      <a:pt x="153" y="2409"/>
                    </a:lnTo>
                    <a:lnTo>
                      <a:pt x="156" y="2404"/>
                    </a:lnTo>
                    <a:lnTo>
                      <a:pt x="168" y="2398"/>
                    </a:lnTo>
                    <a:lnTo>
                      <a:pt x="171" y="2388"/>
                    </a:lnTo>
                    <a:lnTo>
                      <a:pt x="171" y="2376"/>
                    </a:lnTo>
                    <a:lnTo>
                      <a:pt x="160" y="2364"/>
                    </a:lnTo>
                    <a:lnTo>
                      <a:pt x="168" y="2360"/>
                    </a:lnTo>
                    <a:lnTo>
                      <a:pt x="169" y="2354"/>
                    </a:lnTo>
                    <a:lnTo>
                      <a:pt x="168" y="2345"/>
                    </a:lnTo>
                    <a:lnTo>
                      <a:pt x="160" y="2335"/>
                    </a:lnTo>
                    <a:lnTo>
                      <a:pt x="145" y="2322"/>
                    </a:lnTo>
                    <a:lnTo>
                      <a:pt x="134" y="2316"/>
                    </a:lnTo>
                    <a:lnTo>
                      <a:pt x="129" y="2316"/>
                    </a:lnTo>
                    <a:lnTo>
                      <a:pt x="160" y="2338"/>
                    </a:lnTo>
                    <a:lnTo>
                      <a:pt x="160" y="2345"/>
                    </a:lnTo>
                    <a:lnTo>
                      <a:pt x="153" y="2348"/>
                    </a:lnTo>
                    <a:lnTo>
                      <a:pt x="146" y="2344"/>
                    </a:lnTo>
                    <a:lnTo>
                      <a:pt x="137" y="2335"/>
                    </a:lnTo>
                    <a:lnTo>
                      <a:pt x="135" y="2338"/>
                    </a:lnTo>
                    <a:lnTo>
                      <a:pt x="141" y="2351"/>
                    </a:lnTo>
                    <a:lnTo>
                      <a:pt x="137" y="2361"/>
                    </a:lnTo>
                    <a:lnTo>
                      <a:pt x="133" y="2365"/>
                    </a:lnTo>
                    <a:lnTo>
                      <a:pt x="130" y="2360"/>
                    </a:lnTo>
                    <a:lnTo>
                      <a:pt x="126" y="2353"/>
                    </a:lnTo>
                    <a:lnTo>
                      <a:pt x="125" y="2343"/>
                    </a:lnTo>
                    <a:lnTo>
                      <a:pt x="119" y="2329"/>
                    </a:lnTo>
                    <a:lnTo>
                      <a:pt x="125" y="2344"/>
                    </a:lnTo>
                    <a:lnTo>
                      <a:pt x="126" y="2359"/>
                    </a:lnTo>
                    <a:lnTo>
                      <a:pt x="125" y="2371"/>
                    </a:lnTo>
                    <a:lnTo>
                      <a:pt x="119" y="2370"/>
                    </a:lnTo>
                    <a:lnTo>
                      <a:pt x="114" y="2367"/>
                    </a:lnTo>
                    <a:lnTo>
                      <a:pt x="110" y="2355"/>
                    </a:lnTo>
                    <a:lnTo>
                      <a:pt x="113" y="2332"/>
                    </a:lnTo>
                    <a:lnTo>
                      <a:pt x="106" y="2312"/>
                    </a:lnTo>
                    <a:lnTo>
                      <a:pt x="81" y="2285"/>
                    </a:lnTo>
                    <a:lnTo>
                      <a:pt x="79" y="2274"/>
                    </a:lnTo>
                    <a:lnTo>
                      <a:pt x="81" y="2267"/>
                    </a:lnTo>
                    <a:lnTo>
                      <a:pt x="92" y="2267"/>
                    </a:lnTo>
                    <a:lnTo>
                      <a:pt x="102" y="2263"/>
                    </a:lnTo>
                    <a:lnTo>
                      <a:pt x="101" y="2252"/>
                    </a:lnTo>
                    <a:lnTo>
                      <a:pt x="97" y="2249"/>
                    </a:lnTo>
                    <a:lnTo>
                      <a:pt x="94" y="2256"/>
                    </a:lnTo>
                    <a:lnTo>
                      <a:pt x="90" y="2256"/>
                    </a:lnTo>
                    <a:lnTo>
                      <a:pt x="83" y="2251"/>
                    </a:lnTo>
                    <a:lnTo>
                      <a:pt x="79" y="2240"/>
                    </a:lnTo>
                    <a:lnTo>
                      <a:pt x="82" y="2234"/>
                    </a:lnTo>
                    <a:lnTo>
                      <a:pt x="93" y="2237"/>
                    </a:lnTo>
                    <a:lnTo>
                      <a:pt x="92" y="2234"/>
                    </a:lnTo>
                    <a:lnTo>
                      <a:pt x="86" y="2227"/>
                    </a:lnTo>
                    <a:lnTo>
                      <a:pt x="74" y="2225"/>
                    </a:lnTo>
                    <a:lnTo>
                      <a:pt x="66" y="2221"/>
                    </a:lnTo>
                    <a:lnTo>
                      <a:pt x="60" y="2214"/>
                    </a:lnTo>
                    <a:lnTo>
                      <a:pt x="55" y="2204"/>
                    </a:lnTo>
                    <a:lnTo>
                      <a:pt x="69" y="2189"/>
                    </a:lnTo>
                    <a:lnTo>
                      <a:pt x="70" y="2173"/>
                    </a:lnTo>
                    <a:lnTo>
                      <a:pt x="72" y="2170"/>
                    </a:lnTo>
                    <a:lnTo>
                      <a:pt x="72" y="2164"/>
                    </a:lnTo>
                    <a:lnTo>
                      <a:pt x="87" y="2154"/>
                    </a:lnTo>
                    <a:lnTo>
                      <a:pt x="93" y="2156"/>
                    </a:lnTo>
                    <a:lnTo>
                      <a:pt x="97" y="2156"/>
                    </a:lnTo>
                    <a:lnTo>
                      <a:pt x="97" y="2154"/>
                    </a:lnTo>
                    <a:lnTo>
                      <a:pt x="92" y="2150"/>
                    </a:lnTo>
                    <a:lnTo>
                      <a:pt x="90" y="2144"/>
                    </a:lnTo>
                    <a:lnTo>
                      <a:pt x="97" y="2116"/>
                    </a:lnTo>
                    <a:lnTo>
                      <a:pt x="93" y="2117"/>
                    </a:lnTo>
                    <a:lnTo>
                      <a:pt x="85" y="2125"/>
                    </a:lnTo>
                    <a:lnTo>
                      <a:pt x="82" y="2134"/>
                    </a:lnTo>
                    <a:lnTo>
                      <a:pt x="77" y="2144"/>
                    </a:lnTo>
                    <a:lnTo>
                      <a:pt x="72" y="2141"/>
                    </a:lnTo>
                    <a:lnTo>
                      <a:pt x="70" y="2134"/>
                    </a:lnTo>
                    <a:lnTo>
                      <a:pt x="69" y="2119"/>
                    </a:lnTo>
                    <a:lnTo>
                      <a:pt x="69" y="2089"/>
                    </a:lnTo>
                    <a:lnTo>
                      <a:pt x="72" y="2082"/>
                    </a:lnTo>
                    <a:lnTo>
                      <a:pt x="77" y="2084"/>
                    </a:lnTo>
                    <a:lnTo>
                      <a:pt x="70" y="2076"/>
                    </a:lnTo>
                    <a:lnTo>
                      <a:pt x="72" y="2065"/>
                    </a:lnTo>
                    <a:lnTo>
                      <a:pt x="88" y="2064"/>
                    </a:lnTo>
                    <a:lnTo>
                      <a:pt x="98" y="2073"/>
                    </a:lnTo>
                    <a:lnTo>
                      <a:pt x="96" y="2064"/>
                    </a:lnTo>
                    <a:lnTo>
                      <a:pt x="93" y="2052"/>
                    </a:lnTo>
                    <a:lnTo>
                      <a:pt x="90" y="2057"/>
                    </a:lnTo>
                    <a:lnTo>
                      <a:pt x="69" y="2062"/>
                    </a:lnTo>
                    <a:lnTo>
                      <a:pt x="65" y="2058"/>
                    </a:lnTo>
                    <a:lnTo>
                      <a:pt x="63" y="2048"/>
                    </a:lnTo>
                    <a:lnTo>
                      <a:pt x="59" y="2042"/>
                    </a:lnTo>
                    <a:lnTo>
                      <a:pt x="59" y="2021"/>
                    </a:lnTo>
                    <a:lnTo>
                      <a:pt x="66" y="2022"/>
                    </a:lnTo>
                    <a:lnTo>
                      <a:pt x="72" y="2032"/>
                    </a:lnTo>
                    <a:lnTo>
                      <a:pt x="76" y="2042"/>
                    </a:lnTo>
                    <a:lnTo>
                      <a:pt x="75" y="2027"/>
                    </a:lnTo>
                    <a:lnTo>
                      <a:pt x="79" y="2025"/>
                    </a:lnTo>
                    <a:lnTo>
                      <a:pt x="99" y="2028"/>
                    </a:lnTo>
                    <a:lnTo>
                      <a:pt x="115" y="2041"/>
                    </a:lnTo>
                    <a:lnTo>
                      <a:pt x="122" y="2041"/>
                    </a:lnTo>
                    <a:lnTo>
                      <a:pt x="109" y="2032"/>
                    </a:lnTo>
                    <a:lnTo>
                      <a:pt x="102" y="2019"/>
                    </a:lnTo>
                    <a:lnTo>
                      <a:pt x="99" y="2005"/>
                    </a:lnTo>
                    <a:lnTo>
                      <a:pt x="97" y="1999"/>
                    </a:lnTo>
                    <a:lnTo>
                      <a:pt x="94" y="2006"/>
                    </a:lnTo>
                    <a:lnTo>
                      <a:pt x="81" y="2005"/>
                    </a:lnTo>
                    <a:lnTo>
                      <a:pt x="76" y="2000"/>
                    </a:lnTo>
                    <a:lnTo>
                      <a:pt x="77" y="1995"/>
                    </a:lnTo>
                    <a:lnTo>
                      <a:pt x="85" y="1989"/>
                    </a:lnTo>
                    <a:lnTo>
                      <a:pt x="76" y="1987"/>
                    </a:lnTo>
                    <a:lnTo>
                      <a:pt x="63" y="1979"/>
                    </a:lnTo>
                    <a:lnTo>
                      <a:pt x="60" y="1976"/>
                    </a:lnTo>
                    <a:lnTo>
                      <a:pt x="65" y="1966"/>
                    </a:lnTo>
                    <a:lnTo>
                      <a:pt x="76" y="1961"/>
                    </a:lnTo>
                    <a:lnTo>
                      <a:pt x="85" y="1958"/>
                    </a:lnTo>
                    <a:lnTo>
                      <a:pt x="77" y="1951"/>
                    </a:lnTo>
                    <a:lnTo>
                      <a:pt x="87" y="1941"/>
                    </a:lnTo>
                    <a:lnTo>
                      <a:pt x="83" y="1939"/>
                    </a:lnTo>
                    <a:lnTo>
                      <a:pt x="81" y="1931"/>
                    </a:lnTo>
                    <a:lnTo>
                      <a:pt x="74" y="1925"/>
                    </a:lnTo>
                    <a:lnTo>
                      <a:pt x="66" y="1920"/>
                    </a:lnTo>
                    <a:lnTo>
                      <a:pt x="59" y="1920"/>
                    </a:lnTo>
                    <a:lnTo>
                      <a:pt x="54" y="1926"/>
                    </a:lnTo>
                    <a:lnTo>
                      <a:pt x="48" y="1929"/>
                    </a:lnTo>
                    <a:lnTo>
                      <a:pt x="33" y="1922"/>
                    </a:lnTo>
                    <a:lnTo>
                      <a:pt x="28" y="1914"/>
                    </a:lnTo>
                    <a:lnTo>
                      <a:pt x="22" y="1909"/>
                    </a:lnTo>
                    <a:lnTo>
                      <a:pt x="13" y="1914"/>
                    </a:lnTo>
                    <a:lnTo>
                      <a:pt x="7" y="1919"/>
                    </a:lnTo>
                    <a:lnTo>
                      <a:pt x="12" y="1923"/>
                    </a:lnTo>
                    <a:lnTo>
                      <a:pt x="15" y="1930"/>
                    </a:lnTo>
                    <a:lnTo>
                      <a:pt x="12" y="1939"/>
                    </a:lnTo>
                    <a:lnTo>
                      <a:pt x="1" y="1937"/>
                    </a:lnTo>
                    <a:lnTo>
                      <a:pt x="0" y="1929"/>
                    </a:lnTo>
                    <a:lnTo>
                      <a:pt x="4" y="1908"/>
                    </a:lnTo>
                    <a:lnTo>
                      <a:pt x="12" y="1903"/>
                    </a:lnTo>
                    <a:lnTo>
                      <a:pt x="20" y="1896"/>
                    </a:lnTo>
                    <a:lnTo>
                      <a:pt x="27" y="1885"/>
                    </a:lnTo>
                    <a:lnTo>
                      <a:pt x="36" y="1883"/>
                    </a:lnTo>
                    <a:lnTo>
                      <a:pt x="44" y="1879"/>
                    </a:lnTo>
                    <a:lnTo>
                      <a:pt x="44" y="1871"/>
                    </a:lnTo>
                    <a:lnTo>
                      <a:pt x="42" y="1870"/>
                    </a:lnTo>
                    <a:lnTo>
                      <a:pt x="36" y="1871"/>
                    </a:lnTo>
                    <a:lnTo>
                      <a:pt x="32" y="1869"/>
                    </a:lnTo>
                    <a:lnTo>
                      <a:pt x="29" y="1865"/>
                    </a:lnTo>
                    <a:lnTo>
                      <a:pt x="29" y="1856"/>
                    </a:lnTo>
                    <a:lnTo>
                      <a:pt x="47" y="1853"/>
                    </a:lnTo>
                    <a:lnTo>
                      <a:pt x="55" y="1855"/>
                    </a:lnTo>
                    <a:lnTo>
                      <a:pt x="59" y="1859"/>
                    </a:lnTo>
                    <a:lnTo>
                      <a:pt x="66" y="1853"/>
                    </a:lnTo>
                    <a:lnTo>
                      <a:pt x="72" y="1856"/>
                    </a:lnTo>
                    <a:lnTo>
                      <a:pt x="79" y="1860"/>
                    </a:lnTo>
                    <a:lnTo>
                      <a:pt x="76" y="1867"/>
                    </a:lnTo>
                    <a:lnTo>
                      <a:pt x="77" y="1874"/>
                    </a:lnTo>
                    <a:lnTo>
                      <a:pt x="82" y="1869"/>
                    </a:lnTo>
                    <a:lnTo>
                      <a:pt x="82" y="1876"/>
                    </a:lnTo>
                    <a:lnTo>
                      <a:pt x="76" y="1883"/>
                    </a:lnTo>
                    <a:lnTo>
                      <a:pt x="74" y="1890"/>
                    </a:lnTo>
                    <a:lnTo>
                      <a:pt x="79" y="1897"/>
                    </a:lnTo>
                    <a:lnTo>
                      <a:pt x="86" y="1898"/>
                    </a:lnTo>
                    <a:lnTo>
                      <a:pt x="91" y="1888"/>
                    </a:lnTo>
                    <a:lnTo>
                      <a:pt x="96" y="1882"/>
                    </a:lnTo>
                    <a:lnTo>
                      <a:pt x="97" y="1888"/>
                    </a:lnTo>
                    <a:lnTo>
                      <a:pt x="94" y="1899"/>
                    </a:lnTo>
                    <a:lnTo>
                      <a:pt x="94" y="1906"/>
                    </a:lnTo>
                    <a:lnTo>
                      <a:pt x="99" y="1903"/>
                    </a:lnTo>
                    <a:lnTo>
                      <a:pt x="101" y="1896"/>
                    </a:lnTo>
                    <a:lnTo>
                      <a:pt x="104" y="1892"/>
                    </a:lnTo>
                    <a:lnTo>
                      <a:pt x="112" y="1886"/>
                    </a:lnTo>
                    <a:lnTo>
                      <a:pt x="118" y="1882"/>
                    </a:lnTo>
                    <a:lnTo>
                      <a:pt x="118" y="1879"/>
                    </a:lnTo>
                    <a:lnTo>
                      <a:pt x="120" y="1870"/>
                    </a:lnTo>
                    <a:lnTo>
                      <a:pt x="125" y="1859"/>
                    </a:lnTo>
                    <a:lnTo>
                      <a:pt x="125" y="1852"/>
                    </a:lnTo>
                    <a:lnTo>
                      <a:pt x="120" y="1855"/>
                    </a:lnTo>
                    <a:lnTo>
                      <a:pt x="117" y="1860"/>
                    </a:lnTo>
                    <a:lnTo>
                      <a:pt x="115" y="1866"/>
                    </a:lnTo>
                    <a:lnTo>
                      <a:pt x="108" y="1880"/>
                    </a:lnTo>
                    <a:lnTo>
                      <a:pt x="110" y="1855"/>
                    </a:lnTo>
                    <a:lnTo>
                      <a:pt x="113" y="1850"/>
                    </a:lnTo>
                    <a:lnTo>
                      <a:pt x="114" y="1849"/>
                    </a:lnTo>
                    <a:lnTo>
                      <a:pt x="128" y="1847"/>
                    </a:lnTo>
                    <a:lnTo>
                      <a:pt x="119" y="1844"/>
                    </a:lnTo>
                    <a:lnTo>
                      <a:pt x="119" y="1839"/>
                    </a:lnTo>
                    <a:lnTo>
                      <a:pt x="124" y="1834"/>
                    </a:lnTo>
                    <a:lnTo>
                      <a:pt x="131" y="1831"/>
                    </a:lnTo>
                    <a:lnTo>
                      <a:pt x="131" y="1827"/>
                    </a:lnTo>
                    <a:lnTo>
                      <a:pt x="124" y="1828"/>
                    </a:lnTo>
                    <a:lnTo>
                      <a:pt x="112" y="1833"/>
                    </a:lnTo>
                    <a:lnTo>
                      <a:pt x="113" y="1823"/>
                    </a:lnTo>
                    <a:lnTo>
                      <a:pt x="117" y="1818"/>
                    </a:lnTo>
                    <a:lnTo>
                      <a:pt x="122" y="1813"/>
                    </a:lnTo>
                    <a:lnTo>
                      <a:pt x="126" y="1812"/>
                    </a:lnTo>
                    <a:lnTo>
                      <a:pt x="134" y="1818"/>
                    </a:lnTo>
                    <a:lnTo>
                      <a:pt x="140" y="1821"/>
                    </a:lnTo>
                    <a:lnTo>
                      <a:pt x="144" y="1824"/>
                    </a:lnTo>
                    <a:lnTo>
                      <a:pt x="150" y="1823"/>
                    </a:lnTo>
                    <a:lnTo>
                      <a:pt x="150" y="1816"/>
                    </a:lnTo>
                    <a:lnTo>
                      <a:pt x="142" y="1816"/>
                    </a:lnTo>
                    <a:lnTo>
                      <a:pt x="129" y="1807"/>
                    </a:lnTo>
                    <a:lnTo>
                      <a:pt x="120" y="1806"/>
                    </a:lnTo>
                    <a:lnTo>
                      <a:pt x="122" y="1795"/>
                    </a:lnTo>
                    <a:lnTo>
                      <a:pt x="122" y="1789"/>
                    </a:lnTo>
                    <a:lnTo>
                      <a:pt x="126" y="1786"/>
                    </a:lnTo>
                    <a:lnTo>
                      <a:pt x="136" y="1786"/>
                    </a:lnTo>
                    <a:lnTo>
                      <a:pt x="145" y="1784"/>
                    </a:lnTo>
                    <a:lnTo>
                      <a:pt x="156" y="1773"/>
                    </a:lnTo>
                    <a:lnTo>
                      <a:pt x="157" y="1767"/>
                    </a:lnTo>
                    <a:lnTo>
                      <a:pt x="157" y="1750"/>
                    </a:lnTo>
                    <a:lnTo>
                      <a:pt x="153" y="1742"/>
                    </a:lnTo>
                    <a:lnTo>
                      <a:pt x="149" y="1740"/>
                    </a:lnTo>
                    <a:lnTo>
                      <a:pt x="136" y="1729"/>
                    </a:lnTo>
                    <a:lnTo>
                      <a:pt x="130" y="1726"/>
                    </a:lnTo>
                    <a:lnTo>
                      <a:pt x="126" y="1723"/>
                    </a:lnTo>
                    <a:lnTo>
                      <a:pt x="126" y="1720"/>
                    </a:lnTo>
                    <a:lnTo>
                      <a:pt x="128" y="1720"/>
                    </a:lnTo>
                    <a:lnTo>
                      <a:pt x="129" y="1718"/>
                    </a:lnTo>
                    <a:lnTo>
                      <a:pt x="135" y="1711"/>
                    </a:lnTo>
                    <a:lnTo>
                      <a:pt x="137" y="1704"/>
                    </a:lnTo>
                    <a:lnTo>
                      <a:pt x="141" y="1697"/>
                    </a:lnTo>
                    <a:lnTo>
                      <a:pt x="146" y="1691"/>
                    </a:lnTo>
                    <a:lnTo>
                      <a:pt x="144" y="1686"/>
                    </a:lnTo>
                    <a:lnTo>
                      <a:pt x="146" y="1680"/>
                    </a:lnTo>
                    <a:lnTo>
                      <a:pt x="140" y="1675"/>
                    </a:lnTo>
                    <a:lnTo>
                      <a:pt x="139" y="1667"/>
                    </a:lnTo>
                    <a:lnTo>
                      <a:pt x="140" y="1661"/>
                    </a:lnTo>
                    <a:lnTo>
                      <a:pt x="142" y="1656"/>
                    </a:lnTo>
                    <a:lnTo>
                      <a:pt x="149" y="1651"/>
                    </a:lnTo>
                    <a:lnTo>
                      <a:pt x="153" y="1633"/>
                    </a:lnTo>
                    <a:lnTo>
                      <a:pt x="151" y="1612"/>
                    </a:lnTo>
                    <a:lnTo>
                      <a:pt x="158" y="1601"/>
                    </a:lnTo>
                    <a:lnTo>
                      <a:pt x="166" y="1603"/>
                    </a:lnTo>
                    <a:lnTo>
                      <a:pt x="161" y="1597"/>
                    </a:lnTo>
                    <a:lnTo>
                      <a:pt x="155" y="1587"/>
                    </a:lnTo>
                    <a:lnTo>
                      <a:pt x="160" y="1578"/>
                    </a:lnTo>
                    <a:lnTo>
                      <a:pt x="167" y="1580"/>
                    </a:lnTo>
                    <a:lnTo>
                      <a:pt x="172" y="1594"/>
                    </a:lnTo>
                    <a:lnTo>
                      <a:pt x="172" y="1583"/>
                    </a:lnTo>
                    <a:lnTo>
                      <a:pt x="171" y="1562"/>
                    </a:lnTo>
                    <a:lnTo>
                      <a:pt x="162" y="1562"/>
                    </a:lnTo>
                    <a:lnTo>
                      <a:pt x="153" y="1558"/>
                    </a:lnTo>
                    <a:lnTo>
                      <a:pt x="156" y="1548"/>
                    </a:lnTo>
                    <a:lnTo>
                      <a:pt x="166" y="1541"/>
                    </a:lnTo>
                    <a:lnTo>
                      <a:pt x="172" y="1540"/>
                    </a:lnTo>
                    <a:lnTo>
                      <a:pt x="178" y="1533"/>
                    </a:lnTo>
                    <a:lnTo>
                      <a:pt x="178" y="1532"/>
                    </a:lnTo>
                    <a:lnTo>
                      <a:pt x="169" y="1536"/>
                    </a:lnTo>
                    <a:lnTo>
                      <a:pt x="163" y="1536"/>
                    </a:lnTo>
                    <a:lnTo>
                      <a:pt x="157" y="1533"/>
                    </a:lnTo>
                    <a:lnTo>
                      <a:pt x="151" y="1525"/>
                    </a:lnTo>
                    <a:lnTo>
                      <a:pt x="141" y="1525"/>
                    </a:lnTo>
                    <a:lnTo>
                      <a:pt x="135" y="1528"/>
                    </a:lnTo>
                    <a:lnTo>
                      <a:pt x="134" y="1535"/>
                    </a:lnTo>
                    <a:lnTo>
                      <a:pt x="130" y="1540"/>
                    </a:lnTo>
                    <a:lnTo>
                      <a:pt x="117" y="1543"/>
                    </a:lnTo>
                    <a:lnTo>
                      <a:pt x="103" y="1537"/>
                    </a:lnTo>
                    <a:lnTo>
                      <a:pt x="104" y="1531"/>
                    </a:lnTo>
                    <a:lnTo>
                      <a:pt x="101" y="1525"/>
                    </a:lnTo>
                    <a:lnTo>
                      <a:pt x="97" y="1524"/>
                    </a:lnTo>
                    <a:lnTo>
                      <a:pt x="93" y="1516"/>
                    </a:lnTo>
                    <a:lnTo>
                      <a:pt x="92" y="1504"/>
                    </a:lnTo>
                    <a:lnTo>
                      <a:pt x="93" y="1489"/>
                    </a:lnTo>
                    <a:lnTo>
                      <a:pt x="96" y="1466"/>
                    </a:lnTo>
                    <a:lnTo>
                      <a:pt x="101" y="1454"/>
                    </a:lnTo>
                    <a:lnTo>
                      <a:pt x="102" y="1407"/>
                    </a:lnTo>
                    <a:lnTo>
                      <a:pt x="112" y="1402"/>
                    </a:lnTo>
                    <a:lnTo>
                      <a:pt x="113" y="1396"/>
                    </a:lnTo>
                    <a:lnTo>
                      <a:pt x="118" y="1390"/>
                    </a:lnTo>
                    <a:lnTo>
                      <a:pt x="122" y="1379"/>
                    </a:lnTo>
                    <a:lnTo>
                      <a:pt x="120" y="1349"/>
                    </a:lnTo>
                    <a:lnTo>
                      <a:pt x="115" y="1329"/>
                    </a:lnTo>
                    <a:lnTo>
                      <a:pt x="108" y="1314"/>
                    </a:lnTo>
                    <a:lnTo>
                      <a:pt x="108" y="1311"/>
                    </a:lnTo>
                    <a:lnTo>
                      <a:pt x="109" y="1311"/>
                    </a:lnTo>
                    <a:lnTo>
                      <a:pt x="112" y="1285"/>
                    </a:lnTo>
                    <a:lnTo>
                      <a:pt x="109" y="1274"/>
                    </a:lnTo>
                    <a:lnTo>
                      <a:pt x="104" y="1261"/>
                    </a:lnTo>
                    <a:lnTo>
                      <a:pt x="106" y="1244"/>
                    </a:lnTo>
                    <a:lnTo>
                      <a:pt x="106" y="1225"/>
                    </a:lnTo>
                    <a:lnTo>
                      <a:pt x="113" y="1215"/>
                    </a:lnTo>
                    <a:lnTo>
                      <a:pt x="122" y="1219"/>
                    </a:lnTo>
                    <a:lnTo>
                      <a:pt x="130" y="1215"/>
                    </a:lnTo>
                    <a:lnTo>
                      <a:pt x="129" y="1182"/>
                    </a:lnTo>
                    <a:lnTo>
                      <a:pt x="134" y="1178"/>
                    </a:lnTo>
                    <a:lnTo>
                      <a:pt x="137" y="1182"/>
                    </a:lnTo>
                    <a:lnTo>
                      <a:pt x="141" y="1180"/>
                    </a:lnTo>
                    <a:lnTo>
                      <a:pt x="149" y="1161"/>
                    </a:lnTo>
                    <a:lnTo>
                      <a:pt x="152" y="1139"/>
                    </a:lnTo>
                    <a:lnTo>
                      <a:pt x="158" y="1132"/>
                    </a:lnTo>
                    <a:lnTo>
                      <a:pt x="162" y="1116"/>
                    </a:lnTo>
                    <a:lnTo>
                      <a:pt x="166" y="1105"/>
                    </a:lnTo>
                    <a:lnTo>
                      <a:pt x="182" y="1076"/>
                    </a:lnTo>
                    <a:lnTo>
                      <a:pt x="183" y="1068"/>
                    </a:lnTo>
                    <a:lnTo>
                      <a:pt x="194" y="1037"/>
                    </a:lnTo>
                    <a:lnTo>
                      <a:pt x="195" y="1025"/>
                    </a:lnTo>
                    <a:lnTo>
                      <a:pt x="196" y="1024"/>
                    </a:lnTo>
                    <a:lnTo>
                      <a:pt x="204" y="994"/>
                    </a:lnTo>
                    <a:lnTo>
                      <a:pt x="210" y="987"/>
                    </a:lnTo>
                    <a:lnTo>
                      <a:pt x="210" y="950"/>
                    </a:lnTo>
                    <a:lnTo>
                      <a:pt x="217" y="939"/>
                    </a:lnTo>
                    <a:lnTo>
                      <a:pt x="221" y="928"/>
                    </a:lnTo>
                    <a:lnTo>
                      <a:pt x="221" y="903"/>
                    </a:lnTo>
                    <a:lnTo>
                      <a:pt x="216" y="882"/>
                    </a:lnTo>
                    <a:lnTo>
                      <a:pt x="215" y="855"/>
                    </a:lnTo>
                    <a:lnTo>
                      <a:pt x="210" y="821"/>
                    </a:lnTo>
                    <a:lnTo>
                      <a:pt x="209" y="789"/>
                    </a:lnTo>
                    <a:lnTo>
                      <a:pt x="211" y="763"/>
                    </a:lnTo>
                    <a:lnTo>
                      <a:pt x="223" y="756"/>
                    </a:lnTo>
                    <a:lnTo>
                      <a:pt x="228" y="737"/>
                    </a:lnTo>
                    <a:lnTo>
                      <a:pt x="226" y="731"/>
                    </a:lnTo>
                    <a:lnTo>
                      <a:pt x="226" y="719"/>
                    </a:lnTo>
                    <a:lnTo>
                      <a:pt x="219" y="698"/>
                    </a:lnTo>
                    <a:lnTo>
                      <a:pt x="216" y="694"/>
                    </a:lnTo>
                    <a:lnTo>
                      <a:pt x="217" y="685"/>
                    </a:lnTo>
                    <a:lnTo>
                      <a:pt x="220" y="678"/>
                    </a:lnTo>
                    <a:lnTo>
                      <a:pt x="231" y="664"/>
                    </a:lnTo>
                    <a:lnTo>
                      <a:pt x="236" y="643"/>
                    </a:lnTo>
                    <a:lnTo>
                      <a:pt x="242" y="606"/>
                    </a:lnTo>
                    <a:lnTo>
                      <a:pt x="251" y="591"/>
                    </a:lnTo>
                    <a:lnTo>
                      <a:pt x="251" y="572"/>
                    </a:lnTo>
                    <a:lnTo>
                      <a:pt x="253" y="565"/>
                    </a:lnTo>
                    <a:lnTo>
                      <a:pt x="257" y="562"/>
                    </a:lnTo>
                    <a:lnTo>
                      <a:pt x="262" y="548"/>
                    </a:lnTo>
                    <a:lnTo>
                      <a:pt x="263" y="530"/>
                    </a:lnTo>
                    <a:lnTo>
                      <a:pt x="265" y="521"/>
                    </a:lnTo>
                    <a:lnTo>
                      <a:pt x="265" y="511"/>
                    </a:lnTo>
                    <a:lnTo>
                      <a:pt x="262" y="497"/>
                    </a:lnTo>
                    <a:lnTo>
                      <a:pt x="262" y="483"/>
                    </a:lnTo>
                    <a:lnTo>
                      <a:pt x="264" y="475"/>
                    </a:lnTo>
                    <a:lnTo>
                      <a:pt x="268" y="467"/>
                    </a:lnTo>
                    <a:lnTo>
                      <a:pt x="275" y="461"/>
                    </a:lnTo>
                    <a:lnTo>
                      <a:pt x="275" y="452"/>
                    </a:lnTo>
                    <a:lnTo>
                      <a:pt x="275" y="438"/>
                    </a:lnTo>
                    <a:lnTo>
                      <a:pt x="274" y="423"/>
                    </a:lnTo>
                    <a:lnTo>
                      <a:pt x="274" y="375"/>
                    </a:lnTo>
                    <a:lnTo>
                      <a:pt x="276" y="363"/>
                    </a:lnTo>
                    <a:lnTo>
                      <a:pt x="276" y="351"/>
                    </a:lnTo>
                    <a:lnTo>
                      <a:pt x="270" y="343"/>
                    </a:lnTo>
                    <a:lnTo>
                      <a:pt x="270" y="337"/>
                    </a:lnTo>
                    <a:lnTo>
                      <a:pt x="274" y="324"/>
                    </a:lnTo>
                    <a:lnTo>
                      <a:pt x="279" y="317"/>
                    </a:lnTo>
                    <a:lnTo>
                      <a:pt x="284" y="317"/>
                    </a:lnTo>
                    <a:lnTo>
                      <a:pt x="286" y="310"/>
                    </a:lnTo>
                    <a:lnTo>
                      <a:pt x="289" y="268"/>
                    </a:lnTo>
                    <a:lnTo>
                      <a:pt x="292" y="256"/>
                    </a:lnTo>
                    <a:lnTo>
                      <a:pt x="292" y="244"/>
                    </a:lnTo>
                    <a:lnTo>
                      <a:pt x="296" y="233"/>
                    </a:lnTo>
                    <a:lnTo>
                      <a:pt x="297" y="224"/>
                    </a:lnTo>
                    <a:lnTo>
                      <a:pt x="296" y="222"/>
                    </a:lnTo>
                    <a:lnTo>
                      <a:pt x="290" y="195"/>
                    </a:lnTo>
                    <a:lnTo>
                      <a:pt x="292" y="142"/>
                    </a:lnTo>
                    <a:lnTo>
                      <a:pt x="290" y="132"/>
                    </a:lnTo>
                    <a:lnTo>
                      <a:pt x="287" y="122"/>
                    </a:lnTo>
                    <a:lnTo>
                      <a:pt x="285" y="95"/>
                    </a:lnTo>
                    <a:lnTo>
                      <a:pt x="279" y="57"/>
                    </a:lnTo>
                    <a:lnTo>
                      <a:pt x="274" y="39"/>
                    </a:lnTo>
                    <a:lnTo>
                      <a:pt x="284" y="30"/>
                    </a:lnTo>
                    <a:lnTo>
                      <a:pt x="286" y="30"/>
                    </a:lnTo>
                    <a:lnTo>
                      <a:pt x="303" y="29"/>
                    </a:lnTo>
                    <a:lnTo>
                      <a:pt x="311" y="26"/>
                    </a:lnTo>
                    <a:lnTo>
                      <a:pt x="312" y="25"/>
                    </a:lnTo>
                    <a:lnTo>
                      <a:pt x="313" y="16"/>
                    </a:lnTo>
                    <a:lnTo>
                      <a:pt x="318" y="7"/>
                    </a:lnTo>
                    <a:lnTo>
                      <a:pt x="323" y="2"/>
                    </a:lnTo>
                    <a:lnTo>
                      <a:pt x="325" y="0"/>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341" name="Freeform 242"/>
              <p:cNvSpPr>
                <a:spLocks noChangeAspect="1"/>
              </p:cNvSpPr>
              <p:nvPr/>
            </p:nvSpPr>
            <p:spPr bwMode="gray">
              <a:xfrm>
                <a:off x="1733" y="3162"/>
                <a:ext cx="31" cy="47"/>
              </a:xfrm>
              <a:custGeom>
                <a:avLst/>
                <a:gdLst/>
                <a:ahLst/>
                <a:cxnLst>
                  <a:cxn ang="0">
                    <a:pos x="141" y="225"/>
                  </a:cxn>
                  <a:cxn ang="0">
                    <a:pos x="135" y="231"/>
                  </a:cxn>
                  <a:cxn ang="0">
                    <a:pos x="115" y="225"/>
                  </a:cxn>
                  <a:cxn ang="0">
                    <a:pos x="77" y="221"/>
                  </a:cxn>
                  <a:cxn ang="0">
                    <a:pos x="61" y="225"/>
                  </a:cxn>
                  <a:cxn ang="0">
                    <a:pos x="35" y="220"/>
                  </a:cxn>
                  <a:cxn ang="0">
                    <a:pos x="30" y="215"/>
                  </a:cxn>
                  <a:cxn ang="0">
                    <a:pos x="23" y="213"/>
                  </a:cxn>
                  <a:cxn ang="0">
                    <a:pos x="30" y="205"/>
                  </a:cxn>
                  <a:cxn ang="0">
                    <a:pos x="12" y="205"/>
                  </a:cxn>
                  <a:cxn ang="0">
                    <a:pos x="5" y="202"/>
                  </a:cxn>
                  <a:cxn ang="0">
                    <a:pos x="0" y="189"/>
                  </a:cxn>
                  <a:cxn ang="0">
                    <a:pos x="16" y="181"/>
                  </a:cxn>
                  <a:cxn ang="0">
                    <a:pos x="29" y="176"/>
                  </a:cxn>
                  <a:cxn ang="0">
                    <a:pos x="36" y="176"/>
                  </a:cxn>
                  <a:cxn ang="0">
                    <a:pos x="23" y="160"/>
                  </a:cxn>
                  <a:cxn ang="0">
                    <a:pos x="38" y="165"/>
                  </a:cxn>
                  <a:cxn ang="0">
                    <a:pos x="64" y="184"/>
                  </a:cxn>
                  <a:cxn ang="0">
                    <a:pos x="73" y="178"/>
                  </a:cxn>
                  <a:cxn ang="0">
                    <a:pos x="62" y="171"/>
                  </a:cxn>
                  <a:cxn ang="0">
                    <a:pos x="81" y="178"/>
                  </a:cxn>
                  <a:cxn ang="0">
                    <a:pos x="92" y="170"/>
                  </a:cxn>
                  <a:cxn ang="0">
                    <a:pos x="100" y="176"/>
                  </a:cxn>
                  <a:cxn ang="0">
                    <a:pos x="106" y="167"/>
                  </a:cxn>
                  <a:cxn ang="0">
                    <a:pos x="72" y="151"/>
                  </a:cxn>
                  <a:cxn ang="0">
                    <a:pos x="70" y="113"/>
                  </a:cxn>
                  <a:cxn ang="0">
                    <a:pos x="82" y="108"/>
                  </a:cxn>
                  <a:cxn ang="0">
                    <a:pos x="111" y="89"/>
                  </a:cxn>
                  <a:cxn ang="0">
                    <a:pos x="99" y="79"/>
                  </a:cxn>
                  <a:cxn ang="0">
                    <a:pos x="66" y="90"/>
                  </a:cxn>
                  <a:cxn ang="0">
                    <a:pos x="49" y="73"/>
                  </a:cxn>
                  <a:cxn ang="0">
                    <a:pos x="50" y="51"/>
                  </a:cxn>
                  <a:cxn ang="0">
                    <a:pos x="60" y="53"/>
                  </a:cxn>
                  <a:cxn ang="0">
                    <a:pos x="68" y="43"/>
                  </a:cxn>
                  <a:cxn ang="0">
                    <a:pos x="62" y="30"/>
                  </a:cxn>
                  <a:cxn ang="0">
                    <a:pos x="67" y="25"/>
                  </a:cxn>
                  <a:cxn ang="0">
                    <a:pos x="78" y="29"/>
                  </a:cxn>
                  <a:cxn ang="0">
                    <a:pos x="94" y="5"/>
                  </a:cxn>
                  <a:cxn ang="0">
                    <a:pos x="115" y="16"/>
                  </a:cxn>
                  <a:cxn ang="0">
                    <a:pos x="135" y="15"/>
                  </a:cxn>
                  <a:cxn ang="0">
                    <a:pos x="148" y="17"/>
                  </a:cxn>
                  <a:cxn ang="0">
                    <a:pos x="152" y="213"/>
                  </a:cxn>
                </a:cxnLst>
                <a:rect l="0" t="0" r="r" b="b"/>
                <a:pathLst>
                  <a:path w="152" h="235">
                    <a:moveTo>
                      <a:pt x="152" y="225"/>
                    </a:moveTo>
                    <a:lnTo>
                      <a:pt x="141" y="225"/>
                    </a:lnTo>
                    <a:lnTo>
                      <a:pt x="143" y="231"/>
                    </a:lnTo>
                    <a:lnTo>
                      <a:pt x="135" y="231"/>
                    </a:lnTo>
                    <a:lnTo>
                      <a:pt x="129" y="235"/>
                    </a:lnTo>
                    <a:lnTo>
                      <a:pt x="115" y="225"/>
                    </a:lnTo>
                    <a:lnTo>
                      <a:pt x="99" y="221"/>
                    </a:lnTo>
                    <a:lnTo>
                      <a:pt x="77" y="221"/>
                    </a:lnTo>
                    <a:lnTo>
                      <a:pt x="75" y="225"/>
                    </a:lnTo>
                    <a:lnTo>
                      <a:pt x="61" y="225"/>
                    </a:lnTo>
                    <a:lnTo>
                      <a:pt x="41" y="216"/>
                    </a:lnTo>
                    <a:lnTo>
                      <a:pt x="35" y="220"/>
                    </a:lnTo>
                    <a:lnTo>
                      <a:pt x="25" y="219"/>
                    </a:lnTo>
                    <a:lnTo>
                      <a:pt x="30" y="215"/>
                    </a:lnTo>
                    <a:lnTo>
                      <a:pt x="30" y="213"/>
                    </a:lnTo>
                    <a:lnTo>
                      <a:pt x="23" y="213"/>
                    </a:lnTo>
                    <a:lnTo>
                      <a:pt x="24" y="209"/>
                    </a:lnTo>
                    <a:lnTo>
                      <a:pt x="30" y="205"/>
                    </a:lnTo>
                    <a:lnTo>
                      <a:pt x="16" y="202"/>
                    </a:lnTo>
                    <a:lnTo>
                      <a:pt x="12" y="205"/>
                    </a:lnTo>
                    <a:lnTo>
                      <a:pt x="3" y="205"/>
                    </a:lnTo>
                    <a:lnTo>
                      <a:pt x="5" y="202"/>
                    </a:lnTo>
                    <a:lnTo>
                      <a:pt x="5" y="194"/>
                    </a:lnTo>
                    <a:lnTo>
                      <a:pt x="0" y="189"/>
                    </a:lnTo>
                    <a:lnTo>
                      <a:pt x="16" y="186"/>
                    </a:lnTo>
                    <a:lnTo>
                      <a:pt x="16" y="181"/>
                    </a:lnTo>
                    <a:lnTo>
                      <a:pt x="24" y="181"/>
                    </a:lnTo>
                    <a:lnTo>
                      <a:pt x="29" y="176"/>
                    </a:lnTo>
                    <a:lnTo>
                      <a:pt x="34" y="177"/>
                    </a:lnTo>
                    <a:lnTo>
                      <a:pt x="36" y="176"/>
                    </a:lnTo>
                    <a:lnTo>
                      <a:pt x="34" y="167"/>
                    </a:lnTo>
                    <a:lnTo>
                      <a:pt x="23" y="160"/>
                    </a:lnTo>
                    <a:lnTo>
                      <a:pt x="23" y="151"/>
                    </a:lnTo>
                    <a:lnTo>
                      <a:pt x="38" y="165"/>
                    </a:lnTo>
                    <a:lnTo>
                      <a:pt x="59" y="177"/>
                    </a:lnTo>
                    <a:lnTo>
                      <a:pt x="64" y="184"/>
                    </a:lnTo>
                    <a:lnTo>
                      <a:pt x="67" y="181"/>
                    </a:lnTo>
                    <a:lnTo>
                      <a:pt x="73" y="178"/>
                    </a:lnTo>
                    <a:lnTo>
                      <a:pt x="64" y="176"/>
                    </a:lnTo>
                    <a:lnTo>
                      <a:pt x="62" y="171"/>
                    </a:lnTo>
                    <a:lnTo>
                      <a:pt x="68" y="165"/>
                    </a:lnTo>
                    <a:lnTo>
                      <a:pt x="81" y="178"/>
                    </a:lnTo>
                    <a:lnTo>
                      <a:pt x="82" y="167"/>
                    </a:lnTo>
                    <a:lnTo>
                      <a:pt x="92" y="170"/>
                    </a:lnTo>
                    <a:lnTo>
                      <a:pt x="99" y="181"/>
                    </a:lnTo>
                    <a:lnTo>
                      <a:pt x="100" y="176"/>
                    </a:lnTo>
                    <a:lnTo>
                      <a:pt x="110" y="176"/>
                    </a:lnTo>
                    <a:lnTo>
                      <a:pt x="106" y="167"/>
                    </a:lnTo>
                    <a:lnTo>
                      <a:pt x="75" y="156"/>
                    </a:lnTo>
                    <a:lnTo>
                      <a:pt x="72" y="151"/>
                    </a:lnTo>
                    <a:lnTo>
                      <a:pt x="67" y="121"/>
                    </a:lnTo>
                    <a:lnTo>
                      <a:pt x="70" y="113"/>
                    </a:lnTo>
                    <a:lnTo>
                      <a:pt x="79" y="113"/>
                    </a:lnTo>
                    <a:lnTo>
                      <a:pt x="82" y="108"/>
                    </a:lnTo>
                    <a:lnTo>
                      <a:pt x="109" y="101"/>
                    </a:lnTo>
                    <a:lnTo>
                      <a:pt x="111" y="89"/>
                    </a:lnTo>
                    <a:lnTo>
                      <a:pt x="106" y="80"/>
                    </a:lnTo>
                    <a:lnTo>
                      <a:pt x="99" y="79"/>
                    </a:lnTo>
                    <a:lnTo>
                      <a:pt x="87" y="80"/>
                    </a:lnTo>
                    <a:lnTo>
                      <a:pt x="66" y="90"/>
                    </a:lnTo>
                    <a:lnTo>
                      <a:pt x="52" y="80"/>
                    </a:lnTo>
                    <a:lnTo>
                      <a:pt x="49" y="73"/>
                    </a:lnTo>
                    <a:lnTo>
                      <a:pt x="50" y="62"/>
                    </a:lnTo>
                    <a:lnTo>
                      <a:pt x="50" y="51"/>
                    </a:lnTo>
                    <a:lnTo>
                      <a:pt x="55" y="48"/>
                    </a:lnTo>
                    <a:lnTo>
                      <a:pt x="60" y="53"/>
                    </a:lnTo>
                    <a:lnTo>
                      <a:pt x="66" y="52"/>
                    </a:lnTo>
                    <a:lnTo>
                      <a:pt x="68" y="43"/>
                    </a:lnTo>
                    <a:lnTo>
                      <a:pt x="64" y="36"/>
                    </a:lnTo>
                    <a:lnTo>
                      <a:pt x="62" y="30"/>
                    </a:lnTo>
                    <a:lnTo>
                      <a:pt x="52" y="27"/>
                    </a:lnTo>
                    <a:lnTo>
                      <a:pt x="67" y="25"/>
                    </a:lnTo>
                    <a:lnTo>
                      <a:pt x="75" y="31"/>
                    </a:lnTo>
                    <a:lnTo>
                      <a:pt x="78" y="29"/>
                    </a:lnTo>
                    <a:lnTo>
                      <a:pt x="88" y="25"/>
                    </a:lnTo>
                    <a:lnTo>
                      <a:pt x="94" y="5"/>
                    </a:lnTo>
                    <a:lnTo>
                      <a:pt x="106" y="0"/>
                    </a:lnTo>
                    <a:lnTo>
                      <a:pt x="115" y="16"/>
                    </a:lnTo>
                    <a:lnTo>
                      <a:pt x="124" y="17"/>
                    </a:lnTo>
                    <a:lnTo>
                      <a:pt x="135" y="15"/>
                    </a:lnTo>
                    <a:lnTo>
                      <a:pt x="143" y="8"/>
                    </a:lnTo>
                    <a:lnTo>
                      <a:pt x="148" y="17"/>
                    </a:lnTo>
                    <a:lnTo>
                      <a:pt x="151" y="209"/>
                    </a:lnTo>
                    <a:lnTo>
                      <a:pt x="152" y="213"/>
                    </a:lnTo>
                    <a:lnTo>
                      <a:pt x="152" y="225"/>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342" name="Freeform 243"/>
              <p:cNvSpPr>
                <a:spLocks noChangeAspect="1"/>
              </p:cNvSpPr>
              <p:nvPr/>
            </p:nvSpPr>
            <p:spPr bwMode="gray">
              <a:xfrm>
                <a:off x="1964" y="2482"/>
                <a:ext cx="6" cy="5"/>
              </a:xfrm>
              <a:custGeom>
                <a:avLst/>
                <a:gdLst/>
                <a:ahLst/>
                <a:cxnLst>
                  <a:cxn ang="0">
                    <a:pos x="7" y="0"/>
                  </a:cxn>
                  <a:cxn ang="0">
                    <a:pos x="0" y="9"/>
                  </a:cxn>
                  <a:cxn ang="0">
                    <a:pos x="0" y="15"/>
                  </a:cxn>
                  <a:cxn ang="0">
                    <a:pos x="6" y="22"/>
                  </a:cxn>
                  <a:cxn ang="0">
                    <a:pos x="16" y="23"/>
                  </a:cxn>
                  <a:cxn ang="0">
                    <a:pos x="23" y="27"/>
                  </a:cxn>
                  <a:cxn ang="0">
                    <a:pos x="31" y="26"/>
                  </a:cxn>
                  <a:cxn ang="0">
                    <a:pos x="32" y="19"/>
                  </a:cxn>
                  <a:cxn ang="0">
                    <a:pos x="26" y="14"/>
                  </a:cxn>
                  <a:cxn ang="0">
                    <a:pos x="19" y="12"/>
                  </a:cxn>
                  <a:cxn ang="0">
                    <a:pos x="11" y="7"/>
                  </a:cxn>
                  <a:cxn ang="0">
                    <a:pos x="7" y="0"/>
                  </a:cxn>
                </a:cxnLst>
                <a:rect l="0" t="0" r="r" b="b"/>
                <a:pathLst>
                  <a:path w="32" h="27">
                    <a:moveTo>
                      <a:pt x="7" y="0"/>
                    </a:moveTo>
                    <a:lnTo>
                      <a:pt x="0" y="9"/>
                    </a:lnTo>
                    <a:lnTo>
                      <a:pt x="0" y="15"/>
                    </a:lnTo>
                    <a:lnTo>
                      <a:pt x="6" y="22"/>
                    </a:lnTo>
                    <a:lnTo>
                      <a:pt x="16" y="23"/>
                    </a:lnTo>
                    <a:lnTo>
                      <a:pt x="23" y="27"/>
                    </a:lnTo>
                    <a:lnTo>
                      <a:pt x="31" y="26"/>
                    </a:lnTo>
                    <a:lnTo>
                      <a:pt x="32" y="19"/>
                    </a:lnTo>
                    <a:lnTo>
                      <a:pt x="26" y="14"/>
                    </a:lnTo>
                    <a:lnTo>
                      <a:pt x="19" y="12"/>
                    </a:lnTo>
                    <a:lnTo>
                      <a:pt x="11" y="7"/>
                    </a:lnTo>
                    <a:lnTo>
                      <a:pt x="7" y="0"/>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343" name="Freeform 244"/>
              <p:cNvSpPr>
                <a:spLocks noChangeAspect="1"/>
              </p:cNvSpPr>
              <p:nvPr/>
            </p:nvSpPr>
            <p:spPr bwMode="gray">
              <a:xfrm>
                <a:off x="1971" y="2487"/>
                <a:ext cx="4" cy="2"/>
              </a:xfrm>
              <a:custGeom>
                <a:avLst/>
                <a:gdLst/>
                <a:ahLst/>
                <a:cxnLst>
                  <a:cxn ang="0">
                    <a:pos x="17" y="8"/>
                  </a:cxn>
                  <a:cxn ang="0">
                    <a:pos x="11" y="12"/>
                  </a:cxn>
                  <a:cxn ang="0">
                    <a:pos x="1" y="12"/>
                  </a:cxn>
                  <a:cxn ang="0">
                    <a:pos x="0" y="11"/>
                  </a:cxn>
                  <a:cxn ang="0">
                    <a:pos x="0" y="8"/>
                  </a:cxn>
                  <a:cxn ang="0">
                    <a:pos x="1" y="6"/>
                  </a:cxn>
                  <a:cxn ang="0">
                    <a:pos x="2" y="6"/>
                  </a:cxn>
                  <a:cxn ang="0">
                    <a:pos x="8" y="1"/>
                  </a:cxn>
                  <a:cxn ang="0">
                    <a:pos x="11" y="0"/>
                  </a:cxn>
                  <a:cxn ang="0">
                    <a:pos x="14" y="0"/>
                  </a:cxn>
                  <a:cxn ang="0">
                    <a:pos x="18" y="1"/>
                  </a:cxn>
                  <a:cxn ang="0">
                    <a:pos x="18" y="6"/>
                  </a:cxn>
                  <a:cxn ang="0">
                    <a:pos x="17" y="8"/>
                  </a:cxn>
                </a:cxnLst>
                <a:rect l="0" t="0" r="r" b="b"/>
                <a:pathLst>
                  <a:path w="18" h="12">
                    <a:moveTo>
                      <a:pt x="17" y="8"/>
                    </a:moveTo>
                    <a:lnTo>
                      <a:pt x="11" y="12"/>
                    </a:lnTo>
                    <a:lnTo>
                      <a:pt x="1" y="12"/>
                    </a:lnTo>
                    <a:lnTo>
                      <a:pt x="0" y="11"/>
                    </a:lnTo>
                    <a:lnTo>
                      <a:pt x="0" y="8"/>
                    </a:lnTo>
                    <a:lnTo>
                      <a:pt x="1" y="6"/>
                    </a:lnTo>
                    <a:lnTo>
                      <a:pt x="2" y="6"/>
                    </a:lnTo>
                    <a:lnTo>
                      <a:pt x="8" y="1"/>
                    </a:lnTo>
                    <a:lnTo>
                      <a:pt x="11" y="0"/>
                    </a:lnTo>
                    <a:lnTo>
                      <a:pt x="14" y="0"/>
                    </a:lnTo>
                    <a:lnTo>
                      <a:pt x="18" y="1"/>
                    </a:lnTo>
                    <a:lnTo>
                      <a:pt x="18" y="6"/>
                    </a:lnTo>
                    <a:lnTo>
                      <a:pt x="17" y="8"/>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344" name="Freeform 245"/>
              <p:cNvSpPr>
                <a:spLocks noChangeAspect="1"/>
              </p:cNvSpPr>
              <p:nvPr/>
            </p:nvSpPr>
            <p:spPr bwMode="gray">
              <a:xfrm>
                <a:off x="1962" y="2489"/>
                <a:ext cx="23" cy="17"/>
              </a:xfrm>
              <a:custGeom>
                <a:avLst/>
                <a:gdLst/>
                <a:ahLst/>
                <a:cxnLst>
                  <a:cxn ang="0">
                    <a:pos x="116" y="9"/>
                  </a:cxn>
                  <a:cxn ang="0">
                    <a:pos x="116" y="33"/>
                  </a:cxn>
                  <a:cxn ang="0">
                    <a:pos x="116" y="38"/>
                  </a:cxn>
                  <a:cxn ang="0">
                    <a:pos x="96" y="64"/>
                  </a:cxn>
                  <a:cxn ang="0">
                    <a:pos x="82" y="75"/>
                  </a:cxn>
                  <a:cxn ang="0">
                    <a:pos x="70" y="80"/>
                  </a:cxn>
                  <a:cxn ang="0">
                    <a:pos x="42" y="87"/>
                  </a:cxn>
                  <a:cxn ang="0">
                    <a:pos x="37" y="86"/>
                  </a:cxn>
                  <a:cxn ang="0">
                    <a:pos x="16" y="86"/>
                  </a:cxn>
                  <a:cxn ang="0">
                    <a:pos x="7" y="82"/>
                  </a:cxn>
                  <a:cxn ang="0">
                    <a:pos x="4" y="77"/>
                  </a:cxn>
                  <a:cxn ang="0">
                    <a:pos x="4" y="64"/>
                  </a:cxn>
                  <a:cxn ang="0">
                    <a:pos x="3" y="54"/>
                  </a:cxn>
                  <a:cxn ang="0">
                    <a:pos x="3" y="48"/>
                  </a:cxn>
                  <a:cxn ang="0">
                    <a:pos x="0" y="39"/>
                  </a:cxn>
                  <a:cxn ang="0">
                    <a:pos x="0" y="16"/>
                  </a:cxn>
                  <a:cxn ang="0">
                    <a:pos x="4" y="11"/>
                  </a:cxn>
                  <a:cxn ang="0">
                    <a:pos x="14" y="7"/>
                  </a:cxn>
                  <a:cxn ang="0">
                    <a:pos x="15" y="4"/>
                  </a:cxn>
                  <a:cxn ang="0">
                    <a:pos x="25" y="1"/>
                  </a:cxn>
                  <a:cxn ang="0">
                    <a:pos x="37" y="1"/>
                  </a:cxn>
                  <a:cxn ang="0">
                    <a:pos x="43" y="1"/>
                  </a:cxn>
                  <a:cxn ang="0">
                    <a:pos x="55" y="5"/>
                  </a:cxn>
                  <a:cxn ang="0">
                    <a:pos x="63" y="5"/>
                  </a:cxn>
                  <a:cxn ang="0">
                    <a:pos x="76" y="1"/>
                  </a:cxn>
                  <a:cxn ang="0">
                    <a:pos x="95" y="0"/>
                  </a:cxn>
                  <a:cxn ang="0">
                    <a:pos x="107" y="1"/>
                  </a:cxn>
                  <a:cxn ang="0">
                    <a:pos x="111" y="4"/>
                  </a:cxn>
                  <a:cxn ang="0">
                    <a:pos x="114" y="7"/>
                  </a:cxn>
                  <a:cxn ang="0">
                    <a:pos x="114" y="9"/>
                  </a:cxn>
                  <a:cxn ang="0">
                    <a:pos x="116" y="9"/>
                  </a:cxn>
                </a:cxnLst>
                <a:rect l="0" t="0" r="r" b="b"/>
                <a:pathLst>
                  <a:path w="116" h="87">
                    <a:moveTo>
                      <a:pt x="116" y="9"/>
                    </a:moveTo>
                    <a:lnTo>
                      <a:pt x="116" y="33"/>
                    </a:lnTo>
                    <a:lnTo>
                      <a:pt x="116" y="38"/>
                    </a:lnTo>
                    <a:lnTo>
                      <a:pt x="96" y="64"/>
                    </a:lnTo>
                    <a:lnTo>
                      <a:pt x="82" y="75"/>
                    </a:lnTo>
                    <a:lnTo>
                      <a:pt x="70" y="80"/>
                    </a:lnTo>
                    <a:lnTo>
                      <a:pt x="42" y="87"/>
                    </a:lnTo>
                    <a:lnTo>
                      <a:pt x="37" y="86"/>
                    </a:lnTo>
                    <a:lnTo>
                      <a:pt x="16" y="86"/>
                    </a:lnTo>
                    <a:lnTo>
                      <a:pt x="7" y="82"/>
                    </a:lnTo>
                    <a:lnTo>
                      <a:pt x="4" y="77"/>
                    </a:lnTo>
                    <a:lnTo>
                      <a:pt x="4" y="64"/>
                    </a:lnTo>
                    <a:lnTo>
                      <a:pt x="3" y="54"/>
                    </a:lnTo>
                    <a:lnTo>
                      <a:pt x="3" y="48"/>
                    </a:lnTo>
                    <a:lnTo>
                      <a:pt x="0" y="39"/>
                    </a:lnTo>
                    <a:lnTo>
                      <a:pt x="0" y="16"/>
                    </a:lnTo>
                    <a:lnTo>
                      <a:pt x="4" y="11"/>
                    </a:lnTo>
                    <a:lnTo>
                      <a:pt x="14" y="7"/>
                    </a:lnTo>
                    <a:lnTo>
                      <a:pt x="15" y="4"/>
                    </a:lnTo>
                    <a:lnTo>
                      <a:pt x="25" y="1"/>
                    </a:lnTo>
                    <a:lnTo>
                      <a:pt x="37" y="1"/>
                    </a:lnTo>
                    <a:lnTo>
                      <a:pt x="43" y="1"/>
                    </a:lnTo>
                    <a:lnTo>
                      <a:pt x="55" y="5"/>
                    </a:lnTo>
                    <a:lnTo>
                      <a:pt x="63" y="5"/>
                    </a:lnTo>
                    <a:lnTo>
                      <a:pt x="76" y="1"/>
                    </a:lnTo>
                    <a:lnTo>
                      <a:pt x="95" y="0"/>
                    </a:lnTo>
                    <a:lnTo>
                      <a:pt x="107" y="1"/>
                    </a:lnTo>
                    <a:lnTo>
                      <a:pt x="111" y="4"/>
                    </a:lnTo>
                    <a:lnTo>
                      <a:pt x="114" y="7"/>
                    </a:lnTo>
                    <a:lnTo>
                      <a:pt x="114" y="9"/>
                    </a:lnTo>
                    <a:lnTo>
                      <a:pt x="116" y="9"/>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345" name="Freeform 246"/>
              <p:cNvSpPr>
                <a:spLocks noChangeAspect="1"/>
              </p:cNvSpPr>
              <p:nvPr/>
            </p:nvSpPr>
            <p:spPr bwMode="gray">
              <a:xfrm>
                <a:off x="1955" y="2487"/>
                <a:ext cx="7" cy="8"/>
              </a:xfrm>
              <a:custGeom>
                <a:avLst/>
                <a:gdLst/>
                <a:ahLst/>
                <a:cxnLst>
                  <a:cxn ang="0">
                    <a:pos x="31" y="16"/>
                  </a:cxn>
                  <a:cxn ang="0">
                    <a:pos x="31" y="18"/>
                  </a:cxn>
                  <a:cxn ang="0">
                    <a:pos x="24" y="25"/>
                  </a:cxn>
                  <a:cxn ang="0">
                    <a:pos x="24" y="27"/>
                  </a:cxn>
                  <a:cxn ang="0">
                    <a:pos x="13" y="38"/>
                  </a:cxn>
                  <a:cxn ang="0">
                    <a:pos x="5" y="38"/>
                  </a:cxn>
                  <a:cxn ang="0">
                    <a:pos x="5" y="34"/>
                  </a:cxn>
                  <a:cxn ang="0">
                    <a:pos x="0" y="30"/>
                  </a:cxn>
                  <a:cxn ang="0">
                    <a:pos x="0" y="27"/>
                  </a:cxn>
                  <a:cxn ang="0">
                    <a:pos x="2" y="22"/>
                  </a:cxn>
                  <a:cxn ang="0">
                    <a:pos x="9" y="15"/>
                  </a:cxn>
                  <a:cxn ang="0">
                    <a:pos x="10" y="10"/>
                  </a:cxn>
                  <a:cxn ang="0">
                    <a:pos x="11" y="6"/>
                  </a:cxn>
                  <a:cxn ang="0">
                    <a:pos x="15" y="5"/>
                  </a:cxn>
                  <a:cxn ang="0">
                    <a:pos x="24" y="3"/>
                  </a:cxn>
                  <a:cxn ang="0">
                    <a:pos x="24" y="2"/>
                  </a:cxn>
                  <a:cxn ang="0">
                    <a:pos x="31" y="0"/>
                  </a:cxn>
                  <a:cxn ang="0">
                    <a:pos x="31" y="3"/>
                  </a:cxn>
                  <a:cxn ang="0">
                    <a:pos x="24" y="6"/>
                  </a:cxn>
                  <a:cxn ang="0">
                    <a:pos x="20" y="10"/>
                  </a:cxn>
                  <a:cxn ang="0">
                    <a:pos x="20" y="13"/>
                  </a:cxn>
                  <a:cxn ang="0">
                    <a:pos x="30" y="11"/>
                  </a:cxn>
                  <a:cxn ang="0">
                    <a:pos x="30" y="15"/>
                  </a:cxn>
                  <a:cxn ang="0">
                    <a:pos x="31" y="16"/>
                  </a:cxn>
                </a:cxnLst>
                <a:rect l="0" t="0" r="r" b="b"/>
                <a:pathLst>
                  <a:path w="31" h="38">
                    <a:moveTo>
                      <a:pt x="31" y="16"/>
                    </a:moveTo>
                    <a:lnTo>
                      <a:pt x="31" y="18"/>
                    </a:lnTo>
                    <a:lnTo>
                      <a:pt x="24" y="25"/>
                    </a:lnTo>
                    <a:lnTo>
                      <a:pt x="24" y="27"/>
                    </a:lnTo>
                    <a:lnTo>
                      <a:pt x="13" y="38"/>
                    </a:lnTo>
                    <a:lnTo>
                      <a:pt x="5" y="38"/>
                    </a:lnTo>
                    <a:lnTo>
                      <a:pt x="5" y="34"/>
                    </a:lnTo>
                    <a:lnTo>
                      <a:pt x="0" y="30"/>
                    </a:lnTo>
                    <a:lnTo>
                      <a:pt x="0" y="27"/>
                    </a:lnTo>
                    <a:lnTo>
                      <a:pt x="2" y="22"/>
                    </a:lnTo>
                    <a:lnTo>
                      <a:pt x="9" y="15"/>
                    </a:lnTo>
                    <a:lnTo>
                      <a:pt x="10" y="10"/>
                    </a:lnTo>
                    <a:lnTo>
                      <a:pt x="11" y="6"/>
                    </a:lnTo>
                    <a:lnTo>
                      <a:pt x="15" y="5"/>
                    </a:lnTo>
                    <a:lnTo>
                      <a:pt x="24" y="3"/>
                    </a:lnTo>
                    <a:lnTo>
                      <a:pt x="24" y="2"/>
                    </a:lnTo>
                    <a:lnTo>
                      <a:pt x="31" y="0"/>
                    </a:lnTo>
                    <a:lnTo>
                      <a:pt x="31" y="3"/>
                    </a:lnTo>
                    <a:lnTo>
                      <a:pt x="24" y="6"/>
                    </a:lnTo>
                    <a:lnTo>
                      <a:pt x="20" y="10"/>
                    </a:lnTo>
                    <a:lnTo>
                      <a:pt x="20" y="13"/>
                    </a:lnTo>
                    <a:lnTo>
                      <a:pt x="30" y="11"/>
                    </a:lnTo>
                    <a:lnTo>
                      <a:pt x="30" y="15"/>
                    </a:lnTo>
                    <a:lnTo>
                      <a:pt x="31" y="16"/>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346" name="Freeform 247"/>
              <p:cNvSpPr>
                <a:spLocks noChangeAspect="1"/>
              </p:cNvSpPr>
              <p:nvPr/>
            </p:nvSpPr>
            <p:spPr bwMode="gray">
              <a:xfrm>
                <a:off x="1967" y="2482"/>
                <a:ext cx="1" cy="1"/>
              </a:xfrm>
              <a:custGeom>
                <a:avLst/>
                <a:gdLst/>
                <a:ahLst/>
                <a:cxnLst>
                  <a:cxn ang="0">
                    <a:pos x="5" y="0"/>
                  </a:cxn>
                  <a:cxn ang="0">
                    <a:pos x="6" y="5"/>
                  </a:cxn>
                  <a:cxn ang="0">
                    <a:pos x="5" y="7"/>
                  </a:cxn>
                  <a:cxn ang="0">
                    <a:pos x="3" y="7"/>
                  </a:cxn>
                  <a:cxn ang="0">
                    <a:pos x="0" y="7"/>
                  </a:cxn>
                  <a:cxn ang="0">
                    <a:pos x="0" y="3"/>
                  </a:cxn>
                  <a:cxn ang="0">
                    <a:pos x="1" y="1"/>
                  </a:cxn>
                  <a:cxn ang="0">
                    <a:pos x="5" y="0"/>
                  </a:cxn>
                </a:cxnLst>
                <a:rect l="0" t="0" r="r" b="b"/>
                <a:pathLst>
                  <a:path w="6" h="7">
                    <a:moveTo>
                      <a:pt x="5" y="0"/>
                    </a:moveTo>
                    <a:lnTo>
                      <a:pt x="6" y="5"/>
                    </a:lnTo>
                    <a:lnTo>
                      <a:pt x="5" y="7"/>
                    </a:lnTo>
                    <a:lnTo>
                      <a:pt x="3" y="7"/>
                    </a:lnTo>
                    <a:lnTo>
                      <a:pt x="0" y="7"/>
                    </a:lnTo>
                    <a:lnTo>
                      <a:pt x="0" y="3"/>
                    </a:lnTo>
                    <a:lnTo>
                      <a:pt x="1" y="1"/>
                    </a:lnTo>
                    <a:lnTo>
                      <a:pt x="5" y="0"/>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347" name="Freeform 248"/>
              <p:cNvSpPr>
                <a:spLocks noChangeAspect="1"/>
              </p:cNvSpPr>
              <p:nvPr/>
            </p:nvSpPr>
            <p:spPr bwMode="gray">
              <a:xfrm>
                <a:off x="1963" y="2487"/>
                <a:ext cx="2" cy="1"/>
              </a:xfrm>
              <a:custGeom>
                <a:avLst/>
                <a:gdLst/>
                <a:ahLst/>
                <a:cxnLst>
                  <a:cxn ang="0">
                    <a:pos x="7" y="0"/>
                  </a:cxn>
                  <a:cxn ang="0">
                    <a:pos x="8" y="2"/>
                  </a:cxn>
                  <a:cxn ang="0">
                    <a:pos x="8" y="6"/>
                  </a:cxn>
                  <a:cxn ang="0">
                    <a:pos x="3" y="6"/>
                  </a:cxn>
                  <a:cxn ang="0">
                    <a:pos x="0" y="1"/>
                  </a:cxn>
                  <a:cxn ang="0">
                    <a:pos x="7" y="0"/>
                  </a:cxn>
                </a:cxnLst>
                <a:rect l="0" t="0" r="r" b="b"/>
                <a:pathLst>
                  <a:path w="8" h="6">
                    <a:moveTo>
                      <a:pt x="7" y="0"/>
                    </a:moveTo>
                    <a:lnTo>
                      <a:pt x="8" y="2"/>
                    </a:lnTo>
                    <a:lnTo>
                      <a:pt x="8" y="6"/>
                    </a:lnTo>
                    <a:lnTo>
                      <a:pt x="3" y="6"/>
                    </a:lnTo>
                    <a:lnTo>
                      <a:pt x="0" y="1"/>
                    </a:lnTo>
                    <a:lnTo>
                      <a:pt x="7" y="0"/>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348" name="Freeform 249"/>
              <p:cNvSpPr>
                <a:spLocks noChangeAspect="1"/>
              </p:cNvSpPr>
              <p:nvPr/>
            </p:nvSpPr>
            <p:spPr bwMode="gray">
              <a:xfrm>
                <a:off x="1706" y="2430"/>
                <a:ext cx="427" cy="448"/>
              </a:xfrm>
              <a:custGeom>
                <a:avLst/>
                <a:gdLst/>
                <a:ahLst/>
                <a:cxnLst>
                  <a:cxn ang="0">
                    <a:pos x="598" y="69"/>
                  </a:cxn>
                  <a:cxn ang="0">
                    <a:pos x="523" y="81"/>
                  </a:cxn>
                  <a:cxn ang="0">
                    <a:pos x="572" y="165"/>
                  </a:cxn>
                  <a:cxn ang="0">
                    <a:pos x="503" y="211"/>
                  </a:cxn>
                  <a:cxn ang="0">
                    <a:pos x="408" y="243"/>
                  </a:cxn>
                  <a:cxn ang="0">
                    <a:pos x="317" y="186"/>
                  </a:cxn>
                  <a:cxn ang="0">
                    <a:pos x="225" y="231"/>
                  </a:cxn>
                  <a:cxn ang="0">
                    <a:pos x="210" y="254"/>
                  </a:cxn>
                  <a:cxn ang="0">
                    <a:pos x="220" y="460"/>
                  </a:cxn>
                  <a:cxn ang="0">
                    <a:pos x="83" y="554"/>
                  </a:cxn>
                  <a:cxn ang="0">
                    <a:pos x="0" y="698"/>
                  </a:cxn>
                  <a:cxn ang="0">
                    <a:pos x="82" y="806"/>
                  </a:cxn>
                  <a:cxn ang="0">
                    <a:pos x="180" y="853"/>
                  </a:cxn>
                  <a:cxn ang="0">
                    <a:pos x="303" y="883"/>
                  </a:cxn>
                  <a:cxn ang="0">
                    <a:pos x="468" y="840"/>
                  </a:cxn>
                  <a:cxn ang="0">
                    <a:pos x="573" y="973"/>
                  </a:cxn>
                  <a:cxn ang="0">
                    <a:pos x="720" y="1039"/>
                  </a:cxn>
                  <a:cxn ang="0">
                    <a:pos x="749" y="1181"/>
                  </a:cxn>
                  <a:cxn ang="0">
                    <a:pos x="863" y="1243"/>
                  </a:cxn>
                  <a:cxn ang="0">
                    <a:pos x="872" y="1398"/>
                  </a:cxn>
                  <a:cxn ang="0">
                    <a:pos x="901" y="1526"/>
                  </a:cxn>
                  <a:cxn ang="0">
                    <a:pos x="1000" y="1613"/>
                  </a:cxn>
                  <a:cxn ang="0">
                    <a:pos x="1059" y="1706"/>
                  </a:cxn>
                  <a:cxn ang="0">
                    <a:pos x="1054" y="1841"/>
                  </a:cxn>
                  <a:cxn ang="0">
                    <a:pos x="904" y="2000"/>
                  </a:cxn>
                  <a:cxn ang="0">
                    <a:pos x="973" y="2055"/>
                  </a:cxn>
                  <a:cxn ang="0">
                    <a:pos x="1052" y="2092"/>
                  </a:cxn>
                  <a:cxn ang="0">
                    <a:pos x="1126" y="2180"/>
                  </a:cxn>
                  <a:cxn ang="0">
                    <a:pos x="1156" y="2196"/>
                  </a:cxn>
                  <a:cxn ang="0">
                    <a:pos x="1275" y="2045"/>
                  </a:cxn>
                  <a:cxn ang="0">
                    <a:pos x="1377" y="1895"/>
                  </a:cxn>
                  <a:cxn ang="0">
                    <a:pos x="1376" y="1762"/>
                  </a:cxn>
                  <a:cxn ang="0">
                    <a:pos x="1474" y="1650"/>
                  </a:cxn>
                  <a:cxn ang="0">
                    <a:pos x="1598" y="1588"/>
                  </a:cxn>
                  <a:cxn ang="0">
                    <a:pos x="1657" y="1570"/>
                  </a:cxn>
                  <a:cxn ang="0">
                    <a:pos x="1787" y="1512"/>
                  </a:cxn>
                  <a:cxn ang="0">
                    <a:pos x="1868" y="1305"/>
                  </a:cxn>
                  <a:cxn ang="0">
                    <a:pos x="1901" y="1102"/>
                  </a:cxn>
                  <a:cxn ang="0">
                    <a:pos x="1975" y="947"/>
                  </a:cxn>
                  <a:cxn ang="0">
                    <a:pos x="2115" y="776"/>
                  </a:cxn>
                  <a:cxn ang="0">
                    <a:pos x="2040" y="565"/>
                  </a:cxn>
                  <a:cxn ang="0">
                    <a:pos x="1896" y="463"/>
                  </a:cxn>
                  <a:cxn ang="0">
                    <a:pos x="1659" y="413"/>
                  </a:cxn>
                  <a:cxn ang="0">
                    <a:pos x="1605" y="404"/>
                  </a:cxn>
                  <a:cxn ang="0">
                    <a:pos x="1561" y="364"/>
                  </a:cxn>
                  <a:cxn ang="0">
                    <a:pos x="1403" y="342"/>
                  </a:cxn>
                  <a:cxn ang="0">
                    <a:pos x="1344" y="419"/>
                  </a:cxn>
                  <a:cxn ang="0">
                    <a:pos x="1277" y="387"/>
                  </a:cxn>
                  <a:cxn ang="0">
                    <a:pos x="1238" y="381"/>
                  </a:cxn>
                  <a:cxn ang="0">
                    <a:pos x="1261" y="339"/>
                  </a:cxn>
                  <a:cxn ang="0">
                    <a:pos x="1231" y="308"/>
                  </a:cxn>
                  <a:cxn ang="0">
                    <a:pos x="1312" y="195"/>
                  </a:cxn>
                  <a:cxn ang="0">
                    <a:pos x="1247" y="69"/>
                  </a:cxn>
                  <a:cxn ang="0">
                    <a:pos x="1141" y="170"/>
                  </a:cxn>
                  <a:cxn ang="0">
                    <a:pos x="1034" y="149"/>
                  </a:cxn>
                  <a:cxn ang="0">
                    <a:pos x="921" y="177"/>
                  </a:cxn>
                  <a:cxn ang="0">
                    <a:pos x="812" y="213"/>
                  </a:cxn>
                  <a:cxn ang="0">
                    <a:pos x="774" y="96"/>
                  </a:cxn>
                  <a:cxn ang="0">
                    <a:pos x="755" y="0"/>
                  </a:cxn>
                </a:cxnLst>
                <a:rect l="0" t="0" r="r" b="b"/>
                <a:pathLst>
                  <a:path w="2135" h="2241">
                    <a:moveTo>
                      <a:pt x="725" y="3"/>
                    </a:moveTo>
                    <a:lnTo>
                      <a:pt x="725" y="15"/>
                    </a:lnTo>
                    <a:lnTo>
                      <a:pt x="713" y="28"/>
                    </a:lnTo>
                    <a:lnTo>
                      <a:pt x="706" y="35"/>
                    </a:lnTo>
                    <a:lnTo>
                      <a:pt x="702" y="37"/>
                    </a:lnTo>
                    <a:lnTo>
                      <a:pt x="686" y="38"/>
                    </a:lnTo>
                    <a:lnTo>
                      <a:pt x="680" y="42"/>
                    </a:lnTo>
                    <a:lnTo>
                      <a:pt x="672" y="46"/>
                    </a:lnTo>
                    <a:lnTo>
                      <a:pt x="666" y="54"/>
                    </a:lnTo>
                    <a:lnTo>
                      <a:pt x="661" y="57"/>
                    </a:lnTo>
                    <a:lnTo>
                      <a:pt x="632" y="59"/>
                    </a:lnTo>
                    <a:lnTo>
                      <a:pt x="616" y="63"/>
                    </a:lnTo>
                    <a:lnTo>
                      <a:pt x="598" y="69"/>
                    </a:lnTo>
                    <a:lnTo>
                      <a:pt x="594" y="73"/>
                    </a:lnTo>
                    <a:lnTo>
                      <a:pt x="593" y="74"/>
                    </a:lnTo>
                    <a:lnTo>
                      <a:pt x="568" y="73"/>
                    </a:lnTo>
                    <a:lnTo>
                      <a:pt x="550" y="68"/>
                    </a:lnTo>
                    <a:lnTo>
                      <a:pt x="529" y="55"/>
                    </a:lnTo>
                    <a:lnTo>
                      <a:pt x="507" y="53"/>
                    </a:lnTo>
                    <a:lnTo>
                      <a:pt x="500" y="51"/>
                    </a:lnTo>
                    <a:lnTo>
                      <a:pt x="496" y="51"/>
                    </a:lnTo>
                    <a:lnTo>
                      <a:pt x="495" y="51"/>
                    </a:lnTo>
                    <a:lnTo>
                      <a:pt x="496" y="60"/>
                    </a:lnTo>
                    <a:lnTo>
                      <a:pt x="500" y="69"/>
                    </a:lnTo>
                    <a:lnTo>
                      <a:pt x="511" y="74"/>
                    </a:lnTo>
                    <a:lnTo>
                      <a:pt x="523" y="81"/>
                    </a:lnTo>
                    <a:lnTo>
                      <a:pt x="525" y="84"/>
                    </a:lnTo>
                    <a:lnTo>
                      <a:pt x="524" y="96"/>
                    </a:lnTo>
                    <a:lnTo>
                      <a:pt x="521" y="109"/>
                    </a:lnTo>
                    <a:lnTo>
                      <a:pt x="521" y="116"/>
                    </a:lnTo>
                    <a:lnTo>
                      <a:pt x="522" y="121"/>
                    </a:lnTo>
                    <a:lnTo>
                      <a:pt x="527" y="138"/>
                    </a:lnTo>
                    <a:lnTo>
                      <a:pt x="528" y="146"/>
                    </a:lnTo>
                    <a:lnTo>
                      <a:pt x="530" y="152"/>
                    </a:lnTo>
                    <a:lnTo>
                      <a:pt x="545" y="155"/>
                    </a:lnTo>
                    <a:lnTo>
                      <a:pt x="548" y="156"/>
                    </a:lnTo>
                    <a:lnTo>
                      <a:pt x="572" y="155"/>
                    </a:lnTo>
                    <a:lnTo>
                      <a:pt x="572" y="164"/>
                    </a:lnTo>
                    <a:lnTo>
                      <a:pt x="572" y="165"/>
                    </a:lnTo>
                    <a:lnTo>
                      <a:pt x="570" y="168"/>
                    </a:lnTo>
                    <a:lnTo>
                      <a:pt x="559" y="170"/>
                    </a:lnTo>
                    <a:lnTo>
                      <a:pt x="551" y="173"/>
                    </a:lnTo>
                    <a:lnTo>
                      <a:pt x="550" y="176"/>
                    </a:lnTo>
                    <a:lnTo>
                      <a:pt x="545" y="179"/>
                    </a:lnTo>
                    <a:lnTo>
                      <a:pt x="537" y="179"/>
                    </a:lnTo>
                    <a:lnTo>
                      <a:pt x="532" y="187"/>
                    </a:lnTo>
                    <a:lnTo>
                      <a:pt x="527" y="202"/>
                    </a:lnTo>
                    <a:lnTo>
                      <a:pt x="522" y="205"/>
                    </a:lnTo>
                    <a:lnTo>
                      <a:pt x="517" y="207"/>
                    </a:lnTo>
                    <a:lnTo>
                      <a:pt x="512" y="207"/>
                    </a:lnTo>
                    <a:lnTo>
                      <a:pt x="506" y="210"/>
                    </a:lnTo>
                    <a:lnTo>
                      <a:pt x="503" y="211"/>
                    </a:lnTo>
                    <a:lnTo>
                      <a:pt x="501" y="216"/>
                    </a:lnTo>
                    <a:lnTo>
                      <a:pt x="492" y="216"/>
                    </a:lnTo>
                    <a:lnTo>
                      <a:pt x="480" y="221"/>
                    </a:lnTo>
                    <a:lnTo>
                      <a:pt x="478" y="221"/>
                    </a:lnTo>
                    <a:lnTo>
                      <a:pt x="470" y="225"/>
                    </a:lnTo>
                    <a:lnTo>
                      <a:pt x="462" y="229"/>
                    </a:lnTo>
                    <a:lnTo>
                      <a:pt x="457" y="232"/>
                    </a:lnTo>
                    <a:lnTo>
                      <a:pt x="449" y="240"/>
                    </a:lnTo>
                    <a:lnTo>
                      <a:pt x="447" y="241"/>
                    </a:lnTo>
                    <a:lnTo>
                      <a:pt x="428" y="245"/>
                    </a:lnTo>
                    <a:lnTo>
                      <a:pt x="411" y="245"/>
                    </a:lnTo>
                    <a:lnTo>
                      <a:pt x="409" y="243"/>
                    </a:lnTo>
                    <a:lnTo>
                      <a:pt x="408" y="243"/>
                    </a:lnTo>
                    <a:lnTo>
                      <a:pt x="394" y="235"/>
                    </a:lnTo>
                    <a:lnTo>
                      <a:pt x="390" y="231"/>
                    </a:lnTo>
                    <a:lnTo>
                      <a:pt x="387" y="226"/>
                    </a:lnTo>
                    <a:lnTo>
                      <a:pt x="384" y="221"/>
                    </a:lnTo>
                    <a:lnTo>
                      <a:pt x="379" y="214"/>
                    </a:lnTo>
                    <a:lnTo>
                      <a:pt x="379" y="216"/>
                    </a:lnTo>
                    <a:lnTo>
                      <a:pt x="368" y="221"/>
                    </a:lnTo>
                    <a:lnTo>
                      <a:pt x="362" y="192"/>
                    </a:lnTo>
                    <a:lnTo>
                      <a:pt x="354" y="181"/>
                    </a:lnTo>
                    <a:lnTo>
                      <a:pt x="349" y="176"/>
                    </a:lnTo>
                    <a:lnTo>
                      <a:pt x="338" y="176"/>
                    </a:lnTo>
                    <a:lnTo>
                      <a:pt x="319" y="186"/>
                    </a:lnTo>
                    <a:lnTo>
                      <a:pt x="317" y="186"/>
                    </a:lnTo>
                    <a:lnTo>
                      <a:pt x="313" y="179"/>
                    </a:lnTo>
                    <a:lnTo>
                      <a:pt x="309" y="177"/>
                    </a:lnTo>
                    <a:lnTo>
                      <a:pt x="307" y="177"/>
                    </a:lnTo>
                    <a:lnTo>
                      <a:pt x="303" y="182"/>
                    </a:lnTo>
                    <a:lnTo>
                      <a:pt x="302" y="188"/>
                    </a:lnTo>
                    <a:lnTo>
                      <a:pt x="298" y="192"/>
                    </a:lnTo>
                    <a:lnTo>
                      <a:pt x="218" y="192"/>
                    </a:lnTo>
                    <a:lnTo>
                      <a:pt x="217" y="191"/>
                    </a:lnTo>
                    <a:lnTo>
                      <a:pt x="217" y="222"/>
                    </a:lnTo>
                    <a:lnTo>
                      <a:pt x="217" y="222"/>
                    </a:lnTo>
                    <a:lnTo>
                      <a:pt x="217" y="225"/>
                    </a:lnTo>
                    <a:lnTo>
                      <a:pt x="221" y="226"/>
                    </a:lnTo>
                    <a:lnTo>
                      <a:pt x="225" y="231"/>
                    </a:lnTo>
                    <a:lnTo>
                      <a:pt x="232" y="231"/>
                    </a:lnTo>
                    <a:lnTo>
                      <a:pt x="234" y="229"/>
                    </a:lnTo>
                    <a:lnTo>
                      <a:pt x="244" y="227"/>
                    </a:lnTo>
                    <a:lnTo>
                      <a:pt x="249" y="235"/>
                    </a:lnTo>
                    <a:lnTo>
                      <a:pt x="250" y="242"/>
                    </a:lnTo>
                    <a:lnTo>
                      <a:pt x="254" y="252"/>
                    </a:lnTo>
                    <a:lnTo>
                      <a:pt x="254" y="253"/>
                    </a:lnTo>
                    <a:lnTo>
                      <a:pt x="249" y="254"/>
                    </a:lnTo>
                    <a:lnTo>
                      <a:pt x="248" y="252"/>
                    </a:lnTo>
                    <a:lnTo>
                      <a:pt x="244" y="251"/>
                    </a:lnTo>
                    <a:lnTo>
                      <a:pt x="234" y="249"/>
                    </a:lnTo>
                    <a:lnTo>
                      <a:pt x="227" y="252"/>
                    </a:lnTo>
                    <a:lnTo>
                      <a:pt x="210" y="254"/>
                    </a:lnTo>
                    <a:lnTo>
                      <a:pt x="205" y="257"/>
                    </a:lnTo>
                    <a:lnTo>
                      <a:pt x="205" y="295"/>
                    </a:lnTo>
                    <a:lnTo>
                      <a:pt x="210" y="300"/>
                    </a:lnTo>
                    <a:lnTo>
                      <a:pt x="222" y="310"/>
                    </a:lnTo>
                    <a:lnTo>
                      <a:pt x="228" y="316"/>
                    </a:lnTo>
                    <a:lnTo>
                      <a:pt x="233" y="326"/>
                    </a:lnTo>
                    <a:lnTo>
                      <a:pt x="240" y="354"/>
                    </a:lnTo>
                    <a:lnTo>
                      <a:pt x="239" y="360"/>
                    </a:lnTo>
                    <a:lnTo>
                      <a:pt x="238" y="370"/>
                    </a:lnTo>
                    <a:lnTo>
                      <a:pt x="228" y="433"/>
                    </a:lnTo>
                    <a:lnTo>
                      <a:pt x="227" y="434"/>
                    </a:lnTo>
                    <a:lnTo>
                      <a:pt x="223" y="452"/>
                    </a:lnTo>
                    <a:lnTo>
                      <a:pt x="220" y="460"/>
                    </a:lnTo>
                    <a:lnTo>
                      <a:pt x="218" y="472"/>
                    </a:lnTo>
                    <a:lnTo>
                      <a:pt x="217" y="475"/>
                    </a:lnTo>
                    <a:lnTo>
                      <a:pt x="216" y="483"/>
                    </a:lnTo>
                    <a:lnTo>
                      <a:pt x="213" y="498"/>
                    </a:lnTo>
                    <a:lnTo>
                      <a:pt x="211" y="504"/>
                    </a:lnTo>
                    <a:lnTo>
                      <a:pt x="210" y="511"/>
                    </a:lnTo>
                    <a:lnTo>
                      <a:pt x="209" y="514"/>
                    </a:lnTo>
                    <a:lnTo>
                      <a:pt x="202" y="517"/>
                    </a:lnTo>
                    <a:lnTo>
                      <a:pt x="182" y="516"/>
                    </a:lnTo>
                    <a:lnTo>
                      <a:pt x="169" y="521"/>
                    </a:lnTo>
                    <a:lnTo>
                      <a:pt x="118" y="536"/>
                    </a:lnTo>
                    <a:lnTo>
                      <a:pt x="99" y="543"/>
                    </a:lnTo>
                    <a:lnTo>
                      <a:pt x="83" y="554"/>
                    </a:lnTo>
                    <a:lnTo>
                      <a:pt x="72" y="563"/>
                    </a:lnTo>
                    <a:lnTo>
                      <a:pt x="59" y="579"/>
                    </a:lnTo>
                    <a:lnTo>
                      <a:pt x="50" y="591"/>
                    </a:lnTo>
                    <a:lnTo>
                      <a:pt x="41" y="607"/>
                    </a:lnTo>
                    <a:lnTo>
                      <a:pt x="39" y="613"/>
                    </a:lnTo>
                    <a:lnTo>
                      <a:pt x="39" y="643"/>
                    </a:lnTo>
                    <a:lnTo>
                      <a:pt x="30" y="644"/>
                    </a:lnTo>
                    <a:lnTo>
                      <a:pt x="21" y="646"/>
                    </a:lnTo>
                    <a:lnTo>
                      <a:pt x="17" y="651"/>
                    </a:lnTo>
                    <a:lnTo>
                      <a:pt x="13" y="668"/>
                    </a:lnTo>
                    <a:lnTo>
                      <a:pt x="1" y="690"/>
                    </a:lnTo>
                    <a:lnTo>
                      <a:pt x="0" y="694"/>
                    </a:lnTo>
                    <a:lnTo>
                      <a:pt x="0" y="698"/>
                    </a:lnTo>
                    <a:lnTo>
                      <a:pt x="11" y="721"/>
                    </a:lnTo>
                    <a:lnTo>
                      <a:pt x="13" y="733"/>
                    </a:lnTo>
                    <a:lnTo>
                      <a:pt x="14" y="737"/>
                    </a:lnTo>
                    <a:lnTo>
                      <a:pt x="23" y="748"/>
                    </a:lnTo>
                    <a:lnTo>
                      <a:pt x="27" y="756"/>
                    </a:lnTo>
                    <a:lnTo>
                      <a:pt x="39" y="769"/>
                    </a:lnTo>
                    <a:lnTo>
                      <a:pt x="49" y="775"/>
                    </a:lnTo>
                    <a:lnTo>
                      <a:pt x="50" y="784"/>
                    </a:lnTo>
                    <a:lnTo>
                      <a:pt x="44" y="794"/>
                    </a:lnTo>
                    <a:lnTo>
                      <a:pt x="45" y="797"/>
                    </a:lnTo>
                    <a:lnTo>
                      <a:pt x="57" y="801"/>
                    </a:lnTo>
                    <a:lnTo>
                      <a:pt x="77" y="802"/>
                    </a:lnTo>
                    <a:lnTo>
                      <a:pt x="82" y="806"/>
                    </a:lnTo>
                    <a:lnTo>
                      <a:pt x="86" y="811"/>
                    </a:lnTo>
                    <a:lnTo>
                      <a:pt x="88" y="822"/>
                    </a:lnTo>
                    <a:lnTo>
                      <a:pt x="91" y="826"/>
                    </a:lnTo>
                    <a:lnTo>
                      <a:pt x="104" y="829"/>
                    </a:lnTo>
                    <a:lnTo>
                      <a:pt x="119" y="830"/>
                    </a:lnTo>
                    <a:lnTo>
                      <a:pt x="127" y="829"/>
                    </a:lnTo>
                    <a:lnTo>
                      <a:pt x="145" y="819"/>
                    </a:lnTo>
                    <a:lnTo>
                      <a:pt x="167" y="803"/>
                    </a:lnTo>
                    <a:lnTo>
                      <a:pt x="177" y="794"/>
                    </a:lnTo>
                    <a:lnTo>
                      <a:pt x="180" y="792"/>
                    </a:lnTo>
                    <a:lnTo>
                      <a:pt x="180" y="795"/>
                    </a:lnTo>
                    <a:lnTo>
                      <a:pt x="180" y="849"/>
                    </a:lnTo>
                    <a:lnTo>
                      <a:pt x="180" y="853"/>
                    </a:lnTo>
                    <a:lnTo>
                      <a:pt x="180" y="882"/>
                    </a:lnTo>
                    <a:lnTo>
                      <a:pt x="183" y="886"/>
                    </a:lnTo>
                    <a:lnTo>
                      <a:pt x="189" y="889"/>
                    </a:lnTo>
                    <a:lnTo>
                      <a:pt x="194" y="889"/>
                    </a:lnTo>
                    <a:lnTo>
                      <a:pt x="201" y="887"/>
                    </a:lnTo>
                    <a:lnTo>
                      <a:pt x="201" y="887"/>
                    </a:lnTo>
                    <a:lnTo>
                      <a:pt x="209" y="883"/>
                    </a:lnTo>
                    <a:lnTo>
                      <a:pt x="226" y="882"/>
                    </a:lnTo>
                    <a:lnTo>
                      <a:pt x="228" y="880"/>
                    </a:lnTo>
                    <a:lnTo>
                      <a:pt x="236" y="880"/>
                    </a:lnTo>
                    <a:lnTo>
                      <a:pt x="254" y="886"/>
                    </a:lnTo>
                    <a:lnTo>
                      <a:pt x="295" y="887"/>
                    </a:lnTo>
                    <a:lnTo>
                      <a:pt x="303" y="883"/>
                    </a:lnTo>
                    <a:lnTo>
                      <a:pt x="308" y="880"/>
                    </a:lnTo>
                    <a:lnTo>
                      <a:pt x="334" y="871"/>
                    </a:lnTo>
                    <a:lnTo>
                      <a:pt x="341" y="867"/>
                    </a:lnTo>
                    <a:lnTo>
                      <a:pt x="366" y="845"/>
                    </a:lnTo>
                    <a:lnTo>
                      <a:pt x="383" y="826"/>
                    </a:lnTo>
                    <a:lnTo>
                      <a:pt x="389" y="819"/>
                    </a:lnTo>
                    <a:lnTo>
                      <a:pt x="405" y="816"/>
                    </a:lnTo>
                    <a:lnTo>
                      <a:pt x="411" y="816"/>
                    </a:lnTo>
                    <a:lnTo>
                      <a:pt x="438" y="812"/>
                    </a:lnTo>
                    <a:lnTo>
                      <a:pt x="457" y="813"/>
                    </a:lnTo>
                    <a:lnTo>
                      <a:pt x="460" y="816"/>
                    </a:lnTo>
                    <a:lnTo>
                      <a:pt x="465" y="823"/>
                    </a:lnTo>
                    <a:lnTo>
                      <a:pt x="468" y="840"/>
                    </a:lnTo>
                    <a:lnTo>
                      <a:pt x="468" y="872"/>
                    </a:lnTo>
                    <a:lnTo>
                      <a:pt x="467" y="882"/>
                    </a:lnTo>
                    <a:lnTo>
                      <a:pt x="462" y="889"/>
                    </a:lnTo>
                    <a:lnTo>
                      <a:pt x="460" y="893"/>
                    </a:lnTo>
                    <a:lnTo>
                      <a:pt x="459" y="900"/>
                    </a:lnTo>
                    <a:lnTo>
                      <a:pt x="465" y="924"/>
                    </a:lnTo>
                    <a:lnTo>
                      <a:pt x="474" y="937"/>
                    </a:lnTo>
                    <a:lnTo>
                      <a:pt x="481" y="943"/>
                    </a:lnTo>
                    <a:lnTo>
                      <a:pt x="508" y="963"/>
                    </a:lnTo>
                    <a:lnTo>
                      <a:pt x="521" y="967"/>
                    </a:lnTo>
                    <a:lnTo>
                      <a:pt x="538" y="969"/>
                    </a:lnTo>
                    <a:lnTo>
                      <a:pt x="557" y="969"/>
                    </a:lnTo>
                    <a:lnTo>
                      <a:pt x="573" y="973"/>
                    </a:lnTo>
                    <a:lnTo>
                      <a:pt x="580" y="979"/>
                    </a:lnTo>
                    <a:lnTo>
                      <a:pt x="582" y="983"/>
                    </a:lnTo>
                    <a:lnTo>
                      <a:pt x="589" y="991"/>
                    </a:lnTo>
                    <a:lnTo>
                      <a:pt x="597" y="995"/>
                    </a:lnTo>
                    <a:lnTo>
                      <a:pt x="635" y="1005"/>
                    </a:lnTo>
                    <a:lnTo>
                      <a:pt x="651" y="1020"/>
                    </a:lnTo>
                    <a:lnTo>
                      <a:pt x="656" y="1023"/>
                    </a:lnTo>
                    <a:lnTo>
                      <a:pt x="666" y="1023"/>
                    </a:lnTo>
                    <a:lnTo>
                      <a:pt x="675" y="1021"/>
                    </a:lnTo>
                    <a:lnTo>
                      <a:pt x="680" y="1021"/>
                    </a:lnTo>
                    <a:lnTo>
                      <a:pt x="693" y="1023"/>
                    </a:lnTo>
                    <a:lnTo>
                      <a:pt x="712" y="1034"/>
                    </a:lnTo>
                    <a:lnTo>
                      <a:pt x="720" y="1039"/>
                    </a:lnTo>
                    <a:lnTo>
                      <a:pt x="726" y="1050"/>
                    </a:lnTo>
                    <a:lnTo>
                      <a:pt x="731" y="1065"/>
                    </a:lnTo>
                    <a:lnTo>
                      <a:pt x="732" y="1080"/>
                    </a:lnTo>
                    <a:lnTo>
                      <a:pt x="736" y="1088"/>
                    </a:lnTo>
                    <a:lnTo>
                      <a:pt x="739" y="1093"/>
                    </a:lnTo>
                    <a:lnTo>
                      <a:pt x="739" y="1102"/>
                    </a:lnTo>
                    <a:lnTo>
                      <a:pt x="737" y="1119"/>
                    </a:lnTo>
                    <a:lnTo>
                      <a:pt x="729" y="1120"/>
                    </a:lnTo>
                    <a:lnTo>
                      <a:pt x="729" y="1124"/>
                    </a:lnTo>
                    <a:lnTo>
                      <a:pt x="729" y="1129"/>
                    </a:lnTo>
                    <a:lnTo>
                      <a:pt x="736" y="1145"/>
                    </a:lnTo>
                    <a:lnTo>
                      <a:pt x="743" y="1168"/>
                    </a:lnTo>
                    <a:lnTo>
                      <a:pt x="749" y="1181"/>
                    </a:lnTo>
                    <a:lnTo>
                      <a:pt x="764" y="1181"/>
                    </a:lnTo>
                    <a:lnTo>
                      <a:pt x="775" y="1182"/>
                    </a:lnTo>
                    <a:lnTo>
                      <a:pt x="788" y="1182"/>
                    </a:lnTo>
                    <a:lnTo>
                      <a:pt x="793" y="1184"/>
                    </a:lnTo>
                    <a:lnTo>
                      <a:pt x="836" y="1184"/>
                    </a:lnTo>
                    <a:lnTo>
                      <a:pt x="841" y="1185"/>
                    </a:lnTo>
                    <a:lnTo>
                      <a:pt x="844" y="1188"/>
                    </a:lnTo>
                    <a:lnTo>
                      <a:pt x="846" y="1193"/>
                    </a:lnTo>
                    <a:lnTo>
                      <a:pt x="844" y="1203"/>
                    </a:lnTo>
                    <a:lnTo>
                      <a:pt x="841" y="1211"/>
                    </a:lnTo>
                    <a:lnTo>
                      <a:pt x="841" y="1217"/>
                    </a:lnTo>
                    <a:lnTo>
                      <a:pt x="846" y="1237"/>
                    </a:lnTo>
                    <a:lnTo>
                      <a:pt x="863" y="1243"/>
                    </a:lnTo>
                    <a:lnTo>
                      <a:pt x="866" y="1246"/>
                    </a:lnTo>
                    <a:lnTo>
                      <a:pt x="871" y="1260"/>
                    </a:lnTo>
                    <a:lnTo>
                      <a:pt x="881" y="1279"/>
                    </a:lnTo>
                    <a:lnTo>
                      <a:pt x="883" y="1289"/>
                    </a:lnTo>
                    <a:lnTo>
                      <a:pt x="883" y="1312"/>
                    </a:lnTo>
                    <a:lnTo>
                      <a:pt x="882" y="1341"/>
                    </a:lnTo>
                    <a:lnTo>
                      <a:pt x="881" y="1345"/>
                    </a:lnTo>
                    <a:lnTo>
                      <a:pt x="876" y="1356"/>
                    </a:lnTo>
                    <a:lnTo>
                      <a:pt x="871" y="1367"/>
                    </a:lnTo>
                    <a:lnTo>
                      <a:pt x="869" y="1373"/>
                    </a:lnTo>
                    <a:lnTo>
                      <a:pt x="869" y="1381"/>
                    </a:lnTo>
                    <a:lnTo>
                      <a:pt x="871" y="1386"/>
                    </a:lnTo>
                    <a:lnTo>
                      <a:pt x="872" y="1398"/>
                    </a:lnTo>
                    <a:lnTo>
                      <a:pt x="871" y="1399"/>
                    </a:lnTo>
                    <a:lnTo>
                      <a:pt x="863" y="1402"/>
                    </a:lnTo>
                    <a:lnTo>
                      <a:pt x="862" y="1403"/>
                    </a:lnTo>
                    <a:lnTo>
                      <a:pt x="861" y="1408"/>
                    </a:lnTo>
                    <a:lnTo>
                      <a:pt x="861" y="1410"/>
                    </a:lnTo>
                    <a:lnTo>
                      <a:pt x="868" y="1424"/>
                    </a:lnTo>
                    <a:lnTo>
                      <a:pt x="869" y="1426"/>
                    </a:lnTo>
                    <a:lnTo>
                      <a:pt x="871" y="1474"/>
                    </a:lnTo>
                    <a:lnTo>
                      <a:pt x="869" y="1507"/>
                    </a:lnTo>
                    <a:lnTo>
                      <a:pt x="873" y="1516"/>
                    </a:lnTo>
                    <a:lnTo>
                      <a:pt x="879" y="1518"/>
                    </a:lnTo>
                    <a:lnTo>
                      <a:pt x="894" y="1522"/>
                    </a:lnTo>
                    <a:lnTo>
                      <a:pt x="901" y="1526"/>
                    </a:lnTo>
                    <a:lnTo>
                      <a:pt x="919" y="1528"/>
                    </a:lnTo>
                    <a:lnTo>
                      <a:pt x="931" y="1528"/>
                    </a:lnTo>
                    <a:lnTo>
                      <a:pt x="943" y="1527"/>
                    </a:lnTo>
                    <a:lnTo>
                      <a:pt x="948" y="1524"/>
                    </a:lnTo>
                    <a:lnTo>
                      <a:pt x="957" y="1521"/>
                    </a:lnTo>
                    <a:lnTo>
                      <a:pt x="963" y="1526"/>
                    </a:lnTo>
                    <a:lnTo>
                      <a:pt x="986" y="1533"/>
                    </a:lnTo>
                    <a:lnTo>
                      <a:pt x="992" y="1542"/>
                    </a:lnTo>
                    <a:lnTo>
                      <a:pt x="994" y="1548"/>
                    </a:lnTo>
                    <a:lnTo>
                      <a:pt x="996" y="1571"/>
                    </a:lnTo>
                    <a:lnTo>
                      <a:pt x="1000" y="1583"/>
                    </a:lnTo>
                    <a:lnTo>
                      <a:pt x="998" y="1608"/>
                    </a:lnTo>
                    <a:lnTo>
                      <a:pt x="1000" y="1613"/>
                    </a:lnTo>
                    <a:lnTo>
                      <a:pt x="1006" y="1620"/>
                    </a:lnTo>
                    <a:lnTo>
                      <a:pt x="1013" y="1625"/>
                    </a:lnTo>
                    <a:lnTo>
                      <a:pt x="1019" y="1628"/>
                    </a:lnTo>
                    <a:lnTo>
                      <a:pt x="1029" y="1628"/>
                    </a:lnTo>
                    <a:lnTo>
                      <a:pt x="1035" y="1625"/>
                    </a:lnTo>
                    <a:lnTo>
                      <a:pt x="1048" y="1625"/>
                    </a:lnTo>
                    <a:lnTo>
                      <a:pt x="1057" y="1623"/>
                    </a:lnTo>
                    <a:lnTo>
                      <a:pt x="1062" y="1628"/>
                    </a:lnTo>
                    <a:lnTo>
                      <a:pt x="1067" y="1636"/>
                    </a:lnTo>
                    <a:lnTo>
                      <a:pt x="1067" y="1661"/>
                    </a:lnTo>
                    <a:lnTo>
                      <a:pt x="1066" y="1664"/>
                    </a:lnTo>
                    <a:lnTo>
                      <a:pt x="1062" y="1680"/>
                    </a:lnTo>
                    <a:lnTo>
                      <a:pt x="1059" y="1706"/>
                    </a:lnTo>
                    <a:lnTo>
                      <a:pt x="1057" y="1726"/>
                    </a:lnTo>
                    <a:lnTo>
                      <a:pt x="1066" y="1726"/>
                    </a:lnTo>
                    <a:lnTo>
                      <a:pt x="1070" y="1725"/>
                    </a:lnTo>
                    <a:lnTo>
                      <a:pt x="1084" y="1725"/>
                    </a:lnTo>
                    <a:lnTo>
                      <a:pt x="1091" y="1732"/>
                    </a:lnTo>
                    <a:lnTo>
                      <a:pt x="1103" y="1771"/>
                    </a:lnTo>
                    <a:lnTo>
                      <a:pt x="1103" y="1803"/>
                    </a:lnTo>
                    <a:lnTo>
                      <a:pt x="1102" y="1814"/>
                    </a:lnTo>
                    <a:lnTo>
                      <a:pt x="1099" y="1818"/>
                    </a:lnTo>
                    <a:lnTo>
                      <a:pt x="1097" y="1822"/>
                    </a:lnTo>
                    <a:lnTo>
                      <a:pt x="1073" y="1838"/>
                    </a:lnTo>
                    <a:lnTo>
                      <a:pt x="1066" y="1840"/>
                    </a:lnTo>
                    <a:lnTo>
                      <a:pt x="1054" y="1841"/>
                    </a:lnTo>
                    <a:lnTo>
                      <a:pt x="1046" y="1845"/>
                    </a:lnTo>
                    <a:lnTo>
                      <a:pt x="1037" y="1857"/>
                    </a:lnTo>
                    <a:lnTo>
                      <a:pt x="1028" y="1867"/>
                    </a:lnTo>
                    <a:lnTo>
                      <a:pt x="984" y="1905"/>
                    </a:lnTo>
                    <a:lnTo>
                      <a:pt x="982" y="1909"/>
                    </a:lnTo>
                    <a:lnTo>
                      <a:pt x="978" y="1916"/>
                    </a:lnTo>
                    <a:lnTo>
                      <a:pt x="958" y="1941"/>
                    </a:lnTo>
                    <a:lnTo>
                      <a:pt x="955" y="1947"/>
                    </a:lnTo>
                    <a:lnTo>
                      <a:pt x="937" y="1968"/>
                    </a:lnTo>
                    <a:lnTo>
                      <a:pt x="922" y="1980"/>
                    </a:lnTo>
                    <a:lnTo>
                      <a:pt x="915" y="1989"/>
                    </a:lnTo>
                    <a:lnTo>
                      <a:pt x="906" y="1995"/>
                    </a:lnTo>
                    <a:lnTo>
                      <a:pt x="904" y="2000"/>
                    </a:lnTo>
                    <a:lnTo>
                      <a:pt x="895" y="2010"/>
                    </a:lnTo>
                    <a:lnTo>
                      <a:pt x="885" y="2015"/>
                    </a:lnTo>
                    <a:lnTo>
                      <a:pt x="904" y="2017"/>
                    </a:lnTo>
                    <a:lnTo>
                      <a:pt x="911" y="2013"/>
                    </a:lnTo>
                    <a:lnTo>
                      <a:pt x="915" y="2007"/>
                    </a:lnTo>
                    <a:lnTo>
                      <a:pt x="920" y="2005"/>
                    </a:lnTo>
                    <a:lnTo>
                      <a:pt x="925" y="2005"/>
                    </a:lnTo>
                    <a:lnTo>
                      <a:pt x="931" y="2007"/>
                    </a:lnTo>
                    <a:lnTo>
                      <a:pt x="943" y="2017"/>
                    </a:lnTo>
                    <a:lnTo>
                      <a:pt x="948" y="2022"/>
                    </a:lnTo>
                    <a:lnTo>
                      <a:pt x="959" y="2032"/>
                    </a:lnTo>
                    <a:lnTo>
                      <a:pt x="968" y="2040"/>
                    </a:lnTo>
                    <a:lnTo>
                      <a:pt x="973" y="2055"/>
                    </a:lnTo>
                    <a:lnTo>
                      <a:pt x="974" y="2064"/>
                    </a:lnTo>
                    <a:lnTo>
                      <a:pt x="982" y="2065"/>
                    </a:lnTo>
                    <a:lnTo>
                      <a:pt x="986" y="2064"/>
                    </a:lnTo>
                    <a:lnTo>
                      <a:pt x="1000" y="2053"/>
                    </a:lnTo>
                    <a:lnTo>
                      <a:pt x="1005" y="2056"/>
                    </a:lnTo>
                    <a:lnTo>
                      <a:pt x="1006" y="2060"/>
                    </a:lnTo>
                    <a:lnTo>
                      <a:pt x="1011" y="2070"/>
                    </a:lnTo>
                    <a:lnTo>
                      <a:pt x="1018" y="2078"/>
                    </a:lnTo>
                    <a:lnTo>
                      <a:pt x="1021" y="2081"/>
                    </a:lnTo>
                    <a:lnTo>
                      <a:pt x="1025" y="2082"/>
                    </a:lnTo>
                    <a:lnTo>
                      <a:pt x="1033" y="2082"/>
                    </a:lnTo>
                    <a:lnTo>
                      <a:pt x="1040" y="2091"/>
                    </a:lnTo>
                    <a:lnTo>
                      <a:pt x="1052" y="2092"/>
                    </a:lnTo>
                    <a:lnTo>
                      <a:pt x="1055" y="2096"/>
                    </a:lnTo>
                    <a:lnTo>
                      <a:pt x="1062" y="2107"/>
                    </a:lnTo>
                    <a:lnTo>
                      <a:pt x="1068" y="2112"/>
                    </a:lnTo>
                    <a:lnTo>
                      <a:pt x="1077" y="2117"/>
                    </a:lnTo>
                    <a:lnTo>
                      <a:pt x="1082" y="2118"/>
                    </a:lnTo>
                    <a:lnTo>
                      <a:pt x="1097" y="2125"/>
                    </a:lnTo>
                    <a:lnTo>
                      <a:pt x="1100" y="2131"/>
                    </a:lnTo>
                    <a:lnTo>
                      <a:pt x="1104" y="2150"/>
                    </a:lnTo>
                    <a:lnTo>
                      <a:pt x="1107" y="2153"/>
                    </a:lnTo>
                    <a:lnTo>
                      <a:pt x="1127" y="2168"/>
                    </a:lnTo>
                    <a:lnTo>
                      <a:pt x="1132" y="2177"/>
                    </a:lnTo>
                    <a:lnTo>
                      <a:pt x="1131" y="2179"/>
                    </a:lnTo>
                    <a:lnTo>
                      <a:pt x="1126" y="2180"/>
                    </a:lnTo>
                    <a:lnTo>
                      <a:pt x="1124" y="2188"/>
                    </a:lnTo>
                    <a:lnTo>
                      <a:pt x="1121" y="2189"/>
                    </a:lnTo>
                    <a:lnTo>
                      <a:pt x="1116" y="2196"/>
                    </a:lnTo>
                    <a:lnTo>
                      <a:pt x="1114" y="2204"/>
                    </a:lnTo>
                    <a:lnTo>
                      <a:pt x="1114" y="2220"/>
                    </a:lnTo>
                    <a:lnTo>
                      <a:pt x="1111" y="2234"/>
                    </a:lnTo>
                    <a:lnTo>
                      <a:pt x="1113" y="2236"/>
                    </a:lnTo>
                    <a:lnTo>
                      <a:pt x="1116" y="2241"/>
                    </a:lnTo>
                    <a:lnTo>
                      <a:pt x="1116" y="2237"/>
                    </a:lnTo>
                    <a:lnTo>
                      <a:pt x="1121" y="2232"/>
                    </a:lnTo>
                    <a:lnTo>
                      <a:pt x="1130" y="2227"/>
                    </a:lnTo>
                    <a:lnTo>
                      <a:pt x="1145" y="2215"/>
                    </a:lnTo>
                    <a:lnTo>
                      <a:pt x="1156" y="2196"/>
                    </a:lnTo>
                    <a:lnTo>
                      <a:pt x="1167" y="2184"/>
                    </a:lnTo>
                    <a:lnTo>
                      <a:pt x="1173" y="2156"/>
                    </a:lnTo>
                    <a:lnTo>
                      <a:pt x="1178" y="2148"/>
                    </a:lnTo>
                    <a:lnTo>
                      <a:pt x="1193" y="2132"/>
                    </a:lnTo>
                    <a:lnTo>
                      <a:pt x="1199" y="2129"/>
                    </a:lnTo>
                    <a:lnTo>
                      <a:pt x="1221" y="2112"/>
                    </a:lnTo>
                    <a:lnTo>
                      <a:pt x="1229" y="2108"/>
                    </a:lnTo>
                    <a:lnTo>
                      <a:pt x="1238" y="2102"/>
                    </a:lnTo>
                    <a:lnTo>
                      <a:pt x="1244" y="2096"/>
                    </a:lnTo>
                    <a:lnTo>
                      <a:pt x="1247" y="2088"/>
                    </a:lnTo>
                    <a:lnTo>
                      <a:pt x="1253" y="2078"/>
                    </a:lnTo>
                    <a:lnTo>
                      <a:pt x="1267" y="2059"/>
                    </a:lnTo>
                    <a:lnTo>
                      <a:pt x="1275" y="2045"/>
                    </a:lnTo>
                    <a:lnTo>
                      <a:pt x="1286" y="2032"/>
                    </a:lnTo>
                    <a:lnTo>
                      <a:pt x="1291" y="2010"/>
                    </a:lnTo>
                    <a:lnTo>
                      <a:pt x="1303" y="1981"/>
                    </a:lnTo>
                    <a:lnTo>
                      <a:pt x="1309" y="1973"/>
                    </a:lnTo>
                    <a:lnTo>
                      <a:pt x="1314" y="1963"/>
                    </a:lnTo>
                    <a:lnTo>
                      <a:pt x="1318" y="1956"/>
                    </a:lnTo>
                    <a:lnTo>
                      <a:pt x="1324" y="1951"/>
                    </a:lnTo>
                    <a:lnTo>
                      <a:pt x="1339" y="1930"/>
                    </a:lnTo>
                    <a:lnTo>
                      <a:pt x="1346" y="1922"/>
                    </a:lnTo>
                    <a:lnTo>
                      <a:pt x="1352" y="1919"/>
                    </a:lnTo>
                    <a:lnTo>
                      <a:pt x="1363" y="1915"/>
                    </a:lnTo>
                    <a:lnTo>
                      <a:pt x="1368" y="1902"/>
                    </a:lnTo>
                    <a:lnTo>
                      <a:pt x="1377" y="1895"/>
                    </a:lnTo>
                    <a:lnTo>
                      <a:pt x="1380" y="1873"/>
                    </a:lnTo>
                    <a:lnTo>
                      <a:pt x="1382" y="1834"/>
                    </a:lnTo>
                    <a:lnTo>
                      <a:pt x="1384" y="1829"/>
                    </a:lnTo>
                    <a:lnTo>
                      <a:pt x="1390" y="1829"/>
                    </a:lnTo>
                    <a:lnTo>
                      <a:pt x="1392" y="1825"/>
                    </a:lnTo>
                    <a:lnTo>
                      <a:pt x="1389" y="1820"/>
                    </a:lnTo>
                    <a:lnTo>
                      <a:pt x="1382" y="1813"/>
                    </a:lnTo>
                    <a:lnTo>
                      <a:pt x="1380" y="1809"/>
                    </a:lnTo>
                    <a:lnTo>
                      <a:pt x="1380" y="1795"/>
                    </a:lnTo>
                    <a:lnTo>
                      <a:pt x="1378" y="1792"/>
                    </a:lnTo>
                    <a:lnTo>
                      <a:pt x="1378" y="1777"/>
                    </a:lnTo>
                    <a:lnTo>
                      <a:pt x="1376" y="1769"/>
                    </a:lnTo>
                    <a:lnTo>
                      <a:pt x="1376" y="1762"/>
                    </a:lnTo>
                    <a:lnTo>
                      <a:pt x="1378" y="1758"/>
                    </a:lnTo>
                    <a:lnTo>
                      <a:pt x="1380" y="1752"/>
                    </a:lnTo>
                    <a:lnTo>
                      <a:pt x="1380" y="1742"/>
                    </a:lnTo>
                    <a:lnTo>
                      <a:pt x="1390" y="1726"/>
                    </a:lnTo>
                    <a:lnTo>
                      <a:pt x="1395" y="1719"/>
                    </a:lnTo>
                    <a:lnTo>
                      <a:pt x="1409" y="1706"/>
                    </a:lnTo>
                    <a:lnTo>
                      <a:pt x="1428" y="1684"/>
                    </a:lnTo>
                    <a:lnTo>
                      <a:pt x="1431" y="1684"/>
                    </a:lnTo>
                    <a:lnTo>
                      <a:pt x="1436" y="1680"/>
                    </a:lnTo>
                    <a:lnTo>
                      <a:pt x="1446" y="1672"/>
                    </a:lnTo>
                    <a:lnTo>
                      <a:pt x="1459" y="1662"/>
                    </a:lnTo>
                    <a:lnTo>
                      <a:pt x="1464" y="1656"/>
                    </a:lnTo>
                    <a:lnTo>
                      <a:pt x="1474" y="1650"/>
                    </a:lnTo>
                    <a:lnTo>
                      <a:pt x="1487" y="1636"/>
                    </a:lnTo>
                    <a:lnTo>
                      <a:pt x="1501" y="1628"/>
                    </a:lnTo>
                    <a:lnTo>
                      <a:pt x="1511" y="1628"/>
                    </a:lnTo>
                    <a:lnTo>
                      <a:pt x="1516" y="1625"/>
                    </a:lnTo>
                    <a:lnTo>
                      <a:pt x="1522" y="1618"/>
                    </a:lnTo>
                    <a:lnTo>
                      <a:pt x="1533" y="1614"/>
                    </a:lnTo>
                    <a:lnTo>
                      <a:pt x="1550" y="1614"/>
                    </a:lnTo>
                    <a:lnTo>
                      <a:pt x="1561" y="1606"/>
                    </a:lnTo>
                    <a:lnTo>
                      <a:pt x="1565" y="1604"/>
                    </a:lnTo>
                    <a:lnTo>
                      <a:pt x="1573" y="1593"/>
                    </a:lnTo>
                    <a:lnTo>
                      <a:pt x="1578" y="1591"/>
                    </a:lnTo>
                    <a:lnTo>
                      <a:pt x="1591" y="1588"/>
                    </a:lnTo>
                    <a:lnTo>
                      <a:pt x="1598" y="1588"/>
                    </a:lnTo>
                    <a:lnTo>
                      <a:pt x="1600" y="1585"/>
                    </a:lnTo>
                    <a:lnTo>
                      <a:pt x="1600" y="1581"/>
                    </a:lnTo>
                    <a:lnTo>
                      <a:pt x="1597" y="1579"/>
                    </a:lnTo>
                    <a:lnTo>
                      <a:pt x="1597" y="1576"/>
                    </a:lnTo>
                    <a:lnTo>
                      <a:pt x="1605" y="1569"/>
                    </a:lnTo>
                    <a:lnTo>
                      <a:pt x="1608" y="1569"/>
                    </a:lnTo>
                    <a:lnTo>
                      <a:pt x="1608" y="1567"/>
                    </a:lnTo>
                    <a:lnTo>
                      <a:pt x="1609" y="1571"/>
                    </a:lnTo>
                    <a:lnTo>
                      <a:pt x="1615" y="1572"/>
                    </a:lnTo>
                    <a:lnTo>
                      <a:pt x="1638" y="1566"/>
                    </a:lnTo>
                    <a:lnTo>
                      <a:pt x="1643" y="1566"/>
                    </a:lnTo>
                    <a:lnTo>
                      <a:pt x="1647" y="1569"/>
                    </a:lnTo>
                    <a:lnTo>
                      <a:pt x="1657" y="1570"/>
                    </a:lnTo>
                    <a:lnTo>
                      <a:pt x="1673" y="1564"/>
                    </a:lnTo>
                    <a:lnTo>
                      <a:pt x="1680" y="1564"/>
                    </a:lnTo>
                    <a:lnTo>
                      <a:pt x="1686" y="1566"/>
                    </a:lnTo>
                    <a:lnTo>
                      <a:pt x="1697" y="1567"/>
                    </a:lnTo>
                    <a:lnTo>
                      <a:pt x="1708" y="1567"/>
                    </a:lnTo>
                    <a:lnTo>
                      <a:pt x="1732" y="1564"/>
                    </a:lnTo>
                    <a:lnTo>
                      <a:pt x="1736" y="1563"/>
                    </a:lnTo>
                    <a:lnTo>
                      <a:pt x="1740" y="1554"/>
                    </a:lnTo>
                    <a:lnTo>
                      <a:pt x="1743" y="1542"/>
                    </a:lnTo>
                    <a:lnTo>
                      <a:pt x="1751" y="1533"/>
                    </a:lnTo>
                    <a:lnTo>
                      <a:pt x="1759" y="1529"/>
                    </a:lnTo>
                    <a:lnTo>
                      <a:pt x="1778" y="1521"/>
                    </a:lnTo>
                    <a:lnTo>
                      <a:pt x="1787" y="1512"/>
                    </a:lnTo>
                    <a:lnTo>
                      <a:pt x="1791" y="1505"/>
                    </a:lnTo>
                    <a:lnTo>
                      <a:pt x="1792" y="1497"/>
                    </a:lnTo>
                    <a:lnTo>
                      <a:pt x="1793" y="1483"/>
                    </a:lnTo>
                    <a:lnTo>
                      <a:pt x="1796" y="1469"/>
                    </a:lnTo>
                    <a:lnTo>
                      <a:pt x="1808" y="1452"/>
                    </a:lnTo>
                    <a:lnTo>
                      <a:pt x="1825" y="1431"/>
                    </a:lnTo>
                    <a:lnTo>
                      <a:pt x="1834" y="1416"/>
                    </a:lnTo>
                    <a:lnTo>
                      <a:pt x="1845" y="1388"/>
                    </a:lnTo>
                    <a:lnTo>
                      <a:pt x="1858" y="1373"/>
                    </a:lnTo>
                    <a:lnTo>
                      <a:pt x="1864" y="1365"/>
                    </a:lnTo>
                    <a:lnTo>
                      <a:pt x="1867" y="1335"/>
                    </a:lnTo>
                    <a:lnTo>
                      <a:pt x="1867" y="1318"/>
                    </a:lnTo>
                    <a:lnTo>
                      <a:pt x="1868" y="1305"/>
                    </a:lnTo>
                    <a:lnTo>
                      <a:pt x="1872" y="1291"/>
                    </a:lnTo>
                    <a:lnTo>
                      <a:pt x="1878" y="1282"/>
                    </a:lnTo>
                    <a:lnTo>
                      <a:pt x="1890" y="1268"/>
                    </a:lnTo>
                    <a:lnTo>
                      <a:pt x="1894" y="1260"/>
                    </a:lnTo>
                    <a:lnTo>
                      <a:pt x="1894" y="1244"/>
                    </a:lnTo>
                    <a:lnTo>
                      <a:pt x="1898" y="1206"/>
                    </a:lnTo>
                    <a:lnTo>
                      <a:pt x="1900" y="1199"/>
                    </a:lnTo>
                    <a:lnTo>
                      <a:pt x="1904" y="1173"/>
                    </a:lnTo>
                    <a:lnTo>
                      <a:pt x="1907" y="1156"/>
                    </a:lnTo>
                    <a:lnTo>
                      <a:pt x="1906" y="1144"/>
                    </a:lnTo>
                    <a:lnTo>
                      <a:pt x="1904" y="1134"/>
                    </a:lnTo>
                    <a:lnTo>
                      <a:pt x="1904" y="1111"/>
                    </a:lnTo>
                    <a:lnTo>
                      <a:pt x="1901" y="1102"/>
                    </a:lnTo>
                    <a:lnTo>
                      <a:pt x="1901" y="1080"/>
                    </a:lnTo>
                    <a:lnTo>
                      <a:pt x="1904" y="1052"/>
                    </a:lnTo>
                    <a:lnTo>
                      <a:pt x="1907" y="1034"/>
                    </a:lnTo>
                    <a:lnTo>
                      <a:pt x="1907" y="1022"/>
                    </a:lnTo>
                    <a:lnTo>
                      <a:pt x="1910" y="1009"/>
                    </a:lnTo>
                    <a:lnTo>
                      <a:pt x="1911" y="1006"/>
                    </a:lnTo>
                    <a:lnTo>
                      <a:pt x="1922" y="995"/>
                    </a:lnTo>
                    <a:lnTo>
                      <a:pt x="1926" y="995"/>
                    </a:lnTo>
                    <a:lnTo>
                      <a:pt x="1935" y="998"/>
                    </a:lnTo>
                    <a:lnTo>
                      <a:pt x="1937" y="998"/>
                    </a:lnTo>
                    <a:lnTo>
                      <a:pt x="1952" y="984"/>
                    </a:lnTo>
                    <a:lnTo>
                      <a:pt x="1963" y="969"/>
                    </a:lnTo>
                    <a:lnTo>
                      <a:pt x="1975" y="947"/>
                    </a:lnTo>
                    <a:lnTo>
                      <a:pt x="1981" y="929"/>
                    </a:lnTo>
                    <a:lnTo>
                      <a:pt x="1989" y="914"/>
                    </a:lnTo>
                    <a:lnTo>
                      <a:pt x="1997" y="902"/>
                    </a:lnTo>
                    <a:lnTo>
                      <a:pt x="2013" y="889"/>
                    </a:lnTo>
                    <a:lnTo>
                      <a:pt x="2018" y="881"/>
                    </a:lnTo>
                    <a:lnTo>
                      <a:pt x="2028" y="871"/>
                    </a:lnTo>
                    <a:lnTo>
                      <a:pt x="2049" y="860"/>
                    </a:lnTo>
                    <a:lnTo>
                      <a:pt x="2055" y="853"/>
                    </a:lnTo>
                    <a:lnTo>
                      <a:pt x="2063" y="840"/>
                    </a:lnTo>
                    <a:lnTo>
                      <a:pt x="2076" y="824"/>
                    </a:lnTo>
                    <a:lnTo>
                      <a:pt x="2094" y="805"/>
                    </a:lnTo>
                    <a:lnTo>
                      <a:pt x="2111" y="779"/>
                    </a:lnTo>
                    <a:lnTo>
                      <a:pt x="2115" y="776"/>
                    </a:lnTo>
                    <a:lnTo>
                      <a:pt x="2120" y="767"/>
                    </a:lnTo>
                    <a:lnTo>
                      <a:pt x="2120" y="767"/>
                    </a:lnTo>
                    <a:lnTo>
                      <a:pt x="2130" y="724"/>
                    </a:lnTo>
                    <a:lnTo>
                      <a:pt x="2132" y="709"/>
                    </a:lnTo>
                    <a:lnTo>
                      <a:pt x="2135" y="673"/>
                    </a:lnTo>
                    <a:lnTo>
                      <a:pt x="2135" y="650"/>
                    </a:lnTo>
                    <a:lnTo>
                      <a:pt x="2126" y="629"/>
                    </a:lnTo>
                    <a:lnTo>
                      <a:pt x="2120" y="597"/>
                    </a:lnTo>
                    <a:lnTo>
                      <a:pt x="2111" y="582"/>
                    </a:lnTo>
                    <a:lnTo>
                      <a:pt x="2102" y="570"/>
                    </a:lnTo>
                    <a:lnTo>
                      <a:pt x="2093" y="565"/>
                    </a:lnTo>
                    <a:lnTo>
                      <a:pt x="2046" y="565"/>
                    </a:lnTo>
                    <a:lnTo>
                      <a:pt x="2040" y="565"/>
                    </a:lnTo>
                    <a:lnTo>
                      <a:pt x="2034" y="564"/>
                    </a:lnTo>
                    <a:lnTo>
                      <a:pt x="2030" y="560"/>
                    </a:lnTo>
                    <a:lnTo>
                      <a:pt x="2022" y="558"/>
                    </a:lnTo>
                    <a:lnTo>
                      <a:pt x="2014" y="558"/>
                    </a:lnTo>
                    <a:lnTo>
                      <a:pt x="2009" y="550"/>
                    </a:lnTo>
                    <a:lnTo>
                      <a:pt x="2000" y="542"/>
                    </a:lnTo>
                    <a:lnTo>
                      <a:pt x="1993" y="538"/>
                    </a:lnTo>
                    <a:lnTo>
                      <a:pt x="1985" y="534"/>
                    </a:lnTo>
                    <a:lnTo>
                      <a:pt x="1971" y="526"/>
                    </a:lnTo>
                    <a:lnTo>
                      <a:pt x="1942" y="496"/>
                    </a:lnTo>
                    <a:lnTo>
                      <a:pt x="1930" y="485"/>
                    </a:lnTo>
                    <a:lnTo>
                      <a:pt x="1915" y="474"/>
                    </a:lnTo>
                    <a:lnTo>
                      <a:pt x="1896" y="463"/>
                    </a:lnTo>
                    <a:lnTo>
                      <a:pt x="1883" y="455"/>
                    </a:lnTo>
                    <a:lnTo>
                      <a:pt x="1872" y="448"/>
                    </a:lnTo>
                    <a:lnTo>
                      <a:pt x="1860" y="445"/>
                    </a:lnTo>
                    <a:lnTo>
                      <a:pt x="1808" y="444"/>
                    </a:lnTo>
                    <a:lnTo>
                      <a:pt x="1799" y="445"/>
                    </a:lnTo>
                    <a:lnTo>
                      <a:pt x="1790" y="445"/>
                    </a:lnTo>
                    <a:lnTo>
                      <a:pt x="1760" y="444"/>
                    </a:lnTo>
                    <a:lnTo>
                      <a:pt x="1751" y="442"/>
                    </a:lnTo>
                    <a:lnTo>
                      <a:pt x="1731" y="437"/>
                    </a:lnTo>
                    <a:lnTo>
                      <a:pt x="1678" y="420"/>
                    </a:lnTo>
                    <a:lnTo>
                      <a:pt x="1668" y="420"/>
                    </a:lnTo>
                    <a:lnTo>
                      <a:pt x="1665" y="420"/>
                    </a:lnTo>
                    <a:lnTo>
                      <a:pt x="1659" y="413"/>
                    </a:lnTo>
                    <a:lnTo>
                      <a:pt x="1652" y="417"/>
                    </a:lnTo>
                    <a:lnTo>
                      <a:pt x="1645" y="423"/>
                    </a:lnTo>
                    <a:lnTo>
                      <a:pt x="1636" y="426"/>
                    </a:lnTo>
                    <a:lnTo>
                      <a:pt x="1620" y="433"/>
                    </a:lnTo>
                    <a:lnTo>
                      <a:pt x="1611" y="434"/>
                    </a:lnTo>
                    <a:lnTo>
                      <a:pt x="1610" y="428"/>
                    </a:lnTo>
                    <a:lnTo>
                      <a:pt x="1613" y="421"/>
                    </a:lnTo>
                    <a:lnTo>
                      <a:pt x="1619" y="415"/>
                    </a:lnTo>
                    <a:lnTo>
                      <a:pt x="1619" y="410"/>
                    </a:lnTo>
                    <a:lnTo>
                      <a:pt x="1616" y="405"/>
                    </a:lnTo>
                    <a:lnTo>
                      <a:pt x="1611" y="403"/>
                    </a:lnTo>
                    <a:lnTo>
                      <a:pt x="1609" y="403"/>
                    </a:lnTo>
                    <a:lnTo>
                      <a:pt x="1605" y="404"/>
                    </a:lnTo>
                    <a:lnTo>
                      <a:pt x="1602" y="404"/>
                    </a:lnTo>
                    <a:lnTo>
                      <a:pt x="1600" y="403"/>
                    </a:lnTo>
                    <a:lnTo>
                      <a:pt x="1600" y="399"/>
                    </a:lnTo>
                    <a:lnTo>
                      <a:pt x="1604" y="397"/>
                    </a:lnTo>
                    <a:lnTo>
                      <a:pt x="1605" y="387"/>
                    </a:lnTo>
                    <a:lnTo>
                      <a:pt x="1598" y="375"/>
                    </a:lnTo>
                    <a:lnTo>
                      <a:pt x="1587" y="366"/>
                    </a:lnTo>
                    <a:lnTo>
                      <a:pt x="1582" y="367"/>
                    </a:lnTo>
                    <a:lnTo>
                      <a:pt x="1576" y="370"/>
                    </a:lnTo>
                    <a:lnTo>
                      <a:pt x="1570" y="375"/>
                    </a:lnTo>
                    <a:lnTo>
                      <a:pt x="1564" y="378"/>
                    </a:lnTo>
                    <a:lnTo>
                      <a:pt x="1564" y="369"/>
                    </a:lnTo>
                    <a:lnTo>
                      <a:pt x="1561" y="364"/>
                    </a:lnTo>
                    <a:lnTo>
                      <a:pt x="1555" y="355"/>
                    </a:lnTo>
                    <a:lnTo>
                      <a:pt x="1543" y="353"/>
                    </a:lnTo>
                    <a:lnTo>
                      <a:pt x="1533" y="347"/>
                    </a:lnTo>
                    <a:lnTo>
                      <a:pt x="1522" y="345"/>
                    </a:lnTo>
                    <a:lnTo>
                      <a:pt x="1517" y="340"/>
                    </a:lnTo>
                    <a:lnTo>
                      <a:pt x="1502" y="340"/>
                    </a:lnTo>
                    <a:lnTo>
                      <a:pt x="1497" y="339"/>
                    </a:lnTo>
                    <a:lnTo>
                      <a:pt x="1465" y="322"/>
                    </a:lnTo>
                    <a:lnTo>
                      <a:pt x="1454" y="318"/>
                    </a:lnTo>
                    <a:lnTo>
                      <a:pt x="1425" y="320"/>
                    </a:lnTo>
                    <a:lnTo>
                      <a:pt x="1416" y="324"/>
                    </a:lnTo>
                    <a:lnTo>
                      <a:pt x="1409" y="339"/>
                    </a:lnTo>
                    <a:lnTo>
                      <a:pt x="1403" y="342"/>
                    </a:lnTo>
                    <a:lnTo>
                      <a:pt x="1399" y="350"/>
                    </a:lnTo>
                    <a:lnTo>
                      <a:pt x="1396" y="359"/>
                    </a:lnTo>
                    <a:lnTo>
                      <a:pt x="1392" y="366"/>
                    </a:lnTo>
                    <a:lnTo>
                      <a:pt x="1383" y="366"/>
                    </a:lnTo>
                    <a:lnTo>
                      <a:pt x="1374" y="370"/>
                    </a:lnTo>
                    <a:lnTo>
                      <a:pt x="1371" y="371"/>
                    </a:lnTo>
                    <a:lnTo>
                      <a:pt x="1365" y="376"/>
                    </a:lnTo>
                    <a:lnTo>
                      <a:pt x="1358" y="396"/>
                    </a:lnTo>
                    <a:lnTo>
                      <a:pt x="1355" y="403"/>
                    </a:lnTo>
                    <a:lnTo>
                      <a:pt x="1352" y="404"/>
                    </a:lnTo>
                    <a:lnTo>
                      <a:pt x="1351" y="408"/>
                    </a:lnTo>
                    <a:lnTo>
                      <a:pt x="1349" y="418"/>
                    </a:lnTo>
                    <a:lnTo>
                      <a:pt x="1344" y="419"/>
                    </a:lnTo>
                    <a:lnTo>
                      <a:pt x="1344" y="419"/>
                    </a:lnTo>
                    <a:lnTo>
                      <a:pt x="1341" y="412"/>
                    </a:lnTo>
                    <a:lnTo>
                      <a:pt x="1341" y="401"/>
                    </a:lnTo>
                    <a:lnTo>
                      <a:pt x="1345" y="386"/>
                    </a:lnTo>
                    <a:lnTo>
                      <a:pt x="1342" y="386"/>
                    </a:lnTo>
                    <a:lnTo>
                      <a:pt x="1334" y="386"/>
                    </a:lnTo>
                    <a:lnTo>
                      <a:pt x="1326" y="388"/>
                    </a:lnTo>
                    <a:lnTo>
                      <a:pt x="1319" y="387"/>
                    </a:lnTo>
                    <a:lnTo>
                      <a:pt x="1296" y="388"/>
                    </a:lnTo>
                    <a:lnTo>
                      <a:pt x="1287" y="387"/>
                    </a:lnTo>
                    <a:lnTo>
                      <a:pt x="1286" y="388"/>
                    </a:lnTo>
                    <a:lnTo>
                      <a:pt x="1280" y="388"/>
                    </a:lnTo>
                    <a:lnTo>
                      <a:pt x="1277" y="387"/>
                    </a:lnTo>
                    <a:lnTo>
                      <a:pt x="1271" y="387"/>
                    </a:lnTo>
                    <a:lnTo>
                      <a:pt x="1256" y="392"/>
                    </a:lnTo>
                    <a:lnTo>
                      <a:pt x="1250" y="392"/>
                    </a:lnTo>
                    <a:lnTo>
                      <a:pt x="1238" y="387"/>
                    </a:lnTo>
                    <a:lnTo>
                      <a:pt x="1234" y="387"/>
                    </a:lnTo>
                    <a:lnTo>
                      <a:pt x="1232" y="388"/>
                    </a:lnTo>
                    <a:lnTo>
                      <a:pt x="1229" y="397"/>
                    </a:lnTo>
                    <a:lnTo>
                      <a:pt x="1228" y="399"/>
                    </a:lnTo>
                    <a:lnTo>
                      <a:pt x="1226" y="397"/>
                    </a:lnTo>
                    <a:lnTo>
                      <a:pt x="1224" y="390"/>
                    </a:lnTo>
                    <a:lnTo>
                      <a:pt x="1226" y="387"/>
                    </a:lnTo>
                    <a:lnTo>
                      <a:pt x="1232" y="381"/>
                    </a:lnTo>
                    <a:lnTo>
                      <a:pt x="1238" y="381"/>
                    </a:lnTo>
                    <a:lnTo>
                      <a:pt x="1247" y="385"/>
                    </a:lnTo>
                    <a:lnTo>
                      <a:pt x="1259" y="386"/>
                    </a:lnTo>
                    <a:lnTo>
                      <a:pt x="1269" y="382"/>
                    </a:lnTo>
                    <a:lnTo>
                      <a:pt x="1271" y="380"/>
                    </a:lnTo>
                    <a:lnTo>
                      <a:pt x="1272" y="377"/>
                    </a:lnTo>
                    <a:lnTo>
                      <a:pt x="1272" y="355"/>
                    </a:lnTo>
                    <a:lnTo>
                      <a:pt x="1271" y="353"/>
                    </a:lnTo>
                    <a:lnTo>
                      <a:pt x="1265" y="353"/>
                    </a:lnTo>
                    <a:lnTo>
                      <a:pt x="1264" y="349"/>
                    </a:lnTo>
                    <a:lnTo>
                      <a:pt x="1258" y="345"/>
                    </a:lnTo>
                    <a:lnTo>
                      <a:pt x="1256" y="344"/>
                    </a:lnTo>
                    <a:lnTo>
                      <a:pt x="1256" y="340"/>
                    </a:lnTo>
                    <a:lnTo>
                      <a:pt x="1261" y="339"/>
                    </a:lnTo>
                    <a:lnTo>
                      <a:pt x="1266" y="334"/>
                    </a:lnTo>
                    <a:lnTo>
                      <a:pt x="1267" y="329"/>
                    </a:lnTo>
                    <a:lnTo>
                      <a:pt x="1261" y="329"/>
                    </a:lnTo>
                    <a:lnTo>
                      <a:pt x="1258" y="332"/>
                    </a:lnTo>
                    <a:lnTo>
                      <a:pt x="1254" y="332"/>
                    </a:lnTo>
                    <a:lnTo>
                      <a:pt x="1249" y="340"/>
                    </a:lnTo>
                    <a:lnTo>
                      <a:pt x="1247" y="348"/>
                    </a:lnTo>
                    <a:lnTo>
                      <a:pt x="1236" y="348"/>
                    </a:lnTo>
                    <a:lnTo>
                      <a:pt x="1234" y="345"/>
                    </a:lnTo>
                    <a:lnTo>
                      <a:pt x="1234" y="343"/>
                    </a:lnTo>
                    <a:lnTo>
                      <a:pt x="1234" y="327"/>
                    </a:lnTo>
                    <a:lnTo>
                      <a:pt x="1231" y="317"/>
                    </a:lnTo>
                    <a:lnTo>
                      <a:pt x="1231" y="308"/>
                    </a:lnTo>
                    <a:lnTo>
                      <a:pt x="1232" y="306"/>
                    </a:lnTo>
                    <a:lnTo>
                      <a:pt x="1238" y="299"/>
                    </a:lnTo>
                    <a:lnTo>
                      <a:pt x="1243" y="292"/>
                    </a:lnTo>
                    <a:lnTo>
                      <a:pt x="1253" y="281"/>
                    </a:lnTo>
                    <a:lnTo>
                      <a:pt x="1266" y="267"/>
                    </a:lnTo>
                    <a:lnTo>
                      <a:pt x="1283" y="254"/>
                    </a:lnTo>
                    <a:lnTo>
                      <a:pt x="1291" y="242"/>
                    </a:lnTo>
                    <a:lnTo>
                      <a:pt x="1297" y="238"/>
                    </a:lnTo>
                    <a:lnTo>
                      <a:pt x="1303" y="232"/>
                    </a:lnTo>
                    <a:lnTo>
                      <a:pt x="1306" y="222"/>
                    </a:lnTo>
                    <a:lnTo>
                      <a:pt x="1306" y="218"/>
                    </a:lnTo>
                    <a:lnTo>
                      <a:pt x="1312" y="199"/>
                    </a:lnTo>
                    <a:lnTo>
                      <a:pt x="1312" y="195"/>
                    </a:lnTo>
                    <a:lnTo>
                      <a:pt x="1308" y="192"/>
                    </a:lnTo>
                    <a:lnTo>
                      <a:pt x="1301" y="192"/>
                    </a:lnTo>
                    <a:lnTo>
                      <a:pt x="1285" y="187"/>
                    </a:lnTo>
                    <a:lnTo>
                      <a:pt x="1279" y="175"/>
                    </a:lnTo>
                    <a:lnTo>
                      <a:pt x="1272" y="152"/>
                    </a:lnTo>
                    <a:lnTo>
                      <a:pt x="1271" y="150"/>
                    </a:lnTo>
                    <a:lnTo>
                      <a:pt x="1269" y="138"/>
                    </a:lnTo>
                    <a:lnTo>
                      <a:pt x="1264" y="129"/>
                    </a:lnTo>
                    <a:lnTo>
                      <a:pt x="1260" y="116"/>
                    </a:lnTo>
                    <a:lnTo>
                      <a:pt x="1256" y="105"/>
                    </a:lnTo>
                    <a:lnTo>
                      <a:pt x="1253" y="91"/>
                    </a:lnTo>
                    <a:lnTo>
                      <a:pt x="1253" y="80"/>
                    </a:lnTo>
                    <a:lnTo>
                      <a:pt x="1247" y="69"/>
                    </a:lnTo>
                    <a:lnTo>
                      <a:pt x="1237" y="57"/>
                    </a:lnTo>
                    <a:lnTo>
                      <a:pt x="1232" y="53"/>
                    </a:lnTo>
                    <a:lnTo>
                      <a:pt x="1229" y="54"/>
                    </a:lnTo>
                    <a:lnTo>
                      <a:pt x="1227" y="62"/>
                    </a:lnTo>
                    <a:lnTo>
                      <a:pt x="1222" y="63"/>
                    </a:lnTo>
                    <a:lnTo>
                      <a:pt x="1209" y="76"/>
                    </a:lnTo>
                    <a:lnTo>
                      <a:pt x="1206" y="84"/>
                    </a:lnTo>
                    <a:lnTo>
                      <a:pt x="1193" y="102"/>
                    </a:lnTo>
                    <a:lnTo>
                      <a:pt x="1183" y="114"/>
                    </a:lnTo>
                    <a:lnTo>
                      <a:pt x="1179" y="121"/>
                    </a:lnTo>
                    <a:lnTo>
                      <a:pt x="1170" y="143"/>
                    </a:lnTo>
                    <a:lnTo>
                      <a:pt x="1143" y="167"/>
                    </a:lnTo>
                    <a:lnTo>
                      <a:pt x="1141" y="170"/>
                    </a:lnTo>
                    <a:lnTo>
                      <a:pt x="1136" y="172"/>
                    </a:lnTo>
                    <a:lnTo>
                      <a:pt x="1126" y="172"/>
                    </a:lnTo>
                    <a:lnTo>
                      <a:pt x="1119" y="168"/>
                    </a:lnTo>
                    <a:lnTo>
                      <a:pt x="1113" y="168"/>
                    </a:lnTo>
                    <a:lnTo>
                      <a:pt x="1109" y="170"/>
                    </a:lnTo>
                    <a:lnTo>
                      <a:pt x="1093" y="177"/>
                    </a:lnTo>
                    <a:lnTo>
                      <a:pt x="1087" y="177"/>
                    </a:lnTo>
                    <a:lnTo>
                      <a:pt x="1084" y="176"/>
                    </a:lnTo>
                    <a:lnTo>
                      <a:pt x="1075" y="170"/>
                    </a:lnTo>
                    <a:lnTo>
                      <a:pt x="1065" y="159"/>
                    </a:lnTo>
                    <a:lnTo>
                      <a:pt x="1059" y="157"/>
                    </a:lnTo>
                    <a:lnTo>
                      <a:pt x="1055" y="155"/>
                    </a:lnTo>
                    <a:lnTo>
                      <a:pt x="1034" y="149"/>
                    </a:lnTo>
                    <a:lnTo>
                      <a:pt x="1012" y="155"/>
                    </a:lnTo>
                    <a:lnTo>
                      <a:pt x="1008" y="155"/>
                    </a:lnTo>
                    <a:lnTo>
                      <a:pt x="998" y="152"/>
                    </a:lnTo>
                    <a:lnTo>
                      <a:pt x="991" y="152"/>
                    </a:lnTo>
                    <a:lnTo>
                      <a:pt x="985" y="155"/>
                    </a:lnTo>
                    <a:lnTo>
                      <a:pt x="986" y="179"/>
                    </a:lnTo>
                    <a:lnTo>
                      <a:pt x="982" y="183"/>
                    </a:lnTo>
                    <a:lnTo>
                      <a:pt x="965" y="183"/>
                    </a:lnTo>
                    <a:lnTo>
                      <a:pt x="953" y="178"/>
                    </a:lnTo>
                    <a:lnTo>
                      <a:pt x="942" y="179"/>
                    </a:lnTo>
                    <a:lnTo>
                      <a:pt x="928" y="181"/>
                    </a:lnTo>
                    <a:lnTo>
                      <a:pt x="922" y="178"/>
                    </a:lnTo>
                    <a:lnTo>
                      <a:pt x="921" y="177"/>
                    </a:lnTo>
                    <a:lnTo>
                      <a:pt x="917" y="176"/>
                    </a:lnTo>
                    <a:lnTo>
                      <a:pt x="912" y="176"/>
                    </a:lnTo>
                    <a:lnTo>
                      <a:pt x="901" y="182"/>
                    </a:lnTo>
                    <a:lnTo>
                      <a:pt x="893" y="192"/>
                    </a:lnTo>
                    <a:lnTo>
                      <a:pt x="879" y="192"/>
                    </a:lnTo>
                    <a:lnTo>
                      <a:pt x="871" y="195"/>
                    </a:lnTo>
                    <a:lnTo>
                      <a:pt x="866" y="200"/>
                    </a:lnTo>
                    <a:lnTo>
                      <a:pt x="855" y="200"/>
                    </a:lnTo>
                    <a:lnTo>
                      <a:pt x="846" y="203"/>
                    </a:lnTo>
                    <a:lnTo>
                      <a:pt x="840" y="213"/>
                    </a:lnTo>
                    <a:lnTo>
                      <a:pt x="835" y="215"/>
                    </a:lnTo>
                    <a:lnTo>
                      <a:pt x="822" y="215"/>
                    </a:lnTo>
                    <a:lnTo>
                      <a:pt x="812" y="213"/>
                    </a:lnTo>
                    <a:lnTo>
                      <a:pt x="796" y="203"/>
                    </a:lnTo>
                    <a:lnTo>
                      <a:pt x="790" y="198"/>
                    </a:lnTo>
                    <a:lnTo>
                      <a:pt x="786" y="192"/>
                    </a:lnTo>
                    <a:lnTo>
                      <a:pt x="783" y="191"/>
                    </a:lnTo>
                    <a:lnTo>
                      <a:pt x="779" y="186"/>
                    </a:lnTo>
                    <a:lnTo>
                      <a:pt x="777" y="183"/>
                    </a:lnTo>
                    <a:lnTo>
                      <a:pt x="779" y="170"/>
                    </a:lnTo>
                    <a:lnTo>
                      <a:pt x="777" y="161"/>
                    </a:lnTo>
                    <a:lnTo>
                      <a:pt x="766" y="151"/>
                    </a:lnTo>
                    <a:lnTo>
                      <a:pt x="765" y="148"/>
                    </a:lnTo>
                    <a:lnTo>
                      <a:pt x="765" y="117"/>
                    </a:lnTo>
                    <a:lnTo>
                      <a:pt x="771" y="103"/>
                    </a:lnTo>
                    <a:lnTo>
                      <a:pt x="774" y="96"/>
                    </a:lnTo>
                    <a:lnTo>
                      <a:pt x="774" y="86"/>
                    </a:lnTo>
                    <a:lnTo>
                      <a:pt x="783" y="73"/>
                    </a:lnTo>
                    <a:lnTo>
                      <a:pt x="785" y="70"/>
                    </a:lnTo>
                    <a:lnTo>
                      <a:pt x="783" y="63"/>
                    </a:lnTo>
                    <a:lnTo>
                      <a:pt x="779" y="57"/>
                    </a:lnTo>
                    <a:lnTo>
                      <a:pt x="779" y="42"/>
                    </a:lnTo>
                    <a:lnTo>
                      <a:pt x="767" y="38"/>
                    </a:lnTo>
                    <a:lnTo>
                      <a:pt x="765" y="37"/>
                    </a:lnTo>
                    <a:lnTo>
                      <a:pt x="756" y="36"/>
                    </a:lnTo>
                    <a:lnTo>
                      <a:pt x="760" y="22"/>
                    </a:lnTo>
                    <a:lnTo>
                      <a:pt x="760" y="15"/>
                    </a:lnTo>
                    <a:lnTo>
                      <a:pt x="760" y="9"/>
                    </a:lnTo>
                    <a:lnTo>
                      <a:pt x="755" y="0"/>
                    </a:lnTo>
                    <a:lnTo>
                      <a:pt x="747" y="0"/>
                    </a:lnTo>
                    <a:lnTo>
                      <a:pt x="734" y="4"/>
                    </a:lnTo>
                    <a:lnTo>
                      <a:pt x="725" y="3"/>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349" name="Freeform 250"/>
              <p:cNvSpPr>
                <a:spLocks noChangeAspect="1"/>
              </p:cNvSpPr>
              <p:nvPr/>
            </p:nvSpPr>
            <p:spPr bwMode="gray">
              <a:xfrm>
                <a:off x="1650" y="2350"/>
                <a:ext cx="132" cy="182"/>
              </a:xfrm>
              <a:custGeom>
                <a:avLst/>
                <a:gdLst/>
                <a:ahLst/>
                <a:cxnLst>
                  <a:cxn ang="0">
                    <a:pos x="404" y="0"/>
                  </a:cxn>
                  <a:cxn ang="0">
                    <a:pos x="380" y="12"/>
                  </a:cxn>
                  <a:cxn ang="0">
                    <a:pos x="314" y="58"/>
                  </a:cxn>
                  <a:cxn ang="0">
                    <a:pos x="260" y="65"/>
                  </a:cxn>
                  <a:cxn ang="0">
                    <a:pos x="244" y="82"/>
                  </a:cxn>
                  <a:cxn ang="0">
                    <a:pos x="187" y="102"/>
                  </a:cxn>
                  <a:cxn ang="0">
                    <a:pos x="158" y="170"/>
                  </a:cxn>
                  <a:cxn ang="0">
                    <a:pos x="115" y="213"/>
                  </a:cxn>
                  <a:cxn ang="0">
                    <a:pos x="113" y="242"/>
                  </a:cxn>
                  <a:cxn ang="0">
                    <a:pos x="88" y="226"/>
                  </a:cxn>
                  <a:cxn ang="0">
                    <a:pos x="91" y="251"/>
                  </a:cxn>
                  <a:cxn ang="0">
                    <a:pos x="60" y="278"/>
                  </a:cxn>
                  <a:cxn ang="0">
                    <a:pos x="81" y="320"/>
                  </a:cxn>
                  <a:cxn ang="0">
                    <a:pos x="83" y="380"/>
                  </a:cxn>
                  <a:cxn ang="0">
                    <a:pos x="83" y="462"/>
                  </a:cxn>
                  <a:cxn ang="0">
                    <a:pos x="111" y="472"/>
                  </a:cxn>
                  <a:cxn ang="0">
                    <a:pos x="71" y="533"/>
                  </a:cxn>
                  <a:cxn ang="0">
                    <a:pos x="20" y="560"/>
                  </a:cxn>
                  <a:cxn ang="0">
                    <a:pos x="0" y="596"/>
                  </a:cxn>
                  <a:cxn ang="0">
                    <a:pos x="44" y="629"/>
                  </a:cxn>
                  <a:cxn ang="0">
                    <a:pos x="106" y="673"/>
                  </a:cxn>
                  <a:cxn ang="0">
                    <a:pos x="156" y="665"/>
                  </a:cxn>
                  <a:cxn ang="0">
                    <a:pos x="201" y="687"/>
                  </a:cxn>
                  <a:cxn ang="0">
                    <a:pos x="238" y="708"/>
                  </a:cxn>
                  <a:cxn ang="0">
                    <a:pos x="273" y="743"/>
                  </a:cxn>
                  <a:cxn ang="0">
                    <a:pos x="297" y="776"/>
                  </a:cxn>
                  <a:cxn ang="0">
                    <a:pos x="319" y="811"/>
                  </a:cxn>
                  <a:cxn ang="0">
                    <a:pos x="365" y="821"/>
                  </a:cxn>
                  <a:cxn ang="0">
                    <a:pos x="389" y="807"/>
                  </a:cxn>
                  <a:cxn ang="0">
                    <a:pos x="435" y="807"/>
                  </a:cxn>
                  <a:cxn ang="0">
                    <a:pos x="488" y="842"/>
                  </a:cxn>
                  <a:cxn ang="0">
                    <a:pos x="459" y="892"/>
                  </a:cxn>
                  <a:cxn ang="0">
                    <a:pos x="494" y="909"/>
                  </a:cxn>
                  <a:cxn ang="0">
                    <a:pos x="504" y="858"/>
                  </a:cxn>
                  <a:cxn ang="0">
                    <a:pos x="524" y="752"/>
                  </a:cxn>
                  <a:cxn ang="0">
                    <a:pos x="489" y="655"/>
                  </a:cxn>
                  <a:cxn ang="0">
                    <a:pos x="532" y="652"/>
                  </a:cxn>
                  <a:cxn ang="0">
                    <a:pos x="518" y="627"/>
                  </a:cxn>
                  <a:cxn ang="0">
                    <a:pos x="501" y="620"/>
                  </a:cxn>
                  <a:cxn ang="0">
                    <a:pos x="591" y="575"/>
                  </a:cxn>
                  <a:cxn ang="0">
                    <a:pos x="633" y="574"/>
                  </a:cxn>
                  <a:cxn ang="0">
                    <a:pos x="658" y="603"/>
                  </a:cxn>
                  <a:cxn ang="0">
                    <a:pos x="626" y="516"/>
                  </a:cxn>
                  <a:cxn ang="0">
                    <a:pos x="640" y="493"/>
                  </a:cxn>
                  <a:cxn ang="0">
                    <a:pos x="615" y="453"/>
                  </a:cxn>
                  <a:cxn ang="0">
                    <a:pos x="615" y="403"/>
                  </a:cxn>
                  <a:cxn ang="0">
                    <a:pos x="633" y="353"/>
                  </a:cxn>
                  <a:cxn ang="0">
                    <a:pos x="583" y="353"/>
                  </a:cxn>
                  <a:cxn ang="0">
                    <a:pos x="544" y="348"/>
                  </a:cxn>
                  <a:cxn ang="0">
                    <a:pos x="494" y="307"/>
                  </a:cxn>
                  <a:cxn ang="0">
                    <a:pos x="443" y="294"/>
                  </a:cxn>
                  <a:cxn ang="0">
                    <a:pos x="376" y="283"/>
                  </a:cxn>
                  <a:cxn ang="0">
                    <a:pos x="353" y="223"/>
                  </a:cxn>
                  <a:cxn ang="0">
                    <a:pos x="334" y="180"/>
                  </a:cxn>
                  <a:cxn ang="0">
                    <a:pos x="375" y="62"/>
                  </a:cxn>
                </a:cxnLst>
                <a:rect l="0" t="0" r="r" b="b"/>
                <a:pathLst>
                  <a:path w="663" h="909">
                    <a:moveTo>
                      <a:pt x="419" y="33"/>
                    </a:moveTo>
                    <a:lnTo>
                      <a:pt x="424" y="28"/>
                    </a:lnTo>
                    <a:lnTo>
                      <a:pt x="429" y="21"/>
                    </a:lnTo>
                    <a:lnTo>
                      <a:pt x="427" y="12"/>
                    </a:lnTo>
                    <a:lnTo>
                      <a:pt x="418" y="6"/>
                    </a:lnTo>
                    <a:lnTo>
                      <a:pt x="404" y="0"/>
                    </a:lnTo>
                    <a:lnTo>
                      <a:pt x="396" y="5"/>
                    </a:lnTo>
                    <a:lnTo>
                      <a:pt x="393" y="5"/>
                    </a:lnTo>
                    <a:lnTo>
                      <a:pt x="391" y="5"/>
                    </a:lnTo>
                    <a:lnTo>
                      <a:pt x="391" y="14"/>
                    </a:lnTo>
                    <a:lnTo>
                      <a:pt x="386" y="14"/>
                    </a:lnTo>
                    <a:lnTo>
                      <a:pt x="380" y="12"/>
                    </a:lnTo>
                    <a:lnTo>
                      <a:pt x="378" y="16"/>
                    </a:lnTo>
                    <a:lnTo>
                      <a:pt x="377" y="24"/>
                    </a:lnTo>
                    <a:lnTo>
                      <a:pt x="372" y="31"/>
                    </a:lnTo>
                    <a:lnTo>
                      <a:pt x="366" y="35"/>
                    </a:lnTo>
                    <a:lnTo>
                      <a:pt x="341" y="43"/>
                    </a:lnTo>
                    <a:lnTo>
                      <a:pt x="314" y="58"/>
                    </a:lnTo>
                    <a:lnTo>
                      <a:pt x="310" y="60"/>
                    </a:lnTo>
                    <a:lnTo>
                      <a:pt x="289" y="65"/>
                    </a:lnTo>
                    <a:lnTo>
                      <a:pt x="281" y="65"/>
                    </a:lnTo>
                    <a:lnTo>
                      <a:pt x="271" y="63"/>
                    </a:lnTo>
                    <a:lnTo>
                      <a:pt x="263" y="63"/>
                    </a:lnTo>
                    <a:lnTo>
                      <a:pt x="260" y="65"/>
                    </a:lnTo>
                    <a:lnTo>
                      <a:pt x="257" y="70"/>
                    </a:lnTo>
                    <a:lnTo>
                      <a:pt x="253" y="81"/>
                    </a:lnTo>
                    <a:lnTo>
                      <a:pt x="249" y="90"/>
                    </a:lnTo>
                    <a:lnTo>
                      <a:pt x="247" y="91"/>
                    </a:lnTo>
                    <a:lnTo>
                      <a:pt x="244" y="91"/>
                    </a:lnTo>
                    <a:lnTo>
                      <a:pt x="244" y="82"/>
                    </a:lnTo>
                    <a:lnTo>
                      <a:pt x="242" y="80"/>
                    </a:lnTo>
                    <a:lnTo>
                      <a:pt x="231" y="80"/>
                    </a:lnTo>
                    <a:lnTo>
                      <a:pt x="220" y="80"/>
                    </a:lnTo>
                    <a:lnTo>
                      <a:pt x="216" y="80"/>
                    </a:lnTo>
                    <a:lnTo>
                      <a:pt x="194" y="96"/>
                    </a:lnTo>
                    <a:lnTo>
                      <a:pt x="187" y="102"/>
                    </a:lnTo>
                    <a:lnTo>
                      <a:pt x="185" y="107"/>
                    </a:lnTo>
                    <a:lnTo>
                      <a:pt x="183" y="128"/>
                    </a:lnTo>
                    <a:lnTo>
                      <a:pt x="181" y="144"/>
                    </a:lnTo>
                    <a:lnTo>
                      <a:pt x="179" y="160"/>
                    </a:lnTo>
                    <a:lnTo>
                      <a:pt x="173" y="166"/>
                    </a:lnTo>
                    <a:lnTo>
                      <a:pt x="158" y="170"/>
                    </a:lnTo>
                    <a:lnTo>
                      <a:pt x="155" y="173"/>
                    </a:lnTo>
                    <a:lnTo>
                      <a:pt x="146" y="188"/>
                    </a:lnTo>
                    <a:lnTo>
                      <a:pt x="142" y="192"/>
                    </a:lnTo>
                    <a:lnTo>
                      <a:pt x="135" y="198"/>
                    </a:lnTo>
                    <a:lnTo>
                      <a:pt x="117" y="209"/>
                    </a:lnTo>
                    <a:lnTo>
                      <a:pt x="115" y="213"/>
                    </a:lnTo>
                    <a:lnTo>
                      <a:pt x="117" y="216"/>
                    </a:lnTo>
                    <a:lnTo>
                      <a:pt x="118" y="219"/>
                    </a:lnTo>
                    <a:lnTo>
                      <a:pt x="122" y="238"/>
                    </a:lnTo>
                    <a:lnTo>
                      <a:pt x="119" y="245"/>
                    </a:lnTo>
                    <a:lnTo>
                      <a:pt x="118" y="246"/>
                    </a:lnTo>
                    <a:lnTo>
                      <a:pt x="113" y="242"/>
                    </a:lnTo>
                    <a:lnTo>
                      <a:pt x="103" y="229"/>
                    </a:lnTo>
                    <a:lnTo>
                      <a:pt x="86" y="209"/>
                    </a:lnTo>
                    <a:lnTo>
                      <a:pt x="85" y="213"/>
                    </a:lnTo>
                    <a:lnTo>
                      <a:pt x="83" y="221"/>
                    </a:lnTo>
                    <a:lnTo>
                      <a:pt x="83" y="223"/>
                    </a:lnTo>
                    <a:lnTo>
                      <a:pt x="88" y="226"/>
                    </a:lnTo>
                    <a:lnTo>
                      <a:pt x="92" y="232"/>
                    </a:lnTo>
                    <a:lnTo>
                      <a:pt x="92" y="238"/>
                    </a:lnTo>
                    <a:lnTo>
                      <a:pt x="93" y="240"/>
                    </a:lnTo>
                    <a:lnTo>
                      <a:pt x="97" y="242"/>
                    </a:lnTo>
                    <a:lnTo>
                      <a:pt x="97" y="246"/>
                    </a:lnTo>
                    <a:lnTo>
                      <a:pt x="91" y="251"/>
                    </a:lnTo>
                    <a:lnTo>
                      <a:pt x="81" y="264"/>
                    </a:lnTo>
                    <a:lnTo>
                      <a:pt x="77" y="267"/>
                    </a:lnTo>
                    <a:lnTo>
                      <a:pt x="72" y="263"/>
                    </a:lnTo>
                    <a:lnTo>
                      <a:pt x="69" y="264"/>
                    </a:lnTo>
                    <a:lnTo>
                      <a:pt x="69" y="272"/>
                    </a:lnTo>
                    <a:lnTo>
                      <a:pt x="60" y="278"/>
                    </a:lnTo>
                    <a:lnTo>
                      <a:pt x="60" y="283"/>
                    </a:lnTo>
                    <a:lnTo>
                      <a:pt x="59" y="283"/>
                    </a:lnTo>
                    <a:lnTo>
                      <a:pt x="61" y="288"/>
                    </a:lnTo>
                    <a:lnTo>
                      <a:pt x="66" y="306"/>
                    </a:lnTo>
                    <a:lnTo>
                      <a:pt x="70" y="311"/>
                    </a:lnTo>
                    <a:lnTo>
                      <a:pt x="81" y="320"/>
                    </a:lnTo>
                    <a:lnTo>
                      <a:pt x="86" y="327"/>
                    </a:lnTo>
                    <a:lnTo>
                      <a:pt x="87" y="331"/>
                    </a:lnTo>
                    <a:lnTo>
                      <a:pt x="85" y="353"/>
                    </a:lnTo>
                    <a:lnTo>
                      <a:pt x="88" y="367"/>
                    </a:lnTo>
                    <a:lnTo>
                      <a:pt x="88" y="372"/>
                    </a:lnTo>
                    <a:lnTo>
                      <a:pt x="83" y="380"/>
                    </a:lnTo>
                    <a:lnTo>
                      <a:pt x="81" y="386"/>
                    </a:lnTo>
                    <a:lnTo>
                      <a:pt x="85" y="412"/>
                    </a:lnTo>
                    <a:lnTo>
                      <a:pt x="90" y="431"/>
                    </a:lnTo>
                    <a:lnTo>
                      <a:pt x="90" y="439"/>
                    </a:lnTo>
                    <a:lnTo>
                      <a:pt x="85" y="455"/>
                    </a:lnTo>
                    <a:lnTo>
                      <a:pt x="83" y="462"/>
                    </a:lnTo>
                    <a:lnTo>
                      <a:pt x="85" y="469"/>
                    </a:lnTo>
                    <a:lnTo>
                      <a:pt x="92" y="472"/>
                    </a:lnTo>
                    <a:lnTo>
                      <a:pt x="98" y="473"/>
                    </a:lnTo>
                    <a:lnTo>
                      <a:pt x="103" y="472"/>
                    </a:lnTo>
                    <a:lnTo>
                      <a:pt x="111" y="467"/>
                    </a:lnTo>
                    <a:lnTo>
                      <a:pt x="111" y="472"/>
                    </a:lnTo>
                    <a:lnTo>
                      <a:pt x="111" y="474"/>
                    </a:lnTo>
                    <a:lnTo>
                      <a:pt x="107" y="479"/>
                    </a:lnTo>
                    <a:lnTo>
                      <a:pt x="95" y="490"/>
                    </a:lnTo>
                    <a:lnTo>
                      <a:pt x="81" y="507"/>
                    </a:lnTo>
                    <a:lnTo>
                      <a:pt x="74" y="531"/>
                    </a:lnTo>
                    <a:lnTo>
                      <a:pt x="71" y="533"/>
                    </a:lnTo>
                    <a:lnTo>
                      <a:pt x="69" y="536"/>
                    </a:lnTo>
                    <a:lnTo>
                      <a:pt x="54" y="541"/>
                    </a:lnTo>
                    <a:lnTo>
                      <a:pt x="40" y="539"/>
                    </a:lnTo>
                    <a:lnTo>
                      <a:pt x="37" y="541"/>
                    </a:lnTo>
                    <a:lnTo>
                      <a:pt x="26" y="547"/>
                    </a:lnTo>
                    <a:lnTo>
                      <a:pt x="20" y="560"/>
                    </a:lnTo>
                    <a:lnTo>
                      <a:pt x="18" y="569"/>
                    </a:lnTo>
                    <a:lnTo>
                      <a:pt x="21" y="577"/>
                    </a:lnTo>
                    <a:lnTo>
                      <a:pt x="20" y="584"/>
                    </a:lnTo>
                    <a:lnTo>
                      <a:pt x="7" y="585"/>
                    </a:lnTo>
                    <a:lnTo>
                      <a:pt x="4" y="590"/>
                    </a:lnTo>
                    <a:lnTo>
                      <a:pt x="0" y="596"/>
                    </a:lnTo>
                    <a:lnTo>
                      <a:pt x="0" y="601"/>
                    </a:lnTo>
                    <a:lnTo>
                      <a:pt x="5" y="607"/>
                    </a:lnTo>
                    <a:lnTo>
                      <a:pt x="6" y="611"/>
                    </a:lnTo>
                    <a:lnTo>
                      <a:pt x="9" y="613"/>
                    </a:lnTo>
                    <a:lnTo>
                      <a:pt x="12" y="616"/>
                    </a:lnTo>
                    <a:lnTo>
                      <a:pt x="44" y="629"/>
                    </a:lnTo>
                    <a:lnTo>
                      <a:pt x="74" y="644"/>
                    </a:lnTo>
                    <a:lnTo>
                      <a:pt x="86" y="652"/>
                    </a:lnTo>
                    <a:lnTo>
                      <a:pt x="88" y="657"/>
                    </a:lnTo>
                    <a:lnTo>
                      <a:pt x="91" y="668"/>
                    </a:lnTo>
                    <a:lnTo>
                      <a:pt x="93" y="672"/>
                    </a:lnTo>
                    <a:lnTo>
                      <a:pt x="106" y="673"/>
                    </a:lnTo>
                    <a:lnTo>
                      <a:pt x="114" y="671"/>
                    </a:lnTo>
                    <a:lnTo>
                      <a:pt x="119" y="671"/>
                    </a:lnTo>
                    <a:lnTo>
                      <a:pt x="140" y="673"/>
                    </a:lnTo>
                    <a:lnTo>
                      <a:pt x="150" y="673"/>
                    </a:lnTo>
                    <a:lnTo>
                      <a:pt x="151" y="671"/>
                    </a:lnTo>
                    <a:lnTo>
                      <a:pt x="156" y="665"/>
                    </a:lnTo>
                    <a:lnTo>
                      <a:pt x="161" y="665"/>
                    </a:lnTo>
                    <a:lnTo>
                      <a:pt x="168" y="667"/>
                    </a:lnTo>
                    <a:lnTo>
                      <a:pt x="174" y="673"/>
                    </a:lnTo>
                    <a:lnTo>
                      <a:pt x="181" y="676"/>
                    </a:lnTo>
                    <a:lnTo>
                      <a:pt x="195" y="687"/>
                    </a:lnTo>
                    <a:lnTo>
                      <a:pt x="201" y="687"/>
                    </a:lnTo>
                    <a:lnTo>
                      <a:pt x="205" y="687"/>
                    </a:lnTo>
                    <a:lnTo>
                      <a:pt x="215" y="690"/>
                    </a:lnTo>
                    <a:lnTo>
                      <a:pt x="224" y="693"/>
                    </a:lnTo>
                    <a:lnTo>
                      <a:pt x="230" y="695"/>
                    </a:lnTo>
                    <a:lnTo>
                      <a:pt x="235" y="704"/>
                    </a:lnTo>
                    <a:lnTo>
                      <a:pt x="238" y="708"/>
                    </a:lnTo>
                    <a:lnTo>
                      <a:pt x="248" y="711"/>
                    </a:lnTo>
                    <a:lnTo>
                      <a:pt x="253" y="725"/>
                    </a:lnTo>
                    <a:lnTo>
                      <a:pt x="258" y="733"/>
                    </a:lnTo>
                    <a:lnTo>
                      <a:pt x="264" y="737"/>
                    </a:lnTo>
                    <a:lnTo>
                      <a:pt x="267" y="742"/>
                    </a:lnTo>
                    <a:lnTo>
                      <a:pt x="273" y="743"/>
                    </a:lnTo>
                    <a:lnTo>
                      <a:pt x="278" y="743"/>
                    </a:lnTo>
                    <a:lnTo>
                      <a:pt x="284" y="746"/>
                    </a:lnTo>
                    <a:lnTo>
                      <a:pt x="289" y="749"/>
                    </a:lnTo>
                    <a:lnTo>
                      <a:pt x="292" y="756"/>
                    </a:lnTo>
                    <a:lnTo>
                      <a:pt x="294" y="768"/>
                    </a:lnTo>
                    <a:lnTo>
                      <a:pt x="297" y="776"/>
                    </a:lnTo>
                    <a:lnTo>
                      <a:pt x="298" y="780"/>
                    </a:lnTo>
                    <a:lnTo>
                      <a:pt x="302" y="783"/>
                    </a:lnTo>
                    <a:lnTo>
                      <a:pt x="311" y="783"/>
                    </a:lnTo>
                    <a:lnTo>
                      <a:pt x="316" y="784"/>
                    </a:lnTo>
                    <a:lnTo>
                      <a:pt x="316" y="806"/>
                    </a:lnTo>
                    <a:lnTo>
                      <a:pt x="319" y="811"/>
                    </a:lnTo>
                    <a:lnTo>
                      <a:pt x="324" y="816"/>
                    </a:lnTo>
                    <a:lnTo>
                      <a:pt x="334" y="817"/>
                    </a:lnTo>
                    <a:lnTo>
                      <a:pt x="339" y="816"/>
                    </a:lnTo>
                    <a:lnTo>
                      <a:pt x="353" y="817"/>
                    </a:lnTo>
                    <a:lnTo>
                      <a:pt x="361" y="821"/>
                    </a:lnTo>
                    <a:lnTo>
                      <a:pt x="365" y="821"/>
                    </a:lnTo>
                    <a:lnTo>
                      <a:pt x="372" y="819"/>
                    </a:lnTo>
                    <a:lnTo>
                      <a:pt x="376" y="817"/>
                    </a:lnTo>
                    <a:lnTo>
                      <a:pt x="378" y="813"/>
                    </a:lnTo>
                    <a:lnTo>
                      <a:pt x="382" y="812"/>
                    </a:lnTo>
                    <a:lnTo>
                      <a:pt x="386" y="808"/>
                    </a:lnTo>
                    <a:lnTo>
                      <a:pt x="389" y="807"/>
                    </a:lnTo>
                    <a:lnTo>
                      <a:pt x="398" y="807"/>
                    </a:lnTo>
                    <a:lnTo>
                      <a:pt x="405" y="808"/>
                    </a:lnTo>
                    <a:lnTo>
                      <a:pt x="410" y="813"/>
                    </a:lnTo>
                    <a:lnTo>
                      <a:pt x="418" y="815"/>
                    </a:lnTo>
                    <a:lnTo>
                      <a:pt x="426" y="813"/>
                    </a:lnTo>
                    <a:lnTo>
                      <a:pt x="435" y="807"/>
                    </a:lnTo>
                    <a:lnTo>
                      <a:pt x="437" y="807"/>
                    </a:lnTo>
                    <a:lnTo>
                      <a:pt x="445" y="808"/>
                    </a:lnTo>
                    <a:lnTo>
                      <a:pt x="461" y="815"/>
                    </a:lnTo>
                    <a:lnTo>
                      <a:pt x="477" y="824"/>
                    </a:lnTo>
                    <a:lnTo>
                      <a:pt x="488" y="837"/>
                    </a:lnTo>
                    <a:lnTo>
                      <a:pt x="488" y="842"/>
                    </a:lnTo>
                    <a:lnTo>
                      <a:pt x="484" y="849"/>
                    </a:lnTo>
                    <a:lnTo>
                      <a:pt x="478" y="856"/>
                    </a:lnTo>
                    <a:lnTo>
                      <a:pt x="466" y="869"/>
                    </a:lnTo>
                    <a:lnTo>
                      <a:pt x="458" y="880"/>
                    </a:lnTo>
                    <a:lnTo>
                      <a:pt x="458" y="889"/>
                    </a:lnTo>
                    <a:lnTo>
                      <a:pt x="459" y="892"/>
                    </a:lnTo>
                    <a:lnTo>
                      <a:pt x="464" y="893"/>
                    </a:lnTo>
                    <a:lnTo>
                      <a:pt x="469" y="892"/>
                    </a:lnTo>
                    <a:lnTo>
                      <a:pt x="473" y="893"/>
                    </a:lnTo>
                    <a:lnTo>
                      <a:pt x="478" y="897"/>
                    </a:lnTo>
                    <a:lnTo>
                      <a:pt x="486" y="908"/>
                    </a:lnTo>
                    <a:lnTo>
                      <a:pt x="494" y="909"/>
                    </a:lnTo>
                    <a:lnTo>
                      <a:pt x="495" y="902"/>
                    </a:lnTo>
                    <a:lnTo>
                      <a:pt x="497" y="896"/>
                    </a:lnTo>
                    <a:lnTo>
                      <a:pt x="499" y="881"/>
                    </a:lnTo>
                    <a:lnTo>
                      <a:pt x="501" y="873"/>
                    </a:lnTo>
                    <a:lnTo>
                      <a:pt x="502" y="870"/>
                    </a:lnTo>
                    <a:lnTo>
                      <a:pt x="504" y="858"/>
                    </a:lnTo>
                    <a:lnTo>
                      <a:pt x="506" y="850"/>
                    </a:lnTo>
                    <a:lnTo>
                      <a:pt x="511" y="832"/>
                    </a:lnTo>
                    <a:lnTo>
                      <a:pt x="512" y="831"/>
                    </a:lnTo>
                    <a:lnTo>
                      <a:pt x="522" y="768"/>
                    </a:lnTo>
                    <a:lnTo>
                      <a:pt x="523" y="758"/>
                    </a:lnTo>
                    <a:lnTo>
                      <a:pt x="524" y="752"/>
                    </a:lnTo>
                    <a:lnTo>
                      <a:pt x="517" y="724"/>
                    </a:lnTo>
                    <a:lnTo>
                      <a:pt x="512" y="714"/>
                    </a:lnTo>
                    <a:lnTo>
                      <a:pt x="506" y="708"/>
                    </a:lnTo>
                    <a:lnTo>
                      <a:pt x="494" y="698"/>
                    </a:lnTo>
                    <a:lnTo>
                      <a:pt x="489" y="693"/>
                    </a:lnTo>
                    <a:lnTo>
                      <a:pt x="489" y="655"/>
                    </a:lnTo>
                    <a:lnTo>
                      <a:pt x="494" y="652"/>
                    </a:lnTo>
                    <a:lnTo>
                      <a:pt x="511" y="650"/>
                    </a:lnTo>
                    <a:lnTo>
                      <a:pt x="517" y="647"/>
                    </a:lnTo>
                    <a:lnTo>
                      <a:pt x="528" y="649"/>
                    </a:lnTo>
                    <a:lnTo>
                      <a:pt x="532" y="650"/>
                    </a:lnTo>
                    <a:lnTo>
                      <a:pt x="532" y="652"/>
                    </a:lnTo>
                    <a:lnTo>
                      <a:pt x="538" y="651"/>
                    </a:lnTo>
                    <a:lnTo>
                      <a:pt x="538" y="650"/>
                    </a:lnTo>
                    <a:lnTo>
                      <a:pt x="534" y="640"/>
                    </a:lnTo>
                    <a:lnTo>
                      <a:pt x="533" y="633"/>
                    </a:lnTo>
                    <a:lnTo>
                      <a:pt x="528" y="625"/>
                    </a:lnTo>
                    <a:lnTo>
                      <a:pt x="518" y="627"/>
                    </a:lnTo>
                    <a:lnTo>
                      <a:pt x="516" y="629"/>
                    </a:lnTo>
                    <a:lnTo>
                      <a:pt x="509" y="629"/>
                    </a:lnTo>
                    <a:lnTo>
                      <a:pt x="505" y="624"/>
                    </a:lnTo>
                    <a:lnTo>
                      <a:pt x="501" y="623"/>
                    </a:lnTo>
                    <a:lnTo>
                      <a:pt x="501" y="620"/>
                    </a:lnTo>
                    <a:lnTo>
                      <a:pt x="501" y="620"/>
                    </a:lnTo>
                    <a:lnTo>
                      <a:pt x="501" y="589"/>
                    </a:lnTo>
                    <a:lnTo>
                      <a:pt x="502" y="590"/>
                    </a:lnTo>
                    <a:lnTo>
                      <a:pt x="582" y="590"/>
                    </a:lnTo>
                    <a:lnTo>
                      <a:pt x="586" y="586"/>
                    </a:lnTo>
                    <a:lnTo>
                      <a:pt x="587" y="580"/>
                    </a:lnTo>
                    <a:lnTo>
                      <a:pt x="591" y="575"/>
                    </a:lnTo>
                    <a:lnTo>
                      <a:pt x="593" y="575"/>
                    </a:lnTo>
                    <a:lnTo>
                      <a:pt x="597" y="577"/>
                    </a:lnTo>
                    <a:lnTo>
                      <a:pt x="601" y="584"/>
                    </a:lnTo>
                    <a:lnTo>
                      <a:pt x="603" y="584"/>
                    </a:lnTo>
                    <a:lnTo>
                      <a:pt x="622" y="574"/>
                    </a:lnTo>
                    <a:lnTo>
                      <a:pt x="633" y="574"/>
                    </a:lnTo>
                    <a:lnTo>
                      <a:pt x="638" y="579"/>
                    </a:lnTo>
                    <a:lnTo>
                      <a:pt x="646" y="590"/>
                    </a:lnTo>
                    <a:lnTo>
                      <a:pt x="652" y="619"/>
                    </a:lnTo>
                    <a:lnTo>
                      <a:pt x="662" y="614"/>
                    </a:lnTo>
                    <a:lnTo>
                      <a:pt x="663" y="612"/>
                    </a:lnTo>
                    <a:lnTo>
                      <a:pt x="658" y="603"/>
                    </a:lnTo>
                    <a:lnTo>
                      <a:pt x="656" y="592"/>
                    </a:lnTo>
                    <a:lnTo>
                      <a:pt x="640" y="555"/>
                    </a:lnTo>
                    <a:lnTo>
                      <a:pt x="631" y="544"/>
                    </a:lnTo>
                    <a:lnTo>
                      <a:pt x="614" y="531"/>
                    </a:lnTo>
                    <a:lnTo>
                      <a:pt x="614" y="527"/>
                    </a:lnTo>
                    <a:lnTo>
                      <a:pt x="626" y="516"/>
                    </a:lnTo>
                    <a:lnTo>
                      <a:pt x="631" y="509"/>
                    </a:lnTo>
                    <a:lnTo>
                      <a:pt x="634" y="507"/>
                    </a:lnTo>
                    <a:lnTo>
                      <a:pt x="638" y="504"/>
                    </a:lnTo>
                    <a:lnTo>
                      <a:pt x="640" y="503"/>
                    </a:lnTo>
                    <a:lnTo>
                      <a:pt x="641" y="500"/>
                    </a:lnTo>
                    <a:lnTo>
                      <a:pt x="640" y="493"/>
                    </a:lnTo>
                    <a:lnTo>
                      <a:pt x="638" y="488"/>
                    </a:lnTo>
                    <a:lnTo>
                      <a:pt x="633" y="479"/>
                    </a:lnTo>
                    <a:lnTo>
                      <a:pt x="625" y="471"/>
                    </a:lnTo>
                    <a:lnTo>
                      <a:pt x="618" y="466"/>
                    </a:lnTo>
                    <a:lnTo>
                      <a:pt x="617" y="463"/>
                    </a:lnTo>
                    <a:lnTo>
                      <a:pt x="615" y="453"/>
                    </a:lnTo>
                    <a:lnTo>
                      <a:pt x="613" y="447"/>
                    </a:lnTo>
                    <a:lnTo>
                      <a:pt x="613" y="439"/>
                    </a:lnTo>
                    <a:lnTo>
                      <a:pt x="609" y="431"/>
                    </a:lnTo>
                    <a:lnTo>
                      <a:pt x="609" y="419"/>
                    </a:lnTo>
                    <a:lnTo>
                      <a:pt x="613" y="413"/>
                    </a:lnTo>
                    <a:lnTo>
                      <a:pt x="615" y="403"/>
                    </a:lnTo>
                    <a:lnTo>
                      <a:pt x="615" y="392"/>
                    </a:lnTo>
                    <a:lnTo>
                      <a:pt x="624" y="382"/>
                    </a:lnTo>
                    <a:lnTo>
                      <a:pt x="624" y="369"/>
                    </a:lnTo>
                    <a:lnTo>
                      <a:pt x="626" y="364"/>
                    </a:lnTo>
                    <a:lnTo>
                      <a:pt x="633" y="358"/>
                    </a:lnTo>
                    <a:lnTo>
                      <a:pt x="633" y="353"/>
                    </a:lnTo>
                    <a:lnTo>
                      <a:pt x="630" y="344"/>
                    </a:lnTo>
                    <a:lnTo>
                      <a:pt x="628" y="342"/>
                    </a:lnTo>
                    <a:lnTo>
                      <a:pt x="624" y="342"/>
                    </a:lnTo>
                    <a:lnTo>
                      <a:pt x="614" y="342"/>
                    </a:lnTo>
                    <a:lnTo>
                      <a:pt x="595" y="350"/>
                    </a:lnTo>
                    <a:lnTo>
                      <a:pt x="583" y="353"/>
                    </a:lnTo>
                    <a:lnTo>
                      <a:pt x="576" y="353"/>
                    </a:lnTo>
                    <a:lnTo>
                      <a:pt x="567" y="350"/>
                    </a:lnTo>
                    <a:lnTo>
                      <a:pt x="563" y="349"/>
                    </a:lnTo>
                    <a:lnTo>
                      <a:pt x="558" y="347"/>
                    </a:lnTo>
                    <a:lnTo>
                      <a:pt x="552" y="345"/>
                    </a:lnTo>
                    <a:lnTo>
                      <a:pt x="544" y="348"/>
                    </a:lnTo>
                    <a:lnTo>
                      <a:pt x="542" y="350"/>
                    </a:lnTo>
                    <a:lnTo>
                      <a:pt x="536" y="350"/>
                    </a:lnTo>
                    <a:lnTo>
                      <a:pt x="527" y="350"/>
                    </a:lnTo>
                    <a:lnTo>
                      <a:pt x="523" y="348"/>
                    </a:lnTo>
                    <a:lnTo>
                      <a:pt x="522" y="348"/>
                    </a:lnTo>
                    <a:lnTo>
                      <a:pt x="494" y="307"/>
                    </a:lnTo>
                    <a:lnTo>
                      <a:pt x="493" y="305"/>
                    </a:lnTo>
                    <a:lnTo>
                      <a:pt x="490" y="302"/>
                    </a:lnTo>
                    <a:lnTo>
                      <a:pt x="479" y="301"/>
                    </a:lnTo>
                    <a:lnTo>
                      <a:pt x="473" y="297"/>
                    </a:lnTo>
                    <a:lnTo>
                      <a:pt x="461" y="293"/>
                    </a:lnTo>
                    <a:lnTo>
                      <a:pt x="443" y="294"/>
                    </a:lnTo>
                    <a:lnTo>
                      <a:pt x="425" y="299"/>
                    </a:lnTo>
                    <a:lnTo>
                      <a:pt x="415" y="300"/>
                    </a:lnTo>
                    <a:lnTo>
                      <a:pt x="400" y="299"/>
                    </a:lnTo>
                    <a:lnTo>
                      <a:pt x="383" y="291"/>
                    </a:lnTo>
                    <a:lnTo>
                      <a:pt x="380" y="284"/>
                    </a:lnTo>
                    <a:lnTo>
                      <a:pt x="376" y="283"/>
                    </a:lnTo>
                    <a:lnTo>
                      <a:pt x="364" y="277"/>
                    </a:lnTo>
                    <a:lnTo>
                      <a:pt x="362" y="274"/>
                    </a:lnTo>
                    <a:lnTo>
                      <a:pt x="362" y="241"/>
                    </a:lnTo>
                    <a:lnTo>
                      <a:pt x="360" y="232"/>
                    </a:lnTo>
                    <a:lnTo>
                      <a:pt x="357" y="226"/>
                    </a:lnTo>
                    <a:lnTo>
                      <a:pt x="353" y="223"/>
                    </a:lnTo>
                    <a:lnTo>
                      <a:pt x="351" y="220"/>
                    </a:lnTo>
                    <a:lnTo>
                      <a:pt x="344" y="211"/>
                    </a:lnTo>
                    <a:lnTo>
                      <a:pt x="341" y="208"/>
                    </a:lnTo>
                    <a:lnTo>
                      <a:pt x="338" y="188"/>
                    </a:lnTo>
                    <a:lnTo>
                      <a:pt x="335" y="182"/>
                    </a:lnTo>
                    <a:lnTo>
                      <a:pt x="334" y="180"/>
                    </a:lnTo>
                    <a:lnTo>
                      <a:pt x="310" y="181"/>
                    </a:lnTo>
                    <a:lnTo>
                      <a:pt x="316" y="167"/>
                    </a:lnTo>
                    <a:lnTo>
                      <a:pt x="324" y="152"/>
                    </a:lnTo>
                    <a:lnTo>
                      <a:pt x="337" y="107"/>
                    </a:lnTo>
                    <a:lnTo>
                      <a:pt x="350" y="85"/>
                    </a:lnTo>
                    <a:lnTo>
                      <a:pt x="375" y="62"/>
                    </a:lnTo>
                    <a:lnTo>
                      <a:pt x="378" y="57"/>
                    </a:lnTo>
                    <a:lnTo>
                      <a:pt x="383" y="47"/>
                    </a:lnTo>
                    <a:lnTo>
                      <a:pt x="389" y="41"/>
                    </a:lnTo>
                    <a:lnTo>
                      <a:pt x="404" y="35"/>
                    </a:lnTo>
                    <a:lnTo>
                      <a:pt x="419" y="33"/>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350" name="Freeform 251"/>
              <p:cNvSpPr>
                <a:spLocks noChangeAspect="1"/>
              </p:cNvSpPr>
              <p:nvPr/>
            </p:nvSpPr>
            <p:spPr bwMode="gray">
              <a:xfrm>
                <a:off x="1751" y="2592"/>
                <a:ext cx="132" cy="151"/>
              </a:xfrm>
              <a:custGeom>
                <a:avLst/>
                <a:gdLst/>
                <a:ahLst/>
                <a:cxnLst>
                  <a:cxn ang="0">
                    <a:pos x="29" y="74"/>
                  </a:cxn>
                  <a:cxn ang="0">
                    <a:pos x="109" y="59"/>
                  </a:cxn>
                  <a:cxn ang="0">
                    <a:pos x="164" y="7"/>
                  </a:cxn>
                  <a:cxn ang="0">
                    <a:pos x="232" y="1"/>
                  </a:cxn>
                  <a:cxn ang="0">
                    <a:pos x="243" y="60"/>
                  </a:cxn>
                  <a:cxn ang="0">
                    <a:pos x="234" y="88"/>
                  </a:cxn>
                  <a:cxn ang="0">
                    <a:pos x="283" y="151"/>
                  </a:cxn>
                  <a:cxn ang="0">
                    <a:pos x="348" y="161"/>
                  </a:cxn>
                  <a:cxn ang="0">
                    <a:pos x="372" y="183"/>
                  </a:cxn>
                  <a:cxn ang="0">
                    <a:pos x="441" y="211"/>
                  </a:cxn>
                  <a:cxn ang="0">
                    <a:pos x="487" y="222"/>
                  </a:cxn>
                  <a:cxn ang="0">
                    <a:pos x="507" y="268"/>
                  </a:cxn>
                  <a:cxn ang="0">
                    <a:pos x="512" y="307"/>
                  </a:cxn>
                  <a:cxn ang="0">
                    <a:pos x="511" y="334"/>
                  </a:cxn>
                  <a:cxn ang="0">
                    <a:pos x="550" y="370"/>
                  </a:cxn>
                  <a:cxn ang="0">
                    <a:pos x="616" y="373"/>
                  </a:cxn>
                  <a:cxn ang="0">
                    <a:pos x="616" y="399"/>
                  </a:cxn>
                  <a:cxn ang="0">
                    <a:pos x="641" y="434"/>
                  </a:cxn>
                  <a:cxn ang="0">
                    <a:pos x="658" y="500"/>
                  </a:cxn>
                  <a:cxn ang="0">
                    <a:pos x="644" y="555"/>
                  </a:cxn>
                  <a:cxn ang="0">
                    <a:pos x="647" y="586"/>
                  </a:cxn>
                  <a:cxn ang="0">
                    <a:pos x="631" y="585"/>
                  </a:cxn>
                  <a:cxn ang="0">
                    <a:pos x="595" y="544"/>
                  </a:cxn>
                  <a:cxn ang="0">
                    <a:pos x="504" y="549"/>
                  </a:cxn>
                  <a:cxn ang="0">
                    <a:pos x="426" y="576"/>
                  </a:cxn>
                  <a:cxn ang="0">
                    <a:pos x="401" y="628"/>
                  </a:cxn>
                  <a:cxn ang="0">
                    <a:pos x="391" y="705"/>
                  </a:cxn>
                  <a:cxn ang="0">
                    <a:pos x="362" y="706"/>
                  </a:cxn>
                  <a:cxn ang="0">
                    <a:pos x="315" y="701"/>
                  </a:cxn>
                  <a:cxn ang="0">
                    <a:pos x="297" y="735"/>
                  </a:cxn>
                  <a:cxn ang="0">
                    <a:pos x="281" y="726"/>
                  </a:cxn>
                  <a:cxn ang="0">
                    <a:pos x="250" y="710"/>
                  </a:cxn>
                  <a:cxn ang="0">
                    <a:pos x="202" y="695"/>
                  </a:cxn>
                  <a:cxn ang="0">
                    <a:pos x="176" y="708"/>
                  </a:cxn>
                  <a:cxn ang="0">
                    <a:pos x="149" y="737"/>
                  </a:cxn>
                  <a:cxn ang="0">
                    <a:pos x="126" y="752"/>
                  </a:cxn>
                  <a:cxn ang="0">
                    <a:pos x="94" y="751"/>
                  </a:cxn>
                  <a:cxn ang="0">
                    <a:pos x="86" y="711"/>
                  </a:cxn>
                  <a:cxn ang="0">
                    <a:pos x="77" y="652"/>
                  </a:cxn>
                  <a:cxn ang="0">
                    <a:pos x="61" y="626"/>
                  </a:cxn>
                  <a:cxn ang="0">
                    <a:pos x="55" y="602"/>
                  </a:cxn>
                  <a:cxn ang="0">
                    <a:pos x="51" y="579"/>
                  </a:cxn>
                  <a:cxn ang="0">
                    <a:pos x="57" y="564"/>
                  </a:cxn>
                  <a:cxn ang="0">
                    <a:pos x="54" y="536"/>
                  </a:cxn>
                  <a:cxn ang="0">
                    <a:pos x="29" y="480"/>
                  </a:cxn>
                  <a:cxn ang="0">
                    <a:pos x="7" y="443"/>
                  </a:cxn>
                  <a:cxn ang="0">
                    <a:pos x="1" y="431"/>
                  </a:cxn>
                  <a:cxn ang="0">
                    <a:pos x="36" y="373"/>
                  </a:cxn>
                  <a:cxn ang="0">
                    <a:pos x="20" y="357"/>
                  </a:cxn>
                  <a:cxn ang="0">
                    <a:pos x="17" y="328"/>
                  </a:cxn>
                  <a:cxn ang="0">
                    <a:pos x="29" y="303"/>
                  </a:cxn>
                  <a:cxn ang="0">
                    <a:pos x="22" y="276"/>
                  </a:cxn>
                  <a:cxn ang="0">
                    <a:pos x="33" y="231"/>
                  </a:cxn>
                  <a:cxn ang="0">
                    <a:pos x="40" y="166"/>
                  </a:cxn>
                  <a:cxn ang="0">
                    <a:pos x="35" y="129"/>
                  </a:cxn>
                </a:cxnLst>
                <a:rect l="0" t="0" r="r" b="b"/>
                <a:pathLst>
                  <a:path w="658" h="754">
                    <a:moveTo>
                      <a:pt x="1" y="70"/>
                    </a:moveTo>
                    <a:lnTo>
                      <a:pt x="3" y="68"/>
                    </a:lnTo>
                    <a:lnTo>
                      <a:pt x="11" y="68"/>
                    </a:lnTo>
                    <a:lnTo>
                      <a:pt x="29" y="74"/>
                    </a:lnTo>
                    <a:lnTo>
                      <a:pt x="70" y="75"/>
                    </a:lnTo>
                    <a:lnTo>
                      <a:pt x="78" y="71"/>
                    </a:lnTo>
                    <a:lnTo>
                      <a:pt x="83" y="68"/>
                    </a:lnTo>
                    <a:lnTo>
                      <a:pt x="109" y="59"/>
                    </a:lnTo>
                    <a:lnTo>
                      <a:pt x="116" y="55"/>
                    </a:lnTo>
                    <a:lnTo>
                      <a:pt x="141" y="33"/>
                    </a:lnTo>
                    <a:lnTo>
                      <a:pt x="158" y="14"/>
                    </a:lnTo>
                    <a:lnTo>
                      <a:pt x="164" y="7"/>
                    </a:lnTo>
                    <a:lnTo>
                      <a:pt x="180" y="4"/>
                    </a:lnTo>
                    <a:lnTo>
                      <a:pt x="186" y="4"/>
                    </a:lnTo>
                    <a:lnTo>
                      <a:pt x="213" y="0"/>
                    </a:lnTo>
                    <a:lnTo>
                      <a:pt x="232" y="1"/>
                    </a:lnTo>
                    <a:lnTo>
                      <a:pt x="235" y="4"/>
                    </a:lnTo>
                    <a:lnTo>
                      <a:pt x="240" y="11"/>
                    </a:lnTo>
                    <a:lnTo>
                      <a:pt x="243" y="28"/>
                    </a:lnTo>
                    <a:lnTo>
                      <a:pt x="243" y="60"/>
                    </a:lnTo>
                    <a:lnTo>
                      <a:pt x="242" y="70"/>
                    </a:lnTo>
                    <a:lnTo>
                      <a:pt x="237" y="77"/>
                    </a:lnTo>
                    <a:lnTo>
                      <a:pt x="235" y="81"/>
                    </a:lnTo>
                    <a:lnTo>
                      <a:pt x="234" y="88"/>
                    </a:lnTo>
                    <a:lnTo>
                      <a:pt x="240" y="112"/>
                    </a:lnTo>
                    <a:lnTo>
                      <a:pt x="249" y="125"/>
                    </a:lnTo>
                    <a:lnTo>
                      <a:pt x="256" y="131"/>
                    </a:lnTo>
                    <a:lnTo>
                      <a:pt x="283" y="151"/>
                    </a:lnTo>
                    <a:lnTo>
                      <a:pt x="296" y="155"/>
                    </a:lnTo>
                    <a:lnTo>
                      <a:pt x="313" y="157"/>
                    </a:lnTo>
                    <a:lnTo>
                      <a:pt x="332" y="157"/>
                    </a:lnTo>
                    <a:lnTo>
                      <a:pt x="348" y="161"/>
                    </a:lnTo>
                    <a:lnTo>
                      <a:pt x="355" y="167"/>
                    </a:lnTo>
                    <a:lnTo>
                      <a:pt x="356" y="171"/>
                    </a:lnTo>
                    <a:lnTo>
                      <a:pt x="363" y="179"/>
                    </a:lnTo>
                    <a:lnTo>
                      <a:pt x="372" y="183"/>
                    </a:lnTo>
                    <a:lnTo>
                      <a:pt x="410" y="193"/>
                    </a:lnTo>
                    <a:lnTo>
                      <a:pt x="426" y="208"/>
                    </a:lnTo>
                    <a:lnTo>
                      <a:pt x="431" y="211"/>
                    </a:lnTo>
                    <a:lnTo>
                      <a:pt x="441" y="211"/>
                    </a:lnTo>
                    <a:lnTo>
                      <a:pt x="450" y="209"/>
                    </a:lnTo>
                    <a:lnTo>
                      <a:pt x="455" y="209"/>
                    </a:lnTo>
                    <a:lnTo>
                      <a:pt x="468" y="211"/>
                    </a:lnTo>
                    <a:lnTo>
                      <a:pt x="487" y="222"/>
                    </a:lnTo>
                    <a:lnTo>
                      <a:pt x="493" y="227"/>
                    </a:lnTo>
                    <a:lnTo>
                      <a:pt x="501" y="238"/>
                    </a:lnTo>
                    <a:lnTo>
                      <a:pt x="506" y="253"/>
                    </a:lnTo>
                    <a:lnTo>
                      <a:pt x="507" y="268"/>
                    </a:lnTo>
                    <a:lnTo>
                      <a:pt x="511" y="276"/>
                    </a:lnTo>
                    <a:lnTo>
                      <a:pt x="514" y="281"/>
                    </a:lnTo>
                    <a:lnTo>
                      <a:pt x="514" y="290"/>
                    </a:lnTo>
                    <a:lnTo>
                      <a:pt x="512" y="307"/>
                    </a:lnTo>
                    <a:lnTo>
                      <a:pt x="503" y="308"/>
                    </a:lnTo>
                    <a:lnTo>
                      <a:pt x="503" y="312"/>
                    </a:lnTo>
                    <a:lnTo>
                      <a:pt x="504" y="317"/>
                    </a:lnTo>
                    <a:lnTo>
                      <a:pt x="511" y="334"/>
                    </a:lnTo>
                    <a:lnTo>
                      <a:pt x="518" y="356"/>
                    </a:lnTo>
                    <a:lnTo>
                      <a:pt x="524" y="369"/>
                    </a:lnTo>
                    <a:lnTo>
                      <a:pt x="539" y="369"/>
                    </a:lnTo>
                    <a:lnTo>
                      <a:pt x="550" y="370"/>
                    </a:lnTo>
                    <a:lnTo>
                      <a:pt x="563" y="370"/>
                    </a:lnTo>
                    <a:lnTo>
                      <a:pt x="568" y="372"/>
                    </a:lnTo>
                    <a:lnTo>
                      <a:pt x="611" y="372"/>
                    </a:lnTo>
                    <a:lnTo>
                      <a:pt x="616" y="373"/>
                    </a:lnTo>
                    <a:lnTo>
                      <a:pt x="619" y="376"/>
                    </a:lnTo>
                    <a:lnTo>
                      <a:pt x="620" y="381"/>
                    </a:lnTo>
                    <a:lnTo>
                      <a:pt x="619" y="391"/>
                    </a:lnTo>
                    <a:lnTo>
                      <a:pt x="616" y="399"/>
                    </a:lnTo>
                    <a:lnTo>
                      <a:pt x="616" y="405"/>
                    </a:lnTo>
                    <a:lnTo>
                      <a:pt x="620" y="425"/>
                    </a:lnTo>
                    <a:lnTo>
                      <a:pt x="638" y="431"/>
                    </a:lnTo>
                    <a:lnTo>
                      <a:pt x="641" y="434"/>
                    </a:lnTo>
                    <a:lnTo>
                      <a:pt x="644" y="448"/>
                    </a:lnTo>
                    <a:lnTo>
                      <a:pt x="656" y="467"/>
                    </a:lnTo>
                    <a:lnTo>
                      <a:pt x="658" y="477"/>
                    </a:lnTo>
                    <a:lnTo>
                      <a:pt x="658" y="500"/>
                    </a:lnTo>
                    <a:lnTo>
                      <a:pt x="657" y="529"/>
                    </a:lnTo>
                    <a:lnTo>
                      <a:pt x="656" y="533"/>
                    </a:lnTo>
                    <a:lnTo>
                      <a:pt x="649" y="544"/>
                    </a:lnTo>
                    <a:lnTo>
                      <a:pt x="644" y="555"/>
                    </a:lnTo>
                    <a:lnTo>
                      <a:pt x="644" y="561"/>
                    </a:lnTo>
                    <a:lnTo>
                      <a:pt x="644" y="569"/>
                    </a:lnTo>
                    <a:lnTo>
                      <a:pt x="646" y="574"/>
                    </a:lnTo>
                    <a:lnTo>
                      <a:pt x="647" y="586"/>
                    </a:lnTo>
                    <a:lnTo>
                      <a:pt x="646" y="587"/>
                    </a:lnTo>
                    <a:lnTo>
                      <a:pt x="638" y="590"/>
                    </a:lnTo>
                    <a:lnTo>
                      <a:pt x="637" y="591"/>
                    </a:lnTo>
                    <a:lnTo>
                      <a:pt x="631" y="585"/>
                    </a:lnTo>
                    <a:lnTo>
                      <a:pt x="630" y="581"/>
                    </a:lnTo>
                    <a:lnTo>
                      <a:pt x="615" y="560"/>
                    </a:lnTo>
                    <a:lnTo>
                      <a:pt x="605" y="552"/>
                    </a:lnTo>
                    <a:lnTo>
                      <a:pt x="595" y="544"/>
                    </a:lnTo>
                    <a:lnTo>
                      <a:pt x="582" y="541"/>
                    </a:lnTo>
                    <a:lnTo>
                      <a:pt x="539" y="541"/>
                    </a:lnTo>
                    <a:lnTo>
                      <a:pt x="535" y="541"/>
                    </a:lnTo>
                    <a:lnTo>
                      <a:pt x="504" y="549"/>
                    </a:lnTo>
                    <a:lnTo>
                      <a:pt x="501" y="549"/>
                    </a:lnTo>
                    <a:lnTo>
                      <a:pt x="447" y="566"/>
                    </a:lnTo>
                    <a:lnTo>
                      <a:pt x="428" y="570"/>
                    </a:lnTo>
                    <a:lnTo>
                      <a:pt x="426" y="576"/>
                    </a:lnTo>
                    <a:lnTo>
                      <a:pt x="423" y="591"/>
                    </a:lnTo>
                    <a:lnTo>
                      <a:pt x="412" y="607"/>
                    </a:lnTo>
                    <a:lnTo>
                      <a:pt x="401" y="625"/>
                    </a:lnTo>
                    <a:lnTo>
                      <a:pt x="401" y="628"/>
                    </a:lnTo>
                    <a:lnTo>
                      <a:pt x="401" y="654"/>
                    </a:lnTo>
                    <a:lnTo>
                      <a:pt x="402" y="658"/>
                    </a:lnTo>
                    <a:lnTo>
                      <a:pt x="402" y="665"/>
                    </a:lnTo>
                    <a:lnTo>
                      <a:pt x="391" y="705"/>
                    </a:lnTo>
                    <a:lnTo>
                      <a:pt x="383" y="720"/>
                    </a:lnTo>
                    <a:lnTo>
                      <a:pt x="375" y="716"/>
                    </a:lnTo>
                    <a:lnTo>
                      <a:pt x="369" y="711"/>
                    </a:lnTo>
                    <a:lnTo>
                      <a:pt x="362" y="706"/>
                    </a:lnTo>
                    <a:lnTo>
                      <a:pt x="359" y="705"/>
                    </a:lnTo>
                    <a:lnTo>
                      <a:pt x="351" y="704"/>
                    </a:lnTo>
                    <a:lnTo>
                      <a:pt x="334" y="704"/>
                    </a:lnTo>
                    <a:lnTo>
                      <a:pt x="315" y="701"/>
                    </a:lnTo>
                    <a:lnTo>
                      <a:pt x="307" y="701"/>
                    </a:lnTo>
                    <a:lnTo>
                      <a:pt x="304" y="705"/>
                    </a:lnTo>
                    <a:lnTo>
                      <a:pt x="300" y="724"/>
                    </a:lnTo>
                    <a:lnTo>
                      <a:pt x="297" y="735"/>
                    </a:lnTo>
                    <a:lnTo>
                      <a:pt x="296" y="741"/>
                    </a:lnTo>
                    <a:lnTo>
                      <a:pt x="293" y="741"/>
                    </a:lnTo>
                    <a:lnTo>
                      <a:pt x="282" y="730"/>
                    </a:lnTo>
                    <a:lnTo>
                      <a:pt x="281" y="726"/>
                    </a:lnTo>
                    <a:lnTo>
                      <a:pt x="278" y="725"/>
                    </a:lnTo>
                    <a:lnTo>
                      <a:pt x="275" y="719"/>
                    </a:lnTo>
                    <a:lnTo>
                      <a:pt x="271" y="715"/>
                    </a:lnTo>
                    <a:lnTo>
                      <a:pt x="250" y="710"/>
                    </a:lnTo>
                    <a:lnTo>
                      <a:pt x="245" y="710"/>
                    </a:lnTo>
                    <a:lnTo>
                      <a:pt x="237" y="708"/>
                    </a:lnTo>
                    <a:lnTo>
                      <a:pt x="211" y="708"/>
                    </a:lnTo>
                    <a:lnTo>
                      <a:pt x="202" y="695"/>
                    </a:lnTo>
                    <a:lnTo>
                      <a:pt x="196" y="689"/>
                    </a:lnTo>
                    <a:lnTo>
                      <a:pt x="192" y="689"/>
                    </a:lnTo>
                    <a:lnTo>
                      <a:pt x="189" y="690"/>
                    </a:lnTo>
                    <a:lnTo>
                      <a:pt x="176" y="708"/>
                    </a:lnTo>
                    <a:lnTo>
                      <a:pt x="165" y="716"/>
                    </a:lnTo>
                    <a:lnTo>
                      <a:pt x="157" y="725"/>
                    </a:lnTo>
                    <a:lnTo>
                      <a:pt x="151" y="733"/>
                    </a:lnTo>
                    <a:lnTo>
                      <a:pt x="149" y="737"/>
                    </a:lnTo>
                    <a:lnTo>
                      <a:pt x="143" y="747"/>
                    </a:lnTo>
                    <a:lnTo>
                      <a:pt x="138" y="752"/>
                    </a:lnTo>
                    <a:lnTo>
                      <a:pt x="136" y="752"/>
                    </a:lnTo>
                    <a:lnTo>
                      <a:pt x="126" y="752"/>
                    </a:lnTo>
                    <a:lnTo>
                      <a:pt x="120" y="754"/>
                    </a:lnTo>
                    <a:lnTo>
                      <a:pt x="108" y="754"/>
                    </a:lnTo>
                    <a:lnTo>
                      <a:pt x="101" y="754"/>
                    </a:lnTo>
                    <a:lnTo>
                      <a:pt x="94" y="751"/>
                    </a:lnTo>
                    <a:lnTo>
                      <a:pt x="94" y="749"/>
                    </a:lnTo>
                    <a:lnTo>
                      <a:pt x="90" y="737"/>
                    </a:lnTo>
                    <a:lnTo>
                      <a:pt x="90" y="733"/>
                    </a:lnTo>
                    <a:lnTo>
                      <a:pt x="86" y="711"/>
                    </a:lnTo>
                    <a:lnTo>
                      <a:pt x="86" y="693"/>
                    </a:lnTo>
                    <a:lnTo>
                      <a:pt x="83" y="671"/>
                    </a:lnTo>
                    <a:lnTo>
                      <a:pt x="77" y="661"/>
                    </a:lnTo>
                    <a:lnTo>
                      <a:pt x="77" y="652"/>
                    </a:lnTo>
                    <a:lnTo>
                      <a:pt x="74" y="639"/>
                    </a:lnTo>
                    <a:lnTo>
                      <a:pt x="73" y="635"/>
                    </a:lnTo>
                    <a:lnTo>
                      <a:pt x="66" y="628"/>
                    </a:lnTo>
                    <a:lnTo>
                      <a:pt x="61" y="626"/>
                    </a:lnTo>
                    <a:lnTo>
                      <a:pt x="58" y="623"/>
                    </a:lnTo>
                    <a:lnTo>
                      <a:pt x="58" y="615"/>
                    </a:lnTo>
                    <a:lnTo>
                      <a:pt x="58" y="607"/>
                    </a:lnTo>
                    <a:lnTo>
                      <a:pt x="55" y="602"/>
                    </a:lnTo>
                    <a:lnTo>
                      <a:pt x="47" y="598"/>
                    </a:lnTo>
                    <a:lnTo>
                      <a:pt x="47" y="592"/>
                    </a:lnTo>
                    <a:lnTo>
                      <a:pt x="50" y="580"/>
                    </a:lnTo>
                    <a:lnTo>
                      <a:pt x="51" y="579"/>
                    </a:lnTo>
                    <a:lnTo>
                      <a:pt x="58" y="575"/>
                    </a:lnTo>
                    <a:lnTo>
                      <a:pt x="61" y="574"/>
                    </a:lnTo>
                    <a:lnTo>
                      <a:pt x="61" y="570"/>
                    </a:lnTo>
                    <a:lnTo>
                      <a:pt x="57" y="564"/>
                    </a:lnTo>
                    <a:lnTo>
                      <a:pt x="58" y="558"/>
                    </a:lnTo>
                    <a:lnTo>
                      <a:pt x="62" y="553"/>
                    </a:lnTo>
                    <a:lnTo>
                      <a:pt x="61" y="543"/>
                    </a:lnTo>
                    <a:lnTo>
                      <a:pt x="54" y="536"/>
                    </a:lnTo>
                    <a:lnTo>
                      <a:pt x="41" y="526"/>
                    </a:lnTo>
                    <a:lnTo>
                      <a:pt x="36" y="521"/>
                    </a:lnTo>
                    <a:lnTo>
                      <a:pt x="33" y="512"/>
                    </a:lnTo>
                    <a:lnTo>
                      <a:pt x="29" y="480"/>
                    </a:lnTo>
                    <a:lnTo>
                      <a:pt x="29" y="470"/>
                    </a:lnTo>
                    <a:lnTo>
                      <a:pt x="22" y="461"/>
                    </a:lnTo>
                    <a:lnTo>
                      <a:pt x="18" y="457"/>
                    </a:lnTo>
                    <a:lnTo>
                      <a:pt x="7" y="443"/>
                    </a:lnTo>
                    <a:lnTo>
                      <a:pt x="4" y="443"/>
                    </a:lnTo>
                    <a:lnTo>
                      <a:pt x="2" y="439"/>
                    </a:lnTo>
                    <a:lnTo>
                      <a:pt x="0" y="437"/>
                    </a:lnTo>
                    <a:lnTo>
                      <a:pt x="1" y="431"/>
                    </a:lnTo>
                    <a:lnTo>
                      <a:pt x="12" y="412"/>
                    </a:lnTo>
                    <a:lnTo>
                      <a:pt x="23" y="400"/>
                    </a:lnTo>
                    <a:lnTo>
                      <a:pt x="35" y="383"/>
                    </a:lnTo>
                    <a:lnTo>
                      <a:pt x="36" y="373"/>
                    </a:lnTo>
                    <a:lnTo>
                      <a:pt x="35" y="370"/>
                    </a:lnTo>
                    <a:lnTo>
                      <a:pt x="29" y="365"/>
                    </a:lnTo>
                    <a:lnTo>
                      <a:pt x="24" y="362"/>
                    </a:lnTo>
                    <a:lnTo>
                      <a:pt x="20" y="357"/>
                    </a:lnTo>
                    <a:lnTo>
                      <a:pt x="18" y="356"/>
                    </a:lnTo>
                    <a:lnTo>
                      <a:pt x="17" y="350"/>
                    </a:lnTo>
                    <a:lnTo>
                      <a:pt x="15" y="342"/>
                    </a:lnTo>
                    <a:lnTo>
                      <a:pt x="17" y="328"/>
                    </a:lnTo>
                    <a:lnTo>
                      <a:pt x="22" y="319"/>
                    </a:lnTo>
                    <a:lnTo>
                      <a:pt x="27" y="316"/>
                    </a:lnTo>
                    <a:lnTo>
                      <a:pt x="29" y="308"/>
                    </a:lnTo>
                    <a:lnTo>
                      <a:pt x="29" y="303"/>
                    </a:lnTo>
                    <a:lnTo>
                      <a:pt x="27" y="297"/>
                    </a:lnTo>
                    <a:lnTo>
                      <a:pt x="18" y="286"/>
                    </a:lnTo>
                    <a:lnTo>
                      <a:pt x="18" y="283"/>
                    </a:lnTo>
                    <a:lnTo>
                      <a:pt x="22" y="276"/>
                    </a:lnTo>
                    <a:lnTo>
                      <a:pt x="35" y="270"/>
                    </a:lnTo>
                    <a:lnTo>
                      <a:pt x="36" y="268"/>
                    </a:lnTo>
                    <a:lnTo>
                      <a:pt x="36" y="249"/>
                    </a:lnTo>
                    <a:lnTo>
                      <a:pt x="33" y="231"/>
                    </a:lnTo>
                    <a:lnTo>
                      <a:pt x="33" y="220"/>
                    </a:lnTo>
                    <a:lnTo>
                      <a:pt x="35" y="201"/>
                    </a:lnTo>
                    <a:lnTo>
                      <a:pt x="35" y="177"/>
                    </a:lnTo>
                    <a:lnTo>
                      <a:pt x="40" y="166"/>
                    </a:lnTo>
                    <a:lnTo>
                      <a:pt x="47" y="157"/>
                    </a:lnTo>
                    <a:lnTo>
                      <a:pt x="50" y="155"/>
                    </a:lnTo>
                    <a:lnTo>
                      <a:pt x="50" y="152"/>
                    </a:lnTo>
                    <a:lnTo>
                      <a:pt x="35" y="129"/>
                    </a:lnTo>
                    <a:lnTo>
                      <a:pt x="1" y="70"/>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351" name="Freeform 252"/>
              <p:cNvSpPr>
                <a:spLocks noChangeAspect="1"/>
              </p:cNvSpPr>
              <p:nvPr/>
            </p:nvSpPr>
            <p:spPr bwMode="gray">
              <a:xfrm>
                <a:off x="1874" y="2831"/>
                <a:ext cx="59" cy="63"/>
              </a:xfrm>
              <a:custGeom>
                <a:avLst/>
                <a:gdLst/>
                <a:ahLst/>
                <a:cxnLst>
                  <a:cxn ang="0">
                    <a:pos x="2" y="252"/>
                  </a:cxn>
                  <a:cxn ang="0">
                    <a:pos x="26" y="272"/>
                  </a:cxn>
                  <a:cxn ang="0">
                    <a:pos x="56" y="283"/>
                  </a:cxn>
                  <a:cxn ang="0">
                    <a:pos x="91" y="297"/>
                  </a:cxn>
                  <a:cxn ang="0">
                    <a:pos x="115" y="304"/>
                  </a:cxn>
                  <a:cxn ang="0">
                    <a:pos x="129" y="310"/>
                  </a:cxn>
                  <a:cxn ang="0">
                    <a:pos x="162" y="307"/>
                  </a:cxn>
                  <a:cxn ang="0">
                    <a:pos x="197" y="314"/>
                  </a:cxn>
                  <a:cxn ang="0">
                    <a:pos x="225" y="303"/>
                  </a:cxn>
                  <a:cxn ang="0">
                    <a:pos x="246" y="283"/>
                  </a:cxn>
                  <a:cxn ang="0">
                    <a:pos x="253" y="272"/>
                  </a:cxn>
                  <a:cxn ang="0">
                    <a:pos x="268" y="253"/>
                  </a:cxn>
                  <a:cxn ang="0">
                    <a:pos x="276" y="236"/>
                  </a:cxn>
                  <a:cxn ang="0">
                    <a:pos x="271" y="229"/>
                  </a:cxn>
                  <a:cxn ang="0">
                    <a:pos x="274" y="199"/>
                  </a:cxn>
                  <a:cxn ang="0">
                    <a:pos x="281" y="184"/>
                  </a:cxn>
                  <a:cxn ang="0">
                    <a:pos x="286" y="175"/>
                  </a:cxn>
                  <a:cxn ang="0">
                    <a:pos x="292" y="172"/>
                  </a:cxn>
                  <a:cxn ang="0">
                    <a:pos x="267" y="148"/>
                  </a:cxn>
                  <a:cxn ang="0">
                    <a:pos x="260" y="126"/>
                  </a:cxn>
                  <a:cxn ang="0">
                    <a:pos x="242" y="113"/>
                  </a:cxn>
                  <a:cxn ang="0">
                    <a:pos x="228" y="108"/>
                  </a:cxn>
                  <a:cxn ang="0">
                    <a:pos x="215" y="91"/>
                  </a:cxn>
                  <a:cxn ang="0">
                    <a:pos x="200" y="86"/>
                  </a:cxn>
                  <a:cxn ang="0">
                    <a:pos x="185" y="77"/>
                  </a:cxn>
                  <a:cxn ang="0">
                    <a:pos x="178" y="73"/>
                  </a:cxn>
                  <a:cxn ang="0">
                    <a:pos x="166" y="55"/>
                  </a:cxn>
                  <a:cxn ang="0">
                    <a:pos x="160" y="48"/>
                  </a:cxn>
                  <a:cxn ang="0">
                    <a:pos x="142" y="60"/>
                  </a:cxn>
                  <a:cxn ang="0">
                    <a:pos x="133" y="50"/>
                  </a:cxn>
                  <a:cxn ang="0">
                    <a:pos x="119" y="27"/>
                  </a:cxn>
                  <a:cxn ang="0">
                    <a:pos x="103" y="12"/>
                  </a:cxn>
                  <a:cxn ang="0">
                    <a:pos x="85" y="0"/>
                  </a:cxn>
                  <a:cxn ang="0">
                    <a:pos x="75" y="2"/>
                  </a:cxn>
                  <a:cxn ang="0">
                    <a:pos x="64" y="12"/>
                  </a:cxn>
                  <a:cxn ang="0">
                    <a:pos x="44" y="16"/>
                  </a:cxn>
                  <a:cxn ang="0">
                    <a:pos x="33" y="27"/>
                  </a:cxn>
                  <a:cxn ang="0">
                    <a:pos x="31" y="72"/>
                  </a:cxn>
                  <a:cxn ang="0">
                    <a:pos x="29" y="97"/>
                  </a:cxn>
                  <a:cxn ang="0">
                    <a:pos x="20" y="172"/>
                  </a:cxn>
                  <a:cxn ang="0">
                    <a:pos x="16" y="188"/>
                  </a:cxn>
                  <a:cxn ang="0">
                    <a:pos x="5" y="210"/>
                  </a:cxn>
                  <a:cxn ang="0">
                    <a:pos x="0" y="252"/>
                  </a:cxn>
                </a:cxnLst>
                <a:rect l="0" t="0" r="r" b="b"/>
                <a:pathLst>
                  <a:path w="292" h="314">
                    <a:moveTo>
                      <a:pt x="0" y="252"/>
                    </a:moveTo>
                    <a:lnTo>
                      <a:pt x="2" y="252"/>
                    </a:lnTo>
                    <a:lnTo>
                      <a:pt x="9" y="253"/>
                    </a:lnTo>
                    <a:lnTo>
                      <a:pt x="26" y="272"/>
                    </a:lnTo>
                    <a:lnTo>
                      <a:pt x="29" y="281"/>
                    </a:lnTo>
                    <a:lnTo>
                      <a:pt x="56" y="283"/>
                    </a:lnTo>
                    <a:lnTo>
                      <a:pt x="66" y="283"/>
                    </a:lnTo>
                    <a:lnTo>
                      <a:pt x="91" y="297"/>
                    </a:lnTo>
                    <a:lnTo>
                      <a:pt x="104" y="302"/>
                    </a:lnTo>
                    <a:lnTo>
                      <a:pt x="115" y="304"/>
                    </a:lnTo>
                    <a:lnTo>
                      <a:pt x="123" y="309"/>
                    </a:lnTo>
                    <a:lnTo>
                      <a:pt x="129" y="310"/>
                    </a:lnTo>
                    <a:lnTo>
                      <a:pt x="149" y="307"/>
                    </a:lnTo>
                    <a:lnTo>
                      <a:pt x="162" y="307"/>
                    </a:lnTo>
                    <a:lnTo>
                      <a:pt x="183" y="310"/>
                    </a:lnTo>
                    <a:lnTo>
                      <a:pt x="197" y="314"/>
                    </a:lnTo>
                    <a:lnTo>
                      <a:pt x="212" y="309"/>
                    </a:lnTo>
                    <a:lnTo>
                      <a:pt x="225" y="303"/>
                    </a:lnTo>
                    <a:lnTo>
                      <a:pt x="236" y="295"/>
                    </a:lnTo>
                    <a:lnTo>
                      <a:pt x="246" y="283"/>
                    </a:lnTo>
                    <a:lnTo>
                      <a:pt x="249" y="281"/>
                    </a:lnTo>
                    <a:lnTo>
                      <a:pt x="253" y="272"/>
                    </a:lnTo>
                    <a:lnTo>
                      <a:pt x="260" y="265"/>
                    </a:lnTo>
                    <a:lnTo>
                      <a:pt x="268" y="253"/>
                    </a:lnTo>
                    <a:lnTo>
                      <a:pt x="271" y="240"/>
                    </a:lnTo>
                    <a:lnTo>
                      <a:pt x="276" y="236"/>
                    </a:lnTo>
                    <a:lnTo>
                      <a:pt x="273" y="231"/>
                    </a:lnTo>
                    <a:lnTo>
                      <a:pt x="271" y="229"/>
                    </a:lnTo>
                    <a:lnTo>
                      <a:pt x="274" y="215"/>
                    </a:lnTo>
                    <a:lnTo>
                      <a:pt x="274" y="199"/>
                    </a:lnTo>
                    <a:lnTo>
                      <a:pt x="276" y="191"/>
                    </a:lnTo>
                    <a:lnTo>
                      <a:pt x="281" y="184"/>
                    </a:lnTo>
                    <a:lnTo>
                      <a:pt x="284" y="183"/>
                    </a:lnTo>
                    <a:lnTo>
                      <a:pt x="286" y="175"/>
                    </a:lnTo>
                    <a:lnTo>
                      <a:pt x="291" y="174"/>
                    </a:lnTo>
                    <a:lnTo>
                      <a:pt x="292" y="172"/>
                    </a:lnTo>
                    <a:lnTo>
                      <a:pt x="287" y="163"/>
                    </a:lnTo>
                    <a:lnTo>
                      <a:pt x="267" y="148"/>
                    </a:lnTo>
                    <a:lnTo>
                      <a:pt x="264" y="145"/>
                    </a:lnTo>
                    <a:lnTo>
                      <a:pt x="260" y="126"/>
                    </a:lnTo>
                    <a:lnTo>
                      <a:pt x="257" y="120"/>
                    </a:lnTo>
                    <a:lnTo>
                      <a:pt x="242" y="113"/>
                    </a:lnTo>
                    <a:lnTo>
                      <a:pt x="237" y="112"/>
                    </a:lnTo>
                    <a:lnTo>
                      <a:pt x="228" y="108"/>
                    </a:lnTo>
                    <a:lnTo>
                      <a:pt x="222" y="102"/>
                    </a:lnTo>
                    <a:lnTo>
                      <a:pt x="215" y="91"/>
                    </a:lnTo>
                    <a:lnTo>
                      <a:pt x="212" y="87"/>
                    </a:lnTo>
                    <a:lnTo>
                      <a:pt x="200" y="86"/>
                    </a:lnTo>
                    <a:lnTo>
                      <a:pt x="193" y="77"/>
                    </a:lnTo>
                    <a:lnTo>
                      <a:pt x="185" y="77"/>
                    </a:lnTo>
                    <a:lnTo>
                      <a:pt x="181" y="76"/>
                    </a:lnTo>
                    <a:lnTo>
                      <a:pt x="178" y="73"/>
                    </a:lnTo>
                    <a:lnTo>
                      <a:pt x="171" y="65"/>
                    </a:lnTo>
                    <a:lnTo>
                      <a:pt x="166" y="55"/>
                    </a:lnTo>
                    <a:lnTo>
                      <a:pt x="165" y="51"/>
                    </a:lnTo>
                    <a:lnTo>
                      <a:pt x="160" y="48"/>
                    </a:lnTo>
                    <a:lnTo>
                      <a:pt x="146" y="59"/>
                    </a:lnTo>
                    <a:lnTo>
                      <a:pt x="142" y="60"/>
                    </a:lnTo>
                    <a:lnTo>
                      <a:pt x="134" y="59"/>
                    </a:lnTo>
                    <a:lnTo>
                      <a:pt x="133" y="50"/>
                    </a:lnTo>
                    <a:lnTo>
                      <a:pt x="128" y="35"/>
                    </a:lnTo>
                    <a:lnTo>
                      <a:pt x="119" y="27"/>
                    </a:lnTo>
                    <a:lnTo>
                      <a:pt x="108" y="17"/>
                    </a:lnTo>
                    <a:lnTo>
                      <a:pt x="103" y="12"/>
                    </a:lnTo>
                    <a:lnTo>
                      <a:pt x="91" y="2"/>
                    </a:lnTo>
                    <a:lnTo>
                      <a:pt x="85" y="0"/>
                    </a:lnTo>
                    <a:lnTo>
                      <a:pt x="80" y="0"/>
                    </a:lnTo>
                    <a:lnTo>
                      <a:pt x="75" y="2"/>
                    </a:lnTo>
                    <a:lnTo>
                      <a:pt x="71" y="8"/>
                    </a:lnTo>
                    <a:lnTo>
                      <a:pt x="64" y="12"/>
                    </a:lnTo>
                    <a:lnTo>
                      <a:pt x="45" y="10"/>
                    </a:lnTo>
                    <a:lnTo>
                      <a:pt x="44" y="16"/>
                    </a:lnTo>
                    <a:lnTo>
                      <a:pt x="34" y="24"/>
                    </a:lnTo>
                    <a:lnTo>
                      <a:pt x="33" y="27"/>
                    </a:lnTo>
                    <a:lnTo>
                      <a:pt x="34" y="50"/>
                    </a:lnTo>
                    <a:lnTo>
                      <a:pt x="31" y="72"/>
                    </a:lnTo>
                    <a:lnTo>
                      <a:pt x="31" y="87"/>
                    </a:lnTo>
                    <a:lnTo>
                      <a:pt x="29" y="97"/>
                    </a:lnTo>
                    <a:lnTo>
                      <a:pt x="20" y="121"/>
                    </a:lnTo>
                    <a:lnTo>
                      <a:pt x="20" y="172"/>
                    </a:lnTo>
                    <a:lnTo>
                      <a:pt x="18" y="182"/>
                    </a:lnTo>
                    <a:lnTo>
                      <a:pt x="16" y="188"/>
                    </a:lnTo>
                    <a:lnTo>
                      <a:pt x="9" y="201"/>
                    </a:lnTo>
                    <a:lnTo>
                      <a:pt x="5" y="210"/>
                    </a:lnTo>
                    <a:lnTo>
                      <a:pt x="1" y="236"/>
                    </a:lnTo>
                    <a:lnTo>
                      <a:pt x="0" y="252"/>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352" name="Freeform 253"/>
              <p:cNvSpPr>
                <a:spLocks noChangeAspect="1"/>
              </p:cNvSpPr>
              <p:nvPr/>
            </p:nvSpPr>
            <p:spPr bwMode="gray">
              <a:xfrm>
                <a:off x="1844" y="2396"/>
                <a:ext cx="53" cy="77"/>
              </a:xfrm>
              <a:custGeom>
                <a:avLst/>
                <a:gdLst/>
                <a:ahLst/>
                <a:cxnLst>
                  <a:cxn ang="0">
                    <a:pos x="89" y="0"/>
                  </a:cxn>
                  <a:cxn ang="0">
                    <a:pos x="141" y="41"/>
                  </a:cxn>
                  <a:cxn ang="0">
                    <a:pos x="152" y="83"/>
                  </a:cxn>
                  <a:cxn ang="0">
                    <a:pos x="172" y="84"/>
                  </a:cxn>
                  <a:cxn ang="0">
                    <a:pos x="195" y="94"/>
                  </a:cxn>
                  <a:cxn ang="0">
                    <a:pos x="211" y="112"/>
                  </a:cxn>
                  <a:cxn ang="0">
                    <a:pos x="232" y="139"/>
                  </a:cxn>
                  <a:cxn ang="0">
                    <a:pos x="217" y="159"/>
                  </a:cxn>
                  <a:cxn ang="0">
                    <a:pos x="220" y="165"/>
                  </a:cxn>
                  <a:cxn ang="0">
                    <a:pos x="212" y="182"/>
                  </a:cxn>
                  <a:cxn ang="0">
                    <a:pos x="189" y="186"/>
                  </a:cxn>
                  <a:cxn ang="0">
                    <a:pos x="183" y="193"/>
                  </a:cxn>
                  <a:cxn ang="0">
                    <a:pos x="174" y="228"/>
                  </a:cxn>
                  <a:cxn ang="0">
                    <a:pos x="189" y="255"/>
                  </a:cxn>
                  <a:cxn ang="0">
                    <a:pos x="200" y="268"/>
                  </a:cxn>
                  <a:cxn ang="0">
                    <a:pos x="217" y="273"/>
                  </a:cxn>
                  <a:cxn ang="0">
                    <a:pos x="226" y="289"/>
                  </a:cxn>
                  <a:cxn ang="0">
                    <a:pos x="233" y="311"/>
                  </a:cxn>
                  <a:cxn ang="0">
                    <a:pos x="263" y="347"/>
                  </a:cxn>
                  <a:cxn ang="0">
                    <a:pos x="254" y="350"/>
                  </a:cxn>
                  <a:cxn ang="0">
                    <a:pos x="233" y="348"/>
                  </a:cxn>
                  <a:cxn ang="0">
                    <a:pos x="213" y="353"/>
                  </a:cxn>
                  <a:cxn ang="0">
                    <a:pos x="183" y="366"/>
                  </a:cxn>
                  <a:cxn ang="0">
                    <a:pos x="158" y="374"/>
                  </a:cxn>
                  <a:cxn ang="0">
                    <a:pos x="134" y="386"/>
                  </a:cxn>
                  <a:cxn ang="0">
                    <a:pos x="102" y="369"/>
                  </a:cxn>
                  <a:cxn ang="0">
                    <a:pos x="91" y="357"/>
                  </a:cxn>
                  <a:cxn ang="0">
                    <a:pos x="89" y="332"/>
                  </a:cxn>
                  <a:cxn ang="0">
                    <a:pos x="77" y="288"/>
                  </a:cxn>
                  <a:cxn ang="0">
                    <a:pos x="86" y="257"/>
                  </a:cxn>
                  <a:cxn ang="0">
                    <a:pos x="95" y="234"/>
                  </a:cxn>
                  <a:cxn ang="0">
                    <a:pos x="79" y="209"/>
                  </a:cxn>
                  <a:cxn ang="0">
                    <a:pos x="72" y="193"/>
                  </a:cxn>
                  <a:cxn ang="0">
                    <a:pos x="67" y="171"/>
                  </a:cxn>
                  <a:cxn ang="0">
                    <a:pos x="37" y="174"/>
                  </a:cxn>
                  <a:cxn ang="0">
                    <a:pos x="27" y="163"/>
                  </a:cxn>
                  <a:cxn ang="0">
                    <a:pos x="0" y="128"/>
                  </a:cxn>
                  <a:cxn ang="0">
                    <a:pos x="1" y="121"/>
                  </a:cxn>
                  <a:cxn ang="0">
                    <a:pos x="11" y="91"/>
                  </a:cxn>
                  <a:cxn ang="0">
                    <a:pos x="40" y="75"/>
                  </a:cxn>
                  <a:cxn ang="0">
                    <a:pos x="38" y="64"/>
                  </a:cxn>
                  <a:cxn ang="0">
                    <a:pos x="24" y="52"/>
                  </a:cxn>
                  <a:cxn ang="0">
                    <a:pos x="29" y="35"/>
                  </a:cxn>
                  <a:cxn ang="0">
                    <a:pos x="46" y="26"/>
                  </a:cxn>
                  <a:cxn ang="0">
                    <a:pos x="72" y="13"/>
                  </a:cxn>
                  <a:cxn ang="0">
                    <a:pos x="81" y="2"/>
                  </a:cxn>
                </a:cxnLst>
                <a:rect l="0" t="0" r="r" b="b"/>
                <a:pathLst>
                  <a:path w="265" h="386">
                    <a:moveTo>
                      <a:pt x="81" y="2"/>
                    </a:moveTo>
                    <a:lnTo>
                      <a:pt x="87" y="3"/>
                    </a:lnTo>
                    <a:lnTo>
                      <a:pt x="89" y="0"/>
                    </a:lnTo>
                    <a:lnTo>
                      <a:pt x="94" y="0"/>
                    </a:lnTo>
                    <a:lnTo>
                      <a:pt x="108" y="10"/>
                    </a:lnTo>
                    <a:lnTo>
                      <a:pt x="141" y="41"/>
                    </a:lnTo>
                    <a:lnTo>
                      <a:pt x="150" y="53"/>
                    </a:lnTo>
                    <a:lnTo>
                      <a:pt x="151" y="59"/>
                    </a:lnTo>
                    <a:lnTo>
                      <a:pt x="152" y="83"/>
                    </a:lnTo>
                    <a:lnTo>
                      <a:pt x="156" y="84"/>
                    </a:lnTo>
                    <a:lnTo>
                      <a:pt x="162" y="84"/>
                    </a:lnTo>
                    <a:lnTo>
                      <a:pt x="172" y="84"/>
                    </a:lnTo>
                    <a:lnTo>
                      <a:pt x="179" y="85"/>
                    </a:lnTo>
                    <a:lnTo>
                      <a:pt x="183" y="88"/>
                    </a:lnTo>
                    <a:lnTo>
                      <a:pt x="195" y="94"/>
                    </a:lnTo>
                    <a:lnTo>
                      <a:pt x="197" y="96"/>
                    </a:lnTo>
                    <a:lnTo>
                      <a:pt x="202" y="104"/>
                    </a:lnTo>
                    <a:lnTo>
                      <a:pt x="211" y="112"/>
                    </a:lnTo>
                    <a:lnTo>
                      <a:pt x="222" y="120"/>
                    </a:lnTo>
                    <a:lnTo>
                      <a:pt x="228" y="136"/>
                    </a:lnTo>
                    <a:lnTo>
                      <a:pt x="232" y="139"/>
                    </a:lnTo>
                    <a:lnTo>
                      <a:pt x="231" y="142"/>
                    </a:lnTo>
                    <a:lnTo>
                      <a:pt x="224" y="148"/>
                    </a:lnTo>
                    <a:lnTo>
                      <a:pt x="217" y="159"/>
                    </a:lnTo>
                    <a:lnTo>
                      <a:pt x="216" y="163"/>
                    </a:lnTo>
                    <a:lnTo>
                      <a:pt x="218" y="165"/>
                    </a:lnTo>
                    <a:lnTo>
                      <a:pt x="220" y="165"/>
                    </a:lnTo>
                    <a:lnTo>
                      <a:pt x="220" y="172"/>
                    </a:lnTo>
                    <a:lnTo>
                      <a:pt x="213" y="179"/>
                    </a:lnTo>
                    <a:lnTo>
                      <a:pt x="212" y="182"/>
                    </a:lnTo>
                    <a:lnTo>
                      <a:pt x="205" y="183"/>
                    </a:lnTo>
                    <a:lnTo>
                      <a:pt x="196" y="183"/>
                    </a:lnTo>
                    <a:lnTo>
                      <a:pt x="189" y="186"/>
                    </a:lnTo>
                    <a:lnTo>
                      <a:pt x="185" y="188"/>
                    </a:lnTo>
                    <a:lnTo>
                      <a:pt x="184" y="191"/>
                    </a:lnTo>
                    <a:lnTo>
                      <a:pt x="183" y="193"/>
                    </a:lnTo>
                    <a:lnTo>
                      <a:pt x="181" y="208"/>
                    </a:lnTo>
                    <a:lnTo>
                      <a:pt x="178" y="217"/>
                    </a:lnTo>
                    <a:lnTo>
                      <a:pt x="174" y="228"/>
                    </a:lnTo>
                    <a:lnTo>
                      <a:pt x="174" y="234"/>
                    </a:lnTo>
                    <a:lnTo>
                      <a:pt x="180" y="240"/>
                    </a:lnTo>
                    <a:lnTo>
                      <a:pt x="189" y="255"/>
                    </a:lnTo>
                    <a:lnTo>
                      <a:pt x="191" y="256"/>
                    </a:lnTo>
                    <a:lnTo>
                      <a:pt x="200" y="263"/>
                    </a:lnTo>
                    <a:lnTo>
                      <a:pt x="200" y="268"/>
                    </a:lnTo>
                    <a:lnTo>
                      <a:pt x="204" y="272"/>
                    </a:lnTo>
                    <a:lnTo>
                      <a:pt x="205" y="273"/>
                    </a:lnTo>
                    <a:lnTo>
                      <a:pt x="217" y="273"/>
                    </a:lnTo>
                    <a:lnTo>
                      <a:pt x="220" y="276"/>
                    </a:lnTo>
                    <a:lnTo>
                      <a:pt x="221" y="284"/>
                    </a:lnTo>
                    <a:lnTo>
                      <a:pt x="226" y="289"/>
                    </a:lnTo>
                    <a:lnTo>
                      <a:pt x="226" y="299"/>
                    </a:lnTo>
                    <a:lnTo>
                      <a:pt x="232" y="305"/>
                    </a:lnTo>
                    <a:lnTo>
                      <a:pt x="233" y="311"/>
                    </a:lnTo>
                    <a:lnTo>
                      <a:pt x="239" y="321"/>
                    </a:lnTo>
                    <a:lnTo>
                      <a:pt x="253" y="338"/>
                    </a:lnTo>
                    <a:lnTo>
                      <a:pt x="263" y="347"/>
                    </a:lnTo>
                    <a:lnTo>
                      <a:pt x="265" y="347"/>
                    </a:lnTo>
                    <a:lnTo>
                      <a:pt x="265" y="349"/>
                    </a:lnTo>
                    <a:lnTo>
                      <a:pt x="254" y="350"/>
                    </a:lnTo>
                    <a:lnTo>
                      <a:pt x="240" y="352"/>
                    </a:lnTo>
                    <a:lnTo>
                      <a:pt x="234" y="349"/>
                    </a:lnTo>
                    <a:lnTo>
                      <a:pt x="233" y="348"/>
                    </a:lnTo>
                    <a:lnTo>
                      <a:pt x="229" y="347"/>
                    </a:lnTo>
                    <a:lnTo>
                      <a:pt x="224" y="347"/>
                    </a:lnTo>
                    <a:lnTo>
                      <a:pt x="213" y="353"/>
                    </a:lnTo>
                    <a:lnTo>
                      <a:pt x="205" y="363"/>
                    </a:lnTo>
                    <a:lnTo>
                      <a:pt x="191" y="363"/>
                    </a:lnTo>
                    <a:lnTo>
                      <a:pt x="183" y="366"/>
                    </a:lnTo>
                    <a:lnTo>
                      <a:pt x="178" y="371"/>
                    </a:lnTo>
                    <a:lnTo>
                      <a:pt x="167" y="371"/>
                    </a:lnTo>
                    <a:lnTo>
                      <a:pt x="158" y="374"/>
                    </a:lnTo>
                    <a:lnTo>
                      <a:pt x="152" y="384"/>
                    </a:lnTo>
                    <a:lnTo>
                      <a:pt x="147" y="386"/>
                    </a:lnTo>
                    <a:lnTo>
                      <a:pt x="134" y="386"/>
                    </a:lnTo>
                    <a:lnTo>
                      <a:pt x="124" y="384"/>
                    </a:lnTo>
                    <a:lnTo>
                      <a:pt x="108" y="374"/>
                    </a:lnTo>
                    <a:lnTo>
                      <a:pt x="102" y="369"/>
                    </a:lnTo>
                    <a:lnTo>
                      <a:pt x="98" y="363"/>
                    </a:lnTo>
                    <a:lnTo>
                      <a:pt x="95" y="362"/>
                    </a:lnTo>
                    <a:lnTo>
                      <a:pt x="91" y="357"/>
                    </a:lnTo>
                    <a:lnTo>
                      <a:pt x="89" y="354"/>
                    </a:lnTo>
                    <a:lnTo>
                      <a:pt x="91" y="341"/>
                    </a:lnTo>
                    <a:lnTo>
                      <a:pt x="89" y="332"/>
                    </a:lnTo>
                    <a:lnTo>
                      <a:pt x="78" y="322"/>
                    </a:lnTo>
                    <a:lnTo>
                      <a:pt x="77" y="319"/>
                    </a:lnTo>
                    <a:lnTo>
                      <a:pt x="77" y="288"/>
                    </a:lnTo>
                    <a:lnTo>
                      <a:pt x="83" y="274"/>
                    </a:lnTo>
                    <a:lnTo>
                      <a:pt x="86" y="267"/>
                    </a:lnTo>
                    <a:lnTo>
                      <a:pt x="86" y="257"/>
                    </a:lnTo>
                    <a:lnTo>
                      <a:pt x="95" y="244"/>
                    </a:lnTo>
                    <a:lnTo>
                      <a:pt x="97" y="241"/>
                    </a:lnTo>
                    <a:lnTo>
                      <a:pt x="95" y="234"/>
                    </a:lnTo>
                    <a:lnTo>
                      <a:pt x="91" y="228"/>
                    </a:lnTo>
                    <a:lnTo>
                      <a:pt x="91" y="213"/>
                    </a:lnTo>
                    <a:lnTo>
                      <a:pt x="79" y="209"/>
                    </a:lnTo>
                    <a:lnTo>
                      <a:pt x="77" y="208"/>
                    </a:lnTo>
                    <a:lnTo>
                      <a:pt x="68" y="207"/>
                    </a:lnTo>
                    <a:lnTo>
                      <a:pt x="72" y="193"/>
                    </a:lnTo>
                    <a:lnTo>
                      <a:pt x="72" y="186"/>
                    </a:lnTo>
                    <a:lnTo>
                      <a:pt x="72" y="180"/>
                    </a:lnTo>
                    <a:lnTo>
                      <a:pt x="67" y="171"/>
                    </a:lnTo>
                    <a:lnTo>
                      <a:pt x="59" y="171"/>
                    </a:lnTo>
                    <a:lnTo>
                      <a:pt x="46" y="175"/>
                    </a:lnTo>
                    <a:lnTo>
                      <a:pt x="37" y="174"/>
                    </a:lnTo>
                    <a:lnTo>
                      <a:pt x="37" y="171"/>
                    </a:lnTo>
                    <a:lnTo>
                      <a:pt x="33" y="169"/>
                    </a:lnTo>
                    <a:lnTo>
                      <a:pt x="27" y="163"/>
                    </a:lnTo>
                    <a:lnTo>
                      <a:pt x="23" y="155"/>
                    </a:lnTo>
                    <a:lnTo>
                      <a:pt x="12" y="144"/>
                    </a:lnTo>
                    <a:lnTo>
                      <a:pt x="0" y="128"/>
                    </a:lnTo>
                    <a:lnTo>
                      <a:pt x="0" y="126"/>
                    </a:lnTo>
                    <a:lnTo>
                      <a:pt x="0" y="122"/>
                    </a:lnTo>
                    <a:lnTo>
                      <a:pt x="1" y="121"/>
                    </a:lnTo>
                    <a:lnTo>
                      <a:pt x="7" y="112"/>
                    </a:lnTo>
                    <a:lnTo>
                      <a:pt x="11" y="106"/>
                    </a:lnTo>
                    <a:lnTo>
                      <a:pt x="11" y="91"/>
                    </a:lnTo>
                    <a:lnTo>
                      <a:pt x="12" y="89"/>
                    </a:lnTo>
                    <a:lnTo>
                      <a:pt x="29" y="83"/>
                    </a:lnTo>
                    <a:lnTo>
                      <a:pt x="40" y="75"/>
                    </a:lnTo>
                    <a:lnTo>
                      <a:pt x="45" y="69"/>
                    </a:lnTo>
                    <a:lnTo>
                      <a:pt x="40" y="64"/>
                    </a:lnTo>
                    <a:lnTo>
                      <a:pt x="38" y="64"/>
                    </a:lnTo>
                    <a:lnTo>
                      <a:pt x="32" y="66"/>
                    </a:lnTo>
                    <a:lnTo>
                      <a:pt x="27" y="64"/>
                    </a:lnTo>
                    <a:lnTo>
                      <a:pt x="24" y="52"/>
                    </a:lnTo>
                    <a:lnTo>
                      <a:pt x="24" y="43"/>
                    </a:lnTo>
                    <a:lnTo>
                      <a:pt x="27" y="37"/>
                    </a:lnTo>
                    <a:lnTo>
                      <a:pt x="29" y="35"/>
                    </a:lnTo>
                    <a:lnTo>
                      <a:pt x="40" y="32"/>
                    </a:lnTo>
                    <a:lnTo>
                      <a:pt x="43" y="30"/>
                    </a:lnTo>
                    <a:lnTo>
                      <a:pt x="46" y="26"/>
                    </a:lnTo>
                    <a:lnTo>
                      <a:pt x="62" y="19"/>
                    </a:lnTo>
                    <a:lnTo>
                      <a:pt x="66" y="16"/>
                    </a:lnTo>
                    <a:lnTo>
                      <a:pt x="72" y="13"/>
                    </a:lnTo>
                    <a:lnTo>
                      <a:pt x="77" y="13"/>
                    </a:lnTo>
                    <a:lnTo>
                      <a:pt x="81" y="10"/>
                    </a:lnTo>
                    <a:lnTo>
                      <a:pt x="81" y="2"/>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353" name="Freeform 254"/>
              <p:cNvSpPr>
                <a:spLocks noChangeAspect="1"/>
              </p:cNvSpPr>
              <p:nvPr/>
            </p:nvSpPr>
            <p:spPr bwMode="gray">
              <a:xfrm>
                <a:off x="1919" y="2425"/>
                <a:ext cx="32" cy="40"/>
              </a:xfrm>
              <a:custGeom>
                <a:avLst/>
                <a:gdLst/>
                <a:ahLst/>
                <a:cxnLst>
                  <a:cxn ang="0">
                    <a:pos x="0" y="182"/>
                  </a:cxn>
                  <a:cxn ang="0">
                    <a:pos x="13" y="169"/>
                  </a:cxn>
                  <a:cxn ang="0">
                    <a:pos x="15" y="166"/>
                  </a:cxn>
                  <a:cxn ang="0">
                    <a:pos x="17" y="147"/>
                  </a:cxn>
                  <a:cxn ang="0">
                    <a:pos x="22" y="125"/>
                  </a:cxn>
                  <a:cxn ang="0">
                    <a:pos x="23" y="110"/>
                  </a:cxn>
                  <a:cxn ang="0">
                    <a:pos x="18" y="102"/>
                  </a:cxn>
                  <a:cxn ang="0">
                    <a:pos x="17" y="101"/>
                  </a:cxn>
                  <a:cxn ang="0">
                    <a:pos x="17" y="99"/>
                  </a:cxn>
                  <a:cxn ang="0">
                    <a:pos x="8" y="86"/>
                  </a:cxn>
                  <a:cxn ang="0">
                    <a:pos x="5" y="75"/>
                  </a:cxn>
                  <a:cxn ang="0">
                    <a:pos x="3" y="56"/>
                  </a:cxn>
                  <a:cxn ang="0">
                    <a:pos x="3" y="34"/>
                  </a:cxn>
                  <a:cxn ang="0">
                    <a:pos x="7" y="24"/>
                  </a:cxn>
                  <a:cxn ang="0">
                    <a:pos x="15" y="18"/>
                  </a:cxn>
                  <a:cxn ang="0">
                    <a:pos x="19" y="12"/>
                  </a:cxn>
                  <a:cxn ang="0">
                    <a:pos x="19" y="10"/>
                  </a:cxn>
                  <a:cxn ang="0">
                    <a:pos x="22" y="7"/>
                  </a:cxn>
                  <a:cxn ang="0">
                    <a:pos x="28" y="5"/>
                  </a:cxn>
                  <a:cxn ang="0">
                    <a:pos x="32" y="1"/>
                  </a:cxn>
                  <a:cxn ang="0">
                    <a:pos x="35" y="0"/>
                  </a:cxn>
                  <a:cxn ang="0">
                    <a:pos x="49" y="8"/>
                  </a:cxn>
                  <a:cxn ang="0">
                    <a:pos x="61" y="13"/>
                  </a:cxn>
                  <a:cxn ang="0">
                    <a:pos x="73" y="19"/>
                  </a:cxn>
                  <a:cxn ang="0">
                    <a:pos x="85" y="21"/>
                  </a:cxn>
                  <a:cxn ang="0">
                    <a:pos x="98" y="28"/>
                  </a:cxn>
                  <a:cxn ang="0">
                    <a:pos x="113" y="39"/>
                  </a:cxn>
                  <a:cxn ang="0">
                    <a:pos x="116" y="40"/>
                  </a:cxn>
                  <a:cxn ang="0">
                    <a:pos x="130" y="53"/>
                  </a:cxn>
                  <a:cxn ang="0">
                    <a:pos x="135" y="59"/>
                  </a:cxn>
                  <a:cxn ang="0">
                    <a:pos x="146" y="65"/>
                  </a:cxn>
                  <a:cxn ang="0">
                    <a:pos x="156" y="75"/>
                  </a:cxn>
                  <a:cxn ang="0">
                    <a:pos x="156" y="86"/>
                  </a:cxn>
                  <a:cxn ang="0">
                    <a:pos x="157" y="86"/>
                  </a:cxn>
                  <a:cxn ang="0">
                    <a:pos x="144" y="99"/>
                  </a:cxn>
                  <a:cxn ang="0">
                    <a:pos x="141" y="107"/>
                  </a:cxn>
                  <a:cxn ang="0">
                    <a:pos x="128" y="125"/>
                  </a:cxn>
                  <a:cxn ang="0">
                    <a:pos x="118" y="137"/>
                  </a:cxn>
                  <a:cxn ang="0">
                    <a:pos x="114" y="144"/>
                  </a:cxn>
                  <a:cxn ang="0">
                    <a:pos x="105" y="166"/>
                  </a:cxn>
                  <a:cxn ang="0">
                    <a:pos x="78" y="190"/>
                  </a:cxn>
                  <a:cxn ang="0">
                    <a:pos x="76" y="193"/>
                  </a:cxn>
                  <a:cxn ang="0">
                    <a:pos x="71" y="195"/>
                  </a:cxn>
                  <a:cxn ang="0">
                    <a:pos x="61" y="195"/>
                  </a:cxn>
                  <a:cxn ang="0">
                    <a:pos x="54" y="191"/>
                  </a:cxn>
                  <a:cxn ang="0">
                    <a:pos x="48" y="191"/>
                  </a:cxn>
                  <a:cxn ang="0">
                    <a:pos x="44" y="193"/>
                  </a:cxn>
                  <a:cxn ang="0">
                    <a:pos x="28" y="200"/>
                  </a:cxn>
                  <a:cxn ang="0">
                    <a:pos x="22" y="200"/>
                  </a:cxn>
                  <a:cxn ang="0">
                    <a:pos x="19" y="199"/>
                  </a:cxn>
                  <a:cxn ang="0">
                    <a:pos x="10" y="193"/>
                  </a:cxn>
                  <a:cxn ang="0">
                    <a:pos x="0" y="182"/>
                  </a:cxn>
                </a:cxnLst>
                <a:rect l="0" t="0" r="r" b="b"/>
                <a:pathLst>
                  <a:path w="157" h="200">
                    <a:moveTo>
                      <a:pt x="0" y="182"/>
                    </a:moveTo>
                    <a:lnTo>
                      <a:pt x="13" y="169"/>
                    </a:lnTo>
                    <a:lnTo>
                      <a:pt x="15" y="166"/>
                    </a:lnTo>
                    <a:lnTo>
                      <a:pt x="17" y="147"/>
                    </a:lnTo>
                    <a:lnTo>
                      <a:pt x="22" y="125"/>
                    </a:lnTo>
                    <a:lnTo>
                      <a:pt x="23" y="110"/>
                    </a:lnTo>
                    <a:lnTo>
                      <a:pt x="18" y="102"/>
                    </a:lnTo>
                    <a:lnTo>
                      <a:pt x="17" y="101"/>
                    </a:lnTo>
                    <a:lnTo>
                      <a:pt x="17" y="99"/>
                    </a:lnTo>
                    <a:lnTo>
                      <a:pt x="8" y="86"/>
                    </a:lnTo>
                    <a:lnTo>
                      <a:pt x="5" y="75"/>
                    </a:lnTo>
                    <a:lnTo>
                      <a:pt x="3" y="56"/>
                    </a:lnTo>
                    <a:lnTo>
                      <a:pt x="3" y="34"/>
                    </a:lnTo>
                    <a:lnTo>
                      <a:pt x="7" y="24"/>
                    </a:lnTo>
                    <a:lnTo>
                      <a:pt x="15" y="18"/>
                    </a:lnTo>
                    <a:lnTo>
                      <a:pt x="19" y="12"/>
                    </a:lnTo>
                    <a:lnTo>
                      <a:pt x="19" y="10"/>
                    </a:lnTo>
                    <a:lnTo>
                      <a:pt x="22" y="7"/>
                    </a:lnTo>
                    <a:lnTo>
                      <a:pt x="28" y="5"/>
                    </a:lnTo>
                    <a:lnTo>
                      <a:pt x="32" y="1"/>
                    </a:lnTo>
                    <a:lnTo>
                      <a:pt x="35" y="0"/>
                    </a:lnTo>
                    <a:lnTo>
                      <a:pt x="49" y="8"/>
                    </a:lnTo>
                    <a:lnTo>
                      <a:pt x="61" y="13"/>
                    </a:lnTo>
                    <a:lnTo>
                      <a:pt x="73" y="19"/>
                    </a:lnTo>
                    <a:lnTo>
                      <a:pt x="85" y="21"/>
                    </a:lnTo>
                    <a:lnTo>
                      <a:pt x="98" y="28"/>
                    </a:lnTo>
                    <a:lnTo>
                      <a:pt x="113" y="39"/>
                    </a:lnTo>
                    <a:lnTo>
                      <a:pt x="116" y="40"/>
                    </a:lnTo>
                    <a:lnTo>
                      <a:pt x="130" y="53"/>
                    </a:lnTo>
                    <a:lnTo>
                      <a:pt x="135" y="59"/>
                    </a:lnTo>
                    <a:lnTo>
                      <a:pt x="146" y="65"/>
                    </a:lnTo>
                    <a:lnTo>
                      <a:pt x="156" y="75"/>
                    </a:lnTo>
                    <a:lnTo>
                      <a:pt x="156" y="86"/>
                    </a:lnTo>
                    <a:lnTo>
                      <a:pt x="157" y="86"/>
                    </a:lnTo>
                    <a:lnTo>
                      <a:pt x="144" y="99"/>
                    </a:lnTo>
                    <a:lnTo>
                      <a:pt x="141" y="107"/>
                    </a:lnTo>
                    <a:lnTo>
                      <a:pt x="128" y="125"/>
                    </a:lnTo>
                    <a:lnTo>
                      <a:pt x="118" y="137"/>
                    </a:lnTo>
                    <a:lnTo>
                      <a:pt x="114" y="144"/>
                    </a:lnTo>
                    <a:lnTo>
                      <a:pt x="105" y="166"/>
                    </a:lnTo>
                    <a:lnTo>
                      <a:pt x="78" y="190"/>
                    </a:lnTo>
                    <a:lnTo>
                      <a:pt x="76" y="193"/>
                    </a:lnTo>
                    <a:lnTo>
                      <a:pt x="71" y="195"/>
                    </a:lnTo>
                    <a:lnTo>
                      <a:pt x="61" y="195"/>
                    </a:lnTo>
                    <a:lnTo>
                      <a:pt x="54" y="191"/>
                    </a:lnTo>
                    <a:lnTo>
                      <a:pt x="48" y="191"/>
                    </a:lnTo>
                    <a:lnTo>
                      <a:pt x="44" y="193"/>
                    </a:lnTo>
                    <a:lnTo>
                      <a:pt x="28" y="200"/>
                    </a:lnTo>
                    <a:lnTo>
                      <a:pt x="22" y="200"/>
                    </a:lnTo>
                    <a:lnTo>
                      <a:pt x="19" y="199"/>
                    </a:lnTo>
                    <a:lnTo>
                      <a:pt x="10" y="193"/>
                    </a:lnTo>
                    <a:lnTo>
                      <a:pt x="0" y="182"/>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354" name="Freeform 255"/>
              <p:cNvSpPr>
                <a:spLocks noChangeAspect="1"/>
              </p:cNvSpPr>
              <p:nvPr/>
            </p:nvSpPr>
            <p:spPr bwMode="gray">
              <a:xfrm>
                <a:off x="1624" y="2488"/>
                <a:ext cx="137" cy="201"/>
              </a:xfrm>
              <a:custGeom>
                <a:avLst/>
                <a:gdLst/>
                <a:ahLst/>
                <a:cxnLst>
                  <a:cxn ang="0">
                    <a:pos x="319" y="13"/>
                  </a:cxn>
                  <a:cxn ang="0">
                    <a:pos x="335" y="50"/>
                  </a:cxn>
                  <a:cxn ang="0">
                    <a:pos x="284" y="110"/>
                  </a:cxn>
                  <a:cxn ang="0">
                    <a:pos x="204" y="156"/>
                  </a:cxn>
                  <a:cxn ang="0">
                    <a:pos x="170" y="190"/>
                  </a:cxn>
                  <a:cxn ang="0">
                    <a:pos x="159" y="190"/>
                  </a:cxn>
                  <a:cxn ang="0">
                    <a:pos x="138" y="253"/>
                  </a:cxn>
                  <a:cxn ang="0">
                    <a:pos x="97" y="260"/>
                  </a:cxn>
                  <a:cxn ang="0">
                    <a:pos x="72" y="242"/>
                  </a:cxn>
                  <a:cxn ang="0">
                    <a:pos x="43" y="242"/>
                  </a:cxn>
                  <a:cxn ang="0">
                    <a:pos x="52" y="214"/>
                  </a:cxn>
                  <a:cxn ang="0">
                    <a:pos x="51" y="188"/>
                  </a:cxn>
                  <a:cxn ang="0">
                    <a:pos x="3" y="231"/>
                  </a:cxn>
                  <a:cxn ang="0">
                    <a:pos x="9" y="271"/>
                  </a:cxn>
                  <a:cxn ang="0">
                    <a:pos x="21" y="308"/>
                  </a:cxn>
                  <a:cxn ang="0">
                    <a:pos x="51" y="350"/>
                  </a:cxn>
                  <a:cxn ang="0">
                    <a:pos x="89" y="387"/>
                  </a:cxn>
                  <a:cxn ang="0">
                    <a:pos x="140" y="478"/>
                  </a:cxn>
                  <a:cxn ang="0">
                    <a:pos x="188" y="578"/>
                  </a:cxn>
                  <a:cxn ang="0">
                    <a:pos x="212" y="632"/>
                  </a:cxn>
                  <a:cxn ang="0">
                    <a:pos x="256" y="711"/>
                  </a:cxn>
                  <a:cxn ang="0">
                    <a:pos x="267" y="764"/>
                  </a:cxn>
                  <a:cxn ang="0">
                    <a:pos x="298" y="807"/>
                  </a:cxn>
                  <a:cxn ang="0">
                    <a:pos x="391" y="874"/>
                  </a:cxn>
                  <a:cxn ang="0">
                    <a:pos x="481" y="922"/>
                  </a:cxn>
                  <a:cxn ang="0">
                    <a:pos x="532" y="957"/>
                  </a:cxn>
                  <a:cxn ang="0">
                    <a:pos x="584" y="1001"/>
                  </a:cxn>
                  <a:cxn ang="0">
                    <a:pos x="620" y="995"/>
                  </a:cxn>
                  <a:cxn ang="0">
                    <a:pos x="638" y="968"/>
                  </a:cxn>
                  <a:cxn ang="0">
                    <a:pos x="649" y="935"/>
                  </a:cxn>
                  <a:cxn ang="0">
                    <a:pos x="665" y="888"/>
                  </a:cxn>
                  <a:cxn ang="0">
                    <a:pos x="651" y="865"/>
                  </a:cxn>
                  <a:cxn ang="0">
                    <a:pos x="665" y="826"/>
                  </a:cxn>
                  <a:cxn ang="0">
                    <a:pos x="671" y="793"/>
                  </a:cxn>
                  <a:cxn ang="0">
                    <a:pos x="671" y="724"/>
                  </a:cxn>
                  <a:cxn ang="0">
                    <a:pos x="686" y="675"/>
                  </a:cxn>
                  <a:cxn ang="0">
                    <a:pos x="612" y="598"/>
                  </a:cxn>
                  <a:cxn ang="0">
                    <a:pos x="591" y="564"/>
                  </a:cxn>
                  <a:cxn ang="0">
                    <a:pos x="578" y="514"/>
                  </a:cxn>
                  <a:cxn ang="0">
                    <a:pos x="502" y="537"/>
                  </a:cxn>
                  <a:cxn ang="0">
                    <a:pos x="468" y="512"/>
                  </a:cxn>
                  <a:cxn ang="0">
                    <a:pos x="450" y="480"/>
                  </a:cxn>
                  <a:cxn ang="0">
                    <a:pos x="422" y="432"/>
                  </a:cxn>
                  <a:cxn ang="0">
                    <a:pos x="428" y="362"/>
                  </a:cxn>
                  <a:cxn ang="0">
                    <a:pos x="452" y="318"/>
                  </a:cxn>
                  <a:cxn ang="0">
                    <a:pos x="510" y="254"/>
                  </a:cxn>
                  <a:cxn ang="0">
                    <a:pos x="620" y="225"/>
                  </a:cxn>
                  <a:cxn ang="0">
                    <a:pos x="596" y="205"/>
                  </a:cxn>
                  <a:cxn ang="0">
                    <a:pos x="593" y="182"/>
                  </a:cxn>
                  <a:cxn ang="0">
                    <a:pos x="605" y="137"/>
                  </a:cxn>
                  <a:cxn ang="0">
                    <a:pos x="553" y="126"/>
                  </a:cxn>
                  <a:cxn ang="0">
                    <a:pos x="516" y="120"/>
                  </a:cxn>
                  <a:cxn ang="0">
                    <a:pos x="499" y="132"/>
                  </a:cxn>
                  <a:cxn ang="0">
                    <a:pos x="461" y="130"/>
                  </a:cxn>
                  <a:cxn ang="0">
                    <a:pos x="438" y="96"/>
                  </a:cxn>
                  <a:cxn ang="0">
                    <a:pos x="419" y="69"/>
                  </a:cxn>
                  <a:cxn ang="0">
                    <a:pos x="394" y="55"/>
                  </a:cxn>
                  <a:cxn ang="0">
                    <a:pos x="366" y="21"/>
                  </a:cxn>
                  <a:cxn ang="0">
                    <a:pos x="332" y="0"/>
                  </a:cxn>
                </a:cxnLst>
                <a:rect l="0" t="0" r="r" b="b"/>
                <a:pathLst>
                  <a:path w="686" h="1005">
                    <a:moveTo>
                      <a:pt x="328" y="0"/>
                    </a:moveTo>
                    <a:lnTo>
                      <a:pt x="326" y="2"/>
                    </a:lnTo>
                    <a:lnTo>
                      <a:pt x="315" y="2"/>
                    </a:lnTo>
                    <a:lnTo>
                      <a:pt x="314" y="11"/>
                    </a:lnTo>
                    <a:lnTo>
                      <a:pt x="319" y="13"/>
                    </a:lnTo>
                    <a:lnTo>
                      <a:pt x="321" y="16"/>
                    </a:lnTo>
                    <a:lnTo>
                      <a:pt x="326" y="27"/>
                    </a:lnTo>
                    <a:lnTo>
                      <a:pt x="327" y="32"/>
                    </a:lnTo>
                    <a:lnTo>
                      <a:pt x="335" y="49"/>
                    </a:lnTo>
                    <a:lnTo>
                      <a:pt x="335" y="50"/>
                    </a:lnTo>
                    <a:lnTo>
                      <a:pt x="326" y="50"/>
                    </a:lnTo>
                    <a:lnTo>
                      <a:pt x="319" y="65"/>
                    </a:lnTo>
                    <a:lnTo>
                      <a:pt x="305" y="89"/>
                    </a:lnTo>
                    <a:lnTo>
                      <a:pt x="292" y="104"/>
                    </a:lnTo>
                    <a:lnTo>
                      <a:pt x="284" y="110"/>
                    </a:lnTo>
                    <a:lnTo>
                      <a:pt x="274" y="119"/>
                    </a:lnTo>
                    <a:lnTo>
                      <a:pt x="265" y="131"/>
                    </a:lnTo>
                    <a:lnTo>
                      <a:pt x="256" y="137"/>
                    </a:lnTo>
                    <a:lnTo>
                      <a:pt x="240" y="145"/>
                    </a:lnTo>
                    <a:lnTo>
                      <a:pt x="204" y="156"/>
                    </a:lnTo>
                    <a:lnTo>
                      <a:pt x="186" y="163"/>
                    </a:lnTo>
                    <a:lnTo>
                      <a:pt x="179" y="168"/>
                    </a:lnTo>
                    <a:lnTo>
                      <a:pt x="176" y="171"/>
                    </a:lnTo>
                    <a:lnTo>
                      <a:pt x="171" y="180"/>
                    </a:lnTo>
                    <a:lnTo>
                      <a:pt x="170" y="190"/>
                    </a:lnTo>
                    <a:lnTo>
                      <a:pt x="166" y="193"/>
                    </a:lnTo>
                    <a:lnTo>
                      <a:pt x="164" y="193"/>
                    </a:lnTo>
                    <a:lnTo>
                      <a:pt x="160" y="189"/>
                    </a:lnTo>
                    <a:lnTo>
                      <a:pt x="159" y="189"/>
                    </a:lnTo>
                    <a:lnTo>
                      <a:pt x="159" y="190"/>
                    </a:lnTo>
                    <a:lnTo>
                      <a:pt x="144" y="210"/>
                    </a:lnTo>
                    <a:lnTo>
                      <a:pt x="142" y="223"/>
                    </a:lnTo>
                    <a:lnTo>
                      <a:pt x="142" y="244"/>
                    </a:lnTo>
                    <a:lnTo>
                      <a:pt x="139" y="252"/>
                    </a:lnTo>
                    <a:lnTo>
                      <a:pt x="138" y="253"/>
                    </a:lnTo>
                    <a:lnTo>
                      <a:pt x="128" y="257"/>
                    </a:lnTo>
                    <a:lnTo>
                      <a:pt x="121" y="264"/>
                    </a:lnTo>
                    <a:lnTo>
                      <a:pt x="110" y="269"/>
                    </a:lnTo>
                    <a:lnTo>
                      <a:pt x="102" y="268"/>
                    </a:lnTo>
                    <a:lnTo>
                      <a:pt x="97" y="260"/>
                    </a:lnTo>
                    <a:lnTo>
                      <a:pt x="95" y="254"/>
                    </a:lnTo>
                    <a:lnTo>
                      <a:pt x="90" y="245"/>
                    </a:lnTo>
                    <a:lnTo>
                      <a:pt x="84" y="245"/>
                    </a:lnTo>
                    <a:lnTo>
                      <a:pt x="74" y="245"/>
                    </a:lnTo>
                    <a:lnTo>
                      <a:pt x="72" y="242"/>
                    </a:lnTo>
                    <a:lnTo>
                      <a:pt x="67" y="238"/>
                    </a:lnTo>
                    <a:lnTo>
                      <a:pt x="58" y="238"/>
                    </a:lnTo>
                    <a:lnTo>
                      <a:pt x="50" y="243"/>
                    </a:lnTo>
                    <a:lnTo>
                      <a:pt x="45" y="244"/>
                    </a:lnTo>
                    <a:lnTo>
                      <a:pt x="43" y="242"/>
                    </a:lnTo>
                    <a:lnTo>
                      <a:pt x="41" y="228"/>
                    </a:lnTo>
                    <a:lnTo>
                      <a:pt x="39" y="223"/>
                    </a:lnTo>
                    <a:lnTo>
                      <a:pt x="39" y="221"/>
                    </a:lnTo>
                    <a:lnTo>
                      <a:pt x="42" y="216"/>
                    </a:lnTo>
                    <a:lnTo>
                      <a:pt x="52" y="214"/>
                    </a:lnTo>
                    <a:lnTo>
                      <a:pt x="57" y="209"/>
                    </a:lnTo>
                    <a:lnTo>
                      <a:pt x="56" y="200"/>
                    </a:lnTo>
                    <a:lnTo>
                      <a:pt x="54" y="198"/>
                    </a:lnTo>
                    <a:lnTo>
                      <a:pt x="52" y="188"/>
                    </a:lnTo>
                    <a:lnTo>
                      <a:pt x="51" y="188"/>
                    </a:lnTo>
                    <a:lnTo>
                      <a:pt x="51" y="185"/>
                    </a:lnTo>
                    <a:lnTo>
                      <a:pt x="43" y="193"/>
                    </a:lnTo>
                    <a:lnTo>
                      <a:pt x="32" y="200"/>
                    </a:lnTo>
                    <a:lnTo>
                      <a:pt x="18" y="216"/>
                    </a:lnTo>
                    <a:lnTo>
                      <a:pt x="3" y="231"/>
                    </a:lnTo>
                    <a:lnTo>
                      <a:pt x="2" y="236"/>
                    </a:lnTo>
                    <a:lnTo>
                      <a:pt x="0" y="245"/>
                    </a:lnTo>
                    <a:lnTo>
                      <a:pt x="3" y="260"/>
                    </a:lnTo>
                    <a:lnTo>
                      <a:pt x="4" y="263"/>
                    </a:lnTo>
                    <a:lnTo>
                      <a:pt x="9" y="271"/>
                    </a:lnTo>
                    <a:lnTo>
                      <a:pt x="10" y="284"/>
                    </a:lnTo>
                    <a:lnTo>
                      <a:pt x="19" y="292"/>
                    </a:lnTo>
                    <a:lnTo>
                      <a:pt x="24" y="298"/>
                    </a:lnTo>
                    <a:lnTo>
                      <a:pt x="24" y="302"/>
                    </a:lnTo>
                    <a:lnTo>
                      <a:pt x="21" y="308"/>
                    </a:lnTo>
                    <a:lnTo>
                      <a:pt x="11" y="318"/>
                    </a:lnTo>
                    <a:lnTo>
                      <a:pt x="14" y="323"/>
                    </a:lnTo>
                    <a:lnTo>
                      <a:pt x="29" y="333"/>
                    </a:lnTo>
                    <a:lnTo>
                      <a:pt x="37" y="340"/>
                    </a:lnTo>
                    <a:lnTo>
                      <a:pt x="51" y="350"/>
                    </a:lnTo>
                    <a:lnTo>
                      <a:pt x="58" y="355"/>
                    </a:lnTo>
                    <a:lnTo>
                      <a:pt x="73" y="367"/>
                    </a:lnTo>
                    <a:lnTo>
                      <a:pt x="80" y="379"/>
                    </a:lnTo>
                    <a:lnTo>
                      <a:pt x="83" y="379"/>
                    </a:lnTo>
                    <a:lnTo>
                      <a:pt x="89" y="387"/>
                    </a:lnTo>
                    <a:lnTo>
                      <a:pt x="97" y="413"/>
                    </a:lnTo>
                    <a:lnTo>
                      <a:pt x="102" y="422"/>
                    </a:lnTo>
                    <a:lnTo>
                      <a:pt x="133" y="452"/>
                    </a:lnTo>
                    <a:lnTo>
                      <a:pt x="139" y="467"/>
                    </a:lnTo>
                    <a:lnTo>
                      <a:pt x="140" y="478"/>
                    </a:lnTo>
                    <a:lnTo>
                      <a:pt x="143" y="484"/>
                    </a:lnTo>
                    <a:lnTo>
                      <a:pt x="155" y="507"/>
                    </a:lnTo>
                    <a:lnTo>
                      <a:pt x="161" y="522"/>
                    </a:lnTo>
                    <a:lnTo>
                      <a:pt x="170" y="549"/>
                    </a:lnTo>
                    <a:lnTo>
                      <a:pt x="188" y="578"/>
                    </a:lnTo>
                    <a:lnTo>
                      <a:pt x="191" y="584"/>
                    </a:lnTo>
                    <a:lnTo>
                      <a:pt x="193" y="608"/>
                    </a:lnTo>
                    <a:lnTo>
                      <a:pt x="199" y="624"/>
                    </a:lnTo>
                    <a:lnTo>
                      <a:pt x="204" y="629"/>
                    </a:lnTo>
                    <a:lnTo>
                      <a:pt x="212" y="632"/>
                    </a:lnTo>
                    <a:lnTo>
                      <a:pt x="217" y="639"/>
                    </a:lnTo>
                    <a:lnTo>
                      <a:pt x="225" y="659"/>
                    </a:lnTo>
                    <a:lnTo>
                      <a:pt x="239" y="678"/>
                    </a:lnTo>
                    <a:lnTo>
                      <a:pt x="249" y="693"/>
                    </a:lnTo>
                    <a:lnTo>
                      <a:pt x="256" y="711"/>
                    </a:lnTo>
                    <a:lnTo>
                      <a:pt x="269" y="726"/>
                    </a:lnTo>
                    <a:lnTo>
                      <a:pt x="274" y="742"/>
                    </a:lnTo>
                    <a:lnTo>
                      <a:pt x="277" y="754"/>
                    </a:lnTo>
                    <a:lnTo>
                      <a:pt x="271" y="758"/>
                    </a:lnTo>
                    <a:lnTo>
                      <a:pt x="267" y="764"/>
                    </a:lnTo>
                    <a:lnTo>
                      <a:pt x="269" y="776"/>
                    </a:lnTo>
                    <a:lnTo>
                      <a:pt x="272" y="780"/>
                    </a:lnTo>
                    <a:lnTo>
                      <a:pt x="283" y="791"/>
                    </a:lnTo>
                    <a:lnTo>
                      <a:pt x="290" y="802"/>
                    </a:lnTo>
                    <a:lnTo>
                      <a:pt x="298" y="807"/>
                    </a:lnTo>
                    <a:lnTo>
                      <a:pt x="317" y="828"/>
                    </a:lnTo>
                    <a:lnTo>
                      <a:pt x="327" y="834"/>
                    </a:lnTo>
                    <a:lnTo>
                      <a:pt x="335" y="842"/>
                    </a:lnTo>
                    <a:lnTo>
                      <a:pt x="359" y="858"/>
                    </a:lnTo>
                    <a:lnTo>
                      <a:pt x="391" y="874"/>
                    </a:lnTo>
                    <a:lnTo>
                      <a:pt x="411" y="890"/>
                    </a:lnTo>
                    <a:lnTo>
                      <a:pt x="414" y="892"/>
                    </a:lnTo>
                    <a:lnTo>
                      <a:pt x="455" y="908"/>
                    </a:lnTo>
                    <a:lnTo>
                      <a:pt x="478" y="921"/>
                    </a:lnTo>
                    <a:lnTo>
                      <a:pt x="481" y="922"/>
                    </a:lnTo>
                    <a:lnTo>
                      <a:pt x="486" y="922"/>
                    </a:lnTo>
                    <a:lnTo>
                      <a:pt x="491" y="923"/>
                    </a:lnTo>
                    <a:lnTo>
                      <a:pt x="513" y="941"/>
                    </a:lnTo>
                    <a:lnTo>
                      <a:pt x="525" y="948"/>
                    </a:lnTo>
                    <a:lnTo>
                      <a:pt x="532" y="957"/>
                    </a:lnTo>
                    <a:lnTo>
                      <a:pt x="541" y="964"/>
                    </a:lnTo>
                    <a:lnTo>
                      <a:pt x="551" y="974"/>
                    </a:lnTo>
                    <a:lnTo>
                      <a:pt x="562" y="989"/>
                    </a:lnTo>
                    <a:lnTo>
                      <a:pt x="574" y="995"/>
                    </a:lnTo>
                    <a:lnTo>
                      <a:pt x="584" y="1001"/>
                    </a:lnTo>
                    <a:lnTo>
                      <a:pt x="585" y="1001"/>
                    </a:lnTo>
                    <a:lnTo>
                      <a:pt x="589" y="1005"/>
                    </a:lnTo>
                    <a:lnTo>
                      <a:pt x="599" y="996"/>
                    </a:lnTo>
                    <a:lnTo>
                      <a:pt x="601" y="996"/>
                    </a:lnTo>
                    <a:lnTo>
                      <a:pt x="620" y="995"/>
                    </a:lnTo>
                    <a:lnTo>
                      <a:pt x="626" y="992"/>
                    </a:lnTo>
                    <a:lnTo>
                      <a:pt x="627" y="991"/>
                    </a:lnTo>
                    <a:lnTo>
                      <a:pt x="628" y="982"/>
                    </a:lnTo>
                    <a:lnTo>
                      <a:pt x="634" y="973"/>
                    </a:lnTo>
                    <a:lnTo>
                      <a:pt x="638" y="968"/>
                    </a:lnTo>
                    <a:lnTo>
                      <a:pt x="642" y="966"/>
                    </a:lnTo>
                    <a:lnTo>
                      <a:pt x="638" y="960"/>
                    </a:lnTo>
                    <a:lnTo>
                      <a:pt x="636" y="960"/>
                    </a:lnTo>
                    <a:lnTo>
                      <a:pt x="637" y="954"/>
                    </a:lnTo>
                    <a:lnTo>
                      <a:pt x="649" y="935"/>
                    </a:lnTo>
                    <a:lnTo>
                      <a:pt x="659" y="923"/>
                    </a:lnTo>
                    <a:lnTo>
                      <a:pt x="671" y="906"/>
                    </a:lnTo>
                    <a:lnTo>
                      <a:pt x="672" y="896"/>
                    </a:lnTo>
                    <a:lnTo>
                      <a:pt x="671" y="893"/>
                    </a:lnTo>
                    <a:lnTo>
                      <a:pt x="665" y="888"/>
                    </a:lnTo>
                    <a:lnTo>
                      <a:pt x="660" y="885"/>
                    </a:lnTo>
                    <a:lnTo>
                      <a:pt x="656" y="880"/>
                    </a:lnTo>
                    <a:lnTo>
                      <a:pt x="654" y="879"/>
                    </a:lnTo>
                    <a:lnTo>
                      <a:pt x="653" y="873"/>
                    </a:lnTo>
                    <a:lnTo>
                      <a:pt x="651" y="865"/>
                    </a:lnTo>
                    <a:lnTo>
                      <a:pt x="653" y="851"/>
                    </a:lnTo>
                    <a:lnTo>
                      <a:pt x="658" y="842"/>
                    </a:lnTo>
                    <a:lnTo>
                      <a:pt x="663" y="839"/>
                    </a:lnTo>
                    <a:lnTo>
                      <a:pt x="665" y="831"/>
                    </a:lnTo>
                    <a:lnTo>
                      <a:pt x="665" y="826"/>
                    </a:lnTo>
                    <a:lnTo>
                      <a:pt x="664" y="820"/>
                    </a:lnTo>
                    <a:lnTo>
                      <a:pt x="654" y="809"/>
                    </a:lnTo>
                    <a:lnTo>
                      <a:pt x="654" y="806"/>
                    </a:lnTo>
                    <a:lnTo>
                      <a:pt x="658" y="799"/>
                    </a:lnTo>
                    <a:lnTo>
                      <a:pt x="671" y="793"/>
                    </a:lnTo>
                    <a:lnTo>
                      <a:pt x="672" y="791"/>
                    </a:lnTo>
                    <a:lnTo>
                      <a:pt x="672" y="772"/>
                    </a:lnTo>
                    <a:lnTo>
                      <a:pt x="669" y="754"/>
                    </a:lnTo>
                    <a:lnTo>
                      <a:pt x="669" y="743"/>
                    </a:lnTo>
                    <a:lnTo>
                      <a:pt x="671" y="724"/>
                    </a:lnTo>
                    <a:lnTo>
                      <a:pt x="671" y="700"/>
                    </a:lnTo>
                    <a:lnTo>
                      <a:pt x="676" y="689"/>
                    </a:lnTo>
                    <a:lnTo>
                      <a:pt x="683" y="680"/>
                    </a:lnTo>
                    <a:lnTo>
                      <a:pt x="686" y="678"/>
                    </a:lnTo>
                    <a:lnTo>
                      <a:pt x="686" y="675"/>
                    </a:lnTo>
                    <a:lnTo>
                      <a:pt x="671" y="652"/>
                    </a:lnTo>
                    <a:lnTo>
                      <a:pt x="637" y="593"/>
                    </a:lnTo>
                    <a:lnTo>
                      <a:pt x="620" y="594"/>
                    </a:lnTo>
                    <a:lnTo>
                      <a:pt x="612" y="598"/>
                    </a:lnTo>
                    <a:lnTo>
                      <a:pt x="612" y="598"/>
                    </a:lnTo>
                    <a:lnTo>
                      <a:pt x="605" y="600"/>
                    </a:lnTo>
                    <a:lnTo>
                      <a:pt x="600" y="600"/>
                    </a:lnTo>
                    <a:lnTo>
                      <a:pt x="594" y="597"/>
                    </a:lnTo>
                    <a:lnTo>
                      <a:pt x="591" y="593"/>
                    </a:lnTo>
                    <a:lnTo>
                      <a:pt x="591" y="564"/>
                    </a:lnTo>
                    <a:lnTo>
                      <a:pt x="591" y="560"/>
                    </a:lnTo>
                    <a:lnTo>
                      <a:pt x="591" y="506"/>
                    </a:lnTo>
                    <a:lnTo>
                      <a:pt x="591" y="503"/>
                    </a:lnTo>
                    <a:lnTo>
                      <a:pt x="588" y="505"/>
                    </a:lnTo>
                    <a:lnTo>
                      <a:pt x="578" y="514"/>
                    </a:lnTo>
                    <a:lnTo>
                      <a:pt x="556" y="530"/>
                    </a:lnTo>
                    <a:lnTo>
                      <a:pt x="538" y="540"/>
                    </a:lnTo>
                    <a:lnTo>
                      <a:pt x="530" y="541"/>
                    </a:lnTo>
                    <a:lnTo>
                      <a:pt x="515" y="540"/>
                    </a:lnTo>
                    <a:lnTo>
                      <a:pt x="502" y="537"/>
                    </a:lnTo>
                    <a:lnTo>
                      <a:pt x="499" y="533"/>
                    </a:lnTo>
                    <a:lnTo>
                      <a:pt x="497" y="522"/>
                    </a:lnTo>
                    <a:lnTo>
                      <a:pt x="493" y="517"/>
                    </a:lnTo>
                    <a:lnTo>
                      <a:pt x="488" y="513"/>
                    </a:lnTo>
                    <a:lnTo>
                      <a:pt x="468" y="512"/>
                    </a:lnTo>
                    <a:lnTo>
                      <a:pt x="456" y="508"/>
                    </a:lnTo>
                    <a:lnTo>
                      <a:pt x="455" y="505"/>
                    </a:lnTo>
                    <a:lnTo>
                      <a:pt x="461" y="495"/>
                    </a:lnTo>
                    <a:lnTo>
                      <a:pt x="460" y="486"/>
                    </a:lnTo>
                    <a:lnTo>
                      <a:pt x="450" y="480"/>
                    </a:lnTo>
                    <a:lnTo>
                      <a:pt x="438" y="467"/>
                    </a:lnTo>
                    <a:lnTo>
                      <a:pt x="434" y="459"/>
                    </a:lnTo>
                    <a:lnTo>
                      <a:pt x="425" y="448"/>
                    </a:lnTo>
                    <a:lnTo>
                      <a:pt x="424" y="444"/>
                    </a:lnTo>
                    <a:lnTo>
                      <a:pt x="422" y="432"/>
                    </a:lnTo>
                    <a:lnTo>
                      <a:pt x="411" y="409"/>
                    </a:lnTo>
                    <a:lnTo>
                      <a:pt x="411" y="405"/>
                    </a:lnTo>
                    <a:lnTo>
                      <a:pt x="412" y="401"/>
                    </a:lnTo>
                    <a:lnTo>
                      <a:pt x="424" y="379"/>
                    </a:lnTo>
                    <a:lnTo>
                      <a:pt x="428" y="362"/>
                    </a:lnTo>
                    <a:lnTo>
                      <a:pt x="432" y="357"/>
                    </a:lnTo>
                    <a:lnTo>
                      <a:pt x="441" y="355"/>
                    </a:lnTo>
                    <a:lnTo>
                      <a:pt x="450" y="354"/>
                    </a:lnTo>
                    <a:lnTo>
                      <a:pt x="450" y="324"/>
                    </a:lnTo>
                    <a:lnTo>
                      <a:pt x="452" y="318"/>
                    </a:lnTo>
                    <a:lnTo>
                      <a:pt x="461" y="302"/>
                    </a:lnTo>
                    <a:lnTo>
                      <a:pt x="470" y="290"/>
                    </a:lnTo>
                    <a:lnTo>
                      <a:pt x="483" y="274"/>
                    </a:lnTo>
                    <a:lnTo>
                      <a:pt x="494" y="265"/>
                    </a:lnTo>
                    <a:lnTo>
                      <a:pt x="510" y="254"/>
                    </a:lnTo>
                    <a:lnTo>
                      <a:pt x="529" y="247"/>
                    </a:lnTo>
                    <a:lnTo>
                      <a:pt x="580" y="232"/>
                    </a:lnTo>
                    <a:lnTo>
                      <a:pt x="593" y="227"/>
                    </a:lnTo>
                    <a:lnTo>
                      <a:pt x="613" y="228"/>
                    </a:lnTo>
                    <a:lnTo>
                      <a:pt x="620" y="225"/>
                    </a:lnTo>
                    <a:lnTo>
                      <a:pt x="621" y="222"/>
                    </a:lnTo>
                    <a:lnTo>
                      <a:pt x="613" y="221"/>
                    </a:lnTo>
                    <a:lnTo>
                      <a:pt x="605" y="210"/>
                    </a:lnTo>
                    <a:lnTo>
                      <a:pt x="600" y="206"/>
                    </a:lnTo>
                    <a:lnTo>
                      <a:pt x="596" y="205"/>
                    </a:lnTo>
                    <a:lnTo>
                      <a:pt x="591" y="206"/>
                    </a:lnTo>
                    <a:lnTo>
                      <a:pt x="586" y="205"/>
                    </a:lnTo>
                    <a:lnTo>
                      <a:pt x="585" y="202"/>
                    </a:lnTo>
                    <a:lnTo>
                      <a:pt x="585" y="193"/>
                    </a:lnTo>
                    <a:lnTo>
                      <a:pt x="593" y="182"/>
                    </a:lnTo>
                    <a:lnTo>
                      <a:pt x="605" y="169"/>
                    </a:lnTo>
                    <a:lnTo>
                      <a:pt x="611" y="162"/>
                    </a:lnTo>
                    <a:lnTo>
                      <a:pt x="615" y="155"/>
                    </a:lnTo>
                    <a:lnTo>
                      <a:pt x="615" y="150"/>
                    </a:lnTo>
                    <a:lnTo>
                      <a:pt x="605" y="137"/>
                    </a:lnTo>
                    <a:lnTo>
                      <a:pt x="588" y="128"/>
                    </a:lnTo>
                    <a:lnTo>
                      <a:pt x="572" y="121"/>
                    </a:lnTo>
                    <a:lnTo>
                      <a:pt x="564" y="120"/>
                    </a:lnTo>
                    <a:lnTo>
                      <a:pt x="562" y="120"/>
                    </a:lnTo>
                    <a:lnTo>
                      <a:pt x="553" y="126"/>
                    </a:lnTo>
                    <a:lnTo>
                      <a:pt x="545" y="128"/>
                    </a:lnTo>
                    <a:lnTo>
                      <a:pt x="537" y="126"/>
                    </a:lnTo>
                    <a:lnTo>
                      <a:pt x="532" y="121"/>
                    </a:lnTo>
                    <a:lnTo>
                      <a:pt x="525" y="120"/>
                    </a:lnTo>
                    <a:lnTo>
                      <a:pt x="516" y="120"/>
                    </a:lnTo>
                    <a:lnTo>
                      <a:pt x="513" y="121"/>
                    </a:lnTo>
                    <a:lnTo>
                      <a:pt x="509" y="125"/>
                    </a:lnTo>
                    <a:lnTo>
                      <a:pt x="505" y="126"/>
                    </a:lnTo>
                    <a:lnTo>
                      <a:pt x="503" y="130"/>
                    </a:lnTo>
                    <a:lnTo>
                      <a:pt x="499" y="132"/>
                    </a:lnTo>
                    <a:lnTo>
                      <a:pt x="492" y="134"/>
                    </a:lnTo>
                    <a:lnTo>
                      <a:pt x="488" y="134"/>
                    </a:lnTo>
                    <a:lnTo>
                      <a:pt x="480" y="130"/>
                    </a:lnTo>
                    <a:lnTo>
                      <a:pt x="466" y="129"/>
                    </a:lnTo>
                    <a:lnTo>
                      <a:pt x="461" y="130"/>
                    </a:lnTo>
                    <a:lnTo>
                      <a:pt x="451" y="129"/>
                    </a:lnTo>
                    <a:lnTo>
                      <a:pt x="446" y="124"/>
                    </a:lnTo>
                    <a:lnTo>
                      <a:pt x="443" y="119"/>
                    </a:lnTo>
                    <a:lnTo>
                      <a:pt x="443" y="97"/>
                    </a:lnTo>
                    <a:lnTo>
                      <a:pt x="438" y="96"/>
                    </a:lnTo>
                    <a:lnTo>
                      <a:pt x="429" y="96"/>
                    </a:lnTo>
                    <a:lnTo>
                      <a:pt x="425" y="93"/>
                    </a:lnTo>
                    <a:lnTo>
                      <a:pt x="424" y="89"/>
                    </a:lnTo>
                    <a:lnTo>
                      <a:pt x="421" y="81"/>
                    </a:lnTo>
                    <a:lnTo>
                      <a:pt x="419" y="69"/>
                    </a:lnTo>
                    <a:lnTo>
                      <a:pt x="416" y="62"/>
                    </a:lnTo>
                    <a:lnTo>
                      <a:pt x="411" y="59"/>
                    </a:lnTo>
                    <a:lnTo>
                      <a:pt x="405" y="56"/>
                    </a:lnTo>
                    <a:lnTo>
                      <a:pt x="400" y="56"/>
                    </a:lnTo>
                    <a:lnTo>
                      <a:pt x="394" y="55"/>
                    </a:lnTo>
                    <a:lnTo>
                      <a:pt x="391" y="50"/>
                    </a:lnTo>
                    <a:lnTo>
                      <a:pt x="385" y="46"/>
                    </a:lnTo>
                    <a:lnTo>
                      <a:pt x="380" y="38"/>
                    </a:lnTo>
                    <a:lnTo>
                      <a:pt x="375" y="24"/>
                    </a:lnTo>
                    <a:lnTo>
                      <a:pt x="366" y="21"/>
                    </a:lnTo>
                    <a:lnTo>
                      <a:pt x="362" y="17"/>
                    </a:lnTo>
                    <a:lnTo>
                      <a:pt x="357" y="8"/>
                    </a:lnTo>
                    <a:lnTo>
                      <a:pt x="352" y="6"/>
                    </a:lnTo>
                    <a:lnTo>
                      <a:pt x="342" y="3"/>
                    </a:lnTo>
                    <a:lnTo>
                      <a:pt x="332" y="0"/>
                    </a:lnTo>
                    <a:lnTo>
                      <a:pt x="328" y="0"/>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355" name="Freeform 256"/>
              <p:cNvSpPr>
                <a:spLocks noChangeAspect="1"/>
              </p:cNvSpPr>
              <p:nvPr/>
            </p:nvSpPr>
            <p:spPr bwMode="gray">
              <a:xfrm>
                <a:off x="1711" y="2730"/>
                <a:ext cx="216" cy="429"/>
              </a:xfrm>
              <a:custGeom>
                <a:avLst/>
                <a:gdLst/>
                <a:ahLst/>
                <a:cxnLst>
                  <a:cxn ang="0">
                    <a:pos x="150" y="2125"/>
                  </a:cxn>
                  <a:cxn ang="0">
                    <a:pos x="60" y="2037"/>
                  </a:cxn>
                  <a:cxn ang="0">
                    <a:pos x="17" y="2007"/>
                  </a:cxn>
                  <a:cxn ang="0">
                    <a:pos x="1" y="1952"/>
                  </a:cxn>
                  <a:cxn ang="0">
                    <a:pos x="49" y="1834"/>
                  </a:cxn>
                  <a:cxn ang="0">
                    <a:pos x="52" y="1773"/>
                  </a:cxn>
                  <a:cxn ang="0">
                    <a:pos x="93" y="1669"/>
                  </a:cxn>
                  <a:cxn ang="0">
                    <a:pos x="104" y="1561"/>
                  </a:cxn>
                  <a:cxn ang="0">
                    <a:pos x="113" y="1513"/>
                  </a:cxn>
                  <a:cxn ang="0">
                    <a:pos x="79" y="1432"/>
                  </a:cxn>
                  <a:cxn ang="0">
                    <a:pos x="86" y="1317"/>
                  </a:cxn>
                  <a:cxn ang="0">
                    <a:pos x="89" y="1194"/>
                  </a:cxn>
                  <a:cxn ang="0">
                    <a:pos x="128" y="1068"/>
                  </a:cxn>
                  <a:cxn ang="0">
                    <a:pos x="138" y="915"/>
                  </a:cxn>
                  <a:cxn ang="0">
                    <a:pos x="156" y="871"/>
                  </a:cxn>
                  <a:cxn ang="0">
                    <a:pos x="192" y="751"/>
                  </a:cxn>
                  <a:cxn ang="0">
                    <a:pos x="165" y="617"/>
                  </a:cxn>
                  <a:cxn ang="0">
                    <a:pos x="179" y="530"/>
                  </a:cxn>
                  <a:cxn ang="0">
                    <a:pos x="192" y="450"/>
                  </a:cxn>
                  <a:cxn ang="0">
                    <a:pos x="260" y="312"/>
                  </a:cxn>
                  <a:cxn ang="0">
                    <a:pos x="263" y="221"/>
                  </a:cxn>
                  <a:cxn ang="0">
                    <a:pos x="317" y="139"/>
                  </a:cxn>
                  <a:cxn ang="0">
                    <a:pos x="340" y="62"/>
                  </a:cxn>
                  <a:cxn ang="0">
                    <a:pos x="396" y="0"/>
                  </a:cxn>
                  <a:cxn ang="0">
                    <a:pos x="477" y="30"/>
                  </a:cxn>
                  <a:cxn ang="0">
                    <a:pos x="507" y="16"/>
                  </a:cxn>
                  <a:cxn ang="0">
                    <a:pos x="577" y="27"/>
                  </a:cxn>
                  <a:cxn ang="0">
                    <a:pos x="671" y="105"/>
                  </a:cxn>
                  <a:cxn ang="0">
                    <a:pos x="752" y="143"/>
                  </a:cxn>
                  <a:cxn ang="0">
                    <a:pos x="850" y="209"/>
                  </a:cxn>
                  <a:cxn ang="0">
                    <a:pos x="821" y="302"/>
                  </a:cxn>
                  <a:cxn ang="0">
                    <a:pos x="908" y="342"/>
                  </a:cxn>
                  <a:cxn ang="0">
                    <a:pos x="972" y="332"/>
                  </a:cxn>
                  <a:cxn ang="0">
                    <a:pos x="1025" y="280"/>
                  </a:cxn>
                  <a:cxn ang="0">
                    <a:pos x="1080" y="270"/>
                  </a:cxn>
                  <a:cxn ang="0">
                    <a:pos x="1023" y="344"/>
                  </a:cxn>
                  <a:cxn ang="0">
                    <a:pos x="914" y="467"/>
                  </a:cxn>
                  <a:cxn ang="0">
                    <a:pos x="851" y="528"/>
                  </a:cxn>
                  <a:cxn ang="0">
                    <a:pos x="835" y="686"/>
                  </a:cxn>
                  <a:cxn ang="0">
                    <a:pos x="813" y="776"/>
                  </a:cxn>
                  <a:cxn ang="0">
                    <a:pos x="878" y="892"/>
                  </a:cxn>
                  <a:cxn ang="0">
                    <a:pos x="877" y="1004"/>
                  </a:cxn>
                  <a:cxn ang="0">
                    <a:pos x="765" y="1080"/>
                  </a:cxn>
                  <a:cxn ang="0">
                    <a:pos x="604" y="1088"/>
                  </a:cxn>
                  <a:cxn ang="0">
                    <a:pos x="604" y="1169"/>
                  </a:cxn>
                  <a:cxn ang="0">
                    <a:pos x="526" y="1251"/>
                  </a:cxn>
                  <a:cxn ang="0">
                    <a:pos x="457" y="1270"/>
                  </a:cxn>
                  <a:cxn ang="0">
                    <a:pos x="505" y="1332"/>
                  </a:cxn>
                  <a:cxn ang="0">
                    <a:pos x="518" y="1376"/>
                  </a:cxn>
                  <a:cxn ang="0">
                    <a:pos x="463" y="1361"/>
                  </a:cxn>
                  <a:cxn ang="0">
                    <a:pos x="466" y="1407"/>
                  </a:cxn>
                  <a:cxn ang="0">
                    <a:pos x="445" y="1501"/>
                  </a:cxn>
                  <a:cxn ang="0">
                    <a:pos x="386" y="1547"/>
                  </a:cxn>
                  <a:cxn ang="0">
                    <a:pos x="318" y="1633"/>
                  </a:cxn>
                  <a:cxn ang="0">
                    <a:pos x="414" y="1705"/>
                  </a:cxn>
                  <a:cxn ang="0">
                    <a:pos x="410" y="1780"/>
                  </a:cxn>
                  <a:cxn ang="0">
                    <a:pos x="321" y="1862"/>
                  </a:cxn>
                  <a:cxn ang="0">
                    <a:pos x="276" y="1953"/>
                  </a:cxn>
                  <a:cxn ang="0">
                    <a:pos x="238" y="1983"/>
                  </a:cxn>
                  <a:cxn ang="0">
                    <a:pos x="225" y="2080"/>
                  </a:cxn>
                </a:cxnLst>
                <a:rect l="0" t="0" r="r" b="b"/>
                <a:pathLst>
                  <a:path w="1080" h="2146">
                    <a:moveTo>
                      <a:pt x="275" y="2146"/>
                    </a:moveTo>
                    <a:lnTo>
                      <a:pt x="270" y="2145"/>
                    </a:lnTo>
                    <a:lnTo>
                      <a:pt x="256" y="2136"/>
                    </a:lnTo>
                    <a:lnTo>
                      <a:pt x="224" y="2131"/>
                    </a:lnTo>
                    <a:lnTo>
                      <a:pt x="198" y="2123"/>
                    </a:lnTo>
                    <a:lnTo>
                      <a:pt x="187" y="2121"/>
                    </a:lnTo>
                    <a:lnTo>
                      <a:pt x="170" y="2125"/>
                    </a:lnTo>
                    <a:lnTo>
                      <a:pt x="150" y="2125"/>
                    </a:lnTo>
                    <a:lnTo>
                      <a:pt x="145" y="2125"/>
                    </a:lnTo>
                    <a:lnTo>
                      <a:pt x="140" y="2124"/>
                    </a:lnTo>
                    <a:lnTo>
                      <a:pt x="85" y="2124"/>
                    </a:lnTo>
                    <a:lnTo>
                      <a:pt x="71" y="2118"/>
                    </a:lnTo>
                    <a:lnTo>
                      <a:pt x="66" y="2113"/>
                    </a:lnTo>
                    <a:lnTo>
                      <a:pt x="60" y="2099"/>
                    </a:lnTo>
                    <a:lnTo>
                      <a:pt x="59" y="2094"/>
                    </a:lnTo>
                    <a:lnTo>
                      <a:pt x="60" y="2037"/>
                    </a:lnTo>
                    <a:lnTo>
                      <a:pt x="59" y="2022"/>
                    </a:lnTo>
                    <a:lnTo>
                      <a:pt x="57" y="2003"/>
                    </a:lnTo>
                    <a:lnTo>
                      <a:pt x="55" y="2001"/>
                    </a:lnTo>
                    <a:lnTo>
                      <a:pt x="50" y="2000"/>
                    </a:lnTo>
                    <a:lnTo>
                      <a:pt x="49" y="2000"/>
                    </a:lnTo>
                    <a:lnTo>
                      <a:pt x="44" y="2006"/>
                    </a:lnTo>
                    <a:lnTo>
                      <a:pt x="26" y="2002"/>
                    </a:lnTo>
                    <a:lnTo>
                      <a:pt x="17" y="2007"/>
                    </a:lnTo>
                    <a:lnTo>
                      <a:pt x="14" y="2015"/>
                    </a:lnTo>
                    <a:lnTo>
                      <a:pt x="10" y="2018"/>
                    </a:lnTo>
                    <a:lnTo>
                      <a:pt x="6" y="2016"/>
                    </a:lnTo>
                    <a:lnTo>
                      <a:pt x="4" y="2010"/>
                    </a:lnTo>
                    <a:lnTo>
                      <a:pt x="1" y="1995"/>
                    </a:lnTo>
                    <a:lnTo>
                      <a:pt x="0" y="1992"/>
                    </a:lnTo>
                    <a:lnTo>
                      <a:pt x="0" y="1962"/>
                    </a:lnTo>
                    <a:lnTo>
                      <a:pt x="1" y="1952"/>
                    </a:lnTo>
                    <a:lnTo>
                      <a:pt x="1" y="1940"/>
                    </a:lnTo>
                    <a:lnTo>
                      <a:pt x="9" y="1908"/>
                    </a:lnTo>
                    <a:lnTo>
                      <a:pt x="14" y="1897"/>
                    </a:lnTo>
                    <a:lnTo>
                      <a:pt x="18" y="1893"/>
                    </a:lnTo>
                    <a:lnTo>
                      <a:pt x="32" y="1866"/>
                    </a:lnTo>
                    <a:lnTo>
                      <a:pt x="43" y="1852"/>
                    </a:lnTo>
                    <a:lnTo>
                      <a:pt x="46" y="1847"/>
                    </a:lnTo>
                    <a:lnTo>
                      <a:pt x="49" y="1834"/>
                    </a:lnTo>
                    <a:lnTo>
                      <a:pt x="52" y="1813"/>
                    </a:lnTo>
                    <a:lnTo>
                      <a:pt x="53" y="1809"/>
                    </a:lnTo>
                    <a:lnTo>
                      <a:pt x="57" y="1807"/>
                    </a:lnTo>
                    <a:lnTo>
                      <a:pt x="57" y="1798"/>
                    </a:lnTo>
                    <a:lnTo>
                      <a:pt x="55" y="1787"/>
                    </a:lnTo>
                    <a:lnTo>
                      <a:pt x="52" y="1781"/>
                    </a:lnTo>
                    <a:lnTo>
                      <a:pt x="52" y="1773"/>
                    </a:lnTo>
                    <a:lnTo>
                      <a:pt x="52" y="1773"/>
                    </a:lnTo>
                    <a:lnTo>
                      <a:pt x="52" y="1758"/>
                    </a:lnTo>
                    <a:lnTo>
                      <a:pt x="53" y="1752"/>
                    </a:lnTo>
                    <a:lnTo>
                      <a:pt x="57" y="1746"/>
                    </a:lnTo>
                    <a:lnTo>
                      <a:pt x="70" y="1727"/>
                    </a:lnTo>
                    <a:lnTo>
                      <a:pt x="80" y="1709"/>
                    </a:lnTo>
                    <a:lnTo>
                      <a:pt x="81" y="1699"/>
                    </a:lnTo>
                    <a:lnTo>
                      <a:pt x="89" y="1684"/>
                    </a:lnTo>
                    <a:lnTo>
                      <a:pt x="93" y="1669"/>
                    </a:lnTo>
                    <a:lnTo>
                      <a:pt x="95" y="1631"/>
                    </a:lnTo>
                    <a:lnTo>
                      <a:pt x="93" y="1624"/>
                    </a:lnTo>
                    <a:lnTo>
                      <a:pt x="93" y="1612"/>
                    </a:lnTo>
                    <a:lnTo>
                      <a:pt x="95" y="1607"/>
                    </a:lnTo>
                    <a:lnTo>
                      <a:pt x="95" y="1580"/>
                    </a:lnTo>
                    <a:lnTo>
                      <a:pt x="96" y="1571"/>
                    </a:lnTo>
                    <a:lnTo>
                      <a:pt x="100" y="1566"/>
                    </a:lnTo>
                    <a:lnTo>
                      <a:pt x="104" y="1561"/>
                    </a:lnTo>
                    <a:lnTo>
                      <a:pt x="104" y="1550"/>
                    </a:lnTo>
                    <a:lnTo>
                      <a:pt x="95" y="1539"/>
                    </a:lnTo>
                    <a:lnTo>
                      <a:pt x="81" y="1533"/>
                    </a:lnTo>
                    <a:lnTo>
                      <a:pt x="77" y="1523"/>
                    </a:lnTo>
                    <a:lnTo>
                      <a:pt x="81" y="1521"/>
                    </a:lnTo>
                    <a:lnTo>
                      <a:pt x="97" y="1523"/>
                    </a:lnTo>
                    <a:lnTo>
                      <a:pt x="111" y="1522"/>
                    </a:lnTo>
                    <a:lnTo>
                      <a:pt x="113" y="1513"/>
                    </a:lnTo>
                    <a:lnTo>
                      <a:pt x="112" y="1505"/>
                    </a:lnTo>
                    <a:lnTo>
                      <a:pt x="104" y="1496"/>
                    </a:lnTo>
                    <a:lnTo>
                      <a:pt x="90" y="1491"/>
                    </a:lnTo>
                    <a:lnTo>
                      <a:pt x="82" y="1491"/>
                    </a:lnTo>
                    <a:lnTo>
                      <a:pt x="82" y="1486"/>
                    </a:lnTo>
                    <a:lnTo>
                      <a:pt x="86" y="1457"/>
                    </a:lnTo>
                    <a:lnTo>
                      <a:pt x="85" y="1442"/>
                    </a:lnTo>
                    <a:lnTo>
                      <a:pt x="79" y="1432"/>
                    </a:lnTo>
                    <a:lnTo>
                      <a:pt x="77" y="1427"/>
                    </a:lnTo>
                    <a:lnTo>
                      <a:pt x="79" y="1400"/>
                    </a:lnTo>
                    <a:lnTo>
                      <a:pt x="77" y="1395"/>
                    </a:lnTo>
                    <a:lnTo>
                      <a:pt x="74" y="1392"/>
                    </a:lnTo>
                    <a:lnTo>
                      <a:pt x="71" y="1387"/>
                    </a:lnTo>
                    <a:lnTo>
                      <a:pt x="71" y="1351"/>
                    </a:lnTo>
                    <a:lnTo>
                      <a:pt x="77" y="1329"/>
                    </a:lnTo>
                    <a:lnTo>
                      <a:pt x="86" y="1317"/>
                    </a:lnTo>
                    <a:lnTo>
                      <a:pt x="90" y="1308"/>
                    </a:lnTo>
                    <a:lnTo>
                      <a:pt x="91" y="1303"/>
                    </a:lnTo>
                    <a:lnTo>
                      <a:pt x="91" y="1291"/>
                    </a:lnTo>
                    <a:lnTo>
                      <a:pt x="90" y="1287"/>
                    </a:lnTo>
                    <a:lnTo>
                      <a:pt x="81" y="1279"/>
                    </a:lnTo>
                    <a:lnTo>
                      <a:pt x="77" y="1264"/>
                    </a:lnTo>
                    <a:lnTo>
                      <a:pt x="80" y="1235"/>
                    </a:lnTo>
                    <a:lnTo>
                      <a:pt x="89" y="1194"/>
                    </a:lnTo>
                    <a:lnTo>
                      <a:pt x="89" y="1178"/>
                    </a:lnTo>
                    <a:lnTo>
                      <a:pt x="89" y="1173"/>
                    </a:lnTo>
                    <a:lnTo>
                      <a:pt x="106" y="1112"/>
                    </a:lnTo>
                    <a:lnTo>
                      <a:pt x="108" y="1097"/>
                    </a:lnTo>
                    <a:lnTo>
                      <a:pt x="111" y="1091"/>
                    </a:lnTo>
                    <a:lnTo>
                      <a:pt x="116" y="1086"/>
                    </a:lnTo>
                    <a:lnTo>
                      <a:pt x="124" y="1077"/>
                    </a:lnTo>
                    <a:lnTo>
                      <a:pt x="128" y="1068"/>
                    </a:lnTo>
                    <a:lnTo>
                      <a:pt x="128" y="1055"/>
                    </a:lnTo>
                    <a:lnTo>
                      <a:pt x="123" y="1043"/>
                    </a:lnTo>
                    <a:lnTo>
                      <a:pt x="119" y="1016"/>
                    </a:lnTo>
                    <a:lnTo>
                      <a:pt x="119" y="979"/>
                    </a:lnTo>
                    <a:lnTo>
                      <a:pt x="123" y="940"/>
                    </a:lnTo>
                    <a:lnTo>
                      <a:pt x="128" y="926"/>
                    </a:lnTo>
                    <a:lnTo>
                      <a:pt x="134" y="918"/>
                    </a:lnTo>
                    <a:lnTo>
                      <a:pt x="138" y="915"/>
                    </a:lnTo>
                    <a:lnTo>
                      <a:pt x="144" y="915"/>
                    </a:lnTo>
                    <a:lnTo>
                      <a:pt x="146" y="913"/>
                    </a:lnTo>
                    <a:lnTo>
                      <a:pt x="147" y="905"/>
                    </a:lnTo>
                    <a:lnTo>
                      <a:pt x="150" y="902"/>
                    </a:lnTo>
                    <a:lnTo>
                      <a:pt x="156" y="898"/>
                    </a:lnTo>
                    <a:lnTo>
                      <a:pt x="159" y="896"/>
                    </a:lnTo>
                    <a:lnTo>
                      <a:pt x="159" y="888"/>
                    </a:lnTo>
                    <a:lnTo>
                      <a:pt x="156" y="871"/>
                    </a:lnTo>
                    <a:lnTo>
                      <a:pt x="155" y="842"/>
                    </a:lnTo>
                    <a:lnTo>
                      <a:pt x="166" y="832"/>
                    </a:lnTo>
                    <a:lnTo>
                      <a:pt x="167" y="829"/>
                    </a:lnTo>
                    <a:lnTo>
                      <a:pt x="171" y="806"/>
                    </a:lnTo>
                    <a:lnTo>
                      <a:pt x="173" y="799"/>
                    </a:lnTo>
                    <a:lnTo>
                      <a:pt x="179" y="786"/>
                    </a:lnTo>
                    <a:lnTo>
                      <a:pt x="192" y="767"/>
                    </a:lnTo>
                    <a:lnTo>
                      <a:pt x="192" y="751"/>
                    </a:lnTo>
                    <a:lnTo>
                      <a:pt x="190" y="733"/>
                    </a:lnTo>
                    <a:lnTo>
                      <a:pt x="187" y="714"/>
                    </a:lnTo>
                    <a:lnTo>
                      <a:pt x="186" y="709"/>
                    </a:lnTo>
                    <a:lnTo>
                      <a:pt x="178" y="701"/>
                    </a:lnTo>
                    <a:lnTo>
                      <a:pt x="178" y="689"/>
                    </a:lnTo>
                    <a:lnTo>
                      <a:pt x="178" y="679"/>
                    </a:lnTo>
                    <a:lnTo>
                      <a:pt x="165" y="646"/>
                    </a:lnTo>
                    <a:lnTo>
                      <a:pt x="165" y="617"/>
                    </a:lnTo>
                    <a:lnTo>
                      <a:pt x="155" y="607"/>
                    </a:lnTo>
                    <a:lnTo>
                      <a:pt x="155" y="595"/>
                    </a:lnTo>
                    <a:lnTo>
                      <a:pt x="157" y="579"/>
                    </a:lnTo>
                    <a:lnTo>
                      <a:pt x="161" y="568"/>
                    </a:lnTo>
                    <a:lnTo>
                      <a:pt x="162" y="565"/>
                    </a:lnTo>
                    <a:lnTo>
                      <a:pt x="171" y="550"/>
                    </a:lnTo>
                    <a:lnTo>
                      <a:pt x="173" y="536"/>
                    </a:lnTo>
                    <a:lnTo>
                      <a:pt x="179" y="530"/>
                    </a:lnTo>
                    <a:lnTo>
                      <a:pt x="182" y="523"/>
                    </a:lnTo>
                    <a:lnTo>
                      <a:pt x="182" y="520"/>
                    </a:lnTo>
                    <a:lnTo>
                      <a:pt x="186" y="516"/>
                    </a:lnTo>
                    <a:lnTo>
                      <a:pt x="189" y="503"/>
                    </a:lnTo>
                    <a:lnTo>
                      <a:pt x="189" y="493"/>
                    </a:lnTo>
                    <a:lnTo>
                      <a:pt x="188" y="482"/>
                    </a:lnTo>
                    <a:lnTo>
                      <a:pt x="189" y="458"/>
                    </a:lnTo>
                    <a:lnTo>
                      <a:pt x="192" y="450"/>
                    </a:lnTo>
                    <a:lnTo>
                      <a:pt x="198" y="436"/>
                    </a:lnTo>
                    <a:lnTo>
                      <a:pt x="200" y="429"/>
                    </a:lnTo>
                    <a:lnTo>
                      <a:pt x="204" y="408"/>
                    </a:lnTo>
                    <a:lnTo>
                      <a:pt x="210" y="382"/>
                    </a:lnTo>
                    <a:lnTo>
                      <a:pt x="235" y="354"/>
                    </a:lnTo>
                    <a:lnTo>
                      <a:pt x="242" y="329"/>
                    </a:lnTo>
                    <a:lnTo>
                      <a:pt x="245" y="327"/>
                    </a:lnTo>
                    <a:lnTo>
                      <a:pt x="260" y="312"/>
                    </a:lnTo>
                    <a:lnTo>
                      <a:pt x="270" y="308"/>
                    </a:lnTo>
                    <a:lnTo>
                      <a:pt x="275" y="305"/>
                    </a:lnTo>
                    <a:lnTo>
                      <a:pt x="276" y="302"/>
                    </a:lnTo>
                    <a:lnTo>
                      <a:pt x="274" y="288"/>
                    </a:lnTo>
                    <a:lnTo>
                      <a:pt x="270" y="273"/>
                    </a:lnTo>
                    <a:lnTo>
                      <a:pt x="268" y="262"/>
                    </a:lnTo>
                    <a:lnTo>
                      <a:pt x="268" y="236"/>
                    </a:lnTo>
                    <a:lnTo>
                      <a:pt x="263" y="221"/>
                    </a:lnTo>
                    <a:lnTo>
                      <a:pt x="263" y="205"/>
                    </a:lnTo>
                    <a:lnTo>
                      <a:pt x="264" y="203"/>
                    </a:lnTo>
                    <a:lnTo>
                      <a:pt x="270" y="195"/>
                    </a:lnTo>
                    <a:lnTo>
                      <a:pt x="270" y="186"/>
                    </a:lnTo>
                    <a:lnTo>
                      <a:pt x="268" y="176"/>
                    </a:lnTo>
                    <a:lnTo>
                      <a:pt x="268" y="168"/>
                    </a:lnTo>
                    <a:lnTo>
                      <a:pt x="269" y="161"/>
                    </a:lnTo>
                    <a:lnTo>
                      <a:pt x="317" y="139"/>
                    </a:lnTo>
                    <a:lnTo>
                      <a:pt x="335" y="132"/>
                    </a:lnTo>
                    <a:lnTo>
                      <a:pt x="344" y="85"/>
                    </a:lnTo>
                    <a:lnTo>
                      <a:pt x="344" y="73"/>
                    </a:lnTo>
                    <a:lnTo>
                      <a:pt x="339" y="68"/>
                    </a:lnTo>
                    <a:lnTo>
                      <a:pt x="339" y="65"/>
                    </a:lnTo>
                    <a:lnTo>
                      <a:pt x="338" y="65"/>
                    </a:lnTo>
                    <a:lnTo>
                      <a:pt x="338" y="63"/>
                    </a:lnTo>
                    <a:lnTo>
                      <a:pt x="340" y="62"/>
                    </a:lnTo>
                    <a:lnTo>
                      <a:pt x="345" y="58"/>
                    </a:lnTo>
                    <a:lnTo>
                      <a:pt x="351" y="48"/>
                    </a:lnTo>
                    <a:lnTo>
                      <a:pt x="353" y="44"/>
                    </a:lnTo>
                    <a:lnTo>
                      <a:pt x="359" y="36"/>
                    </a:lnTo>
                    <a:lnTo>
                      <a:pt x="367" y="27"/>
                    </a:lnTo>
                    <a:lnTo>
                      <a:pt x="378" y="19"/>
                    </a:lnTo>
                    <a:lnTo>
                      <a:pt x="392" y="1"/>
                    </a:lnTo>
                    <a:lnTo>
                      <a:pt x="396" y="0"/>
                    </a:lnTo>
                    <a:lnTo>
                      <a:pt x="399" y="0"/>
                    </a:lnTo>
                    <a:lnTo>
                      <a:pt x="404" y="6"/>
                    </a:lnTo>
                    <a:lnTo>
                      <a:pt x="413" y="19"/>
                    </a:lnTo>
                    <a:lnTo>
                      <a:pt x="439" y="19"/>
                    </a:lnTo>
                    <a:lnTo>
                      <a:pt x="447" y="21"/>
                    </a:lnTo>
                    <a:lnTo>
                      <a:pt x="452" y="21"/>
                    </a:lnTo>
                    <a:lnTo>
                      <a:pt x="473" y="26"/>
                    </a:lnTo>
                    <a:lnTo>
                      <a:pt x="477" y="30"/>
                    </a:lnTo>
                    <a:lnTo>
                      <a:pt x="480" y="36"/>
                    </a:lnTo>
                    <a:lnTo>
                      <a:pt x="483" y="37"/>
                    </a:lnTo>
                    <a:lnTo>
                      <a:pt x="484" y="41"/>
                    </a:lnTo>
                    <a:lnTo>
                      <a:pt x="495" y="52"/>
                    </a:lnTo>
                    <a:lnTo>
                      <a:pt x="498" y="52"/>
                    </a:lnTo>
                    <a:lnTo>
                      <a:pt x="499" y="46"/>
                    </a:lnTo>
                    <a:lnTo>
                      <a:pt x="504" y="35"/>
                    </a:lnTo>
                    <a:lnTo>
                      <a:pt x="507" y="16"/>
                    </a:lnTo>
                    <a:lnTo>
                      <a:pt x="509" y="12"/>
                    </a:lnTo>
                    <a:lnTo>
                      <a:pt x="517" y="12"/>
                    </a:lnTo>
                    <a:lnTo>
                      <a:pt x="536" y="15"/>
                    </a:lnTo>
                    <a:lnTo>
                      <a:pt x="553" y="15"/>
                    </a:lnTo>
                    <a:lnTo>
                      <a:pt x="561" y="16"/>
                    </a:lnTo>
                    <a:lnTo>
                      <a:pt x="564" y="17"/>
                    </a:lnTo>
                    <a:lnTo>
                      <a:pt x="571" y="22"/>
                    </a:lnTo>
                    <a:lnTo>
                      <a:pt x="577" y="27"/>
                    </a:lnTo>
                    <a:lnTo>
                      <a:pt x="585" y="31"/>
                    </a:lnTo>
                    <a:lnTo>
                      <a:pt x="601" y="36"/>
                    </a:lnTo>
                    <a:lnTo>
                      <a:pt x="607" y="41"/>
                    </a:lnTo>
                    <a:lnTo>
                      <a:pt x="618" y="62"/>
                    </a:lnTo>
                    <a:lnTo>
                      <a:pt x="631" y="75"/>
                    </a:lnTo>
                    <a:lnTo>
                      <a:pt x="634" y="80"/>
                    </a:lnTo>
                    <a:lnTo>
                      <a:pt x="659" y="98"/>
                    </a:lnTo>
                    <a:lnTo>
                      <a:pt x="671" y="105"/>
                    </a:lnTo>
                    <a:lnTo>
                      <a:pt x="674" y="108"/>
                    </a:lnTo>
                    <a:lnTo>
                      <a:pt x="686" y="127"/>
                    </a:lnTo>
                    <a:lnTo>
                      <a:pt x="687" y="128"/>
                    </a:lnTo>
                    <a:lnTo>
                      <a:pt x="692" y="132"/>
                    </a:lnTo>
                    <a:lnTo>
                      <a:pt x="703" y="135"/>
                    </a:lnTo>
                    <a:lnTo>
                      <a:pt x="711" y="136"/>
                    </a:lnTo>
                    <a:lnTo>
                      <a:pt x="740" y="139"/>
                    </a:lnTo>
                    <a:lnTo>
                      <a:pt x="752" y="143"/>
                    </a:lnTo>
                    <a:lnTo>
                      <a:pt x="758" y="145"/>
                    </a:lnTo>
                    <a:lnTo>
                      <a:pt x="784" y="163"/>
                    </a:lnTo>
                    <a:lnTo>
                      <a:pt x="799" y="171"/>
                    </a:lnTo>
                    <a:lnTo>
                      <a:pt x="815" y="179"/>
                    </a:lnTo>
                    <a:lnTo>
                      <a:pt x="823" y="191"/>
                    </a:lnTo>
                    <a:lnTo>
                      <a:pt x="838" y="194"/>
                    </a:lnTo>
                    <a:lnTo>
                      <a:pt x="845" y="200"/>
                    </a:lnTo>
                    <a:lnTo>
                      <a:pt x="850" y="209"/>
                    </a:lnTo>
                    <a:lnTo>
                      <a:pt x="854" y="210"/>
                    </a:lnTo>
                    <a:lnTo>
                      <a:pt x="856" y="214"/>
                    </a:lnTo>
                    <a:lnTo>
                      <a:pt x="858" y="224"/>
                    </a:lnTo>
                    <a:lnTo>
                      <a:pt x="858" y="234"/>
                    </a:lnTo>
                    <a:lnTo>
                      <a:pt x="849" y="247"/>
                    </a:lnTo>
                    <a:lnTo>
                      <a:pt x="834" y="269"/>
                    </a:lnTo>
                    <a:lnTo>
                      <a:pt x="823" y="294"/>
                    </a:lnTo>
                    <a:lnTo>
                      <a:pt x="821" y="302"/>
                    </a:lnTo>
                    <a:lnTo>
                      <a:pt x="819" y="311"/>
                    </a:lnTo>
                    <a:lnTo>
                      <a:pt x="819" y="317"/>
                    </a:lnTo>
                    <a:lnTo>
                      <a:pt x="821" y="321"/>
                    </a:lnTo>
                    <a:lnTo>
                      <a:pt x="843" y="321"/>
                    </a:lnTo>
                    <a:lnTo>
                      <a:pt x="875" y="326"/>
                    </a:lnTo>
                    <a:lnTo>
                      <a:pt x="881" y="328"/>
                    </a:lnTo>
                    <a:lnTo>
                      <a:pt x="898" y="339"/>
                    </a:lnTo>
                    <a:lnTo>
                      <a:pt x="908" y="342"/>
                    </a:lnTo>
                    <a:lnTo>
                      <a:pt x="918" y="340"/>
                    </a:lnTo>
                    <a:lnTo>
                      <a:pt x="923" y="343"/>
                    </a:lnTo>
                    <a:lnTo>
                      <a:pt x="930" y="343"/>
                    </a:lnTo>
                    <a:lnTo>
                      <a:pt x="937" y="340"/>
                    </a:lnTo>
                    <a:lnTo>
                      <a:pt x="941" y="335"/>
                    </a:lnTo>
                    <a:lnTo>
                      <a:pt x="948" y="332"/>
                    </a:lnTo>
                    <a:lnTo>
                      <a:pt x="963" y="333"/>
                    </a:lnTo>
                    <a:lnTo>
                      <a:pt x="972" y="332"/>
                    </a:lnTo>
                    <a:lnTo>
                      <a:pt x="973" y="331"/>
                    </a:lnTo>
                    <a:lnTo>
                      <a:pt x="975" y="327"/>
                    </a:lnTo>
                    <a:lnTo>
                      <a:pt x="990" y="315"/>
                    </a:lnTo>
                    <a:lnTo>
                      <a:pt x="994" y="313"/>
                    </a:lnTo>
                    <a:lnTo>
                      <a:pt x="996" y="310"/>
                    </a:lnTo>
                    <a:lnTo>
                      <a:pt x="1010" y="299"/>
                    </a:lnTo>
                    <a:lnTo>
                      <a:pt x="1018" y="290"/>
                    </a:lnTo>
                    <a:lnTo>
                      <a:pt x="1025" y="280"/>
                    </a:lnTo>
                    <a:lnTo>
                      <a:pt x="1028" y="272"/>
                    </a:lnTo>
                    <a:lnTo>
                      <a:pt x="1031" y="256"/>
                    </a:lnTo>
                    <a:lnTo>
                      <a:pt x="1034" y="225"/>
                    </a:lnTo>
                    <a:lnTo>
                      <a:pt x="1043" y="225"/>
                    </a:lnTo>
                    <a:lnTo>
                      <a:pt x="1047" y="224"/>
                    </a:lnTo>
                    <a:lnTo>
                      <a:pt x="1061" y="224"/>
                    </a:lnTo>
                    <a:lnTo>
                      <a:pt x="1068" y="231"/>
                    </a:lnTo>
                    <a:lnTo>
                      <a:pt x="1080" y="270"/>
                    </a:lnTo>
                    <a:lnTo>
                      <a:pt x="1080" y="302"/>
                    </a:lnTo>
                    <a:lnTo>
                      <a:pt x="1079" y="313"/>
                    </a:lnTo>
                    <a:lnTo>
                      <a:pt x="1076" y="317"/>
                    </a:lnTo>
                    <a:lnTo>
                      <a:pt x="1074" y="321"/>
                    </a:lnTo>
                    <a:lnTo>
                      <a:pt x="1050" y="337"/>
                    </a:lnTo>
                    <a:lnTo>
                      <a:pt x="1043" y="339"/>
                    </a:lnTo>
                    <a:lnTo>
                      <a:pt x="1031" y="340"/>
                    </a:lnTo>
                    <a:lnTo>
                      <a:pt x="1023" y="344"/>
                    </a:lnTo>
                    <a:lnTo>
                      <a:pt x="1014" y="356"/>
                    </a:lnTo>
                    <a:lnTo>
                      <a:pt x="1005" y="366"/>
                    </a:lnTo>
                    <a:lnTo>
                      <a:pt x="961" y="404"/>
                    </a:lnTo>
                    <a:lnTo>
                      <a:pt x="959" y="408"/>
                    </a:lnTo>
                    <a:lnTo>
                      <a:pt x="955" y="415"/>
                    </a:lnTo>
                    <a:lnTo>
                      <a:pt x="935" y="440"/>
                    </a:lnTo>
                    <a:lnTo>
                      <a:pt x="932" y="446"/>
                    </a:lnTo>
                    <a:lnTo>
                      <a:pt x="914" y="467"/>
                    </a:lnTo>
                    <a:lnTo>
                      <a:pt x="899" y="479"/>
                    </a:lnTo>
                    <a:lnTo>
                      <a:pt x="892" y="488"/>
                    </a:lnTo>
                    <a:lnTo>
                      <a:pt x="883" y="494"/>
                    </a:lnTo>
                    <a:lnTo>
                      <a:pt x="881" y="499"/>
                    </a:lnTo>
                    <a:lnTo>
                      <a:pt x="872" y="509"/>
                    </a:lnTo>
                    <a:lnTo>
                      <a:pt x="862" y="514"/>
                    </a:lnTo>
                    <a:lnTo>
                      <a:pt x="861" y="520"/>
                    </a:lnTo>
                    <a:lnTo>
                      <a:pt x="851" y="528"/>
                    </a:lnTo>
                    <a:lnTo>
                      <a:pt x="850" y="531"/>
                    </a:lnTo>
                    <a:lnTo>
                      <a:pt x="853" y="554"/>
                    </a:lnTo>
                    <a:lnTo>
                      <a:pt x="848" y="576"/>
                    </a:lnTo>
                    <a:lnTo>
                      <a:pt x="848" y="591"/>
                    </a:lnTo>
                    <a:lnTo>
                      <a:pt x="846" y="601"/>
                    </a:lnTo>
                    <a:lnTo>
                      <a:pt x="838" y="625"/>
                    </a:lnTo>
                    <a:lnTo>
                      <a:pt x="838" y="676"/>
                    </a:lnTo>
                    <a:lnTo>
                      <a:pt x="835" y="686"/>
                    </a:lnTo>
                    <a:lnTo>
                      <a:pt x="834" y="692"/>
                    </a:lnTo>
                    <a:lnTo>
                      <a:pt x="826" y="705"/>
                    </a:lnTo>
                    <a:lnTo>
                      <a:pt x="823" y="714"/>
                    </a:lnTo>
                    <a:lnTo>
                      <a:pt x="818" y="740"/>
                    </a:lnTo>
                    <a:lnTo>
                      <a:pt x="817" y="756"/>
                    </a:lnTo>
                    <a:lnTo>
                      <a:pt x="818" y="765"/>
                    </a:lnTo>
                    <a:lnTo>
                      <a:pt x="817" y="774"/>
                    </a:lnTo>
                    <a:lnTo>
                      <a:pt x="813" y="776"/>
                    </a:lnTo>
                    <a:lnTo>
                      <a:pt x="822" y="796"/>
                    </a:lnTo>
                    <a:lnTo>
                      <a:pt x="846" y="810"/>
                    </a:lnTo>
                    <a:lnTo>
                      <a:pt x="856" y="817"/>
                    </a:lnTo>
                    <a:lnTo>
                      <a:pt x="869" y="828"/>
                    </a:lnTo>
                    <a:lnTo>
                      <a:pt x="885" y="845"/>
                    </a:lnTo>
                    <a:lnTo>
                      <a:pt x="886" y="855"/>
                    </a:lnTo>
                    <a:lnTo>
                      <a:pt x="875" y="880"/>
                    </a:lnTo>
                    <a:lnTo>
                      <a:pt x="878" y="892"/>
                    </a:lnTo>
                    <a:lnTo>
                      <a:pt x="889" y="907"/>
                    </a:lnTo>
                    <a:lnTo>
                      <a:pt x="903" y="913"/>
                    </a:lnTo>
                    <a:lnTo>
                      <a:pt x="913" y="912"/>
                    </a:lnTo>
                    <a:lnTo>
                      <a:pt x="914" y="921"/>
                    </a:lnTo>
                    <a:lnTo>
                      <a:pt x="914" y="950"/>
                    </a:lnTo>
                    <a:lnTo>
                      <a:pt x="908" y="963"/>
                    </a:lnTo>
                    <a:lnTo>
                      <a:pt x="889" y="991"/>
                    </a:lnTo>
                    <a:lnTo>
                      <a:pt x="877" y="1004"/>
                    </a:lnTo>
                    <a:lnTo>
                      <a:pt x="870" y="1015"/>
                    </a:lnTo>
                    <a:lnTo>
                      <a:pt x="865" y="1039"/>
                    </a:lnTo>
                    <a:lnTo>
                      <a:pt x="854" y="1049"/>
                    </a:lnTo>
                    <a:lnTo>
                      <a:pt x="840" y="1056"/>
                    </a:lnTo>
                    <a:lnTo>
                      <a:pt x="815" y="1065"/>
                    </a:lnTo>
                    <a:lnTo>
                      <a:pt x="805" y="1065"/>
                    </a:lnTo>
                    <a:lnTo>
                      <a:pt x="790" y="1072"/>
                    </a:lnTo>
                    <a:lnTo>
                      <a:pt x="765" y="1080"/>
                    </a:lnTo>
                    <a:lnTo>
                      <a:pt x="753" y="1082"/>
                    </a:lnTo>
                    <a:lnTo>
                      <a:pt x="733" y="1083"/>
                    </a:lnTo>
                    <a:lnTo>
                      <a:pt x="711" y="1091"/>
                    </a:lnTo>
                    <a:lnTo>
                      <a:pt x="677" y="1096"/>
                    </a:lnTo>
                    <a:lnTo>
                      <a:pt x="650" y="1096"/>
                    </a:lnTo>
                    <a:lnTo>
                      <a:pt x="620" y="1091"/>
                    </a:lnTo>
                    <a:lnTo>
                      <a:pt x="607" y="1079"/>
                    </a:lnTo>
                    <a:lnTo>
                      <a:pt x="604" y="1088"/>
                    </a:lnTo>
                    <a:lnTo>
                      <a:pt x="607" y="1113"/>
                    </a:lnTo>
                    <a:lnTo>
                      <a:pt x="616" y="1122"/>
                    </a:lnTo>
                    <a:lnTo>
                      <a:pt x="619" y="1130"/>
                    </a:lnTo>
                    <a:lnTo>
                      <a:pt x="617" y="1147"/>
                    </a:lnTo>
                    <a:lnTo>
                      <a:pt x="614" y="1155"/>
                    </a:lnTo>
                    <a:lnTo>
                      <a:pt x="611" y="1157"/>
                    </a:lnTo>
                    <a:lnTo>
                      <a:pt x="609" y="1156"/>
                    </a:lnTo>
                    <a:lnTo>
                      <a:pt x="604" y="1169"/>
                    </a:lnTo>
                    <a:lnTo>
                      <a:pt x="602" y="1184"/>
                    </a:lnTo>
                    <a:lnTo>
                      <a:pt x="607" y="1214"/>
                    </a:lnTo>
                    <a:lnTo>
                      <a:pt x="607" y="1221"/>
                    </a:lnTo>
                    <a:lnTo>
                      <a:pt x="603" y="1230"/>
                    </a:lnTo>
                    <a:lnTo>
                      <a:pt x="597" y="1237"/>
                    </a:lnTo>
                    <a:lnTo>
                      <a:pt x="580" y="1241"/>
                    </a:lnTo>
                    <a:lnTo>
                      <a:pt x="564" y="1252"/>
                    </a:lnTo>
                    <a:lnTo>
                      <a:pt x="526" y="1251"/>
                    </a:lnTo>
                    <a:lnTo>
                      <a:pt x="517" y="1247"/>
                    </a:lnTo>
                    <a:lnTo>
                      <a:pt x="507" y="1241"/>
                    </a:lnTo>
                    <a:lnTo>
                      <a:pt x="487" y="1232"/>
                    </a:lnTo>
                    <a:lnTo>
                      <a:pt x="472" y="1227"/>
                    </a:lnTo>
                    <a:lnTo>
                      <a:pt x="462" y="1216"/>
                    </a:lnTo>
                    <a:lnTo>
                      <a:pt x="451" y="1230"/>
                    </a:lnTo>
                    <a:lnTo>
                      <a:pt x="451" y="1251"/>
                    </a:lnTo>
                    <a:lnTo>
                      <a:pt x="457" y="1270"/>
                    </a:lnTo>
                    <a:lnTo>
                      <a:pt x="458" y="1302"/>
                    </a:lnTo>
                    <a:lnTo>
                      <a:pt x="459" y="1317"/>
                    </a:lnTo>
                    <a:lnTo>
                      <a:pt x="473" y="1329"/>
                    </a:lnTo>
                    <a:lnTo>
                      <a:pt x="487" y="1333"/>
                    </a:lnTo>
                    <a:lnTo>
                      <a:pt x="482" y="1340"/>
                    </a:lnTo>
                    <a:lnTo>
                      <a:pt x="489" y="1345"/>
                    </a:lnTo>
                    <a:lnTo>
                      <a:pt x="509" y="1340"/>
                    </a:lnTo>
                    <a:lnTo>
                      <a:pt x="505" y="1332"/>
                    </a:lnTo>
                    <a:lnTo>
                      <a:pt x="499" y="1328"/>
                    </a:lnTo>
                    <a:lnTo>
                      <a:pt x="515" y="1325"/>
                    </a:lnTo>
                    <a:lnTo>
                      <a:pt x="527" y="1317"/>
                    </a:lnTo>
                    <a:lnTo>
                      <a:pt x="534" y="1329"/>
                    </a:lnTo>
                    <a:lnTo>
                      <a:pt x="538" y="1355"/>
                    </a:lnTo>
                    <a:lnTo>
                      <a:pt x="536" y="1367"/>
                    </a:lnTo>
                    <a:lnTo>
                      <a:pt x="528" y="1372"/>
                    </a:lnTo>
                    <a:lnTo>
                      <a:pt x="518" y="1376"/>
                    </a:lnTo>
                    <a:lnTo>
                      <a:pt x="509" y="1376"/>
                    </a:lnTo>
                    <a:lnTo>
                      <a:pt x="501" y="1372"/>
                    </a:lnTo>
                    <a:lnTo>
                      <a:pt x="500" y="1360"/>
                    </a:lnTo>
                    <a:lnTo>
                      <a:pt x="495" y="1354"/>
                    </a:lnTo>
                    <a:lnTo>
                      <a:pt x="484" y="1351"/>
                    </a:lnTo>
                    <a:lnTo>
                      <a:pt x="475" y="1354"/>
                    </a:lnTo>
                    <a:lnTo>
                      <a:pt x="469" y="1360"/>
                    </a:lnTo>
                    <a:lnTo>
                      <a:pt x="463" y="1361"/>
                    </a:lnTo>
                    <a:lnTo>
                      <a:pt x="458" y="1366"/>
                    </a:lnTo>
                    <a:lnTo>
                      <a:pt x="458" y="1372"/>
                    </a:lnTo>
                    <a:lnTo>
                      <a:pt x="475" y="1381"/>
                    </a:lnTo>
                    <a:lnTo>
                      <a:pt x="487" y="1382"/>
                    </a:lnTo>
                    <a:lnTo>
                      <a:pt x="494" y="1384"/>
                    </a:lnTo>
                    <a:lnTo>
                      <a:pt x="500" y="1387"/>
                    </a:lnTo>
                    <a:lnTo>
                      <a:pt x="499" y="1389"/>
                    </a:lnTo>
                    <a:lnTo>
                      <a:pt x="466" y="1407"/>
                    </a:lnTo>
                    <a:lnTo>
                      <a:pt x="461" y="1414"/>
                    </a:lnTo>
                    <a:lnTo>
                      <a:pt x="457" y="1423"/>
                    </a:lnTo>
                    <a:lnTo>
                      <a:pt x="448" y="1432"/>
                    </a:lnTo>
                    <a:lnTo>
                      <a:pt x="446" y="1445"/>
                    </a:lnTo>
                    <a:lnTo>
                      <a:pt x="450" y="1461"/>
                    </a:lnTo>
                    <a:lnTo>
                      <a:pt x="448" y="1474"/>
                    </a:lnTo>
                    <a:lnTo>
                      <a:pt x="448" y="1490"/>
                    </a:lnTo>
                    <a:lnTo>
                      <a:pt x="445" y="1501"/>
                    </a:lnTo>
                    <a:lnTo>
                      <a:pt x="440" y="1506"/>
                    </a:lnTo>
                    <a:lnTo>
                      <a:pt x="432" y="1508"/>
                    </a:lnTo>
                    <a:lnTo>
                      <a:pt x="426" y="1520"/>
                    </a:lnTo>
                    <a:lnTo>
                      <a:pt x="431" y="1533"/>
                    </a:lnTo>
                    <a:lnTo>
                      <a:pt x="432" y="1538"/>
                    </a:lnTo>
                    <a:lnTo>
                      <a:pt x="429" y="1544"/>
                    </a:lnTo>
                    <a:lnTo>
                      <a:pt x="396" y="1542"/>
                    </a:lnTo>
                    <a:lnTo>
                      <a:pt x="386" y="1547"/>
                    </a:lnTo>
                    <a:lnTo>
                      <a:pt x="378" y="1556"/>
                    </a:lnTo>
                    <a:lnTo>
                      <a:pt x="369" y="1556"/>
                    </a:lnTo>
                    <a:lnTo>
                      <a:pt x="359" y="1561"/>
                    </a:lnTo>
                    <a:lnTo>
                      <a:pt x="342" y="1580"/>
                    </a:lnTo>
                    <a:lnTo>
                      <a:pt x="335" y="1588"/>
                    </a:lnTo>
                    <a:lnTo>
                      <a:pt x="333" y="1597"/>
                    </a:lnTo>
                    <a:lnTo>
                      <a:pt x="322" y="1615"/>
                    </a:lnTo>
                    <a:lnTo>
                      <a:pt x="318" y="1633"/>
                    </a:lnTo>
                    <a:lnTo>
                      <a:pt x="321" y="1640"/>
                    </a:lnTo>
                    <a:lnTo>
                      <a:pt x="327" y="1653"/>
                    </a:lnTo>
                    <a:lnTo>
                      <a:pt x="333" y="1664"/>
                    </a:lnTo>
                    <a:lnTo>
                      <a:pt x="343" y="1672"/>
                    </a:lnTo>
                    <a:lnTo>
                      <a:pt x="365" y="1696"/>
                    </a:lnTo>
                    <a:lnTo>
                      <a:pt x="389" y="1706"/>
                    </a:lnTo>
                    <a:lnTo>
                      <a:pt x="402" y="1707"/>
                    </a:lnTo>
                    <a:lnTo>
                      <a:pt x="414" y="1705"/>
                    </a:lnTo>
                    <a:lnTo>
                      <a:pt x="421" y="1712"/>
                    </a:lnTo>
                    <a:lnTo>
                      <a:pt x="424" y="1723"/>
                    </a:lnTo>
                    <a:lnTo>
                      <a:pt x="424" y="1739"/>
                    </a:lnTo>
                    <a:lnTo>
                      <a:pt x="417" y="1752"/>
                    </a:lnTo>
                    <a:lnTo>
                      <a:pt x="413" y="1754"/>
                    </a:lnTo>
                    <a:lnTo>
                      <a:pt x="417" y="1766"/>
                    </a:lnTo>
                    <a:lnTo>
                      <a:pt x="418" y="1776"/>
                    </a:lnTo>
                    <a:lnTo>
                      <a:pt x="410" y="1780"/>
                    </a:lnTo>
                    <a:lnTo>
                      <a:pt x="409" y="1791"/>
                    </a:lnTo>
                    <a:lnTo>
                      <a:pt x="402" y="1791"/>
                    </a:lnTo>
                    <a:lnTo>
                      <a:pt x="393" y="1796"/>
                    </a:lnTo>
                    <a:lnTo>
                      <a:pt x="376" y="1813"/>
                    </a:lnTo>
                    <a:lnTo>
                      <a:pt x="358" y="1829"/>
                    </a:lnTo>
                    <a:lnTo>
                      <a:pt x="350" y="1833"/>
                    </a:lnTo>
                    <a:lnTo>
                      <a:pt x="335" y="1849"/>
                    </a:lnTo>
                    <a:lnTo>
                      <a:pt x="321" y="1862"/>
                    </a:lnTo>
                    <a:lnTo>
                      <a:pt x="312" y="1882"/>
                    </a:lnTo>
                    <a:lnTo>
                      <a:pt x="310" y="1894"/>
                    </a:lnTo>
                    <a:lnTo>
                      <a:pt x="318" y="1887"/>
                    </a:lnTo>
                    <a:lnTo>
                      <a:pt x="310" y="1924"/>
                    </a:lnTo>
                    <a:lnTo>
                      <a:pt x="305" y="1940"/>
                    </a:lnTo>
                    <a:lnTo>
                      <a:pt x="296" y="1948"/>
                    </a:lnTo>
                    <a:lnTo>
                      <a:pt x="286" y="1953"/>
                    </a:lnTo>
                    <a:lnTo>
                      <a:pt x="276" y="1953"/>
                    </a:lnTo>
                    <a:lnTo>
                      <a:pt x="269" y="1946"/>
                    </a:lnTo>
                    <a:lnTo>
                      <a:pt x="258" y="1925"/>
                    </a:lnTo>
                    <a:lnTo>
                      <a:pt x="260" y="1945"/>
                    </a:lnTo>
                    <a:lnTo>
                      <a:pt x="268" y="1948"/>
                    </a:lnTo>
                    <a:lnTo>
                      <a:pt x="270" y="1954"/>
                    </a:lnTo>
                    <a:lnTo>
                      <a:pt x="270" y="1959"/>
                    </a:lnTo>
                    <a:lnTo>
                      <a:pt x="248" y="1974"/>
                    </a:lnTo>
                    <a:lnTo>
                      <a:pt x="238" y="1983"/>
                    </a:lnTo>
                    <a:lnTo>
                      <a:pt x="226" y="2026"/>
                    </a:lnTo>
                    <a:lnTo>
                      <a:pt x="219" y="2037"/>
                    </a:lnTo>
                    <a:lnTo>
                      <a:pt x="225" y="2037"/>
                    </a:lnTo>
                    <a:lnTo>
                      <a:pt x="230" y="2033"/>
                    </a:lnTo>
                    <a:lnTo>
                      <a:pt x="237" y="2058"/>
                    </a:lnTo>
                    <a:lnTo>
                      <a:pt x="241" y="2074"/>
                    </a:lnTo>
                    <a:lnTo>
                      <a:pt x="237" y="2081"/>
                    </a:lnTo>
                    <a:lnTo>
                      <a:pt x="225" y="2080"/>
                    </a:lnTo>
                    <a:lnTo>
                      <a:pt x="220" y="2082"/>
                    </a:lnTo>
                    <a:lnTo>
                      <a:pt x="229" y="2089"/>
                    </a:lnTo>
                    <a:lnTo>
                      <a:pt x="233" y="2088"/>
                    </a:lnTo>
                    <a:lnTo>
                      <a:pt x="240" y="2089"/>
                    </a:lnTo>
                    <a:lnTo>
                      <a:pt x="256" y="2120"/>
                    </a:lnTo>
                    <a:lnTo>
                      <a:pt x="275" y="2145"/>
                    </a:lnTo>
                    <a:lnTo>
                      <a:pt x="275" y="2146"/>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356" name="Freeform 257"/>
              <p:cNvSpPr>
                <a:spLocks noChangeAspect="1"/>
              </p:cNvSpPr>
              <p:nvPr/>
            </p:nvSpPr>
            <p:spPr bwMode="gray">
              <a:xfrm>
                <a:off x="1763" y="3165"/>
                <a:ext cx="38" cy="45"/>
              </a:xfrm>
              <a:custGeom>
                <a:avLst/>
                <a:gdLst/>
                <a:ahLst/>
                <a:cxnLst>
                  <a:cxn ang="0">
                    <a:pos x="4" y="208"/>
                  </a:cxn>
                  <a:cxn ang="0">
                    <a:pos x="4" y="196"/>
                  </a:cxn>
                  <a:cxn ang="0">
                    <a:pos x="3" y="191"/>
                  </a:cxn>
                  <a:cxn ang="0">
                    <a:pos x="0" y="0"/>
                  </a:cxn>
                  <a:cxn ang="0">
                    <a:pos x="6" y="5"/>
                  </a:cxn>
                  <a:cxn ang="0">
                    <a:pos x="11" y="14"/>
                  </a:cxn>
                  <a:cxn ang="0">
                    <a:pos x="29" y="43"/>
                  </a:cxn>
                  <a:cxn ang="0">
                    <a:pos x="29" y="48"/>
                  </a:cxn>
                  <a:cxn ang="0">
                    <a:pos x="25" y="42"/>
                  </a:cxn>
                  <a:cxn ang="0">
                    <a:pos x="17" y="40"/>
                  </a:cxn>
                  <a:cxn ang="0">
                    <a:pos x="11" y="42"/>
                  </a:cxn>
                  <a:cxn ang="0">
                    <a:pos x="10" y="50"/>
                  </a:cxn>
                  <a:cxn ang="0">
                    <a:pos x="14" y="58"/>
                  </a:cxn>
                  <a:cxn ang="0">
                    <a:pos x="20" y="61"/>
                  </a:cxn>
                  <a:cxn ang="0">
                    <a:pos x="26" y="67"/>
                  </a:cxn>
                  <a:cxn ang="0">
                    <a:pos x="31" y="74"/>
                  </a:cxn>
                  <a:cxn ang="0">
                    <a:pos x="37" y="94"/>
                  </a:cxn>
                  <a:cxn ang="0">
                    <a:pos x="42" y="99"/>
                  </a:cxn>
                  <a:cxn ang="0">
                    <a:pos x="59" y="111"/>
                  </a:cxn>
                  <a:cxn ang="0">
                    <a:pos x="74" y="129"/>
                  </a:cxn>
                  <a:cxn ang="0">
                    <a:pos x="81" y="132"/>
                  </a:cxn>
                  <a:cxn ang="0">
                    <a:pos x="86" y="136"/>
                  </a:cxn>
                  <a:cxn ang="0">
                    <a:pos x="94" y="138"/>
                  </a:cxn>
                  <a:cxn ang="0">
                    <a:pos x="97" y="144"/>
                  </a:cxn>
                  <a:cxn ang="0">
                    <a:pos x="108" y="148"/>
                  </a:cxn>
                  <a:cxn ang="0">
                    <a:pos x="119" y="161"/>
                  </a:cxn>
                  <a:cxn ang="0">
                    <a:pos x="142" y="179"/>
                  </a:cxn>
                  <a:cxn ang="0">
                    <a:pos x="156" y="187"/>
                  </a:cxn>
                  <a:cxn ang="0">
                    <a:pos x="182" y="190"/>
                  </a:cxn>
                  <a:cxn ang="0">
                    <a:pos x="192" y="187"/>
                  </a:cxn>
                  <a:cxn ang="0">
                    <a:pos x="193" y="193"/>
                  </a:cxn>
                  <a:cxn ang="0">
                    <a:pos x="191" y="206"/>
                  </a:cxn>
                  <a:cxn ang="0">
                    <a:pos x="187" y="210"/>
                  </a:cxn>
                  <a:cxn ang="0">
                    <a:pos x="175" y="215"/>
                  </a:cxn>
                  <a:cxn ang="0">
                    <a:pos x="155" y="212"/>
                  </a:cxn>
                  <a:cxn ang="0">
                    <a:pos x="129" y="220"/>
                  </a:cxn>
                  <a:cxn ang="0">
                    <a:pos x="127" y="224"/>
                  </a:cxn>
                  <a:cxn ang="0">
                    <a:pos x="118" y="222"/>
                  </a:cxn>
                  <a:cxn ang="0">
                    <a:pos x="102" y="212"/>
                  </a:cxn>
                  <a:cxn ang="0">
                    <a:pos x="74" y="206"/>
                  </a:cxn>
                  <a:cxn ang="0">
                    <a:pos x="48" y="206"/>
                  </a:cxn>
                  <a:cxn ang="0">
                    <a:pos x="40" y="202"/>
                  </a:cxn>
                  <a:cxn ang="0">
                    <a:pos x="33" y="201"/>
                  </a:cxn>
                  <a:cxn ang="0">
                    <a:pos x="25" y="199"/>
                  </a:cxn>
                  <a:cxn ang="0">
                    <a:pos x="9" y="208"/>
                  </a:cxn>
                  <a:cxn ang="0">
                    <a:pos x="4" y="208"/>
                  </a:cxn>
                </a:cxnLst>
                <a:rect l="0" t="0" r="r" b="b"/>
                <a:pathLst>
                  <a:path w="193" h="224">
                    <a:moveTo>
                      <a:pt x="4" y="208"/>
                    </a:moveTo>
                    <a:lnTo>
                      <a:pt x="4" y="196"/>
                    </a:lnTo>
                    <a:lnTo>
                      <a:pt x="3" y="191"/>
                    </a:lnTo>
                    <a:lnTo>
                      <a:pt x="0" y="0"/>
                    </a:lnTo>
                    <a:lnTo>
                      <a:pt x="6" y="5"/>
                    </a:lnTo>
                    <a:lnTo>
                      <a:pt x="11" y="14"/>
                    </a:lnTo>
                    <a:lnTo>
                      <a:pt x="29" y="43"/>
                    </a:lnTo>
                    <a:lnTo>
                      <a:pt x="29" y="48"/>
                    </a:lnTo>
                    <a:lnTo>
                      <a:pt x="25" y="42"/>
                    </a:lnTo>
                    <a:lnTo>
                      <a:pt x="17" y="40"/>
                    </a:lnTo>
                    <a:lnTo>
                      <a:pt x="11" y="42"/>
                    </a:lnTo>
                    <a:lnTo>
                      <a:pt x="10" y="50"/>
                    </a:lnTo>
                    <a:lnTo>
                      <a:pt x="14" y="58"/>
                    </a:lnTo>
                    <a:lnTo>
                      <a:pt x="20" y="61"/>
                    </a:lnTo>
                    <a:lnTo>
                      <a:pt x="26" y="67"/>
                    </a:lnTo>
                    <a:lnTo>
                      <a:pt x="31" y="74"/>
                    </a:lnTo>
                    <a:lnTo>
                      <a:pt x="37" y="94"/>
                    </a:lnTo>
                    <a:lnTo>
                      <a:pt x="42" y="99"/>
                    </a:lnTo>
                    <a:lnTo>
                      <a:pt x="59" y="111"/>
                    </a:lnTo>
                    <a:lnTo>
                      <a:pt x="74" y="129"/>
                    </a:lnTo>
                    <a:lnTo>
                      <a:pt x="81" y="132"/>
                    </a:lnTo>
                    <a:lnTo>
                      <a:pt x="86" y="136"/>
                    </a:lnTo>
                    <a:lnTo>
                      <a:pt x="94" y="138"/>
                    </a:lnTo>
                    <a:lnTo>
                      <a:pt x="97" y="144"/>
                    </a:lnTo>
                    <a:lnTo>
                      <a:pt x="108" y="148"/>
                    </a:lnTo>
                    <a:lnTo>
                      <a:pt x="119" y="161"/>
                    </a:lnTo>
                    <a:lnTo>
                      <a:pt x="142" y="179"/>
                    </a:lnTo>
                    <a:lnTo>
                      <a:pt x="156" y="187"/>
                    </a:lnTo>
                    <a:lnTo>
                      <a:pt x="182" y="190"/>
                    </a:lnTo>
                    <a:lnTo>
                      <a:pt x="192" y="187"/>
                    </a:lnTo>
                    <a:lnTo>
                      <a:pt x="193" y="193"/>
                    </a:lnTo>
                    <a:lnTo>
                      <a:pt x="191" y="206"/>
                    </a:lnTo>
                    <a:lnTo>
                      <a:pt x="187" y="210"/>
                    </a:lnTo>
                    <a:lnTo>
                      <a:pt x="175" y="215"/>
                    </a:lnTo>
                    <a:lnTo>
                      <a:pt x="155" y="212"/>
                    </a:lnTo>
                    <a:lnTo>
                      <a:pt x="129" y="220"/>
                    </a:lnTo>
                    <a:lnTo>
                      <a:pt x="127" y="224"/>
                    </a:lnTo>
                    <a:lnTo>
                      <a:pt x="118" y="222"/>
                    </a:lnTo>
                    <a:lnTo>
                      <a:pt x="102" y="212"/>
                    </a:lnTo>
                    <a:lnTo>
                      <a:pt x="74" y="206"/>
                    </a:lnTo>
                    <a:lnTo>
                      <a:pt x="48" y="206"/>
                    </a:lnTo>
                    <a:lnTo>
                      <a:pt x="40" y="202"/>
                    </a:lnTo>
                    <a:lnTo>
                      <a:pt x="33" y="201"/>
                    </a:lnTo>
                    <a:lnTo>
                      <a:pt x="25" y="199"/>
                    </a:lnTo>
                    <a:lnTo>
                      <a:pt x="9" y="208"/>
                    </a:lnTo>
                    <a:lnTo>
                      <a:pt x="4" y="208"/>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357" name="Freeform 258"/>
              <p:cNvSpPr>
                <a:spLocks noChangeAspect="1"/>
              </p:cNvSpPr>
              <p:nvPr/>
            </p:nvSpPr>
            <p:spPr bwMode="gray">
              <a:xfrm>
                <a:off x="1879" y="2422"/>
                <a:ext cx="45" cy="45"/>
              </a:xfrm>
              <a:custGeom>
                <a:avLst/>
                <a:gdLst/>
                <a:ahLst/>
                <a:cxnLst>
                  <a:cxn ang="0">
                    <a:pos x="197" y="195"/>
                  </a:cxn>
                  <a:cxn ang="0">
                    <a:pos x="172" y="187"/>
                  </a:cxn>
                  <a:cxn ang="0">
                    <a:pos x="146" y="193"/>
                  </a:cxn>
                  <a:cxn ang="0">
                    <a:pos x="129" y="190"/>
                  </a:cxn>
                  <a:cxn ang="0">
                    <a:pos x="124" y="217"/>
                  </a:cxn>
                  <a:cxn ang="0">
                    <a:pos x="103" y="221"/>
                  </a:cxn>
                  <a:cxn ang="0">
                    <a:pos x="91" y="214"/>
                  </a:cxn>
                  <a:cxn ang="0">
                    <a:pos x="79" y="205"/>
                  </a:cxn>
                  <a:cxn ang="0">
                    <a:pos x="59" y="178"/>
                  </a:cxn>
                  <a:cxn ang="0">
                    <a:pos x="52" y="166"/>
                  </a:cxn>
                  <a:cxn ang="0">
                    <a:pos x="47" y="151"/>
                  </a:cxn>
                  <a:cxn ang="0">
                    <a:pos x="43" y="140"/>
                  </a:cxn>
                  <a:cxn ang="0">
                    <a:pos x="30" y="139"/>
                  </a:cxn>
                  <a:cxn ang="0">
                    <a:pos x="26" y="130"/>
                  </a:cxn>
                  <a:cxn ang="0">
                    <a:pos x="15" y="122"/>
                  </a:cxn>
                  <a:cxn ang="0">
                    <a:pos x="0" y="101"/>
                  </a:cxn>
                  <a:cxn ang="0">
                    <a:pos x="4" y="84"/>
                  </a:cxn>
                  <a:cxn ang="0">
                    <a:pos x="9" y="60"/>
                  </a:cxn>
                  <a:cxn ang="0">
                    <a:pos x="11" y="55"/>
                  </a:cxn>
                  <a:cxn ang="0">
                    <a:pos x="22" y="50"/>
                  </a:cxn>
                  <a:cxn ang="0">
                    <a:pos x="38" y="49"/>
                  </a:cxn>
                  <a:cxn ang="0">
                    <a:pos x="46" y="39"/>
                  </a:cxn>
                  <a:cxn ang="0">
                    <a:pos x="44" y="32"/>
                  </a:cxn>
                  <a:cxn ang="0">
                    <a:pos x="43" y="26"/>
                  </a:cxn>
                  <a:cxn ang="0">
                    <a:pos x="57" y="9"/>
                  </a:cxn>
                  <a:cxn ang="0">
                    <a:pos x="62" y="5"/>
                  </a:cxn>
                  <a:cxn ang="0">
                    <a:pos x="71" y="0"/>
                  </a:cxn>
                  <a:cxn ang="0">
                    <a:pos x="114" y="6"/>
                  </a:cxn>
                  <a:cxn ang="0">
                    <a:pos x="154" y="3"/>
                  </a:cxn>
                  <a:cxn ang="0">
                    <a:pos x="168" y="0"/>
                  </a:cxn>
                  <a:cxn ang="0">
                    <a:pos x="200" y="3"/>
                  </a:cxn>
                  <a:cxn ang="0">
                    <a:pos x="225" y="11"/>
                  </a:cxn>
                  <a:cxn ang="0">
                    <a:pos x="222" y="25"/>
                  </a:cxn>
                  <a:cxn ang="0">
                    <a:pos x="218" y="33"/>
                  </a:cxn>
                  <a:cxn ang="0">
                    <a:pos x="206" y="49"/>
                  </a:cxn>
                  <a:cxn ang="0">
                    <a:pos x="208" y="90"/>
                  </a:cxn>
                  <a:cxn ang="0">
                    <a:pos x="220" y="114"/>
                  </a:cxn>
                  <a:cxn ang="0">
                    <a:pos x="221" y="117"/>
                  </a:cxn>
                  <a:cxn ang="0">
                    <a:pos x="225" y="140"/>
                  </a:cxn>
                  <a:cxn ang="0">
                    <a:pos x="218" y="181"/>
                  </a:cxn>
                  <a:cxn ang="0">
                    <a:pos x="203" y="197"/>
                  </a:cxn>
                </a:cxnLst>
                <a:rect l="0" t="0" r="r" b="b"/>
                <a:pathLst>
                  <a:path w="226" h="221">
                    <a:moveTo>
                      <a:pt x="203" y="197"/>
                    </a:moveTo>
                    <a:lnTo>
                      <a:pt x="197" y="195"/>
                    </a:lnTo>
                    <a:lnTo>
                      <a:pt x="193" y="193"/>
                    </a:lnTo>
                    <a:lnTo>
                      <a:pt x="172" y="187"/>
                    </a:lnTo>
                    <a:lnTo>
                      <a:pt x="150" y="193"/>
                    </a:lnTo>
                    <a:lnTo>
                      <a:pt x="146" y="193"/>
                    </a:lnTo>
                    <a:lnTo>
                      <a:pt x="136" y="190"/>
                    </a:lnTo>
                    <a:lnTo>
                      <a:pt x="129" y="190"/>
                    </a:lnTo>
                    <a:lnTo>
                      <a:pt x="123" y="193"/>
                    </a:lnTo>
                    <a:lnTo>
                      <a:pt x="124" y="217"/>
                    </a:lnTo>
                    <a:lnTo>
                      <a:pt x="120" y="221"/>
                    </a:lnTo>
                    <a:lnTo>
                      <a:pt x="103" y="221"/>
                    </a:lnTo>
                    <a:lnTo>
                      <a:pt x="91" y="216"/>
                    </a:lnTo>
                    <a:lnTo>
                      <a:pt x="91" y="214"/>
                    </a:lnTo>
                    <a:lnTo>
                      <a:pt x="89" y="214"/>
                    </a:lnTo>
                    <a:lnTo>
                      <a:pt x="79" y="205"/>
                    </a:lnTo>
                    <a:lnTo>
                      <a:pt x="65" y="188"/>
                    </a:lnTo>
                    <a:lnTo>
                      <a:pt x="59" y="178"/>
                    </a:lnTo>
                    <a:lnTo>
                      <a:pt x="58" y="172"/>
                    </a:lnTo>
                    <a:lnTo>
                      <a:pt x="52" y="166"/>
                    </a:lnTo>
                    <a:lnTo>
                      <a:pt x="52" y="156"/>
                    </a:lnTo>
                    <a:lnTo>
                      <a:pt x="47" y="151"/>
                    </a:lnTo>
                    <a:lnTo>
                      <a:pt x="46" y="143"/>
                    </a:lnTo>
                    <a:lnTo>
                      <a:pt x="43" y="140"/>
                    </a:lnTo>
                    <a:lnTo>
                      <a:pt x="32" y="140"/>
                    </a:lnTo>
                    <a:lnTo>
                      <a:pt x="30" y="139"/>
                    </a:lnTo>
                    <a:lnTo>
                      <a:pt x="26" y="135"/>
                    </a:lnTo>
                    <a:lnTo>
                      <a:pt x="26" y="130"/>
                    </a:lnTo>
                    <a:lnTo>
                      <a:pt x="17" y="123"/>
                    </a:lnTo>
                    <a:lnTo>
                      <a:pt x="15" y="122"/>
                    </a:lnTo>
                    <a:lnTo>
                      <a:pt x="6" y="107"/>
                    </a:lnTo>
                    <a:lnTo>
                      <a:pt x="0" y="101"/>
                    </a:lnTo>
                    <a:lnTo>
                      <a:pt x="0" y="95"/>
                    </a:lnTo>
                    <a:lnTo>
                      <a:pt x="4" y="84"/>
                    </a:lnTo>
                    <a:lnTo>
                      <a:pt x="9" y="75"/>
                    </a:lnTo>
                    <a:lnTo>
                      <a:pt x="9" y="60"/>
                    </a:lnTo>
                    <a:lnTo>
                      <a:pt x="10" y="58"/>
                    </a:lnTo>
                    <a:lnTo>
                      <a:pt x="11" y="55"/>
                    </a:lnTo>
                    <a:lnTo>
                      <a:pt x="15" y="53"/>
                    </a:lnTo>
                    <a:lnTo>
                      <a:pt x="22" y="50"/>
                    </a:lnTo>
                    <a:lnTo>
                      <a:pt x="32" y="50"/>
                    </a:lnTo>
                    <a:lnTo>
                      <a:pt x="38" y="49"/>
                    </a:lnTo>
                    <a:lnTo>
                      <a:pt x="39" y="46"/>
                    </a:lnTo>
                    <a:lnTo>
                      <a:pt x="46" y="39"/>
                    </a:lnTo>
                    <a:lnTo>
                      <a:pt x="46" y="32"/>
                    </a:lnTo>
                    <a:lnTo>
                      <a:pt x="44" y="32"/>
                    </a:lnTo>
                    <a:lnTo>
                      <a:pt x="42" y="30"/>
                    </a:lnTo>
                    <a:lnTo>
                      <a:pt x="43" y="26"/>
                    </a:lnTo>
                    <a:lnTo>
                      <a:pt x="50" y="15"/>
                    </a:lnTo>
                    <a:lnTo>
                      <a:pt x="57" y="9"/>
                    </a:lnTo>
                    <a:lnTo>
                      <a:pt x="58" y="6"/>
                    </a:lnTo>
                    <a:lnTo>
                      <a:pt x="62" y="5"/>
                    </a:lnTo>
                    <a:lnTo>
                      <a:pt x="66" y="0"/>
                    </a:lnTo>
                    <a:lnTo>
                      <a:pt x="71" y="0"/>
                    </a:lnTo>
                    <a:lnTo>
                      <a:pt x="95" y="6"/>
                    </a:lnTo>
                    <a:lnTo>
                      <a:pt x="114" y="6"/>
                    </a:lnTo>
                    <a:lnTo>
                      <a:pt x="139" y="1"/>
                    </a:lnTo>
                    <a:lnTo>
                      <a:pt x="154" y="3"/>
                    </a:lnTo>
                    <a:lnTo>
                      <a:pt x="166" y="1"/>
                    </a:lnTo>
                    <a:lnTo>
                      <a:pt x="168" y="0"/>
                    </a:lnTo>
                    <a:lnTo>
                      <a:pt x="175" y="0"/>
                    </a:lnTo>
                    <a:lnTo>
                      <a:pt x="200" y="3"/>
                    </a:lnTo>
                    <a:lnTo>
                      <a:pt x="225" y="10"/>
                    </a:lnTo>
                    <a:lnTo>
                      <a:pt x="225" y="11"/>
                    </a:lnTo>
                    <a:lnTo>
                      <a:pt x="225" y="22"/>
                    </a:lnTo>
                    <a:lnTo>
                      <a:pt x="222" y="25"/>
                    </a:lnTo>
                    <a:lnTo>
                      <a:pt x="222" y="27"/>
                    </a:lnTo>
                    <a:lnTo>
                      <a:pt x="218" y="33"/>
                    </a:lnTo>
                    <a:lnTo>
                      <a:pt x="210" y="39"/>
                    </a:lnTo>
                    <a:lnTo>
                      <a:pt x="206" y="49"/>
                    </a:lnTo>
                    <a:lnTo>
                      <a:pt x="206" y="71"/>
                    </a:lnTo>
                    <a:lnTo>
                      <a:pt x="208" y="90"/>
                    </a:lnTo>
                    <a:lnTo>
                      <a:pt x="211" y="101"/>
                    </a:lnTo>
                    <a:lnTo>
                      <a:pt x="220" y="114"/>
                    </a:lnTo>
                    <a:lnTo>
                      <a:pt x="220" y="116"/>
                    </a:lnTo>
                    <a:lnTo>
                      <a:pt x="221" y="117"/>
                    </a:lnTo>
                    <a:lnTo>
                      <a:pt x="226" y="125"/>
                    </a:lnTo>
                    <a:lnTo>
                      <a:pt x="225" y="140"/>
                    </a:lnTo>
                    <a:lnTo>
                      <a:pt x="220" y="162"/>
                    </a:lnTo>
                    <a:lnTo>
                      <a:pt x="218" y="181"/>
                    </a:lnTo>
                    <a:lnTo>
                      <a:pt x="216" y="184"/>
                    </a:lnTo>
                    <a:lnTo>
                      <a:pt x="203" y="197"/>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358" name="Freeform 259"/>
              <p:cNvSpPr>
                <a:spLocks noChangeAspect="1"/>
              </p:cNvSpPr>
              <p:nvPr/>
            </p:nvSpPr>
            <p:spPr bwMode="gray">
              <a:xfrm rot="-1047951">
                <a:off x="1790" y="2357"/>
                <a:ext cx="4" cy="4"/>
              </a:xfrm>
              <a:custGeom>
                <a:avLst/>
                <a:gdLst/>
                <a:ahLst/>
                <a:cxnLst>
                  <a:cxn ang="0">
                    <a:pos x="148" y="0"/>
                  </a:cxn>
                  <a:cxn ang="0">
                    <a:pos x="169" y="17"/>
                  </a:cxn>
                  <a:cxn ang="0">
                    <a:pos x="183" y="54"/>
                  </a:cxn>
                  <a:cxn ang="0">
                    <a:pos x="114" y="93"/>
                  </a:cxn>
                  <a:cxn ang="0">
                    <a:pos x="86" y="86"/>
                  </a:cxn>
                  <a:cxn ang="0">
                    <a:pos x="66" y="72"/>
                  </a:cxn>
                  <a:cxn ang="0">
                    <a:pos x="14" y="72"/>
                  </a:cxn>
                  <a:cxn ang="0">
                    <a:pos x="0" y="41"/>
                  </a:cxn>
                  <a:cxn ang="0">
                    <a:pos x="24" y="24"/>
                  </a:cxn>
                  <a:cxn ang="0">
                    <a:pos x="54" y="24"/>
                  </a:cxn>
                  <a:cxn ang="0">
                    <a:pos x="83" y="44"/>
                  </a:cxn>
                  <a:cxn ang="0">
                    <a:pos x="148" y="0"/>
                  </a:cxn>
                </a:cxnLst>
                <a:rect l="0" t="0" r="r" b="b"/>
                <a:pathLst>
                  <a:path w="183" h="93">
                    <a:moveTo>
                      <a:pt x="148" y="0"/>
                    </a:moveTo>
                    <a:lnTo>
                      <a:pt x="169" y="17"/>
                    </a:lnTo>
                    <a:lnTo>
                      <a:pt x="183" y="54"/>
                    </a:lnTo>
                    <a:lnTo>
                      <a:pt x="114" y="93"/>
                    </a:lnTo>
                    <a:lnTo>
                      <a:pt x="86" y="86"/>
                    </a:lnTo>
                    <a:lnTo>
                      <a:pt x="66" y="72"/>
                    </a:lnTo>
                    <a:lnTo>
                      <a:pt x="14" y="72"/>
                    </a:lnTo>
                    <a:lnTo>
                      <a:pt x="0" y="41"/>
                    </a:lnTo>
                    <a:lnTo>
                      <a:pt x="24" y="24"/>
                    </a:lnTo>
                    <a:lnTo>
                      <a:pt x="54" y="24"/>
                    </a:lnTo>
                    <a:lnTo>
                      <a:pt x="83" y="44"/>
                    </a:lnTo>
                    <a:lnTo>
                      <a:pt x="148" y="0"/>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359" name="Freeform 260"/>
              <p:cNvSpPr>
                <a:spLocks noChangeAspect="1"/>
              </p:cNvSpPr>
              <p:nvPr/>
            </p:nvSpPr>
            <p:spPr bwMode="gray">
              <a:xfrm rot="-1047951">
                <a:off x="1753" y="2352"/>
                <a:ext cx="3" cy="4"/>
              </a:xfrm>
              <a:custGeom>
                <a:avLst/>
                <a:gdLst/>
                <a:ahLst/>
                <a:cxnLst>
                  <a:cxn ang="0">
                    <a:pos x="24" y="37"/>
                  </a:cxn>
                  <a:cxn ang="0">
                    <a:pos x="0" y="0"/>
                  </a:cxn>
                  <a:cxn ang="0">
                    <a:pos x="0" y="10"/>
                  </a:cxn>
                  <a:cxn ang="0">
                    <a:pos x="5" y="41"/>
                  </a:cxn>
                  <a:cxn ang="0">
                    <a:pos x="24" y="72"/>
                  </a:cxn>
                  <a:cxn ang="0">
                    <a:pos x="101" y="102"/>
                  </a:cxn>
                  <a:cxn ang="0">
                    <a:pos x="101" y="85"/>
                  </a:cxn>
                  <a:cxn ang="0">
                    <a:pos x="59" y="68"/>
                  </a:cxn>
                  <a:cxn ang="0">
                    <a:pos x="24" y="37"/>
                  </a:cxn>
                </a:cxnLst>
                <a:rect l="0" t="0" r="r" b="b"/>
                <a:pathLst>
                  <a:path w="101" h="102">
                    <a:moveTo>
                      <a:pt x="24" y="37"/>
                    </a:moveTo>
                    <a:lnTo>
                      <a:pt x="0" y="0"/>
                    </a:lnTo>
                    <a:lnTo>
                      <a:pt x="0" y="10"/>
                    </a:lnTo>
                    <a:lnTo>
                      <a:pt x="5" y="41"/>
                    </a:lnTo>
                    <a:lnTo>
                      <a:pt x="24" y="72"/>
                    </a:lnTo>
                    <a:lnTo>
                      <a:pt x="101" y="102"/>
                    </a:lnTo>
                    <a:lnTo>
                      <a:pt x="101" y="85"/>
                    </a:lnTo>
                    <a:lnTo>
                      <a:pt x="59" y="68"/>
                    </a:lnTo>
                    <a:lnTo>
                      <a:pt x="24" y="37"/>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360" name="Freeform 261"/>
              <p:cNvSpPr>
                <a:spLocks noChangeAspect="1"/>
              </p:cNvSpPr>
              <p:nvPr/>
            </p:nvSpPr>
            <p:spPr bwMode="gray">
              <a:xfrm rot="-1047951">
                <a:off x="1758" y="2351"/>
                <a:ext cx="2" cy="4"/>
              </a:xfrm>
              <a:custGeom>
                <a:avLst/>
                <a:gdLst/>
                <a:ahLst/>
                <a:cxnLst>
                  <a:cxn ang="0">
                    <a:pos x="20" y="17"/>
                  </a:cxn>
                  <a:cxn ang="0">
                    <a:pos x="0" y="0"/>
                  </a:cxn>
                  <a:cxn ang="0">
                    <a:pos x="13" y="26"/>
                  </a:cxn>
                  <a:cxn ang="0">
                    <a:pos x="38" y="51"/>
                  </a:cxn>
                  <a:cxn ang="0">
                    <a:pos x="52" y="82"/>
                  </a:cxn>
                  <a:cxn ang="0">
                    <a:pos x="62" y="85"/>
                  </a:cxn>
                  <a:cxn ang="0">
                    <a:pos x="69" y="38"/>
                  </a:cxn>
                  <a:cxn ang="0">
                    <a:pos x="52" y="23"/>
                  </a:cxn>
                  <a:cxn ang="0">
                    <a:pos x="20" y="17"/>
                  </a:cxn>
                </a:cxnLst>
                <a:rect l="0" t="0" r="r" b="b"/>
                <a:pathLst>
                  <a:path w="69" h="85">
                    <a:moveTo>
                      <a:pt x="20" y="17"/>
                    </a:moveTo>
                    <a:lnTo>
                      <a:pt x="0" y="0"/>
                    </a:lnTo>
                    <a:lnTo>
                      <a:pt x="13" y="26"/>
                    </a:lnTo>
                    <a:lnTo>
                      <a:pt x="38" y="51"/>
                    </a:lnTo>
                    <a:lnTo>
                      <a:pt x="52" y="82"/>
                    </a:lnTo>
                    <a:lnTo>
                      <a:pt x="62" y="85"/>
                    </a:lnTo>
                    <a:lnTo>
                      <a:pt x="69" y="38"/>
                    </a:lnTo>
                    <a:lnTo>
                      <a:pt x="52" y="23"/>
                    </a:lnTo>
                    <a:lnTo>
                      <a:pt x="20" y="17"/>
                    </a:lnTo>
                    <a:close/>
                  </a:path>
                </a:pathLst>
              </a:custGeom>
              <a:grpFill/>
              <a:ln w="6350" cap="flat" cmpd="sng">
                <a:noFill/>
                <a:prstDash val="solid"/>
                <a:round/>
                <a:headEnd type="none" w="med" len="med"/>
                <a:tailEnd type="none" w="med" len="med"/>
              </a:ln>
              <a:effectLst/>
            </p:spPr>
            <p:txBody>
              <a:bodyPr/>
              <a:lstStyle/>
              <a:p>
                <a:endParaRPr lang="en-US" sz="1013" dirty="0"/>
              </a:p>
            </p:txBody>
          </p:sp>
        </p:grpSp>
        <p:sp>
          <p:nvSpPr>
            <p:cNvPr id="141" name="Freeform 262"/>
            <p:cNvSpPr>
              <a:spLocks noChangeAspect="1"/>
            </p:cNvSpPr>
            <p:nvPr/>
          </p:nvSpPr>
          <p:spPr bwMode="gray">
            <a:xfrm>
              <a:off x="906840" y="1497087"/>
              <a:ext cx="32264" cy="36957"/>
            </a:xfrm>
            <a:custGeom>
              <a:avLst/>
              <a:gdLst/>
              <a:ahLst/>
              <a:cxnLst>
                <a:cxn ang="0">
                  <a:pos x="223" y="0"/>
                </a:cxn>
                <a:cxn ang="0">
                  <a:pos x="206" y="11"/>
                </a:cxn>
                <a:cxn ang="0">
                  <a:pos x="187" y="16"/>
                </a:cxn>
                <a:cxn ang="0">
                  <a:pos x="163" y="21"/>
                </a:cxn>
                <a:cxn ang="0">
                  <a:pos x="156" y="14"/>
                </a:cxn>
                <a:cxn ang="0">
                  <a:pos x="149" y="16"/>
                </a:cxn>
                <a:cxn ang="0">
                  <a:pos x="143" y="18"/>
                </a:cxn>
                <a:cxn ang="0">
                  <a:pos x="136" y="38"/>
                </a:cxn>
                <a:cxn ang="0">
                  <a:pos x="123" y="43"/>
                </a:cxn>
                <a:cxn ang="0">
                  <a:pos x="117" y="50"/>
                </a:cxn>
                <a:cxn ang="0">
                  <a:pos x="110" y="58"/>
                </a:cxn>
                <a:cxn ang="0">
                  <a:pos x="101" y="61"/>
                </a:cxn>
                <a:cxn ang="0">
                  <a:pos x="93" y="63"/>
                </a:cxn>
                <a:cxn ang="0">
                  <a:pos x="78" y="54"/>
                </a:cxn>
                <a:cxn ang="0">
                  <a:pos x="68" y="72"/>
                </a:cxn>
                <a:cxn ang="0">
                  <a:pos x="46" y="72"/>
                </a:cxn>
                <a:cxn ang="0">
                  <a:pos x="43" y="95"/>
                </a:cxn>
                <a:cxn ang="0">
                  <a:pos x="35" y="101"/>
                </a:cxn>
                <a:cxn ang="0">
                  <a:pos x="29" y="111"/>
                </a:cxn>
                <a:cxn ang="0">
                  <a:pos x="2" y="112"/>
                </a:cxn>
                <a:cxn ang="0">
                  <a:pos x="2" y="120"/>
                </a:cxn>
                <a:cxn ang="0">
                  <a:pos x="20" y="141"/>
                </a:cxn>
                <a:cxn ang="0">
                  <a:pos x="57" y="181"/>
                </a:cxn>
                <a:cxn ang="0">
                  <a:pos x="70" y="194"/>
                </a:cxn>
                <a:cxn ang="0">
                  <a:pos x="95" y="211"/>
                </a:cxn>
                <a:cxn ang="0">
                  <a:pos x="98" y="221"/>
                </a:cxn>
                <a:cxn ang="0">
                  <a:pos x="105" y="215"/>
                </a:cxn>
                <a:cxn ang="0">
                  <a:pos x="120" y="220"/>
                </a:cxn>
                <a:cxn ang="0">
                  <a:pos x="152" y="226"/>
                </a:cxn>
                <a:cxn ang="0">
                  <a:pos x="165" y="224"/>
                </a:cxn>
                <a:cxn ang="0">
                  <a:pos x="182" y="235"/>
                </a:cxn>
                <a:cxn ang="0">
                  <a:pos x="197" y="236"/>
                </a:cxn>
                <a:cxn ang="0">
                  <a:pos x="214" y="231"/>
                </a:cxn>
                <a:cxn ang="0">
                  <a:pos x="212" y="224"/>
                </a:cxn>
                <a:cxn ang="0">
                  <a:pos x="204" y="200"/>
                </a:cxn>
                <a:cxn ang="0">
                  <a:pos x="212" y="181"/>
                </a:cxn>
                <a:cxn ang="0">
                  <a:pos x="219" y="117"/>
                </a:cxn>
                <a:cxn ang="0">
                  <a:pos x="231" y="43"/>
                </a:cxn>
                <a:cxn ang="0">
                  <a:pos x="234" y="0"/>
                </a:cxn>
              </a:cxnLst>
              <a:rect l="0" t="0" r="r" b="b"/>
              <a:pathLst>
                <a:path w="234" h="236">
                  <a:moveTo>
                    <a:pt x="234" y="0"/>
                  </a:moveTo>
                  <a:lnTo>
                    <a:pt x="223" y="0"/>
                  </a:lnTo>
                  <a:lnTo>
                    <a:pt x="209" y="6"/>
                  </a:lnTo>
                  <a:lnTo>
                    <a:pt x="206" y="11"/>
                  </a:lnTo>
                  <a:lnTo>
                    <a:pt x="197" y="16"/>
                  </a:lnTo>
                  <a:lnTo>
                    <a:pt x="187" y="16"/>
                  </a:lnTo>
                  <a:lnTo>
                    <a:pt x="180" y="21"/>
                  </a:lnTo>
                  <a:lnTo>
                    <a:pt x="163" y="21"/>
                  </a:lnTo>
                  <a:lnTo>
                    <a:pt x="160" y="18"/>
                  </a:lnTo>
                  <a:lnTo>
                    <a:pt x="156" y="14"/>
                  </a:lnTo>
                  <a:lnTo>
                    <a:pt x="150" y="12"/>
                  </a:lnTo>
                  <a:lnTo>
                    <a:pt x="149" y="16"/>
                  </a:lnTo>
                  <a:lnTo>
                    <a:pt x="147" y="17"/>
                  </a:lnTo>
                  <a:lnTo>
                    <a:pt x="143" y="18"/>
                  </a:lnTo>
                  <a:lnTo>
                    <a:pt x="139" y="25"/>
                  </a:lnTo>
                  <a:lnTo>
                    <a:pt x="136" y="38"/>
                  </a:lnTo>
                  <a:lnTo>
                    <a:pt x="133" y="41"/>
                  </a:lnTo>
                  <a:lnTo>
                    <a:pt x="123" y="43"/>
                  </a:lnTo>
                  <a:lnTo>
                    <a:pt x="118" y="48"/>
                  </a:lnTo>
                  <a:lnTo>
                    <a:pt x="117" y="50"/>
                  </a:lnTo>
                  <a:lnTo>
                    <a:pt x="113" y="52"/>
                  </a:lnTo>
                  <a:lnTo>
                    <a:pt x="110" y="58"/>
                  </a:lnTo>
                  <a:lnTo>
                    <a:pt x="101" y="59"/>
                  </a:lnTo>
                  <a:lnTo>
                    <a:pt x="101" y="61"/>
                  </a:lnTo>
                  <a:lnTo>
                    <a:pt x="99" y="63"/>
                  </a:lnTo>
                  <a:lnTo>
                    <a:pt x="93" y="63"/>
                  </a:lnTo>
                  <a:lnTo>
                    <a:pt x="85" y="57"/>
                  </a:lnTo>
                  <a:lnTo>
                    <a:pt x="78" y="54"/>
                  </a:lnTo>
                  <a:lnTo>
                    <a:pt x="72" y="64"/>
                  </a:lnTo>
                  <a:lnTo>
                    <a:pt x="68" y="72"/>
                  </a:lnTo>
                  <a:lnTo>
                    <a:pt x="51" y="74"/>
                  </a:lnTo>
                  <a:lnTo>
                    <a:pt x="46" y="72"/>
                  </a:lnTo>
                  <a:lnTo>
                    <a:pt x="43" y="80"/>
                  </a:lnTo>
                  <a:lnTo>
                    <a:pt x="43" y="95"/>
                  </a:lnTo>
                  <a:lnTo>
                    <a:pt x="41" y="96"/>
                  </a:lnTo>
                  <a:lnTo>
                    <a:pt x="35" y="101"/>
                  </a:lnTo>
                  <a:lnTo>
                    <a:pt x="32" y="108"/>
                  </a:lnTo>
                  <a:lnTo>
                    <a:pt x="29" y="111"/>
                  </a:lnTo>
                  <a:lnTo>
                    <a:pt x="12" y="112"/>
                  </a:lnTo>
                  <a:lnTo>
                    <a:pt x="2" y="112"/>
                  </a:lnTo>
                  <a:lnTo>
                    <a:pt x="0" y="118"/>
                  </a:lnTo>
                  <a:lnTo>
                    <a:pt x="2" y="120"/>
                  </a:lnTo>
                  <a:lnTo>
                    <a:pt x="16" y="136"/>
                  </a:lnTo>
                  <a:lnTo>
                    <a:pt x="20" y="141"/>
                  </a:lnTo>
                  <a:lnTo>
                    <a:pt x="42" y="162"/>
                  </a:lnTo>
                  <a:lnTo>
                    <a:pt x="57" y="181"/>
                  </a:lnTo>
                  <a:lnTo>
                    <a:pt x="66" y="189"/>
                  </a:lnTo>
                  <a:lnTo>
                    <a:pt x="70" y="194"/>
                  </a:lnTo>
                  <a:lnTo>
                    <a:pt x="77" y="197"/>
                  </a:lnTo>
                  <a:lnTo>
                    <a:pt x="95" y="211"/>
                  </a:lnTo>
                  <a:lnTo>
                    <a:pt x="98" y="217"/>
                  </a:lnTo>
                  <a:lnTo>
                    <a:pt x="98" y="221"/>
                  </a:lnTo>
                  <a:lnTo>
                    <a:pt x="99" y="221"/>
                  </a:lnTo>
                  <a:lnTo>
                    <a:pt x="105" y="215"/>
                  </a:lnTo>
                  <a:lnTo>
                    <a:pt x="110" y="215"/>
                  </a:lnTo>
                  <a:lnTo>
                    <a:pt x="120" y="220"/>
                  </a:lnTo>
                  <a:lnTo>
                    <a:pt x="143" y="226"/>
                  </a:lnTo>
                  <a:lnTo>
                    <a:pt x="152" y="226"/>
                  </a:lnTo>
                  <a:lnTo>
                    <a:pt x="160" y="224"/>
                  </a:lnTo>
                  <a:lnTo>
                    <a:pt x="165" y="224"/>
                  </a:lnTo>
                  <a:lnTo>
                    <a:pt x="174" y="227"/>
                  </a:lnTo>
                  <a:lnTo>
                    <a:pt x="182" y="235"/>
                  </a:lnTo>
                  <a:lnTo>
                    <a:pt x="187" y="236"/>
                  </a:lnTo>
                  <a:lnTo>
                    <a:pt x="197" y="236"/>
                  </a:lnTo>
                  <a:lnTo>
                    <a:pt x="209" y="233"/>
                  </a:lnTo>
                  <a:lnTo>
                    <a:pt x="214" y="231"/>
                  </a:lnTo>
                  <a:lnTo>
                    <a:pt x="214" y="230"/>
                  </a:lnTo>
                  <a:lnTo>
                    <a:pt x="212" y="224"/>
                  </a:lnTo>
                  <a:lnTo>
                    <a:pt x="204" y="211"/>
                  </a:lnTo>
                  <a:lnTo>
                    <a:pt x="204" y="200"/>
                  </a:lnTo>
                  <a:lnTo>
                    <a:pt x="209" y="190"/>
                  </a:lnTo>
                  <a:lnTo>
                    <a:pt x="212" y="181"/>
                  </a:lnTo>
                  <a:lnTo>
                    <a:pt x="213" y="156"/>
                  </a:lnTo>
                  <a:lnTo>
                    <a:pt x="219" y="117"/>
                  </a:lnTo>
                  <a:lnTo>
                    <a:pt x="219" y="82"/>
                  </a:lnTo>
                  <a:lnTo>
                    <a:pt x="231" y="43"/>
                  </a:lnTo>
                  <a:lnTo>
                    <a:pt x="234" y="23"/>
                  </a:lnTo>
                  <a:lnTo>
                    <a:pt x="234" y="0"/>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142" name="Freeform 263"/>
            <p:cNvSpPr>
              <a:spLocks noChangeAspect="1"/>
            </p:cNvSpPr>
            <p:nvPr/>
          </p:nvSpPr>
          <p:spPr bwMode="gray">
            <a:xfrm>
              <a:off x="941163" y="1544266"/>
              <a:ext cx="43934" cy="21231"/>
            </a:xfrm>
            <a:custGeom>
              <a:avLst/>
              <a:gdLst/>
              <a:ahLst/>
              <a:cxnLst>
                <a:cxn ang="0">
                  <a:pos x="19" y="1"/>
                </a:cxn>
                <a:cxn ang="0">
                  <a:pos x="6" y="9"/>
                </a:cxn>
                <a:cxn ang="0">
                  <a:pos x="16" y="32"/>
                </a:cxn>
                <a:cxn ang="0">
                  <a:pos x="10" y="44"/>
                </a:cxn>
                <a:cxn ang="0">
                  <a:pos x="1" y="71"/>
                </a:cxn>
                <a:cxn ang="0">
                  <a:pos x="7" y="82"/>
                </a:cxn>
                <a:cxn ang="0">
                  <a:pos x="22" y="72"/>
                </a:cxn>
                <a:cxn ang="0">
                  <a:pos x="58" y="80"/>
                </a:cxn>
                <a:cxn ang="0">
                  <a:pos x="75" y="87"/>
                </a:cxn>
                <a:cxn ang="0">
                  <a:pos x="92" y="112"/>
                </a:cxn>
                <a:cxn ang="0">
                  <a:pos x="109" y="103"/>
                </a:cxn>
                <a:cxn ang="0">
                  <a:pos x="117" y="131"/>
                </a:cxn>
                <a:cxn ang="0">
                  <a:pos x="135" y="134"/>
                </a:cxn>
                <a:cxn ang="0">
                  <a:pos x="157" y="110"/>
                </a:cxn>
                <a:cxn ang="0">
                  <a:pos x="139" y="95"/>
                </a:cxn>
                <a:cxn ang="0">
                  <a:pos x="140" y="81"/>
                </a:cxn>
                <a:cxn ang="0">
                  <a:pos x="160" y="72"/>
                </a:cxn>
                <a:cxn ang="0">
                  <a:pos x="187" y="43"/>
                </a:cxn>
                <a:cxn ang="0">
                  <a:pos x="201" y="34"/>
                </a:cxn>
                <a:cxn ang="0">
                  <a:pos x="222" y="45"/>
                </a:cxn>
                <a:cxn ang="0">
                  <a:pos x="260" y="63"/>
                </a:cxn>
                <a:cxn ang="0">
                  <a:pos x="273" y="71"/>
                </a:cxn>
                <a:cxn ang="0">
                  <a:pos x="258" y="85"/>
                </a:cxn>
                <a:cxn ang="0">
                  <a:pos x="261" y="110"/>
                </a:cxn>
                <a:cxn ang="0">
                  <a:pos x="281" y="128"/>
                </a:cxn>
                <a:cxn ang="0">
                  <a:pos x="290" y="109"/>
                </a:cxn>
                <a:cxn ang="0">
                  <a:pos x="302" y="109"/>
                </a:cxn>
                <a:cxn ang="0">
                  <a:pos x="318" y="87"/>
                </a:cxn>
                <a:cxn ang="0">
                  <a:pos x="313" y="77"/>
                </a:cxn>
                <a:cxn ang="0">
                  <a:pos x="304" y="66"/>
                </a:cxn>
                <a:cxn ang="0">
                  <a:pos x="297" y="48"/>
                </a:cxn>
                <a:cxn ang="0">
                  <a:pos x="266" y="18"/>
                </a:cxn>
                <a:cxn ang="0">
                  <a:pos x="231" y="11"/>
                </a:cxn>
                <a:cxn ang="0">
                  <a:pos x="189" y="1"/>
                </a:cxn>
                <a:cxn ang="0">
                  <a:pos x="176" y="11"/>
                </a:cxn>
                <a:cxn ang="0">
                  <a:pos x="164" y="31"/>
                </a:cxn>
                <a:cxn ang="0">
                  <a:pos x="156" y="20"/>
                </a:cxn>
                <a:cxn ang="0">
                  <a:pos x="118" y="36"/>
                </a:cxn>
                <a:cxn ang="0">
                  <a:pos x="101" y="44"/>
                </a:cxn>
                <a:cxn ang="0">
                  <a:pos x="71" y="34"/>
                </a:cxn>
                <a:cxn ang="0">
                  <a:pos x="45" y="23"/>
                </a:cxn>
                <a:cxn ang="0">
                  <a:pos x="35" y="7"/>
                </a:cxn>
              </a:cxnLst>
              <a:rect l="0" t="0" r="r" b="b"/>
              <a:pathLst>
                <a:path w="318" h="135">
                  <a:moveTo>
                    <a:pt x="23" y="0"/>
                  </a:moveTo>
                  <a:lnTo>
                    <a:pt x="22" y="1"/>
                  </a:lnTo>
                  <a:lnTo>
                    <a:pt x="19" y="1"/>
                  </a:lnTo>
                  <a:lnTo>
                    <a:pt x="17" y="0"/>
                  </a:lnTo>
                  <a:lnTo>
                    <a:pt x="13" y="0"/>
                  </a:lnTo>
                  <a:lnTo>
                    <a:pt x="6" y="9"/>
                  </a:lnTo>
                  <a:lnTo>
                    <a:pt x="5" y="23"/>
                  </a:lnTo>
                  <a:lnTo>
                    <a:pt x="12" y="28"/>
                  </a:lnTo>
                  <a:lnTo>
                    <a:pt x="16" y="32"/>
                  </a:lnTo>
                  <a:lnTo>
                    <a:pt x="15" y="37"/>
                  </a:lnTo>
                  <a:lnTo>
                    <a:pt x="11" y="40"/>
                  </a:lnTo>
                  <a:lnTo>
                    <a:pt x="10" y="44"/>
                  </a:lnTo>
                  <a:lnTo>
                    <a:pt x="10" y="56"/>
                  </a:lnTo>
                  <a:lnTo>
                    <a:pt x="8" y="61"/>
                  </a:lnTo>
                  <a:lnTo>
                    <a:pt x="1" y="71"/>
                  </a:lnTo>
                  <a:lnTo>
                    <a:pt x="0" y="71"/>
                  </a:lnTo>
                  <a:lnTo>
                    <a:pt x="6" y="82"/>
                  </a:lnTo>
                  <a:lnTo>
                    <a:pt x="7" y="82"/>
                  </a:lnTo>
                  <a:lnTo>
                    <a:pt x="10" y="75"/>
                  </a:lnTo>
                  <a:lnTo>
                    <a:pt x="12" y="72"/>
                  </a:lnTo>
                  <a:lnTo>
                    <a:pt x="22" y="72"/>
                  </a:lnTo>
                  <a:lnTo>
                    <a:pt x="40" y="75"/>
                  </a:lnTo>
                  <a:lnTo>
                    <a:pt x="48" y="76"/>
                  </a:lnTo>
                  <a:lnTo>
                    <a:pt x="58" y="80"/>
                  </a:lnTo>
                  <a:lnTo>
                    <a:pt x="67" y="81"/>
                  </a:lnTo>
                  <a:lnTo>
                    <a:pt x="70" y="82"/>
                  </a:lnTo>
                  <a:lnTo>
                    <a:pt x="75" y="87"/>
                  </a:lnTo>
                  <a:lnTo>
                    <a:pt x="78" y="96"/>
                  </a:lnTo>
                  <a:lnTo>
                    <a:pt x="85" y="103"/>
                  </a:lnTo>
                  <a:lnTo>
                    <a:pt x="92" y="112"/>
                  </a:lnTo>
                  <a:lnTo>
                    <a:pt x="98" y="112"/>
                  </a:lnTo>
                  <a:lnTo>
                    <a:pt x="103" y="106"/>
                  </a:lnTo>
                  <a:lnTo>
                    <a:pt x="109" y="103"/>
                  </a:lnTo>
                  <a:lnTo>
                    <a:pt x="113" y="112"/>
                  </a:lnTo>
                  <a:lnTo>
                    <a:pt x="113" y="122"/>
                  </a:lnTo>
                  <a:lnTo>
                    <a:pt x="117" y="131"/>
                  </a:lnTo>
                  <a:lnTo>
                    <a:pt x="118" y="134"/>
                  </a:lnTo>
                  <a:lnTo>
                    <a:pt x="130" y="135"/>
                  </a:lnTo>
                  <a:lnTo>
                    <a:pt x="135" y="134"/>
                  </a:lnTo>
                  <a:lnTo>
                    <a:pt x="152" y="124"/>
                  </a:lnTo>
                  <a:lnTo>
                    <a:pt x="160" y="117"/>
                  </a:lnTo>
                  <a:lnTo>
                    <a:pt x="157" y="110"/>
                  </a:lnTo>
                  <a:lnTo>
                    <a:pt x="152" y="107"/>
                  </a:lnTo>
                  <a:lnTo>
                    <a:pt x="148" y="102"/>
                  </a:lnTo>
                  <a:lnTo>
                    <a:pt x="139" y="95"/>
                  </a:lnTo>
                  <a:lnTo>
                    <a:pt x="137" y="91"/>
                  </a:lnTo>
                  <a:lnTo>
                    <a:pt x="137" y="87"/>
                  </a:lnTo>
                  <a:lnTo>
                    <a:pt x="140" y="81"/>
                  </a:lnTo>
                  <a:lnTo>
                    <a:pt x="148" y="75"/>
                  </a:lnTo>
                  <a:lnTo>
                    <a:pt x="156" y="72"/>
                  </a:lnTo>
                  <a:lnTo>
                    <a:pt x="160" y="72"/>
                  </a:lnTo>
                  <a:lnTo>
                    <a:pt x="168" y="68"/>
                  </a:lnTo>
                  <a:lnTo>
                    <a:pt x="177" y="58"/>
                  </a:lnTo>
                  <a:lnTo>
                    <a:pt x="187" y="43"/>
                  </a:lnTo>
                  <a:lnTo>
                    <a:pt x="189" y="39"/>
                  </a:lnTo>
                  <a:lnTo>
                    <a:pt x="190" y="38"/>
                  </a:lnTo>
                  <a:lnTo>
                    <a:pt x="201" y="34"/>
                  </a:lnTo>
                  <a:lnTo>
                    <a:pt x="205" y="34"/>
                  </a:lnTo>
                  <a:lnTo>
                    <a:pt x="209" y="36"/>
                  </a:lnTo>
                  <a:lnTo>
                    <a:pt x="222" y="45"/>
                  </a:lnTo>
                  <a:lnTo>
                    <a:pt x="241" y="54"/>
                  </a:lnTo>
                  <a:lnTo>
                    <a:pt x="252" y="66"/>
                  </a:lnTo>
                  <a:lnTo>
                    <a:pt x="260" y="63"/>
                  </a:lnTo>
                  <a:lnTo>
                    <a:pt x="266" y="63"/>
                  </a:lnTo>
                  <a:lnTo>
                    <a:pt x="273" y="68"/>
                  </a:lnTo>
                  <a:lnTo>
                    <a:pt x="273" y="71"/>
                  </a:lnTo>
                  <a:lnTo>
                    <a:pt x="269" y="71"/>
                  </a:lnTo>
                  <a:lnTo>
                    <a:pt x="259" y="80"/>
                  </a:lnTo>
                  <a:lnTo>
                    <a:pt x="258" y="85"/>
                  </a:lnTo>
                  <a:lnTo>
                    <a:pt x="257" y="93"/>
                  </a:lnTo>
                  <a:lnTo>
                    <a:pt x="258" y="104"/>
                  </a:lnTo>
                  <a:lnTo>
                    <a:pt x="261" y="110"/>
                  </a:lnTo>
                  <a:lnTo>
                    <a:pt x="273" y="123"/>
                  </a:lnTo>
                  <a:lnTo>
                    <a:pt x="280" y="128"/>
                  </a:lnTo>
                  <a:lnTo>
                    <a:pt x="281" y="128"/>
                  </a:lnTo>
                  <a:lnTo>
                    <a:pt x="281" y="123"/>
                  </a:lnTo>
                  <a:lnTo>
                    <a:pt x="290" y="117"/>
                  </a:lnTo>
                  <a:lnTo>
                    <a:pt x="290" y="109"/>
                  </a:lnTo>
                  <a:lnTo>
                    <a:pt x="293" y="108"/>
                  </a:lnTo>
                  <a:lnTo>
                    <a:pt x="298" y="112"/>
                  </a:lnTo>
                  <a:lnTo>
                    <a:pt x="302" y="109"/>
                  </a:lnTo>
                  <a:lnTo>
                    <a:pt x="312" y="96"/>
                  </a:lnTo>
                  <a:lnTo>
                    <a:pt x="318" y="91"/>
                  </a:lnTo>
                  <a:lnTo>
                    <a:pt x="318" y="87"/>
                  </a:lnTo>
                  <a:lnTo>
                    <a:pt x="314" y="85"/>
                  </a:lnTo>
                  <a:lnTo>
                    <a:pt x="313" y="83"/>
                  </a:lnTo>
                  <a:lnTo>
                    <a:pt x="313" y="77"/>
                  </a:lnTo>
                  <a:lnTo>
                    <a:pt x="309" y="71"/>
                  </a:lnTo>
                  <a:lnTo>
                    <a:pt x="304" y="68"/>
                  </a:lnTo>
                  <a:lnTo>
                    <a:pt x="304" y="66"/>
                  </a:lnTo>
                  <a:lnTo>
                    <a:pt x="306" y="58"/>
                  </a:lnTo>
                  <a:lnTo>
                    <a:pt x="307" y="54"/>
                  </a:lnTo>
                  <a:lnTo>
                    <a:pt x="297" y="48"/>
                  </a:lnTo>
                  <a:lnTo>
                    <a:pt x="287" y="37"/>
                  </a:lnTo>
                  <a:lnTo>
                    <a:pt x="284" y="33"/>
                  </a:lnTo>
                  <a:lnTo>
                    <a:pt x="266" y="18"/>
                  </a:lnTo>
                  <a:lnTo>
                    <a:pt x="257" y="15"/>
                  </a:lnTo>
                  <a:lnTo>
                    <a:pt x="244" y="11"/>
                  </a:lnTo>
                  <a:lnTo>
                    <a:pt x="231" y="11"/>
                  </a:lnTo>
                  <a:lnTo>
                    <a:pt x="218" y="7"/>
                  </a:lnTo>
                  <a:lnTo>
                    <a:pt x="209" y="1"/>
                  </a:lnTo>
                  <a:lnTo>
                    <a:pt x="189" y="1"/>
                  </a:lnTo>
                  <a:lnTo>
                    <a:pt x="184" y="2"/>
                  </a:lnTo>
                  <a:lnTo>
                    <a:pt x="182" y="4"/>
                  </a:lnTo>
                  <a:lnTo>
                    <a:pt x="176" y="11"/>
                  </a:lnTo>
                  <a:lnTo>
                    <a:pt x="174" y="27"/>
                  </a:lnTo>
                  <a:lnTo>
                    <a:pt x="167" y="31"/>
                  </a:lnTo>
                  <a:lnTo>
                    <a:pt x="164" y="31"/>
                  </a:lnTo>
                  <a:lnTo>
                    <a:pt x="164" y="21"/>
                  </a:lnTo>
                  <a:lnTo>
                    <a:pt x="160" y="20"/>
                  </a:lnTo>
                  <a:lnTo>
                    <a:pt x="156" y="20"/>
                  </a:lnTo>
                  <a:lnTo>
                    <a:pt x="137" y="31"/>
                  </a:lnTo>
                  <a:lnTo>
                    <a:pt x="121" y="33"/>
                  </a:lnTo>
                  <a:lnTo>
                    <a:pt x="118" y="36"/>
                  </a:lnTo>
                  <a:lnTo>
                    <a:pt x="110" y="43"/>
                  </a:lnTo>
                  <a:lnTo>
                    <a:pt x="105" y="44"/>
                  </a:lnTo>
                  <a:lnTo>
                    <a:pt x="101" y="44"/>
                  </a:lnTo>
                  <a:lnTo>
                    <a:pt x="92" y="43"/>
                  </a:lnTo>
                  <a:lnTo>
                    <a:pt x="75" y="36"/>
                  </a:lnTo>
                  <a:lnTo>
                    <a:pt x="71" y="34"/>
                  </a:lnTo>
                  <a:lnTo>
                    <a:pt x="48" y="34"/>
                  </a:lnTo>
                  <a:lnTo>
                    <a:pt x="45" y="28"/>
                  </a:lnTo>
                  <a:lnTo>
                    <a:pt x="45" y="23"/>
                  </a:lnTo>
                  <a:lnTo>
                    <a:pt x="39" y="20"/>
                  </a:lnTo>
                  <a:lnTo>
                    <a:pt x="37" y="9"/>
                  </a:lnTo>
                  <a:lnTo>
                    <a:pt x="35" y="7"/>
                  </a:lnTo>
                  <a:lnTo>
                    <a:pt x="27" y="5"/>
                  </a:lnTo>
                  <a:lnTo>
                    <a:pt x="23" y="0"/>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143" name="Freeform 264"/>
            <p:cNvSpPr>
              <a:spLocks noChangeAspect="1"/>
            </p:cNvSpPr>
            <p:nvPr/>
          </p:nvSpPr>
          <p:spPr bwMode="gray">
            <a:xfrm>
              <a:off x="871831" y="1471925"/>
              <a:ext cx="29518" cy="36957"/>
            </a:xfrm>
            <a:custGeom>
              <a:avLst/>
              <a:gdLst/>
              <a:ahLst/>
              <a:cxnLst>
                <a:cxn ang="0">
                  <a:pos x="71" y="1"/>
                </a:cxn>
                <a:cxn ang="0">
                  <a:pos x="39" y="28"/>
                </a:cxn>
                <a:cxn ang="0">
                  <a:pos x="63" y="52"/>
                </a:cxn>
                <a:cxn ang="0">
                  <a:pos x="82" y="71"/>
                </a:cxn>
                <a:cxn ang="0">
                  <a:pos x="95" y="84"/>
                </a:cxn>
                <a:cxn ang="0">
                  <a:pos x="93" y="100"/>
                </a:cxn>
                <a:cxn ang="0">
                  <a:pos x="69" y="99"/>
                </a:cxn>
                <a:cxn ang="0">
                  <a:pos x="16" y="138"/>
                </a:cxn>
                <a:cxn ang="0">
                  <a:pos x="9" y="152"/>
                </a:cxn>
                <a:cxn ang="0">
                  <a:pos x="5" y="158"/>
                </a:cxn>
                <a:cxn ang="0">
                  <a:pos x="6" y="168"/>
                </a:cxn>
                <a:cxn ang="0">
                  <a:pos x="2" y="186"/>
                </a:cxn>
                <a:cxn ang="0">
                  <a:pos x="2" y="191"/>
                </a:cxn>
                <a:cxn ang="0">
                  <a:pos x="9" y="196"/>
                </a:cxn>
                <a:cxn ang="0">
                  <a:pos x="17" y="204"/>
                </a:cxn>
                <a:cxn ang="0">
                  <a:pos x="37" y="217"/>
                </a:cxn>
                <a:cxn ang="0">
                  <a:pos x="55" y="226"/>
                </a:cxn>
                <a:cxn ang="0">
                  <a:pos x="86" y="227"/>
                </a:cxn>
                <a:cxn ang="0">
                  <a:pos x="112" y="232"/>
                </a:cxn>
                <a:cxn ang="0">
                  <a:pos x="119" y="232"/>
                </a:cxn>
                <a:cxn ang="0">
                  <a:pos x="134" y="220"/>
                </a:cxn>
                <a:cxn ang="0">
                  <a:pos x="145" y="211"/>
                </a:cxn>
                <a:cxn ang="0">
                  <a:pos x="149" y="199"/>
                </a:cxn>
                <a:cxn ang="0">
                  <a:pos x="155" y="194"/>
                </a:cxn>
                <a:cxn ang="0">
                  <a:pos x="165" y="184"/>
                </a:cxn>
                <a:cxn ang="0">
                  <a:pos x="163" y="175"/>
                </a:cxn>
                <a:cxn ang="0">
                  <a:pos x="162" y="169"/>
                </a:cxn>
                <a:cxn ang="0">
                  <a:pos x="172" y="159"/>
                </a:cxn>
                <a:cxn ang="0">
                  <a:pos x="177" y="157"/>
                </a:cxn>
                <a:cxn ang="0">
                  <a:pos x="208" y="134"/>
                </a:cxn>
                <a:cxn ang="0">
                  <a:pos x="212" y="124"/>
                </a:cxn>
                <a:cxn ang="0">
                  <a:pos x="211" y="121"/>
                </a:cxn>
                <a:cxn ang="0">
                  <a:pos x="209" y="118"/>
                </a:cxn>
                <a:cxn ang="0">
                  <a:pos x="195" y="121"/>
                </a:cxn>
                <a:cxn ang="0">
                  <a:pos x="187" y="116"/>
                </a:cxn>
                <a:cxn ang="0">
                  <a:pos x="184" y="111"/>
                </a:cxn>
                <a:cxn ang="0">
                  <a:pos x="163" y="108"/>
                </a:cxn>
                <a:cxn ang="0">
                  <a:pos x="166" y="72"/>
                </a:cxn>
              </a:cxnLst>
              <a:rect l="0" t="0" r="r" b="b"/>
              <a:pathLst>
                <a:path w="212" h="235">
                  <a:moveTo>
                    <a:pt x="166" y="0"/>
                  </a:moveTo>
                  <a:lnTo>
                    <a:pt x="71" y="1"/>
                  </a:lnTo>
                  <a:lnTo>
                    <a:pt x="71" y="28"/>
                  </a:lnTo>
                  <a:lnTo>
                    <a:pt x="39" y="28"/>
                  </a:lnTo>
                  <a:lnTo>
                    <a:pt x="37" y="27"/>
                  </a:lnTo>
                  <a:lnTo>
                    <a:pt x="63" y="52"/>
                  </a:lnTo>
                  <a:lnTo>
                    <a:pt x="79" y="62"/>
                  </a:lnTo>
                  <a:lnTo>
                    <a:pt x="82" y="71"/>
                  </a:lnTo>
                  <a:lnTo>
                    <a:pt x="92" y="79"/>
                  </a:lnTo>
                  <a:lnTo>
                    <a:pt x="95" y="84"/>
                  </a:lnTo>
                  <a:lnTo>
                    <a:pt x="93" y="99"/>
                  </a:lnTo>
                  <a:lnTo>
                    <a:pt x="93" y="100"/>
                  </a:lnTo>
                  <a:lnTo>
                    <a:pt x="92" y="99"/>
                  </a:lnTo>
                  <a:lnTo>
                    <a:pt x="69" y="99"/>
                  </a:lnTo>
                  <a:lnTo>
                    <a:pt x="39" y="102"/>
                  </a:lnTo>
                  <a:lnTo>
                    <a:pt x="16" y="138"/>
                  </a:lnTo>
                  <a:lnTo>
                    <a:pt x="15" y="142"/>
                  </a:lnTo>
                  <a:lnTo>
                    <a:pt x="9" y="152"/>
                  </a:lnTo>
                  <a:lnTo>
                    <a:pt x="6" y="157"/>
                  </a:lnTo>
                  <a:lnTo>
                    <a:pt x="5" y="158"/>
                  </a:lnTo>
                  <a:lnTo>
                    <a:pt x="7" y="165"/>
                  </a:lnTo>
                  <a:lnTo>
                    <a:pt x="6" y="168"/>
                  </a:lnTo>
                  <a:lnTo>
                    <a:pt x="4" y="170"/>
                  </a:lnTo>
                  <a:lnTo>
                    <a:pt x="2" y="186"/>
                  </a:lnTo>
                  <a:lnTo>
                    <a:pt x="0" y="188"/>
                  </a:lnTo>
                  <a:lnTo>
                    <a:pt x="2" y="191"/>
                  </a:lnTo>
                  <a:lnTo>
                    <a:pt x="7" y="195"/>
                  </a:lnTo>
                  <a:lnTo>
                    <a:pt x="9" y="196"/>
                  </a:lnTo>
                  <a:lnTo>
                    <a:pt x="16" y="201"/>
                  </a:lnTo>
                  <a:lnTo>
                    <a:pt x="17" y="204"/>
                  </a:lnTo>
                  <a:lnTo>
                    <a:pt x="31" y="213"/>
                  </a:lnTo>
                  <a:lnTo>
                    <a:pt x="37" y="217"/>
                  </a:lnTo>
                  <a:lnTo>
                    <a:pt x="47" y="222"/>
                  </a:lnTo>
                  <a:lnTo>
                    <a:pt x="55" y="226"/>
                  </a:lnTo>
                  <a:lnTo>
                    <a:pt x="66" y="227"/>
                  </a:lnTo>
                  <a:lnTo>
                    <a:pt x="86" y="227"/>
                  </a:lnTo>
                  <a:lnTo>
                    <a:pt x="96" y="228"/>
                  </a:lnTo>
                  <a:lnTo>
                    <a:pt x="112" y="232"/>
                  </a:lnTo>
                  <a:lnTo>
                    <a:pt x="119" y="235"/>
                  </a:lnTo>
                  <a:lnTo>
                    <a:pt x="119" y="232"/>
                  </a:lnTo>
                  <a:lnTo>
                    <a:pt x="125" y="222"/>
                  </a:lnTo>
                  <a:lnTo>
                    <a:pt x="134" y="220"/>
                  </a:lnTo>
                  <a:lnTo>
                    <a:pt x="138" y="213"/>
                  </a:lnTo>
                  <a:lnTo>
                    <a:pt x="145" y="211"/>
                  </a:lnTo>
                  <a:lnTo>
                    <a:pt x="147" y="206"/>
                  </a:lnTo>
                  <a:lnTo>
                    <a:pt x="149" y="199"/>
                  </a:lnTo>
                  <a:lnTo>
                    <a:pt x="152" y="195"/>
                  </a:lnTo>
                  <a:lnTo>
                    <a:pt x="155" y="194"/>
                  </a:lnTo>
                  <a:lnTo>
                    <a:pt x="156" y="189"/>
                  </a:lnTo>
                  <a:lnTo>
                    <a:pt x="165" y="184"/>
                  </a:lnTo>
                  <a:lnTo>
                    <a:pt x="165" y="180"/>
                  </a:lnTo>
                  <a:lnTo>
                    <a:pt x="163" y="175"/>
                  </a:lnTo>
                  <a:lnTo>
                    <a:pt x="162" y="174"/>
                  </a:lnTo>
                  <a:lnTo>
                    <a:pt x="162" y="169"/>
                  </a:lnTo>
                  <a:lnTo>
                    <a:pt x="163" y="165"/>
                  </a:lnTo>
                  <a:lnTo>
                    <a:pt x="172" y="159"/>
                  </a:lnTo>
                  <a:lnTo>
                    <a:pt x="173" y="158"/>
                  </a:lnTo>
                  <a:lnTo>
                    <a:pt x="177" y="157"/>
                  </a:lnTo>
                  <a:lnTo>
                    <a:pt x="189" y="146"/>
                  </a:lnTo>
                  <a:lnTo>
                    <a:pt x="208" y="134"/>
                  </a:lnTo>
                  <a:lnTo>
                    <a:pt x="211" y="127"/>
                  </a:lnTo>
                  <a:lnTo>
                    <a:pt x="212" y="124"/>
                  </a:lnTo>
                  <a:lnTo>
                    <a:pt x="212" y="121"/>
                  </a:lnTo>
                  <a:lnTo>
                    <a:pt x="211" y="121"/>
                  </a:lnTo>
                  <a:lnTo>
                    <a:pt x="210" y="121"/>
                  </a:lnTo>
                  <a:lnTo>
                    <a:pt x="209" y="118"/>
                  </a:lnTo>
                  <a:lnTo>
                    <a:pt x="203" y="116"/>
                  </a:lnTo>
                  <a:lnTo>
                    <a:pt x="195" y="121"/>
                  </a:lnTo>
                  <a:lnTo>
                    <a:pt x="193" y="121"/>
                  </a:lnTo>
                  <a:lnTo>
                    <a:pt x="187" y="116"/>
                  </a:lnTo>
                  <a:lnTo>
                    <a:pt x="183" y="110"/>
                  </a:lnTo>
                  <a:lnTo>
                    <a:pt x="184" y="111"/>
                  </a:lnTo>
                  <a:lnTo>
                    <a:pt x="172" y="110"/>
                  </a:lnTo>
                  <a:lnTo>
                    <a:pt x="163" y="108"/>
                  </a:lnTo>
                  <a:lnTo>
                    <a:pt x="163" y="107"/>
                  </a:lnTo>
                  <a:lnTo>
                    <a:pt x="166" y="72"/>
                  </a:lnTo>
                  <a:lnTo>
                    <a:pt x="166" y="0"/>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144" name="Freeform 265"/>
            <p:cNvSpPr>
              <a:spLocks noChangeAspect="1"/>
            </p:cNvSpPr>
            <p:nvPr/>
          </p:nvSpPr>
          <p:spPr bwMode="gray">
            <a:xfrm>
              <a:off x="894484" y="1466421"/>
              <a:ext cx="8238" cy="22803"/>
            </a:xfrm>
            <a:custGeom>
              <a:avLst/>
              <a:gdLst/>
              <a:ahLst/>
              <a:cxnLst>
                <a:cxn ang="0">
                  <a:pos x="46" y="2"/>
                </a:cxn>
                <a:cxn ang="0">
                  <a:pos x="41" y="0"/>
                </a:cxn>
                <a:cxn ang="0">
                  <a:pos x="36" y="3"/>
                </a:cxn>
                <a:cxn ang="0">
                  <a:pos x="21" y="31"/>
                </a:cxn>
                <a:cxn ang="0">
                  <a:pos x="16" y="31"/>
                </a:cxn>
                <a:cxn ang="0">
                  <a:pos x="3" y="34"/>
                </a:cxn>
                <a:cxn ang="0">
                  <a:pos x="3" y="106"/>
                </a:cxn>
                <a:cxn ang="0">
                  <a:pos x="2" y="141"/>
                </a:cxn>
                <a:cxn ang="0">
                  <a:pos x="0" y="142"/>
                </a:cxn>
                <a:cxn ang="0">
                  <a:pos x="9" y="144"/>
                </a:cxn>
                <a:cxn ang="0">
                  <a:pos x="21" y="145"/>
                </a:cxn>
                <a:cxn ang="0">
                  <a:pos x="20" y="144"/>
                </a:cxn>
                <a:cxn ang="0">
                  <a:pos x="20" y="136"/>
                </a:cxn>
                <a:cxn ang="0">
                  <a:pos x="21" y="132"/>
                </a:cxn>
                <a:cxn ang="0">
                  <a:pos x="27" y="126"/>
                </a:cxn>
                <a:cxn ang="0">
                  <a:pos x="38" y="118"/>
                </a:cxn>
                <a:cxn ang="0">
                  <a:pos x="45" y="110"/>
                </a:cxn>
                <a:cxn ang="0">
                  <a:pos x="47" y="102"/>
                </a:cxn>
                <a:cxn ang="0">
                  <a:pos x="48" y="102"/>
                </a:cxn>
                <a:cxn ang="0">
                  <a:pos x="51" y="89"/>
                </a:cxn>
                <a:cxn ang="0">
                  <a:pos x="52" y="77"/>
                </a:cxn>
                <a:cxn ang="0">
                  <a:pos x="51" y="56"/>
                </a:cxn>
                <a:cxn ang="0">
                  <a:pos x="53" y="41"/>
                </a:cxn>
                <a:cxn ang="0">
                  <a:pos x="57" y="28"/>
                </a:cxn>
                <a:cxn ang="0">
                  <a:pos x="62" y="18"/>
                </a:cxn>
                <a:cxn ang="0">
                  <a:pos x="62" y="13"/>
                </a:cxn>
                <a:cxn ang="0">
                  <a:pos x="58" y="8"/>
                </a:cxn>
                <a:cxn ang="0">
                  <a:pos x="47" y="3"/>
                </a:cxn>
                <a:cxn ang="0">
                  <a:pos x="46" y="2"/>
                </a:cxn>
              </a:cxnLst>
              <a:rect l="0" t="0" r="r" b="b"/>
              <a:pathLst>
                <a:path w="62" h="145">
                  <a:moveTo>
                    <a:pt x="46" y="2"/>
                  </a:moveTo>
                  <a:lnTo>
                    <a:pt x="41" y="0"/>
                  </a:lnTo>
                  <a:lnTo>
                    <a:pt x="36" y="3"/>
                  </a:lnTo>
                  <a:lnTo>
                    <a:pt x="21" y="31"/>
                  </a:lnTo>
                  <a:lnTo>
                    <a:pt x="16" y="31"/>
                  </a:lnTo>
                  <a:lnTo>
                    <a:pt x="3" y="34"/>
                  </a:lnTo>
                  <a:lnTo>
                    <a:pt x="3" y="106"/>
                  </a:lnTo>
                  <a:lnTo>
                    <a:pt x="2" y="141"/>
                  </a:lnTo>
                  <a:lnTo>
                    <a:pt x="0" y="142"/>
                  </a:lnTo>
                  <a:lnTo>
                    <a:pt x="9" y="144"/>
                  </a:lnTo>
                  <a:lnTo>
                    <a:pt x="21" y="145"/>
                  </a:lnTo>
                  <a:lnTo>
                    <a:pt x="20" y="144"/>
                  </a:lnTo>
                  <a:lnTo>
                    <a:pt x="20" y="136"/>
                  </a:lnTo>
                  <a:lnTo>
                    <a:pt x="21" y="132"/>
                  </a:lnTo>
                  <a:lnTo>
                    <a:pt x="27" y="126"/>
                  </a:lnTo>
                  <a:lnTo>
                    <a:pt x="38" y="118"/>
                  </a:lnTo>
                  <a:lnTo>
                    <a:pt x="45" y="110"/>
                  </a:lnTo>
                  <a:lnTo>
                    <a:pt x="47" y="102"/>
                  </a:lnTo>
                  <a:lnTo>
                    <a:pt x="48" y="102"/>
                  </a:lnTo>
                  <a:lnTo>
                    <a:pt x="51" y="89"/>
                  </a:lnTo>
                  <a:lnTo>
                    <a:pt x="52" y="77"/>
                  </a:lnTo>
                  <a:lnTo>
                    <a:pt x="51" y="56"/>
                  </a:lnTo>
                  <a:lnTo>
                    <a:pt x="53" y="41"/>
                  </a:lnTo>
                  <a:lnTo>
                    <a:pt x="57" y="28"/>
                  </a:lnTo>
                  <a:lnTo>
                    <a:pt x="62" y="18"/>
                  </a:lnTo>
                  <a:lnTo>
                    <a:pt x="62" y="13"/>
                  </a:lnTo>
                  <a:lnTo>
                    <a:pt x="58" y="8"/>
                  </a:lnTo>
                  <a:lnTo>
                    <a:pt x="47" y="3"/>
                  </a:lnTo>
                  <a:lnTo>
                    <a:pt x="46" y="2"/>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145" name="Freeform 266"/>
            <p:cNvSpPr>
              <a:spLocks noChangeAspect="1"/>
            </p:cNvSpPr>
            <p:nvPr/>
          </p:nvSpPr>
          <p:spPr bwMode="gray">
            <a:xfrm>
              <a:off x="888306" y="1502591"/>
              <a:ext cx="17162" cy="11008"/>
            </a:xfrm>
            <a:custGeom>
              <a:avLst/>
              <a:gdLst/>
              <a:ahLst/>
              <a:cxnLst>
                <a:cxn ang="0">
                  <a:pos x="33" y="0"/>
                </a:cxn>
                <a:cxn ang="0">
                  <a:pos x="31" y="4"/>
                </a:cxn>
                <a:cxn ang="0">
                  <a:pos x="28" y="11"/>
                </a:cxn>
                <a:cxn ang="0">
                  <a:pos x="26" y="16"/>
                </a:cxn>
                <a:cxn ang="0">
                  <a:pos x="19" y="18"/>
                </a:cxn>
                <a:cxn ang="0">
                  <a:pos x="15" y="25"/>
                </a:cxn>
                <a:cxn ang="0">
                  <a:pos x="6" y="27"/>
                </a:cxn>
                <a:cxn ang="0">
                  <a:pos x="0" y="37"/>
                </a:cxn>
                <a:cxn ang="0">
                  <a:pos x="0" y="40"/>
                </a:cxn>
                <a:cxn ang="0">
                  <a:pos x="9" y="48"/>
                </a:cxn>
                <a:cxn ang="0">
                  <a:pos x="21" y="53"/>
                </a:cxn>
                <a:cxn ang="0">
                  <a:pos x="36" y="55"/>
                </a:cxn>
                <a:cxn ang="0">
                  <a:pos x="46" y="56"/>
                </a:cxn>
                <a:cxn ang="0">
                  <a:pos x="58" y="65"/>
                </a:cxn>
                <a:cxn ang="0">
                  <a:pos x="76" y="70"/>
                </a:cxn>
                <a:cxn ang="0">
                  <a:pos x="103" y="71"/>
                </a:cxn>
                <a:cxn ang="0">
                  <a:pos x="120" y="64"/>
                </a:cxn>
                <a:cxn ang="0">
                  <a:pos x="125" y="59"/>
                </a:cxn>
                <a:cxn ang="0">
                  <a:pos x="123" y="56"/>
                </a:cxn>
                <a:cxn ang="0">
                  <a:pos x="123" y="38"/>
                </a:cxn>
                <a:cxn ang="0">
                  <a:pos x="123" y="37"/>
                </a:cxn>
                <a:cxn ang="0">
                  <a:pos x="118" y="32"/>
                </a:cxn>
                <a:cxn ang="0">
                  <a:pos x="109" y="29"/>
                </a:cxn>
                <a:cxn ang="0">
                  <a:pos x="107" y="27"/>
                </a:cxn>
                <a:cxn ang="0">
                  <a:pos x="100" y="28"/>
                </a:cxn>
                <a:cxn ang="0">
                  <a:pos x="95" y="33"/>
                </a:cxn>
                <a:cxn ang="0">
                  <a:pos x="90" y="33"/>
                </a:cxn>
                <a:cxn ang="0">
                  <a:pos x="85" y="31"/>
                </a:cxn>
                <a:cxn ang="0">
                  <a:pos x="82" y="28"/>
                </a:cxn>
                <a:cxn ang="0">
                  <a:pos x="82" y="26"/>
                </a:cxn>
                <a:cxn ang="0">
                  <a:pos x="75" y="26"/>
                </a:cxn>
                <a:cxn ang="0">
                  <a:pos x="73" y="23"/>
                </a:cxn>
                <a:cxn ang="0">
                  <a:pos x="71" y="20"/>
                </a:cxn>
                <a:cxn ang="0">
                  <a:pos x="66" y="20"/>
                </a:cxn>
                <a:cxn ang="0">
                  <a:pos x="59" y="15"/>
                </a:cxn>
                <a:cxn ang="0">
                  <a:pos x="57" y="10"/>
                </a:cxn>
                <a:cxn ang="0">
                  <a:pos x="52" y="4"/>
                </a:cxn>
                <a:cxn ang="0">
                  <a:pos x="39" y="4"/>
                </a:cxn>
                <a:cxn ang="0">
                  <a:pos x="33" y="0"/>
                </a:cxn>
              </a:cxnLst>
              <a:rect l="0" t="0" r="r" b="b"/>
              <a:pathLst>
                <a:path w="125" h="71">
                  <a:moveTo>
                    <a:pt x="33" y="0"/>
                  </a:moveTo>
                  <a:lnTo>
                    <a:pt x="31" y="4"/>
                  </a:lnTo>
                  <a:lnTo>
                    <a:pt x="28" y="11"/>
                  </a:lnTo>
                  <a:lnTo>
                    <a:pt x="26" y="16"/>
                  </a:lnTo>
                  <a:lnTo>
                    <a:pt x="19" y="18"/>
                  </a:lnTo>
                  <a:lnTo>
                    <a:pt x="15" y="25"/>
                  </a:lnTo>
                  <a:lnTo>
                    <a:pt x="6" y="27"/>
                  </a:lnTo>
                  <a:lnTo>
                    <a:pt x="0" y="37"/>
                  </a:lnTo>
                  <a:lnTo>
                    <a:pt x="0" y="40"/>
                  </a:lnTo>
                  <a:lnTo>
                    <a:pt x="9" y="48"/>
                  </a:lnTo>
                  <a:lnTo>
                    <a:pt x="21" y="53"/>
                  </a:lnTo>
                  <a:lnTo>
                    <a:pt x="36" y="55"/>
                  </a:lnTo>
                  <a:lnTo>
                    <a:pt x="46" y="56"/>
                  </a:lnTo>
                  <a:lnTo>
                    <a:pt x="58" y="65"/>
                  </a:lnTo>
                  <a:lnTo>
                    <a:pt x="76" y="70"/>
                  </a:lnTo>
                  <a:lnTo>
                    <a:pt x="103" y="71"/>
                  </a:lnTo>
                  <a:lnTo>
                    <a:pt x="120" y="64"/>
                  </a:lnTo>
                  <a:lnTo>
                    <a:pt x="125" y="59"/>
                  </a:lnTo>
                  <a:lnTo>
                    <a:pt x="123" y="56"/>
                  </a:lnTo>
                  <a:lnTo>
                    <a:pt x="123" y="38"/>
                  </a:lnTo>
                  <a:lnTo>
                    <a:pt x="123" y="37"/>
                  </a:lnTo>
                  <a:lnTo>
                    <a:pt x="118" y="32"/>
                  </a:lnTo>
                  <a:lnTo>
                    <a:pt x="109" y="29"/>
                  </a:lnTo>
                  <a:lnTo>
                    <a:pt x="107" y="27"/>
                  </a:lnTo>
                  <a:lnTo>
                    <a:pt x="100" y="28"/>
                  </a:lnTo>
                  <a:lnTo>
                    <a:pt x="95" y="33"/>
                  </a:lnTo>
                  <a:lnTo>
                    <a:pt x="90" y="33"/>
                  </a:lnTo>
                  <a:lnTo>
                    <a:pt x="85" y="31"/>
                  </a:lnTo>
                  <a:lnTo>
                    <a:pt x="82" y="28"/>
                  </a:lnTo>
                  <a:lnTo>
                    <a:pt x="82" y="26"/>
                  </a:lnTo>
                  <a:lnTo>
                    <a:pt x="75" y="26"/>
                  </a:lnTo>
                  <a:lnTo>
                    <a:pt x="73" y="23"/>
                  </a:lnTo>
                  <a:lnTo>
                    <a:pt x="71" y="20"/>
                  </a:lnTo>
                  <a:lnTo>
                    <a:pt x="66" y="20"/>
                  </a:lnTo>
                  <a:lnTo>
                    <a:pt x="59" y="15"/>
                  </a:lnTo>
                  <a:lnTo>
                    <a:pt x="57" y="10"/>
                  </a:lnTo>
                  <a:lnTo>
                    <a:pt x="52" y="4"/>
                  </a:lnTo>
                  <a:lnTo>
                    <a:pt x="39" y="4"/>
                  </a:lnTo>
                  <a:lnTo>
                    <a:pt x="33" y="0"/>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146" name="Freeform 267"/>
            <p:cNvSpPr>
              <a:spLocks noChangeAspect="1"/>
            </p:cNvSpPr>
            <p:nvPr/>
          </p:nvSpPr>
          <p:spPr bwMode="gray">
            <a:xfrm>
              <a:off x="919883" y="1530898"/>
              <a:ext cx="24713" cy="25162"/>
            </a:xfrm>
            <a:custGeom>
              <a:avLst/>
              <a:gdLst/>
              <a:ahLst/>
              <a:cxnLst>
                <a:cxn ang="0">
                  <a:pos x="118" y="18"/>
                </a:cxn>
                <a:cxn ang="0">
                  <a:pos x="94" y="21"/>
                </a:cxn>
                <a:cxn ang="0">
                  <a:pos x="81" y="12"/>
                </a:cxn>
                <a:cxn ang="0">
                  <a:pos x="67" y="9"/>
                </a:cxn>
                <a:cxn ang="0">
                  <a:pos x="50" y="11"/>
                </a:cxn>
                <a:cxn ang="0">
                  <a:pos x="17" y="0"/>
                </a:cxn>
                <a:cxn ang="0">
                  <a:pos x="6" y="6"/>
                </a:cxn>
                <a:cxn ang="0">
                  <a:pos x="2" y="12"/>
                </a:cxn>
                <a:cxn ang="0">
                  <a:pos x="6" y="21"/>
                </a:cxn>
                <a:cxn ang="0">
                  <a:pos x="2" y="36"/>
                </a:cxn>
                <a:cxn ang="0">
                  <a:pos x="3" y="53"/>
                </a:cxn>
                <a:cxn ang="0">
                  <a:pos x="11" y="66"/>
                </a:cxn>
                <a:cxn ang="0">
                  <a:pos x="23" y="71"/>
                </a:cxn>
                <a:cxn ang="0">
                  <a:pos x="39" y="82"/>
                </a:cxn>
                <a:cxn ang="0">
                  <a:pos x="45" y="85"/>
                </a:cxn>
                <a:cxn ang="0">
                  <a:pos x="49" y="69"/>
                </a:cxn>
                <a:cxn ang="0">
                  <a:pos x="39" y="61"/>
                </a:cxn>
                <a:cxn ang="0">
                  <a:pos x="51" y="60"/>
                </a:cxn>
                <a:cxn ang="0">
                  <a:pos x="65" y="77"/>
                </a:cxn>
                <a:cxn ang="0">
                  <a:pos x="76" y="92"/>
                </a:cxn>
                <a:cxn ang="0">
                  <a:pos x="106" y="104"/>
                </a:cxn>
                <a:cxn ang="0">
                  <a:pos x="121" y="142"/>
                </a:cxn>
                <a:cxn ang="0">
                  <a:pos x="130" y="149"/>
                </a:cxn>
                <a:cxn ang="0">
                  <a:pos x="141" y="150"/>
                </a:cxn>
                <a:cxn ang="0">
                  <a:pos x="140" y="136"/>
                </a:cxn>
                <a:cxn ang="0">
                  <a:pos x="145" y="139"/>
                </a:cxn>
                <a:cxn ang="0">
                  <a:pos x="154" y="156"/>
                </a:cxn>
                <a:cxn ang="0">
                  <a:pos x="158" y="157"/>
                </a:cxn>
                <a:cxn ang="0">
                  <a:pos x="168" y="142"/>
                </a:cxn>
                <a:cxn ang="0">
                  <a:pos x="168" y="126"/>
                </a:cxn>
                <a:cxn ang="0">
                  <a:pos x="173" y="118"/>
                </a:cxn>
                <a:cxn ang="0">
                  <a:pos x="162" y="109"/>
                </a:cxn>
                <a:cxn ang="0">
                  <a:pos x="170" y="86"/>
                </a:cxn>
                <a:cxn ang="0">
                  <a:pos x="176" y="87"/>
                </a:cxn>
                <a:cxn ang="0">
                  <a:pos x="180" y="86"/>
                </a:cxn>
                <a:cxn ang="0">
                  <a:pos x="161" y="72"/>
                </a:cxn>
                <a:cxn ang="0">
                  <a:pos x="133" y="43"/>
                </a:cxn>
                <a:cxn ang="0">
                  <a:pos x="125" y="25"/>
                </a:cxn>
                <a:cxn ang="0">
                  <a:pos x="121" y="16"/>
                </a:cxn>
              </a:cxnLst>
              <a:rect l="0" t="0" r="r" b="b"/>
              <a:pathLst>
                <a:path w="180" h="157">
                  <a:moveTo>
                    <a:pt x="121" y="16"/>
                  </a:moveTo>
                  <a:lnTo>
                    <a:pt x="118" y="18"/>
                  </a:lnTo>
                  <a:lnTo>
                    <a:pt x="104" y="21"/>
                  </a:lnTo>
                  <a:lnTo>
                    <a:pt x="94" y="21"/>
                  </a:lnTo>
                  <a:lnTo>
                    <a:pt x="89" y="20"/>
                  </a:lnTo>
                  <a:lnTo>
                    <a:pt x="81" y="12"/>
                  </a:lnTo>
                  <a:lnTo>
                    <a:pt x="72" y="9"/>
                  </a:lnTo>
                  <a:lnTo>
                    <a:pt x="67" y="9"/>
                  </a:lnTo>
                  <a:lnTo>
                    <a:pt x="59" y="11"/>
                  </a:lnTo>
                  <a:lnTo>
                    <a:pt x="50" y="11"/>
                  </a:lnTo>
                  <a:lnTo>
                    <a:pt x="27" y="5"/>
                  </a:lnTo>
                  <a:lnTo>
                    <a:pt x="17" y="0"/>
                  </a:lnTo>
                  <a:lnTo>
                    <a:pt x="13" y="0"/>
                  </a:lnTo>
                  <a:lnTo>
                    <a:pt x="6" y="6"/>
                  </a:lnTo>
                  <a:lnTo>
                    <a:pt x="5" y="7"/>
                  </a:lnTo>
                  <a:lnTo>
                    <a:pt x="2" y="12"/>
                  </a:lnTo>
                  <a:lnTo>
                    <a:pt x="2" y="15"/>
                  </a:lnTo>
                  <a:lnTo>
                    <a:pt x="6" y="21"/>
                  </a:lnTo>
                  <a:lnTo>
                    <a:pt x="6" y="33"/>
                  </a:lnTo>
                  <a:lnTo>
                    <a:pt x="2" y="36"/>
                  </a:lnTo>
                  <a:lnTo>
                    <a:pt x="0" y="42"/>
                  </a:lnTo>
                  <a:lnTo>
                    <a:pt x="3" y="53"/>
                  </a:lnTo>
                  <a:lnTo>
                    <a:pt x="7" y="60"/>
                  </a:lnTo>
                  <a:lnTo>
                    <a:pt x="11" y="66"/>
                  </a:lnTo>
                  <a:lnTo>
                    <a:pt x="18" y="71"/>
                  </a:lnTo>
                  <a:lnTo>
                    <a:pt x="23" y="71"/>
                  </a:lnTo>
                  <a:lnTo>
                    <a:pt x="33" y="76"/>
                  </a:lnTo>
                  <a:lnTo>
                    <a:pt x="39" y="82"/>
                  </a:lnTo>
                  <a:lnTo>
                    <a:pt x="44" y="85"/>
                  </a:lnTo>
                  <a:lnTo>
                    <a:pt x="45" y="85"/>
                  </a:lnTo>
                  <a:lnTo>
                    <a:pt x="50" y="74"/>
                  </a:lnTo>
                  <a:lnTo>
                    <a:pt x="49" y="69"/>
                  </a:lnTo>
                  <a:lnTo>
                    <a:pt x="40" y="65"/>
                  </a:lnTo>
                  <a:lnTo>
                    <a:pt x="39" y="61"/>
                  </a:lnTo>
                  <a:lnTo>
                    <a:pt x="45" y="59"/>
                  </a:lnTo>
                  <a:lnTo>
                    <a:pt x="51" y="60"/>
                  </a:lnTo>
                  <a:lnTo>
                    <a:pt x="59" y="68"/>
                  </a:lnTo>
                  <a:lnTo>
                    <a:pt x="65" y="77"/>
                  </a:lnTo>
                  <a:lnTo>
                    <a:pt x="68" y="83"/>
                  </a:lnTo>
                  <a:lnTo>
                    <a:pt x="76" y="92"/>
                  </a:lnTo>
                  <a:lnTo>
                    <a:pt x="78" y="92"/>
                  </a:lnTo>
                  <a:lnTo>
                    <a:pt x="106" y="104"/>
                  </a:lnTo>
                  <a:lnTo>
                    <a:pt x="119" y="115"/>
                  </a:lnTo>
                  <a:lnTo>
                    <a:pt x="121" y="142"/>
                  </a:lnTo>
                  <a:lnTo>
                    <a:pt x="122" y="144"/>
                  </a:lnTo>
                  <a:lnTo>
                    <a:pt x="130" y="149"/>
                  </a:lnTo>
                  <a:lnTo>
                    <a:pt x="138" y="151"/>
                  </a:lnTo>
                  <a:lnTo>
                    <a:pt x="141" y="150"/>
                  </a:lnTo>
                  <a:lnTo>
                    <a:pt x="136" y="139"/>
                  </a:lnTo>
                  <a:lnTo>
                    <a:pt x="140" y="136"/>
                  </a:lnTo>
                  <a:lnTo>
                    <a:pt x="141" y="136"/>
                  </a:lnTo>
                  <a:lnTo>
                    <a:pt x="145" y="139"/>
                  </a:lnTo>
                  <a:lnTo>
                    <a:pt x="151" y="145"/>
                  </a:lnTo>
                  <a:lnTo>
                    <a:pt x="154" y="156"/>
                  </a:lnTo>
                  <a:lnTo>
                    <a:pt x="157" y="157"/>
                  </a:lnTo>
                  <a:lnTo>
                    <a:pt x="158" y="157"/>
                  </a:lnTo>
                  <a:lnTo>
                    <a:pt x="165" y="147"/>
                  </a:lnTo>
                  <a:lnTo>
                    <a:pt x="168" y="142"/>
                  </a:lnTo>
                  <a:lnTo>
                    <a:pt x="167" y="130"/>
                  </a:lnTo>
                  <a:lnTo>
                    <a:pt x="168" y="126"/>
                  </a:lnTo>
                  <a:lnTo>
                    <a:pt x="172" y="123"/>
                  </a:lnTo>
                  <a:lnTo>
                    <a:pt x="173" y="118"/>
                  </a:lnTo>
                  <a:lnTo>
                    <a:pt x="169" y="114"/>
                  </a:lnTo>
                  <a:lnTo>
                    <a:pt x="162" y="109"/>
                  </a:lnTo>
                  <a:lnTo>
                    <a:pt x="164" y="95"/>
                  </a:lnTo>
                  <a:lnTo>
                    <a:pt x="170" y="86"/>
                  </a:lnTo>
                  <a:lnTo>
                    <a:pt x="174" y="86"/>
                  </a:lnTo>
                  <a:lnTo>
                    <a:pt x="176" y="87"/>
                  </a:lnTo>
                  <a:lnTo>
                    <a:pt x="179" y="87"/>
                  </a:lnTo>
                  <a:lnTo>
                    <a:pt x="180" y="86"/>
                  </a:lnTo>
                  <a:lnTo>
                    <a:pt x="174" y="81"/>
                  </a:lnTo>
                  <a:lnTo>
                    <a:pt x="161" y="72"/>
                  </a:lnTo>
                  <a:lnTo>
                    <a:pt x="141" y="54"/>
                  </a:lnTo>
                  <a:lnTo>
                    <a:pt x="133" y="43"/>
                  </a:lnTo>
                  <a:lnTo>
                    <a:pt x="127" y="27"/>
                  </a:lnTo>
                  <a:lnTo>
                    <a:pt x="125" y="25"/>
                  </a:lnTo>
                  <a:lnTo>
                    <a:pt x="122" y="16"/>
                  </a:lnTo>
                  <a:lnTo>
                    <a:pt x="121" y="16"/>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147" name="Freeform 268"/>
            <p:cNvSpPr>
              <a:spLocks noChangeAspect="1"/>
            </p:cNvSpPr>
            <p:nvPr/>
          </p:nvSpPr>
          <p:spPr bwMode="gray">
            <a:xfrm>
              <a:off x="893111" y="1488437"/>
              <a:ext cx="45993" cy="26734"/>
            </a:xfrm>
            <a:custGeom>
              <a:avLst/>
              <a:gdLst/>
              <a:ahLst/>
              <a:cxnLst>
                <a:cxn ang="0">
                  <a:pos x="326" y="54"/>
                </a:cxn>
                <a:cxn ang="0">
                  <a:pos x="309" y="65"/>
                </a:cxn>
                <a:cxn ang="0">
                  <a:pos x="290" y="70"/>
                </a:cxn>
                <a:cxn ang="0">
                  <a:pos x="266" y="75"/>
                </a:cxn>
                <a:cxn ang="0">
                  <a:pos x="259" y="68"/>
                </a:cxn>
                <a:cxn ang="0">
                  <a:pos x="252" y="70"/>
                </a:cxn>
                <a:cxn ang="0">
                  <a:pos x="246" y="72"/>
                </a:cxn>
                <a:cxn ang="0">
                  <a:pos x="239" y="92"/>
                </a:cxn>
                <a:cxn ang="0">
                  <a:pos x="226" y="97"/>
                </a:cxn>
                <a:cxn ang="0">
                  <a:pos x="220" y="104"/>
                </a:cxn>
                <a:cxn ang="0">
                  <a:pos x="213" y="112"/>
                </a:cxn>
                <a:cxn ang="0">
                  <a:pos x="205" y="115"/>
                </a:cxn>
                <a:cxn ang="0">
                  <a:pos x="196" y="117"/>
                </a:cxn>
                <a:cxn ang="0">
                  <a:pos x="181" y="108"/>
                </a:cxn>
                <a:cxn ang="0">
                  <a:pos x="171" y="126"/>
                </a:cxn>
                <a:cxn ang="0">
                  <a:pos x="149" y="126"/>
                </a:cxn>
                <a:cxn ang="0">
                  <a:pos x="148" y="149"/>
                </a:cxn>
                <a:cxn ang="0">
                  <a:pos x="139" y="155"/>
                </a:cxn>
                <a:cxn ang="0">
                  <a:pos x="132" y="165"/>
                </a:cxn>
                <a:cxn ang="0">
                  <a:pos x="115" y="163"/>
                </a:cxn>
                <a:cxn ang="0">
                  <a:pos x="107" y="152"/>
                </a:cxn>
                <a:cxn ang="0">
                  <a:pos x="99" y="144"/>
                </a:cxn>
                <a:cxn ang="0">
                  <a:pos x="90" y="142"/>
                </a:cxn>
                <a:cxn ang="0">
                  <a:pos x="90" y="123"/>
                </a:cxn>
                <a:cxn ang="0">
                  <a:pos x="76" y="115"/>
                </a:cxn>
                <a:cxn ang="0">
                  <a:pos x="67" y="114"/>
                </a:cxn>
                <a:cxn ang="0">
                  <a:pos x="57" y="119"/>
                </a:cxn>
                <a:cxn ang="0">
                  <a:pos x="49" y="114"/>
                </a:cxn>
                <a:cxn ang="0">
                  <a:pos x="42" y="112"/>
                </a:cxn>
                <a:cxn ang="0">
                  <a:pos x="38" y="106"/>
                </a:cxn>
                <a:cxn ang="0">
                  <a:pos x="26" y="101"/>
                </a:cxn>
                <a:cxn ang="0">
                  <a:pos x="19" y="90"/>
                </a:cxn>
                <a:cxn ang="0">
                  <a:pos x="0" y="86"/>
                </a:cxn>
                <a:cxn ang="0">
                  <a:pos x="5" y="80"/>
                </a:cxn>
                <a:cxn ang="0">
                  <a:pos x="13" y="71"/>
                </a:cxn>
                <a:cxn ang="0">
                  <a:pos x="10" y="65"/>
                </a:cxn>
                <a:cxn ang="0">
                  <a:pos x="11" y="56"/>
                </a:cxn>
                <a:cxn ang="0">
                  <a:pos x="21" y="49"/>
                </a:cxn>
                <a:cxn ang="0">
                  <a:pos x="38" y="37"/>
                </a:cxn>
                <a:cxn ang="0">
                  <a:pos x="59" y="18"/>
                </a:cxn>
                <a:cxn ang="0">
                  <a:pos x="74" y="13"/>
                </a:cxn>
                <a:cxn ang="0">
                  <a:pos x="92" y="7"/>
                </a:cxn>
                <a:cxn ang="0">
                  <a:pos x="124" y="11"/>
                </a:cxn>
                <a:cxn ang="0">
                  <a:pos x="166" y="7"/>
                </a:cxn>
                <a:cxn ang="0">
                  <a:pos x="183" y="5"/>
                </a:cxn>
                <a:cxn ang="0">
                  <a:pos x="199" y="0"/>
                </a:cxn>
                <a:cxn ang="0">
                  <a:pos x="209" y="5"/>
                </a:cxn>
                <a:cxn ang="0">
                  <a:pos x="231" y="1"/>
                </a:cxn>
                <a:cxn ang="0">
                  <a:pos x="245" y="2"/>
                </a:cxn>
                <a:cxn ang="0">
                  <a:pos x="271" y="9"/>
                </a:cxn>
                <a:cxn ang="0">
                  <a:pos x="293" y="16"/>
                </a:cxn>
                <a:cxn ang="0">
                  <a:pos x="327" y="38"/>
                </a:cxn>
                <a:cxn ang="0">
                  <a:pos x="337" y="52"/>
                </a:cxn>
              </a:cxnLst>
              <a:rect l="0" t="0" r="r" b="b"/>
              <a:pathLst>
                <a:path w="337" h="166">
                  <a:moveTo>
                    <a:pt x="337" y="54"/>
                  </a:moveTo>
                  <a:lnTo>
                    <a:pt x="326" y="54"/>
                  </a:lnTo>
                  <a:lnTo>
                    <a:pt x="312" y="60"/>
                  </a:lnTo>
                  <a:lnTo>
                    <a:pt x="309" y="65"/>
                  </a:lnTo>
                  <a:lnTo>
                    <a:pt x="300" y="70"/>
                  </a:lnTo>
                  <a:lnTo>
                    <a:pt x="290" y="70"/>
                  </a:lnTo>
                  <a:lnTo>
                    <a:pt x="283" y="75"/>
                  </a:lnTo>
                  <a:lnTo>
                    <a:pt x="266" y="75"/>
                  </a:lnTo>
                  <a:lnTo>
                    <a:pt x="263" y="72"/>
                  </a:lnTo>
                  <a:lnTo>
                    <a:pt x="259" y="68"/>
                  </a:lnTo>
                  <a:lnTo>
                    <a:pt x="253" y="66"/>
                  </a:lnTo>
                  <a:lnTo>
                    <a:pt x="252" y="70"/>
                  </a:lnTo>
                  <a:lnTo>
                    <a:pt x="250" y="71"/>
                  </a:lnTo>
                  <a:lnTo>
                    <a:pt x="246" y="72"/>
                  </a:lnTo>
                  <a:lnTo>
                    <a:pt x="242" y="79"/>
                  </a:lnTo>
                  <a:lnTo>
                    <a:pt x="239" y="92"/>
                  </a:lnTo>
                  <a:lnTo>
                    <a:pt x="236" y="95"/>
                  </a:lnTo>
                  <a:lnTo>
                    <a:pt x="226" y="97"/>
                  </a:lnTo>
                  <a:lnTo>
                    <a:pt x="221" y="102"/>
                  </a:lnTo>
                  <a:lnTo>
                    <a:pt x="220" y="104"/>
                  </a:lnTo>
                  <a:lnTo>
                    <a:pt x="216" y="106"/>
                  </a:lnTo>
                  <a:lnTo>
                    <a:pt x="213" y="112"/>
                  </a:lnTo>
                  <a:lnTo>
                    <a:pt x="205" y="113"/>
                  </a:lnTo>
                  <a:lnTo>
                    <a:pt x="205" y="115"/>
                  </a:lnTo>
                  <a:lnTo>
                    <a:pt x="202" y="117"/>
                  </a:lnTo>
                  <a:lnTo>
                    <a:pt x="196" y="117"/>
                  </a:lnTo>
                  <a:lnTo>
                    <a:pt x="188" y="111"/>
                  </a:lnTo>
                  <a:lnTo>
                    <a:pt x="181" y="108"/>
                  </a:lnTo>
                  <a:lnTo>
                    <a:pt x="175" y="118"/>
                  </a:lnTo>
                  <a:lnTo>
                    <a:pt x="171" y="126"/>
                  </a:lnTo>
                  <a:lnTo>
                    <a:pt x="154" y="128"/>
                  </a:lnTo>
                  <a:lnTo>
                    <a:pt x="149" y="126"/>
                  </a:lnTo>
                  <a:lnTo>
                    <a:pt x="146" y="134"/>
                  </a:lnTo>
                  <a:lnTo>
                    <a:pt x="148" y="149"/>
                  </a:lnTo>
                  <a:lnTo>
                    <a:pt x="144" y="150"/>
                  </a:lnTo>
                  <a:lnTo>
                    <a:pt x="139" y="155"/>
                  </a:lnTo>
                  <a:lnTo>
                    <a:pt x="135" y="162"/>
                  </a:lnTo>
                  <a:lnTo>
                    <a:pt x="132" y="165"/>
                  </a:lnTo>
                  <a:lnTo>
                    <a:pt x="115" y="166"/>
                  </a:lnTo>
                  <a:lnTo>
                    <a:pt x="115" y="163"/>
                  </a:lnTo>
                  <a:lnTo>
                    <a:pt x="107" y="156"/>
                  </a:lnTo>
                  <a:lnTo>
                    <a:pt x="107" y="152"/>
                  </a:lnTo>
                  <a:lnTo>
                    <a:pt x="106" y="147"/>
                  </a:lnTo>
                  <a:lnTo>
                    <a:pt x="99" y="144"/>
                  </a:lnTo>
                  <a:lnTo>
                    <a:pt x="92" y="145"/>
                  </a:lnTo>
                  <a:lnTo>
                    <a:pt x="90" y="142"/>
                  </a:lnTo>
                  <a:lnTo>
                    <a:pt x="90" y="124"/>
                  </a:lnTo>
                  <a:lnTo>
                    <a:pt x="90" y="123"/>
                  </a:lnTo>
                  <a:lnTo>
                    <a:pt x="85" y="118"/>
                  </a:lnTo>
                  <a:lnTo>
                    <a:pt x="76" y="115"/>
                  </a:lnTo>
                  <a:lnTo>
                    <a:pt x="74" y="113"/>
                  </a:lnTo>
                  <a:lnTo>
                    <a:pt x="67" y="114"/>
                  </a:lnTo>
                  <a:lnTo>
                    <a:pt x="62" y="119"/>
                  </a:lnTo>
                  <a:lnTo>
                    <a:pt x="57" y="119"/>
                  </a:lnTo>
                  <a:lnTo>
                    <a:pt x="52" y="117"/>
                  </a:lnTo>
                  <a:lnTo>
                    <a:pt x="49" y="114"/>
                  </a:lnTo>
                  <a:lnTo>
                    <a:pt x="49" y="112"/>
                  </a:lnTo>
                  <a:lnTo>
                    <a:pt x="42" y="112"/>
                  </a:lnTo>
                  <a:lnTo>
                    <a:pt x="40" y="109"/>
                  </a:lnTo>
                  <a:lnTo>
                    <a:pt x="38" y="106"/>
                  </a:lnTo>
                  <a:lnTo>
                    <a:pt x="33" y="106"/>
                  </a:lnTo>
                  <a:lnTo>
                    <a:pt x="26" y="101"/>
                  </a:lnTo>
                  <a:lnTo>
                    <a:pt x="24" y="96"/>
                  </a:lnTo>
                  <a:lnTo>
                    <a:pt x="19" y="90"/>
                  </a:lnTo>
                  <a:lnTo>
                    <a:pt x="6" y="90"/>
                  </a:lnTo>
                  <a:lnTo>
                    <a:pt x="0" y="86"/>
                  </a:lnTo>
                  <a:lnTo>
                    <a:pt x="3" y="85"/>
                  </a:lnTo>
                  <a:lnTo>
                    <a:pt x="5" y="80"/>
                  </a:lnTo>
                  <a:lnTo>
                    <a:pt x="13" y="75"/>
                  </a:lnTo>
                  <a:lnTo>
                    <a:pt x="13" y="71"/>
                  </a:lnTo>
                  <a:lnTo>
                    <a:pt x="11" y="66"/>
                  </a:lnTo>
                  <a:lnTo>
                    <a:pt x="10" y="65"/>
                  </a:lnTo>
                  <a:lnTo>
                    <a:pt x="10" y="60"/>
                  </a:lnTo>
                  <a:lnTo>
                    <a:pt x="11" y="56"/>
                  </a:lnTo>
                  <a:lnTo>
                    <a:pt x="20" y="50"/>
                  </a:lnTo>
                  <a:lnTo>
                    <a:pt x="21" y="49"/>
                  </a:lnTo>
                  <a:lnTo>
                    <a:pt x="25" y="48"/>
                  </a:lnTo>
                  <a:lnTo>
                    <a:pt x="38" y="37"/>
                  </a:lnTo>
                  <a:lnTo>
                    <a:pt x="56" y="25"/>
                  </a:lnTo>
                  <a:lnTo>
                    <a:pt x="59" y="18"/>
                  </a:lnTo>
                  <a:lnTo>
                    <a:pt x="60" y="15"/>
                  </a:lnTo>
                  <a:lnTo>
                    <a:pt x="74" y="13"/>
                  </a:lnTo>
                  <a:lnTo>
                    <a:pt x="85" y="9"/>
                  </a:lnTo>
                  <a:lnTo>
                    <a:pt x="92" y="7"/>
                  </a:lnTo>
                  <a:lnTo>
                    <a:pt x="110" y="9"/>
                  </a:lnTo>
                  <a:lnTo>
                    <a:pt x="124" y="11"/>
                  </a:lnTo>
                  <a:lnTo>
                    <a:pt x="148" y="11"/>
                  </a:lnTo>
                  <a:lnTo>
                    <a:pt x="166" y="7"/>
                  </a:lnTo>
                  <a:lnTo>
                    <a:pt x="178" y="6"/>
                  </a:lnTo>
                  <a:lnTo>
                    <a:pt x="183" y="5"/>
                  </a:lnTo>
                  <a:lnTo>
                    <a:pt x="188" y="1"/>
                  </a:lnTo>
                  <a:lnTo>
                    <a:pt x="199" y="0"/>
                  </a:lnTo>
                  <a:lnTo>
                    <a:pt x="207" y="2"/>
                  </a:lnTo>
                  <a:lnTo>
                    <a:pt x="209" y="5"/>
                  </a:lnTo>
                  <a:lnTo>
                    <a:pt x="223" y="5"/>
                  </a:lnTo>
                  <a:lnTo>
                    <a:pt x="231" y="1"/>
                  </a:lnTo>
                  <a:lnTo>
                    <a:pt x="240" y="1"/>
                  </a:lnTo>
                  <a:lnTo>
                    <a:pt x="245" y="2"/>
                  </a:lnTo>
                  <a:lnTo>
                    <a:pt x="257" y="9"/>
                  </a:lnTo>
                  <a:lnTo>
                    <a:pt x="271" y="9"/>
                  </a:lnTo>
                  <a:lnTo>
                    <a:pt x="283" y="11"/>
                  </a:lnTo>
                  <a:lnTo>
                    <a:pt x="293" y="16"/>
                  </a:lnTo>
                  <a:lnTo>
                    <a:pt x="304" y="27"/>
                  </a:lnTo>
                  <a:lnTo>
                    <a:pt x="327" y="38"/>
                  </a:lnTo>
                  <a:lnTo>
                    <a:pt x="332" y="43"/>
                  </a:lnTo>
                  <a:lnTo>
                    <a:pt x="337" y="52"/>
                  </a:lnTo>
                  <a:lnTo>
                    <a:pt x="337" y="54"/>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148" name="Freeform 269"/>
            <p:cNvSpPr>
              <a:spLocks noChangeAspect="1"/>
            </p:cNvSpPr>
            <p:nvPr/>
          </p:nvSpPr>
          <p:spPr bwMode="gray">
            <a:xfrm>
              <a:off x="685113" y="1331176"/>
              <a:ext cx="227219" cy="169843"/>
            </a:xfrm>
            <a:custGeom>
              <a:avLst/>
              <a:gdLst/>
              <a:ahLst/>
              <a:cxnLst>
                <a:cxn ang="0">
                  <a:pos x="183" y="77"/>
                </a:cxn>
                <a:cxn ang="0">
                  <a:pos x="233" y="144"/>
                </a:cxn>
                <a:cxn ang="0">
                  <a:pos x="260" y="212"/>
                </a:cxn>
                <a:cxn ang="0">
                  <a:pos x="324" y="292"/>
                </a:cxn>
                <a:cxn ang="0">
                  <a:pos x="367" y="342"/>
                </a:cxn>
                <a:cxn ang="0">
                  <a:pos x="433" y="395"/>
                </a:cxn>
                <a:cxn ang="0">
                  <a:pos x="432" y="445"/>
                </a:cxn>
                <a:cxn ang="0">
                  <a:pos x="501" y="481"/>
                </a:cxn>
                <a:cxn ang="0">
                  <a:pos x="567" y="558"/>
                </a:cxn>
                <a:cxn ang="0">
                  <a:pos x="630" y="627"/>
                </a:cxn>
                <a:cxn ang="0">
                  <a:pos x="658" y="703"/>
                </a:cxn>
                <a:cxn ang="0">
                  <a:pos x="635" y="752"/>
                </a:cxn>
                <a:cxn ang="0">
                  <a:pos x="683" y="821"/>
                </a:cxn>
                <a:cxn ang="0">
                  <a:pos x="740" y="858"/>
                </a:cxn>
                <a:cxn ang="0">
                  <a:pos x="782" y="884"/>
                </a:cxn>
                <a:cxn ang="0">
                  <a:pos x="860" y="913"/>
                </a:cxn>
                <a:cxn ang="0">
                  <a:pos x="905" y="941"/>
                </a:cxn>
                <a:cxn ang="0">
                  <a:pos x="1019" y="983"/>
                </a:cxn>
                <a:cxn ang="0">
                  <a:pos x="1120" y="1020"/>
                </a:cxn>
                <a:cxn ang="0">
                  <a:pos x="1202" y="995"/>
                </a:cxn>
                <a:cxn ang="0">
                  <a:pos x="1336" y="1060"/>
                </a:cxn>
                <a:cxn ang="0">
                  <a:pos x="1371" y="1047"/>
                </a:cxn>
                <a:cxn ang="0">
                  <a:pos x="1454" y="974"/>
                </a:cxn>
                <a:cxn ang="0">
                  <a:pos x="1541" y="892"/>
                </a:cxn>
                <a:cxn ang="0">
                  <a:pos x="1593" y="859"/>
                </a:cxn>
                <a:cxn ang="0">
                  <a:pos x="1616" y="810"/>
                </a:cxn>
                <a:cxn ang="0">
                  <a:pos x="1641" y="736"/>
                </a:cxn>
                <a:cxn ang="0">
                  <a:pos x="1588" y="675"/>
                </a:cxn>
                <a:cxn ang="0">
                  <a:pos x="1464" y="708"/>
                </a:cxn>
                <a:cxn ang="0">
                  <a:pos x="1411" y="830"/>
                </a:cxn>
                <a:cxn ang="0">
                  <a:pos x="1345" y="848"/>
                </a:cxn>
                <a:cxn ang="0">
                  <a:pos x="1215" y="853"/>
                </a:cxn>
                <a:cxn ang="0">
                  <a:pos x="1154" y="822"/>
                </a:cxn>
                <a:cxn ang="0">
                  <a:pos x="1103" y="741"/>
                </a:cxn>
                <a:cxn ang="0">
                  <a:pos x="1063" y="634"/>
                </a:cxn>
                <a:cxn ang="0">
                  <a:pos x="1057" y="498"/>
                </a:cxn>
                <a:cxn ang="0">
                  <a:pos x="1098" y="444"/>
                </a:cxn>
                <a:cxn ang="0">
                  <a:pos x="1078" y="424"/>
                </a:cxn>
                <a:cxn ang="0">
                  <a:pos x="930" y="288"/>
                </a:cxn>
                <a:cxn ang="0">
                  <a:pos x="785" y="185"/>
                </a:cxn>
                <a:cxn ang="0">
                  <a:pos x="615" y="93"/>
                </a:cxn>
                <a:cxn ang="0">
                  <a:pos x="334" y="84"/>
                </a:cxn>
                <a:cxn ang="0">
                  <a:pos x="22" y="52"/>
                </a:cxn>
                <a:cxn ang="0">
                  <a:pos x="57" y="120"/>
                </a:cxn>
                <a:cxn ang="0">
                  <a:pos x="84" y="191"/>
                </a:cxn>
                <a:cxn ang="0">
                  <a:pos x="147" y="241"/>
                </a:cxn>
                <a:cxn ang="0">
                  <a:pos x="164" y="300"/>
                </a:cxn>
                <a:cxn ang="0">
                  <a:pos x="126" y="315"/>
                </a:cxn>
                <a:cxn ang="0">
                  <a:pos x="179" y="358"/>
                </a:cxn>
                <a:cxn ang="0">
                  <a:pos x="239" y="397"/>
                </a:cxn>
                <a:cxn ang="0">
                  <a:pos x="272" y="491"/>
                </a:cxn>
                <a:cxn ang="0">
                  <a:pos x="305" y="509"/>
                </a:cxn>
                <a:cxn ang="0">
                  <a:pos x="394" y="606"/>
                </a:cxn>
                <a:cxn ang="0">
                  <a:pos x="412" y="557"/>
                </a:cxn>
                <a:cxn ang="0">
                  <a:pos x="353" y="507"/>
                </a:cxn>
                <a:cxn ang="0">
                  <a:pos x="323" y="424"/>
                </a:cxn>
                <a:cxn ang="0">
                  <a:pos x="298" y="387"/>
                </a:cxn>
                <a:cxn ang="0">
                  <a:pos x="266" y="330"/>
                </a:cxn>
                <a:cxn ang="0">
                  <a:pos x="231" y="271"/>
                </a:cxn>
                <a:cxn ang="0">
                  <a:pos x="195" y="218"/>
                </a:cxn>
                <a:cxn ang="0">
                  <a:pos x="143" y="164"/>
                </a:cxn>
                <a:cxn ang="0">
                  <a:pos x="127" y="56"/>
                </a:cxn>
              </a:cxnLst>
              <a:rect l="0" t="0" r="r" b="b"/>
              <a:pathLst>
                <a:path w="1657" h="1083">
                  <a:moveTo>
                    <a:pt x="127" y="56"/>
                  </a:moveTo>
                  <a:lnTo>
                    <a:pt x="136" y="59"/>
                  </a:lnTo>
                  <a:lnTo>
                    <a:pt x="140" y="61"/>
                  </a:lnTo>
                  <a:lnTo>
                    <a:pt x="148" y="68"/>
                  </a:lnTo>
                  <a:lnTo>
                    <a:pt x="151" y="67"/>
                  </a:lnTo>
                  <a:lnTo>
                    <a:pt x="152" y="72"/>
                  </a:lnTo>
                  <a:lnTo>
                    <a:pt x="162" y="77"/>
                  </a:lnTo>
                  <a:lnTo>
                    <a:pt x="168" y="79"/>
                  </a:lnTo>
                  <a:lnTo>
                    <a:pt x="183" y="77"/>
                  </a:lnTo>
                  <a:lnTo>
                    <a:pt x="191" y="82"/>
                  </a:lnTo>
                  <a:lnTo>
                    <a:pt x="191" y="88"/>
                  </a:lnTo>
                  <a:lnTo>
                    <a:pt x="196" y="90"/>
                  </a:lnTo>
                  <a:lnTo>
                    <a:pt x="215" y="95"/>
                  </a:lnTo>
                  <a:lnTo>
                    <a:pt x="219" y="99"/>
                  </a:lnTo>
                  <a:lnTo>
                    <a:pt x="223" y="105"/>
                  </a:lnTo>
                  <a:lnTo>
                    <a:pt x="223" y="125"/>
                  </a:lnTo>
                  <a:lnTo>
                    <a:pt x="226" y="131"/>
                  </a:lnTo>
                  <a:lnTo>
                    <a:pt x="233" y="144"/>
                  </a:lnTo>
                  <a:lnTo>
                    <a:pt x="234" y="152"/>
                  </a:lnTo>
                  <a:lnTo>
                    <a:pt x="237" y="154"/>
                  </a:lnTo>
                  <a:lnTo>
                    <a:pt x="240" y="161"/>
                  </a:lnTo>
                  <a:lnTo>
                    <a:pt x="243" y="177"/>
                  </a:lnTo>
                  <a:lnTo>
                    <a:pt x="248" y="183"/>
                  </a:lnTo>
                  <a:lnTo>
                    <a:pt x="251" y="185"/>
                  </a:lnTo>
                  <a:lnTo>
                    <a:pt x="254" y="188"/>
                  </a:lnTo>
                  <a:lnTo>
                    <a:pt x="258" y="207"/>
                  </a:lnTo>
                  <a:lnTo>
                    <a:pt x="260" y="212"/>
                  </a:lnTo>
                  <a:lnTo>
                    <a:pt x="262" y="215"/>
                  </a:lnTo>
                  <a:lnTo>
                    <a:pt x="269" y="219"/>
                  </a:lnTo>
                  <a:lnTo>
                    <a:pt x="272" y="224"/>
                  </a:lnTo>
                  <a:lnTo>
                    <a:pt x="277" y="239"/>
                  </a:lnTo>
                  <a:lnTo>
                    <a:pt x="286" y="245"/>
                  </a:lnTo>
                  <a:lnTo>
                    <a:pt x="290" y="257"/>
                  </a:lnTo>
                  <a:lnTo>
                    <a:pt x="299" y="268"/>
                  </a:lnTo>
                  <a:lnTo>
                    <a:pt x="310" y="272"/>
                  </a:lnTo>
                  <a:lnTo>
                    <a:pt x="324" y="292"/>
                  </a:lnTo>
                  <a:lnTo>
                    <a:pt x="334" y="299"/>
                  </a:lnTo>
                  <a:lnTo>
                    <a:pt x="351" y="303"/>
                  </a:lnTo>
                  <a:lnTo>
                    <a:pt x="357" y="304"/>
                  </a:lnTo>
                  <a:lnTo>
                    <a:pt x="360" y="306"/>
                  </a:lnTo>
                  <a:lnTo>
                    <a:pt x="361" y="320"/>
                  </a:lnTo>
                  <a:lnTo>
                    <a:pt x="358" y="325"/>
                  </a:lnTo>
                  <a:lnTo>
                    <a:pt x="361" y="330"/>
                  </a:lnTo>
                  <a:lnTo>
                    <a:pt x="361" y="335"/>
                  </a:lnTo>
                  <a:lnTo>
                    <a:pt x="367" y="342"/>
                  </a:lnTo>
                  <a:lnTo>
                    <a:pt x="374" y="348"/>
                  </a:lnTo>
                  <a:lnTo>
                    <a:pt x="390" y="355"/>
                  </a:lnTo>
                  <a:lnTo>
                    <a:pt x="398" y="364"/>
                  </a:lnTo>
                  <a:lnTo>
                    <a:pt x="401" y="374"/>
                  </a:lnTo>
                  <a:lnTo>
                    <a:pt x="406" y="376"/>
                  </a:lnTo>
                  <a:lnTo>
                    <a:pt x="407" y="379"/>
                  </a:lnTo>
                  <a:lnTo>
                    <a:pt x="421" y="379"/>
                  </a:lnTo>
                  <a:lnTo>
                    <a:pt x="428" y="384"/>
                  </a:lnTo>
                  <a:lnTo>
                    <a:pt x="433" y="395"/>
                  </a:lnTo>
                  <a:lnTo>
                    <a:pt x="439" y="397"/>
                  </a:lnTo>
                  <a:lnTo>
                    <a:pt x="439" y="402"/>
                  </a:lnTo>
                  <a:lnTo>
                    <a:pt x="433" y="412"/>
                  </a:lnTo>
                  <a:lnTo>
                    <a:pt x="430" y="414"/>
                  </a:lnTo>
                  <a:lnTo>
                    <a:pt x="428" y="421"/>
                  </a:lnTo>
                  <a:lnTo>
                    <a:pt x="427" y="425"/>
                  </a:lnTo>
                  <a:lnTo>
                    <a:pt x="426" y="433"/>
                  </a:lnTo>
                  <a:lnTo>
                    <a:pt x="427" y="438"/>
                  </a:lnTo>
                  <a:lnTo>
                    <a:pt x="432" y="445"/>
                  </a:lnTo>
                  <a:lnTo>
                    <a:pt x="444" y="445"/>
                  </a:lnTo>
                  <a:lnTo>
                    <a:pt x="452" y="439"/>
                  </a:lnTo>
                  <a:lnTo>
                    <a:pt x="454" y="443"/>
                  </a:lnTo>
                  <a:lnTo>
                    <a:pt x="450" y="451"/>
                  </a:lnTo>
                  <a:lnTo>
                    <a:pt x="453" y="456"/>
                  </a:lnTo>
                  <a:lnTo>
                    <a:pt x="476" y="468"/>
                  </a:lnTo>
                  <a:lnTo>
                    <a:pt x="482" y="470"/>
                  </a:lnTo>
                  <a:lnTo>
                    <a:pt x="487" y="466"/>
                  </a:lnTo>
                  <a:lnTo>
                    <a:pt x="501" y="481"/>
                  </a:lnTo>
                  <a:lnTo>
                    <a:pt x="506" y="484"/>
                  </a:lnTo>
                  <a:lnTo>
                    <a:pt x="507" y="492"/>
                  </a:lnTo>
                  <a:lnTo>
                    <a:pt x="507" y="503"/>
                  </a:lnTo>
                  <a:lnTo>
                    <a:pt x="509" y="507"/>
                  </a:lnTo>
                  <a:lnTo>
                    <a:pt x="543" y="535"/>
                  </a:lnTo>
                  <a:lnTo>
                    <a:pt x="554" y="545"/>
                  </a:lnTo>
                  <a:lnTo>
                    <a:pt x="561" y="548"/>
                  </a:lnTo>
                  <a:lnTo>
                    <a:pt x="565" y="553"/>
                  </a:lnTo>
                  <a:lnTo>
                    <a:pt x="567" y="558"/>
                  </a:lnTo>
                  <a:lnTo>
                    <a:pt x="567" y="564"/>
                  </a:lnTo>
                  <a:lnTo>
                    <a:pt x="570" y="568"/>
                  </a:lnTo>
                  <a:lnTo>
                    <a:pt x="576" y="568"/>
                  </a:lnTo>
                  <a:lnTo>
                    <a:pt x="582" y="577"/>
                  </a:lnTo>
                  <a:lnTo>
                    <a:pt x="588" y="589"/>
                  </a:lnTo>
                  <a:lnTo>
                    <a:pt x="592" y="595"/>
                  </a:lnTo>
                  <a:lnTo>
                    <a:pt x="604" y="604"/>
                  </a:lnTo>
                  <a:lnTo>
                    <a:pt x="615" y="617"/>
                  </a:lnTo>
                  <a:lnTo>
                    <a:pt x="630" y="627"/>
                  </a:lnTo>
                  <a:lnTo>
                    <a:pt x="632" y="633"/>
                  </a:lnTo>
                  <a:lnTo>
                    <a:pt x="631" y="635"/>
                  </a:lnTo>
                  <a:lnTo>
                    <a:pt x="631" y="640"/>
                  </a:lnTo>
                  <a:lnTo>
                    <a:pt x="638" y="664"/>
                  </a:lnTo>
                  <a:lnTo>
                    <a:pt x="645" y="672"/>
                  </a:lnTo>
                  <a:lnTo>
                    <a:pt x="646" y="681"/>
                  </a:lnTo>
                  <a:lnTo>
                    <a:pt x="652" y="687"/>
                  </a:lnTo>
                  <a:lnTo>
                    <a:pt x="656" y="694"/>
                  </a:lnTo>
                  <a:lnTo>
                    <a:pt x="658" y="703"/>
                  </a:lnTo>
                  <a:lnTo>
                    <a:pt x="658" y="712"/>
                  </a:lnTo>
                  <a:lnTo>
                    <a:pt x="656" y="717"/>
                  </a:lnTo>
                  <a:lnTo>
                    <a:pt x="646" y="728"/>
                  </a:lnTo>
                  <a:lnTo>
                    <a:pt x="645" y="729"/>
                  </a:lnTo>
                  <a:lnTo>
                    <a:pt x="646" y="733"/>
                  </a:lnTo>
                  <a:lnTo>
                    <a:pt x="653" y="739"/>
                  </a:lnTo>
                  <a:lnTo>
                    <a:pt x="654" y="742"/>
                  </a:lnTo>
                  <a:lnTo>
                    <a:pt x="640" y="748"/>
                  </a:lnTo>
                  <a:lnTo>
                    <a:pt x="635" y="752"/>
                  </a:lnTo>
                  <a:lnTo>
                    <a:pt x="635" y="756"/>
                  </a:lnTo>
                  <a:lnTo>
                    <a:pt x="637" y="758"/>
                  </a:lnTo>
                  <a:lnTo>
                    <a:pt x="642" y="771"/>
                  </a:lnTo>
                  <a:lnTo>
                    <a:pt x="643" y="779"/>
                  </a:lnTo>
                  <a:lnTo>
                    <a:pt x="646" y="788"/>
                  </a:lnTo>
                  <a:lnTo>
                    <a:pt x="656" y="793"/>
                  </a:lnTo>
                  <a:lnTo>
                    <a:pt x="670" y="810"/>
                  </a:lnTo>
                  <a:lnTo>
                    <a:pt x="675" y="815"/>
                  </a:lnTo>
                  <a:lnTo>
                    <a:pt x="683" y="821"/>
                  </a:lnTo>
                  <a:lnTo>
                    <a:pt x="689" y="823"/>
                  </a:lnTo>
                  <a:lnTo>
                    <a:pt x="699" y="827"/>
                  </a:lnTo>
                  <a:lnTo>
                    <a:pt x="706" y="827"/>
                  </a:lnTo>
                  <a:lnTo>
                    <a:pt x="710" y="830"/>
                  </a:lnTo>
                  <a:lnTo>
                    <a:pt x="722" y="841"/>
                  </a:lnTo>
                  <a:lnTo>
                    <a:pt x="731" y="843"/>
                  </a:lnTo>
                  <a:lnTo>
                    <a:pt x="738" y="850"/>
                  </a:lnTo>
                  <a:lnTo>
                    <a:pt x="740" y="855"/>
                  </a:lnTo>
                  <a:lnTo>
                    <a:pt x="740" y="858"/>
                  </a:lnTo>
                  <a:lnTo>
                    <a:pt x="744" y="859"/>
                  </a:lnTo>
                  <a:lnTo>
                    <a:pt x="746" y="861"/>
                  </a:lnTo>
                  <a:lnTo>
                    <a:pt x="748" y="865"/>
                  </a:lnTo>
                  <a:lnTo>
                    <a:pt x="750" y="870"/>
                  </a:lnTo>
                  <a:lnTo>
                    <a:pt x="755" y="874"/>
                  </a:lnTo>
                  <a:lnTo>
                    <a:pt x="769" y="875"/>
                  </a:lnTo>
                  <a:lnTo>
                    <a:pt x="775" y="879"/>
                  </a:lnTo>
                  <a:lnTo>
                    <a:pt x="780" y="880"/>
                  </a:lnTo>
                  <a:lnTo>
                    <a:pt x="782" y="884"/>
                  </a:lnTo>
                  <a:lnTo>
                    <a:pt x="814" y="892"/>
                  </a:lnTo>
                  <a:lnTo>
                    <a:pt x="820" y="895"/>
                  </a:lnTo>
                  <a:lnTo>
                    <a:pt x="828" y="895"/>
                  </a:lnTo>
                  <a:lnTo>
                    <a:pt x="832" y="892"/>
                  </a:lnTo>
                  <a:lnTo>
                    <a:pt x="836" y="895"/>
                  </a:lnTo>
                  <a:lnTo>
                    <a:pt x="850" y="902"/>
                  </a:lnTo>
                  <a:lnTo>
                    <a:pt x="855" y="909"/>
                  </a:lnTo>
                  <a:lnTo>
                    <a:pt x="856" y="912"/>
                  </a:lnTo>
                  <a:lnTo>
                    <a:pt x="860" y="913"/>
                  </a:lnTo>
                  <a:lnTo>
                    <a:pt x="862" y="917"/>
                  </a:lnTo>
                  <a:lnTo>
                    <a:pt x="869" y="919"/>
                  </a:lnTo>
                  <a:lnTo>
                    <a:pt x="875" y="924"/>
                  </a:lnTo>
                  <a:lnTo>
                    <a:pt x="884" y="928"/>
                  </a:lnTo>
                  <a:lnTo>
                    <a:pt x="884" y="931"/>
                  </a:lnTo>
                  <a:lnTo>
                    <a:pt x="890" y="936"/>
                  </a:lnTo>
                  <a:lnTo>
                    <a:pt x="894" y="935"/>
                  </a:lnTo>
                  <a:lnTo>
                    <a:pt x="900" y="939"/>
                  </a:lnTo>
                  <a:lnTo>
                    <a:pt x="905" y="941"/>
                  </a:lnTo>
                  <a:lnTo>
                    <a:pt x="916" y="945"/>
                  </a:lnTo>
                  <a:lnTo>
                    <a:pt x="926" y="946"/>
                  </a:lnTo>
                  <a:lnTo>
                    <a:pt x="943" y="951"/>
                  </a:lnTo>
                  <a:lnTo>
                    <a:pt x="953" y="959"/>
                  </a:lnTo>
                  <a:lnTo>
                    <a:pt x="960" y="961"/>
                  </a:lnTo>
                  <a:lnTo>
                    <a:pt x="985" y="968"/>
                  </a:lnTo>
                  <a:lnTo>
                    <a:pt x="1000" y="974"/>
                  </a:lnTo>
                  <a:lnTo>
                    <a:pt x="1009" y="973"/>
                  </a:lnTo>
                  <a:lnTo>
                    <a:pt x="1019" y="983"/>
                  </a:lnTo>
                  <a:lnTo>
                    <a:pt x="1043" y="998"/>
                  </a:lnTo>
                  <a:lnTo>
                    <a:pt x="1049" y="999"/>
                  </a:lnTo>
                  <a:lnTo>
                    <a:pt x="1052" y="999"/>
                  </a:lnTo>
                  <a:lnTo>
                    <a:pt x="1057" y="1003"/>
                  </a:lnTo>
                  <a:lnTo>
                    <a:pt x="1063" y="1005"/>
                  </a:lnTo>
                  <a:lnTo>
                    <a:pt x="1074" y="1009"/>
                  </a:lnTo>
                  <a:lnTo>
                    <a:pt x="1103" y="1011"/>
                  </a:lnTo>
                  <a:lnTo>
                    <a:pt x="1113" y="1017"/>
                  </a:lnTo>
                  <a:lnTo>
                    <a:pt x="1120" y="1020"/>
                  </a:lnTo>
                  <a:lnTo>
                    <a:pt x="1122" y="1020"/>
                  </a:lnTo>
                  <a:lnTo>
                    <a:pt x="1130" y="1024"/>
                  </a:lnTo>
                  <a:lnTo>
                    <a:pt x="1145" y="1025"/>
                  </a:lnTo>
                  <a:lnTo>
                    <a:pt x="1152" y="1024"/>
                  </a:lnTo>
                  <a:lnTo>
                    <a:pt x="1158" y="1021"/>
                  </a:lnTo>
                  <a:lnTo>
                    <a:pt x="1162" y="1017"/>
                  </a:lnTo>
                  <a:lnTo>
                    <a:pt x="1173" y="1013"/>
                  </a:lnTo>
                  <a:lnTo>
                    <a:pt x="1181" y="1010"/>
                  </a:lnTo>
                  <a:lnTo>
                    <a:pt x="1202" y="995"/>
                  </a:lnTo>
                  <a:lnTo>
                    <a:pt x="1207" y="994"/>
                  </a:lnTo>
                  <a:lnTo>
                    <a:pt x="1215" y="992"/>
                  </a:lnTo>
                  <a:lnTo>
                    <a:pt x="1232" y="992"/>
                  </a:lnTo>
                  <a:lnTo>
                    <a:pt x="1244" y="995"/>
                  </a:lnTo>
                  <a:lnTo>
                    <a:pt x="1266" y="1004"/>
                  </a:lnTo>
                  <a:lnTo>
                    <a:pt x="1291" y="1015"/>
                  </a:lnTo>
                  <a:lnTo>
                    <a:pt x="1309" y="1033"/>
                  </a:lnTo>
                  <a:lnTo>
                    <a:pt x="1316" y="1042"/>
                  </a:lnTo>
                  <a:lnTo>
                    <a:pt x="1336" y="1060"/>
                  </a:lnTo>
                  <a:lnTo>
                    <a:pt x="1345" y="1070"/>
                  </a:lnTo>
                  <a:lnTo>
                    <a:pt x="1362" y="1083"/>
                  </a:lnTo>
                  <a:lnTo>
                    <a:pt x="1364" y="1081"/>
                  </a:lnTo>
                  <a:lnTo>
                    <a:pt x="1366" y="1065"/>
                  </a:lnTo>
                  <a:lnTo>
                    <a:pt x="1368" y="1063"/>
                  </a:lnTo>
                  <a:lnTo>
                    <a:pt x="1369" y="1060"/>
                  </a:lnTo>
                  <a:lnTo>
                    <a:pt x="1367" y="1053"/>
                  </a:lnTo>
                  <a:lnTo>
                    <a:pt x="1368" y="1052"/>
                  </a:lnTo>
                  <a:lnTo>
                    <a:pt x="1371" y="1047"/>
                  </a:lnTo>
                  <a:lnTo>
                    <a:pt x="1377" y="1037"/>
                  </a:lnTo>
                  <a:lnTo>
                    <a:pt x="1378" y="1033"/>
                  </a:lnTo>
                  <a:lnTo>
                    <a:pt x="1401" y="997"/>
                  </a:lnTo>
                  <a:lnTo>
                    <a:pt x="1431" y="994"/>
                  </a:lnTo>
                  <a:lnTo>
                    <a:pt x="1454" y="994"/>
                  </a:lnTo>
                  <a:lnTo>
                    <a:pt x="1455" y="995"/>
                  </a:lnTo>
                  <a:lnTo>
                    <a:pt x="1455" y="994"/>
                  </a:lnTo>
                  <a:lnTo>
                    <a:pt x="1457" y="979"/>
                  </a:lnTo>
                  <a:lnTo>
                    <a:pt x="1454" y="974"/>
                  </a:lnTo>
                  <a:lnTo>
                    <a:pt x="1444" y="966"/>
                  </a:lnTo>
                  <a:lnTo>
                    <a:pt x="1441" y="957"/>
                  </a:lnTo>
                  <a:lnTo>
                    <a:pt x="1425" y="947"/>
                  </a:lnTo>
                  <a:lnTo>
                    <a:pt x="1399" y="922"/>
                  </a:lnTo>
                  <a:lnTo>
                    <a:pt x="1401" y="923"/>
                  </a:lnTo>
                  <a:lnTo>
                    <a:pt x="1433" y="923"/>
                  </a:lnTo>
                  <a:lnTo>
                    <a:pt x="1433" y="896"/>
                  </a:lnTo>
                  <a:lnTo>
                    <a:pt x="1528" y="895"/>
                  </a:lnTo>
                  <a:lnTo>
                    <a:pt x="1541" y="892"/>
                  </a:lnTo>
                  <a:lnTo>
                    <a:pt x="1546" y="892"/>
                  </a:lnTo>
                  <a:lnTo>
                    <a:pt x="1561" y="864"/>
                  </a:lnTo>
                  <a:lnTo>
                    <a:pt x="1565" y="861"/>
                  </a:lnTo>
                  <a:lnTo>
                    <a:pt x="1571" y="863"/>
                  </a:lnTo>
                  <a:lnTo>
                    <a:pt x="1572" y="855"/>
                  </a:lnTo>
                  <a:lnTo>
                    <a:pt x="1583" y="839"/>
                  </a:lnTo>
                  <a:lnTo>
                    <a:pt x="1590" y="842"/>
                  </a:lnTo>
                  <a:lnTo>
                    <a:pt x="1588" y="858"/>
                  </a:lnTo>
                  <a:lnTo>
                    <a:pt x="1593" y="859"/>
                  </a:lnTo>
                  <a:lnTo>
                    <a:pt x="1595" y="861"/>
                  </a:lnTo>
                  <a:lnTo>
                    <a:pt x="1594" y="876"/>
                  </a:lnTo>
                  <a:lnTo>
                    <a:pt x="1597" y="886"/>
                  </a:lnTo>
                  <a:lnTo>
                    <a:pt x="1600" y="881"/>
                  </a:lnTo>
                  <a:lnTo>
                    <a:pt x="1606" y="860"/>
                  </a:lnTo>
                  <a:lnTo>
                    <a:pt x="1608" y="849"/>
                  </a:lnTo>
                  <a:lnTo>
                    <a:pt x="1616" y="825"/>
                  </a:lnTo>
                  <a:lnTo>
                    <a:pt x="1619" y="815"/>
                  </a:lnTo>
                  <a:lnTo>
                    <a:pt x="1616" y="810"/>
                  </a:lnTo>
                  <a:lnTo>
                    <a:pt x="1611" y="806"/>
                  </a:lnTo>
                  <a:lnTo>
                    <a:pt x="1620" y="801"/>
                  </a:lnTo>
                  <a:lnTo>
                    <a:pt x="1619" y="794"/>
                  </a:lnTo>
                  <a:lnTo>
                    <a:pt x="1611" y="790"/>
                  </a:lnTo>
                  <a:lnTo>
                    <a:pt x="1617" y="782"/>
                  </a:lnTo>
                  <a:lnTo>
                    <a:pt x="1622" y="772"/>
                  </a:lnTo>
                  <a:lnTo>
                    <a:pt x="1622" y="763"/>
                  </a:lnTo>
                  <a:lnTo>
                    <a:pt x="1632" y="744"/>
                  </a:lnTo>
                  <a:lnTo>
                    <a:pt x="1641" y="736"/>
                  </a:lnTo>
                  <a:lnTo>
                    <a:pt x="1653" y="723"/>
                  </a:lnTo>
                  <a:lnTo>
                    <a:pt x="1656" y="714"/>
                  </a:lnTo>
                  <a:lnTo>
                    <a:pt x="1657" y="703"/>
                  </a:lnTo>
                  <a:lnTo>
                    <a:pt x="1654" y="692"/>
                  </a:lnTo>
                  <a:lnTo>
                    <a:pt x="1648" y="683"/>
                  </a:lnTo>
                  <a:lnTo>
                    <a:pt x="1617" y="680"/>
                  </a:lnTo>
                  <a:lnTo>
                    <a:pt x="1605" y="691"/>
                  </a:lnTo>
                  <a:lnTo>
                    <a:pt x="1605" y="678"/>
                  </a:lnTo>
                  <a:lnTo>
                    <a:pt x="1588" y="675"/>
                  </a:lnTo>
                  <a:lnTo>
                    <a:pt x="1576" y="676"/>
                  </a:lnTo>
                  <a:lnTo>
                    <a:pt x="1555" y="682"/>
                  </a:lnTo>
                  <a:lnTo>
                    <a:pt x="1544" y="690"/>
                  </a:lnTo>
                  <a:lnTo>
                    <a:pt x="1519" y="691"/>
                  </a:lnTo>
                  <a:lnTo>
                    <a:pt x="1504" y="691"/>
                  </a:lnTo>
                  <a:lnTo>
                    <a:pt x="1495" y="692"/>
                  </a:lnTo>
                  <a:lnTo>
                    <a:pt x="1484" y="697"/>
                  </a:lnTo>
                  <a:lnTo>
                    <a:pt x="1474" y="699"/>
                  </a:lnTo>
                  <a:lnTo>
                    <a:pt x="1464" y="708"/>
                  </a:lnTo>
                  <a:lnTo>
                    <a:pt x="1459" y="720"/>
                  </a:lnTo>
                  <a:lnTo>
                    <a:pt x="1457" y="750"/>
                  </a:lnTo>
                  <a:lnTo>
                    <a:pt x="1453" y="767"/>
                  </a:lnTo>
                  <a:lnTo>
                    <a:pt x="1449" y="779"/>
                  </a:lnTo>
                  <a:lnTo>
                    <a:pt x="1443" y="788"/>
                  </a:lnTo>
                  <a:lnTo>
                    <a:pt x="1441" y="801"/>
                  </a:lnTo>
                  <a:lnTo>
                    <a:pt x="1436" y="812"/>
                  </a:lnTo>
                  <a:lnTo>
                    <a:pt x="1426" y="823"/>
                  </a:lnTo>
                  <a:lnTo>
                    <a:pt x="1411" y="830"/>
                  </a:lnTo>
                  <a:lnTo>
                    <a:pt x="1414" y="849"/>
                  </a:lnTo>
                  <a:lnTo>
                    <a:pt x="1395" y="859"/>
                  </a:lnTo>
                  <a:lnTo>
                    <a:pt x="1387" y="860"/>
                  </a:lnTo>
                  <a:lnTo>
                    <a:pt x="1380" y="859"/>
                  </a:lnTo>
                  <a:lnTo>
                    <a:pt x="1377" y="854"/>
                  </a:lnTo>
                  <a:lnTo>
                    <a:pt x="1377" y="848"/>
                  </a:lnTo>
                  <a:lnTo>
                    <a:pt x="1368" y="846"/>
                  </a:lnTo>
                  <a:lnTo>
                    <a:pt x="1351" y="846"/>
                  </a:lnTo>
                  <a:lnTo>
                    <a:pt x="1345" y="848"/>
                  </a:lnTo>
                  <a:lnTo>
                    <a:pt x="1335" y="850"/>
                  </a:lnTo>
                  <a:lnTo>
                    <a:pt x="1321" y="858"/>
                  </a:lnTo>
                  <a:lnTo>
                    <a:pt x="1312" y="860"/>
                  </a:lnTo>
                  <a:lnTo>
                    <a:pt x="1303" y="859"/>
                  </a:lnTo>
                  <a:lnTo>
                    <a:pt x="1275" y="864"/>
                  </a:lnTo>
                  <a:lnTo>
                    <a:pt x="1251" y="876"/>
                  </a:lnTo>
                  <a:lnTo>
                    <a:pt x="1238" y="876"/>
                  </a:lnTo>
                  <a:lnTo>
                    <a:pt x="1226" y="868"/>
                  </a:lnTo>
                  <a:lnTo>
                    <a:pt x="1215" y="853"/>
                  </a:lnTo>
                  <a:lnTo>
                    <a:pt x="1210" y="849"/>
                  </a:lnTo>
                  <a:lnTo>
                    <a:pt x="1210" y="852"/>
                  </a:lnTo>
                  <a:lnTo>
                    <a:pt x="1195" y="850"/>
                  </a:lnTo>
                  <a:lnTo>
                    <a:pt x="1183" y="846"/>
                  </a:lnTo>
                  <a:lnTo>
                    <a:pt x="1175" y="843"/>
                  </a:lnTo>
                  <a:lnTo>
                    <a:pt x="1169" y="839"/>
                  </a:lnTo>
                  <a:lnTo>
                    <a:pt x="1164" y="832"/>
                  </a:lnTo>
                  <a:lnTo>
                    <a:pt x="1160" y="830"/>
                  </a:lnTo>
                  <a:lnTo>
                    <a:pt x="1154" y="822"/>
                  </a:lnTo>
                  <a:lnTo>
                    <a:pt x="1152" y="820"/>
                  </a:lnTo>
                  <a:lnTo>
                    <a:pt x="1149" y="820"/>
                  </a:lnTo>
                  <a:lnTo>
                    <a:pt x="1148" y="818"/>
                  </a:lnTo>
                  <a:lnTo>
                    <a:pt x="1146" y="809"/>
                  </a:lnTo>
                  <a:lnTo>
                    <a:pt x="1130" y="773"/>
                  </a:lnTo>
                  <a:lnTo>
                    <a:pt x="1126" y="766"/>
                  </a:lnTo>
                  <a:lnTo>
                    <a:pt x="1120" y="761"/>
                  </a:lnTo>
                  <a:lnTo>
                    <a:pt x="1108" y="747"/>
                  </a:lnTo>
                  <a:lnTo>
                    <a:pt x="1103" y="741"/>
                  </a:lnTo>
                  <a:lnTo>
                    <a:pt x="1088" y="717"/>
                  </a:lnTo>
                  <a:lnTo>
                    <a:pt x="1084" y="705"/>
                  </a:lnTo>
                  <a:lnTo>
                    <a:pt x="1086" y="703"/>
                  </a:lnTo>
                  <a:lnTo>
                    <a:pt x="1090" y="696"/>
                  </a:lnTo>
                  <a:lnTo>
                    <a:pt x="1090" y="690"/>
                  </a:lnTo>
                  <a:lnTo>
                    <a:pt x="1089" y="686"/>
                  </a:lnTo>
                  <a:lnTo>
                    <a:pt x="1071" y="664"/>
                  </a:lnTo>
                  <a:lnTo>
                    <a:pt x="1063" y="645"/>
                  </a:lnTo>
                  <a:lnTo>
                    <a:pt x="1063" y="634"/>
                  </a:lnTo>
                  <a:lnTo>
                    <a:pt x="1068" y="611"/>
                  </a:lnTo>
                  <a:lnTo>
                    <a:pt x="1067" y="574"/>
                  </a:lnTo>
                  <a:lnTo>
                    <a:pt x="1067" y="562"/>
                  </a:lnTo>
                  <a:lnTo>
                    <a:pt x="1065" y="552"/>
                  </a:lnTo>
                  <a:lnTo>
                    <a:pt x="1061" y="547"/>
                  </a:lnTo>
                  <a:lnTo>
                    <a:pt x="1060" y="529"/>
                  </a:lnTo>
                  <a:lnTo>
                    <a:pt x="1060" y="505"/>
                  </a:lnTo>
                  <a:lnTo>
                    <a:pt x="1057" y="502"/>
                  </a:lnTo>
                  <a:lnTo>
                    <a:pt x="1057" y="498"/>
                  </a:lnTo>
                  <a:lnTo>
                    <a:pt x="1062" y="484"/>
                  </a:lnTo>
                  <a:lnTo>
                    <a:pt x="1068" y="479"/>
                  </a:lnTo>
                  <a:lnTo>
                    <a:pt x="1071" y="467"/>
                  </a:lnTo>
                  <a:lnTo>
                    <a:pt x="1071" y="459"/>
                  </a:lnTo>
                  <a:lnTo>
                    <a:pt x="1073" y="455"/>
                  </a:lnTo>
                  <a:lnTo>
                    <a:pt x="1086" y="459"/>
                  </a:lnTo>
                  <a:lnTo>
                    <a:pt x="1089" y="457"/>
                  </a:lnTo>
                  <a:lnTo>
                    <a:pt x="1095" y="450"/>
                  </a:lnTo>
                  <a:lnTo>
                    <a:pt x="1098" y="444"/>
                  </a:lnTo>
                  <a:lnTo>
                    <a:pt x="1099" y="434"/>
                  </a:lnTo>
                  <a:lnTo>
                    <a:pt x="1098" y="433"/>
                  </a:lnTo>
                  <a:lnTo>
                    <a:pt x="1095" y="439"/>
                  </a:lnTo>
                  <a:lnTo>
                    <a:pt x="1093" y="443"/>
                  </a:lnTo>
                  <a:lnTo>
                    <a:pt x="1090" y="444"/>
                  </a:lnTo>
                  <a:lnTo>
                    <a:pt x="1089" y="444"/>
                  </a:lnTo>
                  <a:lnTo>
                    <a:pt x="1090" y="438"/>
                  </a:lnTo>
                  <a:lnTo>
                    <a:pt x="1095" y="425"/>
                  </a:lnTo>
                  <a:lnTo>
                    <a:pt x="1078" y="424"/>
                  </a:lnTo>
                  <a:lnTo>
                    <a:pt x="1060" y="416"/>
                  </a:lnTo>
                  <a:lnTo>
                    <a:pt x="1033" y="413"/>
                  </a:lnTo>
                  <a:lnTo>
                    <a:pt x="1018" y="405"/>
                  </a:lnTo>
                  <a:lnTo>
                    <a:pt x="1004" y="403"/>
                  </a:lnTo>
                  <a:lnTo>
                    <a:pt x="987" y="392"/>
                  </a:lnTo>
                  <a:lnTo>
                    <a:pt x="970" y="366"/>
                  </a:lnTo>
                  <a:lnTo>
                    <a:pt x="955" y="319"/>
                  </a:lnTo>
                  <a:lnTo>
                    <a:pt x="938" y="308"/>
                  </a:lnTo>
                  <a:lnTo>
                    <a:pt x="930" y="288"/>
                  </a:lnTo>
                  <a:lnTo>
                    <a:pt x="914" y="271"/>
                  </a:lnTo>
                  <a:lnTo>
                    <a:pt x="894" y="225"/>
                  </a:lnTo>
                  <a:lnTo>
                    <a:pt x="883" y="217"/>
                  </a:lnTo>
                  <a:lnTo>
                    <a:pt x="877" y="207"/>
                  </a:lnTo>
                  <a:lnTo>
                    <a:pt x="860" y="191"/>
                  </a:lnTo>
                  <a:lnTo>
                    <a:pt x="852" y="181"/>
                  </a:lnTo>
                  <a:lnTo>
                    <a:pt x="807" y="183"/>
                  </a:lnTo>
                  <a:lnTo>
                    <a:pt x="796" y="180"/>
                  </a:lnTo>
                  <a:lnTo>
                    <a:pt x="785" y="185"/>
                  </a:lnTo>
                  <a:lnTo>
                    <a:pt x="782" y="188"/>
                  </a:lnTo>
                  <a:lnTo>
                    <a:pt x="759" y="235"/>
                  </a:lnTo>
                  <a:lnTo>
                    <a:pt x="735" y="230"/>
                  </a:lnTo>
                  <a:lnTo>
                    <a:pt x="711" y="214"/>
                  </a:lnTo>
                  <a:lnTo>
                    <a:pt x="692" y="198"/>
                  </a:lnTo>
                  <a:lnTo>
                    <a:pt x="678" y="180"/>
                  </a:lnTo>
                  <a:lnTo>
                    <a:pt x="664" y="129"/>
                  </a:lnTo>
                  <a:lnTo>
                    <a:pt x="635" y="110"/>
                  </a:lnTo>
                  <a:lnTo>
                    <a:pt x="615" y="93"/>
                  </a:lnTo>
                  <a:lnTo>
                    <a:pt x="606" y="80"/>
                  </a:lnTo>
                  <a:lnTo>
                    <a:pt x="594" y="74"/>
                  </a:lnTo>
                  <a:lnTo>
                    <a:pt x="587" y="62"/>
                  </a:lnTo>
                  <a:lnTo>
                    <a:pt x="582" y="59"/>
                  </a:lnTo>
                  <a:lnTo>
                    <a:pt x="572" y="53"/>
                  </a:lnTo>
                  <a:lnTo>
                    <a:pt x="482" y="54"/>
                  </a:lnTo>
                  <a:lnTo>
                    <a:pt x="481" y="84"/>
                  </a:lnTo>
                  <a:lnTo>
                    <a:pt x="437" y="84"/>
                  </a:lnTo>
                  <a:lnTo>
                    <a:pt x="334" y="84"/>
                  </a:lnTo>
                  <a:lnTo>
                    <a:pt x="125" y="7"/>
                  </a:lnTo>
                  <a:lnTo>
                    <a:pt x="124" y="0"/>
                  </a:lnTo>
                  <a:lnTo>
                    <a:pt x="0" y="10"/>
                  </a:lnTo>
                  <a:lnTo>
                    <a:pt x="7" y="18"/>
                  </a:lnTo>
                  <a:lnTo>
                    <a:pt x="8" y="25"/>
                  </a:lnTo>
                  <a:lnTo>
                    <a:pt x="12" y="31"/>
                  </a:lnTo>
                  <a:lnTo>
                    <a:pt x="16" y="41"/>
                  </a:lnTo>
                  <a:lnTo>
                    <a:pt x="22" y="47"/>
                  </a:lnTo>
                  <a:lnTo>
                    <a:pt x="22" y="52"/>
                  </a:lnTo>
                  <a:lnTo>
                    <a:pt x="25" y="52"/>
                  </a:lnTo>
                  <a:lnTo>
                    <a:pt x="29" y="57"/>
                  </a:lnTo>
                  <a:lnTo>
                    <a:pt x="30" y="73"/>
                  </a:lnTo>
                  <a:lnTo>
                    <a:pt x="48" y="99"/>
                  </a:lnTo>
                  <a:lnTo>
                    <a:pt x="50" y="106"/>
                  </a:lnTo>
                  <a:lnTo>
                    <a:pt x="50" y="111"/>
                  </a:lnTo>
                  <a:lnTo>
                    <a:pt x="52" y="112"/>
                  </a:lnTo>
                  <a:lnTo>
                    <a:pt x="54" y="117"/>
                  </a:lnTo>
                  <a:lnTo>
                    <a:pt x="57" y="120"/>
                  </a:lnTo>
                  <a:lnTo>
                    <a:pt x="65" y="137"/>
                  </a:lnTo>
                  <a:lnTo>
                    <a:pt x="65" y="147"/>
                  </a:lnTo>
                  <a:lnTo>
                    <a:pt x="66" y="149"/>
                  </a:lnTo>
                  <a:lnTo>
                    <a:pt x="70" y="145"/>
                  </a:lnTo>
                  <a:lnTo>
                    <a:pt x="72" y="147"/>
                  </a:lnTo>
                  <a:lnTo>
                    <a:pt x="75" y="155"/>
                  </a:lnTo>
                  <a:lnTo>
                    <a:pt x="78" y="176"/>
                  </a:lnTo>
                  <a:lnTo>
                    <a:pt x="82" y="187"/>
                  </a:lnTo>
                  <a:lnTo>
                    <a:pt x="84" y="191"/>
                  </a:lnTo>
                  <a:lnTo>
                    <a:pt x="94" y="195"/>
                  </a:lnTo>
                  <a:lnTo>
                    <a:pt x="98" y="197"/>
                  </a:lnTo>
                  <a:lnTo>
                    <a:pt x="104" y="198"/>
                  </a:lnTo>
                  <a:lnTo>
                    <a:pt x="111" y="208"/>
                  </a:lnTo>
                  <a:lnTo>
                    <a:pt x="121" y="209"/>
                  </a:lnTo>
                  <a:lnTo>
                    <a:pt x="126" y="217"/>
                  </a:lnTo>
                  <a:lnTo>
                    <a:pt x="132" y="228"/>
                  </a:lnTo>
                  <a:lnTo>
                    <a:pt x="136" y="230"/>
                  </a:lnTo>
                  <a:lnTo>
                    <a:pt x="147" y="241"/>
                  </a:lnTo>
                  <a:lnTo>
                    <a:pt x="151" y="244"/>
                  </a:lnTo>
                  <a:lnTo>
                    <a:pt x="170" y="268"/>
                  </a:lnTo>
                  <a:lnTo>
                    <a:pt x="172" y="276"/>
                  </a:lnTo>
                  <a:lnTo>
                    <a:pt x="172" y="284"/>
                  </a:lnTo>
                  <a:lnTo>
                    <a:pt x="173" y="287"/>
                  </a:lnTo>
                  <a:lnTo>
                    <a:pt x="172" y="290"/>
                  </a:lnTo>
                  <a:lnTo>
                    <a:pt x="173" y="295"/>
                  </a:lnTo>
                  <a:lnTo>
                    <a:pt x="168" y="296"/>
                  </a:lnTo>
                  <a:lnTo>
                    <a:pt x="164" y="300"/>
                  </a:lnTo>
                  <a:lnTo>
                    <a:pt x="164" y="305"/>
                  </a:lnTo>
                  <a:lnTo>
                    <a:pt x="167" y="306"/>
                  </a:lnTo>
                  <a:lnTo>
                    <a:pt x="165" y="311"/>
                  </a:lnTo>
                  <a:lnTo>
                    <a:pt x="159" y="306"/>
                  </a:lnTo>
                  <a:lnTo>
                    <a:pt x="142" y="311"/>
                  </a:lnTo>
                  <a:lnTo>
                    <a:pt x="120" y="309"/>
                  </a:lnTo>
                  <a:lnTo>
                    <a:pt x="120" y="317"/>
                  </a:lnTo>
                  <a:lnTo>
                    <a:pt x="122" y="319"/>
                  </a:lnTo>
                  <a:lnTo>
                    <a:pt x="126" y="315"/>
                  </a:lnTo>
                  <a:lnTo>
                    <a:pt x="137" y="326"/>
                  </a:lnTo>
                  <a:lnTo>
                    <a:pt x="147" y="330"/>
                  </a:lnTo>
                  <a:lnTo>
                    <a:pt x="149" y="333"/>
                  </a:lnTo>
                  <a:lnTo>
                    <a:pt x="152" y="344"/>
                  </a:lnTo>
                  <a:lnTo>
                    <a:pt x="156" y="347"/>
                  </a:lnTo>
                  <a:lnTo>
                    <a:pt x="165" y="348"/>
                  </a:lnTo>
                  <a:lnTo>
                    <a:pt x="170" y="351"/>
                  </a:lnTo>
                  <a:lnTo>
                    <a:pt x="173" y="357"/>
                  </a:lnTo>
                  <a:lnTo>
                    <a:pt x="179" y="358"/>
                  </a:lnTo>
                  <a:lnTo>
                    <a:pt x="188" y="363"/>
                  </a:lnTo>
                  <a:lnTo>
                    <a:pt x="192" y="369"/>
                  </a:lnTo>
                  <a:lnTo>
                    <a:pt x="199" y="373"/>
                  </a:lnTo>
                  <a:lnTo>
                    <a:pt x="212" y="375"/>
                  </a:lnTo>
                  <a:lnTo>
                    <a:pt x="222" y="363"/>
                  </a:lnTo>
                  <a:lnTo>
                    <a:pt x="224" y="368"/>
                  </a:lnTo>
                  <a:lnTo>
                    <a:pt x="223" y="375"/>
                  </a:lnTo>
                  <a:lnTo>
                    <a:pt x="227" y="380"/>
                  </a:lnTo>
                  <a:lnTo>
                    <a:pt x="239" y="397"/>
                  </a:lnTo>
                  <a:lnTo>
                    <a:pt x="251" y="405"/>
                  </a:lnTo>
                  <a:lnTo>
                    <a:pt x="258" y="408"/>
                  </a:lnTo>
                  <a:lnTo>
                    <a:pt x="264" y="408"/>
                  </a:lnTo>
                  <a:lnTo>
                    <a:pt x="267" y="414"/>
                  </a:lnTo>
                  <a:lnTo>
                    <a:pt x="277" y="436"/>
                  </a:lnTo>
                  <a:lnTo>
                    <a:pt x="278" y="444"/>
                  </a:lnTo>
                  <a:lnTo>
                    <a:pt x="280" y="466"/>
                  </a:lnTo>
                  <a:lnTo>
                    <a:pt x="276" y="483"/>
                  </a:lnTo>
                  <a:lnTo>
                    <a:pt x="272" y="491"/>
                  </a:lnTo>
                  <a:lnTo>
                    <a:pt x="272" y="497"/>
                  </a:lnTo>
                  <a:lnTo>
                    <a:pt x="275" y="492"/>
                  </a:lnTo>
                  <a:lnTo>
                    <a:pt x="277" y="491"/>
                  </a:lnTo>
                  <a:lnTo>
                    <a:pt x="280" y="495"/>
                  </a:lnTo>
                  <a:lnTo>
                    <a:pt x="286" y="494"/>
                  </a:lnTo>
                  <a:lnTo>
                    <a:pt x="291" y="498"/>
                  </a:lnTo>
                  <a:lnTo>
                    <a:pt x="292" y="504"/>
                  </a:lnTo>
                  <a:lnTo>
                    <a:pt x="294" y="508"/>
                  </a:lnTo>
                  <a:lnTo>
                    <a:pt x="305" y="509"/>
                  </a:lnTo>
                  <a:lnTo>
                    <a:pt x="305" y="514"/>
                  </a:lnTo>
                  <a:lnTo>
                    <a:pt x="315" y="524"/>
                  </a:lnTo>
                  <a:lnTo>
                    <a:pt x="334" y="534"/>
                  </a:lnTo>
                  <a:lnTo>
                    <a:pt x="340" y="541"/>
                  </a:lnTo>
                  <a:lnTo>
                    <a:pt x="361" y="559"/>
                  </a:lnTo>
                  <a:lnTo>
                    <a:pt x="368" y="562"/>
                  </a:lnTo>
                  <a:lnTo>
                    <a:pt x="379" y="575"/>
                  </a:lnTo>
                  <a:lnTo>
                    <a:pt x="388" y="600"/>
                  </a:lnTo>
                  <a:lnTo>
                    <a:pt x="394" y="606"/>
                  </a:lnTo>
                  <a:lnTo>
                    <a:pt x="399" y="607"/>
                  </a:lnTo>
                  <a:lnTo>
                    <a:pt x="404" y="601"/>
                  </a:lnTo>
                  <a:lnTo>
                    <a:pt x="412" y="597"/>
                  </a:lnTo>
                  <a:lnTo>
                    <a:pt x="419" y="590"/>
                  </a:lnTo>
                  <a:lnTo>
                    <a:pt x="422" y="584"/>
                  </a:lnTo>
                  <a:lnTo>
                    <a:pt x="423" y="575"/>
                  </a:lnTo>
                  <a:lnTo>
                    <a:pt x="421" y="569"/>
                  </a:lnTo>
                  <a:lnTo>
                    <a:pt x="415" y="563"/>
                  </a:lnTo>
                  <a:lnTo>
                    <a:pt x="412" y="557"/>
                  </a:lnTo>
                  <a:lnTo>
                    <a:pt x="404" y="546"/>
                  </a:lnTo>
                  <a:lnTo>
                    <a:pt x="404" y="541"/>
                  </a:lnTo>
                  <a:lnTo>
                    <a:pt x="390" y="532"/>
                  </a:lnTo>
                  <a:lnTo>
                    <a:pt x="382" y="524"/>
                  </a:lnTo>
                  <a:lnTo>
                    <a:pt x="373" y="531"/>
                  </a:lnTo>
                  <a:lnTo>
                    <a:pt x="367" y="529"/>
                  </a:lnTo>
                  <a:lnTo>
                    <a:pt x="362" y="524"/>
                  </a:lnTo>
                  <a:lnTo>
                    <a:pt x="355" y="511"/>
                  </a:lnTo>
                  <a:lnTo>
                    <a:pt x="353" y="507"/>
                  </a:lnTo>
                  <a:lnTo>
                    <a:pt x="353" y="488"/>
                  </a:lnTo>
                  <a:lnTo>
                    <a:pt x="346" y="475"/>
                  </a:lnTo>
                  <a:lnTo>
                    <a:pt x="342" y="468"/>
                  </a:lnTo>
                  <a:lnTo>
                    <a:pt x="341" y="470"/>
                  </a:lnTo>
                  <a:lnTo>
                    <a:pt x="341" y="451"/>
                  </a:lnTo>
                  <a:lnTo>
                    <a:pt x="333" y="445"/>
                  </a:lnTo>
                  <a:lnTo>
                    <a:pt x="330" y="441"/>
                  </a:lnTo>
                  <a:lnTo>
                    <a:pt x="324" y="434"/>
                  </a:lnTo>
                  <a:lnTo>
                    <a:pt x="323" y="424"/>
                  </a:lnTo>
                  <a:lnTo>
                    <a:pt x="320" y="405"/>
                  </a:lnTo>
                  <a:lnTo>
                    <a:pt x="317" y="402"/>
                  </a:lnTo>
                  <a:lnTo>
                    <a:pt x="315" y="395"/>
                  </a:lnTo>
                  <a:lnTo>
                    <a:pt x="308" y="379"/>
                  </a:lnTo>
                  <a:lnTo>
                    <a:pt x="299" y="370"/>
                  </a:lnTo>
                  <a:lnTo>
                    <a:pt x="294" y="370"/>
                  </a:lnTo>
                  <a:lnTo>
                    <a:pt x="296" y="382"/>
                  </a:lnTo>
                  <a:lnTo>
                    <a:pt x="299" y="387"/>
                  </a:lnTo>
                  <a:lnTo>
                    <a:pt x="298" y="387"/>
                  </a:lnTo>
                  <a:lnTo>
                    <a:pt x="292" y="380"/>
                  </a:lnTo>
                  <a:lnTo>
                    <a:pt x="292" y="375"/>
                  </a:lnTo>
                  <a:lnTo>
                    <a:pt x="287" y="368"/>
                  </a:lnTo>
                  <a:lnTo>
                    <a:pt x="285" y="360"/>
                  </a:lnTo>
                  <a:lnTo>
                    <a:pt x="285" y="358"/>
                  </a:lnTo>
                  <a:lnTo>
                    <a:pt x="282" y="353"/>
                  </a:lnTo>
                  <a:lnTo>
                    <a:pt x="274" y="349"/>
                  </a:lnTo>
                  <a:lnTo>
                    <a:pt x="272" y="341"/>
                  </a:lnTo>
                  <a:lnTo>
                    <a:pt x="266" y="330"/>
                  </a:lnTo>
                  <a:lnTo>
                    <a:pt x="247" y="309"/>
                  </a:lnTo>
                  <a:lnTo>
                    <a:pt x="244" y="298"/>
                  </a:lnTo>
                  <a:lnTo>
                    <a:pt x="243" y="289"/>
                  </a:lnTo>
                  <a:lnTo>
                    <a:pt x="240" y="282"/>
                  </a:lnTo>
                  <a:lnTo>
                    <a:pt x="239" y="274"/>
                  </a:lnTo>
                  <a:lnTo>
                    <a:pt x="238" y="274"/>
                  </a:lnTo>
                  <a:lnTo>
                    <a:pt x="237" y="271"/>
                  </a:lnTo>
                  <a:lnTo>
                    <a:pt x="234" y="269"/>
                  </a:lnTo>
                  <a:lnTo>
                    <a:pt x="231" y="271"/>
                  </a:lnTo>
                  <a:lnTo>
                    <a:pt x="229" y="269"/>
                  </a:lnTo>
                  <a:lnTo>
                    <a:pt x="224" y="261"/>
                  </a:lnTo>
                  <a:lnTo>
                    <a:pt x="219" y="246"/>
                  </a:lnTo>
                  <a:lnTo>
                    <a:pt x="217" y="247"/>
                  </a:lnTo>
                  <a:lnTo>
                    <a:pt x="215" y="246"/>
                  </a:lnTo>
                  <a:lnTo>
                    <a:pt x="208" y="241"/>
                  </a:lnTo>
                  <a:lnTo>
                    <a:pt x="204" y="242"/>
                  </a:lnTo>
                  <a:lnTo>
                    <a:pt x="197" y="229"/>
                  </a:lnTo>
                  <a:lnTo>
                    <a:pt x="195" y="218"/>
                  </a:lnTo>
                  <a:lnTo>
                    <a:pt x="175" y="202"/>
                  </a:lnTo>
                  <a:lnTo>
                    <a:pt x="170" y="197"/>
                  </a:lnTo>
                  <a:lnTo>
                    <a:pt x="168" y="192"/>
                  </a:lnTo>
                  <a:lnTo>
                    <a:pt x="164" y="190"/>
                  </a:lnTo>
                  <a:lnTo>
                    <a:pt x="157" y="188"/>
                  </a:lnTo>
                  <a:lnTo>
                    <a:pt x="156" y="183"/>
                  </a:lnTo>
                  <a:lnTo>
                    <a:pt x="152" y="176"/>
                  </a:lnTo>
                  <a:lnTo>
                    <a:pt x="148" y="169"/>
                  </a:lnTo>
                  <a:lnTo>
                    <a:pt x="143" y="164"/>
                  </a:lnTo>
                  <a:lnTo>
                    <a:pt x="140" y="143"/>
                  </a:lnTo>
                  <a:lnTo>
                    <a:pt x="138" y="125"/>
                  </a:lnTo>
                  <a:lnTo>
                    <a:pt x="137" y="115"/>
                  </a:lnTo>
                  <a:lnTo>
                    <a:pt x="132" y="107"/>
                  </a:lnTo>
                  <a:lnTo>
                    <a:pt x="130" y="100"/>
                  </a:lnTo>
                  <a:lnTo>
                    <a:pt x="127" y="82"/>
                  </a:lnTo>
                  <a:lnTo>
                    <a:pt x="127" y="72"/>
                  </a:lnTo>
                  <a:lnTo>
                    <a:pt x="129" y="64"/>
                  </a:lnTo>
                  <a:lnTo>
                    <a:pt x="127" y="56"/>
                  </a:lnTo>
                  <a:close/>
                </a:path>
              </a:pathLst>
            </a:custGeom>
            <a:grpFill/>
            <a:ln w="6350" cap="flat" cmpd="sng">
              <a:noFill/>
              <a:prstDash val="solid"/>
              <a:round/>
              <a:headEnd type="none" w="med" len="med"/>
              <a:tailEnd type="none" w="med" len="med"/>
            </a:ln>
            <a:effectLst/>
          </p:spPr>
          <p:txBody>
            <a:bodyPr/>
            <a:lstStyle/>
            <a:p>
              <a:endParaRPr lang="en-US" sz="1013" dirty="0"/>
            </a:p>
          </p:txBody>
        </p:sp>
        <p:grpSp>
          <p:nvGrpSpPr>
            <p:cNvPr id="149" name="Group 270"/>
            <p:cNvGrpSpPr>
              <a:grpSpLocks noChangeAspect="1"/>
            </p:cNvGrpSpPr>
            <p:nvPr/>
          </p:nvGrpSpPr>
          <p:grpSpPr bwMode="gray">
            <a:xfrm>
              <a:off x="300695" y="738299"/>
              <a:ext cx="763345" cy="666790"/>
              <a:chOff x="672" y="1356"/>
              <a:chExt cx="1112" cy="848"/>
            </a:xfrm>
            <a:grpFill/>
          </p:grpSpPr>
          <p:grpSp>
            <p:nvGrpSpPr>
              <p:cNvPr id="324" name="Group 271"/>
              <p:cNvGrpSpPr>
                <a:grpSpLocks noChangeAspect="1"/>
              </p:cNvGrpSpPr>
              <p:nvPr/>
            </p:nvGrpSpPr>
            <p:grpSpPr bwMode="gray">
              <a:xfrm>
                <a:off x="672" y="1356"/>
                <a:ext cx="418" cy="413"/>
                <a:chOff x="672" y="1356"/>
                <a:chExt cx="418" cy="413"/>
              </a:xfrm>
              <a:grpFill/>
            </p:grpSpPr>
            <p:sp>
              <p:nvSpPr>
                <p:cNvPr id="331" name="Freeform 272"/>
                <p:cNvSpPr>
                  <a:spLocks noChangeAspect="1"/>
                </p:cNvSpPr>
                <p:nvPr/>
              </p:nvSpPr>
              <p:spPr bwMode="gray">
                <a:xfrm>
                  <a:off x="776" y="1738"/>
                  <a:ext cx="3" cy="7"/>
                </a:xfrm>
                <a:custGeom>
                  <a:avLst/>
                  <a:gdLst/>
                  <a:ahLst/>
                  <a:cxnLst>
                    <a:cxn ang="0">
                      <a:pos x="3" y="0"/>
                    </a:cxn>
                    <a:cxn ang="0">
                      <a:pos x="0" y="5"/>
                    </a:cxn>
                    <a:cxn ang="0">
                      <a:pos x="1" y="3"/>
                    </a:cxn>
                    <a:cxn ang="0">
                      <a:pos x="7" y="3"/>
                    </a:cxn>
                    <a:cxn ang="0">
                      <a:pos x="12" y="6"/>
                    </a:cxn>
                    <a:cxn ang="0">
                      <a:pos x="9" y="10"/>
                    </a:cxn>
                    <a:cxn ang="0">
                      <a:pos x="11" y="13"/>
                    </a:cxn>
                    <a:cxn ang="0">
                      <a:pos x="5" y="33"/>
                    </a:cxn>
                    <a:cxn ang="0">
                      <a:pos x="4" y="29"/>
                    </a:cxn>
                    <a:cxn ang="0">
                      <a:pos x="4" y="9"/>
                    </a:cxn>
                    <a:cxn ang="0">
                      <a:pos x="3" y="6"/>
                    </a:cxn>
                    <a:cxn ang="0">
                      <a:pos x="3" y="0"/>
                    </a:cxn>
                  </a:cxnLst>
                  <a:rect l="0" t="0" r="r" b="b"/>
                  <a:pathLst>
                    <a:path w="12" h="33">
                      <a:moveTo>
                        <a:pt x="3" y="0"/>
                      </a:moveTo>
                      <a:lnTo>
                        <a:pt x="0" y="5"/>
                      </a:lnTo>
                      <a:lnTo>
                        <a:pt x="1" y="3"/>
                      </a:lnTo>
                      <a:lnTo>
                        <a:pt x="7" y="3"/>
                      </a:lnTo>
                      <a:lnTo>
                        <a:pt x="12" y="6"/>
                      </a:lnTo>
                      <a:lnTo>
                        <a:pt x="9" y="10"/>
                      </a:lnTo>
                      <a:lnTo>
                        <a:pt x="11" y="13"/>
                      </a:lnTo>
                      <a:lnTo>
                        <a:pt x="5" y="33"/>
                      </a:lnTo>
                      <a:lnTo>
                        <a:pt x="4" y="29"/>
                      </a:lnTo>
                      <a:lnTo>
                        <a:pt x="4" y="9"/>
                      </a:lnTo>
                      <a:lnTo>
                        <a:pt x="3" y="6"/>
                      </a:lnTo>
                      <a:lnTo>
                        <a:pt x="3" y="0"/>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332" name="Freeform 273"/>
                <p:cNvSpPr>
                  <a:spLocks noChangeAspect="1"/>
                </p:cNvSpPr>
                <p:nvPr/>
              </p:nvSpPr>
              <p:spPr bwMode="gray">
                <a:xfrm>
                  <a:off x="833" y="1721"/>
                  <a:ext cx="6" cy="4"/>
                </a:xfrm>
                <a:custGeom>
                  <a:avLst/>
                  <a:gdLst/>
                  <a:ahLst/>
                  <a:cxnLst>
                    <a:cxn ang="0">
                      <a:pos x="13" y="9"/>
                    </a:cxn>
                    <a:cxn ang="0">
                      <a:pos x="5" y="18"/>
                    </a:cxn>
                    <a:cxn ang="0">
                      <a:pos x="0" y="9"/>
                    </a:cxn>
                    <a:cxn ang="0">
                      <a:pos x="5" y="2"/>
                    </a:cxn>
                    <a:cxn ang="0">
                      <a:pos x="10" y="0"/>
                    </a:cxn>
                    <a:cxn ang="0">
                      <a:pos x="13" y="1"/>
                    </a:cxn>
                    <a:cxn ang="0">
                      <a:pos x="26" y="1"/>
                    </a:cxn>
                    <a:cxn ang="0">
                      <a:pos x="27" y="3"/>
                    </a:cxn>
                    <a:cxn ang="0">
                      <a:pos x="13" y="9"/>
                    </a:cxn>
                  </a:cxnLst>
                  <a:rect l="0" t="0" r="r" b="b"/>
                  <a:pathLst>
                    <a:path w="27" h="18">
                      <a:moveTo>
                        <a:pt x="13" y="9"/>
                      </a:moveTo>
                      <a:lnTo>
                        <a:pt x="5" y="18"/>
                      </a:lnTo>
                      <a:lnTo>
                        <a:pt x="0" y="9"/>
                      </a:lnTo>
                      <a:lnTo>
                        <a:pt x="5" y="2"/>
                      </a:lnTo>
                      <a:lnTo>
                        <a:pt x="10" y="0"/>
                      </a:lnTo>
                      <a:lnTo>
                        <a:pt x="13" y="1"/>
                      </a:lnTo>
                      <a:lnTo>
                        <a:pt x="26" y="1"/>
                      </a:lnTo>
                      <a:lnTo>
                        <a:pt x="27" y="3"/>
                      </a:lnTo>
                      <a:lnTo>
                        <a:pt x="13" y="9"/>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333" name="Freeform 274"/>
                <p:cNvSpPr>
                  <a:spLocks noChangeAspect="1"/>
                </p:cNvSpPr>
                <p:nvPr/>
              </p:nvSpPr>
              <p:spPr bwMode="gray">
                <a:xfrm>
                  <a:off x="817" y="1706"/>
                  <a:ext cx="29" cy="24"/>
                </a:xfrm>
                <a:custGeom>
                  <a:avLst/>
                  <a:gdLst/>
                  <a:ahLst/>
                  <a:cxnLst>
                    <a:cxn ang="0">
                      <a:pos x="0" y="60"/>
                    </a:cxn>
                    <a:cxn ang="0">
                      <a:pos x="9" y="56"/>
                    </a:cxn>
                    <a:cxn ang="0">
                      <a:pos x="21" y="33"/>
                    </a:cxn>
                    <a:cxn ang="0">
                      <a:pos x="28" y="30"/>
                    </a:cxn>
                    <a:cxn ang="0">
                      <a:pos x="45" y="29"/>
                    </a:cxn>
                    <a:cxn ang="0">
                      <a:pos x="44" y="39"/>
                    </a:cxn>
                    <a:cxn ang="0">
                      <a:pos x="48" y="51"/>
                    </a:cxn>
                    <a:cxn ang="0">
                      <a:pos x="58" y="43"/>
                    </a:cxn>
                    <a:cxn ang="0">
                      <a:pos x="58" y="34"/>
                    </a:cxn>
                    <a:cxn ang="0">
                      <a:pos x="50" y="16"/>
                    </a:cxn>
                    <a:cxn ang="0">
                      <a:pos x="53" y="6"/>
                    </a:cxn>
                    <a:cxn ang="0">
                      <a:pos x="66" y="14"/>
                    </a:cxn>
                    <a:cxn ang="0">
                      <a:pos x="70" y="25"/>
                    </a:cxn>
                    <a:cxn ang="0">
                      <a:pos x="80" y="12"/>
                    </a:cxn>
                    <a:cxn ang="0">
                      <a:pos x="93" y="9"/>
                    </a:cxn>
                    <a:cxn ang="0">
                      <a:pos x="90" y="0"/>
                    </a:cxn>
                    <a:cxn ang="0">
                      <a:pos x="100" y="1"/>
                    </a:cxn>
                    <a:cxn ang="0">
                      <a:pos x="104" y="14"/>
                    </a:cxn>
                    <a:cxn ang="0">
                      <a:pos x="117" y="4"/>
                    </a:cxn>
                    <a:cxn ang="0">
                      <a:pos x="128" y="7"/>
                    </a:cxn>
                    <a:cxn ang="0">
                      <a:pos x="125" y="23"/>
                    </a:cxn>
                    <a:cxn ang="0">
                      <a:pos x="127" y="29"/>
                    </a:cxn>
                    <a:cxn ang="0">
                      <a:pos x="145" y="34"/>
                    </a:cxn>
                    <a:cxn ang="0">
                      <a:pos x="129" y="49"/>
                    </a:cxn>
                    <a:cxn ang="0">
                      <a:pos x="104" y="40"/>
                    </a:cxn>
                    <a:cxn ang="0">
                      <a:pos x="118" y="52"/>
                    </a:cxn>
                    <a:cxn ang="0">
                      <a:pos x="122" y="65"/>
                    </a:cxn>
                    <a:cxn ang="0">
                      <a:pos x="112" y="56"/>
                    </a:cxn>
                    <a:cxn ang="0">
                      <a:pos x="103" y="61"/>
                    </a:cxn>
                    <a:cxn ang="0">
                      <a:pos x="96" y="63"/>
                    </a:cxn>
                    <a:cxn ang="0">
                      <a:pos x="95" y="68"/>
                    </a:cxn>
                    <a:cxn ang="0">
                      <a:pos x="74" y="86"/>
                    </a:cxn>
                    <a:cxn ang="0">
                      <a:pos x="65" y="90"/>
                    </a:cxn>
                    <a:cxn ang="0">
                      <a:pos x="66" y="102"/>
                    </a:cxn>
                    <a:cxn ang="0">
                      <a:pos x="43" y="117"/>
                    </a:cxn>
                    <a:cxn ang="0">
                      <a:pos x="53" y="100"/>
                    </a:cxn>
                    <a:cxn ang="0">
                      <a:pos x="44" y="93"/>
                    </a:cxn>
                    <a:cxn ang="0">
                      <a:pos x="44" y="83"/>
                    </a:cxn>
                    <a:cxn ang="0">
                      <a:pos x="31" y="77"/>
                    </a:cxn>
                    <a:cxn ang="0">
                      <a:pos x="29" y="82"/>
                    </a:cxn>
                    <a:cxn ang="0">
                      <a:pos x="37" y="102"/>
                    </a:cxn>
                    <a:cxn ang="0">
                      <a:pos x="20" y="98"/>
                    </a:cxn>
                    <a:cxn ang="0">
                      <a:pos x="16" y="78"/>
                    </a:cxn>
                    <a:cxn ang="0">
                      <a:pos x="7" y="66"/>
                    </a:cxn>
                  </a:cxnLst>
                  <a:rect l="0" t="0" r="r" b="b"/>
                  <a:pathLst>
                    <a:path w="145" h="117">
                      <a:moveTo>
                        <a:pt x="4" y="59"/>
                      </a:moveTo>
                      <a:lnTo>
                        <a:pt x="0" y="60"/>
                      </a:lnTo>
                      <a:lnTo>
                        <a:pt x="0" y="56"/>
                      </a:lnTo>
                      <a:lnTo>
                        <a:pt x="9" y="56"/>
                      </a:lnTo>
                      <a:lnTo>
                        <a:pt x="9" y="47"/>
                      </a:lnTo>
                      <a:lnTo>
                        <a:pt x="21" y="33"/>
                      </a:lnTo>
                      <a:lnTo>
                        <a:pt x="25" y="34"/>
                      </a:lnTo>
                      <a:lnTo>
                        <a:pt x="28" y="30"/>
                      </a:lnTo>
                      <a:lnTo>
                        <a:pt x="39" y="29"/>
                      </a:lnTo>
                      <a:lnTo>
                        <a:pt x="45" y="29"/>
                      </a:lnTo>
                      <a:lnTo>
                        <a:pt x="39" y="38"/>
                      </a:lnTo>
                      <a:lnTo>
                        <a:pt x="44" y="39"/>
                      </a:lnTo>
                      <a:lnTo>
                        <a:pt x="47" y="44"/>
                      </a:lnTo>
                      <a:lnTo>
                        <a:pt x="48" y="51"/>
                      </a:lnTo>
                      <a:lnTo>
                        <a:pt x="57" y="54"/>
                      </a:lnTo>
                      <a:lnTo>
                        <a:pt x="58" y="43"/>
                      </a:lnTo>
                      <a:lnTo>
                        <a:pt x="60" y="39"/>
                      </a:lnTo>
                      <a:lnTo>
                        <a:pt x="58" y="34"/>
                      </a:lnTo>
                      <a:lnTo>
                        <a:pt x="63" y="32"/>
                      </a:lnTo>
                      <a:lnTo>
                        <a:pt x="50" y="16"/>
                      </a:lnTo>
                      <a:lnTo>
                        <a:pt x="49" y="9"/>
                      </a:lnTo>
                      <a:lnTo>
                        <a:pt x="53" y="6"/>
                      </a:lnTo>
                      <a:lnTo>
                        <a:pt x="61" y="4"/>
                      </a:lnTo>
                      <a:lnTo>
                        <a:pt x="66" y="14"/>
                      </a:lnTo>
                      <a:lnTo>
                        <a:pt x="68" y="24"/>
                      </a:lnTo>
                      <a:lnTo>
                        <a:pt x="70" y="25"/>
                      </a:lnTo>
                      <a:lnTo>
                        <a:pt x="75" y="16"/>
                      </a:lnTo>
                      <a:lnTo>
                        <a:pt x="80" y="12"/>
                      </a:lnTo>
                      <a:lnTo>
                        <a:pt x="90" y="14"/>
                      </a:lnTo>
                      <a:lnTo>
                        <a:pt x="93" y="9"/>
                      </a:lnTo>
                      <a:lnTo>
                        <a:pt x="95" y="6"/>
                      </a:lnTo>
                      <a:lnTo>
                        <a:pt x="90" y="0"/>
                      </a:lnTo>
                      <a:lnTo>
                        <a:pt x="96" y="2"/>
                      </a:lnTo>
                      <a:lnTo>
                        <a:pt x="100" y="1"/>
                      </a:lnTo>
                      <a:lnTo>
                        <a:pt x="104" y="2"/>
                      </a:lnTo>
                      <a:lnTo>
                        <a:pt x="104" y="14"/>
                      </a:lnTo>
                      <a:lnTo>
                        <a:pt x="108" y="18"/>
                      </a:lnTo>
                      <a:lnTo>
                        <a:pt x="117" y="4"/>
                      </a:lnTo>
                      <a:lnTo>
                        <a:pt x="125" y="2"/>
                      </a:lnTo>
                      <a:lnTo>
                        <a:pt x="128" y="7"/>
                      </a:lnTo>
                      <a:lnTo>
                        <a:pt x="127" y="20"/>
                      </a:lnTo>
                      <a:lnTo>
                        <a:pt x="125" y="23"/>
                      </a:lnTo>
                      <a:lnTo>
                        <a:pt x="125" y="29"/>
                      </a:lnTo>
                      <a:lnTo>
                        <a:pt x="127" y="29"/>
                      </a:lnTo>
                      <a:lnTo>
                        <a:pt x="128" y="34"/>
                      </a:lnTo>
                      <a:lnTo>
                        <a:pt x="145" y="34"/>
                      </a:lnTo>
                      <a:lnTo>
                        <a:pt x="138" y="49"/>
                      </a:lnTo>
                      <a:lnTo>
                        <a:pt x="129" y="49"/>
                      </a:lnTo>
                      <a:lnTo>
                        <a:pt x="111" y="39"/>
                      </a:lnTo>
                      <a:lnTo>
                        <a:pt x="104" y="40"/>
                      </a:lnTo>
                      <a:lnTo>
                        <a:pt x="102" y="49"/>
                      </a:lnTo>
                      <a:lnTo>
                        <a:pt x="118" y="52"/>
                      </a:lnTo>
                      <a:lnTo>
                        <a:pt x="122" y="56"/>
                      </a:lnTo>
                      <a:lnTo>
                        <a:pt x="122" y="65"/>
                      </a:lnTo>
                      <a:lnTo>
                        <a:pt x="112" y="63"/>
                      </a:lnTo>
                      <a:lnTo>
                        <a:pt x="112" y="56"/>
                      </a:lnTo>
                      <a:lnTo>
                        <a:pt x="108" y="56"/>
                      </a:lnTo>
                      <a:lnTo>
                        <a:pt x="103" y="61"/>
                      </a:lnTo>
                      <a:lnTo>
                        <a:pt x="93" y="63"/>
                      </a:lnTo>
                      <a:lnTo>
                        <a:pt x="96" y="63"/>
                      </a:lnTo>
                      <a:lnTo>
                        <a:pt x="100" y="68"/>
                      </a:lnTo>
                      <a:lnTo>
                        <a:pt x="95" y="68"/>
                      </a:lnTo>
                      <a:lnTo>
                        <a:pt x="84" y="72"/>
                      </a:lnTo>
                      <a:lnTo>
                        <a:pt x="74" y="86"/>
                      </a:lnTo>
                      <a:lnTo>
                        <a:pt x="66" y="87"/>
                      </a:lnTo>
                      <a:lnTo>
                        <a:pt x="65" y="90"/>
                      </a:lnTo>
                      <a:lnTo>
                        <a:pt x="66" y="94"/>
                      </a:lnTo>
                      <a:lnTo>
                        <a:pt x="66" y="102"/>
                      </a:lnTo>
                      <a:lnTo>
                        <a:pt x="63" y="109"/>
                      </a:lnTo>
                      <a:lnTo>
                        <a:pt x="43" y="117"/>
                      </a:lnTo>
                      <a:lnTo>
                        <a:pt x="47" y="108"/>
                      </a:lnTo>
                      <a:lnTo>
                        <a:pt x="53" y="100"/>
                      </a:lnTo>
                      <a:lnTo>
                        <a:pt x="53" y="95"/>
                      </a:lnTo>
                      <a:lnTo>
                        <a:pt x="44" y="93"/>
                      </a:lnTo>
                      <a:lnTo>
                        <a:pt x="43" y="87"/>
                      </a:lnTo>
                      <a:lnTo>
                        <a:pt x="44" y="83"/>
                      </a:lnTo>
                      <a:lnTo>
                        <a:pt x="39" y="79"/>
                      </a:lnTo>
                      <a:lnTo>
                        <a:pt x="31" y="77"/>
                      </a:lnTo>
                      <a:lnTo>
                        <a:pt x="27" y="79"/>
                      </a:lnTo>
                      <a:lnTo>
                        <a:pt x="29" y="82"/>
                      </a:lnTo>
                      <a:lnTo>
                        <a:pt x="36" y="83"/>
                      </a:lnTo>
                      <a:lnTo>
                        <a:pt x="37" y="102"/>
                      </a:lnTo>
                      <a:lnTo>
                        <a:pt x="29" y="106"/>
                      </a:lnTo>
                      <a:lnTo>
                        <a:pt x="20" y="98"/>
                      </a:lnTo>
                      <a:lnTo>
                        <a:pt x="17" y="88"/>
                      </a:lnTo>
                      <a:lnTo>
                        <a:pt x="16" y="78"/>
                      </a:lnTo>
                      <a:lnTo>
                        <a:pt x="14" y="68"/>
                      </a:lnTo>
                      <a:lnTo>
                        <a:pt x="7" y="66"/>
                      </a:lnTo>
                      <a:lnTo>
                        <a:pt x="4" y="59"/>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334" name="Freeform 275"/>
                <p:cNvSpPr>
                  <a:spLocks noChangeAspect="1"/>
                </p:cNvSpPr>
                <p:nvPr/>
              </p:nvSpPr>
              <p:spPr bwMode="gray">
                <a:xfrm>
                  <a:off x="672" y="1356"/>
                  <a:ext cx="328" cy="411"/>
                </a:xfrm>
                <a:custGeom>
                  <a:avLst/>
                  <a:gdLst/>
                  <a:ahLst/>
                  <a:cxnLst>
                    <a:cxn ang="0">
                      <a:pos x="1427" y="242"/>
                    </a:cxn>
                    <a:cxn ang="0">
                      <a:pos x="1252" y="223"/>
                    </a:cxn>
                    <a:cxn ang="0">
                      <a:pos x="977" y="152"/>
                    </a:cxn>
                    <a:cxn ang="0">
                      <a:pos x="845" y="94"/>
                    </a:cxn>
                    <a:cxn ang="0">
                      <a:pos x="709" y="40"/>
                    </a:cxn>
                    <a:cxn ang="0">
                      <a:pos x="672" y="64"/>
                    </a:cxn>
                    <a:cxn ang="0">
                      <a:pos x="602" y="33"/>
                    </a:cxn>
                    <a:cxn ang="0">
                      <a:pos x="466" y="88"/>
                    </a:cxn>
                    <a:cxn ang="0">
                      <a:pos x="440" y="158"/>
                    </a:cxn>
                    <a:cxn ang="0">
                      <a:pos x="353" y="233"/>
                    </a:cxn>
                    <a:cxn ang="0">
                      <a:pos x="270" y="323"/>
                    </a:cxn>
                    <a:cxn ang="0">
                      <a:pos x="102" y="459"/>
                    </a:cxn>
                    <a:cxn ang="0">
                      <a:pos x="233" y="608"/>
                    </a:cxn>
                    <a:cxn ang="0">
                      <a:pos x="319" y="670"/>
                    </a:cxn>
                    <a:cxn ang="0">
                      <a:pos x="436" y="717"/>
                    </a:cxn>
                    <a:cxn ang="0">
                      <a:pos x="392" y="748"/>
                    </a:cxn>
                    <a:cxn ang="0">
                      <a:pos x="393" y="780"/>
                    </a:cxn>
                    <a:cxn ang="0">
                      <a:pos x="289" y="796"/>
                    </a:cxn>
                    <a:cxn ang="0">
                      <a:pos x="160" y="749"/>
                    </a:cxn>
                    <a:cxn ang="0">
                      <a:pos x="36" y="829"/>
                    </a:cxn>
                    <a:cxn ang="0">
                      <a:pos x="70" y="906"/>
                    </a:cxn>
                    <a:cxn ang="0">
                      <a:pos x="270" y="1001"/>
                    </a:cxn>
                    <a:cxn ang="0">
                      <a:pos x="405" y="970"/>
                    </a:cxn>
                    <a:cxn ang="0">
                      <a:pos x="394" y="1115"/>
                    </a:cxn>
                    <a:cxn ang="0">
                      <a:pos x="256" y="1179"/>
                    </a:cxn>
                    <a:cxn ang="0">
                      <a:pos x="127" y="1305"/>
                    </a:cxn>
                    <a:cxn ang="0">
                      <a:pos x="155" y="1358"/>
                    </a:cxn>
                    <a:cxn ang="0">
                      <a:pos x="193" y="1420"/>
                    </a:cxn>
                    <a:cxn ang="0">
                      <a:pos x="222" y="1535"/>
                    </a:cxn>
                    <a:cxn ang="0">
                      <a:pos x="313" y="1517"/>
                    </a:cxn>
                    <a:cxn ang="0">
                      <a:pos x="349" y="1583"/>
                    </a:cxn>
                    <a:cxn ang="0">
                      <a:pos x="345" y="1683"/>
                    </a:cxn>
                    <a:cxn ang="0">
                      <a:pos x="461" y="1652"/>
                    </a:cxn>
                    <a:cxn ang="0">
                      <a:pos x="548" y="1679"/>
                    </a:cxn>
                    <a:cxn ang="0">
                      <a:pos x="549" y="1814"/>
                    </a:cxn>
                    <a:cxn ang="0">
                      <a:pos x="414" y="1939"/>
                    </a:cxn>
                    <a:cxn ang="0">
                      <a:pos x="326" y="1968"/>
                    </a:cxn>
                    <a:cxn ang="0">
                      <a:pos x="263" y="2054"/>
                    </a:cxn>
                    <a:cxn ang="0">
                      <a:pos x="334" y="2020"/>
                    </a:cxn>
                    <a:cxn ang="0">
                      <a:pos x="432" y="1975"/>
                    </a:cxn>
                    <a:cxn ang="0">
                      <a:pos x="515" y="1925"/>
                    </a:cxn>
                    <a:cxn ang="0">
                      <a:pos x="576" y="1872"/>
                    </a:cxn>
                    <a:cxn ang="0">
                      <a:pos x="658" y="1788"/>
                    </a:cxn>
                    <a:cxn ang="0">
                      <a:pos x="767" y="1707"/>
                    </a:cxn>
                    <a:cxn ang="0">
                      <a:pos x="785" y="1592"/>
                    </a:cxn>
                    <a:cxn ang="0">
                      <a:pos x="827" y="1501"/>
                    </a:cxn>
                    <a:cxn ang="0">
                      <a:pos x="983" y="1287"/>
                    </a:cxn>
                    <a:cxn ang="0">
                      <a:pos x="1042" y="1436"/>
                    </a:cxn>
                    <a:cxn ang="0">
                      <a:pos x="892" y="1567"/>
                    </a:cxn>
                    <a:cxn ang="0">
                      <a:pos x="892" y="1617"/>
                    </a:cxn>
                    <a:cxn ang="0">
                      <a:pos x="1000" y="1550"/>
                    </a:cxn>
                    <a:cxn ang="0">
                      <a:pos x="1088" y="1509"/>
                    </a:cxn>
                    <a:cxn ang="0">
                      <a:pos x="1066" y="1448"/>
                    </a:cxn>
                    <a:cxn ang="0">
                      <a:pos x="1115" y="1405"/>
                    </a:cxn>
                    <a:cxn ang="0">
                      <a:pos x="1168" y="1454"/>
                    </a:cxn>
                    <a:cxn ang="0">
                      <a:pos x="1263" y="1481"/>
                    </a:cxn>
                    <a:cxn ang="0">
                      <a:pos x="1383" y="1528"/>
                    </a:cxn>
                    <a:cxn ang="0">
                      <a:pos x="1574" y="1540"/>
                    </a:cxn>
                    <a:cxn ang="0">
                      <a:pos x="1564" y="1570"/>
                    </a:cxn>
                    <a:cxn ang="0">
                      <a:pos x="1628" y="1599"/>
                    </a:cxn>
                  </a:cxnLst>
                  <a:rect l="0" t="0" r="r" b="b"/>
                  <a:pathLst>
                    <a:path w="1638" h="2054">
                      <a:moveTo>
                        <a:pt x="1486" y="1466"/>
                      </a:moveTo>
                      <a:lnTo>
                        <a:pt x="1486" y="1356"/>
                      </a:lnTo>
                      <a:lnTo>
                        <a:pt x="1486" y="1249"/>
                      </a:lnTo>
                      <a:lnTo>
                        <a:pt x="1486" y="1148"/>
                      </a:lnTo>
                      <a:lnTo>
                        <a:pt x="1486" y="1039"/>
                      </a:lnTo>
                      <a:lnTo>
                        <a:pt x="1486" y="915"/>
                      </a:lnTo>
                      <a:lnTo>
                        <a:pt x="1486" y="793"/>
                      </a:lnTo>
                      <a:lnTo>
                        <a:pt x="1486" y="678"/>
                      </a:lnTo>
                      <a:lnTo>
                        <a:pt x="1486" y="553"/>
                      </a:lnTo>
                      <a:lnTo>
                        <a:pt x="1486" y="409"/>
                      </a:lnTo>
                      <a:lnTo>
                        <a:pt x="1486" y="266"/>
                      </a:lnTo>
                      <a:lnTo>
                        <a:pt x="1484" y="263"/>
                      </a:lnTo>
                      <a:lnTo>
                        <a:pt x="1477" y="263"/>
                      </a:lnTo>
                      <a:lnTo>
                        <a:pt x="1475" y="270"/>
                      </a:lnTo>
                      <a:lnTo>
                        <a:pt x="1470" y="280"/>
                      </a:lnTo>
                      <a:lnTo>
                        <a:pt x="1467" y="276"/>
                      </a:lnTo>
                      <a:lnTo>
                        <a:pt x="1456" y="259"/>
                      </a:lnTo>
                      <a:lnTo>
                        <a:pt x="1429" y="248"/>
                      </a:lnTo>
                      <a:lnTo>
                        <a:pt x="1427" y="242"/>
                      </a:lnTo>
                      <a:lnTo>
                        <a:pt x="1408" y="232"/>
                      </a:lnTo>
                      <a:lnTo>
                        <a:pt x="1408" y="228"/>
                      </a:lnTo>
                      <a:lnTo>
                        <a:pt x="1403" y="221"/>
                      </a:lnTo>
                      <a:lnTo>
                        <a:pt x="1365" y="201"/>
                      </a:lnTo>
                      <a:lnTo>
                        <a:pt x="1361" y="205"/>
                      </a:lnTo>
                      <a:lnTo>
                        <a:pt x="1355" y="206"/>
                      </a:lnTo>
                      <a:lnTo>
                        <a:pt x="1350" y="202"/>
                      </a:lnTo>
                      <a:lnTo>
                        <a:pt x="1351" y="214"/>
                      </a:lnTo>
                      <a:lnTo>
                        <a:pt x="1349" y="220"/>
                      </a:lnTo>
                      <a:lnTo>
                        <a:pt x="1341" y="209"/>
                      </a:lnTo>
                      <a:lnTo>
                        <a:pt x="1335" y="205"/>
                      </a:lnTo>
                      <a:lnTo>
                        <a:pt x="1330" y="209"/>
                      </a:lnTo>
                      <a:lnTo>
                        <a:pt x="1303" y="214"/>
                      </a:lnTo>
                      <a:lnTo>
                        <a:pt x="1302" y="217"/>
                      </a:lnTo>
                      <a:lnTo>
                        <a:pt x="1290" y="225"/>
                      </a:lnTo>
                      <a:lnTo>
                        <a:pt x="1280" y="225"/>
                      </a:lnTo>
                      <a:lnTo>
                        <a:pt x="1273" y="217"/>
                      </a:lnTo>
                      <a:lnTo>
                        <a:pt x="1271" y="225"/>
                      </a:lnTo>
                      <a:lnTo>
                        <a:pt x="1252" y="223"/>
                      </a:lnTo>
                      <a:lnTo>
                        <a:pt x="1251" y="221"/>
                      </a:lnTo>
                      <a:lnTo>
                        <a:pt x="1253" y="215"/>
                      </a:lnTo>
                      <a:lnTo>
                        <a:pt x="1232" y="211"/>
                      </a:lnTo>
                      <a:lnTo>
                        <a:pt x="1222" y="201"/>
                      </a:lnTo>
                      <a:lnTo>
                        <a:pt x="1211" y="194"/>
                      </a:lnTo>
                      <a:lnTo>
                        <a:pt x="1178" y="194"/>
                      </a:lnTo>
                      <a:lnTo>
                        <a:pt x="1158" y="199"/>
                      </a:lnTo>
                      <a:lnTo>
                        <a:pt x="1128" y="183"/>
                      </a:lnTo>
                      <a:lnTo>
                        <a:pt x="1115" y="180"/>
                      </a:lnTo>
                      <a:lnTo>
                        <a:pt x="1107" y="172"/>
                      </a:lnTo>
                      <a:lnTo>
                        <a:pt x="1091" y="167"/>
                      </a:lnTo>
                      <a:lnTo>
                        <a:pt x="1074" y="166"/>
                      </a:lnTo>
                      <a:lnTo>
                        <a:pt x="1072" y="156"/>
                      </a:lnTo>
                      <a:lnTo>
                        <a:pt x="1054" y="152"/>
                      </a:lnTo>
                      <a:lnTo>
                        <a:pt x="1032" y="142"/>
                      </a:lnTo>
                      <a:lnTo>
                        <a:pt x="1010" y="142"/>
                      </a:lnTo>
                      <a:lnTo>
                        <a:pt x="1001" y="148"/>
                      </a:lnTo>
                      <a:lnTo>
                        <a:pt x="975" y="158"/>
                      </a:lnTo>
                      <a:lnTo>
                        <a:pt x="977" y="152"/>
                      </a:lnTo>
                      <a:lnTo>
                        <a:pt x="985" y="151"/>
                      </a:lnTo>
                      <a:lnTo>
                        <a:pt x="983" y="144"/>
                      </a:lnTo>
                      <a:lnTo>
                        <a:pt x="977" y="141"/>
                      </a:lnTo>
                      <a:lnTo>
                        <a:pt x="967" y="140"/>
                      </a:lnTo>
                      <a:lnTo>
                        <a:pt x="929" y="151"/>
                      </a:lnTo>
                      <a:lnTo>
                        <a:pt x="899" y="148"/>
                      </a:lnTo>
                      <a:lnTo>
                        <a:pt x="908" y="140"/>
                      </a:lnTo>
                      <a:lnTo>
                        <a:pt x="909" y="132"/>
                      </a:lnTo>
                      <a:lnTo>
                        <a:pt x="872" y="132"/>
                      </a:lnTo>
                      <a:lnTo>
                        <a:pt x="866" y="129"/>
                      </a:lnTo>
                      <a:lnTo>
                        <a:pt x="887" y="128"/>
                      </a:lnTo>
                      <a:lnTo>
                        <a:pt x="882" y="120"/>
                      </a:lnTo>
                      <a:lnTo>
                        <a:pt x="872" y="120"/>
                      </a:lnTo>
                      <a:lnTo>
                        <a:pt x="870" y="114"/>
                      </a:lnTo>
                      <a:lnTo>
                        <a:pt x="877" y="99"/>
                      </a:lnTo>
                      <a:lnTo>
                        <a:pt x="877" y="87"/>
                      </a:lnTo>
                      <a:lnTo>
                        <a:pt x="859" y="80"/>
                      </a:lnTo>
                      <a:lnTo>
                        <a:pt x="843" y="80"/>
                      </a:lnTo>
                      <a:lnTo>
                        <a:pt x="845" y="94"/>
                      </a:lnTo>
                      <a:lnTo>
                        <a:pt x="843" y="91"/>
                      </a:lnTo>
                      <a:lnTo>
                        <a:pt x="835" y="94"/>
                      </a:lnTo>
                      <a:lnTo>
                        <a:pt x="832" y="81"/>
                      </a:lnTo>
                      <a:lnTo>
                        <a:pt x="827" y="69"/>
                      </a:lnTo>
                      <a:lnTo>
                        <a:pt x="817" y="69"/>
                      </a:lnTo>
                      <a:lnTo>
                        <a:pt x="807" y="71"/>
                      </a:lnTo>
                      <a:lnTo>
                        <a:pt x="790" y="83"/>
                      </a:lnTo>
                      <a:lnTo>
                        <a:pt x="785" y="75"/>
                      </a:lnTo>
                      <a:lnTo>
                        <a:pt x="778" y="80"/>
                      </a:lnTo>
                      <a:lnTo>
                        <a:pt x="771" y="91"/>
                      </a:lnTo>
                      <a:lnTo>
                        <a:pt x="763" y="91"/>
                      </a:lnTo>
                      <a:lnTo>
                        <a:pt x="757" y="83"/>
                      </a:lnTo>
                      <a:lnTo>
                        <a:pt x="747" y="83"/>
                      </a:lnTo>
                      <a:lnTo>
                        <a:pt x="740" y="78"/>
                      </a:lnTo>
                      <a:lnTo>
                        <a:pt x="744" y="70"/>
                      </a:lnTo>
                      <a:lnTo>
                        <a:pt x="733" y="45"/>
                      </a:lnTo>
                      <a:lnTo>
                        <a:pt x="716" y="39"/>
                      </a:lnTo>
                      <a:lnTo>
                        <a:pt x="716" y="48"/>
                      </a:lnTo>
                      <a:lnTo>
                        <a:pt x="709" y="40"/>
                      </a:lnTo>
                      <a:lnTo>
                        <a:pt x="710" y="51"/>
                      </a:lnTo>
                      <a:lnTo>
                        <a:pt x="704" y="51"/>
                      </a:lnTo>
                      <a:lnTo>
                        <a:pt x="697" y="58"/>
                      </a:lnTo>
                      <a:lnTo>
                        <a:pt x="695" y="72"/>
                      </a:lnTo>
                      <a:lnTo>
                        <a:pt x="704" y="83"/>
                      </a:lnTo>
                      <a:lnTo>
                        <a:pt x="704" y="91"/>
                      </a:lnTo>
                      <a:lnTo>
                        <a:pt x="705" y="103"/>
                      </a:lnTo>
                      <a:lnTo>
                        <a:pt x="695" y="103"/>
                      </a:lnTo>
                      <a:lnTo>
                        <a:pt x="694" y="94"/>
                      </a:lnTo>
                      <a:lnTo>
                        <a:pt x="688" y="87"/>
                      </a:lnTo>
                      <a:lnTo>
                        <a:pt x="683" y="94"/>
                      </a:lnTo>
                      <a:lnTo>
                        <a:pt x="678" y="83"/>
                      </a:lnTo>
                      <a:lnTo>
                        <a:pt x="676" y="96"/>
                      </a:lnTo>
                      <a:lnTo>
                        <a:pt x="657" y="83"/>
                      </a:lnTo>
                      <a:lnTo>
                        <a:pt x="649" y="82"/>
                      </a:lnTo>
                      <a:lnTo>
                        <a:pt x="646" y="85"/>
                      </a:lnTo>
                      <a:lnTo>
                        <a:pt x="654" y="66"/>
                      </a:lnTo>
                      <a:lnTo>
                        <a:pt x="660" y="70"/>
                      </a:lnTo>
                      <a:lnTo>
                        <a:pt x="672" y="64"/>
                      </a:lnTo>
                      <a:lnTo>
                        <a:pt x="689" y="49"/>
                      </a:lnTo>
                      <a:lnTo>
                        <a:pt x="690" y="42"/>
                      </a:lnTo>
                      <a:lnTo>
                        <a:pt x="689" y="33"/>
                      </a:lnTo>
                      <a:lnTo>
                        <a:pt x="681" y="26"/>
                      </a:lnTo>
                      <a:lnTo>
                        <a:pt x="661" y="30"/>
                      </a:lnTo>
                      <a:lnTo>
                        <a:pt x="660" y="27"/>
                      </a:lnTo>
                      <a:lnTo>
                        <a:pt x="658" y="16"/>
                      </a:lnTo>
                      <a:lnTo>
                        <a:pt x="650" y="11"/>
                      </a:lnTo>
                      <a:lnTo>
                        <a:pt x="642" y="15"/>
                      </a:lnTo>
                      <a:lnTo>
                        <a:pt x="635" y="10"/>
                      </a:lnTo>
                      <a:lnTo>
                        <a:pt x="627" y="0"/>
                      </a:lnTo>
                      <a:lnTo>
                        <a:pt x="622" y="3"/>
                      </a:lnTo>
                      <a:lnTo>
                        <a:pt x="619" y="10"/>
                      </a:lnTo>
                      <a:lnTo>
                        <a:pt x="613" y="17"/>
                      </a:lnTo>
                      <a:lnTo>
                        <a:pt x="612" y="24"/>
                      </a:lnTo>
                      <a:lnTo>
                        <a:pt x="609" y="22"/>
                      </a:lnTo>
                      <a:lnTo>
                        <a:pt x="612" y="33"/>
                      </a:lnTo>
                      <a:lnTo>
                        <a:pt x="608" y="37"/>
                      </a:lnTo>
                      <a:lnTo>
                        <a:pt x="602" y="33"/>
                      </a:lnTo>
                      <a:lnTo>
                        <a:pt x="598" y="35"/>
                      </a:lnTo>
                      <a:lnTo>
                        <a:pt x="597" y="40"/>
                      </a:lnTo>
                      <a:lnTo>
                        <a:pt x="591" y="48"/>
                      </a:lnTo>
                      <a:lnTo>
                        <a:pt x="584" y="60"/>
                      </a:lnTo>
                      <a:lnTo>
                        <a:pt x="558" y="86"/>
                      </a:lnTo>
                      <a:lnTo>
                        <a:pt x="536" y="86"/>
                      </a:lnTo>
                      <a:lnTo>
                        <a:pt x="537" y="91"/>
                      </a:lnTo>
                      <a:lnTo>
                        <a:pt x="511" y="96"/>
                      </a:lnTo>
                      <a:lnTo>
                        <a:pt x="491" y="91"/>
                      </a:lnTo>
                      <a:lnTo>
                        <a:pt x="495" y="96"/>
                      </a:lnTo>
                      <a:lnTo>
                        <a:pt x="486" y="101"/>
                      </a:lnTo>
                      <a:lnTo>
                        <a:pt x="489" y="113"/>
                      </a:lnTo>
                      <a:lnTo>
                        <a:pt x="472" y="103"/>
                      </a:lnTo>
                      <a:lnTo>
                        <a:pt x="480" y="92"/>
                      </a:lnTo>
                      <a:lnTo>
                        <a:pt x="483" y="83"/>
                      </a:lnTo>
                      <a:lnTo>
                        <a:pt x="496" y="78"/>
                      </a:lnTo>
                      <a:lnTo>
                        <a:pt x="500" y="73"/>
                      </a:lnTo>
                      <a:lnTo>
                        <a:pt x="478" y="81"/>
                      </a:lnTo>
                      <a:lnTo>
                        <a:pt x="466" y="88"/>
                      </a:lnTo>
                      <a:lnTo>
                        <a:pt x="452" y="101"/>
                      </a:lnTo>
                      <a:lnTo>
                        <a:pt x="448" y="109"/>
                      </a:lnTo>
                      <a:lnTo>
                        <a:pt x="448" y="113"/>
                      </a:lnTo>
                      <a:lnTo>
                        <a:pt x="440" y="116"/>
                      </a:lnTo>
                      <a:lnTo>
                        <a:pt x="445" y="121"/>
                      </a:lnTo>
                      <a:lnTo>
                        <a:pt x="452" y="124"/>
                      </a:lnTo>
                      <a:lnTo>
                        <a:pt x="457" y="136"/>
                      </a:lnTo>
                      <a:lnTo>
                        <a:pt x="464" y="141"/>
                      </a:lnTo>
                      <a:lnTo>
                        <a:pt x="474" y="139"/>
                      </a:lnTo>
                      <a:lnTo>
                        <a:pt x="461" y="145"/>
                      </a:lnTo>
                      <a:lnTo>
                        <a:pt x="453" y="145"/>
                      </a:lnTo>
                      <a:lnTo>
                        <a:pt x="450" y="155"/>
                      </a:lnTo>
                      <a:lnTo>
                        <a:pt x="453" y="162"/>
                      </a:lnTo>
                      <a:lnTo>
                        <a:pt x="452" y="174"/>
                      </a:lnTo>
                      <a:lnTo>
                        <a:pt x="447" y="182"/>
                      </a:lnTo>
                      <a:lnTo>
                        <a:pt x="442" y="175"/>
                      </a:lnTo>
                      <a:lnTo>
                        <a:pt x="442" y="162"/>
                      </a:lnTo>
                      <a:lnTo>
                        <a:pt x="434" y="168"/>
                      </a:lnTo>
                      <a:lnTo>
                        <a:pt x="440" y="158"/>
                      </a:lnTo>
                      <a:lnTo>
                        <a:pt x="439" y="146"/>
                      </a:lnTo>
                      <a:lnTo>
                        <a:pt x="445" y="140"/>
                      </a:lnTo>
                      <a:lnTo>
                        <a:pt x="442" y="131"/>
                      </a:lnTo>
                      <a:lnTo>
                        <a:pt x="432" y="128"/>
                      </a:lnTo>
                      <a:lnTo>
                        <a:pt x="405" y="148"/>
                      </a:lnTo>
                      <a:lnTo>
                        <a:pt x="405" y="152"/>
                      </a:lnTo>
                      <a:lnTo>
                        <a:pt x="418" y="145"/>
                      </a:lnTo>
                      <a:lnTo>
                        <a:pt x="408" y="156"/>
                      </a:lnTo>
                      <a:lnTo>
                        <a:pt x="366" y="184"/>
                      </a:lnTo>
                      <a:lnTo>
                        <a:pt x="348" y="188"/>
                      </a:lnTo>
                      <a:lnTo>
                        <a:pt x="338" y="200"/>
                      </a:lnTo>
                      <a:lnTo>
                        <a:pt x="342" y="191"/>
                      </a:lnTo>
                      <a:lnTo>
                        <a:pt x="342" y="183"/>
                      </a:lnTo>
                      <a:lnTo>
                        <a:pt x="348" y="177"/>
                      </a:lnTo>
                      <a:lnTo>
                        <a:pt x="337" y="175"/>
                      </a:lnTo>
                      <a:lnTo>
                        <a:pt x="326" y="200"/>
                      </a:lnTo>
                      <a:lnTo>
                        <a:pt x="323" y="211"/>
                      </a:lnTo>
                      <a:lnTo>
                        <a:pt x="342" y="228"/>
                      </a:lnTo>
                      <a:lnTo>
                        <a:pt x="353" y="233"/>
                      </a:lnTo>
                      <a:lnTo>
                        <a:pt x="353" y="239"/>
                      </a:lnTo>
                      <a:lnTo>
                        <a:pt x="324" y="225"/>
                      </a:lnTo>
                      <a:lnTo>
                        <a:pt x="321" y="218"/>
                      </a:lnTo>
                      <a:lnTo>
                        <a:pt x="312" y="217"/>
                      </a:lnTo>
                      <a:lnTo>
                        <a:pt x="307" y="227"/>
                      </a:lnTo>
                      <a:lnTo>
                        <a:pt x="285" y="253"/>
                      </a:lnTo>
                      <a:lnTo>
                        <a:pt x="295" y="258"/>
                      </a:lnTo>
                      <a:lnTo>
                        <a:pt x="318" y="259"/>
                      </a:lnTo>
                      <a:lnTo>
                        <a:pt x="314" y="261"/>
                      </a:lnTo>
                      <a:lnTo>
                        <a:pt x="287" y="261"/>
                      </a:lnTo>
                      <a:lnTo>
                        <a:pt x="280" y="264"/>
                      </a:lnTo>
                      <a:lnTo>
                        <a:pt x="279" y="268"/>
                      </a:lnTo>
                      <a:lnTo>
                        <a:pt x="291" y="282"/>
                      </a:lnTo>
                      <a:lnTo>
                        <a:pt x="302" y="288"/>
                      </a:lnTo>
                      <a:lnTo>
                        <a:pt x="299" y="293"/>
                      </a:lnTo>
                      <a:lnTo>
                        <a:pt x="279" y="279"/>
                      </a:lnTo>
                      <a:lnTo>
                        <a:pt x="280" y="287"/>
                      </a:lnTo>
                      <a:lnTo>
                        <a:pt x="273" y="318"/>
                      </a:lnTo>
                      <a:lnTo>
                        <a:pt x="270" y="323"/>
                      </a:lnTo>
                      <a:lnTo>
                        <a:pt x="269" y="306"/>
                      </a:lnTo>
                      <a:lnTo>
                        <a:pt x="263" y="331"/>
                      </a:lnTo>
                      <a:lnTo>
                        <a:pt x="251" y="356"/>
                      </a:lnTo>
                      <a:lnTo>
                        <a:pt x="226" y="379"/>
                      </a:lnTo>
                      <a:lnTo>
                        <a:pt x="189" y="388"/>
                      </a:lnTo>
                      <a:lnTo>
                        <a:pt x="155" y="393"/>
                      </a:lnTo>
                      <a:lnTo>
                        <a:pt x="127" y="401"/>
                      </a:lnTo>
                      <a:lnTo>
                        <a:pt x="117" y="400"/>
                      </a:lnTo>
                      <a:lnTo>
                        <a:pt x="125" y="397"/>
                      </a:lnTo>
                      <a:lnTo>
                        <a:pt x="124" y="393"/>
                      </a:lnTo>
                      <a:lnTo>
                        <a:pt x="102" y="395"/>
                      </a:lnTo>
                      <a:lnTo>
                        <a:pt x="102" y="397"/>
                      </a:lnTo>
                      <a:lnTo>
                        <a:pt x="103" y="401"/>
                      </a:lnTo>
                      <a:lnTo>
                        <a:pt x="101" y="419"/>
                      </a:lnTo>
                      <a:lnTo>
                        <a:pt x="101" y="435"/>
                      </a:lnTo>
                      <a:lnTo>
                        <a:pt x="98" y="453"/>
                      </a:lnTo>
                      <a:lnTo>
                        <a:pt x="103" y="455"/>
                      </a:lnTo>
                      <a:lnTo>
                        <a:pt x="108" y="452"/>
                      </a:lnTo>
                      <a:lnTo>
                        <a:pt x="102" y="459"/>
                      </a:lnTo>
                      <a:lnTo>
                        <a:pt x="88" y="465"/>
                      </a:lnTo>
                      <a:lnTo>
                        <a:pt x="85" y="471"/>
                      </a:lnTo>
                      <a:lnTo>
                        <a:pt x="79" y="471"/>
                      </a:lnTo>
                      <a:lnTo>
                        <a:pt x="86" y="465"/>
                      </a:lnTo>
                      <a:lnTo>
                        <a:pt x="88" y="457"/>
                      </a:lnTo>
                      <a:lnTo>
                        <a:pt x="86" y="458"/>
                      </a:lnTo>
                      <a:lnTo>
                        <a:pt x="71" y="468"/>
                      </a:lnTo>
                      <a:lnTo>
                        <a:pt x="69" y="474"/>
                      </a:lnTo>
                      <a:lnTo>
                        <a:pt x="102" y="489"/>
                      </a:lnTo>
                      <a:lnTo>
                        <a:pt x="112" y="500"/>
                      </a:lnTo>
                      <a:lnTo>
                        <a:pt x="118" y="511"/>
                      </a:lnTo>
                      <a:lnTo>
                        <a:pt x="140" y="524"/>
                      </a:lnTo>
                      <a:lnTo>
                        <a:pt x="152" y="527"/>
                      </a:lnTo>
                      <a:lnTo>
                        <a:pt x="182" y="556"/>
                      </a:lnTo>
                      <a:lnTo>
                        <a:pt x="206" y="572"/>
                      </a:lnTo>
                      <a:lnTo>
                        <a:pt x="221" y="587"/>
                      </a:lnTo>
                      <a:lnTo>
                        <a:pt x="221" y="592"/>
                      </a:lnTo>
                      <a:lnTo>
                        <a:pt x="230" y="599"/>
                      </a:lnTo>
                      <a:lnTo>
                        <a:pt x="233" y="608"/>
                      </a:lnTo>
                      <a:lnTo>
                        <a:pt x="237" y="621"/>
                      </a:lnTo>
                      <a:lnTo>
                        <a:pt x="241" y="626"/>
                      </a:lnTo>
                      <a:lnTo>
                        <a:pt x="238" y="629"/>
                      </a:lnTo>
                      <a:lnTo>
                        <a:pt x="240" y="641"/>
                      </a:lnTo>
                      <a:lnTo>
                        <a:pt x="244" y="657"/>
                      </a:lnTo>
                      <a:lnTo>
                        <a:pt x="259" y="659"/>
                      </a:lnTo>
                      <a:lnTo>
                        <a:pt x="268" y="666"/>
                      </a:lnTo>
                      <a:lnTo>
                        <a:pt x="291" y="675"/>
                      </a:lnTo>
                      <a:lnTo>
                        <a:pt x="287" y="670"/>
                      </a:lnTo>
                      <a:lnTo>
                        <a:pt x="292" y="666"/>
                      </a:lnTo>
                      <a:lnTo>
                        <a:pt x="294" y="658"/>
                      </a:lnTo>
                      <a:lnTo>
                        <a:pt x="308" y="659"/>
                      </a:lnTo>
                      <a:lnTo>
                        <a:pt x="310" y="657"/>
                      </a:lnTo>
                      <a:lnTo>
                        <a:pt x="307" y="651"/>
                      </a:lnTo>
                      <a:lnTo>
                        <a:pt x="313" y="648"/>
                      </a:lnTo>
                      <a:lnTo>
                        <a:pt x="317" y="648"/>
                      </a:lnTo>
                      <a:lnTo>
                        <a:pt x="305" y="673"/>
                      </a:lnTo>
                      <a:lnTo>
                        <a:pt x="310" y="677"/>
                      </a:lnTo>
                      <a:lnTo>
                        <a:pt x="319" y="670"/>
                      </a:lnTo>
                      <a:lnTo>
                        <a:pt x="335" y="666"/>
                      </a:lnTo>
                      <a:lnTo>
                        <a:pt x="348" y="667"/>
                      </a:lnTo>
                      <a:lnTo>
                        <a:pt x="354" y="669"/>
                      </a:lnTo>
                      <a:lnTo>
                        <a:pt x="362" y="678"/>
                      </a:lnTo>
                      <a:lnTo>
                        <a:pt x="359" y="683"/>
                      </a:lnTo>
                      <a:lnTo>
                        <a:pt x="349" y="686"/>
                      </a:lnTo>
                      <a:lnTo>
                        <a:pt x="343" y="705"/>
                      </a:lnTo>
                      <a:lnTo>
                        <a:pt x="355" y="723"/>
                      </a:lnTo>
                      <a:lnTo>
                        <a:pt x="372" y="736"/>
                      </a:lnTo>
                      <a:lnTo>
                        <a:pt x="375" y="729"/>
                      </a:lnTo>
                      <a:lnTo>
                        <a:pt x="375" y="718"/>
                      </a:lnTo>
                      <a:lnTo>
                        <a:pt x="378" y="713"/>
                      </a:lnTo>
                      <a:lnTo>
                        <a:pt x="377" y="724"/>
                      </a:lnTo>
                      <a:lnTo>
                        <a:pt x="381" y="727"/>
                      </a:lnTo>
                      <a:lnTo>
                        <a:pt x="383" y="721"/>
                      </a:lnTo>
                      <a:lnTo>
                        <a:pt x="399" y="720"/>
                      </a:lnTo>
                      <a:lnTo>
                        <a:pt x="415" y="731"/>
                      </a:lnTo>
                      <a:lnTo>
                        <a:pt x="427" y="727"/>
                      </a:lnTo>
                      <a:lnTo>
                        <a:pt x="436" y="717"/>
                      </a:lnTo>
                      <a:lnTo>
                        <a:pt x="446" y="720"/>
                      </a:lnTo>
                      <a:lnTo>
                        <a:pt x="453" y="713"/>
                      </a:lnTo>
                      <a:lnTo>
                        <a:pt x="469" y="716"/>
                      </a:lnTo>
                      <a:lnTo>
                        <a:pt x="464" y="722"/>
                      </a:lnTo>
                      <a:lnTo>
                        <a:pt x="440" y="731"/>
                      </a:lnTo>
                      <a:lnTo>
                        <a:pt x="435" y="739"/>
                      </a:lnTo>
                      <a:lnTo>
                        <a:pt x="441" y="742"/>
                      </a:lnTo>
                      <a:lnTo>
                        <a:pt x="443" y="736"/>
                      </a:lnTo>
                      <a:lnTo>
                        <a:pt x="467" y="728"/>
                      </a:lnTo>
                      <a:lnTo>
                        <a:pt x="472" y="732"/>
                      </a:lnTo>
                      <a:lnTo>
                        <a:pt x="472" y="739"/>
                      </a:lnTo>
                      <a:lnTo>
                        <a:pt x="464" y="745"/>
                      </a:lnTo>
                      <a:lnTo>
                        <a:pt x="442" y="747"/>
                      </a:lnTo>
                      <a:lnTo>
                        <a:pt x="434" y="750"/>
                      </a:lnTo>
                      <a:lnTo>
                        <a:pt x="430" y="756"/>
                      </a:lnTo>
                      <a:lnTo>
                        <a:pt x="410" y="759"/>
                      </a:lnTo>
                      <a:lnTo>
                        <a:pt x="403" y="758"/>
                      </a:lnTo>
                      <a:lnTo>
                        <a:pt x="398" y="750"/>
                      </a:lnTo>
                      <a:lnTo>
                        <a:pt x="392" y="748"/>
                      </a:lnTo>
                      <a:lnTo>
                        <a:pt x="389" y="744"/>
                      </a:lnTo>
                      <a:lnTo>
                        <a:pt x="382" y="743"/>
                      </a:lnTo>
                      <a:lnTo>
                        <a:pt x="381" y="737"/>
                      </a:lnTo>
                      <a:lnTo>
                        <a:pt x="376" y="738"/>
                      </a:lnTo>
                      <a:lnTo>
                        <a:pt x="369" y="744"/>
                      </a:lnTo>
                      <a:lnTo>
                        <a:pt x="351" y="744"/>
                      </a:lnTo>
                      <a:lnTo>
                        <a:pt x="342" y="736"/>
                      </a:lnTo>
                      <a:lnTo>
                        <a:pt x="332" y="717"/>
                      </a:lnTo>
                      <a:lnTo>
                        <a:pt x="338" y="734"/>
                      </a:lnTo>
                      <a:lnTo>
                        <a:pt x="344" y="744"/>
                      </a:lnTo>
                      <a:lnTo>
                        <a:pt x="339" y="755"/>
                      </a:lnTo>
                      <a:lnTo>
                        <a:pt x="339" y="766"/>
                      </a:lnTo>
                      <a:lnTo>
                        <a:pt x="346" y="769"/>
                      </a:lnTo>
                      <a:lnTo>
                        <a:pt x="344" y="764"/>
                      </a:lnTo>
                      <a:lnTo>
                        <a:pt x="349" y="753"/>
                      </a:lnTo>
                      <a:lnTo>
                        <a:pt x="361" y="755"/>
                      </a:lnTo>
                      <a:lnTo>
                        <a:pt x="388" y="764"/>
                      </a:lnTo>
                      <a:lnTo>
                        <a:pt x="394" y="771"/>
                      </a:lnTo>
                      <a:lnTo>
                        <a:pt x="393" y="780"/>
                      </a:lnTo>
                      <a:lnTo>
                        <a:pt x="385" y="791"/>
                      </a:lnTo>
                      <a:lnTo>
                        <a:pt x="386" y="785"/>
                      </a:lnTo>
                      <a:lnTo>
                        <a:pt x="383" y="779"/>
                      </a:lnTo>
                      <a:lnTo>
                        <a:pt x="364" y="771"/>
                      </a:lnTo>
                      <a:lnTo>
                        <a:pt x="354" y="793"/>
                      </a:lnTo>
                      <a:lnTo>
                        <a:pt x="350" y="802"/>
                      </a:lnTo>
                      <a:lnTo>
                        <a:pt x="350" y="809"/>
                      </a:lnTo>
                      <a:lnTo>
                        <a:pt x="346" y="814"/>
                      </a:lnTo>
                      <a:lnTo>
                        <a:pt x="339" y="810"/>
                      </a:lnTo>
                      <a:lnTo>
                        <a:pt x="337" y="804"/>
                      </a:lnTo>
                      <a:lnTo>
                        <a:pt x="332" y="798"/>
                      </a:lnTo>
                      <a:lnTo>
                        <a:pt x="322" y="801"/>
                      </a:lnTo>
                      <a:lnTo>
                        <a:pt x="321" y="803"/>
                      </a:lnTo>
                      <a:lnTo>
                        <a:pt x="314" y="799"/>
                      </a:lnTo>
                      <a:lnTo>
                        <a:pt x="302" y="802"/>
                      </a:lnTo>
                      <a:lnTo>
                        <a:pt x="300" y="797"/>
                      </a:lnTo>
                      <a:lnTo>
                        <a:pt x="296" y="801"/>
                      </a:lnTo>
                      <a:lnTo>
                        <a:pt x="297" y="795"/>
                      </a:lnTo>
                      <a:lnTo>
                        <a:pt x="289" y="796"/>
                      </a:lnTo>
                      <a:lnTo>
                        <a:pt x="285" y="802"/>
                      </a:lnTo>
                      <a:lnTo>
                        <a:pt x="280" y="799"/>
                      </a:lnTo>
                      <a:lnTo>
                        <a:pt x="269" y="797"/>
                      </a:lnTo>
                      <a:lnTo>
                        <a:pt x="246" y="799"/>
                      </a:lnTo>
                      <a:lnTo>
                        <a:pt x="237" y="792"/>
                      </a:lnTo>
                      <a:lnTo>
                        <a:pt x="237" y="782"/>
                      </a:lnTo>
                      <a:lnTo>
                        <a:pt x="221" y="781"/>
                      </a:lnTo>
                      <a:lnTo>
                        <a:pt x="238" y="767"/>
                      </a:lnTo>
                      <a:lnTo>
                        <a:pt x="237" y="756"/>
                      </a:lnTo>
                      <a:lnTo>
                        <a:pt x="238" y="744"/>
                      </a:lnTo>
                      <a:lnTo>
                        <a:pt x="237" y="736"/>
                      </a:lnTo>
                      <a:lnTo>
                        <a:pt x="227" y="729"/>
                      </a:lnTo>
                      <a:lnTo>
                        <a:pt x="230" y="727"/>
                      </a:lnTo>
                      <a:lnTo>
                        <a:pt x="246" y="724"/>
                      </a:lnTo>
                      <a:lnTo>
                        <a:pt x="227" y="723"/>
                      </a:lnTo>
                      <a:lnTo>
                        <a:pt x="215" y="727"/>
                      </a:lnTo>
                      <a:lnTo>
                        <a:pt x="188" y="728"/>
                      </a:lnTo>
                      <a:lnTo>
                        <a:pt x="172" y="747"/>
                      </a:lnTo>
                      <a:lnTo>
                        <a:pt x="160" y="749"/>
                      </a:lnTo>
                      <a:lnTo>
                        <a:pt x="154" y="753"/>
                      </a:lnTo>
                      <a:lnTo>
                        <a:pt x="149" y="752"/>
                      </a:lnTo>
                      <a:lnTo>
                        <a:pt x="136" y="761"/>
                      </a:lnTo>
                      <a:lnTo>
                        <a:pt x="125" y="772"/>
                      </a:lnTo>
                      <a:lnTo>
                        <a:pt x="135" y="780"/>
                      </a:lnTo>
                      <a:lnTo>
                        <a:pt x="141" y="790"/>
                      </a:lnTo>
                      <a:lnTo>
                        <a:pt x="136" y="792"/>
                      </a:lnTo>
                      <a:lnTo>
                        <a:pt x="115" y="793"/>
                      </a:lnTo>
                      <a:lnTo>
                        <a:pt x="111" y="790"/>
                      </a:lnTo>
                      <a:lnTo>
                        <a:pt x="109" y="783"/>
                      </a:lnTo>
                      <a:lnTo>
                        <a:pt x="101" y="787"/>
                      </a:lnTo>
                      <a:lnTo>
                        <a:pt x="77" y="802"/>
                      </a:lnTo>
                      <a:lnTo>
                        <a:pt x="71" y="810"/>
                      </a:lnTo>
                      <a:lnTo>
                        <a:pt x="68" y="808"/>
                      </a:lnTo>
                      <a:lnTo>
                        <a:pt x="66" y="814"/>
                      </a:lnTo>
                      <a:lnTo>
                        <a:pt x="61" y="823"/>
                      </a:lnTo>
                      <a:lnTo>
                        <a:pt x="50" y="828"/>
                      </a:lnTo>
                      <a:lnTo>
                        <a:pt x="45" y="822"/>
                      </a:lnTo>
                      <a:lnTo>
                        <a:pt x="36" y="829"/>
                      </a:lnTo>
                      <a:lnTo>
                        <a:pt x="32" y="835"/>
                      </a:lnTo>
                      <a:lnTo>
                        <a:pt x="32" y="840"/>
                      </a:lnTo>
                      <a:lnTo>
                        <a:pt x="34" y="842"/>
                      </a:lnTo>
                      <a:lnTo>
                        <a:pt x="11" y="855"/>
                      </a:lnTo>
                      <a:lnTo>
                        <a:pt x="6" y="856"/>
                      </a:lnTo>
                      <a:lnTo>
                        <a:pt x="12" y="842"/>
                      </a:lnTo>
                      <a:lnTo>
                        <a:pt x="0" y="850"/>
                      </a:lnTo>
                      <a:lnTo>
                        <a:pt x="0" y="858"/>
                      </a:lnTo>
                      <a:lnTo>
                        <a:pt x="6" y="865"/>
                      </a:lnTo>
                      <a:lnTo>
                        <a:pt x="43" y="889"/>
                      </a:lnTo>
                      <a:lnTo>
                        <a:pt x="71" y="899"/>
                      </a:lnTo>
                      <a:lnTo>
                        <a:pt x="75" y="898"/>
                      </a:lnTo>
                      <a:lnTo>
                        <a:pt x="70" y="890"/>
                      </a:lnTo>
                      <a:lnTo>
                        <a:pt x="107" y="903"/>
                      </a:lnTo>
                      <a:lnTo>
                        <a:pt x="90" y="910"/>
                      </a:lnTo>
                      <a:lnTo>
                        <a:pt x="81" y="922"/>
                      </a:lnTo>
                      <a:lnTo>
                        <a:pt x="72" y="919"/>
                      </a:lnTo>
                      <a:lnTo>
                        <a:pt x="74" y="911"/>
                      </a:lnTo>
                      <a:lnTo>
                        <a:pt x="70" y="906"/>
                      </a:lnTo>
                      <a:lnTo>
                        <a:pt x="68" y="915"/>
                      </a:lnTo>
                      <a:lnTo>
                        <a:pt x="80" y="941"/>
                      </a:lnTo>
                      <a:lnTo>
                        <a:pt x="91" y="952"/>
                      </a:lnTo>
                      <a:lnTo>
                        <a:pt x="91" y="963"/>
                      </a:lnTo>
                      <a:lnTo>
                        <a:pt x="88" y="976"/>
                      </a:lnTo>
                      <a:lnTo>
                        <a:pt x="100" y="990"/>
                      </a:lnTo>
                      <a:lnTo>
                        <a:pt x="104" y="991"/>
                      </a:lnTo>
                      <a:lnTo>
                        <a:pt x="108" y="996"/>
                      </a:lnTo>
                      <a:lnTo>
                        <a:pt x="150" y="1005"/>
                      </a:lnTo>
                      <a:lnTo>
                        <a:pt x="160" y="1003"/>
                      </a:lnTo>
                      <a:lnTo>
                        <a:pt x="179" y="1013"/>
                      </a:lnTo>
                      <a:lnTo>
                        <a:pt x="210" y="997"/>
                      </a:lnTo>
                      <a:lnTo>
                        <a:pt x="231" y="1001"/>
                      </a:lnTo>
                      <a:lnTo>
                        <a:pt x="247" y="996"/>
                      </a:lnTo>
                      <a:lnTo>
                        <a:pt x="263" y="1003"/>
                      </a:lnTo>
                      <a:lnTo>
                        <a:pt x="275" y="1017"/>
                      </a:lnTo>
                      <a:lnTo>
                        <a:pt x="278" y="1013"/>
                      </a:lnTo>
                      <a:lnTo>
                        <a:pt x="279" y="1003"/>
                      </a:lnTo>
                      <a:lnTo>
                        <a:pt x="270" y="1001"/>
                      </a:lnTo>
                      <a:lnTo>
                        <a:pt x="263" y="995"/>
                      </a:lnTo>
                      <a:lnTo>
                        <a:pt x="260" y="990"/>
                      </a:lnTo>
                      <a:lnTo>
                        <a:pt x="275" y="989"/>
                      </a:lnTo>
                      <a:lnTo>
                        <a:pt x="280" y="997"/>
                      </a:lnTo>
                      <a:lnTo>
                        <a:pt x="290" y="1005"/>
                      </a:lnTo>
                      <a:lnTo>
                        <a:pt x="294" y="1033"/>
                      </a:lnTo>
                      <a:lnTo>
                        <a:pt x="297" y="1033"/>
                      </a:lnTo>
                      <a:lnTo>
                        <a:pt x="303" y="1017"/>
                      </a:lnTo>
                      <a:lnTo>
                        <a:pt x="312" y="1002"/>
                      </a:lnTo>
                      <a:lnTo>
                        <a:pt x="324" y="990"/>
                      </a:lnTo>
                      <a:lnTo>
                        <a:pt x="330" y="981"/>
                      </a:lnTo>
                      <a:lnTo>
                        <a:pt x="351" y="971"/>
                      </a:lnTo>
                      <a:lnTo>
                        <a:pt x="350" y="964"/>
                      </a:lnTo>
                      <a:lnTo>
                        <a:pt x="365" y="970"/>
                      </a:lnTo>
                      <a:lnTo>
                        <a:pt x="371" y="969"/>
                      </a:lnTo>
                      <a:lnTo>
                        <a:pt x="377" y="962"/>
                      </a:lnTo>
                      <a:lnTo>
                        <a:pt x="389" y="954"/>
                      </a:lnTo>
                      <a:lnTo>
                        <a:pt x="400" y="968"/>
                      </a:lnTo>
                      <a:lnTo>
                        <a:pt x="405" y="970"/>
                      </a:lnTo>
                      <a:lnTo>
                        <a:pt x="405" y="984"/>
                      </a:lnTo>
                      <a:lnTo>
                        <a:pt x="400" y="995"/>
                      </a:lnTo>
                      <a:lnTo>
                        <a:pt x="394" y="1003"/>
                      </a:lnTo>
                      <a:lnTo>
                        <a:pt x="382" y="1008"/>
                      </a:lnTo>
                      <a:lnTo>
                        <a:pt x="373" y="1003"/>
                      </a:lnTo>
                      <a:lnTo>
                        <a:pt x="365" y="1003"/>
                      </a:lnTo>
                      <a:lnTo>
                        <a:pt x="365" y="1014"/>
                      </a:lnTo>
                      <a:lnTo>
                        <a:pt x="367" y="1021"/>
                      </a:lnTo>
                      <a:lnTo>
                        <a:pt x="372" y="1016"/>
                      </a:lnTo>
                      <a:lnTo>
                        <a:pt x="382" y="1019"/>
                      </a:lnTo>
                      <a:lnTo>
                        <a:pt x="387" y="1033"/>
                      </a:lnTo>
                      <a:lnTo>
                        <a:pt x="397" y="1052"/>
                      </a:lnTo>
                      <a:lnTo>
                        <a:pt x="396" y="1061"/>
                      </a:lnTo>
                      <a:lnTo>
                        <a:pt x="394" y="1065"/>
                      </a:lnTo>
                      <a:lnTo>
                        <a:pt x="400" y="1070"/>
                      </a:lnTo>
                      <a:lnTo>
                        <a:pt x="403" y="1077"/>
                      </a:lnTo>
                      <a:lnTo>
                        <a:pt x="404" y="1084"/>
                      </a:lnTo>
                      <a:lnTo>
                        <a:pt x="403" y="1098"/>
                      </a:lnTo>
                      <a:lnTo>
                        <a:pt x="394" y="1115"/>
                      </a:lnTo>
                      <a:lnTo>
                        <a:pt x="387" y="1125"/>
                      </a:lnTo>
                      <a:lnTo>
                        <a:pt x="380" y="1132"/>
                      </a:lnTo>
                      <a:lnTo>
                        <a:pt x="371" y="1135"/>
                      </a:lnTo>
                      <a:lnTo>
                        <a:pt x="360" y="1135"/>
                      </a:lnTo>
                      <a:lnTo>
                        <a:pt x="353" y="1140"/>
                      </a:lnTo>
                      <a:lnTo>
                        <a:pt x="344" y="1138"/>
                      </a:lnTo>
                      <a:lnTo>
                        <a:pt x="326" y="1143"/>
                      </a:lnTo>
                      <a:lnTo>
                        <a:pt x="322" y="1143"/>
                      </a:lnTo>
                      <a:lnTo>
                        <a:pt x="332" y="1132"/>
                      </a:lnTo>
                      <a:lnTo>
                        <a:pt x="330" y="1130"/>
                      </a:lnTo>
                      <a:lnTo>
                        <a:pt x="321" y="1131"/>
                      </a:lnTo>
                      <a:lnTo>
                        <a:pt x="317" y="1135"/>
                      </a:lnTo>
                      <a:lnTo>
                        <a:pt x="312" y="1147"/>
                      </a:lnTo>
                      <a:lnTo>
                        <a:pt x="303" y="1158"/>
                      </a:lnTo>
                      <a:lnTo>
                        <a:pt x="286" y="1174"/>
                      </a:lnTo>
                      <a:lnTo>
                        <a:pt x="280" y="1183"/>
                      </a:lnTo>
                      <a:lnTo>
                        <a:pt x="271" y="1186"/>
                      </a:lnTo>
                      <a:lnTo>
                        <a:pt x="260" y="1183"/>
                      </a:lnTo>
                      <a:lnTo>
                        <a:pt x="256" y="1179"/>
                      </a:lnTo>
                      <a:lnTo>
                        <a:pt x="240" y="1191"/>
                      </a:lnTo>
                      <a:lnTo>
                        <a:pt x="222" y="1197"/>
                      </a:lnTo>
                      <a:lnTo>
                        <a:pt x="219" y="1202"/>
                      </a:lnTo>
                      <a:lnTo>
                        <a:pt x="217" y="1207"/>
                      </a:lnTo>
                      <a:lnTo>
                        <a:pt x="220" y="1211"/>
                      </a:lnTo>
                      <a:lnTo>
                        <a:pt x="222" y="1219"/>
                      </a:lnTo>
                      <a:lnTo>
                        <a:pt x="219" y="1224"/>
                      </a:lnTo>
                      <a:lnTo>
                        <a:pt x="201" y="1221"/>
                      </a:lnTo>
                      <a:lnTo>
                        <a:pt x="190" y="1223"/>
                      </a:lnTo>
                      <a:lnTo>
                        <a:pt x="178" y="1237"/>
                      </a:lnTo>
                      <a:lnTo>
                        <a:pt x="174" y="1245"/>
                      </a:lnTo>
                      <a:lnTo>
                        <a:pt x="170" y="1243"/>
                      </a:lnTo>
                      <a:lnTo>
                        <a:pt x="162" y="1244"/>
                      </a:lnTo>
                      <a:lnTo>
                        <a:pt x="145" y="1266"/>
                      </a:lnTo>
                      <a:lnTo>
                        <a:pt x="142" y="1267"/>
                      </a:lnTo>
                      <a:lnTo>
                        <a:pt x="139" y="1271"/>
                      </a:lnTo>
                      <a:lnTo>
                        <a:pt x="138" y="1277"/>
                      </a:lnTo>
                      <a:lnTo>
                        <a:pt x="128" y="1299"/>
                      </a:lnTo>
                      <a:lnTo>
                        <a:pt x="127" y="1305"/>
                      </a:lnTo>
                      <a:lnTo>
                        <a:pt x="128" y="1323"/>
                      </a:lnTo>
                      <a:lnTo>
                        <a:pt x="125" y="1328"/>
                      </a:lnTo>
                      <a:lnTo>
                        <a:pt x="117" y="1330"/>
                      </a:lnTo>
                      <a:lnTo>
                        <a:pt x="111" y="1329"/>
                      </a:lnTo>
                      <a:lnTo>
                        <a:pt x="107" y="1330"/>
                      </a:lnTo>
                      <a:lnTo>
                        <a:pt x="107" y="1336"/>
                      </a:lnTo>
                      <a:lnTo>
                        <a:pt x="118" y="1345"/>
                      </a:lnTo>
                      <a:lnTo>
                        <a:pt x="115" y="1348"/>
                      </a:lnTo>
                      <a:lnTo>
                        <a:pt x="104" y="1351"/>
                      </a:lnTo>
                      <a:lnTo>
                        <a:pt x="102" y="1358"/>
                      </a:lnTo>
                      <a:lnTo>
                        <a:pt x="101" y="1366"/>
                      </a:lnTo>
                      <a:lnTo>
                        <a:pt x="104" y="1363"/>
                      </a:lnTo>
                      <a:lnTo>
                        <a:pt x="124" y="1360"/>
                      </a:lnTo>
                      <a:lnTo>
                        <a:pt x="131" y="1357"/>
                      </a:lnTo>
                      <a:lnTo>
                        <a:pt x="138" y="1351"/>
                      </a:lnTo>
                      <a:lnTo>
                        <a:pt x="156" y="1348"/>
                      </a:lnTo>
                      <a:lnTo>
                        <a:pt x="157" y="1352"/>
                      </a:lnTo>
                      <a:lnTo>
                        <a:pt x="151" y="1355"/>
                      </a:lnTo>
                      <a:lnTo>
                        <a:pt x="155" y="1358"/>
                      </a:lnTo>
                      <a:lnTo>
                        <a:pt x="134" y="1362"/>
                      </a:lnTo>
                      <a:lnTo>
                        <a:pt x="125" y="1366"/>
                      </a:lnTo>
                      <a:lnTo>
                        <a:pt x="119" y="1373"/>
                      </a:lnTo>
                      <a:lnTo>
                        <a:pt x="118" y="1378"/>
                      </a:lnTo>
                      <a:lnTo>
                        <a:pt x="133" y="1388"/>
                      </a:lnTo>
                      <a:lnTo>
                        <a:pt x="145" y="1378"/>
                      </a:lnTo>
                      <a:lnTo>
                        <a:pt x="151" y="1379"/>
                      </a:lnTo>
                      <a:lnTo>
                        <a:pt x="146" y="1385"/>
                      </a:lnTo>
                      <a:lnTo>
                        <a:pt x="144" y="1394"/>
                      </a:lnTo>
                      <a:lnTo>
                        <a:pt x="147" y="1405"/>
                      </a:lnTo>
                      <a:lnTo>
                        <a:pt x="151" y="1410"/>
                      </a:lnTo>
                      <a:lnTo>
                        <a:pt x="152" y="1417"/>
                      </a:lnTo>
                      <a:lnTo>
                        <a:pt x="156" y="1423"/>
                      </a:lnTo>
                      <a:lnTo>
                        <a:pt x="161" y="1427"/>
                      </a:lnTo>
                      <a:lnTo>
                        <a:pt x="165" y="1425"/>
                      </a:lnTo>
                      <a:lnTo>
                        <a:pt x="174" y="1411"/>
                      </a:lnTo>
                      <a:lnTo>
                        <a:pt x="176" y="1420"/>
                      </a:lnTo>
                      <a:lnTo>
                        <a:pt x="179" y="1422"/>
                      </a:lnTo>
                      <a:lnTo>
                        <a:pt x="193" y="1420"/>
                      </a:lnTo>
                      <a:lnTo>
                        <a:pt x="184" y="1436"/>
                      </a:lnTo>
                      <a:lnTo>
                        <a:pt x="197" y="1441"/>
                      </a:lnTo>
                      <a:lnTo>
                        <a:pt x="219" y="1446"/>
                      </a:lnTo>
                      <a:lnTo>
                        <a:pt x="230" y="1439"/>
                      </a:lnTo>
                      <a:lnTo>
                        <a:pt x="238" y="1439"/>
                      </a:lnTo>
                      <a:lnTo>
                        <a:pt x="242" y="1449"/>
                      </a:lnTo>
                      <a:lnTo>
                        <a:pt x="237" y="1457"/>
                      </a:lnTo>
                      <a:lnTo>
                        <a:pt x="220" y="1463"/>
                      </a:lnTo>
                      <a:lnTo>
                        <a:pt x="214" y="1474"/>
                      </a:lnTo>
                      <a:lnTo>
                        <a:pt x="203" y="1487"/>
                      </a:lnTo>
                      <a:lnTo>
                        <a:pt x="197" y="1497"/>
                      </a:lnTo>
                      <a:lnTo>
                        <a:pt x="194" y="1506"/>
                      </a:lnTo>
                      <a:lnTo>
                        <a:pt x="194" y="1514"/>
                      </a:lnTo>
                      <a:lnTo>
                        <a:pt x="204" y="1533"/>
                      </a:lnTo>
                      <a:lnTo>
                        <a:pt x="209" y="1534"/>
                      </a:lnTo>
                      <a:lnTo>
                        <a:pt x="216" y="1529"/>
                      </a:lnTo>
                      <a:lnTo>
                        <a:pt x="224" y="1527"/>
                      </a:lnTo>
                      <a:lnTo>
                        <a:pt x="226" y="1531"/>
                      </a:lnTo>
                      <a:lnTo>
                        <a:pt x="222" y="1535"/>
                      </a:lnTo>
                      <a:lnTo>
                        <a:pt x="224" y="1538"/>
                      </a:lnTo>
                      <a:lnTo>
                        <a:pt x="237" y="1538"/>
                      </a:lnTo>
                      <a:lnTo>
                        <a:pt x="235" y="1540"/>
                      </a:lnTo>
                      <a:lnTo>
                        <a:pt x="222" y="1541"/>
                      </a:lnTo>
                      <a:lnTo>
                        <a:pt x="215" y="1546"/>
                      </a:lnTo>
                      <a:lnTo>
                        <a:pt x="220" y="1554"/>
                      </a:lnTo>
                      <a:lnTo>
                        <a:pt x="232" y="1563"/>
                      </a:lnTo>
                      <a:lnTo>
                        <a:pt x="238" y="1563"/>
                      </a:lnTo>
                      <a:lnTo>
                        <a:pt x="243" y="1566"/>
                      </a:lnTo>
                      <a:lnTo>
                        <a:pt x="248" y="1565"/>
                      </a:lnTo>
                      <a:lnTo>
                        <a:pt x="254" y="1568"/>
                      </a:lnTo>
                      <a:lnTo>
                        <a:pt x="262" y="1567"/>
                      </a:lnTo>
                      <a:lnTo>
                        <a:pt x="269" y="1571"/>
                      </a:lnTo>
                      <a:lnTo>
                        <a:pt x="276" y="1571"/>
                      </a:lnTo>
                      <a:lnTo>
                        <a:pt x="278" y="1565"/>
                      </a:lnTo>
                      <a:lnTo>
                        <a:pt x="285" y="1559"/>
                      </a:lnTo>
                      <a:lnTo>
                        <a:pt x="301" y="1536"/>
                      </a:lnTo>
                      <a:lnTo>
                        <a:pt x="307" y="1519"/>
                      </a:lnTo>
                      <a:lnTo>
                        <a:pt x="313" y="1517"/>
                      </a:lnTo>
                      <a:lnTo>
                        <a:pt x="312" y="1512"/>
                      </a:lnTo>
                      <a:lnTo>
                        <a:pt x="305" y="1507"/>
                      </a:lnTo>
                      <a:lnTo>
                        <a:pt x="301" y="1496"/>
                      </a:lnTo>
                      <a:lnTo>
                        <a:pt x="318" y="1468"/>
                      </a:lnTo>
                      <a:lnTo>
                        <a:pt x="334" y="1457"/>
                      </a:lnTo>
                      <a:lnTo>
                        <a:pt x="342" y="1447"/>
                      </a:lnTo>
                      <a:lnTo>
                        <a:pt x="348" y="1442"/>
                      </a:lnTo>
                      <a:lnTo>
                        <a:pt x="361" y="1441"/>
                      </a:lnTo>
                      <a:lnTo>
                        <a:pt x="328" y="1471"/>
                      </a:lnTo>
                      <a:lnTo>
                        <a:pt x="312" y="1495"/>
                      </a:lnTo>
                      <a:lnTo>
                        <a:pt x="311" y="1501"/>
                      </a:lnTo>
                      <a:lnTo>
                        <a:pt x="312" y="1504"/>
                      </a:lnTo>
                      <a:lnTo>
                        <a:pt x="318" y="1509"/>
                      </a:lnTo>
                      <a:lnTo>
                        <a:pt x="321" y="1519"/>
                      </a:lnTo>
                      <a:lnTo>
                        <a:pt x="322" y="1528"/>
                      </a:lnTo>
                      <a:lnTo>
                        <a:pt x="326" y="1538"/>
                      </a:lnTo>
                      <a:lnTo>
                        <a:pt x="333" y="1546"/>
                      </a:lnTo>
                      <a:lnTo>
                        <a:pt x="343" y="1576"/>
                      </a:lnTo>
                      <a:lnTo>
                        <a:pt x="349" y="1583"/>
                      </a:lnTo>
                      <a:lnTo>
                        <a:pt x="349" y="1589"/>
                      </a:lnTo>
                      <a:lnTo>
                        <a:pt x="338" y="1604"/>
                      </a:lnTo>
                      <a:lnTo>
                        <a:pt x="337" y="1608"/>
                      </a:lnTo>
                      <a:lnTo>
                        <a:pt x="333" y="1609"/>
                      </a:lnTo>
                      <a:lnTo>
                        <a:pt x="332" y="1617"/>
                      </a:lnTo>
                      <a:lnTo>
                        <a:pt x="338" y="1631"/>
                      </a:lnTo>
                      <a:lnTo>
                        <a:pt x="343" y="1627"/>
                      </a:lnTo>
                      <a:lnTo>
                        <a:pt x="350" y="1627"/>
                      </a:lnTo>
                      <a:lnTo>
                        <a:pt x="356" y="1631"/>
                      </a:lnTo>
                      <a:lnTo>
                        <a:pt x="351" y="1633"/>
                      </a:lnTo>
                      <a:lnTo>
                        <a:pt x="345" y="1641"/>
                      </a:lnTo>
                      <a:lnTo>
                        <a:pt x="346" y="1657"/>
                      </a:lnTo>
                      <a:lnTo>
                        <a:pt x="351" y="1657"/>
                      </a:lnTo>
                      <a:lnTo>
                        <a:pt x="355" y="1660"/>
                      </a:lnTo>
                      <a:lnTo>
                        <a:pt x="351" y="1662"/>
                      </a:lnTo>
                      <a:lnTo>
                        <a:pt x="342" y="1673"/>
                      </a:lnTo>
                      <a:lnTo>
                        <a:pt x="333" y="1673"/>
                      </a:lnTo>
                      <a:lnTo>
                        <a:pt x="326" y="1680"/>
                      </a:lnTo>
                      <a:lnTo>
                        <a:pt x="345" y="1683"/>
                      </a:lnTo>
                      <a:lnTo>
                        <a:pt x="357" y="1676"/>
                      </a:lnTo>
                      <a:lnTo>
                        <a:pt x="366" y="1664"/>
                      </a:lnTo>
                      <a:lnTo>
                        <a:pt x="373" y="1662"/>
                      </a:lnTo>
                      <a:lnTo>
                        <a:pt x="388" y="1649"/>
                      </a:lnTo>
                      <a:lnTo>
                        <a:pt x="399" y="1649"/>
                      </a:lnTo>
                      <a:lnTo>
                        <a:pt x="413" y="1637"/>
                      </a:lnTo>
                      <a:lnTo>
                        <a:pt x="426" y="1611"/>
                      </a:lnTo>
                      <a:lnTo>
                        <a:pt x="429" y="1620"/>
                      </a:lnTo>
                      <a:lnTo>
                        <a:pt x="429" y="1630"/>
                      </a:lnTo>
                      <a:lnTo>
                        <a:pt x="425" y="1635"/>
                      </a:lnTo>
                      <a:lnTo>
                        <a:pt x="425" y="1642"/>
                      </a:lnTo>
                      <a:lnTo>
                        <a:pt x="426" y="1648"/>
                      </a:lnTo>
                      <a:lnTo>
                        <a:pt x="432" y="1654"/>
                      </a:lnTo>
                      <a:lnTo>
                        <a:pt x="436" y="1653"/>
                      </a:lnTo>
                      <a:lnTo>
                        <a:pt x="440" y="1659"/>
                      </a:lnTo>
                      <a:lnTo>
                        <a:pt x="446" y="1662"/>
                      </a:lnTo>
                      <a:lnTo>
                        <a:pt x="456" y="1653"/>
                      </a:lnTo>
                      <a:lnTo>
                        <a:pt x="458" y="1648"/>
                      </a:lnTo>
                      <a:lnTo>
                        <a:pt x="461" y="1652"/>
                      </a:lnTo>
                      <a:lnTo>
                        <a:pt x="466" y="1652"/>
                      </a:lnTo>
                      <a:lnTo>
                        <a:pt x="464" y="1658"/>
                      </a:lnTo>
                      <a:lnTo>
                        <a:pt x="470" y="1662"/>
                      </a:lnTo>
                      <a:lnTo>
                        <a:pt x="477" y="1670"/>
                      </a:lnTo>
                      <a:lnTo>
                        <a:pt x="491" y="1699"/>
                      </a:lnTo>
                      <a:lnTo>
                        <a:pt x="498" y="1703"/>
                      </a:lnTo>
                      <a:lnTo>
                        <a:pt x="501" y="1702"/>
                      </a:lnTo>
                      <a:lnTo>
                        <a:pt x="509" y="1694"/>
                      </a:lnTo>
                      <a:lnTo>
                        <a:pt x="509" y="1678"/>
                      </a:lnTo>
                      <a:lnTo>
                        <a:pt x="504" y="1668"/>
                      </a:lnTo>
                      <a:lnTo>
                        <a:pt x="506" y="1664"/>
                      </a:lnTo>
                      <a:lnTo>
                        <a:pt x="511" y="1654"/>
                      </a:lnTo>
                      <a:lnTo>
                        <a:pt x="520" y="1647"/>
                      </a:lnTo>
                      <a:lnTo>
                        <a:pt x="522" y="1641"/>
                      </a:lnTo>
                      <a:lnTo>
                        <a:pt x="526" y="1640"/>
                      </a:lnTo>
                      <a:lnTo>
                        <a:pt x="526" y="1647"/>
                      </a:lnTo>
                      <a:lnTo>
                        <a:pt x="522" y="1660"/>
                      </a:lnTo>
                      <a:lnTo>
                        <a:pt x="538" y="1676"/>
                      </a:lnTo>
                      <a:lnTo>
                        <a:pt x="548" y="1679"/>
                      </a:lnTo>
                      <a:lnTo>
                        <a:pt x="572" y="1667"/>
                      </a:lnTo>
                      <a:lnTo>
                        <a:pt x="590" y="1653"/>
                      </a:lnTo>
                      <a:lnTo>
                        <a:pt x="607" y="1636"/>
                      </a:lnTo>
                      <a:lnTo>
                        <a:pt x="619" y="1629"/>
                      </a:lnTo>
                      <a:lnTo>
                        <a:pt x="620" y="1632"/>
                      </a:lnTo>
                      <a:lnTo>
                        <a:pt x="606" y="1658"/>
                      </a:lnTo>
                      <a:lnTo>
                        <a:pt x="599" y="1663"/>
                      </a:lnTo>
                      <a:lnTo>
                        <a:pt x="603" y="1664"/>
                      </a:lnTo>
                      <a:lnTo>
                        <a:pt x="603" y="1667"/>
                      </a:lnTo>
                      <a:lnTo>
                        <a:pt x="595" y="1679"/>
                      </a:lnTo>
                      <a:lnTo>
                        <a:pt x="584" y="1686"/>
                      </a:lnTo>
                      <a:lnTo>
                        <a:pt x="579" y="1713"/>
                      </a:lnTo>
                      <a:lnTo>
                        <a:pt x="588" y="1714"/>
                      </a:lnTo>
                      <a:lnTo>
                        <a:pt x="575" y="1729"/>
                      </a:lnTo>
                      <a:lnTo>
                        <a:pt x="570" y="1760"/>
                      </a:lnTo>
                      <a:lnTo>
                        <a:pt x="569" y="1775"/>
                      </a:lnTo>
                      <a:lnTo>
                        <a:pt x="566" y="1783"/>
                      </a:lnTo>
                      <a:lnTo>
                        <a:pt x="560" y="1792"/>
                      </a:lnTo>
                      <a:lnTo>
                        <a:pt x="549" y="1814"/>
                      </a:lnTo>
                      <a:lnTo>
                        <a:pt x="545" y="1810"/>
                      </a:lnTo>
                      <a:lnTo>
                        <a:pt x="541" y="1812"/>
                      </a:lnTo>
                      <a:lnTo>
                        <a:pt x="538" y="1819"/>
                      </a:lnTo>
                      <a:lnTo>
                        <a:pt x="525" y="1837"/>
                      </a:lnTo>
                      <a:lnTo>
                        <a:pt x="522" y="1837"/>
                      </a:lnTo>
                      <a:lnTo>
                        <a:pt x="518" y="1846"/>
                      </a:lnTo>
                      <a:lnTo>
                        <a:pt x="516" y="1858"/>
                      </a:lnTo>
                      <a:lnTo>
                        <a:pt x="512" y="1866"/>
                      </a:lnTo>
                      <a:lnTo>
                        <a:pt x="506" y="1863"/>
                      </a:lnTo>
                      <a:lnTo>
                        <a:pt x="502" y="1867"/>
                      </a:lnTo>
                      <a:lnTo>
                        <a:pt x="498" y="1863"/>
                      </a:lnTo>
                      <a:lnTo>
                        <a:pt x="484" y="1877"/>
                      </a:lnTo>
                      <a:lnTo>
                        <a:pt x="472" y="1879"/>
                      </a:lnTo>
                      <a:lnTo>
                        <a:pt x="456" y="1891"/>
                      </a:lnTo>
                      <a:lnTo>
                        <a:pt x="451" y="1890"/>
                      </a:lnTo>
                      <a:lnTo>
                        <a:pt x="431" y="1910"/>
                      </a:lnTo>
                      <a:lnTo>
                        <a:pt x="423" y="1925"/>
                      </a:lnTo>
                      <a:lnTo>
                        <a:pt x="416" y="1932"/>
                      </a:lnTo>
                      <a:lnTo>
                        <a:pt x="414" y="1939"/>
                      </a:lnTo>
                      <a:lnTo>
                        <a:pt x="412" y="1952"/>
                      </a:lnTo>
                      <a:lnTo>
                        <a:pt x="410" y="1953"/>
                      </a:lnTo>
                      <a:lnTo>
                        <a:pt x="424" y="1958"/>
                      </a:lnTo>
                      <a:lnTo>
                        <a:pt x="427" y="1964"/>
                      </a:lnTo>
                      <a:lnTo>
                        <a:pt x="418" y="1963"/>
                      </a:lnTo>
                      <a:lnTo>
                        <a:pt x="412" y="1958"/>
                      </a:lnTo>
                      <a:lnTo>
                        <a:pt x="404" y="1955"/>
                      </a:lnTo>
                      <a:lnTo>
                        <a:pt x="403" y="1960"/>
                      </a:lnTo>
                      <a:lnTo>
                        <a:pt x="399" y="1963"/>
                      </a:lnTo>
                      <a:lnTo>
                        <a:pt x="394" y="1960"/>
                      </a:lnTo>
                      <a:lnTo>
                        <a:pt x="389" y="1953"/>
                      </a:lnTo>
                      <a:lnTo>
                        <a:pt x="393" y="1948"/>
                      </a:lnTo>
                      <a:lnTo>
                        <a:pt x="393" y="1943"/>
                      </a:lnTo>
                      <a:lnTo>
                        <a:pt x="383" y="1945"/>
                      </a:lnTo>
                      <a:lnTo>
                        <a:pt x="375" y="1942"/>
                      </a:lnTo>
                      <a:lnTo>
                        <a:pt x="370" y="1943"/>
                      </a:lnTo>
                      <a:lnTo>
                        <a:pt x="365" y="1947"/>
                      </a:lnTo>
                      <a:lnTo>
                        <a:pt x="349" y="1953"/>
                      </a:lnTo>
                      <a:lnTo>
                        <a:pt x="326" y="1968"/>
                      </a:lnTo>
                      <a:lnTo>
                        <a:pt x="310" y="1982"/>
                      </a:lnTo>
                      <a:lnTo>
                        <a:pt x="303" y="1992"/>
                      </a:lnTo>
                      <a:lnTo>
                        <a:pt x="301" y="1995"/>
                      </a:lnTo>
                      <a:lnTo>
                        <a:pt x="300" y="1997"/>
                      </a:lnTo>
                      <a:lnTo>
                        <a:pt x="300" y="2006"/>
                      </a:lnTo>
                      <a:lnTo>
                        <a:pt x="286" y="2013"/>
                      </a:lnTo>
                      <a:lnTo>
                        <a:pt x="286" y="2018"/>
                      </a:lnTo>
                      <a:lnTo>
                        <a:pt x="281" y="2022"/>
                      </a:lnTo>
                      <a:lnTo>
                        <a:pt x="276" y="2018"/>
                      </a:lnTo>
                      <a:lnTo>
                        <a:pt x="274" y="2018"/>
                      </a:lnTo>
                      <a:lnTo>
                        <a:pt x="270" y="2022"/>
                      </a:lnTo>
                      <a:lnTo>
                        <a:pt x="263" y="2026"/>
                      </a:lnTo>
                      <a:lnTo>
                        <a:pt x="258" y="2028"/>
                      </a:lnTo>
                      <a:lnTo>
                        <a:pt x="252" y="2031"/>
                      </a:lnTo>
                      <a:lnTo>
                        <a:pt x="252" y="2033"/>
                      </a:lnTo>
                      <a:lnTo>
                        <a:pt x="257" y="2033"/>
                      </a:lnTo>
                      <a:lnTo>
                        <a:pt x="260" y="2042"/>
                      </a:lnTo>
                      <a:lnTo>
                        <a:pt x="259" y="2054"/>
                      </a:lnTo>
                      <a:lnTo>
                        <a:pt x="263" y="2054"/>
                      </a:lnTo>
                      <a:lnTo>
                        <a:pt x="269" y="2050"/>
                      </a:lnTo>
                      <a:lnTo>
                        <a:pt x="271" y="2044"/>
                      </a:lnTo>
                      <a:lnTo>
                        <a:pt x="269" y="2031"/>
                      </a:lnTo>
                      <a:lnTo>
                        <a:pt x="274" y="2031"/>
                      </a:lnTo>
                      <a:lnTo>
                        <a:pt x="278" y="2040"/>
                      </a:lnTo>
                      <a:lnTo>
                        <a:pt x="284" y="2045"/>
                      </a:lnTo>
                      <a:lnTo>
                        <a:pt x="301" y="2038"/>
                      </a:lnTo>
                      <a:lnTo>
                        <a:pt x="297" y="2019"/>
                      </a:lnTo>
                      <a:lnTo>
                        <a:pt x="299" y="2017"/>
                      </a:lnTo>
                      <a:lnTo>
                        <a:pt x="305" y="2023"/>
                      </a:lnTo>
                      <a:lnTo>
                        <a:pt x="307" y="2028"/>
                      </a:lnTo>
                      <a:lnTo>
                        <a:pt x="306" y="2034"/>
                      </a:lnTo>
                      <a:lnTo>
                        <a:pt x="312" y="2034"/>
                      </a:lnTo>
                      <a:lnTo>
                        <a:pt x="316" y="2036"/>
                      </a:lnTo>
                      <a:lnTo>
                        <a:pt x="322" y="2033"/>
                      </a:lnTo>
                      <a:lnTo>
                        <a:pt x="324" y="2029"/>
                      </a:lnTo>
                      <a:lnTo>
                        <a:pt x="328" y="2031"/>
                      </a:lnTo>
                      <a:lnTo>
                        <a:pt x="332" y="2028"/>
                      </a:lnTo>
                      <a:lnTo>
                        <a:pt x="334" y="2020"/>
                      </a:lnTo>
                      <a:lnTo>
                        <a:pt x="342" y="2013"/>
                      </a:lnTo>
                      <a:lnTo>
                        <a:pt x="344" y="2001"/>
                      </a:lnTo>
                      <a:lnTo>
                        <a:pt x="349" y="1987"/>
                      </a:lnTo>
                      <a:lnTo>
                        <a:pt x="356" y="1982"/>
                      </a:lnTo>
                      <a:lnTo>
                        <a:pt x="364" y="1981"/>
                      </a:lnTo>
                      <a:lnTo>
                        <a:pt x="365" y="1992"/>
                      </a:lnTo>
                      <a:lnTo>
                        <a:pt x="357" y="2001"/>
                      </a:lnTo>
                      <a:lnTo>
                        <a:pt x="360" y="2006"/>
                      </a:lnTo>
                      <a:lnTo>
                        <a:pt x="373" y="2002"/>
                      </a:lnTo>
                      <a:lnTo>
                        <a:pt x="388" y="1993"/>
                      </a:lnTo>
                      <a:lnTo>
                        <a:pt x="402" y="1996"/>
                      </a:lnTo>
                      <a:lnTo>
                        <a:pt x="402" y="1990"/>
                      </a:lnTo>
                      <a:lnTo>
                        <a:pt x="404" y="1988"/>
                      </a:lnTo>
                      <a:lnTo>
                        <a:pt x="405" y="1983"/>
                      </a:lnTo>
                      <a:lnTo>
                        <a:pt x="413" y="1991"/>
                      </a:lnTo>
                      <a:lnTo>
                        <a:pt x="418" y="1982"/>
                      </a:lnTo>
                      <a:lnTo>
                        <a:pt x="419" y="1980"/>
                      </a:lnTo>
                      <a:lnTo>
                        <a:pt x="423" y="1976"/>
                      </a:lnTo>
                      <a:lnTo>
                        <a:pt x="432" y="1975"/>
                      </a:lnTo>
                      <a:lnTo>
                        <a:pt x="436" y="1969"/>
                      </a:lnTo>
                      <a:lnTo>
                        <a:pt x="441" y="1966"/>
                      </a:lnTo>
                      <a:lnTo>
                        <a:pt x="446" y="1966"/>
                      </a:lnTo>
                      <a:lnTo>
                        <a:pt x="450" y="1961"/>
                      </a:lnTo>
                      <a:lnTo>
                        <a:pt x="457" y="1961"/>
                      </a:lnTo>
                      <a:lnTo>
                        <a:pt x="459" y="1968"/>
                      </a:lnTo>
                      <a:lnTo>
                        <a:pt x="459" y="1979"/>
                      </a:lnTo>
                      <a:lnTo>
                        <a:pt x="458" y="1986"/>
                      </a:lnTo>
                      <a:lnTo>
                        <a:pt x="459" y="1987"/>
                      </a:lnTo>
                      <a:lnTo>
                        <a:pt x="468" y="1969"/>
                      </a:lnTo>
                      <a:lnTo>
                        <a:pt x="470" y="1955"/>
                      </a:lnTo>
                      <a:lnTo>
                        <a:pt x="473" y="1958"/>
                      </a:lnTo>
                      <a:lnTo>
                        <a:pt x="478" y="1958"/>
                      </a:lnTo>
                      <a:lnTo>
                        <a:pt x="495" y="1954"/>
                      </a:lnTo>
                      <a:lnTo>
                        <a:pt x="506" y="1945"/>
                      </a:lnTo>
                      <a:lnTo>
                        <a:pt x="512" y="1945"/>
                      </a:lnTo>
                      <a:lnTo>
                        <a:pt x="516" y="1941"/>
                      </a:lnTo>
                      <a:lnTo>
                        <a:pt x="515" y="1931"/>
                      </a:lnTo>
                      <a:lnTo>
                        <a:pt x="515" y="1925"/>
                      </a:lnTo>
                      <a:lnTo>
                        <a:pt x="506" y="1922"/>
                      </a:lnTo>
                      <a:lnTo>
                        <a:pt x="498" y="1915"/>
                      </a:lnTo>
                      <a:lnTo>
                        <a:pt x="493" y="1907"/>
                      </a:lnTo>
                      <a:lnTo>
                        <a:pt x="490" y="1898"/>
                      </a:lnTo>
                      <a:lnTo>
                        <a:pt x="495" y="1898"/>
                      </a:lnTo>
                      <a:lnTo>
                        <a:pt x="499" y="1909"/>
                      </a:lnTo>
                      <a:lnTo>
                        <a:pt x="504" y="1915"/>
                      </a:lnTo>
                      <a:lnTo>
                        <a:pt x="513" y="1916"/>
                      </a:lnTo>
                      <a:lnTo>
                        <a:pt x="528" y="1902"/>
                      </a:lnTo>
                      <a:lnTo>
                        <a:pt x="538" y="1899"/>
                      </a:lnTo>
                      <a:lnTo>
                        <a:pt x="556" y="1899"/>
                      </a:lnTo>
                      <a:lnTo>
                        <a:pt x="560" y="1890"/>
                      </a:lnTo>
                      <a:lnTo>
                        <a:pt x="558" y="1889"/>
                      </a:lnTo>
                      <a:lnTo>
                        <a:pt x="548" y="1891"/>
                      </a:lnTo>
                      <a:lnTo>
                        <a:pt x="552" y="1886"/>
                      </a:lnTo>
                      <a:lnTo>
                        <a:pt x="564" y="1879"/>
                      </a:lnTo>
                      <a:lnTo>
                        <a:pt x="569" y="1884"/>
                      </a:lnTo>
                      <a:lnTo>
                        <a:pt x="577" y="1884"/>
                      </a:lnTo>
                      <a:lnTo>
                        <a:pt x="576" y="1872"/>
                      </a:lnTo>
                      <a:lnTo>
                        <a:pt x="577" y="1864"/>
                      </a:lnTo>
                      <a:lnTo>
                        <a:pt x="584" y="1862"/>
                      </a:lnTo>
                      <a:lnTo>
                        <a:pt x="596" y="1867"/>
                      </a:lnTo>
                      <a:lnTo>
                        <a:pt x="609" y="1855"/>
                      </a:lnTo>
                      <a:lnTo>
                        <a:pt x="611" y="1850"/>
                      </a:lnTo>
                      <a:lnTo>
                        <a:pt x="615" y="1851"/>
                      </a:lnTo>
                      <a:lnTo>
                        <a:pt x="618" y="1848"/>
                      </a:lnTo>
                      <a:lnTo>
                        <a:pt x="619" y="1843"/>
                      </a:lnTo>
                      <a:lnTo>
                        <a:pt x="625" y="1847"/>
                      </a:lnTo>
                      <a:lnTo>
                        <a:pt x="627" y="1843"/>
                      </a:lnTo>
                      <a:lnTo>
                        <a:pt x="634" y="1839"/>
                      </a:lnTo>
                      <a:lnTo>
                        <a:pt x="639" y="1831"/>
                      </a:lnTo>
                      <a:lnTo>
                        <a:pt x="639" y="1818"/>
                      </a:lnTo>
                      <a:lnTo>
                        <a:pt x="633" y="1818"/>
                      </a:lnTo>
                      <a:lnTo>
                        <a:pt x="630" y="1815"/>
                      </a:lnTo>
                      <a:lnTo>
                        <a:pt x="635" y="1809"/>
                      </a:lnTo>
                      <a:lnTo>
                        <a:pt x="652" y="1797"/>
                      </a:lnTo>
                      <a:lnTo>
                        <a:pt x="655" y="1800"/>
                      </a:lnTo>
                      <a:lnTo>
                        <a:pt x="658" y="1788"/>
                      </a:lnTo>
                      <a:lnTo>
                        <a:pt x="672" y="1788"/>
                      </a:lnTo>
                      <a:lnTo>
                        <a:pt x="673" y="1783"/>
                      </a:lnTo>
                      <a:lnTo>
                        <a:pt x="676" y="1778"/>
                      </a:lnTo>
                      <a:lnTo>
                        <a:pt x="677" y="1770"/>
                      </a:lnTo>
                      <a:lnTo>
                        <a:pt x="684" y="1770"/>
                      </a:lnTo>
                      <a:lnTo>
                        <a:pt x="693" y="1775"/>
                      </a:lnTo>
                      <a:lnTo>
                        <a:pt x="698" y="1764"/>
                      </a:lnTo>
                      <a:lnTo>
                        <a:pt x="701" y="1762"/>
                      </a:lnTo>
                      <a:lnTo>
                        <a:pt x="708" y="1757"/>
                      </a:lnTo>
                      <a:lnTo>
                        <a:pt x="712" y="1751"/>
                      </a:lnTo>
                      <a:lnTo>
                        <a:pt x="714" y="1746"/>
                      </a:lnTo>
                      <a:lnTo>
                        <a:pt x="726" y="1742"/>
                      </a:lnTo>
                      <a:lnTo>
                        <a:pt x="740" y="1739"/>
                      </a:lnTo>
                      <a:lnTo>
                        <a:pt x="746" y="1729"/>
                      </a:lnTo>
                      <a:lnTo>
                        <a:pt x="752" y="1732"/>
                      </a:lnTo>
                      <a:lnTo>
                        <a:pt x="763" y="1726"/>
                      </a:lnTo>
                      <a:lnTo>
                        <a:pt x="764" y="1717"/>
                      </a:lnTo>
                      <a:lnTo>
                        <a:pt x="757" y="1712"/>
                      </a:lnTo>
                      <a:lnTo>
                        <a:pt x="767" y="1707"/>
                      </a:lnTo>
                      <a:lnTo>
                        <a:pt x="767" y="1703"/>
                      </a:lnTo>
                      <a:lnTo>
                        <a:pt x="765" y="1699"/>
                      </a:lnTo>
                      <a:lnTo>
                        <a:pt x="767" y="1692"/>
                      </a:lnTo>
                      <a:lnTo>
                        <a:pt x="773" y="1691"/>
                      </a:lnTo>
                      <a:lnTo>
                        <a:pt x="779" y="1681"/>
                      </a:lnTo>
                      <a:lnTo>
                        <a:pt x="796" y="1675"/>
                      </a:lnTo>
                      <a:lnTo>
                        <a:pt x="803" y="1668"/>
                      </a:lnTo>
                      <a:lnTo>
                        <a:pt x="805" y="1660"/>
                      </a:lnTo>
                      <a:lnTo>
                        <a:pt x="805" y="1653"/>
                      </a:lnTo>
                      <a:lnTo>
                        <a:pt x="801" y="1649"/>
                      </a:lnTo>
                      <a:lnTo>
                        <a:pt x="787" y="1642"/>
                      </a:lnTo>
                      <a:lnTo>
                        <a:pt x="785" y="1637"/>
                      </a:lnTo>
                      <a:lnTo>
                        <a:pt x="776" y="1633"/>
                      </a:lnTo>
                      <a:lnTo>
                        <a:pt x="762" y="1638"/>
                      </a:lnTo>
                      <a:lnTo>
                        <a:pt x="757" y="1636"/>
                      </a:lnTo>
                      <a:lnTo>
                        <a:pt x="765" y="1605"/>
                      </a:lnTo>
                      <a:lnTo>
                        <a:pt x="765" y="1600"/>
                      </a:lnTo>
                      <a:lnTo>
                        <a:pt x="779" y="1598"/>
                      </a:lnTo>
                      <a:lnTo>
                        <a:pt x="785" y="1592"/>
                      </a:lnTo>
                      <a:lnTo>
                        <a:pt x="785" y="1586"/>
                      </a:lnTo>
                      <a:lnTo>
                        <a:pt x="791" y="1582"/>
                      </a:lnTo>
                      <a:lnTo>
                        <a:pt x="791" y="1574"/>
                      </a:lnTo>
                      <a:lnTo>
                        <a:pt x="790" y="1566"/>
                      </a:lnTo>
                      <a:lnTo>
                        <a:pt x="795" y="1570"/>
                      </a:lnTo>
                      <a:lnTo>
                        <a:pt x="797" y="1561"/>
                      </a:lnTo>
                      <a:lnTo>
                        <a:pt x="805" y="1559"/>
                      </a:lnTo>
                      <a:lnTo>
                        <a:pt x="805" y="1568"/>
                      </a:lnTo>
                      <a:lnTo>
                        <a:pt x="816" y="1566"/>
                      </a:lnTo>
                      <a:lnTo>
                        <a:pt x="822" y="1561"/>
                      </a:lnTo>
                      <a:lnTo>
                        <a:pt x="822" y="1554"/>
                      </a:lnTo>
                      <a:lnTo>
                        <a:pt x="812" y="1550"/>
                      </a:lnTo>
                      <a:lnTo>
                        <a:pt x="818" y="1546"/>
                      </a:lnTo>
                      <a:lnTo>
                        <a:pt x="834" y="1545"/>
                      </a:lnTo>
                      <a:lnTo>
                        <a:pt x="843" y="1533"/>
                      </a:lnTo>
                      <a:lnTo>
                        <a:pt x="843" y="1525"/>
                      </a:lnTo>
                      <a:lnTo>
                        <a:pt x="840" y="1519"/>
                      </a:lnTo>
                      <a:lnTo>
                        <a:pt x="821" y="1502"/>
                      </a:lnTo>
                      <a:lnTo>
                        <a:pt x="827" y="1501"/>
                      </a:lnTo>
                      <a:lnTo>
                        <a:pt x="833" y="1508"/>
                      </a:lnTo>
                      <a:lnTo>
                        <a:pt x="846" y="1508"/>
                      </a:lnTo>
                      <a:lnTo>
                        <a:pt x="864" y="1490"/>
                      </a:lnTo>
                      <a:lnTo>
                        <a:pt x="870" y="1470"/>
                      </a:lnTo>
                      <a:lnTo>
                        <a:pt x="889" y="1447"/>
                      </a:lnTo>
                      <a:lnTo>
                        <a:pt x="892" y="1433"/>
                      </a:lnTo>
                      <a:lnTo>
                        <a:pt x="925" y="1415"/>
                      </a:lnTo>
                      <a:lnTo>
                        <a:pt x="950" y="1390"/>
                      </a:lnTo>
                      <a:lnTo>
                        <a:pt x="950" y="1383"/>
                      </a:lnTo>
                      <a:lnTo>
                        <a:pt x="948" y="1374"/>
                      </a:lnTo>
                      <a:lnTo>
                        <a:pt x="950" y="1362"/>
                      </a:lnTo>
                      <a:lnTo>
                        <a:pt x="953" y="1353"/>
                      </a:lnTo>
                      <a:lnTo>
                        <a:pt x="959" y="1342"/>
                      </a:lnTo>
                      <a:lnTo>
                        <a:pt x="973" y="1305"/>
                      </a:lnTo>
                      <a:lnTo>
                        <a:pt x="974" y="1296"/>
                      </a:lnTo>
                      <a:lnTo>
                        <a:pt x="974" y="1287"/>
                      </a:lnTo>
                      <a:lnTo>
                        <a:pt x="977" y="1276"/>
                      </a:lnTo>
                      <a:lnTo>
                        <a:pt x="982" y="1278"/>
                      </a:lnTo>
                      <a:lnTo>
                        <a:pt x="983" y="1287"/>
                      </a:lnTo>
                      <a:lnTo>
                        <a:pt x="978" y="1329"/>
                      </a:lnTo>
                      <a:lnTo>
                        <a:pt x="973" y="1342"/>
                      </a:lnTo>
                      <a:lnTo>
                        <a:pt x="961" y="1364"/>
                      </a:lnTo>
                      <a:lnTo>
                        <a:pt x="957" y="1378"/>
                      </a:lnTo>
                      <a:lnTo>
                        <a:pt x="957" y="1390"/>
                      </a:lnTo>
                      <a:lnTo>
                        <a:pt x="962" y="1395"/>
                      </a:lnTo>
                      <a:lnTo>
                        <a:pt x="983" y="1394"/>
                      </a:lnTo>
                      <a:lnTo>
                        <a:pt x="1002" y="1373"/>
                      </a:lnTo>
                      <a:lnTo>
                        <a:pt x="1017" y="1366"/>
                      </a:lnTo>
                      <a:lnTo>
                        <a:pt x="1027" y="1364"/>
                      </a:lnTo>
                      <a:lnTo>
                        <a:pt x="1018" y="1374"/>
                      </a:lnTo>
                      <a:lnTo>
                        <a:pt x="1011" y="1378"/>
                      </a:lnTo>
                      <a:lnTo>
                        <a:pt x="1001" y="1385"/>
                      </a:lnTo>
                      <a:lnTo>
                        <a:pt x="996" y="1395"/>
                      </a:lnTo>
                      <a:lnTo>
                        <a:pt x="988" y="1401"/>
                      </a:lnTo>
                      <a:lnTo>
                        <a:pt x="988" y="1411"/>
                      </a:lnTo>
                      <a:lnTo>
                        <a:pt x="995" y="1418"/>
                      </a:lnTo>
                      <a:lnTo>
                        <a:pt x="1021" y="1425"/>
                      </a:lnTo>
                      <a:lnTo>
                        <a:pt x="1042" y="1436"/>
                      </a:lnTo>
                      <a:lnTo>
                        <a:pt x="999" y="1428"/>
                      </a:lnTo>
                      <a:lnTo>
                        <a:pt x="983" y="1436"/>
                      </a:lnTo>
                      <a:lnTo>
                        <a:pt x="975" y="1434"/>
                      </a:lnTo>
                      <a:lnTo>
                        <a:pt x="968" y="1422"/>
                      </a:lnTo>
                      <a:lnTo>
                        <a:pt x="962" y="1423"/>
                      </a:lnTo>
                      <a:lnTo>
                        <a:pt x="954" y="1428"/>
                      </a:lnTo>
                      <a:lnTo>
                        <a:pt x="946" y="1437"/>
                      </a:lnTo>
                      <a:lnTo>
                        <a:pt x="918" y="1450"/>
                      </a:lnTo>
                      <a:lnTo>
                        <a:pt x="913" y="1459"/>
                      </a:lnTo>
                      <a:lnTo>
                        <a:pt x="916" y="1471"/>
                      </a:lnTo>
                      <a:lnTo>
                        <a:pt x="916" y="1487"/>
                      </a:lnTo>
                      <a:lnTo>
                        <a:pt x="914" y="1504"/>
                      </a:lnTo>
                      <a:lnTo>
                        <a:pt x="910" y="1513"/>
                      </a:lnTo>
                      <a:lnTo>
                        <a:pt x="902" y="1522"/>
                      </a:lnTo>
                      <a:lnTo>
                        <a:pt x="897" y="1534"/>
                      </a:lnTo>
                      <a:lnTo>
                        <a:pt x="896" y="1541"/>
                      </a:lnTo>
                      <a:lnTo>
                        <a:pt x="891" y="1551"/>
                      </a:lnTo>
                      <a:lnTo>
                        <a:pt x="888" y="1561"/>
                      </a:lnTo>
                      <a:lnTo>
                        <a:pt x="892" y="1567"/>
                      </a:lnTo>
                      <a:lnTo>
                        <a:pt x="904" y="1574"/>
                      </a:lnTo>
                      <a:lnTo>
                        <a:pt x="931" y="1557"/>
                      </a:lnTo>
                      <a:lnTo>
                        <a:pt x="936" y="1559"/>
                      </a:lnTo>
                      <a:lnTo>
                        <a:pt x="931" y="1571"/>
                      </a:lnTo>
                      <a:lnTo>
                        <a:pt x="926" y="1579"/>
                      </a:lnTo>
                      <a:lnTo>
                        <a:pt x="919" y="1586"/>
                      </a:lnTo>
                      <a:lnTo>
                        <a:pt x="913" y="1586"/>
                      </a:lnTo>
                      <a:lnTo>
                        <a:pt x="912" y="1589"/>
                      </a:lnTo>
                      <a:lnTo>
                        <a:pt x="916" y="1593"/>
                      </a:lnTo>
                      <a:lnTo>
                        <a:pt x="904" y="1589"/>
                      </a:lnTo>
                      <a:lnTo>
                        <a:pt x="902" y="1589"/>
                      </a:lnTo>
                      <a:lnTo>
                        <a:pt x="899" y="1592"/>
                      </a:lnTo>
                      <a:lnTo>
                        <a:pt x="898" y="1598"/>
                      </a:lnTo>
                      <a:lnTo>
                        <a:pt x="892" y="1592"/>
                      </a:lnTo>
                      <a:lnTo>
                        <a:pt x="888" y="1598"/>
                      </a:lnTo>
                      <a:lnTo>
                        <a:pt x="889" y="1604"/>
                      </a:lnTo>
                      <a:lnTo>
                        <a:pt x="883" y="1606"/>
                      </a:lnTo>
                      <a:lnTo>
                        <a:pt x="883" y="1615"/>
                      </a:lnTo>
                      <a:lnTo>
                        <a:pt x="892" y="1617"/>
                      </a:lnTo>
                      <a:lnTo>
                        <a:pt x="896" y="1622"/>
                      </a:lnTo>
                      <a:lnTo>
                        <a:pt x="907" y="1619"/>
                      </a:lnTo>
                      <a:lnTo>
                        <a:pt x="923" y="1617"/>
                      </a:lnTo>
                      <a:lnTo>
                        <a:pt x="923" y="1608"/>
                      </a:lnTo>
                      <a:lnTo>
                        <a:pt x="924" y="1605"/>
                      </a:lnTo>
                      <a:lnTo>
                        <a:pt x="932" y="1609"/>
                      </a:lnTo>
                      <a:lnTo>
                        <a:pt x="939" y="1614"/>
                      </a:lnTo>
                      <a:lnTo>
                        <a:pt x="948" y="1595"/>
                      </a:lnTo>
                      <a:lnTo>
                        <a:pt x="957" y="1584"/>
                      </a:lnTo>
                      <a:lnTo>
                        <a:pt x="963" y="1586"/>
                      </a:lnTo>
                      <a:lnTo>
                        <a:pt x="970" y="1581"/>
                      </a:lnTo>
                      <a:lnTo>
                        <a:pt x="970" y="1592"/>
                      </a:lnTo>
                      <a:lnTo>
                        <a:pt x="968" y="1603"/>
                      </a:lnTo>
                      <a:lnTo>
                        <a:pt x="980" y="1583"/>
                      </a:lnTo>
                      <a:lnTo>
                        <a:pt x="980" y="1572"/>
                      </a:lnTo>
                      <a:lnTo>
                        <a:pt x="993" y="1565"/>
                      </a:lnTo>
                      <a:lnTo>
                        <a:pt x="997" y="1568"/>
                      </a:lnTo>
                      <a:lnTo>
                        <a:pt x="1002" y="1560"/>
                      </a:lnTo>
                      <a:lnTo>
                        <a:pt x="1000" y="1550"/>
                      </a:lnTo>
                      <a:lnTo>
                        <a:pt x="1001" y="1546"/>
                      </a:lnTo>
                      <a:lnTo>
                        <a:pt x="1005" y="1540"/>
                      </a:lnTo>
                      <a:lnTo>
                        <a:pt x="1007" y="1554"/>
                      </a:lnTo>
                      <a:lnTo>
                        <a:pt x="1011" y="1566"/>
                      </a:lnTo>
                      <a:lnTo>
                        <a:pt x="1013" y="1551"/>
                      </a:lnTo>
                      <a:lnTo>
                        <a:pt x="1015" y="1540"/>
                      </a:lnTo>
                      <a:lnTo>
                        <a:pt x="1020" y="1534"/>
                      </a:lnTo>
                      <a:lnTo>
                        <a:pt x="1020" y="1524"/>
                      </a:lnTo>
                      <a:lnTo>
                        <a:pt x="1023" y="1536"/>
                      </a:lnTo>
                      <a:lnTo>
                        <a:pt x="1028" y="1534"/>
                      </a:lnTo>
                      <a:lnTo>
                        <a:pt x="1033" y="1534"/>
                      </a:lnTo>
                      <a:lnTo>
                        <a:pt x="1038" y="1538"/>
                      </a:lnTo>
                      <a:lnTo>
                        <a:pt x="1055" y="1540"/>
                      </a:lnTo>
                      <a:lnTo>
                        <a:pt x="1064" y="1534"/>
                      </a:lnTo>
                      <a:lnTo>
                        <a:pt x="1069" y="1533"/>
                      </a:lnTo>
                      <a:lnTo>
                        <a:pt x="1074" y="1518"/>
                      </a:lnTo>
                      <a:lnTo>
                        <a:pt x="1077" y="1519"/>
                      </a:lnTo>
                      <a:lnTo>
                        <a:pt x="1083" y="1517"/>
                      </a:lnTo>
                      <a:lnTo>
                        <a:pt x="1088" y="1509"/>
                      </a:lnTo>
                      <a:lnTo>
                        <a:pt x="1085" y="1508"/>
                      </a:lnTo>
                      <a:lnTo>
                        <a:pt x="1082" y="1504"/>
                      </a:lnTo>
                      <a:lnTo>
                        <a:pt x="1076" y="1506"/>
                      </a:lnTo>
                      <a:lnTo>
                        <a:pt x="1081" y="1496"/>
                      </a:lnTo>
                      <a:lnTo>
                        <a:pt x="1088" y="1486"/>
                      </a:lnTo>
                      <a:lnTo>
                        <a:pt x="1093" y="1486"/>
                      </a:lnTo>
                      <a:lnTo>
                        <a:pt x="1096" y="1476"/>
                      </a:lnTo>
                      <a:lnTo>
                        <a:pt x="1091" y="1469"/>
                      </a:lnTo>
                      <a:lnTo>
                        <a:pt x="1082" y="1477"/>
                      </a:lnTo>
                      <a:lnTo>
                        <a:pt x="1076" y="1477"/>
                      </a:lnTo>
                      <a:lnTo>
                        <a:pt x="1065" y="1482"/>
                      </a:lnTo>
                      <a:lnTo>
                        <a:pt x="1064" y="1474"/>
                      </a:lnTo>
                      <a:lnTo>
                        <a:pt x="1074" y="1470"/>
                      </a:lnTo>
                      <a:lnTo>
                        <a:pt x="1082" y="1463"/>
                      </a:lnTo>
                      <a:lnTo>
                        <a:pt x="1083" y="1453"/>
                      </a:lnTo>
                      <a:lnTo>
                        <a:pt x="1076" y="1458"/>
                      </a:lnTo>
                      <a:lnTo>
                        <a:pt x="1076" y="1453"/>
                      </a:lnTo>
                      <a:lnTo>
                        <a:pt x="1066" y="1454"/>
                      </a:lnTo>
                      <a:lnTo>
                        <a:pt x="1066" y="1448"/>
                      </a:lnTo>
                      <a:lnTo>
                        <a:pt x="1063" y="1447"/>
                      </a:lnTo>
                      <a:lnTo>
                        <a:pt x="1066" y="1439"/>
                      </a:lnTo>
                      <a:lnTo>
                        <a:pt x="1077" y="1436"/>
                      </a:lnTo>
                      <a:lnTo>
                        <a:pt x="1083" y="1425"/>
                      </a:lnTo>
                      <a:lnTo>
                        <a:pt x="1074" y="1423"/>
                      </a:lnTo>
                      <a:lnTo>
                        <a:pt x="1082" y="1411"/>
                      </a:lnTo>
                      <a:lnTo>
                        <a:pt x="1086" y="1409"/>
                      </a:lnTo>
                      <a:lnTo>
                        <a:pt x="1090" y="1417"/>
                      </a:lnTo>
                      <a:lnTo>
                        <a:pt x="1093" y="1416"/>
                      </a:lnTo>
                      <a:lnTo>
                        <a:pt x="1098" y="1405"/>
                      </a:lnTo>
                      <a:lnTo>
                        <a:pt x="1109" y="1394"/>
                      </a:lnTo>
                      <a:lnTo>
                        <a:pt x="1109" y="1404"/>
                      </a:lnTo>
                      <a:lnTo>
                        <a:pt x="1099" y="1421"/>
                      </a:lnTo>
                      <a:lnTo>
                        <a:pt x="1096" y="1431"/>
                      </a:lnTo>
                      <a:lnTo>
                        <a:pt x="1102" y="1437"/>
                      </a:lnTo>
                      <a:lnTo>
                        <a:pt x="1111" y="1436"/>
                      </a:lnTo>
                      <a:lnTo>
                        <a:pt x="1114" y="1431"/>
                      </a:lnTo>
                      <a:lnTo>
                        <a:pt x="1114" y="1415"/>
                      </a:lnTo>
                      <a:lnTo>
                        <a:pt x="1115" y="1405"/>
                      </a:lnTo>
                      <a:lnTo>
                        <a:pt x="1120" y="1418"/>
                      </a:lnTo>
                      <a:lnTo>
                        <a:pt x="1120" y="1426"/>
                      </a:lnTo>
                      <a:lnTo>
                        <a:pt x="1128" y="1427"/>
                      </a:lnTo>
                      <a:lnTo>
                        <a:pt x="1144" y="1425"/>
                      </a:lnTo>
                      <a:lnTo>
                        <a:pt x="1150" y="1426"/>
                      </a:lnTo>
                      <a:lnTo>
                        <a:pt x="1160" y="1423"/>
                      </a:lnTo>
                      <a:lnTo>
                        <a:pt x="1166" y="1414"/>
                      </a:lnTo>
                      <a:lnTo>
                        <a:pt x="1178" y="1409"/>
                      </a:lnTo>
                      <a:lnTo>
                        <a:pt x="1190" y="1409"/>
                      </a:lnTo>
                      <a:lnTo>
                        <a:pt x="1189" y="1412"/>
                      </a:lnTo>
                      <a:lnTo>
                        <a:pt x="1173" y="1415"/>
                      </a:lnTo>
                      <a:lnTo>
                        <a:pt x="1173" y="1422"/>
                      </a:lnTo>
                      <a:lnTo>
                        <a:pt x="1171" y="1432"/>
                      </a:lnTo>
                      <a:lnTo>
                        <a:pt x="1171" y="1439"/>
                      </a:lnTo>
                      <a:lnTo>
                        <a:pt x="1177" y="1442"/>
                      </a:lnTo>
                      <a:lnTo>
                        <a:pt x="1194" y="1436"/>
                      </a:lnTo>
                      <a:lnTo>
                        <a:pt x="1195" y="1441"/>
                      </a:lnTo>
                      <a:lnTo>
                        <a:pt x="1179" y="1450"/>
                      </a:lnTo>
                      <a:lnTo>
                        <a:pt x="1168" y="1454"/>
                      </a:lnTo>
                      <a:lnTo>
                        <a:pt x="1183" y="1457"/>
                      </a:lnTo>
                      <a:lnTo>
                        <a:pt x="1190" y="1448"/>
                      </a:lnTo>
                      <a:lnTo>
                        <a:pt x="1200" y="1443"/>
                      </a:lnTo>
                      <a:lnTo>
                        <a:pt x="1204" y="1446"/>
                      </a:lnTo>
                      <a:lnTo>
                        <a:pt x="1190" y="1463"/>
                      </a:lnTo>
                      <a:lnTo>
                        <a:pt x="1208" y="1458"/>
                      </a:lnTo>
                      <a:lnTo>
                        <a:pt x="1212" y="1461"/>
                      </a:lnTo>
                      <a:lnTo>
                        <a:pt x="1222" y="1460"/>
                      </a:lnTo>
                      <a:lnTo>
                        <a:pt x="1224" y="1463"/>
                      </a:lnTo>
                      <a:lnTo>
                        <a:pt x="1216" y="1475"/>
                      </a:lnTo>
                      <a:lnTo>
                        <a:pt x="1224" y="1477"/>
                      </a:lnTo>
                      <a:lnTo>
                        <a:pt x="1238" y="1495"/>
                      </a:lnTo>
                      <a:lnTo>
                        <a:pt x="1246" y="1498"/>
                      </a:lnTo>
                      <a:lnTo>
                        <a:pt x="1253" y="1497"/>
                      </a:lnTo>
                      <a:lnTo>
                        <a:pt x="1253" y="1493"/>
                      </a:lnTo>
                      <a:lnTo>
                        <a:pt x="1254" y="1490"/>
                      </a:lnTo>
                      <a:lnTo>
                        <a:pt x="1254" y="1485"/>
                      </a:lnTo>
                      <a:lnTo>
                        <a:pt x="1258" y="1482"/>
                      </a:lnTo>
                      <a:lnTo>
                        <a:pt x="1263" y="1481"/>
                      </a:lnTo>
                      <a:lnTo>
                        <a:pt x="1268" y="1485"/>
                      </a:lnTo>
                      <a:lnTo>
                        <a:pt x="1270" y="1491"/>
                      </a:lnTo>
                      <a:lnTo>
                        <a:pt x="1270" y="1500"/>
                      </a:lnTo>
                      <a:lnTo>
                        <a:pt x="1279" y="1506"/>
                      </a:lnTo>
                      <a:lnTo>
                        <a:pt x="1284" y="1512"/>
                      </a:lnTo>
                      <a:lnTo>
                        <a:pt x="1287" y="1514"/>
                      </a:lnTo>
                      <a:lnTo>
                        <a:pt x="1289" y="1509"/>
                      </a:lnTo>
                      <a:lnTo>
                        <a:pt x="1296" y="1514"/>
                      </a:lnTo>
                      <a:lnTo>
                        <a:pt x="1301" y="1513"/>
                      </a:lnTo>
                      <a:lnTo>
                        <a:pt x="1307" y="1517"/>
                      </a:lnTo>
                      <a:lnTo>
                        <a:pt x="1313" y="1524"/>
                      </a:lnTo>
                      <a:lnTo>
                        <a:pt x="1313" y="1528"/>
                      </a:lnTo>
                      <a:lnTo>
                        <a:pt x="1312" y="1531"/>
                      </a:lnTo>
                      <a:lnTo>
                        <a:pt x="1316" y="1534"/>
                      </a:lnTo>
                      <a:lnTo>
                        <a:pt x="1324" y="1535"/>
                      </a:lnTo>
                      <a:lnTo>
                        <a:pt x="1337" y="1530"/>
                      </a:lnTo>
                      <a:lnTo>
                        <a:pt x="1370" y="1529"/>
                      </a:lnTo>
                      <a:lnTo>
                        <a:pt x="1373" y="1523"/>
                      </a:lnTo>
                      <a:lnTo>
                        <a:pt x="1383" y="1528"/>
                      </a:lnTo>
                      <a:lnTo>
                        <a:pt x="1387" y="1523"/>
                      </a:lnTo>
                      <a:lnTo>
                        <a:pt x="1399" y="1525"/>
                      </a:lnTo>
                      <a:lnTo>
                        <a:pt x="1405" y="1531"/>
                      </a:lnTo>
                      <a:lnTo>
                        <a:pt x="1437" y="1538"/>
                      </a:lnTo>
                      <a:lnTo>
                        <a:pt x="1445" y="1539"/>
                      </a:lnTo>
                      <a:lnTo>
                        <a:pt x="1459" y="1531"/>
                      </a:lnTo>
                      <a:lnTo>
                        <a:pt x="1466" y="1536"/>
                      </a:lnTo>
                      <a:lnTo>
                        <a:pt x="1467" y="1539"/>
                      </a:lnTo>
                      <a:lnTo>
                        <a:pt x="1459" y="1541"/>
                      </a:lnTo>
                      <a:lnTo>
                        <a:pt x="1458" y="1545"/>
                      </a:lnTo>
                      <a:lnTo>
                        <a:pt x="1463" y="1549"/>
                      </a:lnTo>
                      <a:lnTo>
                        <a:pt x="1483" y="1557"/>
                      </a:lnTo>
                      <a:lnTo>
                        <a:pt x="1504" y="1562"/>
                      </a:lnTo>
                      <a:lnTo>
                        <a:pt x="1522" y="1565"/>
                      </a:lnTo>
                      <a:lnTo>
                        <a:pt x="1540" y="1556"/>
                      </a:lnTo>
                      <a:lnTo>
                        <a:pt x="1555" y="1538"/>
                      </a:lnTo>
                      <a:lnTo>
                        <a:pt x="1559" y="1529"/>
                      </a:lnTo>
                      <a:lnTo>
                        <a:pt x="1563" y="1525"/>
                      </a:lnTo>
                      <a:lnTo>
                        <a:pt x="1574" y="1540"/>
                      </a:lnTo>
                      <a:lnTo>
                        <a:pt x="1580" y="1546"/>
                      </a:lnTo>
                      <a:lnTo>
                        <a:pt x="1590" y="1550"/>
                      </a:lnTo>
                      <a:lnTo>
                        <a:pt x="1586" y="1551"/>
                      </a:lnTo>
                      <a:lnTo>
                        <a:pt x="1579" y="1557"/>
                      </a:lnTo>
                      <a:lnTo>
                        <a:pt x="1579" y="1565"/>
                      </a:lnTo>
                      <a:lnTo>
                        <a:pt x="1580" y="1571"/>
                      </a:lnTo>
                      <a:lnTo>
                        <a:pt x="1581" y="1578"/>
                      </a:lnTo>
                      <a:lnTo>
                        <a:pt x="1579" y="1582"/>
                      </a:lnTo>
                      <a:lnTo>
                        <a:pt x="1574" y="1577"/>
                      </a:lnTo>
                      <a:lnTo>
                        <a:pt x="1572" y="1557"/>
                      </a:lnTo>
                      <a:lnTo>
                        <a:pt x="1574" y="1552"/>
                      </a:lnTo>
                      <a:lnTo>
                        <a:pt x="1574" y="1545"/>
                      </a:lnTo>
                      <a:lnTo>
                        <a:pt x="1570" y="1539"/>
                      </a:lnTo>
                      <a:lnTo>
                        <a:pt x="1567" y="1536"/>
                      </a:lnTo>
                      <a:lnTo>
                        <a:pt x="1563" y="1541"/>
                      </a:lnTo>
                      <a:lnTo>
                        <a:pt x="1561" y="1546"/>
                      </a:lnTo>
                      <a:lnTo>
                        <a:pt x="1561" y="1560"/>
                      </a:lnTo>
                      <a:lnTo>
                        <a:pt x="1564" y="1563"/>
                      </a:lnTo>
                      <a:lnTo>
                        <a:pt x="1564" y="1570"/>
                      </a:lnTo>
                      <a:lnTo>
                        <a:pt x="1563" y="1574"/>
                      </a:lnTo>
                      <a:lnTo>
                        <a:pt x="1560" y="1578"/>
                      </a:lnTo>
                      <a:lnTo>
                        <a:pt x="1555" y="1579"/>
                      </a:lnTo>
                      <a:lnTo>
                        <a:pt x="1548" y="1587"/>
                      </a:lnTo>
                      <a:lnTo>
                        <a:pt x="1552" y="1592"/>
                      </a:lnTo>
                      <a:lnTo>
                        <a:pt x="1567" y="1595"/>
                      </a:lnTo>
                      <a:lnTo>
                        <a:pt x="1567" y="1599"/>
                      </a:lnTo>
                      <a:lnTo>
                        <a:pt x="1572" y="1601"/>
                      </a:lnTo>
                      <a:lnTo>
                        <a:pt x="1579" y="1601"/>
                      </a:lnTo>
                      <a:lnTo>
                        <a:pt x="1581" y="1603"/>
                      </a:lnTo>
                      <a:lnTo>
                        <a:pt x="1580" y="1606"/>
                      </a:lnTo>
                      <a:lnTo>
                        <a:pt x="1598" y="1614"/>
                      </a:lnTo>
                      <a:lnTo>
                        <a:pt x="1612" y="1627"/>
                      </a:lnTo>
                      <a:lnTo>
                        <a:pt x="1612" y="1624"/>
                      </a:lnTo>
                      <a:lnTo>
                        <a:pt x="1615" y="1620"/>
                      </a:lnTo>
                      <a:lnTo>
                        <a:pt x="1629" y="1620"/>
                      </a:lnTo>
                      <a:lnTo>
                        <a:pt x="1630" y="1619"/>
                      </a:lnTo>
                      <a:lnTo>
                        <a:pt x="1631" y="1608"/>
                      </a:lnTo>
                      <a:lnTo>
                        <a:pt x="1628" y="1599"/>
                      </a:lnTo>
                      <a:lnTo>
                        <a:pt x="1630" y="1598"/>
                      </a:lnTo>
                      <a:lnTo>
                        <a:pt x="1635" y="1600"/>
                      </a:lnTo>
                      <a:lnTo>
                        <a:pt x="1638" y="1595"/>
                      </a:lnTo>
                      <a:lnTo>
                        <a:pt x="1635" y="1592"/>
                      </a:lnTo>
                      <a:lnTo>
                        <a:pt x="1608" y="1557"/>
                      </a:lnTo>
                      <a:lnTo>
                        <a:pt x="1603" y="1546"/>
                      </a:lnTo>
                      <a:lnTo>
                        <a:pt x="1590" y="1535"/>
                      </a:lnTo>
                      <a:lnTo>
                        <a:pt x="1583" y="1529"/>
                      </a:lnTo>
                      <a:lnTo>
                        <a:pt x="1587" y="1529"/>
                      </a:lnTo>
                      <a:lnTo>
                        <a:pt x="1587" y="1523"/>
                      </a:lnTo>
                      <a:lnTo>
                        <a:pt x="1587" y="1501"/>
                      </a:lnTo>
                      <a:lnTo>
                        <a:pt x="1554" y="1502"/>
                      </a:lnTo>
                      <a:lnTo>
                        <a:pt x="1542" y="1517"/>
                      </a:lnTo>
                      <a:lnTo>
                        <a:pt x="1536" y="1514"/>
                      </a:lnTo>
                      <a:lnTo>
                        <a:pt x="1521" y="1503"/>
                      </a:lnTo>
                      <a:lnTo>
                        <a:pt x="1506" y="1514"/>
                      </a:lnTo>
                      <a:lnTo>
                        <a:pt x="1486" y="1502"/>
                      </a:lnTo>
                      <a:lnTo>
                        <a:pt x="1486" y="1466"/>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335" name="Freeform 276"/>
                <p:cNvSpPr>
                  <a:spLocks noChangeAspect="1"/>
                </p:cNvSpPr>
                <p:nvPr/>
              </p:nvSpPr>
              <p:spPr bwMode="gray">
                <a:xfrm>
                  <a:off x="999" y="1668"/>
                  <a:ext cx="91" cy="101"/>
                </a:xfrm>
                <a:custGeom>
                  <a:avLst/>
                  <a:gdLst/>
                  <a:ahLst/>
                  <a:cxnLst>
                    <a:cxn ang="0">
                      <a:pos x="39" y="90"/>
                    </a:cxn>
                    <a:cxn ang="0">
                      <a:pos x="91" y="60"/>
                    </a:cxn>
                    <a:cxn ang="0">
                      <a:pos x="103" y="29"/>
                    </a:cxn>
                    <a:cxn ang="0">
                      <a:pos x="162" y="7"/>
                    </a:cxn>
                    <a:cxn ang="0">
                      <a:pos x="192" y="55"/>
                    </a:cxn>
                    <a:cxn ang="0">
                      <a:pos x="214" y="100"/>
                    </a:cxn>
                    <a:cxn ang="0">
                      <a:pos x="292" y="206"/>
                    </a:cxn>
                    <a:cxn ang="0">
                      <a:pos x="322" y="262"/>
                    </a:cxn>
                    <a:cxn ang="0">
                      <a:pos x="334" y="292"/>
                    </a:cxn>
                    <a:cxn ang="0">
                      <a:pos x="353" y="335"/>
                    </a:cxn>
                    <a:cxn ang="0">
                      <a:pos x="450" y="384"/>
                    </a:cxn>
                    <a:cxn ang="0">
                      <a:pos x="451" y="416"/>
                    </a:cxn>
                    <a:cxn ang="0">
                      <a:pos x="451" y="474"/>
                    </a:cxn>
                    <a:cxn ang="0">
                      <a:pos x="424" y="498"/>
                    </a:cxn>
                    <a:cxn ang="0">
                      <a:pos x="404" y="506"/>
                    </a:cxn>
                    <a:cxn ang="0">
                      <a:pos x="416" y="479"/>
                    </a:cxn>
                    <a:cxn ang="0">
                      <a:pos x="421" y="454"/>
                    </a:cxn>
                    <a:cxn ang="0">
                      <a:pos x="407" y="439"/>
                    </a:cxn>
                    <a:cxn ang="0">
                      <a:pos x="394" y="390"/>
                    </a:cxn>
                    <a:cxn ang="0">
                      <a:pos x="389" y="378"/>
                    </a:cxn>
                    <a:cxn ang="0">
                      <a:pos x="362" y="396"/>
                    </a:cxn>
                    <a:cxn ang="0">
                      <a:pos x="354" y="418"/>
                    </a:cxn>
                    <a:cxn ang="0">
                      <a:pos x="338" y="431"/>
                    </a:cxn>
                    <a:cxn ang="0">
                      <a:pos x="342" y="405"/>
                    </a:cxn>
                    <a:cxn ang="0">
                      <a:pos x="369" y="366"/>
                    </a:cxn>
                    <a:cxn ang="0">
                      <a:pos x="328" y="320"/>
                    </a:cxn>
                    <a:cxn ang="0">
                      <a:pos x="302" y="305"/>
                    </a:cxn>
                    <a:cxn ang="0">
                      <a:pos x="305" y="299"/>
                    </a:cxn>
                    <a:cxn ang="0">
                      <a:pos x="286" y="282"/>
                    </a:cxn>
                    <a:cxn ang="0">
                      <a:pos x="275" y="276"/>
                    </a:cxn>
                    <a:cxn ang="0">
                      <a:pos x="279" y="260"/>
                    </a:cxn>
                    <a:cxn ang="0">
                      <a:pos x="268" y="246"/>
                    </a:cxn>
                    <a:cxn ang="0">
                      <a:pos x="267" y="229"/>
                    </a:cxn>
                    <a:cxn ang="0">
                      <a:pos x="284" y="238"/>
                    </a:cxn>
                    <a:cxn ang="0">
                      <a:pos x="276" y="219"/>
                    </a:cxn>
                    <a:cxn ang="0">
                      <a:pos x="264" y="198"/>
                    </a:cxn>
                    <a:cxn ang="0">
                      <a:pos x="254" y="203"/>
                    </a:cxn>
                    <a:cxn ang="0">
                      <a:pos x="251" y="190"/>
                    </a:cxn>
                    <a:cxn ang="0">
                      <a:pos x="256" y="169"/>
                    </a:cxn>
                    <a:cxn ang="0">
                      <a:pos x="233" y="183"/>
                    </a:cxn>
                    <a:cxn ang="0">
                      <a:pos x="219" y="165"/>
                    </a:cxn>
                    <a:cxn ang="0">
                      <a:pos x="178" y="124"/>
                    </a:cxn>
                    <a:cxn ang="0">
                      <a:pos x="156" y="52"/>
                    </a:cxn>
                    <a:cxn ang="0">
                      <a:pos x="150" y="63"/>
                    </a:cxn>
                    <a:cxn ang="0">
                      <a:pos x="172" y="142"/>
                    </a:cxn>
                    <a:cxn ang="0">
                      <a:pos x="152" y="142"/>
                    </a:cxn>
                    <a:cxn ang="0">
                      <a:pos x="133" y="127"/>
                    </a:cxn>
                    <a:cxn ang="0">
                      <a:pos x="117" y="90"/>
                    </a:cxn>
                    <a:cxn ang="0">
                      <a:pos x="90" y="85"/>
                    </a:cxn>
                    <a:cxn ang="0">
                      <a:pos x="71" y="82"/>
                    </a:cxn>
                    <a:cxn ang="0">
                      <a:pos x="77" y="95"/>
                    </a:cxn>
                    <a:cxn ang="0">
                      <a:pos x="98" y="121"/>
                    </a:cxn>
                    <a:cxn ang="0">
                      <a:pos x="117" y="141"/>
                    </a:cxn>
                    <a:cxn ang="0">
                      <a:pos x="97" y="149"/>
                    </a:cxn>
                    <a:cxn ang="0">
                      <a:pos x="48" y="135"/>
                    </a:cxn>
                    <a:cxn ang="0">
                      <a:pos x="27" y="116"/>
                    </a:cxn>
                    <a:cxn ang="0">
                      <a:pos x="5" y="47"/>
                    </a:cxn>
                  </a:cxnLst>
                  <a:rect l="0" t="0" r="r" b="b"/>
                  <a:pathLst>
                    <a:path w="456" h="507">
                      <a:moveTo>
                        <a:pt x="10" y="44"/>
                      </a:moveTo>
                      <a:lnTo>
                        <a:pt x="26" y="57"/>
                      </a:lnTo>
                      <a:lnTo>
                        <a:pt x="36" y="81"/>
                      </a:lnTo>
                      <a:lnTo>
                        <a:pt x="39" y="87"/>
                      </a:lnTo>
                      <a:lnTo>
                        <a:pt x="39" y="90"/>
                      </a:lnTo>
                      <a:lnTo>
                        <a:pt x="42" y="92"/>
                      </a:lnTo>
                      <a:lnTo>
                        <a:pt x="55" y="87"/>
                      </a:lnTo>
                      <a:lnTo>
                        <a:pt x="71" y="73"/>
                      </a:lnTo>
                      <a:lnTo>
                        <a:pt x="87" y="68"/>
                      </a:lnTo>
                      <a:lnTo>
                        <a:pt x="91" y="60"/>
                      </a:lnTo>
                      <a:lnTo>
                        <a:pt x="91" y="51"/>
                      </a:lnTo>
                      <a:lnTo>
                        <a:pt x="93" y="47"/>
                      </a:lnTo>
                      <a:lnTo>
                        <a:pt x="100" y="44"/>
                      </a:lnTo>
                      <a:lnTo>
                        <a:pt x="102" y="41"/>
                      </a:lnTo>
                      <a:lnTo>
                        <a:pt x="103" y="29"/>
                      </a:lnTo>
                      <a:lnTo>
                        <a:pt x="108" y="23"/>
                      </a:lnTo>
                      <a:lnTo>
                        <a:pt x="129" y="17"/>
                      </a:lnTo>
                      <a:lnTo>
                        <a:pt x="151" y="0"/>
                      </a:lnTo>
                      <a:lnTo>
                        <a:pt x="156" y="1"/>
                      </a:lnTo>
                      <a:lnTo>
                        <a:pt x="162" y="7"/>
                      </a:lnTo>
                      <a:lnTo>
                        <a:pt x="171" y="25"/>
                      </a:lnTo>
                      <a:lnTo>
                        <a:pt x="174" y="29"/>
                      </a:lnTo>
                      <a:lnTo>
                        <a:pt x="179" y="29"/>
                      </a:lnTo>
                      <a:lnTo>
                        <a:pt x="183" y="41"/>
                      </a:lnTo>
                      <a:lnTo>
                        <a:pt x="192" y="55"/>
                      </a:lnTo>
                      <a:lnTo>
                        <a:pt x="194" y="63"/>
                      </a:lnTo>
                      <a:lnTo>
                        <a:pt x="206" y="74"/>
                      </a:lnTo>
                      <a:lnTo>
                        <a:pt x="210" y="90"/>
                      </a:lnTo>
                      <a:lnTo>
                        <a:pt x="210" y="93"/>
                      </a:lnTo>
                      <a:lnTo>
                        <a:pt x="214" y="100"/>
                      </a:lnTo>
                      <a:lnTo>
                        <a:pt x="235" y="109"/>
                      </a:lnTo>
                      <a:lnTo>
                        <a:pt x="246" y="120"/>
                      </a:lnTo>
                      <a:lnTo>
                        <a:pt x="253" y="141"/>
                      </a:lnTo>
                      <a:lnTo>
                        <a:pt x="264" y="160"/>
                      </a:lnTo>
                      <a:lnTo>
                        <a:pt x="292" y="206"/>
                      </a:lnTo>
                      <a:lnTo>
                        <a:pt x="299" y="224"/>
                      </a:lnTo>
                      <a:lnTo>
                        <a:pt x="300" y="227"/>
                      </a:lnTo>
                      <a:lnTo>
                        <a:pt x="303" y="227"/>
                      </a:lnTo>
                      <a:lnTo>
                        <a:pt x="308" y="245"/>
                      </a:lnTo>
                      <a:lnTo>
                        <a:pt x="322" y="262"/>
                      </a:lnTo>
                      <a:lnTo>
                        <a:pt x="326" y="270"/>
                      </a:lnTo>
                      <a:lnTo>
                        <a:pt x="326" y="273"/>
                      </a:lnTo>
                      <a:lnTo>
                        <a:pt x="323" y="278"/>
                      </a:lnTo>
                      <a:lnTo>
                        <a:pt x="324" y="283"/>
                      </a:lnTo>
                      <a:lnTo>
                        <a:pt x="334" y="292"/>
                      </a:lnTo>
                      <a:lnTo>
                        <a:pt x="338" y="299"/>
                      </a:lnTo>
                      <a:lnTo>
                        <a:pt x="338" y="303"/>
                      </a:lnTo>
                      <a:lnTo>
                        <a:pt x="343" y="320"/>
                      </a:lnTo>
                      <a:lnTo>
                        <a:pt x="348" y="329"/>
                      </a:lnTo>
                      <a:lnTo>
                        <a:pt x="353" y="335"/>
                      </a:lnTo>
                      <a:lnTo>
                        <a:pt x="365" y="342"/>
                      </a:lnTo>
                      <a:lnTo>
                        <a:pt x="401" y="352"/>
                      </a:lnTo>
                      <a:lnTo>
                        <a:pt x="426" y="373"/>
                      </a:lnTo>
                      <a:lnTo>
                        <a:pt x="431" y="379"/>
                      </a:lnTo>
                      <a:lnTo>
                        <a:pt x="450" y="384"/>
                      </a:lnTo>
                      <a:lnTo>
                        <a:pt x="452" y="388"/>
                      </a:lnTo>
                      <a:lnTo>
                        <a:pt x="456" y="394"/>
                      </a:lnTo>
                      <a:lnTo>
                        <a:pt x="456" y="396"/>
                      </a:lnTo>
                      <a:lnTo>
                        <a:pt x="453" y="401"/>
                      </a:lnTo>
                      <a:lnTo>
                        <a:pt x="451" y="416"/>
                      </a:lnTo>
                      <a:lnTo>
                        <a:pt x="451" y="443"/>
                      </a:lnTo>
                      <a:lnTo>
                        <a:pt x="456" y="459"/>
                      </a:lnTo>
                      <a:lnTo>
                        <a:pt x="456" y="464"/>
                      </a:lnTo>
                      <a:lnTo>
                        <a:pt x="453" y="470"/>
                      </a:lnTo>
                      <a:lnTo>
                        <a:pt x="451" y="474"/>
                      </a:lnTo>
                      <a:lnTo>
                        <a:pt x="450" y="481"/>
                      </a:lnTo>
                      <a:lnTo>
                        <a:pt x="441" y="480"/>
                      </a:lnTo>
                      <a:lnTo>
                        <a:pt x="435" y="488"/>
                      </a:lnTo>
                      <a:lnTo>
                        <a:pt x="429" y="496"/>
                      </a:lnTo>
                      <a:lnTo>
                        <a:pt x="424" y="498"/>
                      </a:lnTo>
                      <a:lnTo>
                        <a:pt x="419" y="498"/>
                      </a:lnTo>
                      <a:lnTo>
                        <a:pt x="415" y="503"/>
                      </a:lnTo>
                      <a:lnTo>
                        <a:pt x="410" y="496"/>
                      </a:lnTo>
                      <a:lnTo>
                        <a:pt x="409" y="507"/>
                      </a:lnTo>
                      <a:lnTo>
                        <a:pt x="404" y="506"/>
                      </a:lnTo>
                      <a:lnTo>
                        <a:pt x="403" y="496"/>
                      </a:lnTo>
                      <a:lnTo>
                        <a:pt x="403" y="482"/>
                      </a:lnTo>
                      <a:lnTo>
                        <a:pt x="409" y="480"/>
                      </a:lnTo>
                      <a:lnTo>
                        <a:pt x="413" y="482"/>
                      </a:lnTo>
                      <a:lnTo>
                        <a:pt x="416" y="479"/>
                      </a:lnTo>
                      <a:lnTo>
                        <a:pt x="419" y="480"/>
                      </a:lnTo>
                      <a:lnTo>
                        <a:pt x="421" y="475"/>
                      </a:lnTo>
                      <a:lnTo>
                        <a:pt x="425" y="474"/>
                      </a:lnTo>
                      <a:lnTo>
                        <a:pt x="423" y="467"/>
                      </a:lnTo>
                      <a:lnTo>
                        <a:pt x="421" y="454"/>
                      </a:lnTo>
                      <a:lnTo>
                        <a:pt x="416" y="453"/>
                      </a:lnTo>
                      <a:lnTo>
                        <a:pt x="414" y="456"/>
                      </a:lnTo>
                      <a:lnTo>
                        <a:pt x="410" y="456"/>
                      </a:lnTo>
                      <a:lnTo>
                        <a:pt x="408" y="454"/>
                      </a:lnTo>
                      <a:lnTo>
                        <a:pt x="407" y="439"/>
                      </a:lnTo>
                      <a:lnTo>
                        <a:pt x="408" y="432"/>
                      </a:lnTo>
                      <a:lnTo>
                        <a:pt x="405" y="426"/>
                      </a:lnTo>
                      <a:lnTo>
                        <a:pt x="404" y="416"/>
                      </a:lnTo>
                      <a:lnTo>
                        <a:pt x="397" y="402"/>
                      </a:lnTo>
                      <a:lnTo>
                        <a:pt x="394" y="390"/>
                      </a:lnTo>
                      <a:lnTo>
                        <a:pt x="392" y="395"/>
                      </a:lnTo>
                      <a:lnTo>
                        <a:pt x="393" y="388"/>
                      </a:lnTo>
                      <a:lnTo>
                        <a:pt x="397" y="382"/>
                      </a:lnTo>
                      <a:lnTo>
                        <a:pt x="394" y="377"/>
                      </a:lnTo>
                      <a:lnTo>
                        <a:pt x="389" y="378"/>
                      </a:lnTo>
                      <a:lnTo>
                        <a:pt x="382" y="386"/>
                      </a:lnTo>
                      <a:lnTo>
                        <a:pt x="377" y="390"/>
                      </a:lnTo>
                      <a:lnTo>
                        <a:pt x="375" y="396"/>
                      </a:lnTo>
                      <a:lnTo>
                        <a:pt x="367" y="393"/>
                      </a:lnTo>
                      <a:lnTo>
                        <a:pt x="362" y="396"/>
                      </a:lnTo>
                      <a:lnTo>
                        <a:pt x="356" y="400"/>
                      </a:lnTo>
                      <a:lnTo>
                        <a:pt x="358" y="404"/>
                      </a:lnTo>
                      <a:lnTo>
                        <a:pt x="355" y="411"/>
                      </a:lnTo>
                      <a:lnTo>
                        <a:pt x="354" y="415"/>
                      </a:lnTo>
                      <a:lnTo>
                        <a:pt x="354" y="418"/>
                      </a:lnTo>
                      <a:lnTo>
                        <a:pt x="350" y="423"/>
                      </a:lnTo>
                      <a:lnTo>
                        <a:pt x="346" y="423"/>
                      </a:lnTo>
                      <a:lnTo>
                        <a:pt x="346" y="429"/>
                      </a:lnTo>
                      <a:lnTo>
                        <a:pt x="342" y="434"/>
                      </a:lnTo>
                      <a:lnTo>
                        <a:pt x="338" y="431"/>
                      </a:lnTo>
                      <a:lnTo>
                        <a:pt x="333" y="423"/>
                      </a:lnTo>
                      <a:lnTo>
                        <a:pt x="331" y="416"/>
                      </a:lnTo>
                      <a:lnTo>
                        <a:pt x="332" y="411"/>
                      </a:lnTo>
                      <a:lnTo>
                        <a:pt x="337" y="410"/>
                      </a:lnTo>
                      <a:lnTo>
                        <a:pt x="342" y="405"/>
                      </a:lnTo>
                      <a:lnTo>
                        <a:pt x="346" y="389"/>
                      </a:lnTo>
                      <a:lnTo>
                        <a:pt x="346" y="375"/>
                      </a:lnTo>
                      <a:lnTo>
                        <a:pt x="351" y="370"/>
                      </a:lnTo>
                      <a:lnTo>
                        <a:pt x="367" y="369"/>
                      </a:lnTo>
                      <a:lnTo>
                        <a:pt x="369" y="366"/>
                      </a:lnTo>
                      <a:lnTo>
                        <a:pt x="350" y="359"/>
                      </a:lnTo>
                      <a:lnTo>
                        <a:pt x="344" y="352"/>
                      </a:lnTo>
                      <a:lnTo>
                        <a:pt x="335" y="348"/>
                      </a:lnTo>
                      <a:lnTo>
                        <a:pt x="329" y="339"/>
                      </a:lnTo>
                      <a:lnTo>
                        <a:pt x="328" y="320"/>
                      </a:lnTo>
                      <a:lnTo>
                        <a:pt x="318" y="319"/>
                      </a:lnTo>
                      <a:lnTo>
                        <a:pt x="317" y="315"/>
                      </a:lnTo>
                      <a:lnTo>
                        <a:pt x="317" y="310"/>
                      </a:lnTo>
                      <a:lnTo>
                        <a:pt x="315" y="307"/>
                      </a:lnTo>
                      <a:lnTo>
                        <a:pt x="302" y="305"/>
                      </a:lnTo>
                      <a:lnTo>
                        <a:pt x="299" y="302"/>
                      </a:lnTo>
                      <a:lnTo>
                        <a:pt x="290" y="288"/>
                      </a:lnTo>
                      <a:lnTo>
                        <a:pt x="289" y="283"/>
                      </a:lnTo>
                      <a:lnTo>
                        <a:pt x="303" y="296"/>
                      </a:lnTo>
                      <a:lnTo>
                        <a:pt x="305" y="299"/>
                      </a:lnTo>
                      <a:lnTo>
                        <a:pt x="300" y="287"/>
                      </a:lnTo>
                      <a:lnTo>
                        <a:pt x="300" y="278"/>
                      </a:lnTo>
                      <a:lnTo>
                        <a:pt x="296" y="278"/>
                      </a:lnTo>
                      <a:lnTo>
                        <a:pt x="291" y="282"/>
                      </a:lnTo>
                      <a:lnTo>
                        <a:pt x="286" y="282"/>
                      </a:lnTo>
                      <a:lnTo>
                        <a:pt x="281" y="278"/>
                      </a:lnTo>
                      <a:lnTo>
                        <a:pt x="281" y="275"/>
                      </a:lnTo>
                      <a:lnTo>
                        <a:pt x="280" y="273"/>
                      </a:lnTo>
                      <a:lnTo>
                        <a:pt x="276" y="273"/>
                      </a:lnTo>
                      <a:lnTo>
                        <a:pt x="275" y="276"/>
                      </a:lnTo>
                      <a:lnTo>
                        <a:pt x="270" y="278"/>
                      </a:lnTo>
                      <a:lnTo>
                        <a:pt x="264" y="271"/>
                      </a:lnTo>
                      <a:lnTo>
                        <a:pt x="263" y="267"/>
                      </a:lnTo>
                      <a:lnTo>
                        <a:pt x="264" y="261"/>
                      </a:lnTo>
                      <a:lnTo>
                        <a:pt x="279" y="260"/>
                      </a:lnTo>
                      <a:lnTo>
                        <a:pt x="281" y="255"/>
                      </a:lnTo>
                      <a:lnTo>
                        <a:pt x="270" y="255"/>
                      </a:lnTo>
                      <a:lnTo>
                        <a:pt x="265" y="253"/>
                      </a:lnTo>
                      <a:lnTo>
                        <a:pt x="265" y="250"/>
                      </a:lnTo>
                      <a:lnTo>
                        <a:pt x="268" y="246"/>
                      </a:lnTo>
                      <a:lnTo>
                        <a:pt x="267" y="244"/>
                      </a:lnTo>
                      <a:lnTo>
                        <a:pt x="262" y="244"/>
                      </a:lnTo>
                      <a:lnTo>
                        <a:pt x="262" y="237"/>
                      </a:lnTo>
                      <a:lnTo>
                        <a:pt x="268" y="233"/>
                      </a:lnTo>
                      <a:lnTo>
                        <a:pt x="267" y="229"/>
                      </a:lnTo>
                      <a:lnTo>
                        <a:pt x="256" y="233"/>
                      </a:lnTo>
                      <a:lnTo>
                        <a:pt x="253" y="229"/>
                      </a:lnTo>
                      <a:lnTo>
                        <a:pt x="257" y="219"/>
                      </a:lnTo>
                      <a:lnTo>
                        <a:pt x="279" y="230"/>
                      </a:lnTo>
                      <a:lnTo>
                        <a:pt x="284" y="238"/>
                      </a:lnTo>
                      <a:lnTo>
                        <a:pt x="289" y="239"/>
                      </a:lnTo>
                      <a:lnTo>
                        <a:pt x="286" y="239"/>
                      </a:lnTo>
                      <a:lnTo>
                        <a:pt x="281" y="232"/>
                      </a:lnTo>
                      <a:lnTo>
                        <a:pt x="280" y="222"/>
                      </a:lnTo>
                      <a:lnTo>
                        <a:pt x="276" y="219"/>
                      </a:lnTo>
                      <a:lnTo>
                        <a:pt x="276" y="223"/>
                      </a:lnTo>
                      <a:lnTo>
                        <a:pt x="272" y="219"/>
                      </a:lnTo>
                      <a:lnTo>
                        <a:pt x="263" y="208"/>
                      </a:lnTo>
                      <a:lnTo>
                        <a:pt x="260" y="203"/>
                      </a:lnTo>
                      <a:lnTo>
                        <a:pt x="264" y="198"/>
                      </a:lnTo>
                      <a:lnTo>
                        <a:pt x="275" y="201"/>
                      </a:lnTo>
                      <a:lnTo>
                        <a:pt x="279" y="198"/>
                      </a:lnTo>
                      <a:lnTo>
                        <a:pt x="273" y="196"/>
                      </a:lnTo>
                      <a:lnTo>
                        <a:pt x="254" y="196"/>
                      </a:lnTo>
                      <a:lnTo>
                        <a:pt x="254" y="203"/>
                      </a:lnTo>
                      <a:lnTo>
                        <a:pt x="249" y="208"/>
                      </a:lnTo>
                      <a:lnTo>
                        <a:pt x="247" y="203"/>
                      </a:lnTo>
                      <a:lnTo>
                        <a:pt x="243" y="196"/>
                      </a:lnTo>
                      <a:lnTo>
                        <a:pt x="245" y="190"/>
                      </a:lnTo>
                      <a:lnTo>
                        <a:pt x="251" y="190"/>
                      </a:lnTo>
                      <a:lnTo>
                        <a:pt x="262" y="181"/>
                      </a:lnTo>
                      <a:lnTo>
                        <a:pt x="259" y="178"/>
                      </a:lnTo>
                      <a:lnTo>
                        <a:pt x="251" y="184"/>
                      </a:lnTo>
                      <a:lnTo>
                        <a:pt x="249" y="180"/>
                      </a:lnTo>
                      <a:lnTo>
                        <a:pt x="256" y="169"/>
                      </a:lnTo>
                      <a:lnTo>
                        <a:pt x="249" y="169"/>
                      </a:lnTo>
                      <a:lnTo>
                        <a:pt x="246" y="173"/>
                      </a:lnTo>
                      <a:lnTo>
                        <a:pt x="243" y="180"/>
                      </a:lnTo>
                      <a:lnTo>
                        <a:pt x="238" y="186"/>
                      </a:lnTo>
                      <a:lnTo>
                        <a:pt x="233" y="183"/>
                      </a:lnTo>
                      <a:lnTo>
                        <a:pt x="230" y="171"/>
                      </a:lnTo>
                      <a:lnTo>
                        <a:pt x="230" y="165"/>
                      </a:lnTo>
                      <a:lnTo>
                        <a:pt x="226" y="162"/>
                      </a:lnTo>
                      <a:lnTo>
                        <a:pt x="224" y="162"/>
                      </a:lnTo>
                      <a:lnTo>
                        <a:pt x="219" y="165"/>
                      </a:lnTo>
                      <a:lnTo>
                        <a:pt x="215" y="159"/>
                      </a:lnTo>
                      <a:lnTo>
                        <a:pt x="202" y="148"/>
                      </a:lnTo>
                      <a:lnTo>
                        <a:pt x="190" y="146"/>
                      </a:lnTo>
                      <a:lnTo>
                        <a:pt x="183" y="130"/>
                      </a:lnTo>
                      <a:lnTo>
                        <a:pt x="178" y="124"/>
                      </a:lnTo>
                      <a:lnTo>
                        <a:pt x="181" y="117"/>
                      </a:lnTo>
                      <a:lnTo>
                        <a:pt x="178" y="104"/>
                      </a:lnTo>
                      <a:lnTo>
                        <a:pt x="173" y="108"/>
                      </a:lnTo>
                      <a:lnTo>
                        <a:pt x="162" y="68"/>
                      </a:lnTo>
                      <a:lnTo>
                        <a:pt x="156" y="52"/>
                      </a:lnTo>
                      <a:lnTo>
                        <a:pt x="154" y="40"/>
                      </a:lnTo>
                      <a:lnTo>
                        <a:pt x="149" y="49"/>
                      </a:lnTo>
                      <a:lnTo>
                        <a:pt x="155" y="63"/>
                      </a:lnTo>
                      <a:lnTo>
                        <a:pt x="154" y="67"/>
                      </a:lnTo>
                      <a:lnTo>
                        <a:pt x="150" y="63"/>
                      </a:lnTo>
                      <a:lnTo>
                        <a:pt x="155" y="81"/>
                      </a:lnTo>
                      <a:lnTo>
                        <a:pt x="155" y="85"/>
                      </a:lnTo>
                      <a:lnTo>
                        <a:pt x="163" y="105"/>
                      </a:lnTo>
                      <a:lnTo>
                        <a:pt x="166" y="126"/>
                      </a:lnTo>
                      <a:lnTo>
                        <a:pt x="172" y="142"/>
                      </a:lnTo>
                      <a:lnTo>
                        <a:pt x="173" y="149"/>
                      </a:lnTo>
                      <a:lnTo>
                        <a:pt x="168" y="160"/>
                      </a:lnTo>
                      <a:lnTo>
                        <a:pt x="166" y="165"/>
                      </a:lnTo>
                      <a:lnTo>
                        <a:pt x="157" y="163"/>
                      </a:lnTo>
                      <a:lnTo>
                        <a:pt x="152" y="142"/>
                      </a:lnTo>
                      <a:lnTo>
                        <a:pt x="147" y="136"/>
                      </a:lnTo>
                      <a:lnTo>
                        <a:pt x="146" y="147"/>
                      </a:lnTo>
                      <a:lnTo>
                        <a:pt x="129" y="146"/>
                      </a:lnTo>
                      <a:lnTo>
                        <a:pt x="129" y="128"/>
                      </a:lnTo>
                      <a:lnTo>
                        <a:pt x="133" y="127"/>
                      </a:lnTo>
                      <a:lnTo>
                        <a:pt x="127" y="122"/>
                      </a:lnTo>
                      <a:lnTo>
                        <a:pt x="120" y="110"/>
                      </a:lnTo>
                      <a:lnTo>
                        <a:pt x="120" y="100"/>
                      </a:lnTo>
                      <a:lnTo>
                        <a:pt x="123" y="98"/>
                      </a:lnTo>
                      <a:lnTo>
                        <a:pt x="117" y="90"/>
                      </a:lnTo>
                      <a:lnTo>
                        <a:pt x="113" y="92"/>
                      </a:lnTo>
                      <a:lnTo>
                        <a:pt x="112" y="104"/>
                      </a:lnTo>
                      <a:lnTo>
                        <a:pt x="106" y="106"/>
                      </a:lnTo>
                      <a:lnTo>
                        <a:pt x="98" y="100"/>
                      </a:lnTo>
                      <a:lnTo>
                        <a:pt x="90" y="85"/>
                      </a:lnTo>
                      <a:lnTo>
                        <a:pt x="86" y="84"/>
                      </a:lnTo>
                      <a:lnTo>
                        <a:pt x="87" y="90"/>
                      </a:lnTo>
                      <a:lnTo>
                        <a:pt x="85" y="93"/>
                      </a:lnTo>
                      <a:lnTo>
                        <a:pt x="77" y="88"/>
                      </a:lnTo>
                      <a:lnTo>
                        <a:pt x="71" y="82"/>
                      </a:lnTo>
                      <a:lnTo>
                        <a:pt x="75" y="88"/>
                      </a:lnTo>
                      <a:lnTo>
                        <a:pt x="73" y="92"/>
                      </a:lnTo>
                      <a:lnTo>
                        <a:pt x="66" y="93"/>
                      </a:lnTo>
                      <a:lnTo>
                        <a:pt x="66" y="94"/>
                      </a:lnTo>
                      <a:lnTo>
                        <a:pt x="77" y="95"/>
                      </a:lnTo>
                      <a:lnTo>
                        <a:pt x="86" y="101"/>
                      </a:lnTo>
                      <a:lnTo>
                        <a:pt x="88" y="106"/>
                      </a:lnTo>
                      <a:lnTo>
                        <a:pt x="87" y="108"/>
                      </a:lnTo>
                      <a:lnTo>
                        <a:pt x="98" y="115"/>
                      </a:lnTo>
                      <a:lnTo>
                        <a:pt x="98" y="121"/>
                      </a:lnTo>
                      <a:lnTo>
                        <a:pt x="101" y="122"/>
                      </a:lnTo>
                      <a:lnTo>
                        <a:pt x="103" y="121"/>
                      </a:lnTo>
                      <a:lnTo>
                        <a:pt x="108" y="121"/>
                      </a:lnTo>
                      <a:lnTo>
                        <a:pt x="116" y="135"/>
                      </a:lnTo>
                      <a:lnTo>
                        <a:pt x="117" y="141"/>
                      </a:lnTo>
                      <a:lnTo>
                        <a:pt x="116" y="148"/>
                      </a:lnTo>
                      <a:lnTo>
                        <a:pt x="108" y="153"/>
                      </a:lnTo>
                      <a:lnTo>
                        <a:pt x="98" y="154"/>
                      </a:lnTo>
                      <a:lnTo>
                        <a:pt x="96" y="148"/>
                      </a:lnTo>
                      <a:lnTo>
                        <a:pt x="97" y="149"/>
                      </a:lnTo>
                      <a:lnTo>
                        <a:pt x="97" y="158"/>
                      </a:lnTo>
                      <a:lnTo>
                        <a:pt x="86" y="162"/>
                      </a:lnTo>
                      <a:lnTo>
                        <a:pt x="66" y="144"/>
                      </a:lnTo>
                      <a:lnTo>
                        <a:pt x="54" y="141"/>
                      </a:lnTo>
                      <a:lnTo>
                        <a:pt x="48" y="135"/>
                      </a:lnTo>
                      <a:lnTo>
                        <a:pt x="41" y="130"/>
                      </a:lnTo>
                      <a:lnTo>
                        <a:pt x="33" y="127"/>
                      </a:lnTo>
                      <a:lnTo>
                        <a:pt x="38" y="115"/>
                      </a:lnTo>
                      <a:lnTo>
                        <a:pt x="33" y="114"/>
                      </a:lnTo>
                      <a:lnTo>
                        <a:pt x="27" y="116"/>
                      </a:lnTo>
                      <a:lnTo>
                        <a:pt x="17" y="105"/>
                      </a:lnTo>
                      <a:lnTo>
                        <a:pt x="1" y="82"/>
                      </a:lnTo>
                      <a:lnTo>
                        <a:pt x="0" y="73"/>
                      </a:lnTo>
                      <a:lnTo>
                        <a:pt x="3" y="66"/>
                      </a:lnTo>
                      <a:lnTo>
                        <a:pt x="5" y="47"/>
                      </a:lnTo>
                      <a:lnTo>
                        <a:pt x="10" y="44"/>
                      </a:lnTo>
                      <a:close/>
                    </a:path>
                  </a:pathLst>
                </a:custGeom>
                <a:grpFill/>
                <a:ln w="6350" cap="flat" cmpd="sng">
                  <a:noFill/>
                  <a:prstDash val="solid"/>
                  <a:round/>
                  <a:headEnd type="none" w="med" len="med"/>
                  <a:tailEnd type="none" w="med" len="med"/>
                </a:ln>
                <a:effectLst/>
              </p:spPr>
              <p:txBody>
                <a:bodyPr/>
                <a:lstStyle/>
                <a:p>
                  <a:endParaRPr lang="en-US" sz="1013" dirty="0"/>
                </a:p>
              </p:txBody>
            </p:sp>
          </p:grpSp>
          <p:grpSp>
            <p:nvGrpSpPr>
              <p:cNvPr id="325" name="Group 277"/>
              <p:cNvGrpSpPr>
                <a:grpSpLocks noChangeAspect="1"/>
              </p:cNvGrpSpPr>
              <p:nvPr/>
            </p:nvGrpSpPr>
            <p:grpSpPr bwMode="gray">
              <a:xfrm>
                <a:off x="1149" y="1865"/>
                <a:ext cx="635" cy="339"/>
                <a:chOff x="1149" y="1865"/>
                <a:chExt cx="635" cy="339"/>
              </a:xfrm>
              <a:grpFill/>
            </p:grpSpPr>
            <p:sp>
              <p:nvSpPr>
                <p:cNvPr id="326" name="Freeform 278"/>
                <p:cNvSpPr>
                  <a:spLocks noChangeAspect="1"/>
                </p:cNvSpPr>
                <p:nvPr/>
              </p:nvSpPr>
              <p:spPr bwMode="gray">
                <a:xfrm>
                  <a:off x="1782" y="1939"/>
                  <a:ext cx="2" cy="3"/>
                </a:xfrm>
                <a:custGeom>
                  <a:avLst/>
                  <a:gdLst/>
                  <a:ahLst/>
                  <a:cxnLst>
                    <a:cxn ang="0">
                      <a:pos x="5" y="0"/>
                    </a:cxn>
                    <a:cxn ang="0">
                      <a:pos x="2" y="3"/>
                    </a:cxn>
                    <a:cxn ang="0">
                      <a:pos x="1" y="10"/>
                    </a:cxn>
                    <a:cxn ang="0">
                      <a:pos x="0" y="15"/>
                    </a:cxn>
                    <a:cxn ang="0">
                      <a:pos x="5" y="10"/>
                    </a:cxn>
                    <a:cxn ang="0">
                      <a:pos x="8" y="10"/>
                    </a:cxn>
                    <a:cxn ang="0">
                      <a:pos x="8" y="6"/>
                    </a:cxn>
                    <a:cxn ang="0">
                      <a:pos x="10" y="1"/>
                    </a:cxn>
                    <a:cxn ang="0">
                      <a:pos x="5" y="0"/>
                    </a:cxn>
                  </a:cxnLst>
                  <a:rect l="0" t="0" r="r" b="b"/>
                  <a:pathLst>
                    <a:path w="10" h="15">
                      <a:moveTo>
                        <a:pt x="5" y="0"/>
                      </a:moveTo>
                      <a:lnTo>
                        <a:pt x="2" y="3"/>
                      </a:lnTo>
                      <a:lnTo>
                        <a:pt x="1" y="10"/>
                      </a:lnTo>
                      <a:lnTo>
                        <a:pt x="0" y="15"/>
                      </a:lnTo>
                      <a:lnTo>
                        <a:pt x="5" y="10"/>
                      </a:lnTo>
                      <a:lnTo>
                        <a:pt x="8" y="10"/>
                      </a:lnTo>
                      <a:lnTo>
                        <a:pt x="8" y="6"/>
                      </a:lnTo>
                      <a:lnTo>
                        <a:pt x="10" y="1"/>
                      </a:lnTo>
                      <a:lnTo>
                        <a:pt x="5" y="0"/>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327" name="Freeform 279"/>
                <p:cNvSpPr>
                  <a:spLocks noChangeAspect="1"/>
                </p:cNvSpPr>
                <p:nvPr/>
              </p:nvSpPr>
              <p:spPr bwMode="gray">
                <a:xfrm>
                  <a:off x="1782" y="1939"/>
                  <a:ext cx="2" cy="3"/>
                </a:xfrm>
                <a:custGeom>
                  <a:avLst/>
                  <a:gdLst/>
                  <a:ahLst/>
                  <a:cxnLst>
                    <a:cxn ang="0">
                      <a:pos x="5" y="0"/>
                    </a:cxn>
                    <a:cxn ang="0">
                      <a:pos x="2" y="3"/>
                    </a:cxn>
                    <a:cxn ang="0">
                      <a:pos x="1" y="10"/>
                    </a:cxn>
                    <a:cxn ang="0">
                      <a:pos x="0" y="15"/>
                    </a:cxn>
                    <a:cxn ang="0">
                      <a:pos x="5" y="10"/>
                    </a:cxn>
                    <a:cxn ang="0">
                      <a:pos x="8" y="10"/>
                    </a:cxn>
                    <a:cxn ang="0">
                      <a:pos x="8" y="6"/>
                    </a:cxn>
                    <a:cxn ang="0">
                      <a:pos x="10" y="1"/>
                    </a:cxn>
                    <a:cxn ang="0">
                      <a:pos x="5" y="0"/>
                    </a:cxn>
                  </a:cxnLst>
                  <a:rect l="0" t="0" r="r" b="b"/>
                  <a:pathLst>
                    <a:path w="10" h="15">
                      <a:moveTo>
                        <a:pt x="5" y="0"/>
                      </a:moveTo>
                      <a:lnTo>
                        <a:pt x="2" y="3"/>
                      </a:lnTo>
                      <a:lnTo>
                        <a:pt x="1" y="10"/>
                      </a:lnTo>
                      <a:lnTo>
                        <a:pt x="0" y="15"/>
                      </a:lnTo>
                      <a:lnTo>
                        <a:pt x="5" y="10"/>
                      </a:lnTo>
                      <a:lnTo>
                        <a:pt x="8" y="10"/>
                      </a:lnTo>
                      <a:lnTo>
                        <a:pt x="8" y="6"/>
                      </a:lnTo>
                      <a:lnTo>
                        <a:pt x="10" y="1"/>
                      </a:lnTo>
                      <a:lnTo>
                        <a:pt x="5" y="0"/>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328" name="Freeform 280"/>
                <p:cNvSpPr>
                  <a:spLocks noChangeAspect="1"/>
                </p:cNvSpPr>
                <p:nvPr/>
              </p:nvSpPr>
              <p:spPr bwMode="gray">
                <a:xfrm>
                  <a:off x="1671" y="2027"/>
                  <a:ext cx="1" cy="1"/>
                </a:xfrm>
                <a:custGeom>
                  <a:avLst/>
                  <a:gdLst/>
                  <a:ahLst/>
                  <a:cxnLst>
                    <a:cxn ang="0">
                      <a:pos x="0" y="3"/>
                    </a:cxn>
                    <a:cxn ang="0">
                      <a:pos x="0" y="0"/>
                    </a:cxn>
                    <a:cxn ang="0">
                      <a:pos x="0" y="3"/>
                    </a:cxn>
                  </a:cxnLst>
                  <a:rect l="0" t="0" r="r" b="b"/>
                  <a:pathLst>
                    <a:path h="3">
                      <a:moveTo>
                        <a:pt x="0" y="3"/>
                      </a:moveTo>
                      <a:lnTo>
                        <a:pt x="0" y="0"/>
                      </a:lnTo>
                      <a:lnTo>
                        <a:pt x="0" y="3"/>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329" name="Freeform 281"/>
                <p:cNvSpPr>
                  <a:spLocks noChangeAspect="1"/>
                </p:cNvSpPr>
                <p:nvPr/>
              </p:nvSpPr>
              <p:spPr bwMode="gray">
                <a:xfrm>
                  <a:off x="1670" y="2025"/>
                  <a:ext cx="1" cy="1"/>
                </a:xfrm>
                <a:custGeom>
                  <a:avLst/>
                  <a:gdLst/>
                  <a:ahLst/>
                  <a:cxnLst>
                    <a:cxn ang="0">
                      <a:pos x="3" y="2"/>
                    </a:cxn>
                    <a:cxn ang="0">
                      <a:pos x="0" y="0"/>
                    </a:cxn>
                    <a:cxn ang="0">
                      <a:pos x="3" y="2"/>
                    </a:cxn>
                    <a:cxn ang="0">
                      <a:pos x="5" y="6"/>
                    </a:cxn>
                    <a:cxn ang="0">
                      <a:pos x="3" y="2"/>
                    </a:cxn>
                  </a:cxnLst>
                  <a:rect l="0" t="0" r="r" b="b"/>
                  <a:pathLst>
                    <a:path w="5" h="6">
                      <a:moveTo>
                        <a:pt x="3" y="2"/>
                      </a:moveTo>
                      <a:lnTo>
                        <a:pt x="0" y="0"/>
                      </a:lnTo>
                      <a:lnTo>
                        <a:pt x="3" y="2"/>
                      </a:lnTo>
                      <a:lnTo>
                        <a:pt x="5" y="6"/>
                      </a:lnTo>
                      <a:lnTo>
                        <a:pt x="3" y="2"/>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330" name="Freeform 282"/>
                <p:cNvSpPr>
                  <a:spLocks noChangeAspect="1"/>
                </p:cNvSpPr>
                <p:nvPr/>
              </p:nvSpPr>
              <p:spPr bwMode="gray">
                <a:xfrm>
                  <a:off x="1149" y="1865"/>
                  <a:ext cx="633" cy="339"/>
                </a:xfrm>
                <a:custGeom>
                  <a:avLst/>
                  <a:gdLst/>
                  <a:ahLst/>
                  <a:cxnLst>
                    <a:cxn ang="0">
                      <a:pos x="3079" y="181"/>
                    </a:cxn>
                    <a:cxn ang="0">
                      <a:pos x="2964" y="328"/>
                    </a:cxn>
                    <a:cxn ang="0">
                      <a:pos x="2682" y="394"/>
                    </a:cxn>
                    <a:cxn ang="0">
                      <a:pos x="2593" y="483"/>
                    </a:cxn>
                    <a:cxn ang="0">
                      <a:pos x="2432" y="575"/>
                    </a:cxn>
                    <a:cxn ang="0">
                      <a:pos x="2290" y="541"/>
                    </a:cxn>
                    <a:cxn ang="0">
                      <a:pos x="2235" y="456"/>
                    </a:cxn>
                    <a:cxn ang="0">
                      <a:pos x="2211" y="306"/>
                    </a:cxn>
                    <a:cxn ang="0">
                      <a:pos x="2135" y="345"/>
                    </a:cxn>
                    <a:cxn ang="0">
                      <a:pos x="2081" y="588"/>
                    </a:cxn>
                    <a:cxn ang="0">
                      <a:pos x="2036" y="404"/>
                    </a:cxn>
                    <a:cxn ang="0">
                      <a:pos x="2077" y="294"/>
                    </a:cxn>
                    <a:cxn ang="0">
                      <a:pos x="2231" y="279"/>
                    </a:cxn>
                    <a:cxn ang="0">
                      <a:pos x="2111" y="222"/>
                    </a:cxn>
                    <a:cxn ang="0">
                      <a:pos x="2021" y="160"/>
                    </a:cxn>
                    <a:cxn ang="0">
                      <a:pos x="1811" y="226"/>
                    </a:cxn>
                    <a:cxn ang="0">
                      <a:pos x="1785" y="86"/>
                    </a:cxn>
                    <a:cxn ang="0">
                      <a:pos x="1640" y="33"/>
                    </a:cxn>
                    <a:cxn ang="0">
                      <a:pos x="888" y="36"/>
                    </a:cxn>
                    <a:cxn ang="0">
                      <a:pos x="133" y="58"/>
                    </a:cxn>
                    <a:cxn ang="0">
                      <a:pos x="101" y="150"/>
                    </a:cxn>
                    <a:cxn ang="0">
                      <a:pos x="4" y="86"/>
                    </a:cxn>
                    <a:cxn ang="0">
                      <a:pos x="46" y="225"/>
                    </a:cxn>
                    <a:cxn ang="0">
                      <a:pos x="47" y="295"/>
                    </a:cxn>
                    <a:cxn ang="0">
                      <a:pos x="27" y="576"/>
                    </a:cxn>
                    <a:cxn ang="0">
                      <a:pos x="98" y="850"/>
                    </a:cxn>
                    <a:cxn ang="0">
                      <a:pos x="130" y="886"/>
                    </a:cxn>
                    <a:cxn ang="0">
                      <a:pos x="223" y="1056"/>
                    </a:cxn>
                    <a:cxn ang="0">
                      <a:pos x="336" y="1131"/>
                    </a:cxn>
                    <a:cxn ang="0">
                      <a:pos x="989" y="1276"/>
                    </a:cxn>
                    <a:cxn ang="0">
                      <a:pos x="1294" y="1430"/>
                    </a:cxn>
                    <a:cxn ang="0">
                      <a:pos x="1501" y="1624"/>
                    </a:cxn>
                    <a:cxn ang="0">
                      <a:pos x="1515" y="1515"/>
                    </a:cxn>
                    <a:cxn ang="0">
                      <a:pos x="1564" y="1480"/>
                    </a:cxn>
                    <a:cxn ang="0">
                      <a:pos x="1629" y="1410"/>
                    </a:cxn>
                    <a:cxn ang="0">
                      <a:pos x="1784" y="1405"/>
                    </a:cxn>
                    <a:cxn ang="0">
                      <a:pos x="1912" y="1435"/>
                    </a:cxn>
                    <a:cxn ang="0">
                      <a:pos x="1905" y="1382"/>
                    </a:cxn>
                    <a:cxn ang="0">
                      <a:pos x="2012" y="1367"/>
                    </a:cxn>
                    <a:cxn ang="0">
                      <a:pos x="2117" y="1377"/>
                    </a:cxn>
                    <a:cxn ang="0">
                      <a:pos x="2264" y="1424"/>
                    </a:cxn>
                    <a:cxn ang="0">
                      <a:pos x="2323" y="1587"/>
                    </a:cxn>
                    <a:cxn ang="0">
                      <a:pos x="2409" y="1690"/>
                    </a:cxn>
                    <a:cxn ang="0">
                      <a:pos x="2365" y="1348"/>
                    </a:cxn>
                    <a:cxn ang="0">
                      <a:pos x="2446" y="1228"/>
                    </a:cxn>
                    <a:cxn ang="0">
                      <a:pos x="2579" y="1118"/>
                    </a:cxn>
                    <a:cxn ang="0">
                      <a:pos x="2645" y="1037"/>
                    </a:cxn>
                    <a:cxn ang="0">
                      <a:pos x="2634" y="986"/>
                    </a:cxn>
                    <a:cxn ang="0">
                      <a:pos x="2655" y="940"/>
                    </a:cxn>
                    <a:cxn ang="0">
                      <a:pos x="2654" y="871"/>
                    </a:cxn>
                    <a:cxn ang="0">
                      <a:pos x="2651" y="857"/>
                    </a:cxn>
                    <a:cxn ang="0">
                      <a:pos x="2661" y="778"/>
                    </a:cxn>
                    <a:cxn ang="0">
                      <a:pos x="2683" y="867"/>
                    </a:cxn>
                    <a:cxn ang="0">
                      <a:pos x="2708" y="796"/>
                    </a:cxn>
                    <a:cxn ang="0">
                      <a:pos x="2774" y="727"/>
                    </a:cxn>
                    <a:cxn ang="0">
                      <a:pos x="2843" y="631"/>
                    </a:cxn>
                    <a:cxn ang="0">
                      <a:pos x="3004" y="602"/>
                    </a:cxn>
                    <a:cxn ang="0">
                      <a:pos x="2957" y="538"/>
                    </a:cxn>
                    <a:cxn ang="0">
                      <a:pos x="3032" y="440"/>
                    </a:cxn>
                    <a:cxn ang="0">
                      <a:pos x="3107" y="399"/>
                    </a:cxn>
                  </a:cxnLst>
                  <a:rect l="0" t="0" r="r" b="b"/>
                  <a:pathLst>
                    <a:path w="3166" h="1693">
                      <a:moveTo>
                        <a:pt x="3165" y="365"/>
                      </a:moveTo>
                      <a:lnTo>
                        <a:pt x="3158" y="364"/>
                      </a:lnTo>
                      <a:lnTo>
                        <a:pt x="3160" y="361"/>
                      </a:lnTo>
                      <a:lnTo>
                        <a:pt x="3162" y="355"/>
                      </a:lnTo>
                      <a:lnTo>
                        <a:pt x="3162" y="344"/>
                      </a:lnTo>
                      <a:lnTo>
                        <a:pt x="3161" y="339"/>
                      </a:lnTo>
                      <a:lnTo>
                        <a:pt x="3160" y="343"/>
                      </a:lnTo>
                      <a:lnTo>
                        <a:pt x="3155" y="343"/>
                      </a:lnTo>
                      <a:lnTo>
                        <a:pt x="3146" y="342"/>
                      </a:lnTo>
                      <a:lnTo>
                        <a:pt x="3138" y="335"/>
                      </a:lnTo>
                      <a:lnTo>
                        <a:pt x="3135" y="330"/>
                      </a:lnTo>
                      <a:lnTo>
                        <a:pt x="3134" y="326"/>
                      </a:lnTo>
                      <a:lnTo>
                        <a:pt x="3134" y="310"/>
                      </a:lnTo>
                      <a:lnTo>
                        <a:pt x="3119" y="302"/>
                      </a:lnTo>
                      <a:lnTo>
                        <a:pt x="3119" y="246"/>
                      </a:lnTo>
                      <a:lnTo>
                        <a:pt x="3119" y="195"/>
                      </a:lnTo>
                      <a:lnTo>
                        <a:pt x="3093" y="170"/>
                      </a:lnTo>
                      <a:lnTo>
                        <a:pt x="3086" y="170"/>
                      </a:lnTo>
                      <a:lnTo>
                        <a:pt x="3079" y="181"/>
                      </a:lnTo>
                      <a:lnTo>
                        <a:pt x="3061" y="184"/>
                      </a:lnTo>
                      <a:lnTo>
                        <a:pt x="3049" y="179"/>
                      </a:lnTo>
                      <a:lnTo>
                        <a:pt x="3047" y="176"/>
                      </a:lnTo>
                      <a:lnTo>
                        <a:pt x="3044" y="170"/>
                      </a:lnTo>
                      <a:lnTo>
                        <a:pt x="3037" y="163"/>
                      </a:lnTo>
                      <a:lnTo>
                        <a:pt x="3031" y="162"/>
                      </a:lnTo>
                      <a:lnTo>
                        <a:pt x="3025" y="166"/>
                      </a:lnTo>
                      <a:lnTo>
                        <a:pt x="2998" y="211"/>
                      </a:lnTo>
                      <a:lnTo>
                        <a:pt x="2994" y="235"/>
                      </a:lnTo>
                      <a:lnTo>
                        <a:pt x="2988" y="247"/>
                      </a:lnTo>
                      <a:lnTo>
                        <a:pt x="2987" y="253"/>
                      </a:lnTo>
                      <a:lnTo>
                        <a:pt x="2982" y="262"/>
                      </a:lnTo>
                      <a:lnTo>
                        <a:pt x="2979" y="269"/>
                      </a:lnTo>
                      <a:lnTo>
                        <a:pt x="2975" y="305"/>
                      </a:lnTo>
                      <a:lnTo>
                        <a:pt x="2974" y="307"/>
                      </a:lnTo>
                      <a:lnTo>
                        <a:pt x="2967" y="312"/>
                      </a:lnTo>
                      <a:lnTo>
                        <a:pt x="2964" y="317"/>
                      </a:lnTo>
                      <a:lnTo>
                        <a:pt x="2963" y="322"/>
                      </a:lnTo>
                      <a:lnTo>
                        <a:pt x="2964" y="328"/>
                      </a:lnTo>
                      <a:lnTo>
                        <a:pt x="2964" y="330"/>
                      </a:lnTo>
                      <a:lnTo>
                        <a:pt x="2957" y="327"/>
                      </a:lnTo>
                      <a:lnTo>
                        <a:pt x="2956" y="328"/>
                      </a:lnTo>
                      <a:lnTo>
                        <a:pt x="2956" y="334"/>
                      </a:lnTo>
                      <a:lnTo>
                        <a:pt x="2945" y="330"/>
                      </a:lnTo>
                      <a:lnTo>
                        <a:pt x="2936" y="333"/>
                      </a:lnTo>
                      <a:lnTo>
                        <a:pt x="2934" y="335"/>
                      </a:lnTo>
                      <a:lnTo>
                        <a:pt x="2921" y="337"/>
                      </a:lnTo>
                      <a:lnTo>
                        <a:pt x="2918" y="340"/>
                      </a:lnTo>
                      <a:lnTo>
                        <a:pt x="2912" y="356"/>
                      </a:lnTo>
                      <a:lnTo>
                        <a:pt x="2910" y="356"/>
                      </a:lnTo>
                      <a:lnTo>
                        <a:pt x="2812" y="356"/>
                      </a:lnTo>
                      <a:lnTo>
                        <a:pt x="2737" y="356"/>
                      </a:lnTo>
                      <a:lnTo>
                        <a:pt x="2722" y="356"/>
                      </a:lnTo>
                      <a:lnTo>
                        <a:pt x="2706" y="371"/>
                      </a:lnTo>
                      <a:lnTo>
                        <a:pt x="2687" y="382"/>
                      </a:lnTo>
                      <a:lnTo>
                        <a:pt x="2684" y="387"/>
                      </a:lnTo>
                      <a:lnTo>
                        <a:pt x="2683" y="388"/>
                      </a:lnTo>
                      <a:lnTo>
                        <a:pt x="2682" y="394"/>
                      </a:lnTo>
                      <a:lnTo>
                        <a:pt x="2676" y="404"/>
                      </a:lnTo>
                      <a:lnTo>
                        <a:pt x="2655" y="418"/>
                      </a:lnTo>
                      <a:lnTo>
                        <a:pt x="2651" y="423"/>
                      </a:lnTo>
                      <a:lnTo>
                        <a:pt x="2652" y="428"/>
                      </a:lnTo>
                      <a:lnTo>
                        <a:pt x="2660" y="428"/>
                      </a:lnTo>
                      <a:lnTo>
                        <a:pt x="2663" y="431"/>
                      </a:lnTo>
                      <a:lnTo>
                        <a:pt x="2662" y="436"/>
                      </a:lnTo>
                      <a:lnTo>
                        <a:pt x="2659" y="439"/>
                      </a:lnTo>
                      <a:lnTo>
                        <a:pt x="2655" y="437"/>
                      </a:lnTo>
                      <a:lnTo>
                        <a:pt x="2654" y="440"/>
                      </a:lnTo>
                      <a:lnTo>
                        <a:pt x="2655" y="442"/>
                      </a:lnTo>
                      <a:lnTo>
                        <a:pt x="2660" y="448"/>
                      </a:lnTo>
                      <a:lnTo>
                        <a:pt x="2661" y="458"/>
                      </a:lnTo>
                      <a:lnTo>
                        <a:pt x="2660" y="466"/>
                      </a:lnTo>
                      <a:lnTo>
                        <a:pt x="2643" y="468"/>
                      </a:lnTo>
                      <a:lnTo>
                        <a:pt x="2627" y="480"/>
                      </a:lnTo>
                      <a:lnTo>
                        <a:pt x="2617" y="484"/>
                      </a:lnTo>
                      <a:lnTo>
                        <a:pt x="2597" y="484"/>
                      </a:lnTo>
                      <a:lnTo>
                        <a:pt x="2593" y="483"/>
                      </a:lnTo>
                      <a:lnTo>
                        <a:pt x="2582" y="486"/>
                      </a:lnTo>
                      <a:lnTo>
                        <a:pt x="2575" y="480"/>
                      </a:lnTo>
                      <a:lnTo>
                        <a:pt x="2560" y="477"/>
                      </a:lnTo>
                      <a:lnTo>
                        <a:pt x="2553" y="477"/>
                      </a:lnTo>
                      <a:lnTo>
                        <a:pt x="2532" y="479"/>
                      </a:lnTo>
                      <a:lnTo>
                        <a:pt x="2511" y="484"/>
                      </a:lnTo>
                      <a:lnTo>
                        <a:pt x="2501" y="489"/>
                      </a:lnTo>
                      <a:lnTo>
                        <a:pt x="2504" y="499"/>
                      </a:lnTo>
                      <a:lnTo>
                        <a:pt x="2509" y="506"/>
                      </a:lnTo>
                      <a:lnTo>
                        <a:pt x="2511" y="518"/>
                      </a:lnTo>
                      <a:lnTo>
                        <a:pt x="2499" y="531"/>
                      </a:lnTo>
                      <a:lnTo>
                        <a:pt x="2495" y="536"/>
                      </a:lnTo>
                      <a:lnTo>
                        <a:pt x="2491" y="538"/>
                      </a:lnTo>
                      <a:lnTo>
                        <a:pt x="2488" y="539"/>
                      </a:lnTo>
                      <a:lnTo>
                        <a:pt x="2478" y="549"/>
                      </a:lnTo>
                      <a:lnTo>
                        <a:pt x="2461" y="560"/>
                      </a:lnTo>
                      <a:lnTo>
                        <a:pt x="2452" y="566"/>
                      </a:lnTo>
                      <a:lnTo>
                        <a:pt x="2441" y="568"/>
                      </a:lnTo>
                      <a:lnTo>
                        <a:pt x="2432" y="575"/>
                      </a:lnTo>
                      <a:lnTo>
                        <a:pt x="2419" y="582"/>
                      </a:lnTo>
                      <a:lnTo>
                        <a:pt x="2404" y="585"/>
                      </a:lnTo>
                      <a:lnTo>
                        <a:pt x="2386" y="593"/>
                      </a:lnTo>
                      <a:lnTo>
                        <a:pt x="2350" y="614"/>
                      </a:lnTo>
                      <a:lnTo>
                        <a:pt x="2334" y="614"/>
                      </a:lnTo>
                      <a:lnTo>
                        <a:pt x="2316" y="620"/>
                      </a:lnTo>
                      <a:lnTo>
                        <a:pt x="2296" y="618"/>
                      </a:lnTo>
                      <a:lnTo>
                        <a:pt x="2294" y="614"/>
                      </a:lnTo>
                      <a:lnTo>
                        <a:pt x="2286" y="614"/>
                      </a:lnTo>
                      <a:lnTo>
                        <a:pt x="2281" y="613"/>
                      </a:lnTo>
                      <a:lnTo>
                        <a:pt x="2274" y="607"/>
                      </a:lnTo>
                      <a:lnTo>
                        <a:pt x="2259" y="602"/>
                      </a:lnTo>
                      <a:lnTo>
                        <a:pt x="2264" y="595"/>
                      </a:lnTo>
                      <a:lnTo>
                        <a:pt x="2278" y="581"/>
                      </a:lnTo>
                      <a:lnTo>
                        <a:pt x="2278" y="570"/>
                      </a:lnTo>
                      <a:lnTo>
                        <a:pt x="2283" y="558"/>
                      </a:lnTo>
                      <a:lnTo>
                        <a:pt x="2289" y="553"/>
                      </a:lnTo>
                      <a:lnTo>
                        <a:pt x="2289" y="545"/>
                      </a:lnTo>
                      <a:lnTo>
                        <a:pt x="2290" y="541"/>
                      </a:lnTo>
                      <a:lnTo>
                        <a:pt x="2296" y="534"/>
                      </a:lnTo>
                      <a:lnTo>
                        <a:pt x="2308" y="534"/>
                      </a:lnTo>
                      <a:lnTo>
                        <a:pt x="2308" y="534"/>
                      </a:lnTo>
                      <a:lnTo>
                        <a:pt x="2316" y="507"/>
                      </a:lnTo>
                      <a:lnTo>
                        <a:pt x="2316" y="500"/>
                      </a:lnTo>
                      <a:lnTo>
                        <a:pt x="2315" y="502"/>
                      </a:lnTo>
                      <a:lnTo>
                        <a:pt x="2312" y="496"/>
                      </a:lnTo>
                      <a:lnTo>
                        <a:pt x="2308" y="489"/>
                      </a:lnTo>
                      <a:lnTo>
                        <a:pt x="2306" y="467"/>
                      </a:lnTo>
                      <a:lnTo>
                        <a:pt x="2305" y="456"/>
                      </a:lnTo>
                      <a:lnTo>
                        <a:pt x="2301" y="445"/>
                      </a:lnTo>
                      <a:lnTo>
                        <a:pt x="2289" y="425"/>
                      </a:lnTo>
                      <a:lnTo>
                        <a:pt x="2280" y="426"/>
                      </a:lnTo>
                      <a:lnTo>
                        <a:pt x="2263" y="434"/>
                      </a:lnTo>
                      <a:lnTo>
                        <a:pt x="2262" y="435"/>
                      </a:lnTo>
                      <a:lnTo>
                        <a:pt x="2256" y="451"/>
                      </a:lnTo>
                      <a:lnTo>
                        <a:pt x="2248" y="456"/>
                      </a:lnTo>
                      <a:lnTo>
                        <a:pt x="2242" y="458"/>
                      </a:lnTo>
                      <a:lnTo>
                        <a:pt x="2235" y="456"/>
                      </a:lnTo>
                      <a:lnTo>
                        <a:pt x="2232" y="451"/>
                      </a:lnTo>
                      <a:lnTo>
                        <a:pt x="2235" y="442"/>
                      </a:lnTo>
                      <a:lnTo>
                        <a:pt x="2240" y="432"/>
                      </a:lnTo>
                      <a:lnTo>
                        <a:pt x="2254" y="421"/>
                      </a:lnTo>
                      <a:lnTo>
                        <a:pt x="2258" y="412"/>
                      </a:lnTo>
                      <a:lnTo>
                        <a:pt x="2264" y="404"/>
                      </a:lnTo>
                      <a:lnTo>
                        <a:pt x="2267" y="398"/>
                      </a:lnTo>
                      <a:lnTo>
                        <a:pt x="2267" y="388"/>
                      </a:lnTo>
                      <a:lnTo>
                        <a:pt x="2263" y="367"/>
                      </a:lnTo>
                      <a:lnTo>
                        <a:pt x="2259" y="360"/>
                      </a:lnTo>
                      <a:lnTo>
                        <a:pt x="2259" y="353"/>
                      </a:lnTo>
                      <a:lnTo>
                        <a:pt x="2262" y="349"/>
                      </a:lnTo>
                      <a:lnTo>
                        <a:pt x="2263" y="348"/>
                      </a:lnTo>
                      <a:lnTo>
                        <a:pt x="2257" y="334"/>
                      </a:lnTo>
                      <a:lnTo>
                        <a:pt x="2251" y="328"/>
                      </a:lnTo>
                      <a:lnTo>
                        <a:pt x="2235" y="323"/>
                      </a:lnTo>
                      <a:lnTo>
                        <a:pt x="2229" y="318"/>
                      </a:lnTo>
                      <a:lnTo>
                        <a:pt x="2225" y="316"/>
                      </a:lnTo>
                      <a:lnTo>
                        <a:pt x="2211" y="306"/>
                      </a:lnTo>
                      <a:lnTo>
                        <a:pt x="2206" y="303"/>
                      </a:lnTo>
                      <a:lnTo>
                        <a:pt x="2199" y="305"/>
                      </a:lnTo>
                      <a:lnTo>
                        <a:pt x="2198" y="302"/>
                      </a:lnTo>
                      <a:lnTo>
                        <a:pt x="2186" y="299"/>
                      </a:lnTo>
                      <a:lnTo>
                        <a:pt x="2175" y="300"/>
                      </a:lnTo>
                      <a:lnTo>
                        <a:pt x="2170" y="307"/>
                      </a:lnTo>
                      <a:lnTo>
                        <a:pt x="2170" y="312"/>
                      </a:lnTo>
                      <a:lnTo>
                        <a:pt x="2171" y="318"/>
                      </a:lnTo>
                      <a:lnTo>
                        <a:pt x="2176" y="324"/>
                      </a:lnTo>
                      <a:lnTo>
                        <a:pt x="2173" y="327"/>
                      </a:lnTo>
                      <a:lnTo>
                        <a:pt x="2160" y="333"/>
                      </a:lnTo>
                      <a:lnTo>
                        <a:pt x="2151" y="334"/>
                      </a:lnTo>
                      <a:lnTo>
                        <a:pt x="2150" y="349"/>
                      </a:lnTo>
                      <a:lnTo>
                        <a:pt x="2149" y="360"/>
                      </a:lnTo>
                      <a:lnTo>
                        <a:pt x="2144" y="361"/>
                      </a:lnTo>
                      <a:lnTo>
                        <a:pt x="2140" y="367"/>
                      </a:lnTo>
                      <a:lnTo>
                        <a:pt x="2139" y="364"/>
                      </a:lnTo>
                      <a:lnTo>
                        <a:pt x="2138" y="351"/>
                      </a:lnTo>
                      <a:lnTo>
                        <a:pt x="2135" y="345"/>
                      </a:lnTo>
                      <a:lnTo>
                        <a:pt x="2130" y="349"/>
                      </a:lnTo>
                      <a:lnTo>
                        <a:pt x="2125" y="355"/>
                      </a:lnTo>
                      <a:lnTo>
                        <a:pt x="2112" y="362"/>
                      </a:lnTo>
                      <a:lnTo>
                        <a:pt x="2109" y="372"/>
                      </a:lnTo>
                      <a:lnTo>
                        <a:pt x="2104" y="378"/>
                      </a:lnTo>
                      <a:lnTo>
                        <a:pt x="2104" y="389"/>
                      </a:lnTo>
                      <a:lnTo>
                        <a:pt x="2103" y="396"/>
                      </a:lnTo>
                      <a:lnTo>
                        <a:pt x="2102" y="408"/>
                      </a:lnTo>
                      <a:lnTo>
                        <a:pt x="2103" y="412"/>
                      </a:lnTo>
                      <a:lnTo>
                        <a:pt x="2097" y="416"/>
                      </a:lnTo>
                      <a:lnTo>
                        <a:pt x="2095" y="435"/>
                      </a:lnTo>
                      <a:lnTo>
                        <a:pt x="2090" y="457"/>
                      </a:lnTo>
                      <a:lnTo>
                        <a:pt x="2097" y="480"/>
                      </a:lnTo>
                      <a:lnTo>
                        <a:pt x="2103" y="490"/>
                      </a:lnTo>
                      <a:lnTo>
                        <a:pt x="2106" y="499"/>
                      </a:lnTo>
                      <a:lnTo>
                        <a:pt x="2104" y="533"/>
                      </a:lnTo>
                      <a:lnTo>
                        <a:pt x="2095" y="559"/>
                      </a:lnTo>
                      <a:lnTo>
                        <a:pt x="2084" y="580"/>
                      </a:lnTo>
                      <a:lnTo>
                        <a:pt x="2081" y="588"/>
                      </a:lnTo>
                      <a:lnTo>
                        <a:pt x="2068" y="597"/>
                      </a:lnTo>
                      <a:lnTo>
                        <a:pt x="2054" y="606"/>
                      </a:lnTo>
                      <a:lnTo>
                        <a:pt x="2046" y="606"/>
                      </a:lnTo>
                      <a:lnTo>
                        <a:pt x="2039" y="602"/>
                      </a:lnTo>
                      <a:lnTo>
                        <a:pt x="2034" y="601"/>
                      </a:lnTo>
                      <a:lnTo>
                        <a:pt x="2032" y="595"/>
                      </a:lnTo>
                      <a:lnTo>
                        <a:pt x="2028" y="582"/>
                      </a:lnTo>
                      <a:lnTo>
                        <a:pt x="2020" y="560"/>
                      </a:lnTo>
                      <a:lnTo>
                        <a:pt x="2020" y="545"/>
                      </a:lnTo>
                      <a:lnTo>
                        <a:pt x="2020" y="533"/>
                      </a:lnTo>
                      <a:lnTo>
                        <a:pt x="2020" y="525"/>
                      </a:lnTo>
                      <a:lnTo>
                        <a:pt x="2016" y="506"/>
                      </a:lnTo>
                      <a:lnTo>
                        <a:pt x="2015" y="490"/>
                      </a:lnTo>
                      <a:lnTo>
                        <a:pt x="2018" y="477"/>
                      </a:lnTo>
                      <a:lnTo>
                        <a:pt x="2027" y="456"/>
                      </a:lnTo>
                      <a:lnTo>
                        <a:pt x="2027" y="442"/>
                      </a:lnTo>
                      <a:lnTo>
                        <a:pt x="2030" y="432"/>
                      </a:lnTo>
                      <a:lnTo>
                        <a:pt x="2036" y="413"/>
                      </a:lnTo>
                      <a:lnTo>
                        <a:pt x="2036" y="404"/>
                      </a:lnTo>
                      <a:lnTo>
                        <a:pt x="2038" y="391"/>
                      </a:lnTo>
                      <a:lnTo>
                        <a:pt x="2043" y="378"/>
                      </a:lnTo>
                      <a:lnTo>
                        <a:pt x="2053" y="362"/>
                      </a:lnTo>
                      <a:lnTo>
                        <a:pt x="2060" y="344"/>
                      </a:lnTo>
                      <a:lnTo>
                        <a:pt x="2058" y="334"/>
                      </a:lnTo>
                      <a:lnTo>
                        <a:pt x="2044" y="350"/>
                      </a:lnTo>
                      <a:lnTo>
                        <a:pt x="2043" y="359"/>
                      </a:lnTo>
                      <a:lnTo>
                        <a:pt x="2041" y="367"/>
                      </a:lnTo>
                      <a:lnTo>
                        <a:pt x="2034" y="369"/>
                      </a:lnTo>
                      <a:lnTo>
                        <a:pt x="2011" y="389"/>
                      </a:lnTo>
                      <a:lnTo>
                        <a:pt x="2011" y="385"/>
                      </a:lnTo>
                      <a:lnTo>
                        <a:pt x="2018" y="369"/>
                      </a:lnTo>
                      <a:lnTo>
                        <a:pt x="2021" y="364"/>
                      </a:lnTo>
                      <a:lnTo>
                        <a:pt x="2027" y="359"/>
                      </a:lnTo>
                      <a:lnTo>
                        <a:pt x="2034" y="346"/>
                      </a:lnTo>
                      <a:lnTo>
                        <a:pt x="2057" y="308"/>
                      </a:lnTo>
                      <a:lnTo>
                        <a:pt x="2066" y="296"/>
                      </a:lnTo>
                      <a:lnTo>
                        <a:pt x="2070" y="297"/>
                      </a:lnTo>
                      <a:lnTo>
                        <a:pt x="2077" y="294"/>
                      </a:lnTo>
                      <a:lnTo>
                        <a:pt x="2085" y="287"/>
                      </a:lnTo>
                      <a:lnTo>
                        <a:pt x="2084" y="307"/>
                      </a:lnTo>
                      <a:lnTo>
                        <a:pt x="2090" y="306"/>
                      </a:lnTo>
                      <a:lnTo>
                        <a:pt x="2107" y="287"/>
                      </a:lnTo>
                      <a:lnTo>
                        <a:pt x="2120" y="284"/>
                      </a:lnTo>
                      <a:lnTo>
                        <a:pt x="2136" y="281"/>
                      </a:lnTo>
                      <a:lnTo>
                        <a:pt x="2144" y="273"/>
                      </a:lnTo>
                      <a:lnTo>
                        <a:pt x="2155" y="270"/>
                      </a:lnTo>
                      <a:lnTo>
                        <a:pt x="2167" y="274"/>
                      </a:lnTo>
                      <a:lnTo>
                        <a:pt x="2178" y="279"/>
                      </a:lnTo>
                      <a:lnTo>
                        <a:pt x="2181" y="281"/>
                      </a:lnTo>
                      <a:lnTo>
                        <a:pt x="2184" y="286"/>
                      </a:lnTo>
                      <a:lnTo>
                        <a:pt x="2193" y="286"/>
                      </a:lnTo>
                      <a:lnTo>
                        <a:pt x="2194" y="279"/>
                      </a:lnTo>
                      <a:lnTo>
                        <a:pt x="2197" y="275"/>
                      </a:lnTo>
                      <a:lnTo>
                        <a:pt x="2202" y="278"/>
                      </a:lnTo>
                      <a:lnTo>
                        <a:pt x="2205" y="284"/>
                      </a:lnTo>
                      <a:lnTo>
                        <a:pt x="2224" y="279"/>
                      </a:lnTo>
                      <a:lnTo>
                        <a:pt x="2231" y="279"/>
                      </a:lnTo>
                      <a:lnTo>
                        <a:pt x="2231" y="278"/>
                      </a:lnTo>
                      <a:lnTo>
                        <a:pt x="2230" y="275"/>
                      </a:lnTo>
                      <a:lnTo>
                        <a:pt x="2225" y="272"/>
                      </a:lnTo>
                      <a:lnTo>
                        <a:pt x="2221" y="267"/>
                      </a:lnTo>
                      <a:lnTo>
                        <a:pt x="2215" y="263"/>
                      </a:lnTo>
                      <a:lnTo>
                        <a:pt x="2215" y="252"/>
                      </a:lnTo>
                      <a:lnTo>
                        <a:pt x="2213" y="246"/>
                      </a:lnTo>
                      <a:lnTo>
                        <a:pt x="2211" y="242"/>
                      </a:lnTo>
                      <a:lnTo>
                        <a:pt x="2209" y="238"/>
                      </a:lnTo>
                      <a:lnTo>
                        <a:pt x="2202" y="238"/>
                      </a:lnTo>
                      <a:lnTo>
                        <a:pt x="2187" y="240"/>
                      </a:lnTo>
                      <a:lnTo>
                        <a:pt x="2179" y="238"/>
                      </a:lnTo>
                      <a:lnTo>
                        <a:pt x="2171" y="233"/>
                      </a:lnTo>
                      <a:lnTo>
                        <a:pt x="2171" y="222"/>
                      </a:lnTo>
                      <a:lnTo>
                        <a:pt x="2168" y="216"/>
                      </a:lnTo>
                      <a:lnTo>
                        <a:pt x="2160" y="216"/>
                      </a:lnTo>
                      <a:lnTo>
                        <a:pt x="2150" y="221"/>
                      </a:lnTo>
                      <a:lnTo>
                        <a:pt x="2141" y="224"/>
                      </a:lnTo>
                      <a:lnTo>
                        <a:pt x="2111" y="222"/>
                      </a:lnTo>
                      <a:lnTo>
                        <a:pt x="2101" y="229"/>
                      </a:lnTo>
                      <a:lnTo>
                        <a:pt x="2092" y="232"/>
                      </a:lnTo>
                      <a:lnTo>
                        <a:pt x="2085" y="240"/>
                      </a:lnTo>
                      <a:lnTo>
                        <a:pt x="2080" y="242"/>
                      </a:lnTo>
                      <a:lnTo>
                        <a:pt x="2055" y="237"/>
                      </a:lnTo>
                      <a:lnTo>
                        <a:pt x="2047" y="238"/>
                      </a:lnTo>
                      <a:lnTo>
                        <a:pt x="2036" y="227"/>
                      </a:lnTo>
                      <a:lnTo>
                        <a:pt x="2030" y="217"/>
                      </a:lnTo>
                      <a:lnTo>
                        <a:pt x="2011" y="208"/>
                      </a:lnTo>
                      <a:lnTo>
                        <a:pt x="1995" y="210"/>
                      </a:lnTo>
                      <a:lnTo>
                        <a:pt x="1990" y="209"/>
                      </a:lnTo>
                      <a:lnTo>
                        <a:pt x="1983" y="216"/>
                      </a:lnTo>
                      <a:lnTo>
                        <a:pt x="1982" y="213"/>
                      </a:lnTo>
                      <a:lnTo>
                        <a:pt x="1983" y="200"/>
                      </a:lnTo>
                      <a:lnTo>
                        <a:pt x="1988" y="194"/>
                      </a:lnTo>
                      <a:lnTo>
                        <a:pt x="1995" y="190"/>
                      </a:lnTo>
                      <a:lnTo>
                        <a:pt x="2011" y="171"/>
                      </a:lnTo>
                      <a:lnTo>
                        <a:pt x="2020" y="165"/>
                      </a:lnTo>
                      <a:lnTo>
                        <a:pt x="2021" y="160"/>
                      </a:lnTo>
                      <a:lnTo>
                        <a:pt x="2018" y="159"/>
                      </a:lnTo>
                      <a:lnTo>
                        <a:pt x="2007" y="160"/>
                      </a:lnTo>
                      <a:lnTo>
                        <a:pt x="1996" y="163"/>
                      </a:lnTo>
                      <a:lnTo>
                        <a:pt x="1985" y="170"/>
                      </a:lnTo>
                      <a:lnTo>
                        <a:pt x="1969" y="179"/>
                      </a:lnTo>
                      <a:lnTo>
                        <a:pt x="1958" y="193"/>
                      </a:lnTo>
                      <a:lnTo>
                        <a:pt x="1947" y="199"/>
                      </a:lnTo>
                      <a:lnTo>
                        <a:pt x="1936" y="208"/>
                      </a:lnTo>
                      <a:lnTo>
                        <a:pt x="1921" y="211"/>
                      </a:lnTo>
                      <a:lnTo>
                        <a:pt x="1909" y="215"/>
                      </a:lnTo>
                      <a:lnTo>
                        <a:pt x="1890" y="229"/>
                      </a:lnTo>
                      <a:lnTo>
                        <a:pt x="1877" y="230"/>
                      </a:lnTo>
                      <a:lnTo>
                        <a:pt x="1856" y="227"/>
                      </a:lnTo>
                      <a:lnTo>
                        <a:pt x="1853" y="232"/>
                      </a:lnTo>
                      <a:lnTo>
                        <a:pt x="1851" y="230"/>
                      </a:lnTo>
                      <a:lnTo>
                        <a:pt x="1854" y="219"/>
                      </a:lnTo>
                      <a:lnTo>
                        <a:pt x="1854" y="209"/>
                      </a:lnTo>
                      <a:lnTo>
                        <a:pt x="1848" y="203"/>
                      </a:lnTo>
                      <a:lnTo>
                        <a:pt x="1811" y="226"/>
                      </a:lnTo>
                      <a:lnTo>
                        <a:pt x="1799" y="229"/>
                      </a:lnTo>
                      <a:lnTo>
                        <a:pt x="1790" y="227"/>
                      </a:lnTo>
                      <a:lnTo>
                        <a:pt x="1785" y="221"/>
                      </a:lnTo>
                      <a:lnTo>
                        <a:pt x="1792" y="213"/>
                      </a:lnTo>
                      <a:lnTo>
                        <a:pt x="1831" y="179"/>
                      </a:lnTo>
                      <a:lnTo>
                        <a:pt x="1872" y="145"/>
                      </a:lnTo>
                      <a:lnTo>
                        <a:pt x="1892" y="138"/>
                      </a:lnTo>
                      <a:lnTo>
                        <a:pt x="1915" y="118"/>
                      </a:lnTo>
                      <a:lnTo>
                        <a:pt x="1910" y="118"/>
                      </a:lnTo>
                      <a:lnTo>
                        <a:pt x="1896" y="111"/>
                      </a:lnTo>
                      <a:lnTo>
                        <a:pt x="1870" y="111"/>
                      </a:lnTo>
                      <a:lnTo>
                        <a:pt x="1853" y="103"/>
                      </a:lnTo>
                      <a:lnTo>
                        <a:pt x="1844" y="104"/>
                      </a:lnTo>
                      <a:lnTo>
                        <a:pt x="1831" y="111"/>
                      </a:lnTo>
                      <a:lnTo>
                        <a:pt x="1824" y="112"/>
                      </a:lnTo>
                      <a:lnTo>
                        <a:pt x="1812" y="106"/>
                      </a:lnTo>
                      <a:lnTo>
                        <a:pt x="1805" y="96"/>
                      </a:lnTo>
                      <a:lnTo>
                        <a:pt x="1792" y="92"/>
                      </a:lnTo>
                      <a:lnTo>
                        <a:pt x="1785" y="86"/>
                      </a:lnTo>
                      <a:lnTo>
                        <a:pt x="1776" y="84"/>
                      </a:lnTo>
                      <a:lnTo>
                        <a:pt x="1772" y="81"/>
                      </a:lnTo>
                      <a:lnTo>
                        <a:pt x="1765" y="74"/>
                      </a:lnTo>
                      <a:lnTo>
                        <a:pt x="1757" y="68"/>
                      </a:lnTo>
                      <a:lnTo>
                        <a:pt x="1747" y="64"/>
                      </a:lnTo>
                      <a:lnTo>
                        <a:pt x="1721" y="63"/>
                      </a:lnTo>
                      <a:lnTo>
                        <a:pt x="1713" y="68"/>
                      </a:lnTo>
                      <a:lnTo>
                        <a:pt x="1702" y="68"/>
                      </a:lnTo>
                      <a:lnTo>
                        <a:pt x="1695" y="66"/>
                      </a:lnTo>
                      <a:lnTo>
                        <a:pt x="1695" y="64"/>
                      </a:lnTo>
                      <a:lnTo>
                        <a:pt x="1693" y="63"/>
                      </a:lnTo>
                      <a:lnTo>
                        <a:pt x="1679" y="59"/>
                      </a:lnTo>
                      <a:lnTo>
                        <a:pt x="1675" y="55"/>
                      </a:lnTo>
                      <a:lnTo>
                        <a:pt x="1665" y="58"/>
                      </a:lnTo>
                      <a:lnTo>
                        <a:pt x="1661" y="58"/>
                      </a:lnTo>
                      <a:lnTo>
                        <a:pt x="1660" y="55"/>
                      </a:lnTo>
                      <a:lnTo>
                        <a:pt x="1651" y="57"/>
                      </a:lnTo>
                      <a:lnTo>
                        <a:pt x="1643" y="34"/>
                      </a:lnTo>
                      <a:lnTo>
                        <a:pt x="1640" y="33"/>
                      </a:lnTo>
                      <a:lnTo>
                        <a:pt x="1629" y="1"/>
                      </a:lnTo>
                      <a:lnTo>
                        <a:pt x="1622" y="0"/>
                      </a:lnTo>
                      <a:lnTo>
                        <a:pt x="1617" y="0"/>
                      </a:lnTo>
                      <a:lnTo>
                        <a:pt x="1617" y="36"/>
                      </a:lnTo>
                      <a:lnTo>
                        <a:pt x="1558" y="36"/>
                      </a:lnTo>
                      <a:lnTo>
                        <a:pt x="1503" y="36"/>
                      </a:lnTo>
                      <a:lnTo>
                        <a:pt x="1503" y="36"/>
                      </a:lnTo>
                      <a:lnTo>
                        <a:pt x="1491" y="36"/>
                      </a:lnTo>
                      <a:lnTo>
                        <a:pt x="1445" y="36"/>
                      </a:lnTo>
                      <a:lnTo>
                        <a:pt x="1397" y="36"/>
                      </a:lnTo>
                      <a:lnTo>
                        <a:pt x="1344" y="36"/>
                      </a:lnTo>
                      <a:lnTo>
                        <a:pt x="1294" y="36"/>
                      </a:lnTo>
                      <a:lnTo>
                        <a:pt x="1277" y="36"/>
                      </a:lnTo>
                      <a:lnTo>
                        <a:pt x="1130" y="36"/>
                      </a:lnTo>
                      <a:lnTo>
                        <a:pt x="1086" y="36"/>
                      </a:lnTo>
                      <a:lnTo>
                        <a:pt x="1032" y="36"/>
                      </a:lnTo>
                      <a:lnTo>
                        <a:pt x="983" y="36"/>
                      </a:lnTo>
                      <a:lnTo>
                        <a:pt x="936" y="36"/>
                      </a:lnTo>
                      <a:lnTo>
                        <a:pt x="888" y="36"/>
                      </a:lnTo>
                      <a:lnTo>
                        <a:pt x="834" y="36"/>
                      </a:lnTo>
                      <a:lnTo>
                        <a:pt x="802" y="36"/>
                      </a:lnTo>
                      <a:lnTo>
                        <a:pt x="753" y="34"/>
                      </a:lnTo>
                      <a:lnTo>
                        <a:pt x="699" y="34"/>
                      </a:lnTo>
                      <a:lnTo>
                        <a:pt x="649" y="34"/>
                      </a:lnTo>
                      <a:lnTo>
                        <a:pt x="580" y="34"/>
                      </a:lnTo>
                      <a:lnTo>
                        <a:pt x="471" y="34"/>
                      </a:lnTo>
                      <a:lnTo>
                        <a:pt x="418" y="34"/>
                      </a:lnTo>
                      <a:lnTo>
                        <a:pt x="365" y="34"/>
                      </a:lnTo>
                      <a:lnTo>
                        <a:pt x="320" y="34"/>
                      </a:lnTo>
                      <a:lnTo>
                        <a:pt x="270" y="34"/>
                      </a:lnTo>
                      <a:lnTo>
                        <a:pt x="218" y="34"/>
                      </a:lnTo>
                      <a:lnTo>
                        <a:pt x="167" y="34"/>
                      </a:lnTo>
                      <a:lnTo>
                        <a:pt x="105" y="34"/>
                      </a:lnTo>
                      <a:lnTo>
                        <a:pt x="108" y="43"/>
                      </a:lnTo>
                      <a:lnTo>
                        <a:pt x="113" y="50"/>
                      </a:lnTo>
                      <a:lnTo>
                        <a:pt x="121" y="50"/>
                      </a:lnTo>
                      <a:lnTo>
                        <a:pt x="129" y="53"/>
                      </a:lnTo>
                      <a:lnTo>
                        <a:pt x="133" y="58"/>
                      </a:lnTo>
                      <a:lnTo>
                        <a:pt x="132" y="59"/>
                      </a:lnTo>
                      <a:lnTo>
                        <a:pt x="128" y="57"/>
                      </a:lnTo>
                      <a:lnTo>
                        <a:pt x="124" y="58"/>
                      </a:lnTo>
                      <a:lnTo>
                        <a:pt x="124" y="66"/>
                      </a:lnTo>
                      <a:lnTo>
                        <a:pt x="119" y="74"/>
                      </a:lnTo>
                      <a:lnTo>
                        <a:pt x="116" y="75"/>
                      </a:lnTo>
                      <a:lnTo>
                        <a:pt x="116" y="76"/>
                      </a:lnTo>
                      <a:lnTo>
                        <a:pt x="122" y="81"/>
                      </a:lnTo>
                      <a:lnTo>
                        <a:pt x="127" y="84"/>
                      </a:lnTo>
                      <a:lnTo>
                        <a:pt x="128" y="87"/>
                      </a:lnTo>
                      <a:lnTo>
                        <a:pt x="133" y="103"/>
                      </a:lnTo>
                      <a:lnTo>
                        <a:pt x="133" y="119"/>
                      </a:lnTo>
                      <a:lnTo>
                        <a:pt x="132" y="133"/>
                      </a:lnTo>
                      <a:lnTo>
                        <a:pt x="130" y="133"/>
                      </a:lnTo>
                      <a:lnTo>
                        <a:pt x="127" y="125"/>
                      </a:lnTo>
                      <a:lnTo>
                        <a:pt x="124" y="125"/>
                      </a:lnTo>
                      <a:lnTo>
                        <a:pt x="118" y="127"/>
                      </a:lnTo>
                      <a:lnTo>
                        <a:pt x="111" y="143"/>
                      </a:lnTo>
                      <a:lnTo>
                        <a:pt x="101" y="150"/>
                      </a:lnTo>
                      <a:lnTo>
                        <a:pt x="98" y="155"/>
                      </a:lnTo>
                      <a:lnTo>
                        <a:pt x="101" y="156"/>
                      </a:lnTo>
                      <a:lnTo>
                        <a:pt x="101" y="162"/>
                      </a:lnTo>
                      <a:lnTo>
                        <a:pt x="92" y="162"/>
                      </a:lnTo>
                      <a:lnTo>
                        <a:pt x="92" y="151"/>
                      </a:lnTo>
                      <a:lnTo>
                        <a:pt x="101" y="130"/>
                      </a:lnTo>
                      <a:lnTo>
                        <a:pt x="103" y="127"/>
                      </a:lnTo>
                      <a:lnTo>
                        <a:pt x="109" y="124"/>
                      </a:lnTo>
                      <a:lnTo>
                        <a:pt x="111" y="122"/>
                      </a:lnTo>
                      <a:lnTo>
                        <a:pt x="112" y="112"/>
                      </a:lnTo>
                      <a:lnTo>
                        <a:pt x="109" y="104"/>
                      </a:lnTo>
                      <a:lnTo>
                        <a:pt x="98" y="106"/>
                      </a:lnTo>
                      <a:lnTo>
                        <a:pt x="84" y="100"/>
                      </a:lnTo>
                      <a:lnTo>
                        <a:pt x="70" y="101"/>
                      </a:lnTo>
                      <a:lnTo>
                        <a:pt x="58" y="98"/>
                      </a:lnTo>
                      <a:lnTo>
                        <a:pt x="48" y="98"/>
                      </a:lnTo>
                      <a:lnTo>
                        <a:pt x="19" y="87"/>
                      </a:lnTo>
                      <a:lnTo>
                        <a:pt x="9" y="81"/>
                      </a:lnTo>
                      <a:lnTo>
                        <a:pt x="4" y="86"/>
                      </a:lnTo>
                      <a:lnTo>
                        <a:pt x="1" y="96"/>
                      </a:lnTo>
                      <a:lnTo>
                        <a:pt x="0" y="106"/>
                      </a:lnTo>
                      <a:lnTo>
                        <a:pt x="3" y="113"/>
                      </a:lnTo>
                      <a:lnTo>
                        <a:pt x="6" y="122"/>
                      </a:lnTo>
                      <a:lnTo>
                        <a:pt x="15" y="131"/>
                      </a:lnTo>
                      <a:lnTo>
                        <a:pt x="21" y="147"/>
                      </a:lnTo>
                      <a:lnTo>
                        <a:pt x="28" y="181"/>
                      </a:lnTo>
                      <a:lnTo>
                        <a:pt x="32" y="193"/>
                      </a:lnTo>
                      <a:lnTo>
                        <a:pt x="33" y="194"/>
                      </a:lnTo>
                      <a:lnTo>
                        <a:pt x="38" y="188"/>
                      </a:lnTo>
                      <a:lnTo>
                        <a:pt x="42" y="193"/>
                      </a:lnTo>
                      <a:lnTo>
                        <a:pt x="41" y="199"/>
                      </a:lnTo>
                      <a:lnTo>
                        <a:pt x="37" y="205"/>
                      </a:lnTo>
                      <a:lnTo>
                        <a:pt x="37" y="211"/>
                      </a:lnTo>
                      <a:lnTo>
                        <a:pt x="38" y="215"/>
                      </a:lnTo>
                      <a:lnTo>
                        <a:pt x="42" y="216"/>
                      </a:lnTo>
                      <a:lnTo>
                        <a:pt x="46" y="215"/>
                      </a:lnTo>
                      <a:lnTo>
                        <a:pt x="47" y="217"/>
                      </a:lnTo>
                      <a:lnTo>
                        <a:pt x="46" y="225"/>
                      </a:lnTo>
                      <a:lnTo>
                        <a:pt x="47" y="236"/>
                      </a:lnTo>
                      <a:lnTo>
                        <a:pt x="46" y="240"/>
                      </a:lnTo>
                      <a:lnTo>
                        <a:pt x="43" y="238"/>
                      </a:lnTo>
                      <a:lnTo>
                        <a:pt x="42" y="229"/>
                      </a:lnTo>
                      <a:lnTo>
                        <a:pt x="38" y="225"/>
                      </a:lnTo>
                      <a:lnTo>
                        <a:pt x="37" y="238"/>
                      </a:lnTo>
                      <a:lnTo>
                        <a:pt x="39" y="246"/>
                      </a:lnTo>
                      <a:lnTo>
                        <a:pt x="47" y="252"/>
                      </a:lnTo>
                      <a:lnTo>
                        <a:pt x="68" y="251"/>
                      </a:lnTo>
                      <a:lnTo>
                        <a:pt x="74" y="257"/>
                      </a:lnTo>
                      <a:lnTo>
                        <a:pt x="81" y="260"/>
                      </a:lnTo>
                      <a:lnTo>
                        <a:pt x="80" y="264"/>
                      </a:lnTo>
                      <a:lnTo>
                        <a:pt x="68" y="259"/>
                      </a:lnTo>
                      <a:lnTo>
                        <a:pt x="48" y="262"/>
                      </a:lnTo>
                      <a:lnTo>
                        <a:pt x="46" y="264"/>
                      </a:lnTo>
                      <a:lnTo>
                        <a:pt x="44" y="269"/>
                      </a:lnTo>
                      <a:lnTo>
                        <a:pt x="43" y="285"/>
                      </a:lnTo>
                      <a:lnTo>
                        <a:pt x="43" y="291"/>
                      </a:lnTo>
                      <a:lnTo>
                        <a:pt x="47" y="295"/>
                      </a:lnTo>
                      <a:lnTo>
                        <a:pt x="44" y="301"/>
                      </a:lnTo>
                      <a:lnTo>
                        <a:pt x="46" y="312"/>
                      </a:lnTo>
                      <a:lnTo>
                        <a:pt x="42" y="321"/>
                      </a:lnTo>
                      <a:lnTo>
                        <a:pt x="41" y="353"/>
                      </a:lnTo>
                      <a:lnTo>
                        <a:pt x="37" y="366"/>
                      </a:lnTo>
                      <a:lnTo>
                        <a:pt x="38" y="409"/>
                      </a:lnTo>
                      <a:lnTo>
                        <a:pt x="36" y="419"/>
                      </a:lnTo>
                      <a:lnTo>
                        <a:pt x="36" y="431"/>
                      </a:lnTo>
                      <a:lnTo>
                        <a:pt x="30" y="457"/>
                      </a:lnTo>
                      <a:lnTo>
                        <a:pt x="28" y="464"/>
                      </a:lnTo>
                      <a:lnTo>
                        <a:pt x="30" y="466"/>
                      </a:lnTo>
                      <a:lnTo>
                        <a:pt x="31" y="466"/>
                      </a:lnTo>
                      <a:lnTo>
                        <a:pt x="32" y="474"/>
                      </a:lnTo>
                      <a:lnTo>
                        <a:pt x="26" y="478"/>
                      </a:lnTo>
                      <a:lnTo>
                        <a:pt x="20" y="488"/>
                      </a:lnTo>
                      <a:lnTo>
                        <a:pt x="15" y="515"/>
                      </a:lnTo>
                      <a:lnTo>
                        <a:pt x="17" y="529"/>
                      </a:lnTo>
                      <a:lnTo>
                        <a:pt x="20" y="555"/>
                      </a:lnTo>
                      <a:lnTo>
                        <a:pt x="27" y="576"/>
                      </a:lnTo>
                      <a:lnTo>
                        <a:pt x="28" y="580"/>
                      </a:lnTo>
                      <a:lnTo>
                        <a:pt x="31" y="590"/>
                      </a:lnTo>
                      <a:lnTo>
                        <a:pt x="39" y="624"/>
                      </a:lnTo>
                      <a:lnTo>
                        <a:pt x="36" y="646"/>
                      </a:lnTo>
                      <a:lnTo>
                        <a:pt x="36" y="667"/>
                      </a:lnTo>
                      <a:lnTo>
                        <a:pt x="30" y="678"/>
                      </a:lnTo>
                      <a:lnTo>
                        <a:pt x="22" y="688"/>
                      </a:lnTo>
                      <a:lnTo>
                        <a:pt x="22" y="697"/>
                      </a:lnTo>
                      <a:lnTo>
                        <a:pt x="24" y="701"/>
                      </a:lnTo>
                      <a:lnTo>
                        <a:pt x="30" y="706"/>
                      </a:lnTo>
                      <a:lnTo>
                        <a:pt x="54" y="747"/>
                      </a:lnTo>
                      <a:lnTo>
                        <a:pt x="55" y="752"/>
                      </a:lnTo>
                      <a:lnTo>
                        <a:pt x="54" y="758"/>
                      </a:lnTo>
                      <a:lnTo>
                        <a:pt x="54" y="769"/>
                      </a:lnTo>
                      <a:lnTo>
                        <a:pt x="63" y="806"/>
                      </a:lnTo>
                      <a:lnTo>
                        <a:pt x="69" y="813"/>
                      </a:lnTo>
                      <a:lnTo>
                        <a:pt x="78" y="824"/>
                      </a:lnTo>
                      <a:lnTo>
                        <a:pt x="95" y="841"/>
                      </a:lnTo>
                      <a:lnTo>
                        <a:pt x="98" y="850"/>
                      </a:lnTo>
                      <a:lnTo>
                        <a:pt x="98" y="857"/>
                      </a:lnTo>
                      <a:lnTo>
                        <a:pt x="100" y="862"/>
                      </a:lnTo>
                      <a:lnTo>
                        <a:pt x="108" y="868"/>
                      </a:lnTo>
                      <a:lnTo>
                        <a:pt x="114" y="868"/>
                      </a:lnTo>
                      <a:lnTo>
                        <a:pt x="116" y="872"/>
                      </a:lnTo>
                      <a:lnTo>
                        <a:pt x="119" y="872"/>
                      </a:lnTo>
                      <a:lnTo>
                        <a:pt x="122" y="870"/>
                      </a:lnTo>
                      <a:lnTo>
                        <a:pt x="123" y="868"/>
                      </a:lnTo>
                      <a:lnTo>
                        <a:pt x="124" y="854"/>
                      </a:lnTo>
                      <a:lnTo>
                        <a:pt x="138" y="854"/>
                      </a:lnTo>
                      <a:lnTo>
                        <a:pt x="150" y="859"/>
                      </a:lnTo>
                      <a:lnTo>
                        <a:pt x="144" y="864"/>
                      </a:lnTo>
                      <a:lnTo>
                        <a:pt x="138" y="865"/>
                      </a:lnTo>
                      <a:lnTo>
                        <a:pt x="133" y="870"/>
                      </a:lnTo>
                      <a:lnTo>
                        <a:pt x="134" y="876"/>
                      </a:lnTo>
                      <a:lnTo>
                        <a:pt x="144" y="894"/>
                      </a:lnTo>
                      <a:lnTo>
                        <a:pt x="145" y="899"/>
                      </a:lnTo>
                      <a:lnTo>
                        <a:pt x="137" y="893"/>
                      </a:lnTo>
                      <a:lnTo>
                        <a:pt x="130" y="886"/>
                      </a:lnTo>
                      <a:lnTo>
                        <a:pt x="129" y="881"/>
                      </a:lnTo>
                      <a:lnTo>
                        <a:pt x="124" y="880"/>
                      </a:lnTo>
                      <a:lnTo>
                        <a:pt x="123" y="887"/>
                      </a:lnTo>
                      <a:lnTo>
                        <a:pt x="124" y="894"/>
                      </a:lnTo>
                      <a:lnTo>
                        <a:pt x="129" y="905"/>
                      </a:lnTo>
                      <a:lnTo>
                        <a:pt x="133" y="925"/>
                      </a:lnTo>
                      <a:lnTo>
                        <a:pt x="143" y="934"/>
                      </a:lnTo>
                      <a:lnTo>
                        <a:pt x="155" y="936"/>
                      </a:lnTo>
                      <a:lnTo>
                        <a:pt x="161" y="946"/>
                      </a:lnTo>
                      <a:lnTo>
                        <a:pt x="161" y="958"/>
                      </a:lnTo>
                      <a:lnTo>
                        <a:pt x="155" y="963"/>
                      </a:lnTo>
                      <a:lnTo>
                        <a:pt x="155" y="977"/>
                      </a:lnTo>
                      <a:lnTo>
                        <a:pt x="157" y="980"/>
                      </a:lnTo>
                      <a:lnTo>
                        <a:pt x="180" y="1004"/>
                      </a:lnTo>
                      <a:lnTo>
                        <a:pt x="192" y="1023"/>
                      </a:lnTo>
                      <a:lnTo>
                        <a:pt x="207" y="1038"/>
                      </a:lnTo>
                      <a:lnTo>
                        <a:pt x="213" y="1042"/>
                      </a:lnTo>
                      <a:lnTo>
                        <a:pt x="214" y="1053"/>
                      </a:lnTo>
                      <a:lnTo>
                        <a:pt x="223" y="1056"/>
                      </a:lnTo>
                      <a:lnTo>
                        <a:pt x="227" y="1064"/>
                      </a:lnTo>
                      <a:lnTo>
                        <a:pt x="227" y="1066"/>
                      </a:lnTo>
                      <a:lnTo>
                        <a:pt x="226" y="1072"/>
                      </a:lnTo>
                      <a:lnTo>
                        <a:pt x="226" y="1081"/>
                      </a:lnTo>
                      <a:lnTo>
                        <a:pt x="229" y="1096"/>
                      </a:lnTo>
                      <a:lnTo>
                        <a:pt x="231" y="1099"/>
                      </a:lnTo>
                      <a:lnTo>
                        <a:pt x="238" y="1102"/>
                      </a:lnTo>
                      <a:lnTo>
                        <a:pt x="257" y="1104"/>
                      </a:lnTo>
                      <a:lnTo>
                        <a:pt x="268" y="1110"/>
                      </a:lnTo>
                      <a:lnTo>
                        <a:pt x="273" y="1108"/>
                      </a:lnTo>
                      <a:lnTo>
                        <a:pt x="280" y="1109"/>
                      </a:lnTo>
                      <a:lnTo>
                        <a:pt x="289" y="1114"/>
                      </a:lnTo>
                      <a:lnTo>
                        <a:pt x="299" y="1118"/>
                      </a:lnTo>
                      <a:lnTo>
                        <a:pt x="302" y="1124"/>
                      </a:lnTo>
                      <a:lnTo>
                        <a:pt x="318" y="1130"/>
                      </a:lnTo>
                      <a:lnTo>
                        <a:pt x="324" y="1134"/>
                      </a:lnTo>
                      <a:lnTo>
                        <a:pt x="328" y="1137"/>
                      </a:lnTo>
                      <a:lnTo>
                        <a:pt x="331" y="1131"/>
                      </a:lnTo>
                      <a:lnTo>
                        <a:pt x="336" y="1131"/>
                      </a:lnTo>
                      <a:lnTo>
                        <a:pt x="339" y="1134"/>
                      </a:lnTo>
                      <a:lnTo>
                        <a:pt x="348" y="1141"/>
                      </a:lnTo>
                      <a:lnTo>
                        <a:pt x="349" y="1151"/>
                      </a:lnTo>
                      <a:lnTo>
                        <a:pt x="350" y="1153"/>
                      </a:lnTo>
                      <a:lnTo>
                        <a:pt x="364" y="1155"/>
                      </a:lnTo>
                      <a:lnTo>
                        <a:pt x="376" y="1161"/>
                      </a:lnTo>
                      <a:lnTo>
                        <a:pt x="383" y="1167"/>
                      </a:lnTo>
                      <a:lnTo>
                        <a:pt x="397" y="1183"/>
                      </a:lnTo>
                      <a:lnTo>
                        <a:pt x="406" y="1192"/>
                      </a:lnTo>
                      <a:lnTo>
                        <a:pt x="412" y="1201"/>
                      </a:lnTo>
                      <a:lnTo>
                        <a:pt x="415" y="1227"/>
                      </a:lnTo>
                      <a:lnTo>
                        <a:pt x="417" y="1233"/>
                      </a:lnTo>
                      <a:lnTo>
                        <a:pt x="541" y="1223"/>
                      </a:lnTo>
                      <a:lnTo>
                        <a:pt x="542" y="1230"/>
                      </a:lnTo>
                      <a:lnTo>
                        <a:pt x="751" y="1307"/>
                      </a:lnTo>
                      <a:lnTo>
                        <a:pt x="854" y="1307"/>
                      </a:lnTo>
                      <a:lnTo>
                        <a:pt x="898" y="1307"/>
                      </a:lnTo>
                      <a:lnTo>
                        <a:pt x="899" y="1277"/>
                      </a:lnTo>
                      <a:lnTo>
                        <a:pt x="989" y="1276"/>
                      </a:lnTo>
                      <a:lnTo>
                        <a:pt x="999" y="1282"/>
                      </a:lnTo>
                      <a:lnTo>
                        <a:pt x="1004" y="1285"/>
                      </a:lnTo>
                      <a:lnTo>
                        <a:pt x="1011" y="1297"/>
                      </a:lnTo>
                      <a:lnTo>
                        <a:pt x="1023" y="1303"/>
                      </a:lnTo>
                      <a:lnTo>
                        <a:pt x="1032" y="1316"/>
                      </a:lnTo>
                      <a:lnTo>
                        <a:pt x="1052" y="1333"/>
                      </a:lnTo>
                      <a:lnTo>
                        <a:pt x="1081" y="1352"/>
                      </a:lnTo>
                      <a:lnTo>
                        <a:pt x="1095" y="1403"/>
                      </a:lnTo>
                      <a:lnTo>
                        <a:pt x="1109" y="1421"/>
                      </a:lnTo>
                      <a:lnTo>
                        <a:pt x="1128" y="1437"/>
                      </a:lnTo>
                      <a:lnTo>
                        <a:pt x="1152" y="1453"/>
                      </a:lnTo>
                      <a:lnTo>
                        <a:pt x="1176" y="1458"/>
                      </a:lnTo>
                      <a:lnTo>
                        <a:pt x="1199" y="1411"/>
                      </a:lnTo>
                      <a:lnTo>
                        <a:pt x="1202" y="1408"/>
                      </a:lnTo>
                      <a:lnTo>
                        <a:pt x="1213" y="1403"/>
                      </a:lnTo>
                      <a:lnTo>
                        <a:pt x="1224" y="1406"/>
                      </a:lnTo>
                      <a:lnTo>
                        <a:pt x="1269" y="1404"/>
                      </a:lnTo>
                      <a:lnTo>
                        <a:pt x="1277" y="1414"/>
                      </a:lnTo>
                      <a:lnTo>
                        <a:pt x="1294" y="1430"/>
                      </a:lnTo>
                      <a:lnTo>
                        <a:pt x="1300" y="1440"/>
                      </a:lnTo>
                      <a:lnTo>
                        <a:pt x="1311" y="1448"/>
                      </a:lnTo>
                      <a:lnTo>
                        <a:pt x="1331" y="1494"/>
                      </a:lnTo>
                      <a:lnTo>
                        <a:pt x="1347" y="1511"/>
                      </a:lnTo>
                      <a:lnTo>
                        <a:pt x="1355" y="1531"/>
                      </a:lnTo>
                      <a:lnTo>
                        <a:pt x="1372" y="1542"/>
                      </a:lnTo>
                      <a:lnTo>
                        <a:pt x="1387" y="1589"/>
                      </a:lnTo>
                      <a:lnTo>
                        <a:pt x="1404" y="1615"/>
                      </a:lnTo>
                      <a:lnTo>
                        <a:pt x="1421" y="1626"/>
                      </a:lnTo>
                      <a:lnTo>
                        <a:pt x="1435" y="1628"/>
                      </a:lnTo>
                      <a:lnTo>
                        <a:pt x="1450" y="1636"/>
                      </a:lnTo>
                      <a:lnTo>
                        <a:pt x="1477" y="1639"/>
                      </a:lnTo>
                      <a:lnTo>
                        <a:pt x="1495" y="1647"/>
                      </a:lnTo>
                      <a:lnTo>
                        <a:pt x="1512" y="1648"/>
                      </a:lnTo>
                      <a:lnTo>
                        <a:pt x="1514" y="1647"/>
                      </a:lnTo>
                      <a:lnTo>
                        <a:pt x="1509" y="1644"/>
                      </a:lnTo>
                      <a:lnTo>
                        <a:pt x="1505" y="1632"/>
                      </a:lnTo>
                      <a:lnTo>
                        <a:pt x="1503" y="1625"/>
                      </a:lnTo>
                      <a:lnTo>
                        <a:pt x="1501" y="1624"/>
                      </a:lnTo>
                      <a:lnTo>
                        <a:pt x="1495" y="1598"/>
                      </a:lnTo>
                      <a:lnTo>
                        <a:pt x="1494" y="1588"/>
                      </a:lnTo>
                      <a:lnTo>
                        <a:pt x="1499" y="1585"/>
                      </a:lnTo>
                      <a:lnTo>
                        <a:pt x="1499" y="1572"/>
                      </a:lnTo>
                      <a:lnTo>
                        <a:pt x="1498" y="1571"/>
                      </a:lnTo>
                      <a:lnTo>
                        <a:pt x="1491" y="1570"/>
                      </a:lnTo>
                      <a:lnTo>
                        <a:pt x="1489" y="1567"/>
                      </a:lnTo>
                      <a:lnTo>
                        <a:pt x="1490" y="1564"/>
                      </a:lnTo>
                      <a:lnTo>
                        <a:pt x="1498" y="1564"/>
                      </a:lnTo>
                      <a:lnTo>
                        <a:pt x="1500" y="1566"/>
                      </a:lnTo>
                      <a:lnTo>
                        <a:pt x="1505" y="1564"/>
                      </a:lnTo>
                      <a:lnTo>
                        <a:pt x="1506" y="1556"/>
                      </a:lnTo>
                      <a:lnTo>
                        <a:pt x="1506" y="1543"/>
                      </a:lnTo>
                      <a:lnTo>
                        <a:pt x="1501" y="1533"/>
                      </a:lnTo>
                      <a:lnTo>
                        <a:pt x="1516" y="1531"/>
                      </a:lnTo>
                      <a:lnTo>
                        <a:pt x="1521" y="1521"/>
                      </a:lnTo>
                      <a:lnTo>
                        <a:pt x="1520" y="1518"/>
                      </a:lnTo>
                      <a:lnTo>
                        <a:pt x="1515" y="1519"/>
                      </a:lnTo>
                      <a:lnTo>
                        <a:pt x="1515" y="1515"/>
                      </a:lnTo>
                      <a:lnTo>
                        <a:pt x="1525" y="1508"/>
                      </a:lnTo>
                      <a:lnTo>
                        <a:pt x="1528" y="1510"/>
                      </a:lnTo>
                      <a:lnTo>
                        <a:pt x="1533" y="1502"/>
                      </a:lnTo>
                      <a:lnTo>
                        <a:pt x="1534" y="1500"/>
                      </a:lnTo>
                      <a:lnTo>
                        <a:pt x="1537" y="1496"/>
                      </a:lnTo>
                      <a:lnTo>
                        <a:pt x="1547" y="1496"/>
                      </a:lnTo>
                      <a:lnTo>
                        <a:pt x="1550" y="1494"/>
                      </a:lnTo>
                      <a:lnTo>
                        <a:pt x="1552" y="1489"/>
                      </a:lnTo>
                      <a:lnTo>
                        <a:pt x="1546" y="1485"/>
                      </a:lnTo>
                      <a:lnTo>
                        <a:pt x="1546" y="1480"/>
                      </a:lnTo>
                      <a:lnTo>
                        <a:pt x="1547" y="1476"/>
                      </a:lnTo>
                      <a:lnTo>
                        <a:pt x="1552" y="1479"/>
                      </a:lnTo>
                      <a:lnTo>
                        <a:pt x="1555" y="1481"/>
                      </a:lnTo>
                      <a:lnTo>
                        <a:pt x="1557" y="1481"/>
                      </a:lnTo>
                      <a:lnTo>
                        <a:pt x="1557" y="1476"/>
                      </a:lnTo>
                      <a:lnTo>
                        <a:pt x="1558" y="1475"/>
                      </a:lnTo>
                      <a:lnTo>
                        <a:pt x="1559" y="1476"/>
                      </a:lnTo>
                      <a:lnTo>
                        <a:pt x="1563" y="1480"/>
                      </a:lnTo>
                      <a:lnTo>
                        <a:pt x="1564" y="1480"/>
                      </a:lnTo>
                      <a:lnTo>
                        <a:pt x="1566" y="1479"/>
                      </a:lnTo>
                      <a:lnTo>
                        <a:pt x="1569" y="1475"/>
                      </a:lnTo>
                      <a:lnTo>
                        <a:pt x="1570" y="1474"/>
                      </a:lnTo>
                      <a:lnTo>
                        <a:pt x="1571" y="1483"/>
                      </a:lnTo>
                      <a:lnTo>
                        <a:pt x="1587" y="1476"/>
                      </a:lnTo>
                      <a:lnTo>
                        <a:pt x="1590" y="1478"/>
                      </a:lnTo>
                      <a:lnTo>
                        <a:pt x="1590" y="1479"/>
                      </a:lnTo>
                      <a:lnTo>
                        <a:pt x="1585" y="1481"/>
                      </a:lnTo>
                      <a:lnTo>
                        <a:pt x="1575" y="1485"/>
                      </a:lnTo>
                      <a:lnTo>
                        <a:pt x="1566" y="1489"/>
                      </a:lnTo>
                      <a:lnTo>
                        <a:pt x="1565" y="1492"/>
                      </a:lnTo>
                      <a:lnTo>
                        <a:pt x="1568" y="1492"/>
                      </a:lnTo>
                      <a:lnTo>
                        <a:pt x="1584" y="1486"/>
                      </a:lnTo>
                      <a:lnTo>
                        <a:pt x="1598" y="1479"/>
                      </a:lnTo>
                      <a:lnTo>
                        <a:pt x="1606" y="1473"/>
                      </a:lnTo>
                      <a:lnTo>
                        <a:pt x="1619" y="1463"/>
                      </a:lnTo>
                      <a:lnTo>
                        <a:pt x="1622" y="1459"/>
                      </a:lnTo>
                      <a:lnTo>
                        <a:pt x="1628" y="1443"/>
                      </a:lnTo>
                      <a:lnTo>
                        <a:pt x="1629" y="1410"/>
                      </a:lnTo>
                      <a:lnTo>
                        <a:pt x="1632" y="1408"/>
                      </a:lnTo>
                      <a:lnTo>
                        <a:pt x="1635" y="1406"/>
                      </a:lnTo>
                      <a:lnTo>
                        <a:pt x="1638" y="1406"/>
                      </a:lnTo>
                      <a:lnTo>
                        <a:pt x="1638" y="1419"/>
                      </a:lnTo>
                      <a:lnTo>
                        <a:pt x="1645" y="1419"/>
                      </a:lnTo>
                      <a:lnTo>
                        <a:pt x="1643" y="1422"/>
                      </a:lnTo>
                      <a:lnTo>
                        <a:pt x="1636" y="1425"/>
                      </a:lnTo>
                      <a:lnTo>
                        <a:pt x="1639" y="1426"/>
                      </a:lnTo>
                      <a:lnTo>
                        <a:pt x="1659" y="1419"/>
                      </a:lnTo>
                      <a:lnTo>
                        <a:pt x="1671" y="1411"/>
                      </a:lnTo>
                      <a:lnTo>
                        <a:pt x="1688" y="1411"/>
                      </a:lnTo>
                      <a:lnTo>
                        <a:pt x="1719" y="1406"/>
                      </a:lnTo>
                      <a:lnTo>
                        <a:pt x="1740" y="1413"/>
                      </a:lnTo>
                      <a:lnTo>
                        <a:pt x="1751" y="1418"/>
                      </a:lnTo>
                      <a:lnTo>
                        <a:pt x="1763" y="1420"/>
                      </a:lnTo>
                      <a:lnTo>
                        <a:pt x="1775" y="1420"/>
                      </a:lnTo>
                      <a:lnTo>
                        <a:pt x="1781" y="1414"/>
                      </a:lnTo>
                      <a:lnTo>
                        <a:pt x="1781" y="1409"/>
                      </a:lnTo>
                      <a:lnTo>
                        <a:pt x="1784" y="1405"/>
                      </a:lnTo>
                      <a:lnTo>
                        <a:pt x="1794" y="1405"/>
                      </a:lnTo>
                      <a:lnTo>
                        <a:pt x="1810" y="1414"/>
                      </a:lnTo>
                      <a:lnTo>
                        <a:pt x="1816" y="1421"/>
                      </a:lnTo>
                      <a:lnTo>
                        <a:pt x="1822" y="1422"/>
                      </a:lnTo>
                      <a:lnTo>
                        <a:pt x="1833" y="1440"/>
                      </a:lnTo>
                      <a:lnTo>
                        <a:pt x="1845" y="1440"/>
                      </a:lnTo>
                      <a:lnTo>
                        <a:pt x="1848" y="1442"/>
                      </a:lnTo>
                      <a:lnTo>
                        <a:pt x="1856" y="1445"/>
                      </a:lnTo>
                      <a:lnTo>
                        <a:pt x="1864" y="1441"/>
                      </a:lnTo>
                      <a:lnTo>
                        <a:pt x="1870" y="1445"/>
                      </a:lnTo>
                      <a:lnTo>
                        <a:pt x="1875" y="1442"/>
                      </a:lnTo>
                      <a:lnTo>
                        <a:pt x="1880" y="1442"/>
                      </a:lnTo>
                      <a:lnTo>
                        <a:pt x="1890" y="1445"/>
                      </a:lnTo>
                      <a:lnTo>
                        <a:pt x="1897" y="1436"/>
                      </a:lnTo>
                      <a:lnTo>
                        <a:pt x="1898" y="1433"/>
                      </a:lnTo>
                      <a:lnTo>
                        <a:pt x="1897" y="1429"/>
                      </a:lnTo>
                      <a:lnTo>
                        <a:pt x="1899" y="1427"/>
                      </a:lnTo>
                      <a:lnTo>
                        <a:pt x="1904" y="1427"/>
                      </a:lnTo>
                      <a:lnTo>
                        <a:pt x="1912" y="1435"/>
                      </a:lnTo>
                      <a:lnTo>
                        <a:pt x="1923" y="1440"/>
                      </a:lnTo>
                      <a:lnTo>
                        <a:pt x="1934" y="1453"/>
                      </a:lnTo>
                      <a:lnTo>
                        <a:pt x="1937" y="1452"/>
                      </a:lnTo>
                      <a:lnTo>
                        <a:pt x="1945" y="1449"/>
                      </a:lnTo>
                      <a:lnTo>
                        <a:pt x="1946" y="1445"/>
                      </a:lnTo>
                      <a:lnTo>
                        <a:pt x="1941" y="1438"/>
                      </a:lnTo>
                      <a:lnTo>
                        <a:pt x="1925" y="1430"/>
                      </a:lnTo>
                      <a:lnTo>
                        <a:pt x="1918" y="1420"/>
                      </a:lnTo>
                      <a:lnTo>
                        <a:pt x="1918" y="1418"/>
                      </a:lnTo>
                      <a:lnTo>
                        <a:pt x="1923" y="1410"/>
                      </a:lnTo>
                      <a:lnTo>
                        <a:pt x="1934" y="1402"/>
                      </a:lnTo>
                      <a:lnTo>
                        <a:pt x="1936" y="1387"/>
                      </a:lnTo>
                      <a:lnTo>
                        <a:pt x="1934" y="1386"/>
                      </a:lnTo>
                      <a:lnTo>
                        <a:pt x="1933" y="1384"/>
                      </a:lnTo>
                      <a:lnTo>
                        <a:pt x="1920" y="1389"/>
                      </a:lnTo>
                      <a:lnTo>
                        <a:pt x="1914" y="1395"/>
                      </a:lnTo>
                      <a:lnTo>
                        <a:pt x="1910" y="1394"/>
                      </a:lnTo>
                      <a:lnTo>
                        <a:pt x="1908" y="1383"/>
                      </a:lnTo>
                      <a:lnTo>
                        <a:pt x="1905" y="1382"/>
                      </a:lnTo>
                      <a:lnTo>
                        <a:pt x="1902" y="1383"/>
                      </a:lnTo>
                      <a:lnTo>
                        <a:pt x="1893" y="1388"/>
                      </a:lnTo>
                      <a:lnTo>
                        <a:pt x="1883" y="1389"/>
                      </a:lnTo>
                      <a:lnTo>
                        <a:pt x="1876" y="1382"/>
                      </a:lnTo>
                      <a:lnTo>
                        <a:pt x="1878" y="1371"/>
                      </a:lnTo>
                      <a:lnTo>
                        <a:pt x="1891" y="1367"/>
                      </a:lnTo>
                      <a:lnTo>
                        <a:pt x="1905" y="1375"/>
                      </a:lnTo>
                      <a:lnTo>
                        <a:pt x="1921" y="1377"/>
                      </a:lnTo>
                      <a:lnTo>
                        <a:pt x="1934" y="1371"/>
                      </a:lnTo>
                      <a:lnTo>
                        <a:pt x="1942" y="1373"/>
                      </a:lnTo>
                      <a:lnTo>
                        <a:pt x="1953" y="1366"/>
                      </a:lnTo>
                      <a:lnTo>
                        <a:pt x="1987" y="1368"/>
                      </a:lnTo>
                      <a:lnTo>
                        <a:pt x="1995" y="1370"/>
                      </a:lnTo>
                      <a:lnTo>
                        <a:pt x="1999" y="1367"/>
                      </a:lnTo>
                      <a:lnTo>
                        <a:pt x="2007" y="1334"/>
                      </a:lnTo>
                      <a:lnTo>
                        <a:pt x="2010" y="1341"/>
                      </a:lnTo>
                      <a:lnTo>
                        <a:pt x="2010" y="1350"/>
                      </a:lnTo>
                      <a:lnTo>
                        <a:pt x="2012" y="1363"/>
                      </a:lnTo>
                      <a:lnTo>
                        <a:pt x="2012" y="1367"/>
                      </a:lnTo>
                      <a:lnTo>
                        <a:pt x="2010" y="1373"/>
                      </a:lnTo>
                      <a:lnTo>
                        <a:pt x="2011" y="1377"/>
                      </a:lnTo>
                      <a:lnTo>
                        <a:pt x="2020" y="1376"/>
                      </a:lnTo>
                      <a:lnTo>
                        <a:pt x="2041" y="1370"/>
                      </a:lnTo>
                      <a:lnTo>
                        <a:pt x="2049" y="1361"/>
                      </a:lnTo>
                      <a:lnTo>
                        <a:pt x="2054" y="1361"/>
                      </a:lnTo>
                      <a:lnTo>
                        <a:pt x="2059" y="1356"/>
                      </a:lnTo>
                      <a:lnTo>
                        <a:pt x="2061" y="1356"/>
                      </a:lnTo>
                      <a:lnTo>
                        <a:pt x="2061" y="1359"/>
                      </a:lnTo>
                      <a:lnTo>
                        <a:pt x="2058" y="1366"/>
                      </a:lnTo>
                      <a:lnTo>
                        <a:pt x="2065" y="1366"/>
                      </a:lnTo>
                      <a:lnTo>
                        <a:pt x="2087" y="1361"/>
                      </a:lnTo>
                      <a:lnTo>
                        <a:pt x="2098" y="1361"/>
                      </a:lnTo>
                      <a:lnTo>
                        <a:pt x="2103" y="1362"/>
                      </a:lnTo>
                      <a:lnTo>
                        <a:pt x="2102" y="1366"/>
                      </a:lnTo>
                      <a:lnTo>
                        <a:pt x="2100" y="1367"/>
                      </a:lnTo>
                      <a:lnTo>
                        <a:pt x="2100" y="1370"/>
                      </a:lnTo>
                      <a:lnTo>
                        <a:pt x="2107" y="1373"/>
                      </a:lnTo>
                      <a:lnTo>
                        <a:pt x="2117" y="1377"/>
                      </a:lnTo>
                      <a:lnTo>
                        <a:pt x="2143" y="1392"/>
                      </a:lnTo>
                      <a:lnTo>
                        <a:pt x="2147" y="1397"/>
                      </a:lnTo>
                      <a:lnTo>
                        <a:pt x="2152" y="1406"/>
                      </a:lnTo>
                      <a:lnTo>
                        <a:pt x="2157" y="1410"/>
                      </a:lnTo>
                      <a:lnTo>
                        <a:pt x="2171" y="1406"/>
                      </a:lnTo>
                      <a:lnTo>
                        <a:pt x="2186" y="1404"/>
                      </a:lnTo>
                      <a:lnTo>
                        <a:pt x="2199" y="1397"/>
                      </a:lnTo>
                      <a:lnTo>
                        <a:pt x="2205" y="1397"/>
                      </a:lnTo>
                      <a:lnTo>
                        <a:pt x="2206" y="1397"/>
                      </a:lnTo>
                      <a:lnTo>
                        <a:pt x="2208" y="1390"/>
                      </a:lnTo>
                      <a:lnTo>
                        <a:pt x="2213" y="1387"/>
                      </a:lnTo>
                      <a:lnTo>
                        <a:pt x="2221" y="1387"/>
                      </a:lnTo>
                      <a:lnTo>
                        <a:pt x="2226" y="1387"/>
                      </a:lnTo>
                      <a:lnTo>
                        <a:pt x="2236" y="1390"/>
                      </a:lnTo>
                      <a:lnTo>
                        <a:pt x="2243" y="1398"/>
                      </a:lnTo>
                      <a:lnTo>
                        <a:pt x="2253" y="1409"/>
                      </a:lnTo>
                      <a:lnTo>
                        <a:pt x="2258" y="1411"/>
                      </a:lnTo>
                      <a:lnTo>
                        <a:pt x="2259" y="1421"/>
                      </a:lnTo>
                      <a:lnTo>
                        <a:pt x="2264" y="1424"/>
                      </a:lnTo>
                      <a:lnTo>
                        <a:pt x="2274" y="1437"/>
                      </a:lnTo>
                      <a:lnTo>
                        <a:pt x="2280" y="1441"/>
                      </a:lnTo>
                      <a:lnTo>
                        <a:pt x="2292" y="1446"/>
                      </a:lnTo>
                      <a:lnTo>
                        <a:pt x="2295" y="1449"/>
                      </a:lnTo>
                      <a:lnTo>
                        <a:pt x="2296" y="1457"/>
                      </a:lnTo>
                      <a:lnTo>
                        <a:pt x="2297" y="1476"/>
                      </a:lnTo>
                      <a:lnTo>
                        <a:pt x="2292" y="1511"/>
                      </a:lnTo>
                      <a:lnTo>
                        <a:pt x="2292" y="1517"/>
                      </a:lnTo>
                      <a:lnTo>
                        <a:pt x="2295" y="1527"/>
                      </a:lnTo>
                      <a:lnTo>
                        <a:pt x="2295" y="1528"/>
                      </a:lnTo>
                      <a:lnTo>
                        <a:pt x="2300" y="1528"/>
                      </a:lnTo>
                      <a:lnTo>
                        <a:pt x="2301" y="1518"/>
                      </a:lnTo>
                      <a:lnTo>
                        <a:pt x="2305" y="1521"/>
                      </a:lnTo>
                      <a:lnTo>
                        <a:pt x="2308" y="1524"/>
                      </a:lnTo>
                      <a:lnTo>
                        <a:pt x="2305" y="1537"/>
                      </a:lnTo>
                      <a:lnTo>
                        <a:pt x="2303" y="1545"/>
                      </a:lnTo>
                      <a:lnTo>
                        <a:pt x="2305" y="1556"/>
                      </a:lnTo>
                      <a:lnTo>
                        <a:pt x="2310" y="1566"/>
                      </a:lnTo>
                      <a:lnTo>
                        <a:pt x="2323" y="1587"/>
                      </a:lnTo>
                      <a:lnTo>
                        <a:pt x="2326" y="1587"/>
                      </a:lnTo>
                      <a:lnTo>
                        <a:pt x="2333" y="1585"/>
                      </a:lnTo>
                      <a:lnTo>
                        <a:pt x="2335" y="1602"/>
                      </a:lnTo>
                      <a:lnTo>
                        <a:pt x="2340" y="1601"/>
                      </a:lnTo>
                      <a:lnTo>
                        <a:pt x="2340" y="1601"/>
                      </a:lnTo>
                      <a:lnTo>
                        <a:pt x="2338" y="1605"/>
                      </a:lnTo>
                      <a:lnTo>
                        <a:pt x="2337" y="1609"/>
                      </a:lnTo>
                      <a:lnTo>
                        <a:pt x="2345" y="1623"/>
                      </a:lnTo>
                      <a:lnTo>
                        <a:pt x="2349" y="1635"/>
                      </a:lnTo>
                      <a:lnTo>
                        <a:pt x="2353" y="1641"/>
                      </a:lnTo>
                      <a:lnTo>
                        <a:pt x="2358" y="1647"/>
                      </a:lnTo>
                      <a:lnTo>
                        <a:pt x="2366" y="1647"/>
                      </a:lnTo>
                      <a:lnTo>
                        <a:pt x="2371" y="1653"/>
                      </a:lnTo>
                      <a:lnTo>
                        <a:pt x="2381" y="1674"/>
                      </a:lnTo>
                      <a:lnTo>
                        <a:pt x="2381" y="1688"/>
                      </a:lnTo>
                      <a:lnTo>
                        <a:pt x="2382" y="1690"/>
                      </a:lnTo>
                      <a:lnTo>
                        <a:pt x="2386" y="1693"/>
                      </a:lnTo>
                      <a:lnTo>
                        <a:pt x="2399" y="1693"/>
                      </a:lnTo>
                      <a:lnTo>
                        <a:pt x="2409" y="1690"/>
                      </a:lnTo>
                      <a:lnTo>
                        <a:pt x="2421" y="1684"/>
                      </a:lnTo>
                      <a:lnTo>
                        <a:pt x="2429" y="1688"/>
                      </a:lnTo>
                      <a:lnTo>
                        <a:pt x="2432" y="1680"/>
                      </a:lnTo>
                      <a:lnTo>
                        <a:pt x="2429" y="1677"/>
                      </a:lnTo>
                      <a:lnTo>
                        <a:pt x="2434" y="1657"/>
                      </a:lnTo>
                      <a:lnTo>
                        <a:pt x="2440" y="1636"/>
                      </a:lnTo>
                      <a:lnTo>
                        <a:pt x="2442" y="1617"/>
                      </a:lnTo>
                      <a:lnTo>
                        <a:pt x="2440" y="1597"/>
                      </a:lnTo>
                      <a:lnTo>
                        <a:pt x="2441" y="1583"/>
                      </a:lnTo>
                      <a:lnTo>
                        <a:pt x="2424" y="1539"/>
                      </a:lnTo>
                      <a:lnTo>
                        <a:pt x="2414" y="1522"/>
                      </a:lnTo>
                      <a:lnTo>
                        <a:pt x="2412" y="1508"/>
                      </a:lnTo>
                      <a:lnTo>
                        <a:pt x="2414" y="1492"/>
                      </a:lnTo>
                      <a:lnTo>
                        <a:pt x="2412" y="1483"/>
                      </a:lnTo>
                      <a:lnTo>
                        <a:pt x="2404" y="1469"/>
                      </a:lnTo>
                      <a:lnTo>
                        <a:pt x="2387" y="1441"/>
                      </a:lnTo>
                      <a:lnTo>
                        <a:pt x="2374" y="1400"/>
                      </a:lnTo>
                      <a:lnTo>
                        <a:pt x="2362" y="1354"/>
                      </a:lnTo>
                      <a:lnTo>
                        <a:pt x="2365" y="1348"/>
                      </a:lnTo>
                      <a:lnTo>
                        <a:pt x="2365" y="1332"/>
                      </a:lnTo>
                      <a:lnTo>
                        <a:pt x="2371" y="1322"/>
                      </a:lnTo>
                      <a:lnTo>
                        <a:pt x="2374" y="1311"/>
                      </a:lnTo>
                      <a:lnTo>
                        <a:pt x="2377" y="1302"/>
                      </a:lnTo>
                      <a:lnTo>
                        <a:pt x="2389" y="1274"/>
                      </a:lnTo>
                      <a:lnTo>
                        <a:pt x="2396" y="1264"/>
                      </a:lnTo>
                      <a:lnTo>
                        <a:pt x="2398" y="1264"/>
                      </a:lnTo>
                      <a:lnTo>
                        <a:pt x="2398" y="1259"/>
                      </a:lnTo>
                      <a:lnTo>
                        <a:pt x="2399" y="1257"/>
                      </a:lnTo>
                      <a:lnTo>
                        <a:pt x="2408" y="1252"/>
                      </a:lnTo>
                      <a:lnTo>
                        <a:pt x="2413" y="1252"/>
                      </a:lnTo>
                      <a:lnTo>
                        <a:pt x="2417" y="1247"/>
                      </a:lnTo>
                      <a:lnTo>
                        <a:pt x="2414" y="1242"/>
                      </a:lnTo>
                      <a:lnTo>
                        <a:pt x="2409" y="1234"/>
                      </a:lnTo>
                      <a:lnTo>
                        <a:pt x="2409" y="1232"/>
                      </a:lnTo>
                      <a:lnTo>
                        <a:pt x="2409" y="1230"/>
                      </a:lnTo>
                      <a:lnTo>
                        <a:pt x="2425" y="1228"/>
                      </a:lnTo>
                      <a:lnTo>
                        <a:pt x="2441" y="1230"/>
                      </a:lnTo>
                      <a:lnTo>
                        <a:pt x="2446" y="1228"/>
                      </a:lnTo>
                      <a:lnTo>
                        <a:pt x="2468" y="1210"/>
                      </a:lnTo>
                      <a:lnTo>
                        <a:pt x="2471" y="1210"/>
                      </a:lnTo>
                      <a:lnTo>
                        <a:pt x="2475" y="1206"/>
                      </a:lnTo>
                      <a:lnTo>
                        <a:pt x="2478" y="1199"/>
                      </a:lnTo>
                      <a:lnTo>
                        <a:pt x="2487" y="1196"/>
                      </a:lnTo>
                      <a:lnTo>
                        <a:pt x="2493" y="1192"/>
                      </a:lnTo>
                      <a:lnTo>
                        <a:pt x="2495" y="1185"/>
                      </a:lnTo>
                      <a:lnTo>
                        <a:pt x="2493" y="1179"/>
                      </a:lnTo>
                      <a:lnTo>
                        <a:pt x="2499" y="1174"/>
                      </a:lnTo>
                      <a:lnTo>
                        <a:pt x="2505" y="1163"/>
                      </a:lnTo>
                      <a:lnTo>
                        <a:pt x="2512" y="1156"/>
                      </a:lnTo>
                      <a:lnTo>
                        <a:pt x="2526" y="1150"/>
                      </a:lnTo>
                      <a:lnTo>
                        <a:pt x="2527" y="1145"/>
                      </a:lnTo>
                      <a:lnTo>
                        <a:pt x="2533" y="1144"/>
                      </a:lnTo>
                      <a:lnTo>
                        <a:pt x="2550" y="1141"/>
                      </a:lnTo>
                      <a:lnTo>
                        <a:pt x="2569" y="1133"/>
                      </a:lnTo>
                      <a:lnTo>
                        <a:pt x="2571" y="1126"/>
                      </a:lnTo>
                      <a:lnTo>
                        <a:pt x="2574" y="1123"/>
                      </a:lnTo>
                      <a:lnTo>
                        <a:pt x="2579" y="1118"/>
                      </a:lnTo>
                      <a:lnTo>
                        <a:pt x="2585" y="1109"/>
                      </a:lnTo>
                      <a:lnTo>
                        <a:pt x="2592" y="1103"/>
                      </a:lnTo>
                      <a:lnTo>
                        <a:pt x="2611" y="1094"/>
                      </a:lnTo>
                      <a:lnTo>
                        <a:pt x="2631" y="1093"/>
                      </a:lnTo>
                      <a:lnTo>
                        <a:pt x="2646" y="1083"/>
                      </a:lnTo>
                      <a:lnTo>
                        <a:pt x="2649" y="1079"/>
                      </a:lnTo>
                      <a:lnTo>
                        <a:pt x="2649" y="1071"/>
                      </a:lnTo>
                      <a:lnTo>
                        <a:pt x="2640" y="1069"/>
                      </a:lnTo>
                      <a:lnTo>
                        <a:pt x="2635" y="1071"/>
                      </a:lnTo>
                      <a:lnTo>
                        <a:pt x="2634" y="1074"/>
                      </a:lnTo>
                      <a:lnTo>
                        <a:pt x="2634" y="1071"/>
                      </a:lnTo>
                      <a:lnTo>
                        <a:pt x="2634" y="1065"/>
                      </a:lnTo>
                      <a:lnTo>
                        <a:pt x="2639" y="1061"/>
                      </a:lnTo>
                      <a:lnTo>
                        <a:pt x="2640" y="1056"/>
                      </a:lnTo>
                      <a:lnTo>
                        <a:pt x="2645" y="1053"/>
                      </a:lnTo>
                      <a:lnTo>
                        <a:pt x="2641" y="1048"/>
                      </a:lnTo>
                      <a:lnTo>
                        <a:pt x="2625" y="1042"/>
                      </a:lnTo>
                      <a:lnTo>
                        <a:pt x="2639" y="1042"/>
                      </a:lnTo>
                      <a:lnTo>
                        <a:pt x="2645" y="1037"/>
                      </a:lnTo>
                      <a:lnTo>
                        <a:pt x="2647" y="1043"/>
                      </a:lnTo>
                      <a:lnTo>
                        <a:pt x="2651" y="1043"/>
                      </a:lnTo>
                      <a:lnTo>
                        <a:pt x="2655" y="1048"/>
                      </a:lnTo>
                      <a:lnTo>
                        <a:pt x="2665" y="1048"/>
                      </a:lnTo>
                      <a:lnTo>
                        <a:pt x="2671" y="1044"/>
                      </a:lnTo>
                      <a:lnTo>
                        <a:pt x="2679" y="1032"/>
                      </a:lnTo>
                      <a:lnTo>
                        <a:pt x="2686" y="1028"/>
                      </a:lnTo>
                      <a:lnTo>
                        <a:pt x="2686" y="1020"/>
                      </a:lnTo>
                      <a:lnTo>
                        <a:pt x="2684" y="1013"/>
                      </a:lnTo>
                      <a:lnTo>
                        <a:pt x="2679" y="1007"/>
                      </a:lnTo>
                      <a:lnTo>
                        <a:pt x="2674" y="1012"/>
                      </a:lnTo>
                      <a:lnTo>
                        <a:pt x="2670" y="1023"/>
                      </a:lnTo>
                      <a:lnTo>
                        <a:pt x="2670" y="1023"/>
                      </a:lnTo>
                      <a:lnTo>
                        <a:pt x="2667" y="1018"/>
                      </a:lnTo>
                      <a:lnTo>
                        <a:pt x="2666" y="1006"/>
                      </a:lnTo>
                      <a:lnTo>
                        <a:pt x="2641" y="1010"/>
                      </a:lnTo>
                      <a:lnTo>
                        <a:pt x="2635" y="1008"/>
                      </a:lnTo>
                      <a:lnTo>
                        <a:pt x="2634" y="1001"/>
                      </a:lnTo>
                      <a:lnTo>
                        <a:pt x="2634" y="986"/>
                      </a:lnTo>
                      <a:lnTo>
                        <a:pt x="2635" y="984"/>
                      </a:lnTo>
                      <a:lnTo>
                        <a:pt x="2639" y="997"/>
                      </a:lnTo>
                      <a:lnTo>
                        <a:pt x="2643" y="1000"/>
                      </a:lnTo>
                      <a:lnTo>
                        <a:pt x="2647" y="1000"/>
                      </a:lnTo>
                      <a:lnTo>
                        <a:pt x="2662" y="991"/>
                      </a:lnTo>
                      <a:lnTo>
                        <a:pt x="2666" y="993"/>
                      </a:lnTo>
                      <a:lnTo>
                        <a:pt x="2666" y="989"/>
                      </a:lnTo>
                      <a:lnTo>
                        <a:pt x="2672" y="991"/>
                      </a:lnTo>
                      <a:lnTo>
                        <a:pt x="2678" y="991"/>
                      </a:lnTo>
                      <a:lnTo>
                        <a:pt x="2682" y="999"/>
                      </a:lnTo>
                      <a:lnTo>
                        <a:pt x="2682" y="997"/>
                      </a:lnTo>
                      <a:lnTo>
                        <a:pt x="2679" y="990"/>
                      </a:lnTo>
                      <a:lnTo>
                        <a:pt x="2677" y="984"/>
                      </a:lnTo>
                      <a:lnTo>
                        <a:pt x="2674" y="975"/>
                      </a:lnTo>
                      <a:lnTo>
                        <a:pt x="2673" y="973"/>
                      </a:lnTo>
                      <a:lnTo>
                        <a:pt x="2676" y="957"/>
                      </a:lnTo>
                      <a:lnTo>
                        <a:pt x="2674" y="943"/>
                      </a:lnTo>
                      <a:lnTo>
                        <a:pt x="2657" y="938"/>
                      </a:lnTo>
                      <a:lnTo>
                        <a:pt x="2655" y="940"/>
                      </a:lnTo>
                      <a:lnTo>
                        <a:pt x="2654" y="942"/>
                      </a:lnTo>
                      <a:lnTo>
                        <a:pt x="2647" y="940"/>
                      </a:lnTo>
                      <a:lnTo>
                        <a:pt x="2643" y="936"/>
                      </a:lnTo>
                      <a:lnTo>
                        <a:pt x="2643" y="931"/>
                      </a:lnTo>
                      <a:lnTo>
                        <a:pt x="2652" y="931"/>
                      </a:lnTo>
                      <a:lnTo>
                        <a:pt x="2657" y="929"/>
                      </a:lnTo>
                      <a:lnTo>
                        <a:pt x="2656" y="925"/>
                      </a:lnTo>
                      <a:lnTo>
                        <a:pt x="2651" y="923"/>
                      </a:lnTo>
                      <a:lnTo>
                        <a:pt x="2649" y="916"/>
                      </a:lnTo>
                      <a:lnTo>
                        <a:pt x="2649" y="913"/>
                      </a:lnTo>
                      <a:lnTo>
                        <a:pt x="2654" y="910"/>
                      </a:lnTo>
                      <a:lnTo>
                        <a:pt x="2657" y="910"/>
                      </a:lnTo>
                      <a:lnTo>
                        <a:pt x="2654" y="903"/>
                      </a:lnTo>
                      <a:lnTo>
                        <a:pt x="2649" y="899"/>
                      </a:lnTo>
                      <a:lnTo>
                        <a:pt x="2647" y="892"/>
                      </a:lnTo>
                      <a:lnTo>
                        <a:pt x="2647" y="891"/>
                      </a:lnTo>
                      <a:lnTo>
                        <a:pt x="2651" y="889"/>
                      </a:lnTo>
                      <a:lnTo>
                        <a:pt x="2654" y="877"/>
                      </a:lnTo>
                      <a:lnTo>
                        <a:pt x="2654" y="871"/>
                      </a:lnTo>
                      <a:lnTo>
                        <a:pt x="2647" y="864"/>
                      </a:lnTo>
                      <a:lnTo>
                        <a:pt x="2635" y="857"/>
                      </a:lnTo>
                      <a:lnTo>
                        <a:pt x="2625" y="855"/>
                      </a:lnTo>
                      <a:lnTo>
                        <a:pt x="2616" y="846"/>
                      </a:lnTo>
                      <a:lnTo>
                        <a:pt x="2598" y="838"/>
                      </a:lnTo>
                      <a:lnTo>
                        <a:pt x="2597" y="835"/>
                      </a:lnTo>
                      <a:lnTo>
                        <a:pt x="2597" y="832"/>
                      </a:lnTo>
                      <a:lnTo>
                        <a:pt x="2600" y="825"/>
                      </a:lnTo>
                      <a:lnTo>
                        <a:pt x="2604" y="824"/>
                      </a:lnTo>
                      <a:lnTo>
                        <a:pt x="2604" y="827"/>
                      </a:lnTo>
                      <a:lnTo>
                        <a:pt x="2601" y="833"/>
                      </a:lnTo>
                      <a:lnTo>
                        <a:pt x="2603" y="835"/>
                      </a:lnTo>
                      <a:lnTo>
                        <a:pt x="2611" y="837"/>
                      </a:lnTo>
                      <a:lnTo>
                        <a:pt x="2622" y="843"/>
                      </a:lnTo>
                      <a:lnTo>
                        <a:pt x="2628" y="843"/>
                      </a:lnTo>
                      <a:lnTo>
                        <a:pt x="2631" y="846"/>
                      </a:lnTo>
                      <a:lnTo>
                        <a:pt x="2639" y="849"/>
                      </a:lnTo>
                      <a:lnTo>
                        <a:pt x="2644" y="854"/>
                      </a:lnTo>
                      <a:lnTo>
                        <a:pt x="2651" y="857"/>
                      </a:lnTo>
                      <a:lnTo>
                        <a:pt x="2646" y="841"/>
                      </a:lnTo>
                      <a:lnTo>
                        <a:pt x="2640" y="835"/>
                      </a:lnTo>
                      <a:lnTo>
                        <a:pt x="2645" y="834"/>
                      </a:lnTo>
                      <a:lnTo>
                        <a:pt x="2645" y="833"/>
                      </a:lnTo>
                      <a:lnTo>
                        <a:pt x="2643" y="828"/>
                      </a:lnTo>
                      <a:lnTo>
                        <a:pt x="2641" y="816"/>
                      </a:lnTo>
                      <a:lnTo>
                        <a:pt x="2644" y="790"/>
                      </a:lnTo>
                      <a:lnTo>
                        <a:pt x="2641" y="781"/>
                      </a:lnTo>
                      <a:lnTo>
                        <a:pt x="2649" y="778"/>
                      </a:lnTo>
                      <a:lnTo>
                        <a:pt x="2662" y="767"/>
                      </a:lnTo>
                      <a:lnTo>
                        <a:pt x="2666" y="760"/>
                      </a:lnTo>
                      <a:lnTo>
                        <a:pt x="2668" y="755"/>
                      </a:lnTo>
                      <a:lnTo>
                        <a:pt x="2671" y="755"/>
                      </a:lnTo>
                      <a:lnTo>
                        <a:pt x="2673" y="758"/>
                      </a:lnTo>
                      <a:lnTo>
                        <a:pt x="2674" y="760"/>
                      </a:lnTo>
                      <a:lnTo>
                        <a:pt x="2672" y="767"/>
                      </a:lnTo>
                      <a:lnTo>
                        <a:pt x="2670" y="770"/>
                      </a:lnTo>
                      <a:lnTo>
                        <a:pt x="2665" y="773"/>
                      </a:lnTo>
                      <a:lnTo>
                        <a:pt x="2661" y="778"/>
                      </a:lnTo>
                      <a:lnTo>
                        <a:pt x="2661" y="782"/>
                      </a:lnTo>
                      <a:lnTo>
                        <a:pt x="2663" y="789"/>
                      </a:lnTo>
                      <a:lnTo>
                        <a:pt x="2662" y="792"/>
                      </a:lnTo>
                      <a:lnTo>
                        <a:pt x="2655" y="801"/>
                      </a:lnTo>
                      <a:lnTo>
                        <a:pt x="2656" y="803"/>
                      </a:lnTo>
                      <a:lnTo>
                        <a:pt x="2662" y="803"/>
                      </a:lnTo>
                      <a:lnTo>
                        <a:pt x="2663" y="806"/>
                      </a:lnTo>
                      <a:lnTo>
                        <a:pt x="2663" y="812"/>
                      </a:lnTo>
                      <a:lnTo>
                        <a:pt x="2663" y="821"/>
                      </a:lnTo>
                      <a:lnTo>
                        <a:pt x="2660" y="823"/>
                      </a:lnTo>
                      <a:lnTo>
                        <a:pt x="2657" y="827"/>
                      </a:lnTo>
                      <a:lnTo>
                        <a:pt x="2656" y="832"/>
                      </a:lnTo>
                      <a:lnTo>
                        <a:pt x="2657" y="838"/>
                      </a:lnTo>
                      <a:lnTo>
                        <a:pt x="2663" y="845"/>
                      </a:lnTo>
                      <a:lnTo>
                        <a:pt x="2672" y="846"/>
                      </a:lnTo>
                      <a:lnTo>
                        <a:pt x="2676" y="848"/>
                      </a:lnTo>
                      <a:lnTo>
                        <a:pt x="2681" y="859"/>
                      </a:lnTo>
                      <a:lnTo>
                        <a:pt x="2682" y="865"/>
                      </a:lnTo>
                      <a:lnTo>
                        <a:pt x="2683" y="867"/>
                      </a:lnTo>
                      <a:lnTo>
                        <a:pt x="2688" y="870"/>
                      </a:lnTo>
                      <a:lnTo>
                        <a:pt x="2687" y="876"/>
                      </a:lnTo>
                      <a:lnTo>
                        <a:pt x="2682" y="877"/>
                      </a:lnTo>
                      <a:lnTo>
                        <a:pt x="2679" y="881"/>
                      </a:lnTo>
                      <a:lnTo>
                        <a:pt x="2671" y="903"/>
                      </a:lnTo>
                      <a:lnTo>
                        <a:pt x="2671" y="911"/>
                      </a:lnTo>
                      <a:lnTo>
                        <a:pt x="2672" y="923"/>
                      </a:lnTo>
                      <a:lnTo>
                        <a:pt x="2674" y="925"/>
                      </a:lnTo>
                      <a:lnTo>
                        <a:pt x="2679" y="924"/>
                      </a:lnTo>
                      <a:lnTo>
                        <a:pt x="2683" y="921"/>
                      </a:lnTo>
                      <a:lnTo>
                        <a:pt x="2686" y="916"/>
                      </a:lnTo>
                      <a:lnTo>
                        <a:pt x="2693" y="892"/>
                      </a:lnTo>
                      <a:lnTo>
                        <a:pt x="2709" y="862"/>
                      </a:lnTo>
                      <a:lnTo>
                        <a:pt x="2709" y="854"/>
                      </a:lnTo>
                      <a:lnTo>
                        <a:pt x="2717" y="843"/>
                      </a:lnTo>
                      <a:lnTo>
                        <a:pt x="2720" y="834"/>
                      </a:lnTo>
                      <a:lnTo>
                        <a:pt x="2722" y="828"/>
                      </a:lnTo>
                      <a:lnTo>
                        <a:pt x="2717" y="811"/>
                      </a:lnTo>
                      <a:lnTo>
                        <a:pt x="2708" y="796"/>
                      </a:lnTo>
                      <a:lnTo>
                        <a:pt x="2694" y="771"/>
                      </a:lnTo>
                      <a:lnTo>
                        <a:pt x="2692" y="763"/>
                      </a:lnTo>
                      <a:lnTo>
                        <a:pt x="2694" y="757"/>
                      </a:lnTo>
                      <a:lnTo>
                        <a:pt x="2700" y="764"/>
                      </a:lnTo>
                      <a:lnTo>
                        <a:pt x="2708" y="773"/>
                      </a:lnTo>
                      <a:lnTo>
                        <a:pt x="2715" y="775"/>
                      </a:lnTo>
                      <a:lnTo>
                        <a:pt x="2721" y="780"/>
                      </a:lnTo>
                      <a:lnTo>
                        <a:pt x="2732" y="781"/>
                      </a:lnTo>
                      <a:lnTo>
                        <a:pt x="2731" y="795"/>
                      </a:lnTo>
                      <a:lnTo>
                        <a:pt x="2732" y="797"/>
                      </a:lnTo>
                      <a:lnTo>
                        <a:pt x="2740" y="790"/>
                      </a:lnTo>
                      <a:lnTo>
                        <a:pt x="2751" y="773"/>
                      </a:lnTo>
                      <a:lnTo>
                        <a:pt x="2758" y="765"/>
                      </a:lnTo>
                      <a:lnTo>
                        <a:pt x="2762" y="759"/>
                      </a:lnTo>
                      <a:lnTo>
                        <a:pt x="2762" y="754"/>
                      </a:lnTo>
                      <a:lnTo>
                        <a:pt x="2767" y="752"/>
                      </a:lnTo>
                      <a:lnTo>
                        <a:pt x="2769" y="749"/>
                      </a:lnTo>
                      <a:lnTo>
                        <a:pt x="2773" y="730"/>
                      </a:lnTo>
                      <a:lnTo>
                        <a:pt x="2774" y="727"/>
                      </a:lnTo>
                      <a:lnTo>
                        <a:pt x="2776" y="728"/>
                      </a:lnTo>
                      <a:lnTo>
                        <a:pt x="2779" y="727"/>
                      </a:lnTo>
                      <a:lnTo>
                        <a:pt x="2783" y="712"/>
                      </a:lnTo>
                      <a:lnTo>
                        <a:pt x="2784" y="708"/>
                      </a:lnTo>
                      <a:lnTo>
                        <a:pt x="2781" y="703"/>
                      </a:lnTo>
                      <a:lnTo>
                        <a:pt x="2776" y="697"/>
                      </a:lnTo>
                      <a:lnTo>
                        <a:pt x="2769" y="693"/>
                      </a:lnTo>
                      <a:lnTo>
                        <a:pt x="2769" y="690"/>
                      </a:lnTo>
                      <a:lnTo>
                        <a:pt x="2769" y="687"/>
                      </a:lnTo>
                      <a:lnTo>
                        <a:pt x="2773" y="678"/>
                      </a:lnTo>
                      <a:lnTo>
                        <a:pt x="2775" y="674"/>
                      </a:lnTo>
                      <a:lnTo>
                        <a:pt x="2785" y="662"/>
                      </a:lnTo>
                      <a:lnTo>
                        <a:pt x="2790" y="662"/>
                      </a:lnTo>
                      <a:lnTo>
                        <a:pt x="2796" y="652"/>
                      </a:lnTo>
                      <a:lnTo>
                        <a:pt x="2807" y="650"/>
                      </a:lnTo>
                      <a:lnTo>
                        <a:pt x="2819" y="644"/>
                      </a:lnTo>
                      <a:lnTo>
                        <a:pt x="2830" y="641"/>
                      </a:lnTo>
                      <a:lnTo>
                        <a:pt x="2835" y="635"/>
                      </a:lnTo>
                      <a:lnTo>
                        <a:pt x="2843" y="631"/>
                      </a:lnTo>
                      <a:lnTo>
                        <a:pt x="2856" y="634"/>
                      </a:lnTo>
                      <a:lnTo>
                        <a:pt x="2869" y="631"/>
                      </a:lnTo>
                      <a:lnTo>
                        <a:pt x="2894" y="630"/>
                      </a:lnTo>
                      <a:lnTo>
                        <a:pt x="2913" y="625"/>
                      </a:lnTo>
                      <a:lnTo>
                        <a:pt x="2918" y="623"/>
                      </a:lnTo>
                      <a:lnTo>
                        <a:pt x="2923" y="619"/>
                      </a:lnTo>
                      <a:lnTo>
                        <a:pt x="2929" y="604"/>
                      </a:lnTo>
                      <a:lnTo>
                        <a:pt x="2931" y="602"/>
                      </a:lnTo>
                      <a:lnTo>
                        <a:pt x="2936" y="604"/>
                      </a:lnTo>
                      <a:lnTo>
                        <a:pt x="2937" y="614"/>
                      </a:lnTo>
                      <a:lnTo>
                        <a:pt x="2941" y="614"/>
                      </a:lnTo>
                      <a:lnTo>
                        <a:pt x="2948" y="613"/>
                      </a:lnTo>
                      <a:lnTo>
                        <a:pt x="2963" y="604"/>
                      </a:lnTo>
                      <a:lnTo>
                        <a:pt x="2967" y="604"/>
                      </a:lnTo>
                      <a:lnTo>
                        <a:pt x="2969" y="612"/>
                      </a:lnTo>
                      <a:lnTo>
                        <a:pt x="2974" y="613"/>
                      </a:lnTo>
                      <a:lnTo>
                        <a:pt x="2987" y="608"/>
                      </a:lnTo>
                      <a:lnTo>
                        <a:pt x="2993" y="609"/>
                      </a:lnTo>
                      <a:lnTo>
                        <a:pt x="3004" y="602"/>
                      </a:lnTo>
                      <a:lnTo>
                        <a:pt x="3006" y="599"/>
                      </a:lnTo>
                      <a:lnTo>
                        <a:pt x="3004" y="586"/>
                      </a:lnTo>
                      <a:lnTo>
                        <a:pt x="3002" y="583"/>
                      </a:lnTo>
                      <a:lnTo>
                        <a:pt x="3000" y="583"/>
                      </a:lnTo>
                      <a:lnTo>
                        <a:pt x="3000" y="596"/>
                      </a:lnTo>
                      <a:lnTo>
                        <a:pt x="2999" y="599"/>
                      </a:lnTo>
                      <a:lnTo>
                        <a:pt x="2991" y="602"/>
                      </a:lnTo>
                      <a:lnTo>
                        <a:pt x="2982" y="599"/>
                      </a:lnTo>
                      <a:lnTo>
                        <a:pt x="2972" y="593"/>
                      </a:lnTo>
                      <a:lnTo>
                        <a:pt x="2967" y="582"/>
                      </a:lnTo>
                      <a:lnTo>
                        <a:pt x="2963" y="580"/>
                      </a:lnTo>
                      <a:lnTo>
                        <a:pt x="2962" y="569"/>
                      </a:lnTo>
                      <a:lnTo>
                        <a:pt x="2957" y="564"/>
                      </a:lnTo>
                      <a:lnTo>
                        <a:pt x="2948" y="559"/>
                      </a:lnTo>
                      <a:lnTo>
                        <a:pt x="2947" y="558"/>
                      </a:lnTo>
                      <a:lnTo>
                        <a:pt x="2947" y="552"/>
                      </a:lnTo>
                      <a:lnTo>
                        <a:pt x="2950" y="548"/>
                      </a:lnTo>
                      <a:lnTo>
                        <a:pt x="2953" y="547"/>
                      </a:lnTo>
                      <a:lnTo>
                        <a:pt x="2957" y="538"/>
                      </a:lnTo>
                      <a:lnTo>
                        <a:pt x="2962" y="536"/>
                      </a:lnTo>
                      <a:lnTo>
                        <a:pt x="2957" y="528"/>
                      </a:lnTo>
                      <a:lnTo>
                        <a:pt x="2951" y="515"/>
                      </a:lnTo>
                      <a:lnTo>
                        <a:pt x="2956" y="500"/>
                      </a:lnTo>
                      <a:lnTo>
                        <a:pt x="2971" y="488"/>
                      </a:lnTo>
                      <a:lnTo>
                        <a:pt x="2982" y="470"/>
                      </a:lnTo>
                      <a:lnTo>
                        <a:pt x="2987" y="466"/>
                      </a:lnTo>
                      <a:lnTo>
                        <a:pt x="2989" y="455"/>
                      </a:lnTo>
                      <a:lnTo>
                        <a:pt x="2996" y="446"/>
                      </a:lnTo>
                      <a:lnTo>
                        <a:pt x="3005" y="442"/>
                      </a:lnTo>
                      <a:lnTo>
                        <a:pt x="3009" y="443"/>
                      </a:lnTo>
                      <a:lnTo>
                        <a:pt x="3011" y="451"/>
                      </a:lnTo>
                      <a:lnTo>
                        <a:pt x="3014" y="451"/>
                      </a:lnTo>
                      <a:lnTo>
                        <a:pt x="3017" y="447"/>
                      </a:lnTo>
                      <a:lnTo>
                        <a:pt x="3020" y="437"/>
                      </a:lnTo>
                      <a:lnTo>
                        <a:pt x="3022" y="437"/>
                      </a:lnTo>
                      <a:lnTo>
                        <a:pt x="3025" y="441"/>
                      </a:lnTo>
                      <a:lnTo>
                        <a:pt x="3027" y="441"/>
                      </a:lnTo>
                      <a:lnTo>
                        <a:pt x="3032" y="440"/>
                      </a:lnTo>
                      <a:lnTo>
                        <a:pt x="3036" y="432"/>
                      </a:lnTo>
                      <a:lnTo>
                        <a:pt x="3039" y="429"/>
                      </a:lnTo>
                      <a:lnTo>
                        <a:pt x="3045" y="431"/>
                      </a:lnTo>
                      <a:lnTo>
                        <a:pt x="3048" y="430"/>
                      </a:lnTo>
                      <a:lnTo>
                        <a:pt x="3053" y="421"/>
                      </a:lnTo>
                      <a:lnTo>
                        <a:pt x="3054" y="414"/>
                      </a:lnTo>
                      <a:lnTo>
                        <a:pt x="3058" y="408"/>
                      </a:lnTo>
                      <a:lnTo>
                        <a:pt x="3059" y="398"/>
                      </a:lnTo>
                      <a:lnTo>
                        <a:pt x="3065" y="393"/>
                      </a:lnTo>
                      <a:lnTo>
                        <a:pt x="3068" y="392"/>
                      </a:lnTo>
                      <a:lnTo>
                        <a:pt x="3070" y="393"/>
                      </a:lnTo>
                      <a:lnTo>
                        <a:pt x="3071" y="400"/>
                      </a:lnTo>
                      <a:lnTo>
                        <a:pt x="3072" y="405"/>
                      </a:lnTo>
                      <a:lnTo>
                        <a:pt x="3077" y="407"/>
                      </a:lnTo>
                      <a:lnTo>
                        <a:pt x="3082" y="404"/>
                      </a:lnTo>
                      <a:lnTo>
                        <a:pt x="3092" y="412"/>
                      </a:lnTo>
                      <a:lnTo>
                        <a:pt x="3097" y="410"/>
                      </a:lnTo>
                      <a:lnTo>
                        <a:pt x="3100" y="405"/>
                      </a:lnTo>
                      <a:lnTo>
                        <a:pt x="3107" y="399"/>
                      </a:lnTo>
                      <a:lnTo>
                        <a:pt x="3112" y="399"/>
                      </a:lnTo>
                      <a:lnTo>
                        <a:pt x="3118" y="396"/>
                      </a:lnTo>
                      <a:lnTo>
                        <a:pt x="3120" y="389"/>
                      </a:lnTo>
                      <a:lnTo>
                        <a:pt x="3133" y="388"/>
                      </a:lnTo>
                      <a:lnTo>
                        <a:pt x="3136" y="387"/>
                      </a:lnTo>
                      <a:lnTo>
                        <a:pt x="3141" y="383"/>
                      </a:lnTo>
                      <a:lnTo>
                        <a:pt x="3147" y="383"/>
                      </a:lnTo>
                      <a:lnTo>
                        <a:pt x="3151" y="380"/>
                      </a:lnTo>
                      <a:lnTo>
                        <a:pt x="3158" y="380"/>
                      </a:lnTo>
                      <a:lnTo>
                        <a:pt x="3165" y="375"/>
                      </a:lnTo>
                      <a:lnTo>
                        <a:pt x="3166" y="370"/>
                      </a:lnTo>
                      <a:lnTo>
                        <a:pt x="3165" y="365"/>
                      </a:lnTo>
                      <a:close/>
                    </a:path>
                  </a:pathLst>
                </a:custGeom>
                <a:grpFill/>
                <a:ln w="6350" cap="flat" cmpd="sng">
                  <a:noFill/>
                  <a:prstDash val="solid"/>
                  <a:round/>
                  <a:headEnd type="none" w="med" len="med"/>
                  <a:tailEnd type="none" w="med" len="med"/>
                </a:ln>
                <a:effectLst/>
              </p:spPr>
              <p:txBody>
                <a:bodyPr/>
                <a:lstStyle/>
                <a:p>
                  <a:endParaRPr lang="en-US" sz="1013" dirty="0"/>
                </a:p>
              </p:txBody>
            </p:sp>
          </p:grpSp>
        </p:grpSp>
        <p:grpSp>
          <p:nvGrpSpPr>
            <p:cNvPr id="150" name="Group 283"/>
            <p:cNvGrpSpPr>
              <a:grpSpLocks noChangeAspect="1"/>
            </p:cNvGrpSpPr>
            <p:nvPr/>
          </p:nvGrpSpPr>
          <p:grpSpPr bwMode="gray">
            <a:xfrm>
              <a:off x="504574" y="426921"/>
              <a:ext cx="665181" cy="803607"/>
              <a:chOff x="969" y="960"/>
              <a:chExt cx="969" cy="1022"/>
            </a:xfrm>
            <a:grpFill/>
          </p:grpSpPr>
          <p:sp>
            <p:nvSpPr>
              <p:cNvPr id="295" name="Freeform 284"/>
              <p:cNvSpPr>
                <a:spLocks noChangeAspect="1"/>
              </p:cNvSpPr>
              <p:nvPr/>
            </p:nvSpPr>
            <p:spPr bwMode="gray">
              <a:xfrm>
                <a:off x="1903" y="1791"/>
                <a:ext cx="1" cy="1"/>
              </a:xfrm>
              <a:custGeom>
                <a:avLst/>
                <a:gdLst/>
                <a:ahLst/>
                <a:cxnLst>
                  <a:cxn ang="0">
                    <a:pos x="0" y="0"/>
                  </a:cxn>
                  <a:cxn ang="0">
                    <a:pos x="0" y="1"/>
                  </a:cxn>
                  <a:cxn ang="0">
                    <a:pos x="3" y="2"/>
                  </a:cxn>
                  <a:cxn ang="0">
                    <a:pos x="0" y="0"/>
                  </a:cxn>
                </a:cxnLst>
                <a:rect l="0" t="0" r="r" b="b"/>
                <a:pathLst>
                  <a:path w="3" h="2">
                    <a:moveTo>
                      <a:pt x="0" y="0"/>
                    </a:moveTo>
                    <a:lnTo>
                      <a:pt x="0" y="1"/>
                    </a:lnTo>
                    <a:lnTo>
                      <a:pt x="3" y="2"/>
                    </a:lnTo>
                    <a:lnTo>
                      <a:pt x="0" y="0"/>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296" name="Freeform 285"/>
              <p:cNvSpPr>
                <a:spLocks noChangeAspect="1"/>
              </p:cNvSpPr>
              <p:nvPr/>
            </p:nvSpPr>
            <p:spPr bwMode="gray">
              <a:xfrm>
                <a:off x="1865" y="1826"/>
                <a:ext cx="73" cy="84"/>
              </a:xfrm>
              <a:custGeom>
                <a:avLst/>
                <a:gdLst/>
                <a:ahLst/>
                <a:cxnLst>
                  <a:cxn ang="0">
                    <a:pos x="147" y="25"/>
                  </a:cxn>
                  <a:cxn ang="0">
                    <a:pos x="138" y="43"/>
                  </a:cxn>
                  <a:cxn ang="0">
                    <a:pos x="129" y="52"/>
                  </a:cxn>
                  <a:cxn ang="0">
                    <a:pos x="120" y="75"/>
                  </a:cxn>
                  <a:cxn ang="0">
                    <a:pos x="115" y="89"/>
                  </a:cxn>
                  <a:cxn ang="0">
                    <a:pos x="103" y="121"/>
                  </a:cxn>
                  <a:cxn ang="0">
                    <a:pos x="92" y="139"/>
                  </a:cxn>
                  <a:cxn ang="0">
                    <a:pos x="82" y="178"/>
                  </a:cxn>
                  <a:cxn ang="0">
                    <a:pos x="65" y="193"/>
                  </a:cxn>
                  <a:cxn ang="0">
                    <a:pos x="71" y="208"/>
                  </a:cxn>
                  <a:cxn ang="0">
                    <a:pos x="71" y="221"/>
                  </a:cxn>
                  <a:cxn ang="0">
                    <a:pos x="31" y="259"/>
                  </a:cxn>
                  <a:cxn ang="0">
                    <a:pos x="11" y="263"/>
                  </a:cxn>
                  <a:cxn ang="0">
                    <a:pos x="44" y="267"/>
                  </a:cxn>
                  <a:cxn ang="0">
                    <a:pos x="1" y="318"/>
                  </a:cxn>
                  <a:cxn ang="0">
                    <a:pos x="18" y="344"/>
                  </a:cxn>
                  <a:cxn ang="0">
                    <a:pos x="90" y="338"/>
                  </a:cxn>
                  <a:cxn ang="0">
                    <a:pos x="141" y="343"/>
                  </a:cxn>
                  <a:cxn ang="0">
                    <a:pos x="180" y="329"/>
                  </a:cxn>
                  <a:cxn ang="0">
                    <a:pos x="194" y="339"/>
                  </a:cxn>
                  <a:cxn ang="0">
                    <a:pos x="187" y="350"/>
                  </a:cxn>
                  <a:cxn ang="0">
                    <a:pos x="221" y="336"/>
                  </a:cxn>
                  <a:cxn ang="0">
                    <a:pos x="248" y="343"/>
                  </a:cxn>
                  <a:cxn ang="0">
                    <a:pos x="212" y="380"/>
                  </a:cxn>
                  <a:cxn ang="0">
                    <a:pos x="189" y="397"/>
                  </a:cxn>
                  <a:cxn ang="0">
                    <a:pos x="224" y="392"/>
                  </a:cxn>
                  <a:cxn ang="0">
                    <a:pos x="264" y="354"/>
                  </a:cxn>
                  <a:cxn ang="0">
                    <a:pos x="289" y="315"/>
                  </a:cxn>
                  <a:cxn ang="0">
                    <a:pos x="297" y="361"/>
                  </a:cxn>
                  <a:cxn ang="0">
                    <a:pos x="294" y="403"/>
                  </a:cxn>
                  <a:cxn ang="0">
                    <a:pos x="314" y="392"/>
                  </a:cxn>
                  <a:cxn ang="0">
                    <a:pos x="320" y="420"/>
                  </a:cxn>
                  <a:cxn ang="0">
                    <a:pos x="351" y="396"/>
                  </a:cxn>
                  <a:cxn ang="0">
                    <a:pos x="362" y="332"/>
                  </a:cxn>
                  <a:cxn ang="0">
                    <a:pos x="339" y="347"/>
                  </a:cxn>
                  <a:cxn ang="0">
                    <a:pos x="348" y="306"/>
                  </a:cxn>
                  <a:cxn ang="0">
                    <a:pos x="332" y="307"/>
                  </a:cxn>
                  <a:cxn ang="0">
                    <a:pos x="313" y="337"/>
                  </a:cxn>
                  <a:cxn ang="0">
                    <a:pos x="307" y="320"/>
                  </a:cxn>
                  <a:cxn ang="0">
                    <a:pos x="307" y="300"/>
                  </a:cxn>
                  <a:cxn ang="0">
                    <a:pos x="326" y="274"/>
                  </a:cxn>
                  <a:cxn ang="0">
                    <a:pos x="340" y="254"/>
                  </a:cxn>
                  <a:cxn ang="0">
                    <a:pos x="293" y="272"/>
                  </a:cxn>
                  <a:cxn ang="0">
                    <a:pos x="304" y="247"/>
                  </a:cxn>
                  <a:cxn ang="0">
                    <a:pos x="300" y="226"/>
                  </a:cxn>
                  <a:cxn ang="0">
                    <a:pos x="318" y="197"/>
                  </a:cxn>
                  <a:cxn ang="0">
                    <a:pos x="275" y="192"/>
                  </a:cxn>
                  <a:cxn ang="0">
                    <a:pos x="218" y="204"/>
                  </a:cxn>
                  <a:cxn ang="0">
                    <a:pos x="218" y="184"/>
                  </a:cxn>
                  <a:cxn ang="0">
                    <a:pos x="189" y="184"/>
                  </a:cxn>
                  <a:cxn ang="0">
                    <a:pos x="191" y="157"/>
                  </a:cxn>
                  <a:cxn ang="0">
                    <a:pos x="176" y="144"/>
                  </a:cxn>
                  <a:cxn ang="0">
                    <a:pos x="162" y="148"/>
                  </a:cxn>
                  <a:cxn ang="0">
                    <a:pos x="137" y="161"/>
                  </a:cxn>
                  <a:cxn ang="0">
                    <a:pos x="153" y="122"/>
                  </a:cxn>
                  <a:cxn ang="0">
                    <a:pos x="172" y="81"/>
                  </a:cxn>
                  <a:cxn ang="0">
                    <a:pos x="176" y="71"/>
                  </a:cxn>
                  <a:cxn ang="0">
                    <a:pos x="185" y="33"/>
                  </a:cxn>
                  <a:cxn ang="0">
                    <a:pos x="207" y="8"/>
                  </a:cxn>
                  <a:cxn ang="0">
                    <a:pos x="194" y="5"/>
                  </a:cxn>
                </a:cxnLst>
                <a:rect l="0" t="0" r="r" b="b"/>
                <a:pathLst>
                  <a:path w="362" h="420">
                    <a:moveTo>
                      <a:pt x="170" y="11"/>
                    </a:moveTo>
                    <a:lnTo>
                      <a:pt x="159" y="16"/>
                    </a:lnTo>
                    <a:lnTo>
                      <a:pt x="147" y="25"/>
                    </a:lnTo>
                    <a:lnTo>
                      <a:pt x="144" y="33"/>
                    </a:lnTo>
                    <a:lnTo>
                      <a:pt x="141" y="38"/>
                    </a:lnTo>
                    <a:lnTo>
                      <a:pt x="138" y="43"/>
                    </a:lnTo>
                    <a:lnTo>
                      <a:pt x="135" y="46"/>
                    </a:lnTo>
                    <a:lnTo>
                      <a:pt x="135" y="48"/>
                    </a:lnTo>
                    <a:lnTo>
                      <a:pt x="129" y="52"/>
                    </a:lnTo>
                    <a:lnTo>
                      <a:pt x="127" y="60"/>
                    </a:lnTo>
                    <a:lnTo>
                      <a:pt x="126" y="68"/>
                    </a:lnTo>
                    <a:lnTo>
                      <a:pt x="120" y="75"/>
                    </a:lnTo>
                    <a:lnTo>
                      <a:pt x="111" y="78"/>
                    </a:lnTo>
                    <a:lnTo>
                      <a:pt x="106" y="83"/>
                    </a:lnTo>
                    <a:lnTo>
                      <a:pt x="115" y="89"/>
                    </a:lnTo>
                    <a:lnTo>
                      <a:pt x="109" y="96"/>
                    </a:lnTo>
                    <a:lnTo>
                      <a:pt x="103" y="119"/>
                    </a:lnTo>
                    <a:lnTo>
                      <a:pt x="103" y="121"/>
                    </a:lnTo>
                    <a:lnTo>
                      <a:pt x="110" y="128"/>
                    </a:lnTo>
                    <a:lnTo>
                      <a:pt x="93" y="134"/>
                    </a:lnTo>
                    <a:lnTo>
                      <a:pt x="92" y="139"/>
                    </a:lnTo>
                    <a:lnTo>
                      <a:pt x="81" y="164"/>
                    </a:lnTo>
                    <a:lnTo>
                      <a:pt x="79" y="175"/>
                    </a:lnTo>
                    <a:lnTo>
                      <a:pt x="82" y="178"/>
                    </a:lnTo>
                    <a:lnTo>
                      <a:pt x="82" y="182"/>
                    </a:lnTo>
                    <a:lnTo>
                      <a:pt x="73" y="182"/>
                    </a:lnTo>
                    <a:lnTo>
                      <a:pt x="65" y="193"/>
                    </a:lnTo>
                    <a:lnTo>
                      <a:pt x="61" y="202"/>
                    </a:lnTo>
                    <a:lnTo>
                      <a:pt x="63" y="207"/>
                    </a:lnTo>
                    <a:lnTo>
                      <a:pt x="71" y="208"/>
                    </a:lnTo>
                    <a:lnTo>
                      <a:pt x="71" y="210"/>
                    </a:lnTo>
                    <a:lnTo>
                      <a:pt x="68" y="215"/>
                    </a:lnTo>
                    <a:lnTo>
                      <a:pt x="71" y="221"/>
                    </a:lnTo>
                    <a:lnTo>
                      <a:pt x="52" y="219"/>
                    </a:lnTo>
                    <a:lnTo>
                      <a:pt x="39" y="254"/>
                    </a:lnTo>
                    <a:lnTo>
                      <a:pt x="31" y="259"/>
                    </a:lnTo>
                    <a:lnTo>
                      <a:pt x="27" y="252"/>
                    </a:lnTo>
                    <a:lnTo>
                      <a:pt x="19" y="257"/>
                    </a:lnTo>
                    <a:lnTo>
                      <a:pt x="11" y="263"/>
                    </a:lnTo>
                    <a:lnTo>
                      <a:pt x="11" y="267"/>
                    </a:lnTo>
                    <a:lnTo>
                      <a:pt x="33" y="264"/>
                    </a:lnTo>
                    <a:lnTo>
                      <a:pt x="44" y="267"/>
                    </a:lnTo>
                    <a:lnTo>
                      <a:pt x="47" y="274"/>
                    </a:lnTo>
                    <a:lnTo>
                      <a:pt x="18" y="300"/>
                    </a:lnTo>
                    <a:lnTo>
                      <a:pt x="1" y="318"/>
                    </a:lnTo>
                    <a:lnTo>
                      <a:pt x="0" y="332"/>
                    </a:lnTo>
                    <a:lnTo>
                      <a:pt x="4" y="342"/>
                    </a:lnTo>
                    <a:lnTo>
                      <a:pt x="18" y="344"/>
                    </a:lnTo>
                    <a:lnTo>
                      <a:pt x="38" y="339"/>
                    </a:lnTo>
                    <a:lnTo>
                      <a:pt x="68" y="334"/>
                    </a:lnTo>
                    <a:lnTo>
                      <a:pt x="90" y="338"/>
                    </a:lnTo>
                    <a:lnTo>
                      <a:pt x="103" y="338"/>
                    </a:lnTo>
                    <a:lnTo>
                      <a:pt x="113" y="342"/>
                    </a:lnTo>
                    <a:lnTo>
                      <a:pt x="141" y="343"/>
                    </a:lnTo>
                    <a:lnTo>
                      <a:pt x="156" y="339"/>
                    </a:lnTo>
                    <a:lnTo>
                      <a:pt x="173" y="337"/>
                    </a:lnTo>
                    <a:lnTo>
                      <a:pt x="180" y="329"/>
                    </a:lnTo>
                    <a:lnTo>
                      <a:pt x="196" y="322"/>
                    </a:lnTo>
                    <a:lnTo>
                      <a:pt x="194" y="332"/>
                    </a:lnTo>
                    <a:lnTo>
                      <a:pt x="194" y="339"/>
                    </a:lnTo>
                    <a:lnTo>
                      <a:pt x="179" y="345"/>
                    </a:lnTo>
                    <a:lnTo>
                      <a:pt x="176" y="350"/>
                    </a:lnTo>
                    <a:lnTo>
                      <a:pt x="187" y="350"/>
                    </a:lnTo>
                    <a:lnTo>
                      <a:pt x="189" y="354"/>
                    </a:lnTo>
                    <a:lnTo>
                      <a:pt x="211" y="352"/>
                    </a:lnTo>
                    <a:lnTo>
                      <a:pt x="221" y="336"/>
                    </a:lnTo>
                    <a:lnTo>
                      <a:pt x="229" y="339"/>
                    </a:lnTo>
                    <a:lnTo>
                      <a:pt x="244" y="339"/>
                    </a:lnTo>
                    <a:lnTo>
                      <a:pt x="248" y="343"/>
                    </a:lnTo>
                    <a:lnTo>
                      <a:pt x="235" y="352"/>
                    </a:lnTo>
                    <a:lnTo>
                      <a:pt x="224" y="361"/>
                    </a:lnTo>
                    <a:lnTo>
                      <a:pt x="212" y="380"/>
                    </a:lnTo>
                    <a:lnTo>
                      <a:pt x="199" y="383"/>
                    </a:lnTo>
                    <a:lnTo>
                      <a:pt x="191" y="387"/>
                    </a:lnTo>
                    <a:lnTo>
                      <a:pt x="189" y="397"/>
                    </a:lnTo>
                    <a:lnTo>
                      <a:pt x="200" y="399"/>
                    </a:lnTo>
                    <a:lnTo>
                      <a:pt x="213" y="397"/>
                    </a:lnTo>
                    <a:lnTo>
                      <a:pt x="224" y="392"/>
                    </a:lnTo>
                    <a:lnTo>
                      <a:pt x="234" y="376"/>
                    </a:lnTo>
                    <a:lnTo>
                      <a:pt x="248" y="360"/>
                    </a:lnTo>
                    <a:lnTo>
                      <a:pt x="264" y="354"/>
                    </a:lnTo>
                    <a:lnTo>
                      <a:pt x="267" y="356"/>
                    </a:lnTo>
                    <a:lnTo>
                      <a:pt x="281" y="315"/>
                    </a:lnTo>
                    <a:lnTo>
                      <a:pt x="289" y="315"/>
                    </a:lnTo>
                    <a:lnTo>
                      <a:pt x="291" y="327"/>
                    </a:lnTo>
                    <a:lnTo>
                      <a:pt x="294" y="344"/>
                    </a:lnTo>
                    <a:lnTo>
                      <a:pt x="297" y="361"/>
                    </a:lnTo>
                    <a:lnTo>
                      <a:pt x="289" y="382"/>
                    </a:lnTo>
                    <a:lnTo>
                      <a:pt x="287" y="401"/>
                    </a:lnTo>
                    <a:lnTo>
                      <a:pt x="294" y="403"/>
                    </a:lnTo>
                    <a:lnTo>
                      <a:pt x="314" y="376"/>
                    </a:lnTo>
                    <a:lnTo>
                      <a:pt x="319" y="380"/>
                    </a:lnTo>
                    <a:lnTo>
                      <a:pt x="314" y="392"/>
                    </a:lnTo>
                    <a:lnTo>
                      <a:pt x="315" y="402"/>
                    </a:lnTo>
                    <a:lnTo>
                      <a:pt x="315" y="412"/>
                    </a:lnTo>
                    <a:lnTo>
                      <a:pt x="320" y="420"/>
                    </a:lnTo>
                    <a:lnTo>
                      <a:pt x="330" y="412"/>
                    </a:lnTo>
                    <a:lnTo>
                      <a:pt x="343" y="414"/>
                    </a:lnTo>
                    <a:lnTo>
                      <a:pt x="351" y="396"/>
                    </a:lnTo>
                    <a:lnTo>
                      <a:pt x="356" y="372"/>
                    </a:lnTo>
                    <a:lnTo>
                      <a:pt x="362" y="354"/>
                    </a:lnTo>
                    <a:lnTo>
                      <a:pt x="362" y="332"/>
                    </a:lnTo>
                    <a:lnTo>
                      <a:pt x="357" y="329"/>
                    </a:lnTo>
                    <a:lnTo>
                      <a:pt x="343" y="353"/>
                    </a:lnTo>
                    <a:lnTo>
                      <a:pt x="339" y="347"/>
                    </a:lnTo>
                    <a:lnTo>
                      <a:pt x="339" y="332"/>
                    </a:lnTo>
                    <a:lnTo>
                      <a:pt x="343" y="317"/>
                    </a:lnTo>
                    <a:lnTo>
                      <a:pt x="348" y="306"/>
                    </a:lnTo>
                    <a:lnTo>
                      <a:pt x="353" y="301"/>
                    </a:lnTo>
                    <a:lnTo>
                      <a:pt x="353" y="293"/>
                    </a:lnTo>
                    <a:lnTo>
                      <a:pt x="332" y="307"/>
                    </a:lnTo>
                    <a:lnTo>
                      <a:pt x="324" y="323"/>
                    </a:lnTo>
                    <a:lnTo>
                      <a:pt x="319" y="337"/>
                    </a:lnTo>
                    <a:lnTo>
                      <a:pt x="313" y="337"/>
                    </a:lnTo>
                    <a:lnTo>
                      <a:pt x="307" y="333"/>
                    </a:lnTo>
                    <a:lnTo>
                      <a:pt x="304" y="327"/>
                    </a:lnTo>
                    <a:lnTo>
                      <a:pt x="307" y="320"/>
                    </a:lnTo>
                    <a:lnTo>
                      <a:pt x="310" y="306"/>
                    </a:lnTo>
                    <a:lnTo>
                      <a:pt x="308" y="305"/>
                    </a:lnTo>
                    <a:lnTo>
                      <a:pt x="307" y="300"/>
                    </a:lnTo>
                    <a:lnTo>
                      <a:pt x="298" y="291"/>
                    </a:lnTo>
                    <a:lnTo>
                      <a:pt x="319" y="284"/>
                    </a:lnTo>
                    <a:lnTo>
                      <a:pt x="326" y="274"/>
                    </a:lnTo>
                    <a:lnTo>
                      <a:pt x="336" y="270"/>
                    </a:lnTo>
                    <a:lnTo>
                      <a:pt x="342" y="259"/>
                    </a:lnTo>
                    <a:lnTo>
                      <a:pt x="340" y="254"/>
                    </a:lnTo>
                    <a:lnTo>
                      <a:pt x="314" y="267"/>
                    </a:lnTo>
                    <a:lnTo>
                      <a:pt x="308" y="266"/>
                    </a:lnTo>
                    <a:lnTo>
                      <a:pt x="293" y="272"/>
                    </a:lnTo>
                    <a:lnTo>
                      <a:pt x="291" y="268"/>
                    </a:lnTo>
                    <a:lnTo>
                      <a:pt x="297" y="259"/>
                    </a:lnTo>
                    <a:lnTo>
                      <a:pt x="304" y="247"/>
                    </a:lnTo>
                    <a:lnTo>
                      <a:pt x="300" y="242"/>
                    </a:lnTo>
                    <a:lnTo>
                      <a:pt x="294" y="241"/>
                    </a:lnTo>
                    <a:lnTo>
                      <a:pt x="300" y="226"/>
                    </a:lnTo>
                    <a:lnTo>
                      <a:pt x="312" y="215"/>
                    </a:lnTo>
                    <a:lnTo>
                      <a:pt x="319" y="202"/>
                    </a:lnTo>
                    <a:lnTo>
                      <a:pt x="318" y="197"/>
                    </a:lnTo>
                    <a:lnTo>
                      <a:pt x="313" y="196"/>
                    </a:lnTo>
                    <a:lnTo>
                      <a:pt x="293" y="189"/>
                    </a:lnTo>
                    <a:lnTo>
                      <a:pt x="275" y="192"/>
                    </a:lnTo>
                    <a:lnTo>
                      <a:pt x="267" y="184"/>
                    </a:lnTo>
                    <a:lnTo>
                      <a:pt x="229" y="203"/>
                    </a:lnTo>
                    <a:lnTo>
                      <a:pt x="218" y="204"/>
                    </a:lnTo>
                    <a:lnTo>
                      <a:pt x="228" y="186"/>
                    </a:lnTo>
                    <a:lnTo>
                      <a:pt x="229" y="178"/>
                    </a:lnTo>
                    <a:lnTo>
                      <a:pt x="218" y="184"/>
                    </a:lnTo>
                    <a:lnTo>
                      <a:pt x="216" y="189"/>
                    </a:lnTo>
                    <a:lnTo>
                      <a:pt x="210" y="186"/>
                    </a:lnTo>
                    <a:lnTo>
                      <a:pt x="189" y="184"/>
                    </a:lnTo>
                    <a:lnTo>
                      <a:pt x="190" y="172"/>
                    </a:lnTo>
                    <a:lnTo>
                      <a:pt x="179" y="168"/>
                    </a:lnTo>
                    <a:lnTo>
                      <a:pt x="191" y="157"/>
                    </a:lnTo>
                    <a:lnTo>
                      <a:pt x="210" y="149"/>
                    </a:lnTo>
                    <a:lnTo>
                      <a:pt x="202" y="145"/>
                    </a:lnTo>
                    <a:lnTo>
                      <a:pt x="176" y="144"/>
                    </a:lnTo>
                    <a:lnTo>
                      <a:pt x="179" y="132"/>
                    </a:lnTo>
                    <a:lnTo>
                      <a:pt x="172" y="132"/>
                    </a:lnTo>
                    <a:lnTo>
                      <a:pt x="162" y="148"/>
                    </a:lnTo>
                    <a:lnTo>
                      <a:pt x="149" y="159"/>
                    </a:lnTo>
                    <a:lnTo>
                      <a:pt x="142" y="173"/>
                    </a:lnTo>
                    <a:lnTo>
                      <a:pt x="137" y="161"/>
                    </a:lnTo>
                    <a:lnTo>
                      <a:pt x="142" y="149"/>
                    </a:lnTo>
                    <a:lnTo>
                      <a:pt x="142" y="137"/>
                    </a:lnTo>
                    <a:lnTo>
                      <a:pt x="153" y="122"/>
                    </a:lnTo>
                    <a:lnTo>
                      <a:pt x="160" y="105"/>
                    </a:lnTo>
                    <a:lnTo>
                      <a:pt x="170" y="91"/>
                    </a:lnTo>
                    <a:lnTo>
                      <a:pt x="172" y="81"/>
                    </a:lnTo>
                    <a:lnTo>
                      <a:pt x="170" y="75"/>
                    </a:lnTo>
                    <a:lnTo>
                      <a:pt x="172" y="64"/>
                    </a:lnTo>
                    <a:lnTo>
                      <a:pt x="176" y="71"/>
                    </a:lnTo>
                    <a:lnTo>
                      <a:pt x="187" y="64"/>
                    </a:lnTo>
                    <a:lnTo>
                      <a:pt x="195" y="42"/>
                    </a:lnTo>
                    <a:lnTo>
                      <a:pt x="185" y="33"/>
                    </a:lnTo>
                    <a:lnTo>
                      <a:pt x="186" y="26"/>
                    </a:lnTo>
                    <a:lnTo>
                      <a:pt x="200" y="25"/>
                    </a:lnTo>
                    <a:lnTo>
                      <a:pt x="207" y="8"/>
                    </a:lnTo>
                    <a:lnTo>
                      <a:pt x="207" y="0"/>
                    </a:lnTo>
                    <a:lnTo>
                      <a:pt x="199" y="8"/>
                    </a:lnTo>
                    <a:lnTo>
                      <a:pt x="194" y="5"/>
                    </a:lnTo>
                    <a:lnTo>
                      <a:pt x="183" y="5"/>
                    </a:lnTo>
                    <a:lnTo>
                      <a:pt x="170" y="11"/>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297" name="Freeform 286"/>
              <p:cNvSpPr>
                <a:spLocks noChangeAspect="1"/>
              </p:cNvSpPr>
              <p:nvPr/>
            </p:nvSpPr>
            <p:spPr bwMode="gray">
              <a:xfrm>
                <a:off x="1108" y="1839"/>
                <a:ext cx="55" cy="43"/>
              </a:xfrm>
              <a:custGeom>
                <a:avLst/>
                <a:gdLst/>
                <a:ahLst/>
                <a:cxnLst>
                  <a:cxn ang="0">
                    <a:pos x="48" y="41"/>
                  </a:cxn>
                  <a:cxn ang="0">
                    <a:pos x="48" y="41"/>
                  </a:cxn>
                  <a:cxn ang="0">
                    <a:pos x="45" y="22"/>
                  </a:cxn>
                  <a:cxn ang="0">
                    <a:pos x="19" y="15"/>
                  </a:cxn>
                  <a:cxn ang="0">
                    <a:pos x="13" y="27"/>
                  </a:cxn>
                  <a:cxn ang="0">
                    <a:pos x="0" y="19"/>
                  </a:cxn>
                  <a:cxn ang="0">
                    <a:pos x="2" y="6"/>
                  </a:cxn>
                  <a:cxn ang="0">
                    <a:pos x="18" y="0"/>
                  </a:cxn>
                  <a:cxn ang="0">
                    <a:pos x="38" y="9"/>
                  </a:cxn>
                  <a:cxn ang="0">
                    <a:pos x="56" y="18"/>
                  </a:cxn>
                  <a:cxn ang="0">
                    <a:pos x="119" y="38"/>
                  </a:cxn>
                  <a:cxn ang="0">
                    <a:pos x="148" y="46"/>
                  </a:cxn>
                  <a:cxn ang="0">
                    <a:pos x="157" y="57"/>
                  </a:cxn>
                  <a:cxn ang="0">
                    <a:pos x="188" y="99"/>
                  </a:cxn>
                  <a:cxn ang="0">
                    <a:pos x="188" y="106"/>
                  </a:cxn>
                  <a:cxn ang="0">
                    <a:pos x="194" y="116"/>
                  </a:cxn>
                  <a:cxn ang="0">
                    <a:pos x="215" y="129"/>
                  </a:cxn>
                  <a:cxn ang="0">
                    <a:pos x="228" y="134"/>
                  </a:cxn>
                  <a:cxn ang="0">
                    <a:pos x="250" y="151"/>
                  </a:cxn>
                  <a:cxn ang="0">
                    <a:pos x="260" y="174"/>
                  </a:cxn>
                  <a:cxn ang="0">
                    <a:pos x="264" y="189"/>
                  </a:cxn>
                  <a:cxn ang="0">
                    <a:pos x="269" y="188"/>
                  </a:cxn>
                  <a:cxn ang="0">
                    <a:pos x="272" y="203"/>
                  </a:cxn>
                  <a:cxn ang="0">
                    <a:pos x="264" y="214"/>
                  </a:cxn>
                  <a:cxn ang="0">
                    <a:pos x="239" y="207"/>
                  </a:cxn>
                  <a:cxn ang="0">
                    <a:pos x="222" y="196"/>
                  </a:cxn>
                  <a:cxn ang="0">
                    <a:pos x="211" y="196"/>
                  </a:cxn>
                  <a:cxn ang="0">
                    <a:pos x="196" y="185"/>
                  </a:cxn>
                  <a:cxn ang="0">
                    <a:pos x="202" y="175"/>
                  </a:cxn>
                  <a:cxn ang="0">
                    <a:pos x="196" y="182"/>
                  </a:cxn>
                  <a:cxn ang="0">
                    <a:pos x="182" y="176"/>
                  </a:cxn>
                  <a:cxn ang="0">
                    <a:pos x="179" y="167"/>
                  </a:cxn>
                  <a:cxn ang="0">
                    <a:pos x="190" y="160"/>
                  </a:cxn>
                  <a:cxn ang="0">
                    <a:pos x="178" y="155"/>
                  </a:cxn>
                  <a:cxn ang="0">
                    <a:pos x="166" y="160"/>
                  </a:cxn>
                  <a:cxn ang="0">
                    <a:pos x="143" y="154"/>
                  </a:cxn>
                  <a:cxn ang="0">
                    <a:pos x="157" y="153"/>
                  </a:cxn>
                  <a:cxn ang="0">
                    <a:pos x="143" y="135"/>
                  </a:cxn>
                  <a:cxn ang="0">
                    <a:pos x="130" y="129"/>
                  </a:cxn>
                  <a:cxn ang="0">
                    <a:pos x="109" y="126"/>
                  </a:cxn>
                  <a:cxn ang="0">
                    <a:pos x="100" y="112"/>
                  </a:cxn>
                  <a:cxn ang="0">
                    <a:pos x="118" y="110"/>
                  </a:cxn>
                  <a:cxn ang="0">
                    <a:pos x="119" y="100"/>
                  </a:cxn>
                  <a:cxn ang="0">
                    <a:pos x="107" y="100"/>
                  </a:cxn>
                  <a:cxn ang="0">
                    <a:pos x="99" y="99"/>
                  </a:cxn>
                  <a:cxn ang="0">
                    <a:pos x="86" y="83"/>
                  </a:cxn>
                  <a:cxn ang="0">
                    <a:pos x="80" y="80"/>
                  </a:cxn>
                  <a:cxn ang="0">
                    <a:pos x="65" y="80"/>
                  </a:cxn>
                  <a:cxn ang="0">
                    <a:pos x="70" y="65"/>
                  </a:cxn>
                  <a:cxn ang="0">
                    <a:pos x="60" y="61"/>
                  </a:cxn>
                  <a:cxn ang="0">
                    <a:pos x="49" y="61"/>
                  </a:cxn>
                  <a:cxn ang="0">
                    <a:pos x="40" y="59"/>
                  </a:cxn>
                  <a:cxn ang="0">
                    <a:pos x="29" y="64"/>
                  </a:cxn>
                  <a:cxn ang="0">
                    <a:pos x="29" y="57"/>
                  </a:cxn>
                  <a:cxn ang="0">
                    <a:pos x="24" y="45"/>
                  </a:cxn>
                  <a:cxn ang="0">
                    <a:pos x="33" y="35"/>
                  </a:cxn>
                  <a:cxn ang="0">
                    <a:pos x="45" y="41"/>
                  </a:cxn>
                </a:cxnLst>
                <a:rect l="0" t="0" r="r" b="b"/>
                <a:pathLst>
                  <a:path w="275" h="214">
                    <a:moveTo>
                      <a:pt x="45" y="41"/>
                    </a:moveTo>
                    <a:lnTo>
                      <a:pt x="48" y="41"/>
                    </a:lnTo>
                    <a:lnTo>
                      <a:pt x="48" y="42"/>
                    </a:lnTo>
                    <a:lnTo>
                      <a:pt x="48" y="41"/>
                    </a:lnTo>
                    <a:lnTo>
                      <a:pt x="45" y="31"/>
                    </a:lnTo>
                    <a:lnTo>
                      <a:pt x="45" y="22"/>
                    </a:lnTo>
                    <a:lnTo>
                      <a:pt x="24" y="20"/>
                    </a:lnTo>
                    <a:lnTo>
                      <a:pt x="19" y="15"/>
                    </a:lnTo>
                    <a:lnTo>
                      <a:pt x="16" y="21"/>
                    </a:lnTo>
                    <a:lnTo>
                      <a:pt x="13" y="27"/>
                    </a:lnTo>
                    <a:lnTo>
                      <a:pt x="6" y="24"/>
                    </a:lnTo>
                    <a:lnTo>
                      <a:pt x="0" y="19"/>
                    </a:lnTo>
                    <a:lnTo>
                      <a:pt x="0" y="11"/>
                    </a:lnTo>
                    <a:lnTo>
                      <a:pt x="2" y="6"/>
                    </a:lnTo>
                    <a:lnTo>
                      <a:pt x="8" y="2"/>
                    </a:lnTo>
                    <a:lnTo>
                      <a:pt x="18" y="0"/>
                    </a:lnTo>
                    <a:lnTo>
                      <a:pt x="28" y="4"/>
                    </a:lnTo>
                    <a:lnTo>
                      <a:pt x="38" y="9"/>
                    </a:lnTo>
                    <a:lnTo>
                      <a:pt x="46" y="10"/>
                    </a:lnTo>
                    <a:lnTo>
                      <a:pt x="56" y="18"/>
                    </a:lnTo>
                    <a:lnTo>
                      <a:pt x="89" y="31"/>
                    </a:lnTo>
                    <a:lnTo>
                      <a:pt x="119" y="38"/>
                    </a:lnTo>
                    <a:lnTo>
                      <a:pt x="134" y="43"/>
                    </a:lnTo>
                    <a:lnTo>
                      <a:pt x="148" y="46"/>
                    </a:lnTo>
                    <a:lnTo>
                      <a:pt x="153" y="51"/>
                    </a:lnTo>
                    <a:lnTo>
                      <a:pt x="157" y="57"/>
                    </a:lnTo>
                    <a:lnTo>
                      <a:pt x="158" y="65"/>
                    </a:lnTo>
                    <a:lnTo>
                      <a:pt x="188" y="99"/>
                    </a:lnTo>
                    <a:lnTo>
                      <a:pt x="189" y="101"/>
                    </a:lnTo>
                    <a:lnTo>
                      <a:pt x="188" y="106"/>
                    </a:lnTo>
                    <a:lnTo>
                      <a:pt x="190" y="112"/>
                    </a:lnTo>
                    <a:lnTo>
                      <a:pt x="194" y="116"/>
                    </a:lnTo>
                    <a:lnTo>
                      <a:pt x="206" y="126"/>
                    </a:lnTo>
                    <a:lnTo>
                      <a:pt x="215" y="129"/>
                    </a:lnTo>
                    <a:lnTo>
                      <a:pt x="225" y="131"/>
                    </a:lnTo>
                    <a:lnTo>
                      <a:pt x="228" y="134"/>
                    </a:lnTo>
                    <a:lnTo>
                      <a:pt x="236" y="137"/>
                    </a:lnTo>
                    <a:lnTo>
                      <a:pt x="250" y="151"/>
                    </a:lnTo>
                    <a:lnTo>
                      <a:pt x="253" y="160"/>
                    </a:lnTo>
                    <a:lnTo>
                      <a:pt x="260" y="174"/>
                    </a:lnTo>
                    <a:lnTo>
                      <a:pt x="261" y="180"/>
                    </a:lnTo>
                    <a:lnTo>
                      <a:pt x="264" y="189"/>
                    </a:lnTo>
                    <a:lnTo>
                      <a:pt x="266" y="194"/>
                    </a:lnTo>
                    <a:lnTo>
                      <a:pt x="269" y="188"/>
                    </a:lnTo>
                    <a:lnTo>
                      <a:pt x="275" y="202"/>
                    </a:lnTo>
                    <a:lnTo>
                      <a:pt x="272" y="203"/>
                    </a:lnTo>
                    <a:lnTo>
                      <a:pt x="271" y="209"/>
                    </a:lnTo>
                    <a:lnTo>
                      <a:pt x="264" y="214"/>
                    </a:lnTo>
                    <a:lnTo>
                      <a:pt x="258" y="214"/>
                    </a:lnTo>
                    <a:lnTo>
                      <a:pt x="239" y="207"/>
                    </a:lnTo>
                    <a:lnTo>
                      <a:pt x="222" y="198"/>
                    </a:lnTo>
                    <a:lnTo>
                      <a:pt x="222" y="196"/>
                    </a:lnTo>
                    <a:lnTo>
                      <a:pt x="217" y="193"/>
                    </a:lnTo>
                    <a:lnTo>
                      <a:pt x="211" y="196"/>
                    </a:lnTo>
                    <a:lnTo>
                      <a:pt x="196" y="189"/>
                    </a:lnTo>
                    <a:lnTo>
                      <a:pt x="196" y="185"/>
                    </a:lnTo>
                    <a:lnTo>
                      <a:pt x="200" y="180"/>
                    </a:lnTo>
                    <a:lnTo>
                      <a:pt x="202" y="175"/>
                    </a:lnTo>
                    <a:lnTo>
                      <a:pt x="199" y="176"/>
                    </a:lnTo>
                    <a:lnTo>
                      <a:pt x="196" y="182"/>
                    </a:lnTo>
                    <a:lnTo>
                      <a:pt x="190" y="183"/>
                    </a:lnTo>
                    <a:lnTo>
                      <a:pt x="182" y="176"/>
                    </a:lnTo>
                    <a:lnTo>
                      <a:pt x="179" y="172"/>
                    </a:lnTo>
                    <a:lnTo>
                      <a:pt x="179" y="167"/>
                    </a:lnTo>
                    <a:lnTo>
                      <a:pt x="184" y="165"/>
                    </a:lnTo>
                    <a:lnTo>
                      <a:pt x="190" y="160"/>
                    </a:lnTo>
                    <a:lnTo>
                      <a:pt x="184" y="159"/>
                    </a:lnTo>
                    <a:lnTo>
                      <a:pt x="178" y="155"/>
                    </a:lnTo>
                    <a:lnTo>
                      <a:pt x="173" y="161"/>
                    </a:lnTo>
                    <a:lnTo>
                      <a:pt x="166" y="160"/>
                    </a:lnTo>
                    <a:lnTo>
                      <a:pt x="153" y="162"/>
                    </a:lnTo>
                    <a:lnTo>
                      <a:pt x="143" y="154"/>
                    </a:lnTo>
                    <a:lnTo>
                      <a:pt x="147" y="155"/>
                    </a:lnTo>
                    <a:lnTo>
                      <a:pt x="157" y="153"/>
                    </a:lnTo>
                    <a:lnTo>
                      <a:pt x="153" y="145"/>
                    </a:lnTo>
                    <a:lnTo>
                      <a:pt x="143" y="135"/>
                    </a:lnTo>
                    <a:lnTo>
                      <a:pt x="132" y="134"/>
                    </a:lnTo>
                    <a:lnTo>
                      <a:pt x="130" y="129"/>
                    </a:lnTo>
                    <a:lnTo>
                      <a:pt x="120" y="124"/>
                    </a:lnTo>
                    <a:lnTo>
                      <a:pt x="109" y="126"/>
                    </a:lnTo>
                    <a:lnTo>
                      <a:pt x="104" y="124"/>
                    </a:lnTo>
                    <a:lnTo>
                      <a:pt x="100" y="112"/>
                    </a:lnTo>
                    <a:lnTo>
                      <a:pt x="105" y="108"/>
                    </a:lnTo>
                    <a:lnTo>
                      <a:pt x="118" y="110"/>
                    </a:lnTo>
                    <a:lnTo>
                      <a:pt x="129" y="105"/>
                    </a:lnTo>
                    <a:lnTo>
                      <a:pt x="119" y="100"/>
                    </a:lnTo>
                    <a:lnTo>
                      <a:pt x="109" y="102"/>
                    </a:lnTo>
                    <a:lnTo>
                      <a:pt x="107" y="100"/>
                    </a:lnTo>
                    <a:lnTo>
                      <a:pt x="105" y="94"/>
                    </a:lnTo>
                    <a:lnTo>
                      <a:pt x="99" y="99"/>
                    </a:lnTo>
                    <a:lnTo>
                      <a:pt x="96" y="89"/>
                    </a:lnTo>
                    <a:lnTo>
                      <a:pt x="86" y="83"/>
                    </a:lnTo>
                    <a:lnTo>
                      <a:pt x="82" y="84"/>
                    </a:lnTo>
                    <a:lnTo>
                      <a:pt x="80" y="80"/>
                    </a:lnTo>
                    <a:lnTo>
                      <a:pt x="72" y="86"/>
                    </a:lnTo>
                    <a:lnTo>
                      <a:pt x="65" y="80"/>
                    </a:lnTo>
                    <a:lnTo>
                      <a:pt x="66" y="70"/>
                    </a:lnTo>
                    <a:lnTo>
                      <a:pt x="70" y="65"/>
                    </a:lnTo>
                    <a:lnTo>
                      <a:pt x="66" y="65"/>
                    </a:lnTo>
                    <a:lnTo>
                      <a:pt x="60" y="61"/>
                    </a:lnTo>
                    <a:lnTo>
                      <a:pt x="56" y="70"/>
                    </a:lnTo>
                    <a:lnTo>
                      <a:pt x="49" y="61"/>
                    </a:lnTo>
                    <a:lnTo>
                      <a:pt x="45" y="62"/>
                    </a:lnTo>
                    <a:lnTo>
                      <a:pt x="40" y="59"/>
                    </a:lnTo>
                    <a:lnTo>
                      <a:pt x="34" y="67"/>
                    </a:lnTo>
                    <a:lnTo>
                      <a:pt x="29" y="64"/>
                    </a:lnTo>
                    <a:lnTo>
                      <a:pt x="27" y="62"/>
                    </a:lnTo>
                    <a:lnTo>
                      <a:pt x="29" y="57"/>
                    </a:lnTo>
                    <a:lnTo>
                      <a:pt x="30" y="48"/>
                    </a:lnTo>
                    <a:lnTo>
                      <a:pt x="24" y="45"/>
                    </a:lnTo>
                    <a:lnTo>
                      <a:pt x="23" y="37"/>
                    </a:lnTo>
                    <a:lnTo>
                      <a:pt x="33" y="35"/>
                    </a:lnTo>
                    <a:lnTo>
                      <a:pt x="41" y="36"/>
                    </a:lnTo>
                    <a:lnTo>
                      <a:pt x="45" y="41"/>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298" name="Freeform 287"/>
              <p:cNvSpPr>
                <a:spLocks noChangeAspect="1"/>
              </p:cNvSpPr>
              <p:nvPr/>
            </p:nvSpPr>
            <p:spPr bwMode="gray">
              <a:xfrm>
                <a:off x="1425" y="1404"/>
                <a:ext cx="47" cy="44"/>
              </a:xfrm>
              <a:custGeom>
                <a:avLst/>
                <a:gdLst/>
                <a:ahLst/>
                <a:cxnLst>
                  <a:cxn ang="0">
                    <a:pos x="132" y="38"/>
                  </a:cxn>
                  <a:cxn ang="0">
                    <a:pos x="118" y="33"/>
                  </a:cxn>
                  <a:cxn ang="0">
                    <a:pos x="118" y="18"/>
                  </a:cxn>
                  <a:cxn ang="0">
                    <a:pos x="104" y="4"/>
                  </a:cxn>
                  <a:cxn ang="0">
                    <a:pos x="86" y="0"/>
                  </a:cxn>
                  <a:cxn ang="0">
                    <a:pos x="73" y="20"/>
                  </a:cxn>
                  <a:cxn ang="0">
                    <a:pos x="71" y="52"/>
                  </a:cxn>
                  <a:cxn ang="0">
                    <a:pos x="66" y="51"/>
                  </a:cxn>
                  <a:cxn ang="0">
                    <a:pos x="53" y="57"/>
                  </a:cxn>
                  <a:cxn ang="0">
                    <a:pos x="53" y="73"/>
                  </a:cxn>
                  <a:cxn ang="0">
                    <a:pos x="50" y="98"/>
                  </a:cxn>
                  <a:cxn ang="0">
                    <a:pos x="40" y="109"/>
                  </a:cxn>
                  <a:cxn ang="0">
                    <a:pos x="11" y="119"/>
                  </a:cxn>
                  <a:cxn ang="0">
                    <a:pos x="0" y="136"/>
                  </a:cxn>
                  <a:cxn ang="0">
                    <a:pos x="10" y="163"/>
                  </a:cxn>
                  <a:cxn ang="0">
                    <a:pos x="21" y="158"/>
                  </a:cxn>
                  <a:cxn ang="0">
                    <a:pos x="32" y="152"/>
                  </a:cxn>
                  <a:cxn ang="0">
                    <a:pos x="44" y="167"/>
                  </a:cxn>
                  <a:cxn ang="0">
                    <a:pos x="55" y="175"/>
                  </a:cxn>
                  <a:cxn ang="0">
                    <a:pos x="62" y="165"/>
                  </a:cxn>
                  <a:cxn ang="0">
                    <a:pos x="71" y="180"/>
                  </a:cxn>
                  <a:cxn ang="0">
                    <a:pos x="89" y="180"/>
                  </a:cxn>
                  <a:cxn ang="0">
                    <a:pos x="109" y="202"/>
                  </a:cxn>
                  <a:cxn ang="0">
                    <a:pos x="132" y="210"/>
                  </a:cxn>
                  <a:cxn ang="0">
                    <a:pos x="136" y="202"/>
                  </a:cxn>
                  <a:cxn ang="0">
                    <a:pos x="167" y="221"/>
                  </a:cxn>
                  <a:cxn ang="0">
                    <a:pos x="186" y="195"/>
                  </a:cxn>
                  <a:cxn ang="0">
                    <a:pos x="209" y="179"/>
                  </a:cxn>
                  <a:cxn ang="0">
                    <a:pos x="216" y="186"/>
                  </a:cxn>
                  <a:cxn ang="0">
                    <a:pos x="233" y="174"/>
                  </a:cxn>
                  <a:cxn ang="0">
                    <a:pos x="231" y="163"/>
                  </a:cxn>
                  <a:cxn ang="0">
                    <a:pos x="207" y="153"/>
                  </a:cxn>
                  <a:cxn ang="0">
                    <a:pos x="202" y="132"/>
                  </a:cxn>
                  <a:cxn ang="0">
                    <a:pos x="179" y="100"/>
                  </a:cxn>
                  <a:cxn ang="0">
                    <a:pos x="143" y="60"/>
                  </a:cxn>
                </a:cxnLst>
                <a:rect l="0" t="0" r="r" b="b"/>
                <a:pathLst>
                  <a:path w="236" h="221">
                    <a:moveTo>
                      <a:pt x="141" y="55"/>
                    </a:moveTo>
                    <a:lnTo>
                      <a:pt x="132" y="38"/>
                    </a:lnTo>
                    <a:lnTo>
                      <a:pt x="126" y="33"/>
                    </a:lnTo>
                    <a:lnTo>
                      <a:pt x="118" y="33"/>
                    </a:lnTo>
                    <a:lnTo>
                      <a:pt x="120" y="24"/>
                    </a:lnTo>
                    <a:lnTo>
                      <a:pt x="118" y="18"/>
                    </a:lnTo>
                    <a:lnTo>
                      <a:pt x="108" y="14"/>
                    </a:lnTo>
                    <a:lnTo>
                      <a:pt x="104" y="4"/>
                    </a:lnTo>
                    <a:lnTo>
                      <a:pt x="96" y="0"/>
                    </a:lnTo>
                    <a:lnTo>
                      <a:pt x="86" y="0"/>
                    </a:lnTo>
                    <a:lnTo>
                      <a:pt x="84" y="11"/>
                    </a:lnTo>
                    <a:lnTo>
                      <a:pt x="73" y="20"/>
                    </a:lnTo>
                    <a:lnTo>
                      <a:pt x="65" y="44"/>
                    </a:lnTo>
                    <a:lnTo>
                      <a:pt x="71" y="52"/>
                    </a:lnTo>
                    <a:lnTo>
                      <a:pt x="71" y="57"/>
                    </a:lnTo>
                    <a:lnTo>
                      <a:pt x="66" y="51"/>
                    </a:lnTo>
                    <a:lnTo>
                      <a:pt x="56" y="51"/>
                    </a:lnTo>
                    <a:lnTo>
                      <a:pt x="53" y="57"/>
                    </a:lnTo>
                    <a:lnTo>
                      <a:pt x="54" y="62"/>
                    </a:lnTo>
                    <a:lnTo>
                      <a:pt x="53" y="73"/>
                    </a:lnTo>
                    <a:lnTo>
                      <a:pt x="57" y="90"/>
                    </a:lnTo>
                    <a:lnTo>
                      <a:pt x="50" y="98"/>
                    </a:lnTo>
                    <a:lnTo>
                      <a:pt x="48" y="108"/>
                    </a:lnTo>
                    <a:lnTo>
                      <a:pt x="40" y="109"/>
                    </a:lnTo>
                    <a:lnTo>
                      <a:pt x="24" y="117"/>
                    </a:lnTo>
                    <a:lnTo>
                      <a:pt x="11" y="119"/>
                    </a:lnTo>
                    <a:lnTo>
                      <a:pt x="2" y="125"/>
                    </a:lnTo>
                    <a:lnTo>
                      <a:pt x="0" y="136"/>
                    </a:lnTo>
                    <a:lnTo>
                      <a:pt x="0" y="152"/>
                    </a:lnTo>
                    <a:lnTo>
                      <a:pt x="10" y="163"/>
                    </a:lnTo>
                    <a:lnTo>
                      <a:pt x="21" y="168"/>
                    </a:lnTo>
                    <a:lnTo>
                      <a:pt x="21" y="158"/>
                    </a:lnTo>
                    <a:lnTo>
                      <a:pt x="24" y="153"/>
                    </a:lnTo>
                    <a:lnTo>
                      <a:pt x="32" y="152"/>
                    </a:lnTo>
                    <a:lnTo>
                      <a:pt x="41" y="158"/>
                    </a:lnTo>
                    <a:lnTo>
                      <a:pt x="44" y="167"/>
                    </a:lnTo>
                    <a:lnTo>
                      <a:pt x="51" y="170"/>
                    </a:lnTo>
                    <a:lnTo>
                      <a:pt x="55" y="175"/>
                    </a:lnTo>
                    <a:lnTo>
                      <a:pt x="60" y="172"/>
                    </a:lnTo>
                    <a:lnTo>
                      <a:pt x="62" y="165"/>
                    </a:lnTo>
                    <a:lnTo>
                      <a:pt x="71" y="172"/>
                    </a:lnTo>
                    <a:lnTo>
                      <a:pt x="71" y="180"/>
                    </a:lnTo>
                    <a:lnTo>
                      <a:pt x="77" y="183"/>
                    </a:lnTo>
                    <a:lnTo>
                      <a:pt x="89" y="180"/>
                    </a:lnTo>
                    <a:lnTo>
                      <a:pt x="99" y="196"/>
                    </a:lnTo>
                    <a:lnTo>
                      <a:pt x="109" y="202"/>
                    </a:lnTo>
                    <a:lnTo>
                      <a:pt x="129" y="206"/>
                    </a:lnTo>
                    <a:lnTo>
                      <a:pt x="132" y="210"/>
                    </a:lnTo>
                    <a:lnTo>
                      <a:pt x="134" y="202"/>
                    </a:lnTo>
                    <a:lnTo>
                      <a:pt x="136" y="202"/>
                    </a:lnTo>
                    <a:lnTo>
                      <a:pt x="152" y="213"/>
                    </a:lnTo>
                    <a:lnTo>
                      <a:pt x="167" y="221"/>
                    </a:lnTo>
                    <a:lnTo>
                      <a:pt x="177" y="216"/>
                    </a:lnTo>
                    <a:lnTo>
                      <a:pt x="186" y="195"/>
                    </a:lnTo>
                    <a:lnTo>
                      <a:pt x="194" y="194"/>
                    </a:lnTo>
                    <a:lnTo>
                      <a:pt x="209" y="179"/>
                    </a:lnTo>
                    <a:lnTo>
                      <a:pt x="216" y="178"/>
                    </a:lnTo>
                    <a:lnTo>
                      <a:pt x="216" y="186"/>
                    </a:lnTo>
                    <a:lnTo>
                      <a:pt x="223" y="183"/>
                    </a:lnTo>
                    <a:lnTo>
                      <a:pt x="233" y="174"/>
                    </a:lnTo>
                    <a:lnTo>
                      <a:pt x="236" y="164"/>
                    </a:lnTo>
                    <a:lnTo>
                      <a:pt x="231" y="163"/>
                    </a:lnTo>
                    <a:lnTo>
                      <a:pt x="220" y="169"/>
                    </a:lnTo>
                    <a:lnTo>
                      <a:pt x="207" y="153"/>
                    </a:lnTo>
                    <a:lnTo>
                      <a:pt x="202" y="142"/>
                    </a:lnTo>
                    <a:lnTo>
                      <a:pt x="202" y="132"/>
                    </a:lnTo>
                    <a:lnTo>
                      <a:pt x="190" y="110"/>
                    </a:lnTo>
                    <a:lnTo>
                      <a:pt x="179" y="100"/>
                    </a:lnTo>
                    <a:lnTo>
                      <a:pt x="174" y="89"/>
                    </a:lnTo>
                    <a:lnTo>
                      <a:pt x="143" y="60"/>
                    </a:lnTo>
                    <a:lnTo>
                      <a:pt x="141" y="55"/>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299" name="Freeform 288"/>
              <p:cNvSpPr>
                <a:spLocks noChangeAspect="1"/>
              </p:cNvSpPr>
              <p:nvPr/>
            </p:nvSpPr>
            <p:spPr bwMode="gray">
              <a:xfrm>
                <a:off x="1134" y="1234"/>
                <a:ext cx="117" cy="130"/>
              </a:xfrm>
              <a:custGeom>
                <a:avLst/>
                <a:gdLst/>
                <a:ahLst/>
                <a:cxnLst>
                  <a:cxn ang="0">
                    <a:pos x="109" y="137"/>
                  </a:cxn>
                  <a:cxn ang="0">
                    <a:pos x="97" y="189"/>
                  </a:cxn>
                  <a:cxn ang="0">
                    <a:pos x="84" y="213"/>
                  </a:cxn>
                  <a:cxn ang="0">
                    <a:pos x="72" y="242"/>
                  </a:cxn>
                  <a:cxn ang="0">
                    <a:pos x="66" y="272"/>
                  </a:cxn>
                  <a:cxn ang="0">
                    <a:pos x="55" y="288"/>
                  </a:cxn>
                  <a:cxn ang="0">
                    <a:pos x="66" y="305"/>
                  </a:cxn>
                  <a:cxn ang="0">
                    <a:pos x="72" y="321"/>
                  </a:cxn>
                  <a:cxn ang="0">
                    <a:pos x="41" y="333"/>
                  </a:cxn>
                  <a:cxn ang="0">
                    <a:pos x="46" y="358"/>
                  </a:cxn>
                  <a:cxn ang="0">
                    <a:pos x="44" y="380"/>
                  </a:cxn>
                  <a:cxn ang="0">
                    <a:pos x="44" y="391"/>
                  </a:cxn>
                  <a:cxn ang="0">
                    <a:pos x="40" y="409"/>
                  </a:cxn>
                  <a:cxn ang="0">
                    <a:pos x="27" y="430"/>
                  </a:cxn>
                  <a:cxn ang="0">
                    <a:pos x="30" y="449"/>
                  </a:cxn>
                  <a:cxn ang="0">
                    <a:pos x="18" y="465"/>
                  </a:cxn>
                  <a:cxn ang="0">
                    <a:pos x="11" y="479"/>
                  </a:cxn>
                  <a:cxn ang="0">
                    <a:pos x="0" y="500"/>
                  </a:cxn>
                  <a:cxn ang="0">
                    <a:pos x="49" y="504"/>
                  </a:cxn>
                  <a:cxn ang="0">
                    <a:pos x="41" y="511"/>
                  </a:cxn>
                  <a:cxn ang="0">
                    <a:pos x="66" y="519"/>
                  </a:cxn>
                  <a:cxn ang="0">
                    <a:pos x="99" y="541"/>
                  </a:cxn>
                  <a:cxn ang="0">
                    <a:pos x="124" y="585"/>
                  </a:cxn>
                  <a:cxn ang="0">
                    <a:pos x="163" y="650"/>
                  </a:cxn>
                  <a:cxn ang="0">
                    <a:pos x="215" y="603"/>
                  </a:cxn>
                  <a:cxn ang="0">
                    <a:pos x="238" y="587"/>
                  </a:cxn>
                  <a:cxn ang="0">
                    <a:pos x="249" y="601"/>
                  </a:cxn>
                  <a:cxn ang="0">
                    <a:pos x="264" y="581"/>
                  </a:cxn>
                  <a:cxn ang="0">
                    <a:pos x="279" y="587"/>
                  </a:cxn>
                  <a:cxn ang="0">
                    <a:pos x="298" y="549"/>
                  </a:cxn>
                  <a:cxn ang="0">
                    <a:pos x="299" y="511"/>
                  </a:cxn>
                  <a:cxn ang="0">
                    <a:pos x="313" y="461"/>
                  </a:cxn>
                  <a:cxn ang="0">
                    <a:pos x="328" y="455"/>
                  </a:cxn>
                  <a:cxn ang="0">
                    <a:pos x="362" y="433"/>
                  </a:cxn>
                  <a:cxn ang="0">
                    <a:pos x="371" y="381"/>
                  </a:cxn>
                  <a:cxn ang="0">
                    <a:pos x="406" y="357"/>
                  </a:cxn>
                  <a:cxn ang="0">
                    <a:pos x="462" y="309"/>
                  </a:cxn>
                  <a:cxn ang="0">
                    <a:pos x="514" y="267"/>
                  </a:cxn>
                  <a:cxn ang="0">
                    <a:pos x="581" y="203"/>
                  </a:cxn>
                  <a:cxn ang="0">
                    <a:pos x="552" y="176"/>
                  </a:cxn>
                  <a:cxn ang="0">
                    <a:pos x="506" y="119"/>
                  </a:cxn>
                  <a:cxn ang="0">
                    <a:pos x="462" y="69"/>
                  </a:cxn>
                  <a:cxn ang="0">
                    <a:pos x="385" y="78"/>
                  </a:cxn>
                  <a:cxn ang="0">
                    <a:pos x="384" y="105"/>
                  </a:cxn>
                  <a:cxn ang="0">
                    <a:pos x="368" y="108"/>
                  </a:cxn>
                  <a:cxn ang="0">
                    <a:pos x="373" y="78"/>
                  </a:cxn>
                  <a:cxn ang="0">
                    <a:pos x="352" y="86"/>
                  </a:cxn>
                  <a:cxn ang="0">
                    <a:pos x="338" y="102"/>
                  </a:cxn>
                  <a:cxn ang="0">
                    <a:pos x="304" y="52"/>
                  </a:cxn>
                  <a:cxn ang="0">
                    <a:pos x="276" y="13"/>
                  </a:cxn>
                  <a:cxn ang="0">
                    <a:pos x="224" y="14"/>
                  </a:cxn>
                  <a:cxn ang="0">
                    <a:pos x="157" y="19"/>
                  </a:cxn>
                  <a:cxn ang="0">
                    <a:pos x="158" y="46"/>
                  </a:cxn>
                  <a:cxn ang="0">
                    <a:pos x="150" y="21"/>
                  </a:cxn>
                  <a:cxn ang="0">
                    <a:pos x="139" y="27"/>
                  </a:cxn>
                  <a:cxn ang="0">
                    <a:pos x="120" y="27"/>
                  </a:cxn>
                  <a:cxn ang="0">
                    <a:pos x="99" y="31"/>
                  </a:cxn>
                  <a:cxn ang="0">
                    <a:pos x="75" y="42"/>
                  </a:cxn>
                  <a:cxn ang="0">
                    <a:pos x="84" y="78"/>
                  </a:cxn>
                </a:cxnLst>
                <a:rect l="0" t="0" r="r" b="b"/>
                <a:pathLst>
                  <a:path w="582" h="653">
                    <a:moveTo>
                      <a:pt x="93" y="117"/>
                    </a:moveTo>
                    <a:lnTo>
                      <a:pt x="100" y="129"/>
                    </a:lnTo>
                    <a:lnTo>
                      <a:pt x="109" y="137"/>
                    </a:lnTo>
                    <a:lnTo>
                      <a:pt x="113" y="148"/>
                    </a:lnTo>
                    <a:lnTo>
                      <a:pt x="105" y="161"/>
                    </a:lnTo>
                    <a:lnTo>
                      <a:pt x="97" y="189"/>
                    </a:lnTo>
                    <a:lnTo>
                      <a:pt x="93" y="198"/>
                    </a:lnTo>
                    <a:lnTo>
                      <a:pt x="84" y="208"/>
                    </a:lnTo>
                    <a:lnTo>
                      <a:pt x="84" y="213"/>
                    </a:lnTo>
                    <a:lnTo>
                      <a:pt x="81" y="225"/>
                    </a:lnTo>
                    <a:lnTo>
                      <a:pt x="76" y="229"/>
                    </a:lnTo>
                    <a:lnTo>
                      <a:pt x="72" y="242"/>
                    </a:lnTo>
                    <a:lnTo>
                      <a:pt x="72" y="251"/>
                    </a:lnTo>
                    <a:lnTo>
                      <a:pt x="65" y="263"/>
                    </a:lnTo>
                    <a:lnTo>
                      <a:pt x="66" y="272"/>
                    </a:lnTo>
                    <a:lnTo>
                      <a:pt x="64" y="275"/>
                    </a:lnTo>
                    <a:lnTo>
                      <a:pt x="60" y="284"/>
                    </a:lnTo>
                    <a:lnTo>
                      <a:pt x="55" y="288"/>
                    </a:lnTo>
                    <a:lnTo>
                      <a:pt x="57" y="299"/>
                    </a:lnTo>
                    <a:lnTo>
                      <a:pt x="64" y="298"/>
                    </a:lnTo>
                    <a:lnTo>
                      <a:pt x="66" y="305"/>
                    </a:lnTo>
                    <a:lnTo>
                      <a:pt x="72" y="309"/>
                    </a:lnTo>
                    <a:lnTo>
                      <a:pt x="73" y="315"/>
                    </a:lnTo>
                    <a:lnTo>
                      <a:pt x="72" y="321"/>
                    </a:lnTo>
                    <a:lnTo>
                      <a:pt x="51" y="331"/>
                    </a:lnTo>
                    <a:lnTo>
                      <a:pt x="43" y="327"/>
                    </a:lnTo>
                    <a:lnTo>
                      <a:pt x="41" y="333"/>
                    </a:lnTo>
                    <a:lnTo>
                      <a:pt x="44" y="342"/>
                    </a:lnTo>
                    <a:lnTo>
                      <a:pt x="46" y="345"/>
                    </a:lnTo>
                    <a:lnTo>
                      <a:pt x="46" y="358"/>
                    </a:lnTo>
                    <a:lnTo>
                      <a:pt x="48" y="359"/>
                    </a:lnTo>
                    <a:lnTo>
                      <a:pt x="48" y="366"/>
                    </a:lnTo>
                    <a:lnTo>
                      <a:pt x="44" y="380"/>
                    </a:lnTo>
                    <a:lnTo>
                      <a:pt x="49" y="377"/>
                    </a:lnTo>
                    <a:lnTo>
                      <a:pt x="50" y="387"/>
                    </a:lnTo>
                    <a:lnTo>
                      <a:pt x="44" y="391"/>
                    </a:lnTo>
                    <a:lnTo>
                      <a:pt x="38" y="400"/>
                    </a:lnTo>
                    <a:lnTo>
                      <a:pt x="45" y="404"/>
                    </a:lnTo>
                    <a:lnTo>
                      <a:pt x="40" y="409"/>
                    </a:lnTo>
                    <a:lnTo>
                      <a:pt x="33" y="406"/>
                    </a:lnTo>
                    <a:lnTo>
                      <a:pt x="27" y="418"/>
                    </a:lnTo>
                    <a:lnTo>
                      <a:pt x="27" y="430"/>
                    </a:lnTo>
                    <a:lnTo>
                      <a:pt x="21" y="435"/>
                    </a:lnTo>
                    <a:lnTo>
                      <a:pt x="22" y="441"/>
                    </a:lnTo>
                    <a:lnTo>
                      <a:pt x="30" y="449"/>
                    </a:lnTo>
                    <a:lnTo>
                      <a:pt x="12" y="455"/>
                    </a:lnTo>
                    <a:lnTo>
                      <a:pt x="17" y="457"/>
                    </a:lnTo>
                    <a:lnTo>
                      <a:pt x="18" y="465"/>
                    </a:lnTo>
                    <a:lnTo>
                      <a:pt x="13" y="463"/>
                    </a:lnTo>
                    <a:lnTo>
                      <a:pt x="10" y="471"/>
                    </a:lnTo>
                    <a:lnTo>
                      <a:pt x="11" y="479"/>
                    </a:lnTo>
                    <a:lnTo>
                      <a:pt x="16" y="482"/>
                    </a:lnTo>
                    <a:lnTo>
                      <a:pt x="8" y="499"/>
                    </a:lnTo>
                    <a:lnTo>
                      <a:pt x="0" y="500"/>
                    </a:lnTo>
                    <a:lnTo>
                      <a:pt x="3" y="509"/>
                    </a:lnTo>
                    <a:lnTo>
                      <a:pt x="30" y="499"/>
                    </a:lnTo>
                    <a:lnTo>
                      <a:pt x="49" y="504"/>
                    </a:lnTo>
                    <a:lnTo>
                      <a:pt x="51" y="509"/>
                    </a:lnTo>
                    <a:lnTo>
                      <a:pt x="41" y="505"/>
                    </a:lnTo>
                    <a:lnTo>
                      <a:pt x="41" y="511"/>
                    </a:lnTo>
                    <a:lnTo>
                      <a:pt x="60" y="522"/>
                    </a:lnTo>
                    <a:lnTo>
                      <a:pt x="66" y="530"/>
                    </a:lnTo>
                    <a:lnTo>
                      <a:pt x="66" y="519"/>
                    </a:lnTo>
                    <a:lnTo>
                      <a:pt x="75" y="520"/>
                    </a:lnTo>
                    <a:lnTo>
                      <a:pt x="75" y="531"/>
                    </a:lnTo>
                    <a:lnTo>
                      <a:pt x="99" y="541"/>
                    </a:lnTo>
                    <a:lnTo>
                      <a:pt x="113" y="560"/>
                    </a:lnTo>
                    <a:lnTo>
                      <a:pt x="116" y="575"/>
                    </a:lnTo>
                    <a:lnTo>
                      <a:pt x="124" y="585"/>
                    </a:lnTo>
                    <a:lnTo>
                      <a:pt x="139" y="632"/>
                    </a:lnTo>
                    <a:lnTo>
                      <a:pt x="151" y="653"/>
                    </a:lnTo>
                    <a:lnTo>
                      <a:pt x="163" y="650"/>
                    </a:lnTo>
                    <a:lnTo>
                      <a:pt x="180" y="628"/>
                    </a:lnTo>
                    <a:lnTo>
                      <a:pt x="194" y="624"/>
                    </a:lnTo>
                    <a:lnTo>
                      <a:pt x="215" y="603"/>
                    </a:lnTo>
                    <a:lnTo>
                      <a:pt x="223" y="592"/>
                    </a:lnTo>
                    <a:lnTo>
                      <a:pt x="229" y="580"/>
                    </a:lnTo>
                    <a:lnTo>
                      <a:pt x="238" y="587"/>
                    </a:lnTo>
                    <a:lnTo>
                      <a:pt x="239" y="592"/>
                    </a:lnTo>
                    <a:lnTo>
                      <a:pt x="238" y="600"/>
                    </a:lnTo>
                    <a:lnTo>
                      <a:pt x="249" y="601"/>
                    </a:lnTo>
                    <a:lnTo>
                      <a:pt x="259" y="600"/>
                    </a:lnTo>
                    <a:lnTo>
                      <a:pt x="263" y="591"/>
                    </a:lnTo>
                    <a:lnTo>
                      <a:pt x="264" y="581"/>
                    </a:lnTo>
                    <a:lnTo>
                      <a:pt x="269" y="590"/>
                    </a:lnTo>
                    <a:lnTo>
                      <a:pt x="272" y="591"/>
                    </a:lnTo>
                    <a:lnTo>
                      <a:pt x="279" y="587"/>
                    </a:lnTo>
                    <a:lnTo>
                      <a:pt x="291" y="575"/>
                    </a:lnTo>
                    <a:lnTo>
                      <a:pt x="298" y="562"/>
                    </a:lnTo>
                    <a:lnTo>
                      <a:pt x="298" y="549"/>
                    </a:lnTo>
                    <a:lnTo>
                      <a:pt x="301" y="542"/>
                    </a:lnTo>
                    <a:lnTo>
                      <a:pt x="298" y="537"/>
                    </a:lnTo>
                    <a:lnTo>
                      <a:pt x="299" y="511"/>
                    </a:lnTo>
                    <a:lnTo>
                      <a:pt x="297" y="501"/>
                    </a:lnTo>
                    <a:lnTo>
                      <a:pt x="310" y="474"/>
                    </a:lnTo>
                    <a:lnTo>
                      <a:pt x="313" y="461"/>
                    </a:lnTo>
                    <a:lnTo>
                      <a:pt x="314" y="449"/>
                    </a:lnTo>
                    <a:lnTo>
                      <a:pt x="317" y="446"/>
                    </a:lnTo>
                    <a:lnTo>
                      <a:pt x="328" y="455"/>
                    </a:lnTo>
                    <a:lnTo>
                      <a:pt x="336" y="446"/>
                    </a:lnTo>
                    <a:lnTo>
                      <a:pt x="346" y="444"/>
                    </a:lnTo>
                    <a:lnTo>
                      <a:pt x="362" y="433"/>
                    </a:lnTo>
                    <a:lnTo>
                      <a:pt x="366" y="412"/>
                    </a:lnTo>
                    <a:lnTo>
                      <a:pt x="371" y="395"/>
                    </a:lnTo>
                    <a:lnTo>
                      <a:pt x="371" y="381"/>
                    </a:lnTo>
                    <a:lnTo>
                      <a:pt x="379" y="370"/>
                    </a:lnTo>
                    <a:lnTo>
                      <a:pt x="392" y="361"/>
                    </a:lnTo>
                    <a:lnTo>
                      <a:pt x="406" y="357"/>
                    </a:lnTo>
                    <a:lnTo>
                      <a:pt x="416" y="343"/>
                    </a:lnTo>
                    <a:lnTo>
                      <a:pt x="438" y="330"/>
                    </a:lnTo>
                    <a:lnTo>
                      <a:pt x="462" y="309"/>
                    </a:lnTo>
                    <a:lnTo>
                      <a:pt x="474" y="304"/>
                    </a:lnTo>
                    <a:lnTo>
                      <a:pt x="481" y="294"/>
                    </a:lnTo>
                    <a:lnTo>
                      <a:pt x="514" y="267"/>
                    </a:lnTo>
                    <a:lnTo>
                      <a:pt x="550" y="251"/>
                    </a:lnTo>
                    <a:lnTo>
                      <a:pt x="582" y="224"/>
                    </a:lnTo>
                    <a:lnTo>
                      <a:pt x="581" y="203"/>
                    </a:lnTo>
                    <a:lnTo>
                      <a:pt x="573" y="198"/>
                    </a:lnTo>
                    <a:lnTo>
                      <a:pt x="561" y="180"/>
                    </a:lnTo>
                    <a:lnTo>
                      <a:pt x="552" y="176"/>
                    </a:lnTo>
                    <a:lnTo>
                      <a:pt x="535" y="150"/>
                    </a:lnTo>
                    <a:lnTo>
                      <a:pt x="512" y="129"/>
                    </a:lnTo>
                    <a:lnTo>
                      <a:pt x="506" y="119"/>
                    </a:lnTo>
                    <a:lnTo>
                      <a:pt x="487" y="95"/>
                    </a:lnTo>
                    <a:lnTo>
                      <a:pt x="478" y="89"/>
                    </a:lnTo>
                    <a:lnTo>
                      <a:pt x="462" y="69"/>
                    </a:lnTo>
                    <a:lnTo>
                      <a:pt x="420" y="59"/>
                    </a:lnTo>
                    <a:lnTo>
                      <a:pt x="390" y="73"/>
                    </a:lnTo>
                    <a:lnTo>
                      <a:pt x="385" y="78"/>
                    </a:lnTo>
                    <a:lnTo>
                      <a:pt x="382" y="86"/>
                    </a:lnTo>
                    <a:lnTo>
                      <a:pt x="389" y="96"/>
                    </a:lnTo>
                    <a:lnTo>
                      <a:pt x="384" y="105"/>
                    </a:lnTo>
                    <a:lnTo>
                      <a:pt x="382" y="115"/>
                    </a:lnTo>
                    <a:lnTo>
                      <a:pt x="371" y="121"/>
                    </a:lnTo>
                    <a:lnTo>
                      <a:pt x="368" y="108"/>
                    </a:lnTo>
                    <a:lnTo>
                      <a:pt x="374" y="101"/>
                    </a:lnTo>
                    <a:lnTo>
                      <a:pt x="374" y="85"/>
                    </a:lnTo>
                    <a:lnTo>
                      <a:pt x="373" y="78"/>
                    </a:lnTo>
                    <a:lnTo>
                      <a:pt x="358" y="75"/>
                    </a:lnTo>
                    <a:lnTo>
                      <a:pt x="352" y="81"/>
                    </a:lnTo>
                    <a:lnTo>
                      <a:pt x="352" y="86"/>
                    </a:lnTo>
                    <a:lnTo>
                      <a:pt x="345" y="92"/>
                    </a:lnTo>
                    <a:lnTo>
                      <a:pt x="340" y="111"/>
                    </a:lnTo>
                    <a:lnTo>
                      <a:pt x="338" y="102"/>
                    </a:lnTo>
                    <a:lnTo>
                      <a:pt x="336" y="90"/>
                    </a:lnTo>
                    <a:lnTo>
                      <a:pt x="345" y="76"/>
                    </a:lnTo>
                    <a:lnTo>
                      <a:pt x="304" y="52"/>
                    </a:lnTo>
                    <a:lnTo>
                      <a:pt x="291" y="33"/>
                    </a:lnTo>
                    <a:lnTo>
                      <a:pt x="279" y="24"/>
                    </a:lnTo>
                    <a:lnTo>
                      <a:pt x="276" y="13"/>
                    </a:lnTo>
                    <a:lnTo>
                      <a:pt x="244" y="0"/>
                    </a:lnTo>
                    <a:lnTo>
                      <a:pt x="231" y="3"/>
                    </a:lnTo>
                    <a:lnTo>
                      <a:pt x="224" y="14"/>
                    </a:lnTo>
                    <a:lnTo>
                      <a:pt x="213" y="9"/>
                    </a:lnTo>
                    <a:lnTo>
                      <a:pt x="197" y="16"/>
                    </a:lnTo>
                    <a:lnTo>
                      <a:pt x="157" y="19"/>
                    </a:lnTo>
                    <a:lnTo>
                      <a:pt x="156" y="24"/>
                    </a:lnTo>
                    <a:lnTo>
                      <a:pt x="158" y="36"/>
                    </a:lnTo>
                    <a:lnTo>
                      <a:pt x="158" y="46"/>
                    </a:lnTo>
                    <a:lnTo>
                      <a:pt x="154" y="36"/>
                    </a:lnTo>
                    <a:lnTo>
                      <a:pt x="151" y="31"/>
                    </a:lnTo>
                    <a:lnTo>
                      <a:pt x="150" y="21"/>
                    </a:lnTo>
                    <a:lnTo>
                      <a:pt x="146" y="19"/>
                    </a:lnTo>
                    <a:lnTo>
                      <a:pt x="141" y="29"/>
                    </a:lnTo>
                    <a:lnTo>
                      <a:pt x="139" y="27"/>
                    </a:lnTo>
                    <a:lnTo>
                      <a:pt x="136" y="20"/>
                    </a:lnTo>
                    <a:lnTo>
                      <a:pt x="120" y="24"/>
                    </a:lnTo>
                    <a:lnTo>
                      <a:pt x="120" y="27"/>
                    </a:lnTo>
                    <a:lnTo>
                      <a:pt x="105" y="24"/>
                    </a:lnTo>
                    <a:lnTo>
                      <a:pt x="99" y="25"/>
                    </a:lnTo>
                    <a:lnTo>
                      <a:pt x="99" y="31"/>
                    </a:lnTo>
                    <a:lnTo>
                      <a:pt x="83" y="33"/>
                    </a:lnTo>
                    <a:lnTo>
                      <a:pt x="70" y="40"/>
                    </a:lnTo>
                    <a:lnTo>
                      <a:pt x="75" y="42"/>
                    </a:lnTo>
                    <a:lnTo>
                      <a:pt x="80" y="63"/>
                    </a:lnTo>
                    <a:lnTo>
                      <a:pt x="93" y="73"/>
                    </a:lnTo>
                    <a:lnTo>
                      <a:pt x="84" y="78"/>
                    </a:lnTo>
                    <a:lnTo>
                      <a:pt x="83" y="89"/>
                    </a:lnTo>
                    <a:lnTo>
                      <a:pt x="93" y="117"/>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300" name="Freeform 289"/>
              <p:cNvSpPr>
                <a:spLocks noChangeAspect="1"/>
              </p:cNvSpPr>
              <p:nvPr/>
            </p:nvSpPr>
            <p:spPr bwMode="gray">
              <a:xfrm>
                <a:off x="1210" y="1283"/>
                <a:ext cx="200" cy="164"/>
              </a:xfrm>
              <a:custGeom>
                <a:avLst/>
                <a:gdLst/>
                <a:ahLst/>
                <a:cxnLst>
                  <a:cxn ang="0">
                    <a:pos x="126" y="657"/>
                  </a:cxn>
                  <a:cxn ang="0">
                    <a:pos x="169" y="549"/>
                  </a:cxn>
                  <a:cxn ang="0">
                    <a:pos x="358" y="544"/>
                  </a:cxn>
                  <a:cxn ang="0">
                    <a:pos x="368" y="506"/>
                  </a:cxn>
                  <a:cxn ang="0">
                    <a:pos x="282" y="473"/>
                  </a:cxn>
                  <a:cxn ang="0">
                    <a:pos x="101" y="478"/>
                  </a:cxn>
                  <a:cxn ang="0">
                    <a:pos x="62" y="396"/>
                  </a:cxn>
                  <a:cxn ang="0">
                    <a:pos x="178" y="361"/>
                  </a:cxn>
                  <a:cxn ang="0">
                    <a:pos x="133" y="340"/>
                  </a:cxn>
                  <a:cxn ang="0">
                    <a:pos x="79" y="345"/>
                  </a:cxn>
                  <a:cxn ang="0">
                    <a:pos x="47" y="338"/>
                  </a:cxn>
                  <a:cxn ang="0">
                    <a:pos x="29" y="309"/>
                  </a:cxn>
                  <a:cxn ang="0">
                    <a:pos x="52" y="209"/>
                  </a:cxn>
                  <a:cxn ang="0">
                    <a:pos x="46" y="135"/>
                  </a:cxn>
                  <a:cxn ang="0">
                    <a:pos x="239" y="0"/>
                  </a:cxn>
                  <a:cxn ang="0">
                    <a:pos x="272" y="94"/>
                  </a:cxn>
                  <a:cxn ang="0">
                    <a:pos x="244" y="146"/>
                  </a:cxn>
                  <a:cxn ang="0">
                    <a:pos x="300" y="81"/>
                  </a:cxn>
                  <a:cxn ang="0">
                    <a:pos x="406" y="106"/>
                  </a:cxn>
                  <a:cxn ang="0">
                    <a:pos x="415" y="173"/>
                  </a:cxn>
                  <a:cxn ang="0">
                    <a:pos x="446" y="157"/>
                  </a:cxn>
                  <a:cxn ang="0">
                    <a:pos x="486" y="144"/>
                  </a:cxn>
                  <a:cxn ang="0">
                    <a:pos x="503" y="123"/>
                  </a:cxn>
                  <a:cxn ang="0">
                    <a:pos x="504" y="76"/>
                  </a:cxn>
                  <a:cxn ang="0">
                    <a:pos x="546" y="121"/>
                  </a:cxn>
                  <a:cxn ang="0">
                    <a:pos x="570" y="205"/>
                  </a:cxn>
                  <a:cxn ang="0">
                    <a:pos x="606" y="310"/>
                  </a:cxn>
                  <a:cxn ang="0">
                    <a:pos x="627" y="247"/>
                  </a:cxn>
                  <a:cxn ang="0">
                    <a:pos x="617" y="166"/>
                  </a:cxn>
                  <a:cxn ang="0">
                    <a:pos x="600" y="49"/>
                  </a:cxn>
                  <a:cxn ang="0">
                    <a:pos x="602" y="8"/>
                  </a:cxn>
                  <a:cxn ang="0">
                    <a:pos x="669" y="31"/>
                  </a:cxn>
                  <a:cxn ang="0">
                    <a:pos x="691" y="44"/>
                  </a:cxn>
                  <a:cxn ang="0">
                    <a:pos x="751" y="110"/>
                  </a:cxn>
                  <a:cxn ang="0">
                    <a:pos x="766" y="200"/>
                  </a:cxn>
                  <a:cxn ang="0">
                    <a:pos x="805" y="336"/>
                  </a:cxn>
                  <a:cxn ang="0">
                    <a:pos x="815" y="428"/>
                  </a:cxn>
                  <a:cxn ang="0">
                    <a:pos x="881" y="478"/>
                  </a:cxn>
                  <a:cxn ang="0">
                    <a:pos x="963" y="543"/>
                  </a:cxn>
                  <a:cxn ang="0">
                    <a:pos x="999" y="584"/>
                  </a:cxn>
                  <a:cxn ang="0">
                    <a:pos x="961" y="616"/>
                  </a:cxn>
                  <a:cxn ang="0">
                    <a:pos x="934" y="597"/>
                  </a:cxn>
                  <a:cxn ang="0">
                    <a:pos x="906" y="632"/>
                  </a:cxn>
                  <a:cxn ang="0">
                    <a:pos x="880" y="677"/>
                  </a:cxn>
                  <a:cxn ang="0">
                    <a:pos x="940" y="671"/>
                  </a:cxn>
                  <a:cxn ang="0">
                    <a:pos x="933" y="711"/>
                  </a:cxn>
                  <a:cxn ang="0">
                    <a:pos x="949" y="734"/>
                  </a:cxn>
                  <a:cxn ang="0">
                    <a:pos x="893" y="767"/>
                  </a:cxn>
                  <a:cxn ang="0">
                    <a:pos x="809" y="749"/>
                  </a:cxn>
                  <a:cxn ang="0">
                    <a:pos x="758" y="724"/>
                  </a:cxn>
                  <a:cxn ang="0">
                    <a:pos x="697" y="677"/>
                  </a:cxn>
                  <a:cxn ang="0">
                    <a:pos x="655" y="718"/>
                  </a:cxn>
                  <a:cxn ang="0">
                    <a:pos x="521" y="796"/>
                  </a:cxn>
                  <a:cxn ang="0">
                    <a:pos x="425" y="805"/>
                  </a:cxn>
                  <a:cxn ang="0">
                    <a:pos x="320" y="819"/>
                  </a:cxn>
                  <a:cxn ang="0">
                    <a:pos x="300" y="732"/>
                  </a:cxn>
                  <a:cxn ang="0">
                    <a:pos x="230" y="698"/>
                  </a:cxn>
                </a:cxnLst>
                <a:rect l="0" t="0" r="r" b="b"/>
                <a:pathLst>
                  <a:path w="999" h="819">
                    <a:moveTo>
                      <a:pt x="230" y="698"/>
                    </a:moveTo>
                    <a:lnTo>
                      <a:pt x="225" y="704"/>
                    </a:lnTo>
                    <a:lnTo>
                      <a:pt x="203" y="704"/>
                    </a:lnTo>
                    <a:lnTo>
                      <a:pt x="196" y="698"/>
                    </a:lnTo>
                    <a:lnTo>
                      <a:pt x="173" y="697"/>
                    </a:lnTo>
                    <a:lnTo>
                      <a:pt x="137" y="671"/>
                    </a:lnTo>
                    <a:lnTo>
                      <a:pt x="137" y="660"/>
                    </a:lnTo>
                    <a:lnTo>
                      <a:pt x="126" y="657"/>
                    </a:lnTo>
                    <a:lnTo>
                      <a:pt x="118" y="650"/>
                    </a:lnTo>
                    <a:lnTo>
                      <a:pt x="116" y="630"/>
                    </a:lnTo>
                    <a:lnTo>
                      <a:pt x="105" y="622"/>
                    </a:lnTo>
                    <a:lnTo>
                      <a:pt x="101" y="613"/>
                    </a:lnTo>
                    <a:lnTo>
                      <a:pt x="94" y="593"/>
                    </a:lnTo>
                    <a:lnTo>
                      <a:pt x="91" y="581"/>
                    </a:lnTo>
                    <a:lnTo>
                      <a:pt x="112" y="571"/>
                    </a:lnTo>
                    <a:lnTo>
                      <a:pt x="169" y="549"/>
                    </a:lnTo>
                    <a:lnTo>
                      <a:pt x="209" y="539"/>
                    </a:lnTo>
                    <a:lnTo>
                      <a:pt x="232" y="538"/>
                    </a:lnTo>
                    <a:lnTo>
                      <a:pt x="253" y="530"/>
                    </a:lnTo>
                    <a:lnTo>
                      <a:pt x="266" y="528"/>
                    </a:lnTo>
                    <a:lnTo>
                      <a:pt x="279" y="536"/>
                    </a:lnTo>
                    <a:lnTo>
                      <a:pt x="318" y="539"/>
                    </a:lnTo>
                    <a:lnTo>
                      <a:pt x="339" y="546"/>
                    </a:lnTo>
                    <a:lnTo>
                      <a:pt x="358" y="544"/>
                    </a:lnTo>
                    <a:lnTo>
                      <a:pt x="369" y="533"/>
                    </a:lnTo>
                    <a:lnTo>
                      <a:pt x="365" y="526"/>
                    </a:lnTo>
                    <a:lnTo>
                      <a:pt x="365" y="522"/>
                    </a:lnTo>
                    <a:lnTo>
                      <a:pt x="374" y="527"/>
                    </a:lnTo>
                    <a:lnTo>
                      <a:pt x="382" y="525"/>
                    </a:lnTo>
                    <a:lnTo>
                      <a:pt x="381" y="520"/>
                    </a:lnTo>
                    <a:lnTo>
                      <a:pt x="375" y="510"/>
                    </a:lnTo>
                    <a:lnTo>
                      <a:pt x="368" y="506"/>
                    </a:lnTo>
                    <a:lnTo>
                      <a:pt x="348" y="503"/>
                    </a:lnTo>
                    <a:lnTo>
                      <a:pt x="344" y="495"/>
                    </a:lnTo>
                    <a:lnTo>
                      <a:pt x="332" y="495"/>
                    </a:lnTo>
                    <a:lnTo>
                      <a:pt x="317" y="488"/>
                    </a:lnTo>
                    <a:lnTo>
                      <a:pt x="312" y="482"/>
                    </a:lnTo>
                    <a:lnTo>
                      <a:pt x="296" y="479"/>
                    </a:lnTo>
                    <a:lnTo>
                      <a:pt x="289" y="480"/>
                    </a:lnTo>
                    <a:lnTo>
                      <a:pt x="282" y="473"/>
                    </a:lnTo>
                    <a:lnTo>
                      <a:pt x="248" y="479"/>
                    </a:lnTo>
                    <a:lnTo>
                      <a:pt x="196" y="499"/>
                    </a:lnTo>
                    <a:lnTo>
                      <a:pt x="188" y="493"/>
                    </a:lnTo>
                    <a:lnTo>
                      <a:pt x="172" y="493"/>
                    </a:lnTo>
                    <a:lnTo>
                      <a:pt x="162" y="488"/>
                    </a:lnTo>
                    <a:lnTo>
                      <a:pt x="158" y="480"/>
                    </a:lnTo>
                    <a:lnTo>
                      <a:pt x="118" y="489"/>
                    </a:lnTo>
                    <a:lnTo>
                      <a:pt x="101" y="478"/>
                    </a:lnTo>
                    <a:lnTo>
                      <a:pt x="83" y="482"/>
                    </a:lnTo>
                    <a:lnTo>
                      <a:pt x="81" y="476"/>
                    </a:lnTo>
                    <a:lnTo>
                      <a:pt x="81" y="472"/>
                    </a:lnTo>
                    <a:lnTo>
                      <a:pt x="68" y="467"/>
                    </a:lnTo>
                    <a:lnTo>
                      <a:pt x="57" y="452"/>
                    </a:lnTo>
                    <a:lnTo>
                      <a:pt x="46" y="434"/>
                    </a:lnTo>
                    <a:lnTo>
                      <a:pt x="42" y="418"/>
                    </a:lnTo>
                    <a:lnTo>
                      <a:pt x="62" y="396"/>
                    </a:lnTo>
                    <a:lnTo>
                      <a:pt x="83" y="387"/>
                    </a:lnTo>
                    <a:lnTo>
                      <a:pt x="103" y="385"/>
                    </a:lnTo>
                    <a:lnTo>
                      <a:pt x="122" y="377"/>
                    </a:lnTo>
                    <a:lnTo>
                      <a:pt x="142" y="363"/>
                    </a:lnTo>
                    <a:lnTo>
                      <a:pt x="161" y="358"/>
                    </a:lnTo>
                    <a:lnTo>
                      <a:pt x="160" y="361"/>
                    </a:lnTo>
                    <a:lnTo>
                      <a:pt x="165" y="364"/>
                    </a:lnTo>
                    <a:lnTo>
                      <a:pt x="178" y="361"/>
                    </a:lnTo>
                    <a:lnTo>
                      <a:pt x="185" y="358"/>
                    </a:lnTo>
                    <a:lnTo>
                      <a:pt x="181" y="353"/>
                    </a:lnTo>
                    <a:lnTo>
                      <a:pt x="165" y="352"/>
                    </a:lnTo>
                    <a:lnTo>
                      <a:pt x="173" y="342"/>
                    </a:lnTo>
                    <a:lnTo>
                      <a:pt x="187" y="339"/>
                    </a:lnTo>
                    <a:lnTo>
                      <a:pt x="193" y="334"/>
                    </a:lnTo>
                    <a:lnTo>
                      <a:pt x="194" y="329"/>
                    </a:lnTo>
                    <a:lnTo>
                      <a:pt x="133" y="340"/>
                    </a:lnTo>
                    <a:lnTo>
                      <a:pt x="122" y="345"/>
                    </a:lnTo>
                    <a:lnTo>
                      <a:pt x="111" y="347"/>
                    </a:lnTo>
                    <a:lnTo>
                      <a:pt x="105" y="352"/>
                    </a:lnTo>
                    <a:lnTo>
                      <a:pt x="96" y="352"/>
                    </a:lnTo>
                    <a:lnTo>
                      <a:pt x="91" y="348"/>
                    </a:lnTo>
                    <a:lnTo>
                      <a:pt x="90" y="344"/>
                    </a:lnTo>
                    <a:lnTo>
                      <a:pt x="83" y="343"/>
                    </a:lnTo>
                    <a:lnTo>
                      <a:pt x="79" y="345"/>
                    </a:lnTo>
                    <a:lnTo>
                      <a:pt x="83" y="348"/>
                    </a:lnTo>
                    <a:lnTo>
                      <a:pt x="83" y="354"/>
                    </a:lnTo>
                    <a:lnTo>
                      <a:pt x="68" y="354"/>
                    </a:lnTo>
                    <a:lnTo>
                      <a:pt x="64" y="359"/>
                    </a:lnTo>
                    <a:lnTo>
                      <a:pt x="51" y="360"/>
                    </a:lnTo>
                    <a:lnTo>
                      <a:pt x="45" y="355"/>
                    </a:lnTo>
                    <a:lnTo>
                      <a:pt x="43" y="347"/>
                    </a:lnTo>
                    <a:lnTo>
                      <a:pt x="47" y="338"/>
                    </a:lnTo>
                    <a:lnTo>
                      <a:pt x="53" y="333"/>
                    </a:lnTo>
                    <a:lnTo>
                      <a:pt x="69" y="332"/>
                    </a:lnTo>
                    <a:lnTo>
                      <a:pt x="67" y="310"/>
                    </a:lnTo>
                    <a:lnTo>
                      <a:pt x="53" y="313"/>
                    </a:lnTo>
                    <a:lnTo>
                      <a:pt x="41" y="322"/>
                    </a:lnTo>
                    <a:lnTo>
                      <a:pt x="35" y="320"/>
                    </a:lnTo>
                    <a:lnTo>
                      <a:pt x="33" y="311"/>
                    </a:lnTo>
                    <a:lnTo>
                      <a:pt x="29" y="309"/>
                    </a:lnTo>
                    <a:lnTo>
                      <a:pt x="8" y="313"/>
                    </a:lnTo>
                    <a:lnTo>
                      <a:pt x="6" y="304"/>
                    </a:lnTo>
                    <a:lnTo>
                      <a:pt x="2" y="290"/>
                    </a:lnTo>
                    <a:lnTo>
                      <a:pt x="0" y="273"/>
                    </a:lnTo>
                    <a:lnTo>
                      <a:pt x="6" y="256"/>
                    </a:lnTo>
                    <a:lnTo>
                      <a:pt x="22" y="234"/>
                    </a:lnTo>
                    <a:lnTo>
                      <a:pt x="32" y="218"/>
                    </a:lnTo>
                    <a:lnTo>
                      <a:pt x="52" y="209"/>
                    </a:lnTo>
                    <a:lnTo>
                      <a:pt x="53" y="202"/>
                    </a:lnTo>
                    <a:lnTo>
                      <a:pt x="51" y="194"/>
                    </a:lnTo>
                    <a:lnTo>
                      <a:pt x="48" y="189"/>
                    </a:lnTo>
                    <a:lnTo>
                      <a:pt x="36" y="189"/>
                    </a:lnTo>
                    <a:lnTo>
                      <a:pt x="32" y="182"/>
                    </a:lnTo>
                    <a:lnTo>
                      <a:pt x="31" y="165"/>
                    </a:lnTo>
                    <a:lnTo>
                      <a:pt x="36" y="151"/>
                    </a:lnTo>
                    <a:lnTo>
                      <a:pt x="46" y="135"/>
                    </a:lnTo>
                    <a:lnTo>
                      <a:pt x="85" y="94"/>
                    </a:lnTo>
                    <a:lnTo>
                      <a:pt x="122" y="68"/>
                    </a:lnTo>
                    <a:lnTo>
                      <a:pt x="129" y="59"/>
                    </a:lnTo>
                    <a:lnTo>
                      <a:pt x="142" y="55"/>
                    </a:lnTo>
                    <a:lnTo>
                      <a:pt x="148" y="44"/>
                    </a:lnTo>
                    <a:lnTo>
                      <a:pt x="162" y="42"/>
                    </a:lnTo>
                    <a:lnTo>
                      <a:pt x="194" y="22"/>
                    </a:lnTo>
                    <a:lnTo>
                      <a:pt x="239" y="0"/>
                    </a:lnTo>
                    <a:lnTo>
                      <a:pt x="252" y="3"/>
                    </a:lnTo>
                    <a:lnTo>
                      <a:pt x="255" y="10"/>
                    </a:lnTo>
                    <a:lnTo>
                      <a:pt x="261" y="14"/>
                    </a:lnTo>
                    <a:lnTo>
                      <a:pt x="262" y="21"/>
                    </a:lnTo>
                    <a:lnTo>
                      <a:pt x="269" y="31"/>
                    </a:lnTo>
                    <a:lnTo>
                      <a:pt x="272" y="43"/>
                    </a:lnTo>
                    <a:lnTo>
                      <a:pt x="273" y="71"/>
                    </a:lnTo>
                    <a:lnTo>
                      <a:pt x="272" y="94"/>
                    </a:lnTo>
                    <a:lnTo>
                      <a:pt x="259" y="101"/>
                    </a:lnTo>
                    <a:lnTo>
                      <a:pt x="255" y="111"/>
                    </a:lnTo>
                    <a:lnTo>
                      <a:pt x="253" y="117"/>
                    </a:lnTo>
                    <a:lnTo>
                      <a:pt x="255" y="121"/>
                    </a:lnTo>
                    <a:lnTo>
                      <a:pt x="252" y="127"/>
                    </a:lnTo>
                    <a:lnTo>
                      <a:pt x="239" y="133"/>
                    </a:lnTo>
                    <a:lnTo>
                      <a:pt x="237" y="138"/>
                    </a:lnTo>
                    <a:lnTo>
                      <a:pt x="244" y="146"/>
                    </a:lnTo>
                    <a:lnTo>
                      <a:pt x="268" y="126"/>
                    </a:lnTo>
                    <a:lnTo>
                      <a:pt x="274" y="126"/>
                    </a:lnTo>
                    <a:lnTo>
                      <a:pt x="277" y="135"/>
                    </a:lnTo>
                    <a:lnTo>
                      <a:pt x="295" y="127"/>
                    </a:lnTo>
                    <a:lnTo>
                      <a:pt x="300" y="113"/>
                    </a:lnTo>
                    <a:lnTo>
                      <a:pt x="294" y="110"/>
                    </a:lnTo>
                    <a:lnTo>
                      <a:pt x="294" y="97"/>
                    </a:lnTo>
                    <a:lnTo>
                      <a:pt x="300" y="81"/>
                    </a:lnTo>
                    <a:lnTo>
                      <a:pt x="309" y="76"/>
                    </a:lnTo>
                    <a:lnTo>
                      <a:pt x="310" y="69"/>
                    </a:lnTo>
                    <a:lnTo>
                      <a:pt x="315" y="64"/>
                    </a:lnTo>
                    <a:lnTo>
                      <a:pt x="329" y="62"/>
                    </a:lnTo>
                    <a:lnTo>
                      <a:pt x="355" y="80"/>
                    </a:lnTo>
                    <a:lnTo>
                      <a:pt x="388" y="91"/>
                    </a:lnTo>
                    <a:lnTo>
                      <a:pt x="396" y="101"/>
                    </a:lnTo>
                    <a:lnTo>
                      <a:pt x="406" y="106"/>
                    </a:lnTo>
                    <a:lnTo>
                      <a:pt x="415" y="113"/>
                    </a:lnTo>
                    <a:lnTo>
                      <a:pt x="424" y="128"/>
                    </a:lnTo>
                    <a:lnTo>
                      <a:pt x="427" y="145"/>
                    </a:lnTo>
                    <a:lnTo>
                      <a:pt x="408" y="171"/>
                    </a:lnTo>
                    <a:lnTo>
                      <a:pt x="388" y="189"/>
                    </a:lnTo>
                    <a:lnTo>
                      <a:pt x="388" y="192"/>
                    </a:lnTo>
                    <a:lnTo>
                      <a:pt x="406" y="188"/>
                    </a:lnTo>
                    <a:lnTo>
                      <a:pt x="415" y="173"/>
                    </a:lnTo>
                    <a:lnTo>
                      <a:pt x="427" y="166"/>
                    </a:lnTo>
                    <a:lnTo>
                      <a:pt x="425" y="173"/>
                    </a:lnTo>
                    <a:lnTo>
                      <a:pt x="420" y="187"/>
                    </a:lnTo>
                    <a:lnTo>
                      <a:pt x="433" y="192"/>
                    </a:lnTo>
                    <a:lnTo>
                      <a:pt x="435" y="187"/>
                    </a:lnTo>
                    <a:lnTo>
                      <a:pt x="439" y="167"/>
                    </a:lnTo>
                    <a:lnTo>
                      <a:pt x="440" y="161"/>
                    </a:lnTo>
                    <a:lnTo>
                      <a:pt x="446" y="157"/>
                    </a:lnTo>
                    <a:lnTo>
                      <a:pt x="454" y="148"/>
                    </a:lnTo>
                    <a:lnTo>
                      <a:pt x="465" y="150"/>
                    </a:lnTo>
                    <a:lnTo>
                      <a:pt x="472" y="146"/>
                    </a:lnTo>
                    <a:lnTo>
                      <a:pt x="486" y="164"/>
                    </a:lnTo>
                    <a:lnTo>
                      <a:pt x="488" y="157"/>
                    </a:lnTo>
                    <a:lnTo>
                      <a:pt x="486" y="148"/>
                    </a:lnTo>
                    <a:lnTo>
                      <a:pt x="483" y="145"/>
                    </a:lnTo>
                    <a:lnTo>
                      <a:pt x="486" y="144"/>
                    </a:lnTo>
                    <a:lnTo>
                      <a:pt x="494" y="151"/>
                    </a:lnTo>
                    <a:lnTo>
                      <a:pt x="499" y="148"/>
                    </a:lnTo>
                    <a:lnTo>
                      <a:pt x="497" y="138"/>
                    </a:lnTo>
                    <a:lnTo>
                      <a:pt x="484" y="129"/>
                    </a:lnTo>
                    <a:lnTo>
                      <a:pt x="484" y="123"/>
                    </a:lnTo>
                    <a:lnTo>
                      <a:pt x="486" y="122"/>
                    </a:lnTo>
                    <a:lnTo>
                      <a:pt x="498" y="132"/>
                    </a:lnTo>
                    <a:lnTo>
                      <a:pt x="503" y="123"/>
                    </a:lnTo>
                    <a:lnTo>
                      <a:pt x="488" y="103"/>
                    </a:lnTo>
                    <a:lnTo>
                      <a:pt x="481" y="100"/>
                    </a:lnTo>
                    <a:lnTo>
                      <a:pt x="473" y="90"/>
                    </a:lnTo>
                    <a:lnTo>
                      <a:pt x="470" y="78"/>
                    </a:lnTo>
                    <a:lnTo>
                      <a:pt x="468" y="68"/>
                    </a:lnTo>
                    <a:lnTo>
                      <a:pt x="477" y="67"/>
                    </a:lnTo>
                    <a:lnTo>
                      <a:pt x="494" y="71"/>
                    </a:lnTo>
                    <a:lnTo>
                      <a:pt x="504" y="76"/>
                    </a:lnTo>
                    <a:lnTo>
                      <a:pt x="508" y="87"/>
                    </a:lnTo>
                    <a:lnTo>
                      <a:pt x="519" y="86"/>
                    </a:lnTo>
                    <a:lnTo>
                      <a:pt x="519" y="92"/>
                    </a:lnTo>
                    <a:lnTo>
                      <a:pt x="526" y="108"/>
                    </a:lnTo>
                    <a:lnTo>
                      <a:pt x="533" y="113"/>
                    </a:lnTo>
                    <a:lnTo>
                      <a:pt x="540" y="111"/>
                    </a:lnTo>
                    <a:lnTo>
                      <a:pt x="546" y="117"/>
                    </a:lnTo>
                    <a:lnTo>
                      <a:pt x="546" y="121"/>
                    </a:lnTo>
                    <a:lnTo>
                      <a:pt x="554" y="127"/>
                    </a:lnTo>
                    <a:lnTo>
                      <a:pt x="553" y="133"/>
                    </a:lnTo>
                    <a:lnTo>
                      <a:pt x="551" y="135"/>
                    </a:lnTo>
                    <a:lnTo>
                      <a:pt x="560" y="139"/>
                    </a:lnTo>
                    <a:lnTo>
                      <a:pt x="568" y="155"/>
                    </a:lnTo>
                    <a:lnTo>
                      <a:pt x="567" y="186"/>
                    </a:lnTo>
                    <a:lnTo>
                      <a:pt x="568" y="197"/>
                    </a:lnTo>
                    <a:lnTo>
                      <a:pt x="570" y="205"/>
                    </a:lnTo>
                    <a:lnTo>
                      <a:pt x="575" y="214"/>
                    </a:lnTo>
                    <a:lnTo>
                      <a:pt x="578" y="243"/>
                    </a:lnTo>
                    <a:lnTo>
                      <a:pt x="592" y="258"/>
                    </a:lnTo>
                    <a:lnTo>
                      <a:pt x="585" y="273"/>
                    </a:lnTo>
                    <a:lnTo>
                      <a:pt x="585" y="295"/>
                    </a:lnTo>
                    <a:lnTo>
                      <a:pt x="591" y="296"/>
                    </a:lnTo>
                    <a:lnTo>
                      <a:pt x="600" y="311"/>
                    </a:lnTo>
                    <a:lnTo>
                      <a:pt x="606" y="310"/>
                    </a:lnTo>
                    <a:lnTo>
                      <a:pt x="608" y="301"/>
                    </a:lnTo>
                    <a:lnTo>
                      <a:pt x="616" y="297"/>
                    </a:lnTo>
                    <a:lnTo>
                      <a:pt x="622" y="295"/>
                    </a:lnTo>
                    <a:lnTo>
                      <a:pt x="629" y="285"/>
                    </a:lnTo>
                    <a:lnTo>
                      <a:pt x="630" y="274"/>
                    </a:lnTo>
                    <a:lnTo>
                      <a:pt x="639" y="270"/>
                    </a:lnTo>
                    <a:lnTo>
                      <a:pt x="639" y="264"/>
                    </a:lnTo>
                    <a:lnTo>
                      <a:pt x="627" y="247"/>
                    </a:lnTo>
                    <a:lnTo>
                      <a:pt x="624" y="236"/>
                    </a:lnTo>
                    <a:lnTo>
                      <a:pt x="624" y="225"/>
                    </a:lnTo>
                    <a:lnTo>
                      <a:pt x="619" y="220"/>
                    </a:lnTo>
                    <a:lnTo>
                      <a:pt x="617" y="203"/>
                    </a:lnTo>
                    <a:lnTo>
                      <a:pt x="614" y="187"/>
                    </a:lnTo>
                    <a:lnTo>
                      <a:pt x="618" y="186"/>
                    </a:lnTo>
                    <a:lnTo>
                      <a:pt x="617" y="177"/>
                    </a:lnTo>
                    <a:lnTo>
                      <a:pt x="617" y="166"/>
                    </a:lnTo>
                    <a:lnTo>
                      <a:pt x="613" y="160"/>
                    </a:lnTo>
                    <a:lnTo>
                      <a:pt x="612" y="139"/>
                    </a:lnTo>
                    <a:lnTo>
                      <a:pt x="610" y="121"/>
                    </a:lnTo>
                    <a:lnTo>
                      <a:pt x="605" y="103"/>
                    </a:lnTo>
                    <a:lnTo>
                      <a:pt x="597" y="68"/>
                    </a:lnTo>
                    <a:lnTo>
                      <a:pt x="595" y="62"/>
                    </a:lnTo>
                    <a:lnTo>
                      <a:pt x="599" y="62"/>
                    </a:lnTo>
                    <a:lnTo>
                      <a:pt x="600" y="49"/>
                    </a:lnTo>
                    <a:lnTo>
                      <a:pt x="596" y="49"/>
                    </a:lnTo>
                    <a:lnTo>
                      <a:pt x="592" y="38"/>
                    </a:lnTo>
                    <a:lnTo>
                      <a:pt x="596" y="33"/>
                    </a:lnTo>
                    <a:lnTo>
                      <a:pt x="606" y="33"/>
                    </a:lnTo>
                    <a:lnTo>
                      <a:pt x="608" y="27"/>
                    </a:lnTo>
                    <a:lnTo>
                      <a:pt x="597" y="16"/>
                    </a:lnTo>
                    <a:lnTo>
                      <a:pt x="599" y="8"/>
                    </a:lnTo>
                    <a:lnTo>
                      <a:pt x="602" y="8"/>
                    </a:lnTo>
                    <a:lnTo>
                      <a:pt x="602" y="3"/>
                    </a:lnTo>
                    <a:lnTo>
                      <a:pt x="608" y="3"/>
                    </a:lnTo>
                    <a:lnTo>
                      <a:pt x="630" y="9"/>
                    </a:lnTo>
                    <a:lnTo>
                      <a:pt x="632" y="15"/>
                    </a:lnTo>
                    <a:lnTo>
                      <a:pt x="650" y="33"/>
                    </a:lnTo>
                    <a:lnTo>
                      <a:pt x="665" y="40"/>
                    </a:lnTo>
                    <a:lnTo>
                      <a:pt x="667" y="37"/>
                    </a:lnTo>
                    <a:lnTo>
                      <a:pt x="669" y="31"/>
                    </a:lnTo>
                    <a:lnTo>
                      <a:pt x="662" y="28"/>
                    </a:lnTo>
                    <a:lnTo>
                      <a:pt x="661" y="21"/>
                    </a:lnTo>
                    <a:lnTo>
                      <a:pt x="661" y="15"/>
                    </a:lnTo>
                    <a:lnTo>
                      <a:pt x="666" y="14"/>
                    </a:lnTo>
                    <a:lnTo>
                      <a:pt x="676" y="19"/>
                    </a:lnTo>
                    <a:lnTo>
                      <a:pt x="678" y="25"/>
                    </a:lnTo>
                    <a:lnTo>
                      <a:pt x="687" y="28"/>
                    </a:lnTo>
                    <a:lnTo>
                      <a:pt x="691" y="44"/>
                    </a:lnTo>
                    <a:lnTo>
                      <a:pt x="696" y="52"/>
                    </a:lnTo>
                    <a:lnTo>
                      <a:pt x="720" y="67"/>
                    </a:lnTo>
                    <a:lnTo>
                      <a:pt x="720" y="74"/>
                    </a:lnTo>
                    <a:lnTo>
                      <a:pt x="734" y="81"/>
                    </a:lnTo>
                    <a:lnTo>
                      <a:pt x="741" y="91"/>
                    </a:lnTo>
                    <a:lnTo>
                      <a:pt x="742" y="96"/>
                    </a:lnTo>
                    <a:lnTo>
                      <a:pt x="750" y="102"/>
                    </a:lnTo>
                    <a:lnTo>
                      <a:pt x="751" y="110"/>
                    </a:lnTo>
                    <a:lnTo>
                      <a:pt x="745" y="123"/>
                    </a:lnTo>
                    <a:lnTo>
                      <a:pt x="751" y="123"/>
                    </a:lnTo>
                    <a:lnTo>
                      <a:pt x="756" y="140"/>
                    </a:lnTo>
                    <a:lnTo>
                      <a:pt x="756" y="151"/>
                    </a:lnTo>
                    <a:lnTo>
                      <a:pt x="755" y="156"/>
                    </a:lnTo>
                    <a:lnTo>
                      <a:pt x="758" y="166"/>
                    </a:lnTo>
                    <a:lnTo>
                      <a:pt x="759" y="177"/>
                    </a:lnTo>
                    <a:lnTo>
                      <a:pt x="766" y="200"/>
                    </a:lnTo>
                    <a:lnTo>
                      <a:pt x="768" y="246"/>
                    </a:lnTo>
                    <a:lnTo>
                      <a:pt x="771" y="250"/>
                    </a:lnTo>
                    <a:lnTo>
                      <a:pt x="775" y="273"/>
                    </a:lnTo>
                    <a:lnTo>
                      <a:pt x="791" y="294"/>
                    </a:lnTo>
                    <a:lnTo>
                      <a:pt x="799" y="306"/>
                    </a:lnTo>
                    <a:lnTo>
                      <a:pt x="804" y="322"/>
                    </a:lnTo>
                    <a:lnTo>
                      <a:pt x="802" y="329"/>
                    </a:lnTo>
                    <a:lnTo>
                      <a:pt x="805" y="336"/>
                    </a:lnTo>
                    <a:lnTo>
                      <a:pt x="806" y="353"/>
                    </a:lnTo>
                    <a:lnTo>
                      <a:pt x="804" y="353"/>
                    </a:lnTo>
                    <a:lnTo>
                      <a:pt x="796" y="358"/>
                    </a:lnTo>
                    <a:lnTo>
                      <a:pt x="798" y="383"/>
                    </a:lnTo>
                    <a:lnTo>
                      <a:pt x="794" y="396"/>
                    </a:lnTo>
                    <a:lnTo>
                      <a:pt x="798" y="409"/>
                    </a:lnTo>
                    <a:lnTo>
                      <a:pt x="812" y="419"/>
                    </a:lnTo>
                    <a:lnTo>
                      <a:pt x="815" y="428"/>
                    </a:lnTo>
                    <a:lnTo>
                      <a:pt x="829" y="455"/>
                    </a:lnTo>
                    <a:lnTo>
                      <a:pt x="847" y="460"/>
                    </a:lnTo>
                    <a:lnTo>
                      <a:pt x="854" y="479"/>
                    </a:lnTo>
                    <a:lnTo>
                      <a:pt x="860" y="483"/>
                    </a:lnTo>
                    <a:lnTo>
                      <a:pt x="870" y="484"/>
                    </a:lnTo>
                    <a:lnTo>
                      <a:pt x="876" y="492"/>
                    </a:lnTo>
                    <a:lnTo>
                      <a:pt x="881" y="487"/>
                    </a:lnTo>
                    <a:lnTo>
                      <a:pt x="881" y="478"/>
                    </a:lnTo>
                    <a:lnTo>
                      <a:pt x="885" y="476"/>
                    </a:lnTo>
                    <a:lnTo>
                      <a:pt x="896" y="480"/>
                    </a:lnTo>
                    <a:lnTo>
                      <a:pt x="901" y="485"/>
                    </a:lnTo>
                    <a:lnTo>
                      <a:pt x="898" y="494"/>
                    </a:lnTo>
                    <a:lnTo>
                      <a:pt x="938" y="531"/>
                    </a:lnTo>
                    <a:lnTo>
                      <a:pt x="946" y="536"/>
                    </a:lnTo>
                    <a:lnTo>
                      <a:pt x="958" y="536"/>
                    </a:lnTo>
                    <a:lnTo>
                      <a:pt x="963" y="543"/>
                    </a:lnTo>
                    <a:lnTo>
                      <a:pt x="962" y="552"/>
                    </a:lnTo>
                    <a:lnTo>
                      <a:pt x="963" y="560"/>
                    </a:lnTo>
                    <a:lnTo>
                      <a:pt x="972" y="562"/>
                    </a:lnTo>
                    <a:lnTo>
                      <a:pt x="978" y="558"/>
                    </a:lnTo>
                    <a:lnTo>
                      <a:pt x="981" y="562"/>
                    </a:lnTo>
                    <a:lnTo>
                      <a:pt x="989" y="558"/>
                    </a:lnTo>
                    <a:lnTo>
                      <a:pt x="994" y="560"/>
                    </a:lnTo>
                    <a:lnTo>
                      <a:pt x="999" y="584"/>
                    </a:lnTo>
                    <a:lnTo>
                      <a:pt x="994" y="596"/>
                    </a:lnTo>
                    <a:lnTo>
                      <a:pt x="997" y="622"/>
                    </a:lnTo>
                    <a:lnTo>
                      <a:pt x="992" y="635"/>
                    </a:lnTo>
                    <a:lnTo>
                      <a:pt x="984" y="638"/>
                    </a:lnTo>
                    <a:lnTo>
                      <a:pt x="977" y="635"/>
                    </a:lnTo>
                    <a:lnTo>
                      <a:pt x="967" y="617"/>
                    </a:lnTo>
                    <a:lnTo>
                      <a:pt x="967" y="595"/>
                    </a:lnTo>
                    <a:lnTo>
                      <a:pt x="961" y="616"/>
                    </a:lnTo>
                    <a:lnTo>
                      <a:pt x="958" y="635"/>
                    </a:lnTo>
                    <a:lnTo>
                      <a:pt x="956" y="640"/>
                    </a:lnTo>
                    <a:lnTo>
                      <a:pt x="952" y="629"/>
                    </a:lnTo>
                    <a:lnTo>
                      <a:pt x="946" y="627"/>
                    </a:lnTo>
                    <a:lnTo>
                      <a:pt x="944" y="633"/>
                    </a:lnTo>
                    <a:lnTo>
                      <a:pt x="938" y="623"/>
                    </a:lnTo>
                    <a:lnTo>
                      <a:pt x="934" y="611"/>
                    </a:lnTo>
                    <a:lnTo>
                      <a:pt x="934" y="597"/>
                    </a:lnTo>
                    <a:lnTo>
                      <a:pt x="931" y="605"/>
                    </a:lnTo>
                    <a:lnTo>
                      <a:pt x="925" y="606"/>
                    </a:lnTo>
                    <a:lnTo>
                      <a:pt x="924" y="602"/>
                    </a:lnTo>
                    <a:lnTo>
                      <a:pt x="918" y="617"/>
                    </a:lnTo>
                    <a:lnTo>
                      <a:pt x="914" y="617"/>
                    </a:lnTo>
                    <a:lnTo>
                      <a:pt x="902" y="624"/>
                    </a:lnTo>
                    <a:lnTo>
                      <a:pt x="902" y="632"/>
                    </a:lnTo>
                    <a:lnTo>
                      <a:pt x="906" y="632"/>
                    </a:lnTo>
                    <a:lnTo>
                      <a:pt x="907" y="656"/>
                    </a:lnTo>
                    <a:lnTo>
                      <a:pt x="899" y="657"/>
                    </a:lnTo>
                    <a:lnTo>
                      <a:pt x="895" y="652"/>
                    </a:lnTo>
                    <a:lnTo>
                      <a:pt x="881" y="651"/>
                    </a:lnTo>
                    <a:lnTo>
                      <a:pt x="874" y="654"/>
                    </a:lnTo>
                    <a:lnTo>
                      <a:pt x="872" y="657"/>
                    </a:lnTo>
                    <a:lnTo>
                      <a:pt x="879" y="670"/>
                    </a:lnTo>
                    <a:lnTo>
                      <a:pt x="880" y="677"/>
                    </a:lnTo>
                    <a:lnTo>
                      <a:pt x="877" y="694"/>
                    </a:lnTo>
                    <a:lnTo>
                      <a:pt x="879" y="700"/>
                    </a:lnTo>
                    <a:lnTo>
                      <a:pt x="888" y="681"/>
                    </a:lnTo>
                    <a:lnTo>
                      <a:pt x="902" y="672"/>
                    </a:lnTo>
                    <a:lnTo>
                      <a:pt x="906" y="663"/>
                    </a:lnTo>
                    <a:lnTo>
                      <a:pt x="929" y="662"/>
                    </a:lnTo>
                    <a:lnTo>
                      <a:pt x="931" y="668"/>
                    </a:lnTo>
                    <a:lnTo>
                      <a:pt x="940" y="671"/>
                    </a:lnTo>
                    <a:lnTo>
                      <a:pt x="936" y="677"/>
                    </a:lnTo>
                    <a:lnTo>
                      <a:pt x="935" y="684"/>
                    </a:lnTo>
                    <a:lnTo>
                      <a:pt x="929" y="691"/>
                    </a:lnTo>
                    <a:lnTo>
                      <a:pt x="930" y="695"/>
                    </a:lnTo>
                    <a:lnTo>
                      <a:pt x="925" y="694"/>
                    </a:lnTo>
                    <a:lnTo>
                      <a:pt x="923" y="700"/>
                    </a:lnTo>
                    <a:lnTo>
                      <a:pt x="927" y="710"/>
                    </a:lnTo>
                    <a:lnTo>
                      <a:pt x="933" y="711"/>
                    </a:lnTo>
                    <a:lnTo>
                      <a:pt x="935" y="700"/>
                    </a:lnTo>
                    <a:lnTo>
                      <a:pt x="947" y="706"/>
                    </a:lnTo>
                    <a:lnTo>
                      <a:pt x="958" y="708"/>
                    </a:lnTo>
                    <a:lnTo>
                      <a:pt x="961" y="719"/>
                    </a:lnTo>
                    <a:lnTo>
                      <a:pt x="960" y="727"/>
                    </a:lnTo>
                    <a:lnTo>
                      <a:pt x="954" y="729"/>
                    </a:lnTo>
                    <a:lnTo>
                      <a:pt x="951" y="726"/>
                    </a:lnTo>
                    <a:lnTo>
                      <a:pt x="949" y="734"/>
                    </a:lnTo>
                    <a:lnTo>
                      <a:pt x="944" y="740"/>
                    </a:lnTo>
                    <a:lnTo>
                      <a:pt x="944" y="745"/>
                    </a:lnTo>
                    <a:lnTo>
                      <a:pt x="936" y="743"/>
                    </a:lnTo>
                    <a:lnTo>
                      <a:pt x="917" y="751"/>
                    </a:lnTo>
                    <a:lnTo>
                      <a:pt x="914" y="761"/>
                    </a:lnTo>
                    <a:lnTo>
                      <a:pt x="901" y="761"/>
                    </a:lnTo>
                    <a:lnTo>
                      <a:pt x="895" y="757"/>
                    </a:lnTo>
                    <a:lnTo>
                      <a:pt x="893" y="767"/>
                    </a:lnTo>
                    <a:lnTo>
                      <a:pt x="887" y="770"/>
                    </a:lnTo>
                    <a:lnTo>
                      <a:pt x="885" y="774"/>
                    </a:lnTo>
                    <a:lnTo>
                      <a:pt x="876" y="769"/>
                    </a:lnTo>
                    <a:lnTo>
                      <a:pt x="861" y="775"/>
                    </a:lnTo>
                    <a:lnTo>
                      <a:pt x="836" y="769"/>
                    </a:lnTo>
                    <a:lnTo>
                      <a:pt x="831" y="761"/>
                    </a:lnTo>
                    <a:lnTo>
                      <a:pt x="814" y="756"/>
                    </a:lnTo>
                    <a:lnTo>
                      <a:pt x="809" y="749"/>
                    </a:lnTo>
                    <a:lnTo>
                      <a:pt x="800" y="749"/>
                    </a:lnTo>
                    <a:lnTo>
                      <a:pt x="795" y="758"/>
                    </a:lnTo>
                    <a:lnTo>
                      <a:pt x="771" y="754"/>
                    </a:lnTo>
                    <a:lnTo>
                      <a:pt x="758" y="749"/>
                    </a:lnTo>
                    <a:lnTo>
                      <a:pt x="757" y="742"/>
                    </a:lnTo>
                    <a:lnTo>
                      <a:pt x="773" y="726"/>
                    </a:lnTo>
                    <a:lnTo>
                      <a:pt x="768" y="720"/>
                    </a:lnTo>
                    <a:lnTo>
                      <a:pt x="758" y="724"/>
                    </a:lnTo>
                    <a:lnTo>
                      <a:pt x="742" y="722"/>
                    </a:lnTo>
                    <a:lnTo>
                      <a:pt x="740" y="715"/>
                    </a:lnTo>
                    <a:lnTo>
                      <a:pt x="726" y="711"/>
                    </a:lnTo>
                    <a:lnTo>
                      <a:pt x="721" y="714"/>
                    </a:lnTo>
                    <a:lnTo>
                      <a:pt x="697" y="710"/>
                    </a:lnTo>
                    <a:lnTo>
                      <a:pt x="696" y="700"/>
                    </a:lnTo>
                    <a:lnTo>
                      <a:pt x="699" y="693"/>
                    </a:lnTo>
                    <a:lnTo>
                      <a:pt x="697" y="677"/>
                    </a:lnTo>
                    <a:lnTo>
                      <a:pt x="693" y="666"/>
                    </a:lnTo>
                    <a:lnTo>
                      <a:pt x="682" y="662"/>
                    </a:lnTo>
                    <a:lnTo>
                      <a:pt x="678" y="670"/>
                    </a:lnTo>
                    <a:lnTo>
                      <a:pt x="673" y="678"/>
                    </a:lnTo>
                    <a:lnTo>
                      <a:pt x="660" y="684"/>
                    </a:lnTo>
                    <a:lnTo>
                      <a:pt x="665" y="702"/>
                    </a:lnTo>
                    <a:lnTo>
                      <a:pt x="665" y="710"/>
                    </a:lnTo>
                    <a:lnTo>
                      <a:pt x="655" y="718"/>
                    </a:lnTo>
                    <a:lnTo>
                      <a:pt x="639" y="741"/>
                    </a:lnTo>
                    <a:lnTo>
                      <a:pt x="612" y="748"/>
                    </a:lnTo>
                    <a:lnTo>
                      <a:pt x="572" y="748"/>
                    </a:lnTo>
                    <a:lnTo>
                      <a:pt x="578" y="753"/>
                    </a:lnTo>
                    <a:lnTo>
                      <a:pt x="567" y="770"/>
                    </a:lnTo>
                    <a:lnTo>
                      <a:pt x="552" y="781"/>
                    </a:lnTo>
                    <a:lnTo>
                      <a:pt x="535" y="788"/>
                    </a:lnTo>
                    <a:lnTo>
                      <a:pt x="521" y="796"/>
                    </a:lnTo>
                    <a:lnTo>
                      <a:pt x="503" y="799"/>
                    </a:lnTo>
                    <a:lnTo>
                      <a:pt x="495" y="795"/>
                    </a:lnTo>
                    <a:lnTo>
                      <a:pt x="482" y="801"/>
                    </a:lnTo>
                    <a:lnTo>
                      <a:pt x="467" y="797"/>
                    </a:lnTo>
                    <a:lnTo>
                      <a:pt x="460" y="802"/>
                    </a:lnTo>
                    <a:lnTo>
                      <a:pt x="455" y="796"/>
                    </a:lnTo>
                    <a:lnTo>
                      <a:pt x="440" y="802"/>
                    </a:lnTo>
                    <a:lnTo>
                      <a:pt x="425" y="805"/>
                    </a:lnTo>
                    <a:lnTo>
                      <a:pt x="423" y="807"/>
                    </a:lnTo>
                    <a:lnTo>
                      <a:pt x="430" y="807"/>
                    </a:lnTo>
                    <a:lnTo>
                      <a:pt x="429" y="812"/>
                    </a:lnTo>
                    <a:lnTo>
                      <a:pt x="415" y="812"/>
                    </a:lnTo>
                    <a:lnTo>
                      <a:pt x="393" y="818"/>
                    </a:lnTo>
                    <a:lnTo>
                      <a:pt x="387" y="815"/>
                    </a:lnTo>
                    <a:lnTo>
                      <a:pt x="369" y="815"/>
                    </a:lnTo>
                    <a:lnTo>
                      <a:pt x="320" y="819"/>
                    </a:lnTo>
                    <a:lnTo>
                      <a:pt x="321" y="816"/>
                    </a:lnTo>
                    <a:lnTo>
                      <a:pt x="332" y="807"/>
                    </a:lnTo>
                    <a:lnTo>
                      <a:pt x="314" y="796"/>
                    </a:lnTo>
                    <a:lnTo>
                      <a:pt x="305" y="783"/>
                    </a:lnTo>
                    <a:lnTo>
                      <a:pt x="301" y="770"/>
                    </a:lnTo>
                    <a:lnTo>
                      <a:pt x="296" y="758"/>
                    </a:lnTo>
                    <a:lnTo>
                      <a:pt x="296" y="743"/>
                    </a:lnTo>
                    <a:lnTo>
                      <a:pt x="300" y="732"/>
                    </a:lnTo>
                    <a:lnTo>
                      <a:pt x="300" y="729"/>
                    </a:lnTo>
                    <a:lnTo>
                      <a:pt x="291" y="724"/>
                    </a:lnTo>
                    <a:lnTo>
                      <a:pt x="290" y="719"/>
                    </a:lnTo>
                    <a:lnTo>
                      <a:pt x="287" y="713"/>
                    </a:lnTo>
                    <a:lnTo>
                      <a:pt x="277" y="706"/>
                    </a:lnTo>
                    <a:lnTo>
                      <a:pt x="277" y="702"/>
                    </a:lnTo>
                    <a:lnTo>
                      <a:pt x="259" y="697"/>
                    </a:lnTo>
                    <a:lnTo>
                      <a:pt x="230" y="698"/>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301" name="Freeform 290"/>
              <p:cNvSpPr>
                <a:spLocks noChangeAspect="1"/>
              </p:cNvSpPr>
              <p:nvPr/>
            </p:nvSpPr>
            <p:spPr bwMode="gray">
              <a:xfrm>
                <a:off x="1342" y="1267"/>
                <a:ext cx="27" cy="34"/>
              </a:xfrm>
              <a:custGeom>
                <a:avLst/>
                <a:gdLst/>
                <a:ahLst/>
                <a:cxnLst>
                  <a:cxn ang="0">
                    <a:pos x="114" y="130"/>
                  </a:cxn>
                  <a:cxn ang="0">
                    <a:pos x="114" y="121"/>
                  </a:cxn>
                  <a:cxn ang="0">
                    <a:pos x="118" y="111"/>
                  </a:cxn>
                  <a:cxn ang="0">
                    <a:pos x="127" y="95"/>
                  </a:cxn>
                  <a:cxn ang="0">
                    <a:pos x="132" y="76"/>
                  </a:cxn>
                  <a:cxn ang="0">
                    <a:pos x="135" y="59"/>
                  </a:cxn>
                  <a:cxn ang="0">
                    <a:pos x="135" y="46"/>
                  </a:cxn>
                  <a:cxn ang="0">
                    <a:pos x="137" y="39"/>
                  </a:cxn>
                  <a:cxn ang="0">
                    <a:pos x="134" y="29"/>
                  </a:cxn>
                  <a:cxn ang="0">
                    <a:pos x="126" y="28"/>
                  </a:cxn>
                  <a:cxn ang="0">
                    <a:pos x="120" y="16"/>
                  </a:cxn>
                  <a:cxn ang="0">
                    <a:pos x="99" y="2"/>
                  </a:cxn>
                  <a:cxn ang="0">
                    <a:pos x="88" y="0"/>
                  </a:cxn>
                  <a:cxn ang="0">
                    <a:pos x="69" y="6"/>
                  </a:cxn>
                  <a:cxn ang="0">
                    <a:pos x="34" y="6"/>
                  </a:cxn>
                  <a:cxn ang="0">
                    <a:pos x="23" y="12"/>
                  </a:cxn>
                  <a:cxn ang="0">
                    <a:pos x="13" y="32"/>
                  </a:cxn>
                  <a:cxn ang="0">
                    <a:pos x="2" y="48"/>
                  </a:cxn>
                  <a:cxn ang="0">
                    <a:pos x="0" y="57"/>
                  </a:cxn>
                  <a:cxn ang="0">
                    <a:pos x="26" y="71"/>
                  </a:cxn>
                  <a:cxn ang="0">
                    <a:pos x="32" y="81"/>
                  </a:cxn>
                  <a:cxn ang="0">
                    <a:pos x="44" y="92"/>
                  </a:cxn>
                  <a:cxn ang="0">
                    <a:pos x="54" y="109"/>
                  </a:cxn>
                  <a:cxn ang="0">
                    <a:pos x="60" y="115"/>
                  </a:cxn>
                  <a:cxn ang="0">
                    <a:pos x="71" y="132"/>
                  </a:cxn>
                  <a:cxn ang="0">
                    <a:pos x="72" y="141"/>
                  </a:cxn>
                  <a:cxn ang="0">
                    <a:pos x="93" y="167"/>
                  </a:cxn>
                  <a:cxn ang="0">
                    <a:pos x="96" y="163"/>
                  </a:cxn>
                  <a:cxn ang="0">
                    <a:pos x="96" y="158"/>
                  </a:cxn>
                  <a:cxn ang="0">
                    <a:pos x="100" y="158"/>
                  </a:cxn>
                  <a:cxn ang="0">
                    <a:pos x="110" y="145"/>
                  </a:cxn>
                  <a:cxn ang="0">
                    <a:pos x="114" y="136"/>
                  </a:cxn>
                  <a:cxn ang="0">
                    <a:pos x="114" y="130"/>
                  </a:cxn>
                </a:cxnLst>
                <a:rect l="0" t="0" r="r" b="b"/>
                <a:pathLst>
                  <a:path w="137" h="167">
                    <a:moveTo>
                      <a:pt x="114" y="130"/>
                    </a:moveTo>
                    <a:lnTo>
                      <a:pt x="114" y="121"/>
                    </a:lnTo>
                    <a:lnTo>
                      <a:pt x="118" y="111"/>
                    </a:lnTo>
                    <a:lnTo>
                      <a:pt x="127" y="95"/>
                    </a:lnTo>
                    <a:lnTo>
                      <a:pt x="132" y="76"/>
                    </a:lnTo>
                    <a:lnTo>
                      <a:pt x="135" y="59"/>
                    </a:lnTo>
                    <a:lnTo>
                      <a:pt x="135" y="46"/>
                    </a:lnTo>
                    <a:lnTo>
                      <a:pt x="137" y="39"/>
                    </a:lnTo>
                    <a:lnTo>
                      <a:pt x="134" y="29"/>
                    </a:lnTo>
                    <a:lnTo>
                      <a:pt x="126" y="28"/>
                    </a:lnTo>
                    <a:lnTo>
                      <a:pt x="120" y="16"/>
                    </a:lnTo>
                    <a:lnTo>
                      <a:pt x="99" y="2"/>
                    </a:lnTo>
                    <a:lnTo>
                      <a:pt x="88" y="0"/>
                    </a:lnTo>
                    <a:lnTo>
                      <a:pt x="69" y="6"/>
                    </a:lnTo>
                    <a:lnTo>
                      <a:pt x="34" y="6"/>
                    </a:lnTo>
                    <a:lnTo>
                      <a:pt x="23" y="12"/>
                    </a:lnTo>
                    <a:lnTo>
                      <a:pt x="13" y="32"/>
                    </a:lnTo>
                    <a:lnTo>
                      <a:pt x="2" y="48"/>
                    </a:lnTo>
                    <a:lnTo>
                      <a:pt x="0" y="57"/>
                    </a:lnTo>
                    <a:lnTo>
                      <a:pt x="26" y="71"/>
                    </a:lnTo>
                    <a:lnTo>
                      <a:pt x="32" y="81"/>
                    </a:lnTo>
                    <a:lnTo>
                      <a:pt x="44" y="92"/>
                    </a:lnTo>
                    <a:lnTo>
                      <a:pt x="54" y="109"/>
                    </a:lnTo>
                    <a:lnTo>
                      <a:pt x="60" y="115"/>
                    </a:lnTo>
                    <a:lnTo>
                      <a:pt x="71" y="132"/>
                    </a:lnTo>
                    <a:lnTo>
                      <a:pt x="72" y="141"/>
                    </a:lnTo>
                    <a:lnTo>
                      <a:pt x="93" y="167"/>
                    </a:lnTo>
                    <a:lnTo>
                      <a:pt x="96" y="163"/>
                    </a:lnTo>
                    <a:lnTo>
                      <a:pt x="96" y="158"/>
                    </a:lnTo>
                    <a:lnTo>
                      <a:pt x="100" y="158"/>
                    </a:lnTo>
                    <a:lnTo>
                      <a:pt x="110" y="145"/>
                    </a:lnTo>
                    <a:lnTo>
                      <a:pt x="114" y="136"/>
                    </a:lnTo>
                    <a:lnTo>
                      <a:pt x="114" y="130"/>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302" name="Freeform 291"/>
              <p:cNvSpPr>
                <a:spLocks noChangeAspect="1"/>
              </p:cNvSpPr>
              <p:nvPr/>
            </p:nvSpPr>
            <p:spPr bwMode="gray">
              <a:xfrm>
                <a:off x="1392" y="1262"/>
                <a:ext cx="67" cy="97"/>
              </a:xfrm>
              <a:custGeom>
                <a:avLst/>
                <a:gdLst/>
                <a:ahLst/>
                <a:cxnLst>
                  <a:cxn ang="0">
                    <a:pos x="124" y="351"/>
                  </a:cxn>
                  <a:cxn ang="0">
                    <a:pos x="109" y="334"/>
                  </a:cxn>
                  <a:cxn ang="0">
                    <a:pos x="87" y="317"/>
                  </a:cxn>
                  <a:cxn ang="0">
                    <a:pos x="55" y="322"/>
                  </a:cxn>
                  <a:cxn ang="0">
                    <a:pos x="40" y="291"/>
                  </a:cxn>
                  <a:cxn ang="0">
                    <a:pos x="1" y="245"/>
                  </a:cxn>
                  <a:cxn ang="0">
                    <a:pos x="6" y="189"/>
                  </a:cxn>
                  <a:cxn ang="0">
                    <a:pos x="35" y="189"/>
                  </a:cxn>
                  <a:cxn ang="0">
                    <a:pos x="42" y="202"/>
                  </a:cxn>
                  <a:cxn ang="0">
                    <a:pos x="64" y="217"/>
                  </a:cxn>
                  <a:cxn ang="0">
                    <a:pos x="71" y="244"/>
                  </a:cxn>
                  <a:cxn ang="0">
                    <a:pos x="99" y="236"/>
                  </a:cxn>
                  <a:cxn ang="0">
                    <a:pos x="124" y="223"/>
                  </a:cxn>
                  <a:cxn ang="0">
                    <a:pos x="120" y="196"/>
                  </a:cxn>
                  <a:cxn ang="0">
                    <a:pos x="132" y="190"/>
                  </a:cxn>
                  <a:cxn ang="0">
                    <a:pos x="116" y="171"/>
                  </a:cxn>
                  <a:cxn ang="0">
                    <a:pos x="110" y="144"/>
                  </a:cxn>
                  <a:cxn ang="0">
                    <a:pos x="137" y="151"/>
                  </a:cxn>
                  <a:cxn ang="0">
                    <a:pos x="114" y="119"/>
                  </a:cxn>
                  <a:cxn ang="0">
                    <a:pos x="93" y="134"/>
                  </a:cxn>
                  <a:cxn ang="0">
                    <a:pos x="61" y="105"/>
                  </a:cxn>
                  <a:cxn ang="0">
                    <a:pos x="80" y="78"/>
                  </a:cxn>
                  <a:cxn ang="0">
                    <a:pos x="99" y="98"/>
                  </a:cxn>
                  <a:cxn ang="0">
                    <a:pos x="98" y="71"/>
                  </a:cxn>
                  <a:cxn ang="0">
                    <a:pos x="71" y="59"/>
                  </a:cxn>
                  <a:cxn ang="0">
                    <a:pos x="96" y="21"/>
                  </a:cxn>
                  <a:cxn ang="0">
                    <a:pos x="124" y="39"/>
                  </a:cxn>
                  <a:cxn ang="0">
                    <a:pos x="113" y="19"/>
                  </a:cxn>
                  <a:cxn ang="0">
                    <a:pos x="129" y="0"/>
                  </a:cxn>
                  <a:cxn ang="0">
                    <a:pos x="152" y="22"/>
                  </a:cxn>
                  <a:cxn ang="0">
                    <a:pos x="188" y="34"/>
                  </a:cxn>
                  <a:cxn ang="0">
                    <a:pos x="248" y="8"/>
                  </a:cxn>
                  <a:cxn ang="0">
                    <a:pos x="288" y="26"/>
                  </a:cxn>
                  <a:cxn ang="0">
                    <a:pos x="284" y="66"/>
                  </a:cxn>
                  <a:cxn ang="0">
                    <a:pos x="270" y="76"/>
                  </a:cxn>
                  <a:cxn ang="0">
                    <a:pos x="282" y="112"/>
                  </a:cxn>
                  <a:cxn ang="0">
                    <a:pos x="250" y="130"/>
                  </a:cxn>
                  <a:cxn ang="0">
                    <a:pos x="228" y="164"/>
                  </a:cxn>
                  <a:cxn ang="0">
                    <a:pos x="220" y="195"/>
                  </a:cxn>
                  <a:cxn ang="0">
                    <a:pos x="265" y="173"/>
                  </a:cxn>
                  <a:cxn ang="0">
                    <a:pos x="282" y="204"/>
                  </a:cxn>
                  <a:cxn ang="0">
                    <a:pos x="293" y="222"/>
                  </a:cxn>
                  <a:cxn ang="0">
                    <a:pos x="290" y="248"/>
                  </a:cxn>
                  <a:cxn ang="0">
                    <a:pos x="315" y="222"/>
                  </a:cxn>
                  <a:cxn ang="0">
                    <a:pos x="324" y="247"/>
                  </a:cxn>
                  <a:cxn ang="0">
                    <a:pos x="329" y="288"/>
                  </a:cxn>
                  <a:cxn ang="0">
                    <a:pos x="320" y="313"/>
                  </a:cxn>
                  <a:cxn ang="0">
                    <a:pos x="323" y="344"/>
                  </a:cxn>
                  <a:cxn ang="0">
                    <a:pos x="325" y="360"/>
                  </a:cxn>
                  <a:cxn ang="0">
                    <a:pos x="322" y="389"/>
                  </a:cxn>
                  <a:cxn ang="0">
                    <a:pos x="303" y="410"/>
                  </a:cxn>
                  <a:cxn ang="0">
                    <a:pos x="249" y="426"/>
                  </a:cxn>
                  <a:cxn ang="0">
                    <a:pos x="248" y="444"/>
                  </a:cxn>
                  <a:cxn ang="0">
                    <a:pos x="229" y="475"/>
                  </a:cxn>
                  <a:cxn ang="0">
                    <a:pos x="205" y="464"/>
                  </a:cxn>
                  <a:cxn ang="0">
                    <a:pos x="187" y="473"/>
                  </a:cxn>
                  <a:cxn ang="0">
                    <a:pos x="172" y="424"/>
                  </a:cxn>
                  <a:cxn ang="0">
                    <a:pos x="144" y="384"/>
                  </a:cxn>
                </a:cxnLst>
                <a:rect l="0" t="0" r="r" b="b"/>
                <a:pathLst>
                  <a:path w="331" h="484">
                    <a:moveTo>
                      <a:pt x="137" y="376"/>
                    </a:moveTo>
                    <a:lnTo>
                      <a:pt x="132" y="371"/>
                    </a:lnTo>
                    <a:lnTo>
                      <a:pt x="124" y="351"/>
                    </a:lnTo>
                    <a:lnTo>
                      <a:pt x="123" y="344"/>
                    </a:lnTo>
                    <a:lnTo>
                      <a:pt x="116" y="336"/>
                    </a:lnTo>
                    <a:lnTo>
                      <a:pt x="109" y="334"/>
                    </a:lnTo>
                    <a:lnTo>
                      <a:pt x="99" y="341"/>
                    </a:lnTo>
                    <a:lnTo>
                      <a:pt x="94" y="328"/>
                    </a:lnTo>
                    <a:lnTo>
                      <a:pt x="87" y="317"/>
                    </a:lnTo>
                    <a:lnTo>
                      <a:pt x="81" y="317"/>
                    </a:lnTo>
                    <a:lnTo>
                      <a:pt x="78" y="325"/>
                    </a:lnTo>
                    <a:lnTo>
                      <a:pt x="55" y="322"/>
                    </a:lnTo>
                    <a:lnTo>
                      <a:pt x="51" y="307"/>
                    </a:lnTo>
                    <a:lnTo>
                      <a:pt x="42" y="297"/>
                    </a:lnTo>
                    <a:lnTo>
                      <a:pt x="40" y="291"/>
                    </a:lnTo>
                    <a:lnTo>
                      <a:pt x="22" y="275"/>
                    </a:lnTo>
                    <a:lnTo>
                      <a:pt x="18" y="268"/>
                    </a:lnTo>
                    <a:lnTo>
                      <a:pt x="1" y="245"/>
                    </a:lnTo>
                    <a:lnTo>
                      <a:pt x="0" y="227"/>
                    </a:lnTo>
                    <a:lnTo>
                      <a:pt x="2" y="205"/>
                    </a:lnTo>
                    <a:lnTo>
                      <a:pt x="6" y="189"/>
                    </a:lnTo>
                    <a:lnTo>
                      <a:pt x="15" y="182"/>
                    </a:lnTo>
                    <a:lnTo>
                      <a:pt x="28" y="179"/>
                    </a:lnTo>
                    <a:lnTo>
                      <a:pt x="35" y="189"/>
                    </a:lnTo>
                    <a:lnTo>
                      <a:pt x="43" y="194"/>
                    </a:lnTo>
                    <a:lnTo>
                      <a:pt x="44" y="195"/>
                    </a:lnTo>
                    <a:lnTo>
                      <a:pt x="42" y="202"/>
                    </a:lnTo>
                    <a:lnTo>
                      <a:pt x="48" y="209"/>
                    </a:lnTo>
                    <a:lnTo>
                      <a:pt x="59" y="212"/>
                    </a:lnTo>
                    <a:lnTo>
                      <a:pt x="64" y="217"/>
                    </a:lnTo>
                    <a:lnTo>
                      <a:pt x="65" y="228"/>
                    </a:lnTo>
                    <a:lnTo>
                      <a:pt x="69" y="236"/>
                    </a:lnTo>
                    <a:lnTo>
                      <a:pt x="71" y="244"/>
                    </a:lnTo>
                    <a:lnTo>
                      <a:pt x="89" y="245"/>
                    </a:lnTo>
                    <a:lnTo>
                      <a:pt x="97" y="241"/>
                    </a:lnTo>
                    <a:lnTo>
                      <a:pt x="99" y="236"/>
                    </a:lnTo>
                    <a:lnTo>
                      <a:pt x="105" y="238"/>
                    </a:lnTo>
                    <a:lnTo>
                      <a:pt x="113" y="236"/>
                    </a:lnTo>
                    <a:lnTo>
                      <a:pt x="124" y="223"/>
                    </a:lnTo>
                    <a:lnTo>
                      <a:pt x="119" y="214"/>
                    </a:lnTo>
                    <a:lnTo>
                      <a:pt x="116" y="196"/>
                    </a:lnTo>
                    <a:lnTo>
                      <a:pt x="120" y="196"/>
                    </a:lnTo>
                    <a:lnTo>
                      <a:pt x="128" y="206"/>
                    </a:lnTo>
                    <a:lnTo>
                      <a:pt x="132" y="204"/>
                    </a:lnTo>
                    <a:lnTo>
                      <a:pt x="132" y="190"/>
                    </a:lnTo>
                    <a:lnTo>
                      <a:pt x="129" y="183"/>
                    </a:lnTo>
                    <a:lnTo>
                      <a:pt x="119" y="182"/>
                    </a:lnTo>
                    <a:lnTo>
                      <a:pt x="116" y="171"/>
                    </a:lnTo>
                    <a:lnTo>
                      <a:pt x="112" y="168"/>
                    </a:lnTo>
                    <a:lnTo>
                      <a:pt x="112" y="155"/>
                    </a:lnTo>
                    <a:lnTo>
                      <a:pt x="110" y="144"/>
                    </a:lnTo>
                    <a:lnTo>
                      <a:pt x="112" y="140"/>
                    </a:lnTo>
                    <a:lnTo>
                      <a:pt x="121" y="137"/>
                    </a:lnTo>
                    <a:lnTo>
                      <a:pt x="137" y="151"/>
                    </a:lnTo>
                    <a:lnTo>
                      <a:pt x="140" y="146"/>
                    </a:lnTo>
                    <a:lnTo>
                      <a:pt x="118" y="113"/>
                    </a:lnTo>
                    <a:lnTo>
                      <a:pt x="114" y="119"/>
                    </a:lnTo>
                    <a:lnTo>
                      <a:pt x="113" y="128"/>
                    </a:lnTo>
                    <a:lnTo>
                      <a:pt x="104" y="131"/>
                    </a:lnTo>
                    <a:lnTo>
                      <a:pt x="93" y="134"/>
                    </a:lnTo>
                    <a:lnTo>
                      <a:pt x="77" y="123"/>
                    </a:lnTo>
                    <a:lnTo>
                      <a:pt x="69" y="107"/>
                    </a:lnTo>
                    <a:lnTo>
                      <a:pt x="61" y="105"/>
                    </a:lnTo>
                    <a:lnTo>
                      <a:pt x="59" y="89"/>
                    </a:lnTo>
                    <a:lnTo>
                      <a:pt x="60" y="78"/>
                    </a:lnTo>
                    <a:lnTo>
                      <a:pt x="80" y="78"/>
                    </a:lnTo>
                    <a:lnTo>
                      <a:pt x="87" y="85"/>
                    </a:lnTo>
                    <a:lnTo>
                      <a:pt x="89" y="92"/>
                    </a:lnTo>
                    <a:lnTo>
                      <a:pt x="99" y="98"/>
                    </a:lnTo>
                    <a:lnTo>
                      <a:pt x="102" y="92"/>
                    </a:lnTo>
                    <a:lnTo>
                      <a:pt x="98" y="80"/>
                    </a:lnTo>
                    <a:lnTo>
                      <a:pt x="98" y="71"/>
                    </a:lnTo>
                    <a:lnTo>
                      <a:pt x="85" y="67"/>
                    </a:lnTo>
                    <a:lnTo>
                      <a:pt x="80" y="59"/>
                    </a:lnTo>
                    <a:lnTo>
                      <a:pt x="71" y="59"/>
                    </a:lnTo>
                    <a:lnTo>
                      <a:pt x="66" y="45"/>
                    </a:lnTo>
                    <a:lnTo>
                      <a:pt x="77" y="32"/>
                    </a:lnTo>
                    <a:lnTo>
                      <a:pt x="96" y="21"/>
                    </a:lnTo>
                    <a:lnTo>
                      <a:pt x="101" y="28"/>
                    </a:lnTo>
                    <a:lnTo>
                      <a:pt x="114" y="32"/>
                    </a:lnTo>
                    <a:lnTo>
                      <a:pt x="124" y="39"/>
                    </a:lnTo>
                    <a:lnTo>
                      <a:pt x="126" y="32"/>
                    </a:lnTo>
                    <a:lnTo>
                      <a:pt x="126" y="24"/>
                    </a:lnTo>
                    <a:lnTo>
                      <a:pt x="113" y="19"/>
                    </a:lnTo>
                    <a:lnTo>
                      <a:pt x="109" y="12"/>
                    </a:lnTo>
                    <a:lnTo>
                      <a:pt x="119" y="5"/>
                    </a:lnTo>
                    <a:lnTo>
                      <a:pt x="129" y="0"/>
                    </a:lnTo>
                    <a:lnTo>
                      <a:pt x="135" y="5"/>
                    </a:lnTo>
                    <a:lnTo>
                      <a:pt x="144" y="21"/>
                    </a:lnTo>
                    <a:lnTo>
                      <a:pt x="152" y="22"/>
                    </a:lnTo>
                    <a:lnTo>
                      <a:pt x="164" y="32"/>
                    </a:lnTo>
                    <a:lnTo>
                      <a:pt x="175" y="37"/>
                    </a:lnTo>
                    <a:lnTo>
                      <a:pt x="188" y="34"/>
                    </a:lnTo>
                    <a:lnTo>
                      <a:pt x="193" y="38"/>
                    </a:lnTo>
                    <a:lnTo>
                      <a:pt x="217" y="31"/>
                    </a:lnTo>
                    <a:lnTo>
                      <a:pt x="248" y="8"/>
                    </a:lnTo>
                    <a:lnTo>
                      <a:pt x="274" y="1"/>
                    </a:lnTo>
                    <a:lnTo>
                      <a:pt x="276" y="8"/>
                    </a:lnTo>
                    <a:lnTo>
                      <a:pt x="288" y="26"/>
                    </a:lnTo>
                    <a:lnTo>
                      <a:pt x="295" y="28"/>
                    </a:lnTo>
                    <a:lnTo>
                      <a:pt x="293" y="51"/>
                    </a:lnTo>
                    <a:lnTo>
                      <a:pt x="284" y="66"/>
                    </a:lnTo>
                    <a:lnTo>
                      <a:pt x="270" y="69"/>
                    </a:lnTo>
                    <a:lnTo>
                      <a:pt x="266" y="75"/>
                    </a:lnTo>
                    <a:lnTo>
                      <a:pt x="270" y="76"/>
                    </a:lnTo>
                    <a:lnTo>
                      <a:pt x="281" y="86"/>
                    </a:lnTo>
                    <a:lnTo>
                      <a:pt x="284" y="94"/>
                    </a:lnTo>
                    <a:lnTo>
                      <a:pt x="282" y="112"/>
                    </a:lnTo>
                    <a:lnTo>
                      <a:pt x="279" y="108"/>
                    </a:lnTo>
                    <a:lnTo>
                      <a:pt x="268" y="112"/>
                    </a:lnTo>
                    <a:lnTo>
                      <a:pt x="250" y="130"/>
                    </a:lnTo>
                    <a:lnTo>
                      <a:pt x="241" y="148"/>
                    </a:lnTo>
                    <a:lnTo>
                      <a:pt x="233" y="155"/>
                    </a:lnTo>
                    <a:lnTo>
                      <a:pt x="228" y="164"/>
                    </a:lnTo>
                    <a:lnTo>
                      <a:pt x="221" y="172"/>
                    </a:lnTo>
                    <a:lnTo>
                      <a:pt x="220" y="184"/>
                    </a:lnTo>
                    <a:lnTo>
                      <a:pt x="220" y="195"/>
                    </a:lnTo>
                    <a:lnTo>
                      <a:pt x="242" y="172"/>
                    </a:lnTo>
                    <a:lnTo>
                      <a:pt x="257" y="167"/>
                    </a:lnTo>
                    <a:lnTo>
                      <a:pt x="265" y="173"/>
                    </a:lnTo>
                    <a:lnTo>
                      <a:pt x="280" y="189"/>
                    </a:lnTo>
                    <a:lnTo>
                      <a:pt x="279" y="201"/>
                    </a:lnTo>
                    <a:lnTo>
                      <a:pt x="282" y="204"/>
                    </a:lnTo>
                    <a:lnTo>
                      <a:pt x="285" y="215"/>
                    </a:lnTo>
                    <a:lnTo>
                      <a:pt x="290" y="216"/>
                    </a:lnTo>
                    <a:lnTo>
                      <a:pt x="293" y="222"/>
                    </a:lnTo>
                    <a:lnTo>
                      <a:pt x="295" y="228"/>
                    </a:lnTo>
                    <a:lnTo>
                      <a:pt x="290" y="238"/>
                    </a:lnTo>
                    <a:lnTo>
                      <a:pt x="290" y="248"/>
                    </a:lnTo>
                    <a:lnTo>
                      <a:pt x="303" y="236"/>
                    </a:lnTo>
                    <a:lnTo>
                      <a:pt x="314" y="234"/>
                    </a:lnTo>
                    <a:lnTo>
                      <a:pt x="315" y="222"/>
                    </a:lnTo>
                    <a:lnTo>
                      <a:pt x="322" y="232"/>
                    </a:lnTo>
                    <a:lnTo>
                      <a:pt x="322" y="242"/>
                    </a:lnTo>
                    <a:lnTo>
                      <a:pt x="324" y="247"/>
                    </a:lnTo>
                    <a:lnTo>
                      <a:pt x="331" y="274"/>
                    </a:lnTo>
                    <a:lnTo>
                      <a:pt x="331" y="282"/>
                    </a:lnTo>
                    <a:lnTo>
                      <a:pt x="329" y="288"/>
                    </a:lnTo>
                    <a:lnTo>
                      <a:pt x="319" y="300"/>
                    </a:lnTo>
                    <a:lnTo>
                      <a:pt x="314" y="301"/>
                    </a:lnTo>
                    <a:lnTo>
                      <a:pt x="320" y="313"/>
                    </a:lnTo>
                    <a:lnTo>
                      <a:pt x="323" y="322"/>
                    </a:lnTo>
                    <a:lnTo>
                      <a:pt x="324" y="338"/>
                    </a:lnTo>
                    <a:lnTo>
                      <a:pt x="323" y="344"/>
                    </a:lnTo>
                    <a:lnTo>
                      <a:pt x="315" y="355"/>
                    </a:lnTo>
                    <a:lnTo>
                      <a:pt x="323" y="354"/>
                    </a:lnTo>
                    <a:lnTo>
                      <a:pt x="325" y="360"/>
                    </a:lnTo>
                    <a:lnTo>
                      <a:pt x="327" y="373"/>
                    </a:lnTo>
                    <a:lnTo>
                      <a:pt x="327" y="385"/>
                    </a:lnTo>
                    <a:lnTo>
                      <a:pt x="322" y="389"/>
                    </a:lnTo>
                    <a:lnTo>
                      <a:pt x="318" y="384"/>
                    </a:lnTo>
                    <a:lnTo>
                      <a:pt x="307" y="393"/>
                    </a:lnTo>
                    <a:lnTo>
                      <a:pt x="303" y="410"/>
                    </a:lnTo>
                    <a:lnTo>
                      <a:pt x="280" y="428"/>
                    </a:lnTo>
                    <a:lnTo>
                      <a:pt x="266" y="422"/>
                    </a:lnTo>
                    <a:lnTo>
                      <a:pt x="249" y="426"/>
                    </a:lnTo>
                    <a:lnTo>
                      <a:pt x="238" y="422"/>
                    </a:lnTo>
                    <a:lnTo>
                      <a:pt x="236" y="428"/>
                    </a:lnTo>
                    <a:lnTo>
                      <a:pt x="248" y="444"/>
                    </a:lnTo>
                    <a:lnTo>
                      <a:pt x="248" y="454"/>
                    </a:lnTo>
                    <a:lnTo>
                      <a:pt x="231" y="467"/>
                    </a:lnTo>
                    <a:lnTo>
                      <a:pt x="229" y="475"/>
                    </a:lnTo>
                    <a:lnTo>
                      <a:pt x="221" y="483"/>
                    </a:lnTo>
                    <a:lnTo>
                      <a:pt x="212" y="484"/>
                    </a:lnTo>
                    <a:lnTo>
                      <a:pt x="205" y="464"/>
                    </a:lnTo>
                    <a:lnTo>
                      <a:pt x="199" y="465"/>
                    </a:lnTo>
                    <a:lnTo>
                      <a:pt x="195" y="473"/>
                    </a:lnTo>
                    <a:lnTo>
                      <a:pt x="187" y="473"/>
                    </a:lnTo>
                    <a:lnTo>
                      <a:pt x="182" y="454"/>
                    </a:lnTo>
                    <a:lnTo>
                      <a:pt x="178" y="431"/>
                    </a:lnTo>
                    <a:lnTo>
                      <a:pt x="172" y="424"/>
                    </a:lnTo>
                    <a:lnTo>
                      <a:pt x="167" y="406"/>
                    </a:lnTo>
                    <a:lnTo>
                      <a:pt x="158" y="394"/>
                    </a:lnTo>
                    <a:lnTo>
                      <a:pt x="144" y="384"/>
                    </a:lnTo>
                    <a:lnTo>
                      <a:pt x="137" y="376"/>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303" name="Freeform 292"/>
              <p:cNvSpPr>
                <a:spLocks noChangeAspect="1"/>
              </p:cNvSpPr>
              <p:nvPr/>
            </p:nvSpPr>
            <p:spPr bwMode="gray">
              <a:xfrm>
                <a:off x="1388" y="1141"/>
                <a:ext cx="59" cy="76"/>
              </a:xfrm>
              <a:custGeom>
                <a:avLst/>
                <a:gdLst/>
                <a:ahLst/>
                <a:cxnLst>
                  <a:cxn ang="0">
                    <a:pos x="281" y="171"/>
                  </a:cxn>
                  <a:cxn ang="0">
                    <a:pos x="266" y="206"/>
                  </a:cxn>
                  <a:cxn ang="0">
                    <a:pos x="291" y="237"/>
                  </a:cxn>
                  <a:cxn ang="0">
                    <a:pos x="279" y="244"/>
                  </a:cxn>
                  <a:cxn ang="0">
                    <a:pos x="260" y="249"/>
                  </a:cxn>
                  <a:cxn ang="0">
                    <a:pos x="265" y="259"/>
                  </a:cxn>
                  <a:cxn ang="0">
                    <a:pos x="259" y="280"/>
                  </a:cxn>
                  <a:cxn ang="0">
                    <a:pos x="253" y="286"/>
                  </a:cxn>
                  <a:cxn ang="0">
                    <a:pos x="271" y="338"/>
                  </a:cxn>
                  <a:cxn ang="0">
                    <a:pos x="258" y="334"/>
                  </a:cxn>
                  <a:cxn ang="0">
                    <a:pos x="250" y="345"/>
                  </a:cxn>
                  <a:cxn ang="0">
                    <a:pos x="230" y="372"/>
                  </a:cxn>
                  <a:cxn ang="0">
                    <a:pos x="208" y="370"/>
                  </a:cxn>
                  <a:cxn ang="0">
                    <a:pos x="190" y="371"/>
                  </a:cxn>
                  <a:cxn ang="0">
                    <a:pos x="177" y="364"/>
                  </a:cxn>
                  <a:cxn ang="0">
                    <a:pos x="130" y="373"/>
                  </a:cxn>
                  <a:cxn ang="0">
                    <a:pos x="119" y="327"/>
                  </a:cxn>
                  <a:cxn ang="0">
                    <a:pos x="136" y="303"/>
                  </a:cxn>
                  <a:cxn ang="0">
                    <a:pos x="113" y="280"/>
                  </a:cxn>
                  <a:cxn ang="0">
                    <a:pos x="141" y="270"/>
                  </a:cxn>
                  <a:cxn ang="0">
                    <a:pos x="155" y="256"/>
                  </a:cxn>
                  <a:cxn ang="0">
                    <a:pos x="168" y="237"/>
                  </a:cxn>
                  <a:cxn ang="0">
                    <a:pos x="211" y="214"/>
                  </a:cxn>
                  <a:cxn ang="0">
                    <a:pos x="172" y="214"/>
                  </a:cxn>
                  <a:cxn ang="0">
                    <a:pos x="129" y="225"/>
                  </a:cxn>
                  <a:cxn ang="0">
                    <a:pos x="60" y="242"/>
                  </a:cxn>
                  <a:cxn ang="0">
                    <a:pos x="4" y="256"/>
                  </a:cxn>
                  <a:cxn ang="0">
                    <a:pos x="10" y="222"/>
                  </a:cxn>
                  <a:cxn ang="0">
                    <a:pos x="31" y="215"/>
                  </a:cxn>
                  <a:cxn ang="0">
                    <a:pos x="42" y="183"/>
                  </a:cxn>
                  <a:cxn ang="0">
                    <a:pos x="83" y="205"/>
                  </a:cxn>
                  <a:cxn ang="0">
                    <a:pos x="69" y="166"/>
                  </a:cxn>
                  <a:cxn ang="0">
                    <a:pos x="51" y="149"/>
                  </a:cxn>
                  <a:cxn ang="0">
                    <a:pos x="33" y="109"/>
                  </a:cxn>
                  <a:cxn ang="0">
                    <a:pos x="43" y="65"/>
                  </a:cxn>
                  <a:cxn ang="0">
                    <a:pos x="77" y="57"/>
                  </a:cxn>
                  <a:cxn ang="0">
                    <a:pos x="96" y="82"/>
                  </a:cxn>
                  <a:cxn ang="0">
                    <a:pos x="114" y="133"/>
                  </a:cxn>
                  <a:cxn ang="0">
                    <a:pos x="134" y="147"/>
                  </a:cxn>
                  <a:cxn ang="0">
                    <a:pos x="171" y="156"/>
                  </a:cxn>
                  <a:cxn ang="0">
                    <a:pos x="158" y="113"/>
                  </a:cxn>
                  <a:cxn ang="0">
                    <a:pos x="125" y="93"/>
                  </a:cxn>
                  <a:cxn ang="0">
                    <a:pos x="141" y="82"/>
                  </a:cxn>
                  <a:cxn ang="0">
                    <a:pos x="96" y="45"/>
                  </a:cxn>
                  <a:cxn ang="0">
                    <a:pos x="129" y="7"/>
                  </a:cxn>
                  <a:cxn ang="0">
                    <a:pos x="183" y="28"/>
                  </a:cxn>
                  <a:cxn ang="0">
                    <a:pos x="205" y="45"/>
                  </a:cxn>
                  <a:cxn ang="0">
                    <a:pos x="216" y="15"/>
                  </a:cxn>
                  <a:cxn ang="0">
                    <a:pos x="237" y="0"/>
                  </a:cxn>
                  <a:cxn ang="0">
                    <a:pos x="246" y="26"/>
                  </a:cxn>
                  <a:cxn ang="0">
                    <a:pos x="274" y="72"/>
                  </a:cxn>
                  <a:cxn ang="0">
                    <a:pos x="280" y="134"/>
                  </a:cxn>
                </a:cxnLst>
                <a:rect l="0" t="0" r="r" b="b"/>
                <a:pathLst>
                  <a:path w="292" h="380">
                    <a:moveTo>
                      <a:pt x="281" y="160"/>
                    </a:moveTo>
                    <a:lnTo>
                      <a:pt x="282" y="162"/>
                    </a:lnTo>
                    <a:lnTo>
                      <a:pt x="281" y="165"/>
                    </a:lnTo>
                    <a:lnTo>
                      <a:pt x="281" y="171"/>
                    </a:lnTo>
                    <a:lnTo>
                      <a:pt x="282" y="177"/>
                    </a:lnTo>
                    <a:lnTo>
                      <a:pt x="281" y="187"/>
                    </a:lnTo>
                    <a:lnTo>
                      <a:pt x="268" y="198"/>
                    </a:lnTo>
                    <a:lnTo>
                      <a:pt x="266" y="206"/>
                    </a:lnTo>
                    <a:lnTo>
                      <a:pt x="285" y="213"/>
                    </a:lnTo>
                    <a:lnTo>
                      <a:pt x="291" y="210"/>
                    </a:lnTo>
                    <a:lnTo>
                      <a:pt x="292" y="224"/>
                    </a:lnTo>
                    <a:lnTo>
                      <a:pt x="291" y="237"/>
                    </a:lnTo>
                    <a:lnTo>
                      <a:pt x="290" y="267"/>
                    </a:lnTo>
                    <a:lnTo>
                      <a:pt x="292" y="285"/>
                    </a:lnTo>
                    <a:lnTo>
                      <a:pt x="284" y="254"/>
                    </a:lnTo>
                    <a:lnTo>
                      <a:pt x="279" y="244"/>
                    </a:lnTo>
                    <a:lnTo>
                      <a:pt x="274" y="240"/>
                    </a:lnTo>
                    <a:lnTo>
                      <a:pt x="270" y="244"/>
                    </a:lnTo>
                    <a:lnTo>
                      <a:pt x="263" y="242"/>
                    </a:lnTo>
                    <a:lnTo>
                      <a:pt x="260" y="249"/>
                    </a:lnTo>
                    <a:lnTo>
                      <a:pt x="268" y="254"/>
                    </a:lnTo>
                    <a:lnTo>
                      <a:pt x="269" y="263"/>
                    </a:lnTo>
                    <a:lnTo>
                      <a:pt x="268" y="267"/>
                    </a:lnTo>
                    <a:lnTo>
                      <a:pt x="265" y="259"/>
                    </a:lnTo>
                    <a:lnTo>
                      <a:pt x="258" y="264"/>
                    </a:lnTo>
                    <a:lnTo>
                      <a:pt x="255" y="270"/>
                    </a:lnTo>
                    <a:lnTo>
                      <a:pt x="263" y="279"/>
                    </a:lnTo>
                    <a:lnTo>
                      <a:pt x="259" y="280"/>
                    </a:lnTo>
                    <a:lnTo>
                      <a:pt x="258" y="285"/>
                    </a:lnTo>
                    <a:lnTo>
                      <a:pt x="260" y="291"/>
                    </a:lnTo>
                    <a:lnTo>
                      <a:pt x="258" y="292"/>
                    </a:lnTo>
                    <a:lnTo>
                      <a:pt x="253" y="286"/>
                    </a:lnTo>
                    <a:lnTo>
                      <a:pt x="248" y="302"/>
                    </a:lnTo>
                    <a:lnTo>
                      <a:pt x="249" y="308"/>
                    </a:lnTo>
                    <a:lnTo>
                      <a:pt x="254" y="306"/>
                    </a:lnTo>
                    <a:lnTo>
                      <a:pt x="271" y="338"/>
                    </a:lnTo>
                    <a:lnTo>
                      <a:pt x="274" y="345"/>
                    </a:lnTo>
                    <a:lnTo>
                      <a:pt x="269" y="349"/>
                    </a:lnTo>
                    <a:lnTo>
                      <a:pt x="263" y="345"/>
                    </a:lnTo>
                    <a:lnTo>
                      <a:pt x="258" y="334"/>
                    </a:lnTo>
                    <a:lnTo>
                      <a:pt x="254" y="330"/>
                    </a:lnTo>
                    <a:lnTo>
                      <a:pt x="248" y="332"/>
                    </a:lnTo>
                    <a:lnTo>
                      <a:pt x="248" y="339"/>
                    </a:lnTo>
                    <a:lnTo>
                      <a:pt x="250" y="345"/>
                    </a:lnTo>
                    <a:lnTo>
                      <a:pt x="250" y="350"/>
                    </a:lnTo>
                    <a:lnTo>
                      <a:pt x="255" y="359"/>
                    </a:lnTo>
                    <a:lnTo>
                      <a:pt x="255" y="369"/>
                    </a:lnTo>
                    <a:lnTo>
                      <a:pt x="230" y="372"/>
                    </a:lnTo>
                    <a:lnTo>
                      <a:pt x="228" y="365"/>
                    </a:lnTo>
                    <a:lnTo>
                      <a:pt x="219" y="375"/>
                    </a:lnTo>
                    <a:lnTo>
                      <a:pt x="211" y="375"/>
                    </a:lnTo>
                    <a:lnTo>
                      <a:pt x="208" y="370"/>
                    </a:lnTo>
                    <a:lnTo>
                      <a:pt x="209" y="360"/>
                    </a:lnTo>
                    <a:lnTo>
                      <a:pt x="203" y="364"/>
                    </a:lnTo>
                    <a:lnTo>
                      <a:pt x="201" y="373"/>
                    </a:lnTo>
                    <a:lnTo>
                      <a:pt x="190" y="371"/>
                    </a:lnTo>
                    <a:lnTo>
                      <a:pt x="190" y="360"/>
                    </a:lnTo>
                    <a:lnTo>
                      <a:pt x="188" y="369"/>
                    </a:lnTo>
                    <a:lnTo>
                      <a:pt x="180" y="372"/>
                    </a:lnTo>
                    <a:lnTo>
                      <a:pt x="177" y="364"/>
                    </a:lnTo>
                    <a:lnTo>
                      <a:pt x="179" y="354"/>
                    </a:lnTo>
                    <a:lnTo>
                      <a:pt x="167" y="380"/>
                    </a:lnTo>
                    <a:lnTo>
                      <a:pt x="144" y="380"/>
                    </a:lnTo>
                    <a:lnTo>
                      <a:pt x="130" y="373"/>
                    </a:lnTo>
                    <a:lnTo>
                      <a:pt x="123" y="365"/>
                    </a:lnTo>
                    <a:lnTo>
                      <a:pt x="122" y="339"/>
                    </a:lnTo>
                    <a:lnTo>
                      <a:pt x="118" y="332"/>
                    </a:lnTo>
                    <a:lnTo>
                      <a:pt x="119" y="327"/>
                    </a:lnTo>
                    <a:lnTo>
                      <a:pt x="142" y="327"/>
                    </a:lnTo>
                    <a:lnTo>
                      <a:pt x="147" y="322"/>
                    </a:lnTo>
                    <a:lnTo>
                      <a:pt x="131" y="319"/>
                    </a:lnTo>
                    <a:lnTo>
                      <a:pt x="136" y="303"/>
                    </a:lnTo>
                    <a:lnTo>
                      <a:pt x="119" y="310"/>
                    </a:lnTo>
                    <a:lnTo>
                      <a:pt x="115" y="300"/>
                    </a:lnTo>
                    <a:lnTo>
                      <a:pt x="128" y="291"/>
                    </a:lnTo>
                    <a:lnTo>
                      <a:pt x="113" y="280"/>
                    </a:lnTo>
                    <a:lnTo>
                      <a:pt x="131" y="276"/>
                    </a:lnTo>
                    <a:lnTo>
                      <a:pt x="141" y="279"/>
                    </a:lnTo>
                    <a:lnTo>
                      <a:pt x="145" y="273"/>
                    </a:lnTo>
                    <a:lnTo>
                      <a:pt x="141" y="270"/>
                    </a:lnTo>
                    <a:lnTo>
                      <a:pt x="162" y="268"/>
                    </a:lnTo>
                    <a:lnTo>
                      <a:pt x="163" y="262"/>
                    </a:lnTo>
                    <a:lnTo>
                      <a:pt x="141" y="265"/>
                    </a:lnTo>
                    <a:lnTo>
                      <a:pt x="155" y="256"/>
                    </a:lnTo>
                    <a:lnTo>
                      <a:pt x="152" y="252"/>
                    </a:lnTo>
                    <a:lnTo>
                      <a:pt x="156" y="247"/>
                    </a:lnTo>
                    <a:lnTo>
                      <a:pt x="169" y="242"/>
                    </a:lnTo>
                    <a:lnTo>
                      <a:pt x="168" y="237"/>
                    </a:lnTo>
                    <a:lnTo>
                      <a:pt x="163" y="232"/>
                    </a:lnTo>
                    <a:lnTo>
                      <a:pt x="166" y="225"/>
                    </a:lnTo>
                    <a:lnTo>
                      <a:pt x="204" y="219"/>
                    </a:lnTo>
                    <a:lnTo>
                      <a:pt x="211" y="214"/>
                    </a:lnTo>
                    <a:lnTo>
                      <a:pt x="210" y="209"/>
                    </a:lnTo>
                    <a:lnTo>
                      <a:pt x="203" y="214"/>
                    </a:lnTo>
                    <a:lnTo>
                      <a:pt x="174" y="216"/>
                    </a:lnTo>
                    <a:lnTo>
                      <a:pt x="172" y="214"/>
                    </a:lnTo>
                    <a:lnTo>
                      <a:pt x="163" y="220"/>
                    </a:lnTo>
                    <a:lnTo>
                      <a:pt x="153" y="219"/>
                    </a:lnTo>
                    <a:lnTo>
                      <a:pt x="135" y="227"/>
                    </a:lnTo>
                    <a:lnTo>
                      <a:pt x="129" y="225"/>
                    </a:lnTo>
                    <a:lnTo>
                      <a:pt x="92" y="241"/>
                    </a:lnTo>
                    <a:lnTo>
                      <a:pt x="72" y="240"/>
                    </a:lnTo>
                    <a:lnTo>
                      <a:pt x="67" y="248"/>
                    </a:lnTo>
                    <a:lnTo>
                      <a:pt x="60" y="242"/>
                    </a:lnTo>
                    <a:lnTo>
                      <a:pt x="50" y="252"/>
                    </a:lnTo>
                    <a:lnTo>
                      <a:pt x="26" y="254"/>
                    </a:lnTo>
                    <a:lnTo>
                      <a:pt x="17" y="263"/>
                    </a:lnTo>
                    <a:lnTo>
                      <a:pt x="4" y="256"/>
                    </a:lnTo>
                    <a:lnTo>
                      <a:pt x="0" y="242"/>
                    </a:lnTo>
                    <a:lnTo>
                      <a:pt x="8" y="240"/>
                    </a:lnTo>
                    <a:lnTo>
                      <a:pt x="7" y="232"/>
                    </a:lnTo>
                    <a:lnTo>
                      <a:pt x="10" y="222"/>
                    </a:lnTo>
                    <a:lnTo>
                      <a:pt x="18" y="220"/>
                    </a:lnTo>
                    <a:lnTo>
                      <a:pt x="39" y="227"/>
                    </a:lnTo>
                    <a:lnTo>
                      <a:pt x="37" y="219"/>
                    </a:lnTo>
                    <a:lnTo>
                      <a:pt x="31" y="215"/>
                    </a:lnTo>
                    <a:lnTo>
                      <a:pt x="33" y="206"/>
                    </a:lnTo>
                    <a:lnTo>
                      <a:pt x="27" y="206"/>
                    </a:lnTo>
                    <a:lnTo>
                      <a:pt x="28" y="193"/>
                    </a:lnTo>
                    <a:lnTo>
                      <a:pt x="42" y="183"/>
                    </a:lnTo>
                    <a:lnTo>
                      <a:pt x="49" y="183"/>
                    </a:lnTo>
                    <a:lnTo>
                      <a:pt x="67" y="198"/>
                    </a:lnTo>
                    <a:lnTo>
                      <a:pt x="71" y="209"/>
                    </a:lnTo>
                    <a:lnTo>
                      <a:pt x="83" y="205"/>
                    </a:lnTo>
                    <a:lnTo>
                      <a:pt x="82" y="195"/>
                    </a:lnTo>
                    <a:lnTo>
                      <a:pt x="81" y="187"/>
                    </a:lnTo>
                    <a:lnTo>
                      <a:pt x="65" y="176"/>
                    </a:lnTo>
                    <a:lnTo>
                      <a:pt x="69" y="166"/>
                    </a:lnTo>
                    <a:lnTo>
                      <a:pt x="77" y="156"/>
                    </a:lnTo>
                    <a:lnTo>
                      <a:pt x="77" y="150"/>
                    </a:lnTo>
                    <a:lnTo>
                      <a:pt x="53" y="161"/>
                    </a:lnTo>
                    <a:lnTo>
                      <a:pt x="51" y="149"/>
                    </a:lnTo>
                    <a:lnTo>
                      <a:pt x="44" y="136"/>
                    </a:lnTo>
                    <a:lnTo>
                      <a:pt x="44" y="122"/>
                    </a:lnTo>
                    <a:lnTo>
                      <a:pt x="48" y="109"/>
                    </a:lnTo>
                    <a:lnTo>
                      <a:pt x="33" y="109"/>
                    </a:lnTo>
                    <a:lnTo>
                      <a:pt x="34" y="95"/>
                    </a:lnTo>
                    <a:lnTo>
                      <a:pt x="33" y="85"/>
                    </a:lnTo>
                    <a:lnTo>
                      <a:pt x="44" y="66"/>
                    </a:lnTo>
                    <a:lnTo>
                      <a:pt x="43" y="65"/>
                    </a:lnTo>
                    <a:lnTo>
                      <a:pt x="47" y="55"/>
                    </a:lnTo>
                    <a:lnTo>
                      <a:pt x="53" y="50"/>
                    </a:lnTo>
                    <a:lnTo>
                      <a:pt x="74" y="58"/>
                    </a:lnTo>
                    <a:lnTo>
                      <a:pt x="77" y="57"/>
                    </a:lnTo>
                    <a:lnTo>
                      <a:pt x="81" y="63"/>
                    </a:lnTo>
                    <a:lnTo>
                      <a:pt x="81" y="74"/>
                    </a:lnTo>
                    <a:lnTo>
                      <a:pt x="85" y="72"/>
                    </a:lnTo>
                    <a:lnTo>
                      <a:pt x="96" y="82"/>
                    </a:lnTo>
                    <a:lnTo>
                      <a:pt x="90" y="93"/>
                    </a:lnTo>
                    <a:lnTo>
                      <a:pt x="110" y="123"/>
                    </a:lnTo>
                    <a:lnTo>
                      <a:pt x="110" y="127"/>
                    </a:lnTo>
                    <a:lnTo>
                      <a:pt x="114" y="133"/>
                    </a:lnTo>
                    <a:lnTo>
                      <a:pt x="122" y="129"/>
                    </a:lnTo>
                    <a:lnTo>
                      <a:pt x="128" y="131"/>
                    </a:lnTo>
                    <a:lnTo>
                      <a:pt x="122" y="140"/>
                    </a:lnTo>
                    <a:lnTo>
                      <a:pt x="134" y="147"/>
                    </a:lnTo>
                    <a:lnTo>
                      <a:pt x="150" y="165"/>
                    </a:lnTo>
                    <a:lnTo>
                      <a:pt x="161" y="167"/>
                    </a:lnTo>
                    <a:lnTo>
                      <a:pt x="169" y="160"/>
                    </a:lnTo>
                    <a:lnTo>
                      <a:pt x="171" y="156"/>
                    </a:lnTo>
                    <a:lnTo>
                      <a:pt x="161" y="158"/>
                    </a:lnTo>
                    <a:lnTo>
                      <a:pt x="152" y="144"/>
                    </a:lnTo>
                    <a:lnTo>
                      <a:pt x="142" y="117"/>
                    </a:lnTo>
                    <a:lnTo>
                      <a:pt x="158" y="113"/>
                    </a:lnTo>
                    <a:lnTo>
                      <a:pt x="153" y="104"/>
                    </a:lnTo>
                    <a:lnTo>
                      <a:pt x="130" y="108"/>
                    </a:lnTo>
                    <a:lnTo>
                      <a:pt x="122" y="100"/>
                    </a:lnTo>
                    <a:lnTo>
                      <a:pt x="125" y="93"/>
                    </a:lnTo>
                    <a:lnTo>
                      <a:pt x="137" y="93"/>
                    </a:lnTo>
                    <a:lnTo>
                      <a:pt x="140" y="86"/>
                    </a:lnTo>
                    <a:lnTo>
                      <a:pt x="147" y="86"/>
                    </a:lnTo>
                    <a:lnTo>
                      <a:pt x="141" y="82"/>
                    </a:lnTo>
                    <a:lnTo>
                      <a:pt x="133" y="71"/>
                    </a:lnTo>
                    <a:lnTo>
                      <a:pt x="115" y="71"/>
                    </a:lnTo>
                    <a:lnTo>
                      <a:pt x="107" y="64"/>
                    </a:lnTo>
                    <a:lnTo>
                      <a:pt x="96" y="45"/>
                    </a:lnTo>
                    <a:lnTo>
                      <a:pt x="97" y="38"/>
                    </a:lnTo>
                    <a:lnTo>
                      <a:pt x="108" y="37"/>
                    </a:lnTo>
                    <a:lnTo>
                      <a:pt x="112" y="21"/>
                    </a:lnTo>
                    <a:lnTo>
                      <a:pt x="129" y="7"/>
                    </a:lnTo>
                    <a:lnTo>
                      <a:pt x="153" y="11"/>
                    </a:lnTo>
                    <a:lnTo>
                      <a:pt x="168" y="6"/>
                    </a:lnTo>
                    <a:lnTo>
                      <a:pt x="172" y="16"/>
                    </a:lnTo>
                    <a:lnTo>
                      <a:pt x="183" y="28"/>
                    </a:lnTo>
                    <a:lnTo>
                      <a:pt x="204" y="36"/>
                    </a:lnTo>
                    <a:lnTo>
                      <a:pt x="201" y="45"/>
                    </a:lnTo>
                    <a:lnTo>
                      <a:pt x="203" y="52"/>
                    </a:lnTo>
                    <a:lnTo>
                      <a:pt x="205" y="45"/>
                    </a:lnTo>
                    <a:lnTo>
                      <a:pt x="216" y="49"/>
                    </a:lnTo>
                    <a:lnTo>
                      <a:pt x="220" y="39"/>
                    </a:lnTo>
                    <a:lnTo>
                      <a:pt x="212" y="21"/>
                    </a:lnTo>
                    <a:lnTo>
                      <a:pt x="216" y="15"/>
                    </a:lnTo>
                    <a:lnTo>
                      <a:pt x="231" y="18"/>
                    </a:lnTo>
                    <a:lnTo>
                      <a:pt x="235" y="6"/>
                    </a:lnTo>
                    <a:lnTo>
                      <a:pt x="219" y="0"/>
                    </a:lnTo>
                    <a:lnTo>
                      <a:pt x="237" y="0"/>
                    </a:lnTo>
                    <a:lnTo>
                      <a:pt x="243" y="11"/>
                    </a:lnTo>
                    <a:lnTo>
                      <a:pt x="255" y="22"/>
                    </a:lnTo>
                    <a:lnTo>
                      <a:pt x="242" y="20"/>
                    </a:lnTo>
                    <a:lnTo>
                      <a:pt x="246" y="26"/>
                    </a:lnTo>
                    <a:lnTo>
                      <a:pt x="265" y="33"/>
                    </a:lnTo>
                    <a:lnTo>
                      <a:pt x="276" y="48"/>
                    </a:lnTo>
                    <a:lnTo>
                      <a:pt x="278" y="60"/>
                    </a:lnTo>
                    <a:lnTo>
                      <a:pt x="274" y="72"/>
                    </a:lnTo>
                    <a:lnTo>
                      <a:pt x="274" y="90"/>
                    </a:lnTo>
                    <a:lnTo>
                      <a:pt x="282" y="107"/>
                    </a:lnTo>
                    <a:lnTo>
                      <a:pt x="284" y="123"/>
                    </a:lnTo>
                    <a:lnTo>
                      <a:pt x="280" y="134"/>
                    </a:lnTo>
                    <a:lnTo>
                      <a:pt x="281" y="140"/>
                    </a:lnTo>
                    <a:lnTo>
                      <a:pt x="280" y="149"/>
                    </a:lnTo>
                    <a:lnTo>
                      <a:pt x="281" y="160"/>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304" name="Freeform 293"/>
              <p:cNvSpPr>
                <a:spLocks noChangeAspect="1"/>
              </p:cNvSpPr>
              <p:nvPr/>
            </p:nvSpPr>
            <p:spPr bwMode="gray">
              <a:xfrm>
                <a:off x="1225" y="1133"/>
                <a:ext cx="134" cy="107"/>
              </a:xfrm>
              <a:custGeom>
                <a:avLst/>
                <a:gdLst/>
                <a:ahLst/>
                <a:cxnLst>
                  <a:cxn ang="0">
                    <a:pos x="439" y="71"/>
                  </a:cxn>
                  <a:cxn ang="0">
                    <a:pos x="489" y="0"/>
                  </a:cxn>
                  <a:cxn ang="0">
                    <a:pos x="501" y="69"/>
                  </a:cxn>
                  <a:cxn ang="0">
                    <a:pos x="525" y="120"/>
                  </a:cxn>
                  <a:cxn ang="0">
                    <a:pos x="510" y="172"/>
                  </a:cxn>
                  <a:cxn ang="0">
                    <a:pos x="548" y="213"/>
                  </a:cxn>
                  <a:cxn ang="0">
                    <a:pos x="551" y="218"/>
                  </a:cxn>
                  <a:cxn ang="0">
                    <a:pos x="605" y="240"/>
                  </a:cxn>
                  <a:cxn ang="0">
                    <a:pos x="637" y="191"/>
                  </a:cxn>
                  <a:cxn ang="0">
                    <a:pos x="672" y="281"/>
                  </a:cxn>
                  <a:cxn ang="0">
                    <a:pos x="643" y="385"/>
                  </a:cxn>
                  <a:cxn ang="0">
                    <a:pos x="575" y="430"/>
                  </a:cxn>
                  <a:cxn ang="0">
                    <a:pos x="526" y="423"/>
                  </a:cxn>
                  <a:cxn ang="0">
                    <a:pos x="492" y="389"/>
                  </a:cxn>
                  <a:cxn ang="0">
                    <a:pos x="450" y="435"/>
                  </a:cxn>
                  <a:cxn ang="0">
                    <a:pos x="383" y="475"/>
                  </a:cxn>
                  <a:cxn ang="0">
                    <a:pos x="347" y="502"/>
                  </a:cxn>
                  <a:cxn ang="0">
                    <a:pos x="231" y="530"/>
                  </a:cxn>
                  <a:cxn ang="0">
                    <a:pos x="181" y="466"/>
                  </a:cxn>
                  <a:cxn ang="0">
                    <a:pos x="229" y="448"/>
                  </a:cxn>
                  <a:cxn ang="0">
                    <a:pos x="304" y="408"/>
                  </a:cxn>
                  <a:cxn ang="0">
                    <a:pos x="344" y="396"/>
                  </a:cxn>
                  <a:cxn ang="0">
                    <a:pos x="355" y="352"/>
                  </a:cxn>
                  <a:cxn ang="0">
                    <a:pos x="293" y="361"/>
                  </a:cxn>
                  <a:cxn ang="0">
                    <a:pos x="263" y="389"/>
                  </a:cxn>
                  <a:cxn ang="0">
                    <a:pos x="207" y="408"/>
                  </a:cxn>
                  <a:cxn ang="0">
                    <a:pos x="209" y="357"/>
                  </a:cxn>
                  <a:cxn ang="0">
                    <a:pos x="218" y="329"/>
                  </a:cxn>
                  <a:cxn ang="0">
                    <a:pos x="171" y="346"/>
                  </a:cxn>
                  <a:cxn ang="0">
                    <a:pos x="155" y="416"/>
                  </a:cxn>
                  <a:cxn ang="0">
                    <a:pos x="113" y="388"/>
                  </a:cxn>
                  <a:cxn ang="0">
                    <a:pos x="85" y="389"/>
                  </a:cxn>
                  <a:cxn ang="0">
                    <a:pos x="25" y="379"/>
                  </a:cxn>
                  <a:cxn ang="0">
                    <a:pos x="24" y="309"/>
                  </a:cxn>
                  <a:cxn ang="0">
                    <a:pos x="130" y="276"/>
                  </a:cxn>
                  <a:cxn ang="0">
                    <a:pos x="60" y="297"/>
                  </a:cxn>
                  <a:cxn ang="0">
                    <a:pos x="103" y="231"/>
                  </a:cxn>
                  <a:cxn ang="0">
                    <a:pos x="47" y="225"/>
                  </a:cxn>
                  <a:cxn ang="0">
                    <a:pos x="51" y="179"/>
                  </a:cxn>
                  <a:cxn ang="0">
                    <a:pos x="156" y="159"/>
                  </a:cxn>
                  <a:cxn ang="0">
                    <a:pos x="92" y="129"/>
                  </a:cxn>
                  <a:cxn ang="0">
                    <a:pos x="166" y="78"/>
                  </a:cxn>
                  <a:cxn ang="0">
                    <a:pos x="192" y="147"/>
                  </a:cxn>
                  <a:cxn ang="0">
                    <a:pos x="280" y="152"/>
                  </a:cxn>
                  <a:cxn ang="0">
                    <a:pos x="301" y="223"/>
                  </a:cxn>
                  <a:cxn ang="0">
                    <a:pos x="339" y="239"/>
                  </a:cxn>
                  <a:cxn ang="0">
                    <a:pos x="343" y="287"/>
                  </a:cxn>
                  <a:cxn ang="0">
                    <a:pos x="377" y="293"/>
                  </a:cxn>
                  <a:cxn ang="0">
                    <a:pos x="478" y="301"/>
                  </a:cxn>
                  <a:cxn ang="0">
                    <a:pos x="450" y="236"/>
                  </a:cxn>
                  <a:cxn ang="0">
                    <a:pos x="449" y="204"/>
                  </a:cxn>
                  <a:cxn ang="0">
                    <a:pos x="440" y="148"/>
                  </a:cxn>
                  <a:cxn ang="0">
                    <a:pos x="401" y="100"/>
                  </a:cxn>
                </a:cxnLst>
                <a:rect l="0" t="0" r="r" b="b"/>
                <a:pathLst>
                  <a:path w="672" h="534">
                    <a:moveTo>
                      <a:pt x="420" y="83"/>
                    </a:moveTo>
                    <a:lnTo>
                      <a:pt x="420" y="80"/>
                    </a:lnTo>
                    <a:lnTo>
                      <a:pt x="420" y="82"/>
                    </a:lnTo>
                    <a:lnTo>
                      <a:pt x="433" y="81"/>
                    </a:lnTo>
                    <a:lnTo>
                      <a:pt x="439" y="71"/>
                    </a:lnTo>
                    <a:lnTo>
                      <a:pt x="439" y="59"/>
                    </a:lnTo>
                    <a:lnTo>
                      <a:pt x="458" y="8"/>
                    </a:lnTo>
                    <a:lnTo>
                      <a:pt x="466" y="3"/>
                    </a:lnTo>
                    <a:lnTo>
                      <a:pt x="478" y="6"/>
                    </a:lnTo>
                    <a:lnTo>
                      <a:pt x="489" y="0"/>
                    </a:lnTo>
                    <a:lnTo>
                      <a:pt x="503" y="26"/>
                    </a:lnTo>
                    <a:lnTo>
                      <a:pt x="503" y="37"/>
                    </a:lnTo>
                    <a:lnTo>
                      <a:pt x="493" y="49"/>
                    </a:lnTo>
                    <a:lnTo>
                      <a:pt x="495" y="61"/>
                    </a:lnTo>
                    <a:lnTo>
                      <a:pt x="501" y="69"/>
                    </a:lnTo>
                    <a:lnTo>
                      <a:pt x="500" y="76"/>
                    </a:lnTo>
                    <a:lnTo>
                      <a:pt x="501" y="94"/>
                    </a:lnTo>
                    <a:lnTo>
                      <a:pt x="504" y="99"/>
                    </a:lnTo>
                    <a:lnTo>
                      <a:pt x="511" y="102"/>
                    </a:lnTo>
                    <a:lnTo>
                      <a:pt x="525" y="120"/>
                    </a:lnTo>
                    <a:lnTo>
                      <a:pt x="526" y="129"/>
                    </a:lnTo>
                    <a:lnTo>
                      <a:pt x="525" y="139"/>
                    </a:lnTo>
                    <a:lnTo>
                      <a:pt x="527" y="143"/>
                    </a:lnTo>
                    <a:lnTo>
                      <a:pt x="519" y="152"/>
                    </a:lnTo>
                    <a:lnTo>
                      <a:pt x="510" y="172"/>
                    </a:lnTo>
                    <a:lnTo>
                      <a:pt x="500" y="178"/>
                    </a:lnTo>
                    <a:lnTo>
                      <a:pt x="512" y="183"/>
                    </a:lnTo>
                    <a:lnTo>
                      <a:pt x="536" y="178"/>
                    </a:lnTo>
                    <a:lnTo>
                      <a:pt x="554" y="196"/>
                    </a:lnTo>
                    <a:lnTo>
                      <a:pt x="548" y="213"/>
                    </a:lnTo>
                    <a:lnTo>
                      <a:pt x="541" y="215"/>
                    </a:lnTo>
                    <a:lnTo>
                      <a:pt x="531" y="234"/>
                    </a:lnTo>
                    <a:lnTo>
                      <a:pt x="533" y="243"/>
                    </a:lnTo>
                    <a:lnTo>
                      <a:pt x="543" y="222"/>
                    </a:lnTo>
                    <a:lnTo>
                      <a:pt x="551" y="218"/>
                    </a:lnTo>
                    <a:lnTo>
                      <a:pt x="560" y="215"/>
                    </a:lnTo>
                    <a:lnTo>
                      <a:pt x="579" y="218"/>
                    </a:lnTo>
                    <a:lnTo>
                      <a:pt x="594" y="266"/>
                    </a:lnTo>
                    <a:lnTo>
                      <a:pt x="600" y="242"/>
                    </a:lnTo>
                    <a:lnTo>
                      <a:pt x="605" y="240"/>
                    </a:lnTo>
                    <a:lnTo>
                      <a:pt x="600" y="236"/>
                    </a:lnTo>
                    <a:lnTo>
                      <a:pt x="595" y="207"/>
                    </a:lnTo>
                    <a:lnTo>
                      <a:pt x="601" y="196"/>
                    </a:lnTo>
                    <a:lnTo>
                      <a:pt x="606" y="184"/>
                    </a:lnTo>
                    <a:lnTo>
                      <a:pt x="637" y="191"/>
                    </a:lnTo>
                    <a:lnTo>
                      <a:pt x="659" y="215"/>
                    </a:lnTo>
                    <a:lnTo>
                      <a:pt x="671" y="245"/>
                    </a:lnTo>
                    <a:lnTo>
                      <a:pt x="670" y="258"/>
                    </a:lnTo>
                    <a:lnTo>
                      <a:pt x="672" y="265"/>
                    </a:lnTo>
                    <a:lnTo>
                      <a:pt x="672" y="281"/>
                    </a:lnTo>
                    <a:lnTo>
                      <a:pt x="670" y="296"/>
                    </a:lnTo>
                    <a:lnTo>
                      <a:pt x="660" y="304"/>
                    </a:lnTo>
                    <a:lnTo>
                      <a:pt x="654" y="347"/>
                    </a:lnTo>
                    <a:lnTo>
                      <a:pt x="649" y="357"/>
                    </a:lnTo>
                    <a:lnTo>
                      <a:pt x="643" y="385"/>
                    </a:lnTo>
                    <a:lnTo>
                      <a:pt x="635" y="404"/>
                    </a:lnTo>
                    <a:lnTo>
                      <a:pt x="618" y="405"/>
                    </a:lnTo>
                    <a:lnTo>
                      <a:pt x="611" y="410"/>
                    </a:lnTo>
                    <a:lnTo>
                      <a:pt x="600" y="425"/>
                    </a:lnTo>
                    <a:lnTo>
                      <a:pt x="575" y="430"/>
                    </a:lnTo>
                    <a:lnTo>
                      <a:pt x="560" y="423"/>
                    </a:lnTo>
                    <a:lnTo>
                      <a:pt x="552" y="416"/>
                    </a:lnTo>
                    <a:lnTo>
                      <a:pt x="546" y="409"/>
                    </a:lnTo>
                    <a:lnTo>
                      <a:pt x="547" y="395"/>
                    </a:lnTo>
                    <a:lnTo>
                      <a:pt x="526" y="423"/>
                    </a:lnTo>
                    <a:lnTo>
                      <a:pt x="509" y="425"/>
                    </a:lnTo>
                    <a:lnTo>
                      <a:pt x="490" y="421"/>
                    </a:lnTo>
                    <a:lnTo>
                      <a:pt x="500" y="411"/>
                    </a:lnTo>
                    <a:lnTo>
                      <a:pt x="492" y="398"/>
                    </a:lnTo>
                    <a:lnTo>
                      <a:pt x="492" y="389"/>
                    </a:lnTo>
                    <a:lnTo>
                      <a:pt x="484" y="394"/>
                    </a:lnTo>
                    <a:lnTo>
                      <a:pt x="481" y="405"/>
                    </a:lnTo>
                    <a:lnTo>
                      <a:pt x="472" y="416"/>
                    </a:lnTo>
                    <a:lnTo>
                      <a:pt x="461" y="421"/>
                    </a:lnTo>
                    <a:lnTo>
                      <a:pt x="450" y="435"/>
                    </a:lnTo>
                    <a:lnTo>
                      <a:pt x="425" y="442"/>
                    </a:lnTo>
                    <a:lnTo>
                      <a:pt x="414" y="442"/>
                    </a:lnTo>
                    <a:lnTo>
                      <a:pt x="386" y="457"/>
                    </a:lnTo>
                    <a:lnTo>
                      <a:pt x="387" y="466"/>
                    </a:lnTo>
                    <a:lnTo>
                      <a:pt x="383" y="475"/>
                    </a:lnTo>
                    <a:lnTo>
                      <a:pt x="376" y="480"/>
                    </a:lnTo>
                    <a:lnTo>
                      <a:pt x="375" y="485"/>
                    </a:lnTo>
                    <a:lnTo>
                      <a:pt x="358" y="495"/>
                    </a:lnTo>
                    <a:lnTo>
                      <a:pt x="348" y="497"/>
                    </a:lnTo>
                    <a:lnTo>
                      <a:pt x="347" y="502"/>
                    </a:lnTo>
                    <a:lnTo>
                      <a:pt x="332" y="503"/>
                    </a:lnTo>
                    <a:lnTo>
                      <a:pt x="325" y="514"/>
                    </a:lnTo>
                    <a:lnTo>
                      <a:pt x="299" y="528"/>
                    </a:lnTo>
                    <a:lnTo>
                      <a:pt x="277" y="534"/>
                    </a:lnTo>
                    <a:lnTo>
                      <a:pt x="231" y="530"/>
                    </a:lnTo>
                    <a:lnTo>
                      <a:pt x="202" y="512"/>
                    </a:lnTo>
                    <a:lnTo>
                      <a:pt x="184" y="495"/>
                    </a:lnTo>
                    <a:lnTo>
                      <a:pt x="177" y="482"/>
                    </a:lnTo>
                    <a:lnTo>
                      <a:pt x="177" y="478"/>
                    </a:lnTo>
                    <a:lnTo>
                      <a:pt x="181" y="466"/>
                    </a:lnTo>
                    <a:lnTo>
                      <a:pt x="191" y="455"/>
                    </a:lnTo>
                    <a:lnTo>
                      <a:pt x="198" y="454"/>
                    </a:lnTo>
                    <a:lnTo>
                      <a:pt x="212" y="446"/>
                    </a:lnTo>
                    <a:lnTo>
                      <a:pt x="224" y="443"/>
                    </a:lnTo>
                    <a:lnTo>
                      <a:pt x="229" y="448"/>
                    </a:lnTo>
                    <a:lnTo>
                      <a:pt x="235" y="447"/>
                    </a:lnTo>
                    <a:lnTo>
                      <a:pt x="242" y="441"/>
                    </a:lnTo>
                    <a:lnTo>
                      <a:pt x="242" y="431"/>
                    </a:lnTo>
                    <a:lnTo>
                      <a:pt x="253" y="415"/>
                    </a:lnTo>
                    <a:lnTo>
                      <a:pt x="304" y="408"/>
                    </a:lnTo>
                    <a:lnTo>
                      <a:pt x="315" y="409"/>
                    </a:lnTo>
                    <a:lnTo>
                      <a:pt x="317" y="420"/>
                    </a:lnTo>
                    <a:lnTo>
                      <a:pt x="327" y="420"/>
                    </a:lnTo>
                    <a:lnTo>
                      <a:pt x="334" y="404"/>
                    </a:lnTo>
                    <a:lnTo>
                      <a:pt x="344" y="396"/>
                    </a:lnTo>
                    <a:lnTo>
                      <a:pt x="350" y="383"/>
                    </a:lnTo>
                    <a:lnTo>
                      <a:pt x="363" y="372"/>
                    </a:lnTo>
                    <a:lnTo>
                      <a:pt x="368" y="362"/>
                    </a:lnTo>
                    <a:lnTo>
                      <a:pt x="366" y="352"/>
                    </a:lnTo>
                    <a:lnTo>
                      <a:pt x="355" y="352"/>
                    </a:lnTo>
                    <a:lnTo>
                      <a:pt x="343" y="376"/>
                    </a:lnTo>
                    <a:lnTo>
                      <a:pt x="331" y="372"/>
                    </a:lnTo>
                    <a:lnTo>
                      <a:pt x="294" y="383"/>
                    </a:lnTo>
                    <a:lnTo>
                      <a:pt x="289" y="372"/>
                    </a:lnTo>
                    <a:lnTo>
                      <a:pt x="293" y="361"/>
                    </a:lnTo>
                    <a:lnTo>
                      <a:pt x="278" y="372"/>
                    </a:lnTo>
                    <a:lnTo>
                      <a:pt x="277" y="358"/>
                    </a:lnTo>
                    <a:lnTo>
                      <a:pt x="272" y="356"/>
                    </a:lnTo>
                    <a:lnTo>
                      <a:pt x="270" y="376"/>
                    </a:lnTo>
                    <a:lnTo>
                      <a:pt x="263" y="389"/>
                    </a:lnTo>
                    <a:lnTo>
                      <a:pt x="251" y="392"/>
                    </a:lnTo>
                    <a:lnTo>
                      <a:pt x="247" y="379"/>
                    </a:lnTo>
                    <a:lnTo>
                      <a:pt x="239" y="394"/>
                    </a:lnTo>
                    <a:lnTo>
                      <a:pt x="224" y="398"/>
                    </a:lnTo>
                    <a:lnTo>
                      <a:pt x="207" y="408"/>
                    </a:lnTo>
                    <a:lnTo>
                      <a:pt x="200" y="396"/>
                    </a:lnTo>
                    <a:lnTo>
                      <a:pt x="202" y="389"/>
                    </a:lnTo>
                    <a:lnTo>
                      <a:pt x="215" y="373"/>
                    </a:lnTo>
                    <a:lnTo>
                      <a:pt x="212" y="372"/>
                    </a:lnTo>
                    <a:lnTo>
                      <a:pt x="209" y="357"/>
                    </a:lnTo>
                    <a:lnTo>
                      <a:pt x="210" y="340"/>
                    </a:lnTo>
                    <a:lnTo>
                      <a:pt x="225" y="330"/>
                    </a:lnTo>
                    <a:lnTo>
                      <a:pt x="235" y="319"/>
                    </a:lnTo>
                    <a:lnTo>
                      <a:pt x="227" y="319"/>
                    </a:lnTo>
                    <a:lnTo>
                      <a:pt x="218" y="329"/>
                    </a:lnTo>
                    <a:lnTo>
                      <a:pt x="199" y="324"/>
                    </a:lnTo>
                    <a:lnTo>
                      <a:pt x="191" y="363"/>
                    </a:lnTo>
                    <a:lnTo>
                      <a:pt x="186" y="367"/>
                    </a:lnTo>
                    <a:lnTo>
                      <a:pt x="180" y="349"/>
                    </a:lnTo>
                    <a:lnTo>
                      <a:pt x="171" y="346"/>
                    </a:lnTo>
                    <a:lnTo>
                      <a:pt x="170" y="363"/>
                    </a:lnTo>
                    <a:lnTo>
                      <a:pt x="178" y="376"/>
                    </a:lnTo>
                    <a:lnTo>
                      <a:pt x="177" y="394"/>
                    </a:lnTo>
                    <a:lnTo>
                      <a:pt x="171" y="396"/>
                    </a:lnTo>
                    <a:lnTo>
                      <a:pt x="155" y="416"/>
                    </a:lnTo>
                    <a:lnTo>
                      <a:pt x="143" y="415"/>
                    </a:lnTo>
                    <a:lnTo>
                      <a:pt x="138" y="396"/>
                    </a:lnTo>
                    <a:lnTo>
                      <a:pt x="138" y="378"/>
                    </a:lnTo>
                    <a:lnTo>
                      <a:pt x="124" y="389"/>
                    </a:lnTo>
                    <a:lnTo>
                      <a:pt x="113" y="388"/>
                    </a:lnTo>
                    <a:lnTo>
                      <a:pt x="114" y="405"/>
                    </a:lnTo>
                    <a:lnTo>
                      <a:pt x="114" y="420"/>
                    </a:lnTo>
                    <a:lnTo>
                      <a:pt x="102" y="417"/>
                    </a:lnTo>
                    <a:lnTo>
                      <a:pt x="80" y="399"/>
                    </a:lnTo>
                    <a:lnTo>
                      <a:pt x="85" y="389"/>
                    </a:lnTo>
                    <a:lnTo>
                      <a:pt x="76" y="383"/>
                    </a:lnTo>
                    <a:lnTo>
                      <a:pt x="78" y="369"/>
                    </a:lnTo>
                    <a:lnTo>
                      <a:pt x="64" y="374"/>
                    </a:lnTo>
                    <a:lnTo>
                      <a:pt x="58" y="388"/>
                    </a:lnTo>
                    <a:lnTo>
                      <a:pt x="25" y="379"/>
                    </a:lnTo>
                    <a:lnTo>
                      <a:pt x="10" y="372"/>
                    </a:lnTo>
                    <a:lnTo>
                      <a:pt x="0" y="358"/>
                    </a:lnTo>
                    <a:lnTo>
                      <a:pt x="1" y="351"/>
                    </a:lnTo>
                    <a:lnTo>
                      <a:pt x="11" y="325"/>
                    </a:lnTo>
                    <a:lnTo>
                      <a:pt x="24" y="309"/>
                    </a:lnTo>
                    <a:lnTo>
                      <a:pt x="51" y="307"/>
                    </a:lnTo>
                    <a:lnTo>
                      <a:pt x="87" y="309"/>
                    </a:lnTo>
                    <a:lnTo>
                      <a:pt x="94" y="306"/>
                    </a:lnTo>
                    <a:lnTo>
                      <a:pt x="105" y="291"/>
                    </a:lnTo>
                    <a:lnTo>
                      <a:pt x="130" y="276"/>
                    </a:lnTo>
                    <a:lnTo>
                      <a:pt x="140" y="259"/>
                    </a:lnTo>
                    <a:lnTo>
                      <a:pt x="122" y="272"/>
                    </a:lnTo>
                    <a:lnTo>
                      <a:pt x="101" y="276"/>
                    </a:lnTo>
                    <a:lnTo>
                      <a:pt x="86" y="288"/>
                    </a:lnTo>
                    <a:lnTo>
                      <a:pt x="60" y="297"/>
                    </a:lnTo>
                    <a:lnTo>
                      <a:pt x="22" y="293"/>
                    </a:lnTo>
                    <a:lnTo>
                      <a:pt x="22" y="270"/>
                    </a:lnTo>
                    <a:lnTo>
                      <a:pt x="33" y="245"/>
                    </a:lnTo>
                    <a:lnTo>
                      <a:pt x="76" y="240"/>
                    </a:lnTo>
                    <a:lnTo>
                      <a:pt x="103" y="231"/>
                    </a:lnTo>
                    <a:lnTo>
                      <a:pt x="144" y="226"/>
                    </a:lnTo>
                    <a:lnTo>
                      <a:pt x="157" y="212"/>
                    </a:lnTo>
                    <a:lnTo>
                      <a:pt x="134" y="222"/>
                    </a:lnTo>
                    <a:lnTo>
                      <a:pt x="55" y="231"/>
                    </a:lnTo>
                    <a:lnTo>
                      <a:pt x="47" y="225"/>
                    </a:lnTo>
                    <a:lnTo>
                      <a:pt x="47" y="210"/>
                    </a:lnTo>
                    <a:lnTo>
                      <a:pt x="53" y="200"/>
                    </a:lnTo>
                    <a:lnTo>
                      <a:pt x="60" y="196"/>
                    </a:lnTo>
                    <a:lnTo>
                      <a:pt x="58" y="188"/>
                    </a:lnTo>
                    <a:lnTo>
                      <a:pt x="51" y="179"/>
                    </a:lnTo>
                    <a:lnTo>
                      <a:pt x="62" y="158"/>
                    </a:lnTo>
                    <a:lnTo>
                      <a:pt x="76" y="151"/>
                    </a:lnTo>
                    <a:lnTo>
                      <a:pt x="103" y="153"/>
                    </a:lnTo>
                    <a:lnTo>
                      <a:pt x="118" y="151"/>
                    </a:lnTo>
                    <a:lnTo>
                      <a:pt x="156" y="159"/>
                    </a:lnTo>
                    <a:lnTo>
                      <a:pt x="161" y="154"/>
                    </a:lnTo>
                    <a:lnTo>
                      <a:pt x="151" y="154"/>
                    </a:lnTo>
                    <a:lnTo>
                      <a:pt x="144" y="143"/>
                    </a:lnTo>
                    <a:lnTo>
                      <a:pt x="100" y="139"/>
                    </a:lnTo>
                    <a:lnTo>
                      <a:pt x="92" y="129"/>
                    </a:lnTo>
                    <a:lnTo>
                      <a:pt x="101" y="103"/>
                    </a:lnTo>
                    <a:lnTo>
                      <a:pt x="113" y="88"/>
                    </a:lnTo>
                    <a:lnTo>
                      <a:pt x="138" y="88"/>
                    </a:lnTo>
                    <a:lnTo>
                      <a:pt x="146" y="78"/>
                    </a:lnTo>
                    <a:lnTo>
                      <a:pt x="166" y="78"/>
                    </a:lnTo>
                    <a:lnTo>
                      <a:pt x="180" y="83"/>
                    </a:lnTo>
                    <a:lnTo>
                      <a:pt x="191" y="97"/>
                    </a:lnTo>
                    <a:lnTo>
                      <a:pt x="191" y="116"/>
                    </a:lnTo>
                    <a:lnTo>
                      <a:pt x="186" y="124"/>
                    </a:lnTo>
                    <a:lnTo>
                      <a:pt x="192" y="147"/>
                    </a:lnTo>
                    <a:lnTo>
                      <a:pt x="219" y="147"/>
                    </a:lnTo>
                    <a:lnTo>
                      <a:pt x="234" y="136"/>
                    </a:lnTo>
                    <a:lnTo>
                      <a:pt x="258" y="135"/>
                    </a:lnTo>
                    <a:lnTo>
                      <a:pt x="258" y="148"/>
                    </a:lnTo>
                    <a:lnTo>
                      <a:pt x="280" y="152"/>
                    </a:lnTo>
                    <a:lnTo>
                      <a:pt x="288" y="179"/>
                    </a:lnTo>
                    <a:lnTo>
                      <a:pt x="302" y="200"/>
                    </a:lnTo>
                    <a:lnTo>
                      <a:pt x="312" y="200"/>
                    </a:lnTo>
                    <a:lnTo>
                      <a:pt x="321" y="210"/>
                    </a:lnTo>
                    <a:lnTo>
                      <a:pt x="301" y="223"/>
                    </a:lnTo>
                    <a:lnTo>
                      <a:pt x="300" y="234"/>
                    </a:lnTo>
                    <a:lnTo>
                      <a:pt x="310" y="237"/>
                    </a:lnTo>
                    <a:lnTo>
                      <a:pt x="336" y="227"/>
                    </a:lnTo>
                    <a:lnTo>
                      <a:pt x="336" y="232"/>
                    </a:lnTo>
                    <a:lnTo>
                      <a:pt x="339" y="239"/>
                    </a:lnTo>
                    <a:lnTo>
                      <a:pt x="342" y="250"/>
                    </a:lnTo>
                    <a:lnTo>
                      <a:pt x="336" y="258"/>
                    </a:lnTo>
                    <a:lnTo>
                      <a:pt x="340" y="256"/>
                    </a:lnTo>
                    <a:lnTo>
                      <a:pt x="344" y="271"/>
                    </a:lnTo>
                    <a:lnTo>
                      <a:pt x="343" y="287"/>
                    </a:lnTo>
                    <a:lnTo>
                      <a:pt x="349" y="297"/>
                    </a:lnTo>
                    <a:lnTo>
                      <a:pt x="359" y="298"/>
                    </a:lnTo>
                    <a:lnTo>
                      <a:pt x="366" y="297"/>
                    </a:lnTo>
                    <a:lnTo>
                      <a:pt x="371" y="292"/>
                    </a:lnTo>
                    <a:lnTo>
                      <a:pt x="377" y="293"/>
                    </a:lnTo>
                    <a:lnTo>
                      <a:pt x="395" y="288"/>
                    </a:lnTo>
                    <a:lnTo>
                      <a:pt x="399" y="297"/>
                    </a:lnTo>
                    <a:lnTo>
                      <a:pt x="419" y="293"/>
                    </a:lnTo>
                    <a:lnTo>
                      <a:pt x="469" y="303"/>
                    </a:lnTo>
                    <a:lnTo>
                      <a:pt x="478" y="301"/>
                    </a:lnTo>
                    <a:lnTo>
                      <a:pt x="482" y="283"/>
                    </a:lnTo>
                    <a:lnTo>
                      <a:pt x="482" y="261"/>
                    </a:lnTo>
                    <a:lnTo>
                      <a:pt x="468" y="245"/>
                    </a:lnTo>
                    <a:lnTo>
                      <a:pt x="462" y="233"/>
                    </a:lnTo>
                    <a:lnTo>
                      <a:pt x="450" y="236"/>
                    </a:lnTo>
                    <a:lnTo>
                      <a:pt x="444" y="229"/>
                    </a:lnTo>
                    <a:lnTo>
                      <a:pt x="440" y="221"/>
                    </a:lnTo>
                    <a:lnTo>
                      <a:pt x="431" y="227"/>
                    </a:lnTo>
                    <a:lnTo>
                      <a:pt x="425" y="218"/>
                    </a:lnTo>
                    <a:lnTo>
                      <a:pt x="449" y="204"/>
                    </a:lnTo>
                    <a:lnTo>
                      <a:pt x="451" y="193"/>
                    </a:lnTo>
                    <a:lnTo>
                      <a:pt x="462" y="190"/>
                    </a:lnTo>
                    <a:lnTo>
                      <a:pt x="456" y="163"/>
                    </a:lnTo>
                    <a:lnTo>
                      <a:pt x="450" y="152"/>
                    </a:lnTo>
                    <a:lnTo>
                      <a:pt x="440" y="148"/>
                    </a:lnTo>
                    <a:lnTo>
                      <a:pt x="438" y="142"/>
                    </a:lnTo>
                    <a:lnTo>
                      <a:pt x="424" y="139"/>
                    </a:lnTo>
                    <a:lnTo>
                      <a:pt x="402" y="120"/>
                    </a:lnTo>
                    <a:lnTo>
                      <a:pt x="401" y="110"/>
                    </a:lnTo>
                    <a:lnTo>
                      <a:pt x="401" y="100"/>
                    </a:lnTo>
                    <a:lnTo>
                      <a:pt x="396" y="93"/>
                    </a:lnTo>
                    <a:lnTo>
                      <a:pt x="412" y="89"/>
                    </a:lnTo>
                    <a:lnTo>
                      <a:pt x="420" y="83"/>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305" name="Freeform 294"/>
              <p:cNvSpPr>
                <a:spLocks noChangeAspect="1"/>
              </p:cNvSpPr>
              <p:nvPr/>
            </p:nvSpPr>
            <p:spPr bwMode="gray">
              <a:xfrm>
                <a:off x="1168" y="1099"/>
                <a:ext cx="80" cy="82"/>
              </a:xfrm>
              <a:custGeom>
                <a:avLst/>
                <a:gdLst/>
                <a:ahLst/>
                <a:cxnLst>
                  <a:cxn ang="0">
                    <a:pos x="157" y="126"/>
                  </a:cxn>
                  <a:cxn ang="0">
                    <a:pos x="177" y="100"/>
                  </a:cxn>
                  <a:cxn ang="0">
                    <a:pos x="197" y="75"/>
                  </a:cxn>
                  <a:cxn ang="0">
                    <a:pos x="224" y="48"/>
                  </a:cxn>
                  <a:cxn ang="0">
                    <a:pos x="242" y="51"/>
                  </a:cxn>
                  <a:cxn ang="0">
                    <a:pos x="269" y="44"/>
                  </a:cxn>
                  <a:cxn ang="0">
                    <a:pos x="274" y="72"/>
                  </a:cxn>
                  <a:cxn ang="0">
                    <a:pos x="285" y="59"/>
                  </a:cxn>
                  <a:cxn ang="0">
                    <a:pos x="303" y="57"/>
                  </a:cxn>
                  <a:cxn ang="0">
                    <a:pos x="329" y="43"/>
                  </a:cxn>
                  <a:cxn ang="0">
                    <a:pos x="307" y="23"/>
                  </a:cxn>
                  <a:cxn ang="0">
                    <a:pos x="343" y="0"/>
                  </a:cxn>
                  <a:cxn ang="0">
                    <a:pos x="382" y="37"/>
                  </a:cxn>
                  <a:cxn ang="0">
                    <a:pos x="397" y="72"/>
                  </a:cxn>
                  <a:cxn ang="0">
                    <a:pos x="356" y="91"/>
                  </a:cxn>
                  <a:cxn ang="0">
                    <a:pos x="353" y="119"/>
                  </a:cxn>
                  <a:cxn ang="0">
                    <a:pos x="369" y="159"/>
                  </a:cxn>
                  <a:cxn ang="0">
                    <a:pos x="355" y="173"/>
                  </a:cxn>
                  <a:cxn ang="0">
                    <a:pos x="370" y="190"/>
                  </a:cxn>
                  <a:cxn ang="0">
                    <a:pos x="350" y="237"/>
                  </a:cxn>
                  <a:cxn ang="0">
                    <a:pos x="314" y="258"/>
                  </a:cxn>
                  <a:cxn ang="0">
                    <a:pos x="300" y="309"/>
                  </a:cxn>
                  <a:cxn ang="0">
                    <a:pos x="265" y="253"/>
                  </a:cxn>
                  <a:cxn ang="0">
                    <a:pos x="275" y="195"/>
                  </a:cxn>
                  <a:cxn ang="0">
                    <a:pos x="262" y="193"/>
                  </a:cxn>
                  <a:cxn ang="0">
                    <a:pos x="244" y="206"/>
                  </a:cxn>
                  <a:cxn ang="0">
                    <a:pos x="244" y="244"/>
                  </a:cxn>
                  <a:cxn ang="0">
                    <a:pos x="216" y="239"/>
                  </a:cxn>
                  <a:cxn ang="0">
                    <a:pos x="217" y="264"/>
                  </a:cxn>
                  <a:cxn ang="0">
                    <a:pos x="231" y="302"/>
                  </a:cxn>
                  <a:cxn ang="0">
                    <a:pos x="211" y="342"/>
                  </a:cxn>
                  <a:cxn ang="0">
                    <a:pos x="195" y="324"/>
                  </a:cxn>
                  <a:cxn ang="0">
                    <a:pos x="181" y="295"/>
                  </a:cxn>
                  <a:cxn ang="0">
                    <a:pos x="174" y="318"/>
                  </a:cxn>
                  <a:cxn ang="0">
                    <a:pos x="181" y="336"/>
                  </a:cxn>
                  <a:cxn ang="0">
                    <a:pos x="181" y="368"/>
                  </a:cxn>
                  <a:cxn ang="0">
                    <a:pos x="171" y="393"/>
                  </a:cxn>
                  <a:cxn ang="0">
                    <a:pos x="145" y="384"/>
                  </a:cxn>
                  <a:cxn ang="0">
                    <a:pos x="131" y="393"/>
                  </a:cxn>
                  <a:cxn ang="0">
                    <a:pos x="114" y="351"/>
                  </a:cxn>
                  <a:cxn ang="0">
                    <a:pos x="114" y="319"/>
                  </a:cxn>
                  <a:cxn ang="0">
                    <a:pos x="101" y="360"/>
                  </a:cxn>
                  <a:cxn ang="0">
                    <a:pos x="56" y="360"/>
                  </a:cxn>
                  <a:cxn ang="0">
                    <a:pos x="58" y="334"/>
                  </a:cxn>
                  <a:cxn ang="0">
                    <a:pos x="37" y="378"/>
                  </a:cxn>
                  <a:cxn ang="0">
                    <a:pos x="12" y="367"/>
                  </a:cxn>
                  <a:cxn ang="0">
                    <a:pos x="2" y="346"/>
                  </a:cxn>
                  <a:cxn ang="0">
                    <a:pos x="15" y="308"/>
                  </a:cxn>
                  <a:cxn ang="0">
                    <a:pos x="29" y="274"/>
                  </a:cxn>
                  <a:cxn ang="0">
                    <a:pos x="59" y="274"/>
                  </a:cxn>
                  <a:cxn ang="0">
                    <a:pos x="82" y="239"/>
                  </a:cxn>
                  <a:cxn ang="0">
                    <a:pos x="90" y="209"/>
                  </a:cxn>
                  <a:cxn ang="0">
                    <a:pos x="111" y="206"/>
                  </a:cxn>
                  <a:cxn ang="0">
                    <a:pos x="134" y="178"/>
                  </a:cxn>
                  <a:cxn ang="0">
                    <a:pos x="147" y="150"/>
                  </a:cxn>
                </a:cxnLst>
                <a:rect l="0" t="0" r="r" b="b"/>
                <a:pathLst>
                  <a:path w="399" h="411">
                    <a:moveTo>
                      <a:pt x="154" y="134"/>
                    </a:moveTo>
                    <a:lnTo>
                      <a:pt x="156" y="136"/>
                    </a:lnTo>
                    <a:lnTo>
                      <a:pt x="157" y="126"/>
                    </a:lnTo>
                    <a:lnTo>
                      <a:pt x="166" y="120"/>
                    </a:lnTo>
                    <a:lnTo>
                      <a:pt x="170" y="109"/>
                    </a:lnTo>
                    <a:lnTo>
                      <a:pt x="177" y="100"/>
                    </a:lnTo>
                    <a:lnTo>
                      <a:pt x="184" y="99"/>
                    </a:lnTo>
                    <a:lnTo>
                      <a:pt x="187" y="89"/>
                    </a:lnTo>
                    <a:lnTo>
                      <a:pt x="197" y="75"/>
                    </a:lnTo>
                    <a:lnTo>
                      <a:pt x="198" y="61"/>
                    </a:lnTo>
                    <a:lnTo>
                      <a:pt x="221" y="57"/>
                    </a:lnTo>
                    <a:lnTo>
                      <a:pt x="224" y="48"/>
                    </a:lnTo>
                    <a:lnTo>
                      <a:pt x="232" y="49"/>
                    </a:lnTo>
                    <a:lnTo>
                      <a:pt x="238" y="57"/>
                    </a:lnTo>
                    <a:lnTo>
                      <a:pt x="242" y="51"/>
                    </a:lnTo>
                    <a:lnTo>
                      <a:pt x="256" y="50"/>
                    </a:lnTo>
                    <a:lnTo>
                      <a:pt x="260" y="45"/>
                    </a:lnTo>
                    <a:lnTo>
                      <a:pt x="269" y="44"/>
                    </a:lnTo>
                    <a:lnTo>
                      <a:pt x="267" y="60"/>
                    </a:lnTo>
                    <a:lnTo>
                      <a:pt x="270" y="76"/>
                    </a:lnTo>
                    <a:lnTo>
                      <a:pt x="274" y="72"/>
                    </a:lnTo>
                    <a:lnTo>
                      <a:pt x="271" y="57"/>
                    </a:lnTo>
                    <a:lnTo>
                      <a:pt x="275" y="48"/>
                    </a:lnTo>
                    <a:lnTo>
                      <a:pt x="285" y="59"/>
                    </a:lnTo>
                    <a:lnTo>
                      <a:pt x="298" y="66"/>
                    </a:lnTo>
                    <a:lnTo>
                      <a:pt x="306" y="66"/>
                    </a:lnTo>
                    <a:lnTo>
                      <a:pt x="303" y="57"/>
                    </a:lnTo>
                    <a:lnTo>
                      <a:pt x="319" y="61"/>
                    </a:lnTo>
                    <a:lnTo>
                      <a:pt x="330" y="49"/>
                    </a:lnTo>
                    <a:lnTo>
                      <a:pt x="329" y="43"/>
                    </a:lnTo>
                    <a:lnTo>
                      <a:pt x="322" y="44"/>
                    </a:lnTo>
                    <a:lnTo>
                      <a:pt x="313" y="37"/>
                    </a:lnTo>
                    <a:lnTo>
                      <a:pt x="307" y="23"/>
                    </a:lnTo>
                    <a:lnTo>
                      <a:pt x="317" y="19"/>
                    </a:lnTo>
                    <a:lnTo>
                      <a:pt x="323" y="7"/>
                    </a:lnTo>
                    <a:lnTo>
                      <a:pt x="343" y="0"/>
                    </a:lnTo>
                    <a:lnTo>
                      <a:pt x="365" y="18"/>
                    </a:lnTo>
                    <a:lnTo>
                      <a:pt x="365" y="24"/>
                    </a:lnTo>
                    <a:lnTo>
                      <a:pt x="382" y="37"/>
                    </a:lnTo>
                    <a:lnTo>
                      <a:pt x="399" y="57"/>
                    </a:lnTo>
                    <a:lnTo>
                      <a:pt x="399" y="66"/>
                    </a:lnTo>
                    <a:lnTo>
                      <a:pt x="397" y="72"/>
                    </a:lnTo>
                    <a:lnTo>
                      <a:pt x="384" y="77"/>
                    </a:lnTo>
                    <a:lnTo>
                      <a:pt x="381" y="85"/>
                    </a:lnTo>
                    <a:lnTo>
                      <a:pt x="356" y="91"/>
                    </a:lnTo>
                    <a:lnTo>
                      <a:pt x="349" y="99"/>
                    </a:lnTo>
                    <a:lnTo>
                      <a:pt x="348" y="108"/>
                    </a:lnTo>
                    <a:lnTo>
                      <a:pt x="353" y="119"/>
                    </a:lnTo>
                    <a:lnTo>
                      <a:pt x="376" y="148"/>
                    </a:lnTo>
                    <a:lnTo>
                      <a:pt x="377" y="159"/>
                    </a:lnTo>
                    <a:lnTo>
                      <a:pt x="369" y="159"/>
                    </a:lnTo>
                    <a:lnTo>
                      <a:pt x="360" y="152"/>
                    </a:lnTo>
                    <a:lnTo>
                      <a:pt x="353" y="159"/>
                    </a:lnTo>
                    <a:lnTo>
                      <a:pt x="355" y="173"/>
                    </a:lnTo>
                    <a:lnTo>
                      <a:pt x="364" y="174"/>
                    </a:lnTo>
                    <a:lnTo>
                      <a:pt x="366" y="186"/>
                    </a:lnTo>
                    <a:lnTo>
                      <a:pt x="370" y="190"/>
                    </a:lnTo>
                    <a:lnTo>
                      <a:pt x="375" y="210"/>
                    </a:lnTo>
                    <a:lnTo>
                      <a:pt x="366" y="222"/>
                    </a:lnTo>
                    <a:lnTo>
                      <a:pt x="350" y="237"/>
                    </a:lnTo>
                    <a:lnTo>
                      <a:pt x="324" y="237"/>
                    </a:lnTo>
                    <a:lnTo>
                      <a:pt x="318" y="244"/>
                    </a:lnTo>
                    <a:lnTo>
                      <a:pt x="314" y="258"/>
                    </a:lnTo>
                    <a:lnTo>
                      <a:pt x="317" y="288"/>
                    </a:lnTo>
                    <a:lnTo>
                      <a:pt x="313" y="302"/>
                    </a:lnTo>
                    <a:lnTo>
                      <a:pt x="300" y="309"/>
                    </a:lnTo>
                    <a:lnTo>
                      <a:pt x="287" y="307"/>
                    </a:lnTo>
                    <a:lnTo>
                      <a:pt x="265" y="269"/>
                    </a:lnTo>
                    <a:lnTo>
                      <a:pt x="265" y="253"/>
                    </a:lnTo>
                    <a:lnTo>
                      <a:pt x="269" y="237"/>
                    </a:lnTo>
                    <a:lnTo>
                      <a:pt x="268" y="220"/>
                    </a:lnTo>
                    <a:lnTo>
                      <a:pt x="275" y="195"/>
                    </a:lnTo>
                    <a:lnTo>
                      <a:pt x="276" y="183"/>
                    </a:lnTo>
                    <a:lnTo>
                      <a:pt x="270" y="182"/>
                    </a:lnTo>
                    <a:lnTo>
                      <a:pt x="262" y="193"/>
                    </a:lnTo>
                    <a:lnTo>
                      <a:pt x="246" y="189"/>
                    </a:lnTo>
                    <a:lnTo>
                      <a:pt x="244" y="200"/>
                    </a:lnTo>
                    <a:lnTo>
                      <a:pt x="244" y="206"/>
                    </a:lnTo>
                    <a:lnTo>
                      <a:pt x="237" y="213"/>
                    </a:lnTo>
                    <a:lnTo>
                      <a:pt x="243" y="220"/>
                    </a:lnTo>
                    <a:lnTo>
                      <a:pt x="244" y="244"/>
                    </a:lnTo>
                    <a:lnTo>
                      <a:pt x="235" y="255"/>
                    </a:lnTo>
                    <a:lnTo>
                      <a:pt x="225" y="242"/>
                    </a:lnTo>
                    <a:lnTo>
                      <a:pt x="216" y="239"/>
                    </a:lnTo>
                    <a:lnTo>
                      <a:pt x="216" y="247"/>
                    </a:lnTo>
                    <a:lnTo>
                      <a:pt x="211" y="256"/>
                    </a:lnTo>
                    <a:lnTo>
                      <a:pt x="217" y="264"/>
                    </a:lnTo>
                    <a:lnTo>
                      <a:pt x="227" y="268"/>
                    </a:lnTo>
                    <a:lnTo>
                      <a:pt x="233" y="291"/>
                    </a:lnTo>
                    <a:lnTo>
                      <a:pt x="231" y="302"/>
                    </a:lnTo>
                    <a:lnTo>
                      <a:pt x="216" y="311"/>
                    </a:lnTo>
                    <a:lnTo>
                      <a:pt x="215" y="331"/>
                    </a:lnTo>
                    <a:lnTo>
                      <a:pt x="211" y="342"/>
                    </a:lnTo>
                    <a:lnTo>
                      <a:pt x="209" y="340"/>
                    </a:lnTo>
                    <a:lnTo>
                      <a:pt x="201" y="344"/>
                    </a:lnTo>
                    <a:lnTo>
                      <a:pt x="195" y="324"/>
                    </a:lnTo>
                    <a:lnTo>
                      <a:pt x="188" y="308"/>
                    </a:lnTo>
                    <a:lnTo>
                      <a:pt x="185" y="287"/>
                    </a:lnTo>
                    <a:lnTo>
                      <a:pt x="181" y="295"/>
                    </a:lnTo>
                    <a:lnTo>
                      <a:pt x="173" y="290"/>
                    </a:lnTo>
                    <a:lnTo>
                      <a:pt x="172" y="301"/>
                    </a:lnTo>
                    <a:lnTo>
                      <a:pt x="174" y="318"/>
                    </a:lnTo>
                    <a:lnTo>
                      <a:pt x="178" y="324"/>
                    </a:lnTo>
                    <a:lnTo>
                      <a:pt x="173" y="334"/>
                    </a:lnTo>
                    <a:lnTo>
                      <a:pt x="181" y="336"/>
                    </a:lnTo>
                    <a:lnTo>
                      <a:pt x="162" y="346"/>
                    </a:lnTo>
                    <a:lnTo>
                      <a:pt x="173" y="352"/>
                    </a:lnTo>
                    <a:lnTo>
                      <a:pt x="181" y="368"/>
                    </a:lnTo>
                    <a:lnTo>
                      <a:pt x="182" y="376"/>
                    </a:lnTo>
                    <a:lnTo>
                      <a:pt x="173" y="376"/>
                    </a:lnTo>
                    <a:lnTo>
                      <a:pt x="171" y="393"/>
                    </a:lnTo>
                    <a:lnTo>
                      <a:pt x="162" y="398"/>
                    </a:lnTo>
                    <a:lnTo>
                      <a:pt x="154" y="398"/>
                    </a:lnTo>
                    <a:lnTo>
                      <a:pt x="145" y="384"/>
                    </a:lnTo>
                    <a:lnTo>
                      <a:pt x="144" y="400"/>
                    </a:lnTo>
                    <a:lnTo>
                      <a:pt x="139" y="411"/>
                    </a:lnTo>
                    <a:lnTo>
                      <a:pt x="131" y="393"/>
                    </a:lnTo>
                    <a:lnTo>
                      <a:pt x="130" y="367"/>
                    </a:lnTo>
                    <a:lnTo>
                      <a:pt x="123" y="367"/>
                    </a:lnTo>
                    <a:lnTo>
                      <a:pt x="114" y="351"/>
                    </a:lnTo>
                    <a:lnTo>
                      <a:pt x="118" y="339"/>
                    </a:lnTo>
                    <a:lnTo>
                      <a:pt x="117" y="328"/>
                    </a:lnTo>
                    <a:lnTo>
                      <a:pt x="114" y="319"/>
                    </a:lnTo>
                    <a:lnTo>
                      <a:pt x="103" y="329"/>
                    </a:lnTo>
                    <a:lnTo>
                      <a:pt x="101" y="349"/>
                    </a:lnTo>
                    <a:lnTo>
                      <a:pt x="101" y="360"/>
                    </a:lnTo>
                    <a:lnTo>
                      <a:pt x="91" y="382"/>
                    </a:lnTo>
                    <a:lnTo>
                      <a:pt x="82" y="371"/>
                    </a:lnTo>
                    <a:lnTo>
                      <a:pt x="56" y="360"/>
                    </a:lnTo>
                    <a:lnTo>
                      <a:pt x="55" y="352"/>
                    </a:lnTo>
                    <a:lnTo>
                      <a:pt x="58" y="346"/>
                    </a:lnTo>
                    <a:lnTo>
                      <a:pt x="58" y="334"/>
                    </a:lnTo>
                    <a:lnTo>
                      <a:pt x="50" y="356"/>
                    </a:lnTo>
                    <a:lnTo>
                      <a:pt x="44" y="361"/>
                    </a:lnTo>
                    <a:lnTo>
                      <a:pt x="37" y="378"/>
                    </a:lnTo>
                    <a:lnTo>
                      <a:pt x="21" y="383"/>
                    </a:lnTo>
                    <a:lnTo>
                      <a:pt x="12" y="373"/>
                    </a:lnTo>
                    <a:lnTo>
                      <a:pt x="12" y="367"/>
                    </a:lnTo>
                    <a:lnTo>
                      <a:pt x="25" y="333"/>
                    </a:lnTo>
                    <a:lnTo>
                      <a:pt x="16" y="328"/>
                    </a:lnTo>
                    <a:lnTo>
                      <a:pt x="2" y="346"/>
                    </a:lnTo>
                    <a:lnTo>
                      <a:pt x="0" y="326"/>
                    </a:lnTo>
                    <a:lnTo>
                      <a:pt x="5" y="317"/>
                    </a:lnTo>
                    <a:lnTo>
                      <a:pt x="15" y="308"/>
                    </a:lnTo>
                    <a:lnTo>
                      <a:pt x="16" y="285"/>
                    </a:lnTo>
                    <a:lnTo>
                      <a:pt x="27" y="280"/>
                    </a:lnTo>
                    <a:lnTo>
                      <a:pt x="29" y="274"/>
                    </a:lnTo>
                    <a:lnTo>
                      <a:pt x="39" y="266"/>
                    </a:lnTo>
                    <a:lnTo>
                      <a:pt x="47" y="266"/>
                    </a:lnTo>
                    <a:lnTo>
                      <a:pt x="59" y="274"/>
                    </a:lnTo>
                    <a:lnTo>
                      <a:pt x="64" y="269"/>
                    </a:lnTo>
                    <a:lnTo>
                      <a:pt x="70" y="271"/>
                    </a:lnTo>
                    <a:lnTo>
                      <a:pt x="82" y="239"/>
                    </a:lnTo>
                    <a:lnTo>
                      <a:pt x="90" y="231"/>
                    </a:lnTo>
                    <a:lnTo>
                      <a:pt x="91" y="225"/>
                    </a:lnTo>
                    <a:lnTo>
                      <a:pt x="90" y="209"/>
                    </a:lnTo>
                    <a:lnTo>
                      <a:pt x="93" y="216"/>
                    </a:lnTo>
                    <a:lnTo>
                      <a:pt x="99" y="213"/>
                    </a:lnTo>
                    <a:lnTo>
                      <a:pt x="111" y="206"/>
                    </a:lnTo>
                    <a:lnTo>
                      <a:pt x="114" y="198"/>
                    </a:lnTo>
                    <a:lnTo>
                      <a:pt x="120" y="198"/>
                    </a:lnTo>
                    <a:lnTo>
                      <a:pt x="134" y="178"/>
                    </a:lnTo>
                    <a:lnTo>
                      <a:pt x="147" y="174"/>
                    </a:lnTo>
                    <a:lnTo>
                      <a:pt x="138" y="170"/>
                    </a:lnTo>
                    <a:lnTo>
                      <a:pt x="147" y="150"/>
                    </a:lnTo>
                    <a:lnTo>
                      <a:pt x="149" y="139"/>
                    </a:lnTo>
                    <a:lnTo>
                      <a:pt x="154" y="134"/>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306" name="Freeform 295"/>
              <p:cNvSpPr>
                <a:spLocks noChangeAspect="1"/>
              </p:cNvSpPr>
              <p:nvPr/>
            </p:nvSpPr>
            <p:spPr bwMode="gray">
              <a:xfrm>
                <a:off x="1271" y="1070"/>
                <a:ext cx="40" cy="39"/>
              </a:xfrm>
              <a:custGeom>
                <a:avLst/>
                <a:gdLst/>
                <a:ahLst/>
                <a:cxnLst>
                  <a:cxn ang="0">
                    <a:pos x="76" y="19"/>
                  </a:cxn>
                  <a:cxn ang="0">
                    <a:pos x="84" y="23"/>
                  </a:cxn>
                  <a:cxn ang="0">
                    <a:pos x="84" y="19"/>
                  </a:cxn>
                  <a:cxn ang="0">
                    <a:pos x="95" y="13"/>
                  </a:cxn>
                  <a:cxn ang="0">
                    <a:pos x="127" y="7"/>
                  </a:cxn>
                  <a:cxn ang="0">
                    <a:pos x="128" y="13"/>
                  </a:cxn>
                  <a:cxn ang="0">
                    <a:pos x="138" y="16"/>
                  </a:cxn>
                  <a:cxn ang="0">
                    <a:pos x="145" y="5"/>
                  </a:cxn>
                  <a:cxn ang="0">
                    <a:pos x="172" y="0"/>
                  </a:cxn>
                  <a:cxn ang="0">
                    <a:pos x="198" y="8"/>
                  </a:cxn>
                  <a:cxn ang="0">
                    <a:pos x="200" y="21"/>
                  </a:cxn>
                  <a:cxn ang="0">
                    <a:pos x="199" y="37"/>
                  </a:cxn>
                  <a:cxn ang="0">
                    <a:pos x="194" y="46"/>
                  </a:cxn>
                  <a:cxn ang="0">
                    <a:pos x="149" y="60"/>
                  </a:cxn>
                  <a:cxn ang="0">
                    <a:pos x="135" y="60"/>
                  </a:cxn>
                  <a:cxn ang="0">
                    <a:pos x="134" y="65"/>
                  </a:cxn>
                  <a:cxn ang="0">
                    <a:pos x="127" y="70"/>
                  </a:cxn>
                  <a:cxn ang="0">
                    <a:pos x="134" y="76"/>
                  </a:cxn>
                  <a:cxn ang="0">
                    <a:pos x="129" y="80"/>
                  </a:cxn>
                  <a:cxn ang="0">
                    <a:pos x="105" y="81"/>
                  </a:cxn>
                  <a:cxn ang="0">
                    <a:pos x="107" y="85"/>
                  </a:cxn>
                  <a:cxn ang="0">
                    <a:pos x="107" y="97"/>
                  </a:cxn>
                  <a:cxn ang="0">
                    <a:pos x="114" y="87"/>
                  </a:cxn>
                  <a:cxn ang="0">
                    <a:pos x="116" y="94"/>
                  </a:cxn>
                  <a:cxn ang="0">
                    <a:pos x="111" y="104"/>
                  </a:cxn>
                  <a:cxn ang="0">
                    <a:pos x="123" y="92"/>
                  </a:cxn>
                  <a:cxn ang="0">
                    <a:pos x="129" y="92"/>
                  </a:cxn>
                  <a:cxn ang="0">
                    <a:pos x="129" y="104"/>
                  </a:cxn>
                  <a:cxn ang="0">
                    <a:pos x="134" y="99"/>
                  </a:cxn>
                  <a:cxn ang="0">
                    <a:pos x="135" y="87"/>
                  </a:cxn>
                  <a:cxn ang="0">
                    <a:pos x="140" y="81"/>
                  </a:cxn>
                  <a:cxn ang="0">
                    <a:pos x="144" y="89"/>
                  </a:cxn>
                  <a:cxn ang="0">
                    <a:pos x="155" y="92"/>
                  </a:cxn>
                  <a:cxn ang="0">
                    <a:pos x="173" y="87"/>
                  </a:cxn>
                  <a:cxn ang="0">
                    <a:pos x="177" y="115"/>
                  </a:cxn>
                  <a:cxn ang="0">
                    <a:pos x="173" y="150"/>
                  </a:cxn>
                  <a:cxn ang="0">
                    <a:pos x="168" y="157"/>
                  </a:cxn>
                  <a:cxn ang="0">
                    <a:pos x="161" y="163"/>
                  </a:cxn>
                  <a:cxn ang="0">
                    <a:pos x="125" y="177"/>
                  </a:cxn>
                  <a:cxn ang="0">
                    <a:pos x="117" y="172"/>
                  </a:cxn>
                  <a:cxn ang="0">
                    <a:pos x="76" y="195"/>
                  </a:cxn>
                  <a:cxn ang="0">
                    <a:pos x="64" y="195"/>
                  </a:cxn>
                  <a:cxn ang="0">
                    <a:pos x="52" y="190"/>
                  </a:cxn>
                  <a:cxn ang="0">
                    <a:pos x="46" y="179"/>
                  </a:cxn>
                  <a:cxn ang="0">
                    <a:pos x="44" y="169"/>
                  </a:cxn>
                  <a:cxn ang="0">
                    <a:pos x="14" y="158"/>
                  </a:cxn>
                  <a:cxn ang="0">
                    <a:pos x="6" y="148"/>
                  </a:cxn>
                  <a:cxn ang="0">
                    <a:pos x="6" y="136"/>
                  </a:cxn>
                  <a:cxn ang="0">
                    <a:pos x="9" y="129"/>
                  </a:cxn>
                  <a:cxn ang="0">
                    <a:pos x="6" y="118"/>
                  </a:cxn>
                  <a:cxn ang="0">
                    <a:pos x="6" y="102"/>
                  </a:cxn>
                  <a:cxn ang="0">
                    <a:pos x="0" y="83"/>
                  </a:cxn>
                  <a:cxn ang="0">
                    <a:pos x="4" y="61"/>
                  </a:cxn>
                  <a:cxn ang="0">
                    <a:pos x="8" y="56"/>
                  </a:cxn>
                  <a:cxn ang="0">
                    <a:pos x="32" y="49"/>
                  </a:cxn>
                  <a:cxn ang="0">
                    <a:pos x="37" y="39"/>
                  </a:cxn>
                  <a:cxn ang="0">
                    <a:pos x="46" y="33"/>
                  </a:cxn>
                  <a:cxn ang="0">
                    <a:pos x="54" y="37"/>
                  </a:cxn>
                  <a:cxn ang="0">
                    <a:pos x="63" y="23"/>
                  </a:cxn>
                  <a:cxn ang="0">
                    <a:pos x="71" y="23"/>
                  </a:cxn>
                  <a:cxn ang="0">
                    <a:pos x="76" y="19"/>
                  </a:cxn>
                </a:cxnLst>
                <a:rect l="0" t="0" r="r" b="b"/>
                <a:pathLst>
                  <a:path w="200" h="195">
                    <a:moveTo>
                      <a:pt x="76" y="19"/>
                    </a:moveTo>
                    <a:lnTo>
                      <a:pt x="84" y="23"/>
                    </a:lnTo>
                    <a:lnTo>
                      <a:pt x="84" y="19"/>
                    </a:lnTo>
                    <a:lnTo>
                      <a:pt x="95" y="13"/>
                    </a:lnTo>
                    <a:lnTo>
                      <a:pt x="127" y="7"/>
                    </a:lnTo>
                    <a:lnTo>
                      <a:pt x="128" y="13"/>
                    </a:lnTo>
                    <a:lnTo>
                      <a:pt x="138" y="16"/>
                    </a:lnTo>
                    <a:lnTo>
                      <a:pt x="145" y="5"/>
                    </a:lnTo>
                    <a:lnTo>
                      <a:pt x="172" y="0"/>
                    </a:lnTo>
                    <a:lnTo>
                      <a:pt x="198" y="8"/>
                    </a:lnTo>
                    <a:lnTo>
                      <a:pt x="200" y="21"/>
                    </a:lnTo>
                    <a:lnTo>
                      <a:pt x="199" y="37"/>
                    </a:lnTo>
                    <a:lnTo>
                      <a:pt x="194" y="46"/>
                    </a:lnTo>
                    <a:lnTo>
                      <a:pt x="149" y="60"/>
                    </a:lnTo>
                    <a:lnTo>
                      <a:pt x="135" y="60"/>
                    </a:lnTo>
                    <a:lnTo>
                      <a:pt x="134" y="65"/>
                    </a:lnTo>
                    <a:lnTo>
                      <a:pt x="127" y="70"/>
                    </a:lnTo>
                    <a:lnTo>
                      <a:pt x="134" y="76"/>
                    </a:lnTo>
                    <a:lnTo>
                      <a:pt x="129" y="80"/>
                    </a:lnTo>
                    <a:lnTo>
                      <a:pt x="105" y="81"/>
                    </a:lnTo>
                    <a:lnTo>
                      <a:pt x="107" y="85"/>
                    </a:lnTo>
                    <a:lnTo>
                      <a:pt x="107" y="97"/>
                    </a:lnTo>
                    <a:lnTo>
                      <a:pt x="114" y="87"/>
                    </a:lnTo>
                    <a:lnTo>
                      <a:pt x="116" y="94"/>
                    </a:lnTo>
                    <a:lnTo>
                      <a:pt x="111" y="104"/>
                    </a:lnTo>
                    <a:lnTo>
                      <a:pt x="123" y="92"/>
                    </a:lnTo>
                    <a:lnTo>
                      <a:pt x="129" y="92"/>
                    </a:lnTo>
                    <a:lnTo>
                      <a:pt x="129" y="104"/>
                    </a:lnTo>
                    <a:lnTo>
                      <a:pt x="134" y="99"/>
                    </a:lnTo>
                    <a:lnTo>
                      <a:pt x="135" y="87"/>
                    </a:lnTo>
                    <a:lnTo>
                      <a:pt x="140" y="81"/>
                    </a:lnTo>
                    <a:lnTo>
                      <a:pt x="144" y="89"/>
                    </a:lnTo>
                    <a:lnTo>
                      <a:pt x="155" y="92"/>
                    </a:lnTo>
                    <a:lnTo>
                      <a:pt x="173" y="87"/>
                    </a:lnTo>
                    <a:lnTo>
                      <a:pt x="177" y="115"/>
                    </a:lnTo>
                    <a:lnTo>
                      <a:pt x="173" y="150"/>
                    </a:lnTo>
                    <a:lnTo>
                      <a:pt x="168" y="157"/>
                    </a:lnTo>
                    <a:lnTo>
                      <a:pt x="161" y="163"/>
                    </a:lnTo>
                    <a:lnTo>
                      <a:pt x="125" y="177"/>
                    </a:lnTo>
                    <a:lnTo>
                      <a:pt x="117" y="172"/>
                    </a:lnTo>
                    <a:lnTo>
                      <a:pt x="76" y="195"/>
                    </a:lnTo>
                    <a:lnTo>
                      <a:pt x="64" y="195"/>
                    </a:lnTo>
                    <a:lnTo>
                      <a:pt x="52" y="190"/>
                    </a:lnTo>
                    <a:lnTo>
                      <a:pt x="46" y="179"/>
                    </a:lnTo>
                    <a:lnTo>
                      <a:pt x="44" y="169"/>
                    </a:lnTo>
                    <a:lnTo>
                      <a:pt x="14" y="158"/>
                    </a:lnTo>
                    <a:lnTo>
                      <a:pt x="6" y="148"/>
                    </a:lnTo>
                    <a:lnTo>
                      <a:pt x="6" y="136"/>
                    </a:lnTo>
                    <a:lnTo>
                      <a:pt x="9" y="129"/>
                    </a:lnTo>
                    <a:lnTo>
                      <a:pt x="6" y="118"/>
                    </a:lnTo>
                    <a:lnTo>
                      <a:pt x="6" y="102"/>
                    </a:lnTo>
                    <a:lnTo>
                      <a:pt x="0" y="83"/>
                    </a:lnTo>
                    <a:lnTo>
                      <a:pt x="4" y="61"/>
                    </a:lnTo>
                    <a:lnTo>
                      <a:pt x="8" y="56"/>
                    </a:lnTo>
                    <a:lnTo>
                      <a:pt x="32" y="49"/>
                    </a:lnTo>
                    <a:lnTo>
                      <a:pt x="37" y="39"/>
                    </a:lnTo>
                    <a:lnTo>
                      <a:pt x="46" y="33"/>
                    </a:lnTo>
                    <a:lnTo>
                      <a:pt x="54" y="37"/>
                    </a:lnTo>
                    <a:lnTo>
                      <a:pt x="63" y="23"/>
                    </a:lnTo>
                    <a:lnTo>
                      <a:pt x="71" y="23"/>
                    </a:lnTo>
                    <a:lnTo>
                      <a:pt x="76" y="19"/>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307" name="Freeform 296"/>
              <p:cNvSpPr>
                <a:spLocks noChangeAspect="1"/>
              </p:cNvSpPr>
              <p:nvPr/>
            </p:nvSpPr>
            <p:spPr bwMode="gray">
              <a:xfrm>
                <a:off x="1271" y="1035"/>
                <a:ext cx="44" cy="26"/>
              </a:xfrm>
              <a:custGeom>
                <a:avLst/>
                <a:gdLst/>
                <a:ahLst/>
                <a:cxnLst>
                  <a:cxn ang="0">
                    <a:pos x="184" y="32"/>
                  </a:cxn>
                  <a:cxn ang="0">
                    <a:pos x="188" y="31"/>
                  </a:cxn>
                  <a:cxn ang="0">
                    <a:pos x="192" y="46"/>
                  </a:cxn>
                  <a:cxn ang="0">
                    <a:pos x="207" y="47"/>
                  </a:cxn>
                  <a:cxn ang="0">
                    <a:pos x="208" y="57"/>
                  </a:cxn>
                  <a:cxn ang="0">
                    <a:pos x="216" y="66"/>
                  </a:cxn>
                  <a:cxn ang="0">
                    <a:pos x="216" y="74"/>
                  </a:cxn>
                  <a:cxn ang="0">
                    <a:pos x="219" y="80"/>
                  </a:cxn>
                  <a:cxn ang="0">
                    <a:pos x="219" y="101"/>
                  </a:cxn>
                  <a:cxn ang="0">
                    <a:pos x="216" y="117"/>
                  </a:cxn>
                  <a:cxn ang="0">
                    <a:pos x="208" y="122"/>
                  </a:cxn>
                  <a:cxn ang="0">
                    <a:pos x="195" y="126"/>
                  </a:cxn>
                  <a:cxn ang="0">
                    <a:pos x="188" y="121"/>
                  </a:cxn>
                  <a:cxn ang="0">
                    <a:pos x="160" y="131"/>
                  </a:cxn>
                  <a:cxn ang="0">
                    <a:pos x="148" y="127"/>
                  </a:cxn>
                  <a:cxn ang="0">
                    <a:pos x="130" y="105"/>
                  </a:cxn>
                  <a:cxn ang="0">
                    <a:pos x="121" y="104"/>
                  </a:cxn>
                  <a:cxn ang="0">
                    <a:pos x="114" y="94"/>
                  </a:cxn>
                  <a:cxn ang="0">
                    <a:pos x="109" y="97"/>
                  </a:cxn>
                  <a:cxn ang="0">
                    <a:pos x="107" y="90"/>
                  </a:cxn>
                  <a:cxn ang="0">
                    <a:pos x="107" y="105"/>
                  </a:cxn>
                  <a:cxn ang="0">
                    <a:pos x="111" y="117"/>
                  </a:cxn>
                  <a:cxn ang="0">
                    <a:pos x="105" y="120"/>
                  </a:cxn>
                  <a:cxn ang="0">
                    <a:pos x="107" y="131"/>
                  </a:cxn>
                  <a:cxn ang="0">
                    <a:pos x="86" y="133"/>
                  </a:cxn>
                  <a:cxn ang="0">
                    <a:pos x="78" y="111"/>
                  </a:cxn>
                  <a:cxn ang="0">
                    <a:pos x="60" y="107"/>
                  </a:cxn>
                  <a:cxn ang="0">
                    <a:pos x="57" y="99"/>
                  </a:cxn>
                  <a:cxn ang="0">
                    <a:pos x="49" y="101"/>
                  </a:cxn>
                  <a:cxn ang="0">
                    <a:pos x="51" y="107"/>
                  </a:cxn>
                  <a:cxn ang="0">
                    <a:pos x="51" y="110"/>
                  </a:cxn>
                  <a:cxn ang="0">
                    <a:pos x="43" y="107"/>
                  </a:cxn>
                  <a:cxn ang="0">
                    <a:pos x="31" y="115"/>
                  </a:cxn>
                  <a:cxn ang="0">
                    <a:pos x="32" y="124"/>
                  </a:cxn>
                  <a:cxn ang="0">
                    <a:pos x="31" y="132"/>
                  </a:cxn>
                  <a:cxn ang="0">
                    <a:pos x="28" y="126"/>
                  </a:cxn>
                  <a:cxn ang="0">
                    <a:pos x="15" y="133"/>
                  </a:cxn>
                  <a:cxn ang="0">
                    <a:pos x="8" y="131"/>
                  </a:cxn>
                  <a:cxn ang="0">
                    <a:pos x="6" y="120"/>
                  </a:cxn>
                  <a:cxn ang="0">
                    <a:pos x="0" y="120"/>
                  </a:cxn>
                  <a:cxn ang="0">
                    <a:pos x="8" y="94"/>
                  </a:cxn>
                  <a:cxn ang="0">
                    <a:pos x="23" y="79"/>
                  </a:cxn>
                  <a:cxn ang="0">
                    <a:pos x="27" y="84"/>
                  </a:cxn>
                  <a:cxn ang="0">
                    <a:pos x="36" y="81"/>
                  </a:cxn>
                  <a:cxn ang="0">
                    <a:pos x="36" y="75"/>
                  </a:cxn>
                  <a:cxn ang="0">
                    <a:pos x="53" y="62"/>
                  </a:cxn>
                  <a:cxn ang="0">
                    <a:pos x="85" y="54"/>
                  </a:cxn>
                  <a:cxn ang="0">
                    <a:pos x="105" y="45"/>
                  </a:cxn>
                  <a:cxn ang="0">
                    <a:pos x="117" y="19"/>
                  </a:cxn>
                  <a:cxn ang="0">
                    <a:pos x="121" y="26"/>
                  </a:cxn>
                  <a:cxn ang="0">
                    <a:pos x="140" y="3"/>
                  </a:cxn>
                  <a:cxn ang="0">
                    <a:pos x="159" y="0"/>
                  </a:cxn>
                  <a:cxn ang="0">
                    <a:pos x="164" y="5"/>
                  </a:cxn>
                  <a:cxn ang="0">
                    <a:pos x="164" y="13"/>
                  </a:cxn>
                  <a:cxn ang="0">
                    <a:pos x="168" y="13"/>
                  </a:cxn>
                  <a:cxn ang="0">
                    <a:pos x="171" y="21"/>
                  </a:cxn>
                  <a:cxn ang="0">
                    <a:pos x="184" y="26"/>
                  </a:cxn>
                  <a:cxn ang="0">
                    <a:pos x="184" y="32"/>
                  </a:cxn>
                </a:cxnLst>
                <a:rect l="0" t="0" r="r" b="b"/>
                <a:pathLst>
                  <a:path w="219" h="133">
                    <a:moveTo>
                      <a:pt x="184" y="32"/>
                    </a:moveTo>
                    <a:lnTo>
                      <a:pt x="188" y="31"/>
                    </a:lnTo>
                    <a:lnTo>
                      <a:pt x="192" y="46"/>
                    </a:lnTo>
                    <a:lnTo>
                      <a:pt x="207" y="47"/>
                    </a:lnTo>
                    <a:lnTo>
                      <a:pt x="208" y="57"/>
                    </a:lnTo>
                    <a:lnTo>
                      <a:pt x="216" y="66"/>
                    </a:lnTo>
                    <a:lnTo>
                      <a:pt x="216" y="74"/>
                    </a:lnTo>
                    <a:lnTo>
                      <a:pt x="219" y="80"/>
                    </a:lnTo>
                    <a:lnTo>
                      <a:pt x="219" y="101"/>
                    </a:lnTo>
                    <a:lnTo>
                      <a:pt x="216" y="117"/>
                    </a:lnTo>
                    <a:lnTo>
                      <a:pt x="208" y="122"/>
                    </a:lnTo>
                    <a:lnTo>
                      <a:pt x="195" y="126"/>
                    </a:lnTo>
                    <a:lnTo>
                      <a:pt x="188" y="121"/>
                    </a:lnTo>
                    <a:lnTo>
                      <a:pt x="160" y="131"/>
                    </a:lnTo>
                    <a:lnTo>
                      <a:pt x="148" y="127"/>
                    </a:lnTo>
                    <a:lnTo>
                      <a:pt x="130" y="105"/>
                    </a:lnTo>
                    <a:lnTo>
                      <a:pt x="121" y="104"/>
                    </a:lnTo>
                    <a:lnTo>
                      <a:pt x="114" y="94"/>
                    </a:lnTo>
                    <a:lnTo>
                      <a:pt x="109" y="97"/>
                    </a:lnTo>
                    <a:lnTo>
                      <a:pt x="107" y="90"/>
                    </a:lnTo>
                    <a:lnTo>
                      <a:pt x="107" y="105"/>
                    </a:lnTo>
                    <a:lnTo>
                      <a:pt x="111" y="117"/>
                    </a:lnTo>
                    <a:lnTo>
                      <a:pt x="105" y="120"/>
                    </a:lnTo>
                    <a:lnTo>
                      <a:pt x="107" y="131"/>
                    </a:lnTo>
                    <a:lnTo>
                      <a:pt x="86" y="133"/>
                    </a:lnTo>
                    <a:lnTo>
                      <a:pt x="78" y="111"/>
                    </a:lnTo>
                    <a:lnTo>
                      <a:pt x="60" y="107"/>
                    </a:lnTo>
                    <a:lnTo>
                      <a:pt x="57" y="99"/>
                    </a:lnTo>
                    <a:lnTo>
                      <a:pt x="49" y="101"/>
                    </a:lnTo>
                    <a:lnTo>
                      <a:pt x="51" y="107"/>
                    </a:lnTo>
                    <a:lnTo>
                      <a:pt x="51" y="110"/>
                    </a:lnTo>
                    <a:lnTo>
                      <a:pt x="43" y="107"/>
                    </a:lnTo>
                    <a:lnTo>
                      <a:pt x="31" y="115"/>
                    </a:lnTo>
                    <a:lnTo>
                      <a:pt x="32" y="124"/>
                    </a:lnTo>
                    <a:lnTo>
                      <a:pt x="31" y="132"/>
                    </a:lnTo>
                    <a:lnTo>
                      <a:pt x="28" y="126"/>
                    </a:lnTo>
                    <a:lnTo>
                      <a:pt x="15" y="133"/>
                    </a:lnTo>
                    <a:lnTo>
                      <a:pt x="8" y="131"/>
                    </a:lnTo>
                    <a:lnTo>
                      <a:pt x="6" y="120"/>
                    </a:lnTo>
                    <a:lnTo>
                      <a:pt x="0" y="120"/>
                    </a:lnTo>
                    <a:lnTo>
                      <a:pt x="8" y="94"/>
                    </a:lnTo>
                    <a:lnTo>
                      <a:pt x="23" y="79"/>
                    </a:lnTo>
                    <a:lnTo>
                      <a:pt x="27" y="84"/>
                    </a:lnTo>
                    <a:lnTo>
                      <a:pt x="36" y="81"/>
                    </a:lnTo>
                    <a:lnTo>
                      <a:pt x="36" y="75"/>
                    </a:lnTo>
                    <a:lnTo>
                      <a:pt x="53" y="62"/>
                    </a:lnTo>
                    <a:lnTo>
                      <a:pt x="85" y="54"/>
                    </a:lnTo>
                    <a:lnTo>
                      <a:pt x="105" y="45"/>
                    </a:lnTo>
                    <a:lnTo>
                      <a:pt x="117" y="19"/>
                    </a:lnTo>
                    <a:lnTo>
                      <a:pt x="121" y="26"/>
                    </a:lnTo>
                    <a:lnTo>
                      <a:pt x="140" y="3"/>
                    </a:lnTo>
                    <a:lnTo>
                      <a:pt x="159" y="0"/>
                    </a:lnTo>
                    <a:lnTo>
                      <a:pt x="164" y="5"/>
                    </a:lnTo>
                    <a:lnTo>
                      <a:pt x="164" y="13"/>
                    </a:lnTo>
                    <a:lnTo>
                      <a:pt x="168" y="13"/>
                    </a:lnTo>
                    <a:lnTo>
                      <a:pt x="171" y="21"/>
                    </a:lnTo>
                    <a:lnTo>
                      <a:pt x="184" y="26"/>
                    </a:lnTo>
                    <a:lnTo>
                      <a:pt x="184" y="32"/>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308" name="Freeform 297"/>
              <p:cNvSpPr>
                <a:spLocks noChangeAspect="1"/>
              </p:cNvSpPr>
              <p:nvPr/>
            </p:nvSpPr>
            <p:spPr bwMode="gray">
              <a:xfrm>
                <a:off x="1461" y="1086"/>
                <a:ext cx="33" cy="21"/>
              </a:xfrm>
              <a:custGeom>
                <a:avLst/>
                <a:gdLst/>
                <a:ahLst/>
                <a:cxnLst>
                  <a:cxn ang="0">
                    <a:pos x="61" y="15"/>
                  </a:cxn>
                  <a:cxn ang="0">
                    <a:pos x="70" y="20"/>
                  </a:cxn>
                  <a:cxn ang="0">
                    <a:pos x="73" y="12"/>
                  </a:cxn>
                  <a:cxn ang="0">
                    <a:pos x="89" y="10"/>
                  </a:cxn>
                  <a:cxn ang="0">
                    <a:pos x="89" y="15"/>
                  </a:cxn>
                  <a:cxn ang="0">
                    <a:pos x="103" y="20"/>
                  </a:cxn>
                  <a:cxn ang="0">
                    <a:pos x="106" y="15"/>
                  </a:cxn>
                  <a:cxn ang="0">
                    <a:pos x="124" y="26"/>
                  </a:cxn>
                  <a:cxn ang="0">
                    <a:pos x="135" y="25"/>
                  </a:cxn>
                  <a:cxn ang="0">
                    <a:pos x="140" y="15"/>
                  </a:cxn>
                  <a:cxn ang="0">
                    <a:pos x="147" y="25"/>
                  </a:cxn>
                  <a:cxn ang="0">
                    <a:pos x="158" y="30"/>
                  </a:cxn>
                  <a:cxn ang="0">
                    <a:pos x="164" y="44"/>
                  </a:cxn>
                  <a:cxn ang="0">
                    <a:pos x="162" y="49"/>
                  </a:cxn>
                  <a:cxn ang="0">
                    <a:pos x="151" y="52"/>
                  </a:cxn>
                  <a:cxn ang="0">
                    <a:pos x="148" y="57"/>
                  </a:cxn>
                  <a:cxn ang="0">
                    <a:pos x="151" y="62"/>
                  </a:cxn>
                  <a:cxn ang="0">
                    <a:pos x="152" y="71"/>
                  </a:cxn>
                  <a:cxn ang="0">
                    <a:pos x="149" y="85"/>
                  </a:cxn>
                  <a:cxn ang="0">
                    <a:pos x="151" y="91"/>
                  </a:cxn>
                  <a:cxn ang="0">
                    <a:pos x="146" y="101"/>
                  </a:cxn>
                  <a:cxn ang="0">
                    <a:pos x="126" y="103"/>
                  </a:cxn>
                  <a:cxn ang="0">
                    <a:pos x="105" y="98"/>
                  </a:cxn>
                  <a:cxn ang="0">
                    <a:pos x="99" y="91"/>
                  </a:cxn>
                  <a:cxn ang="0">
                    <a:pos x="82" y="93"/>
                  </a:cxn>
                  <a:cxn ang="0">
                    <a:pos x="81" y="89"/>
                  </a:cxn>
                  <a:cxn ang="0">
                    <a:pos x="65" y="97"/>
                  </a:cxn>
                  <a:cxn ang="0">
                    <a:pos x="63" y="92"/>
                  </a:cxn>
                  <a:cxn ang="0">
                    <a:pos x="54" y="87"/>
                  </a:cxn>
                  <a:cxn ang="0">
                    <a:pos x="34" y="87"/>
                  </a:cxn>
                  <a:cxn ang="0">
                    <a:pos x="24" y="76"/>
                  </a:cxn>
                  <a:cxn ang="0">
                    <a:pos x="17" y="76"/>
                  </a:cxn>
                  <a:cxn ang="0">
                    <a:pos x="7" y="63"/>
                  </a:cxn>
                  <a:cxn ang="0">
                    <a:pos x="3" y="52"/>
                  </a:cxn>
                  <a:cxn ang="0">
                    <a:pos x="3" y="44"/>
                  </a:cxn>
                  <a:cxn ang="0">
                    <a:pos x="0" y="42"/>
                  </a:cxn>
                  <a:cxn ang="0">
                    <a:pos x="2" y="30"/>
                  </a:cxn>
                  <a:cxn ang="0">
                    <a:pos x="13" y="20"/>
                  </a:cxn>
                  <a:cxn ang="0">
                    <a:pos x="30" y="15"/>
                  </a:cxn>
                  <a:cxn ang="0">
                    <a:pos x="35" y="0"/>
                  </a:cxn>
                  <a:cxn ang="0">
                    <a:pos x="41" y="0"/>
                  </a:cxn>
                  <a:cxn ang="0">
                    <a:pos x="45" y="15"/>
                  </a:cxn>
                  <a:cxn ang="0">
                    <a:pos x="50" y="12"/>
                  </a:cxn>
                  <a:cxn ang="0">
                    <a:pos x="54" y="17"/>
                  </a:cxn>
                  <a:cxn ang="0">
                    <a:pos x="61" y="15"/>
                  </a:cxn>
                </a:cxnLst>
                <a:rect l="0" t="0" r="r" b="b"/>
                <a:pathLst>
                  <a:path w="164" h="103">
                    <a:moveTo>
                      <a:pt x="61" y="15"/>
                    </a:moveTo>
                    <a:lnTo>
                      <a:pt x="70" y="20"/>
                    </a:lnTo>
                    <a:lnTo>
                      <a:pt x="73" y="12"/>
                    </a:lnTo>
                    <a:lnTo>
                      <a:pt x="89" y="10"/>
                    </a:lnTo>
                    <a:lnTo>
                      <a:pt x="89" y="15"/>
                    </a:lnTo>
                    <a:lnTo>
                      <a:pt x="103" y="20"/>
                    </a:lnTo>
                    <a:lnTo>
                      <a:pt x="106" y="15"/>
                    </a:lnTo>
                    <a:lnTo>
                      <a:pt x="124" y="26"/>
                    </a:lnTo>
                    <a:lnTo>
                      <a:pt x="135" y="25"/>
                    </a:lnTo>
                    <a:lnTo>
                      <a:pt x="140" y="15"/>
                    </a:lnTo>
                    <a:lnTo>
                      <a:pt x="147" y="25"/>
                    </a:lnTo>
                    <a:lnTo>
                      <a:pt x="158" y="30"/>
                    </a:lnTo>
                    <a:lnTo>
                      <a:pt x="164" y="44"/>
                    </a:lnTo>
                    <a:lnTo>
                      <a:pt x="162" y="49"/>
                    </a:lnTo>
                    <a:lnTo>
                      <a:pt x="151" y="52"/>
                    </a:lnTo>
                    <a:lnTo>
                      <a:pt x="148" y="57"/>
                    </a:lnTo>
                    <a:lnTo>
                      <a:pt x="151" y="62"/>
                    </a:lnTo>
                    <a:lnTo>
                      <a:pt x="152" y="71"/>
                    </a:lnTo>
                    <a:lnTo>
                      <a:pt x="149" y="85"/>
                    </a:lnTo>
                    <a:lnTo>
                      <a:pt x="151" y="91"/>
                    </a:lnTo>
                    <a:lnTo>
                      <a:pt x="146" y="101"/>
                    </a:lnTo>
                    <a:lnTo>
                      <a:pt x="126" y="103"/>
                    </a:lnTo>
                    <a:lnTo>
                      <a:pt x="105" y="98"/>
                    </a:lnTo>
                    <a:lnTo>
                      <a:pt x="99" y="91"/>
                    </a:lnTo>
                    <a:lnTo>
                      <a:pt x="82" y="93"/>
                    </a:lnTo>
                    <a:lnTo>
                      <a:pt x="81" y="89"/>
                    </a:lnTo>
                    <a:lnTo>
                      <a:pt x="65" y="97"/>
                    </a:lnTo>
                    <a:lnTo>
                      <a:pt x="63" y="92"/>
                    </a:lnTo>
                    <a:lnTo>
                      <a:pt x="54" y="87"/>
                    </a:lnTo>
                    <a:lnTo>
                      <a:pt x="34" y="87"/>
                    </a:lnTo>
                    <a:lnTo>
                      <a:pt x="24" y="76"/>
                    </a:lnTo>
                    <a:lnTo>
                      <a:pt x="17" y="76"/>
                    </a:lnTo>
                    <a:lnTo>
                      <a:pt x="7" y="63"/>
                    </a:lnTo>
                    <a:lnTo>
                      <a:pt x="3" y="52"/>
                    </a:lnTo>
                    <a:lnTo>
                      <a:pt x="3" y="44"/>
                    </a:lnTo>
                    <a:lnTo>
                      <a:pt x="0" y="42"/>
                    </a:lnTo>
                    <a:lnTo>
                      <a:pt x="2" y="30"/>
                    </a:lnTo>
                    <a:lnTo>
                      <a:pt x="13" y="20"/>
                    </a:lnTo>
                    <a:lnTo>
                      <a:pt x="30" y="15"/>
                    </a:lnTo>
                    <a:lnTo>
                      <a:pt x="35" y="0"/>
                    </a:lnTo>
                    <a:lnTo>
                      <a:pt x="41" y="0"/>
                    </a:lnTo>
                    <a:lnTo>
                      <a:pt x="45" y="15"/>
                    </a:lnTo>
                    <a:lnTo>
                      <a:pt x="50" y="12"/>
                    </a:lnTo>
                    <a:lnTo>
                      <a:pt x="54" y="17"/>
                    </a:lnTo>
                    <a:lnTo>
                      <a:pt x="61" y="15"/>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309" name="Freeform 298"/>
              <p:cNvSpPr>
                <a:spLocks noChangeAspect="1"/>
              </p:cNvSpPr>
              <p:nvPr/>
            </p:nvSpPr>
            <p:spPr bwMode="gray">
              <a:xfrm>
                <a:off x="1452" y="1121"/>
                <a:ext cx="189" cy="119"/>
              </a:xfrm>
              <a:custGeom>
                <a:avLst/>
                <a:gdLst/>
                <a:ahLst/>
                <a:cxnLst>
                  <a:cxn ang="0">
                    <a:pos x="27" y="21"/>
                  </a:cxn>
                  <a:cxn ang="0">
                    <a:pos x="19" y="52"/>
                  </a:cxn>
                  <a:cxn ang="0">
                    <a:pos x="3" y="68"/>
                  </a:cxn>
                  <a:cxn ang="0">
                    <a:pos x="37" y="106"/>
                  </a:cxn>
                  <a:cxn ang="0">
                    <a:pos x="110" y="210"/>
                  </a:cxn>
                  <a:cxn ang="0">
                    <a:pos x="169" y="197"/>
                  </a:cxn>
                  <a:cxn ang="0">
                    <a:pos x="197" y="176"/>
                  </a:cxn>
                  <a:cxn ang="0">
                    <a:pos x="229" y="268"/>
                  </a:cxn>
                  <a:cxn ang="0">
                    <a:pos x="266" y="354"/>
                  </a:cxn>
                  <a:cxn ang="0">
                    <a:pos x="245" y="454"/>
                  </a:cxn>
                  <a:cxn ang="0">
                    <a:pos x="271" y="534"/>
                  </a:cxn>
                  <a:cxn ang="0">
                    <a:pos x="307" y="537"/>
                  </a:cxn>
                  <a:cxn ang="0">
                    <a:pos x="345" y="559"/>
                  </a:cxn>
                  <a:cxn ang="0">
                    <a:pos x="397" y="580"/>
                  </a:cxn>
                  <a:cxn ang="0">
                    <a:pos x="412" y="527"/>
                  </a:cxn>
                  <a:cxn ang="0">
                    <a:pos x="443" y="517"/>
                  </a:cxn>
                  <a:cxn ang="0">
                    <a:pos x="466" y="591"/>
                  </a:cxn>
                  <a:cxn ang="0">
                    <a:pos x="517" y="575"/>
                  </a:cxn>
                  <a:cxn ang="0">
                    <a:pos x="559" y="579"/>
                  </a:cxn>
                  <a:cxn ang="0">
                    <a:pos x="590" y="579"/>
                  </a:cxn>
                  <a:cxn ang="0">
                    <a:pos x="640" y="585"/>
                  </a:cxn>
                  <a:cxn ang="0">
                    <a:pos x="658" y="580"/>
                  </a:cxn>
                  <a:cxn ang="0">
                    <a:pos x="728" y="497"/>
                  </a:cxn>
                  <a:cxn ang="0">
                    <a:pos x="775" y="582"/>
                  </a:cxn>
                  <a:cxn ang="0">
                    <a:pos x="837" y="579"/>
                  </a:cxn>
                  <a:cxn ang="0">
                    <a:pos x="913" y="528"/>
                  </a:cxn>
                  <a:cxn ang="0">
                    <a:pos x="917" y="453"/>
                  </a:cxn>
                  <a:cxn ang="0">
                    <a:pos x="936" y="376"/>
                  </a:cxn>
                  <a:cxn ang="0">
                    <a:pos x="912" y="346"/>
                  </a:cxn>
                  <a:cxn ang="0">
                    <a:pos x="859" y="302"/>
                  </a:cxn>
                  <a:cxn ang="0">
                    <a:pos x="737" y="302"/>
                  </a:cxn>
                  <a:cxn ang="0">
                    <a:pos x="670" y="330"/>
                  </a:cxn>
                  <a:cxn ang="0">
                    <a:pos x="635" y="348"/>
                  </a:cxn>
                  <a:cxn ang="0">
                    <a:pos x="610" y="361"/>
                  </a:cxn>
                  <a:cxn ang="0">
                    <a:pos x="617" y="399"/>
                  </a:cxn>
                  <a:cxn ang="0">
                    <a:pos x="560" y="386"/>
                  </a:cxn>
                  <a:cxn ang="0">
                    <a:pos x="503" y="386"/>
                  </a:cxn>
                  <a:cxn ang="0">
                    <a:pos x="465" y="383"/>
                  </a:cxn>
                  <a:cxn ang="0">
                    <a:pos x="436" y="348"/>
                  </a:cxn>
                  <a:cxn ang="0">
                    <a:pos x="407" y="357"/>
                  </a:cxn>
                  <a:cxn ang="0">
                    <a:pos x="390" y="354"/>
                  </a:cxn>
                  <a:cxn ang="0">
                    <a:pos x="381" y="306"/>
                  </a:cxn>
                  <a:cxn ang="0">
                    <a:pos x="358" y="279"/>
                  </a:cxn>
                  <a:cxn ang="0">
                    <a:pos x="327" y="289"/>
                  </a:cxn>
                  <a:cxn ang="0">
                    <a:pos x="354" y="263"/>
                  </a:cxn>
                  <a:cxn ang="0">
                    <a:pos x="325" y="246"/>
                  </a:cxn>
                  <a:cxn ang="0">
                    <a:pos x="296" y="206"/>
                  </a:cxn>
                  <a:cxn ang="0">
                    <a:pos x="347" y="232"/>
                  </a:cxn>
                  <a:cxn ang="0">
                    <a:pos x="418" y="193"/>
                  </a:cxn>
                  <a:cxn ang="0">
                    <a:pos x="344" y="172"/>
                  </a:cxn>
                  <a:cxn ang="0">
                    <a:pos x="323" y="144"/>
                  </a:cxn>
                  <a:cxn ang="0">
                    <a:pos x="350" y="139"/>
                  </a:cxn>
                  <a:cxn ang="0">
                    <a:pos x="293" y="95"/>
                  </a:cxn>
                  <a:cxn ang="0">
                    <a:pos x="232" y="123"/>
                  </a:cxn>
                  <a:cxn ang="0">
                    <a:pos x="192" y="123"/>
                  </a:cxn>
                  <a:cxn ang="0">
                    <a:pos x="176" y="36"/>
                  </a:cxn>
                  <a:cxn ang="0">
                    <a:pos x="111" y="15"/>
                  </a:cxn>
                </a:cxnLst>
                <a:rect l="0" t="0" r="r" b="b"/>
                <a:pathLst>
                  <a:path w="946" h="593">
                    <a:moveTo>
                      <a:pt x="111" y="15"/>
                    </a:moveTo>
                    <a:lnTo>
                      <a:pt x="101" y="17"/>
                    </a:lnTo>
                    <a:lnTo>
                      <a:pt x="79" y="2"/>
                    </a:lnTo>
                    <a:lnTo>
                      <a:pt x="60" y="0"/>
                    </a:lnTo>
                    <a:lnTo>
                      <a:pt x="27" y="11"/>
                    </a:lnTo>
                    <a:lnTo>
                      <a:pt x="27" y="21"/>
                    </a:lnTo>
                    <a:lnTo>
                      <a:pt x="21" y="27"/>
                    </a:lnTo>
                    <a:lnTo>
                      <a:pt x="6" y="25"/>
                    </a:lnTo>
                    <a:lnTo>
                      <a:pt x="9" y="32"/>
                    </a:lnTo>
                    <a:lnTo>
                      <a:pt x="5" y="39"/>
                    </a:lnTo>
                    <a:lnTo>
                      <a:pt x="8" y="48"/>
                    </a:lnTo>
                    <a:lnTo>
                      <a:pt x="19" y="52"/>
                    </a:lnTo>
                    <a:lnTo>
                      <a:pt x="31" y="66"/>
                    </a:lnTo>
                    <a:lnTo>
                      <a:pt x="36" y="72"/>
                    </a:lnTo>
                    <a:lnTo>
                      <a:pt x="37" y="76"/>
                    </a:lnTo>
                    <a:lnTo>
                      <a:pt x="21" y="76"/>
                    </a:lnTo>
                    <a:lnTo>
                      <a:pt x="6" y="64"/>
                    </a:lnTo>
                    <a:lnTo>
                      <a:pt x="3" y="68"/>
                    </a:lnTo>
                    <a:lnTo>
                      <a:pt x="0" y="84"/>
                    </a:lnTo>
                    <a:lnTo>
                      <a:pt x="6" y="90"/>
                    </a:lnTo>
                    <a:lnTo>
                      <a:pt x="24" y="92"/>
                    </a:lnTo>
                    <a:lnTo>
                      <a:pt x="25" y="99"/>
                    </a:lnTo>
                    <a:lnTo>
                      <a:pt x="35" y="108"/>
                    </a:lnTo>
                    <a:lnTo>
                      <a:pt x="37" y="106"/>
                    </a:lnTo>
                    <a:lnTo>
                      <a:pt x="45" y="122"/>
                    </a:lnTo>
                    <a:lnTo>
                      <a:pt x="52" y="120"/>
                    </a:lnTo>
                    <a:lnTo>
                      <a:pt x="72" y="167"/>
                    </a:lnTo>
                    <a:lnTo>
                      <a:pt x="91" y="169"/>
                    </a:lnTo>
                    <a:lnTo>
                      <a:pt x="101" y="179"/>
                    </a:lnTo>
                    <a:lnTo>
                      <a:pt x="110" y="210"/>
                    </a:lnTo>
                    <a:lnTo>
                      <a:pt x="111" y="192"/>
                    </a:lnTo>
                    <a:lnTo>
                      <a:pt x="118" y="201"/>
                    </a:lnTo>
                    <a:lnTo>
                      <a:pt x="169" y="210"/>
                    </a:lnTo>
                    <a:lnTo>
                      <a:pt x="175" y="209"/>
                    </a:lnTo>
                    <a:lnTo>
                      <a:pt x="167" y="204"/>
                    </a:lnTo>
                    <a:lnTo>
                      <a:pt x="169" y="197"/>
                    </a:lnTo>
                    <a:lnTo>
                      <a:pt x="176" y="194"/>
                    </a:lnTo>
                    <a:lnTo>
                      <a:pt x="177" y="197"/>
                    </a:lnTo>
                    <a:lnTo>
                      <a:pt x="185" y="192"/>
                    </a:lnTo>
                    <a:lnTo>
                      <a:pt x="191" y="187"/>
                    </a:lnTo>
                    <a:lnTo>
                      <a:pt x="192" y="181"/>
                    </a:lnTo>
                    <a:lnTo>
                      <a:pt x="197" y="176"/>
                    </a:lnTo>
                    <a:lnTo>
                      <a:pt x="207" y="183"/>
                    </a:lnTo>
                    <a:lnTo>
                      <a:pt x="210" y="203"/>
                    </a:lnTo>
                    <a:lnTo>
                      <a:pt x="216" y="216"/>
                    </a:lnTo>
                    <a:lnTo>
                      <a:pt x="224" y="230"/>
                    </a:lnTo>
                    <a:lnTo>
                      <a:pt x="229" y="253"/>
                    </a:lnTo>
                    <a:lnTo>
                      <a:pt x="229" y="268"/>
                    </a:lnTo>
                    <a:lnTo>
                      <a:pt x="234" y="271"/>
                    </a:lnTo>
                    <a:lnTo>
                      <a:pt x="246" y="289"/>
                    </a:lnTo>
                    <a:lnTo>
                      <a:pt x="255" y="306"/>
                    </a:lnTo>
                    <a:lnTo>
                      <a:pt x="256" y="328"/>
                    </a:lnTo>
                    <a:lnTo>
                      <a:pt x="258" y="345"/>
                    </a:lnTo>
                    <a:lnTo>
                      <a:pt x="266" y="354"/>
                    </a:lnTo>
                    <a:lnTo>
                      <a:pt x="253" y="367"/>
                    </a:lnTo>
                    <a:lnTo>
                      <a:pt x="239" y="397"/>
                    </a:lnTo>
                    <a:lnTo>
                      <a:pt x="245" y="400"/>
                    </a:lnTo>
                    <a:lnTo>
                      <a:pt x="240" y="426"/>
                    </a:lnTo>
                    <a:lnTo>
                      <a:pt x="239" y="437"/>
                    </a:lnTo>
                    <a:lnTo>
                      <a:pt x="245" y="454"/>
                    </a:lnTo>
                    <a:lnTo>
                      <a:pt x="264" y="450"/>
                    </a:lnTo>
                    <a:lnTo>
                      <a:pt x="261" y="466"/>
                    </a:lnTo>
                    <a:lnTo>
                      <a:pt x="256" y="481"/>
                    </a:lnTo>
                    <a:lnTo>
                      <a:pt x="258" y="507"/>
                    </a:lnTo>
                    <a:lnTo>
                      <a:pt x="257" y="518"/>
                    </a:lnTo>
                    <a:lnTo>
                      <a:pt x="271" y="534"/>
                    </a:lnTo>
                    <a:lnTo>
                      <a:pt x="288" y="540"/>
                    </a:lnTo>
                    <a:lnTo>
                      <a:pt x="282" y="543"/>
                    </a:lnTo>
                    <a:lnTo>
                      <a:pt x="283" y="551"/>
                    </a:lnTo>
                    <a:lnTo>
                      <a:pt x="288" y="558"/>
                    </a:lnTo>
                    <a:lnTo>
                      <a:pt x="306" y="554"/>
                    </a:lnTo>
                    <a:lnTo>
                      <a:pt x="307" y="537"/>
                    </a:lnTo>
                    <a:lnTo>
                      <a:pt x="312" y="533"/>
                    </a:lnTo>
                    <a:lnTo>
                      <a:pt x="330" y="517"/>
                    </a:lnTo>
                    <a:lnTo>
                      <a:pt x="318" y="537"/>
                    </a:lnTo>
                    <a:lnTo>
                      <a:pt x="334" y="560"/>
                    </a:lnTo>
                    <a:lnTo>
                      <a:pt x="334" y="533"/>
                    </a:lnTo>
                    <a:lnTo>
                      <a:pt x="345" y="559"/>
                    </a:lnTo>
                    <a:lnTo>
                      <a:pt x="355" y="559"/>
                    </a:lnTo>
                    <a:lnTo>
                      <a:pt x="352" y="569"/>
                    </a:lnTo>
                    <a:lnTo>
                      <a:pt x="363" y="572"/>
                    </a:lnTo>
                    <a:lnTo>
                      <a:pt x="366" y="564"/>
                    </a:lnTo>
                    <a:lnTo>
                      <a:pt x="369" y="577"/>
                    </a:lnTo>
                    <a:lnTo>
                      <a:pt x="397" y="580"/>
                    </a:lnTo>
                    <a:lnTo>
                      <a:pt x="417" y="558"/>
                    </a:lnTo>
                    <a:lnTo>
                      <a:pt x="416" y="553"/>
                    </a:lnTo>
                    <a:lnTo>
                      <a:pt x="404" y="542"/>
                    </a:lnTo>
                    <a:lnTo>
                      <a:pt x="407" y="529"/>
                    </a:lnTo>
                    <a:lnTo>
                      <a:pt x="404" y="529"/>
                    </a:lnTo>
                    <a:lnTo>
                      <a:pt x="412" y="527"/>
                    </a:lnTo>
                    <a:lnTo>
                      <a:pt x="419" y="531"/>
                    </a:lnTo>
                    <a:lnTo>
                      <a:pt x="418" y="517"/>
                    </a:lnTo>
                    <a:lnTo>
                      <a:pt x="425" y="540"/>
                    </a:lnTo>
                    <a:lnTo>
                      <a:pt x="431" y="550"/>
                    </a:lnTo>
                    <a:lnTo>
                      <a:pt x="441" y="531"/>
                    </a:lnTo>
                    <a:lnTo>
                      <a:pt x="443" y="517"/>
                    </a:lnTo>
                    <a:lnTo>
                      <a:pt x="447" y="518"/>
                    </a:lnTo>
                    <a:lnTo>
                      <a:pt x="456" y="528"/>
                    </a:lnTo>
                    <a:lnTo>
                      <a:pt x="456" y="538"/>
                    </a:lnTo>
                    <a:lnTo>
                      <a:pt x="452" y="561"/>
                    </a:lnTo>
                    <a:lnTo>
                      <a:pt x="451" y="585"/>
                    </a:lnTo>
                    <a:lnTo>
                      <a:pt x="466" y="591"/>
                    </a:lnTo>
                    <a:lnTo>
                      <a:pt x="474" y="585"/>
                    </a:lnTo>
                    <a:lnTo>
                      <a:pt x="486" y="591"/>
                    </a:lnTo>
                    <a:lnTo>
                      <a:pt x="493" y="583"/>
                    </a:lnTo>
                    <a:lnTo>
                      <a:pt x="497" y="593"/>
                    </a:lnTo>
                    <a:lnTo>
                      <a:pt x="516" y="588"/>
                    </a:lnTo>
                    <a:lnTo>
                      <a:pt x="517" y="575"/>
                    </a:lnTo>
                    <a:lnTo>
                      <a:pt x="525" y="575"/>
                    </a:lnTo>
                    <a:lnTo>
                      <a:pt x="524" y="588"/>
                    </a:lnTo>
                    <a:lnTo>
                      <a:pt x="533" y="591"/>
                    </a:lnTo>
                    <a:lnTo>
                      <a:pt x="554" y="592"/>
                    </a:lnTo>
                    <a:lnTo>
                      <a:pt x="560" y="587"/>
                    </a:lnTo>
                    <a:lnTo>
                      <a:pt x="559" y="579"/>
                    </a:lnTo>
                    <a:lnTo>
                      <a:pt x="553" y="566"/>
                    </a:lnTo>
                    <a:lnTo>
                      <a:pt x="557" y="579"/>
                    </a:lnTo>
                    <a:lnTo>
                      <a:pt x="572" y="588"/>
                    </a:lnTo>
                    <a:lnTo>
                      <a:pt x="579" y="580"/>
                    </a:lnTo>
                    <a:lnTo>
                      <a:pt x="583" y="566"/>
                    </a:lnTo>
                    <a:lnTo>
                      <a:pt x="590" y="579"/>
                    </a:lnTo>
                    <a:lnTo>
                      <a:pt x="594" y="592"/>
                    </a:lnTo>
                    <a:lnTo>
                      <a:pt x="613" y="588"/>
                    </a:lnTo>
                    <a:lnTo>
                      <a:pt x="621" y="575"/>
                    </a:lnTo>
                    <a:lnTo>
                      <a:pt x="621" y="549"/>
                    </a:lnTo>
                    <a:lnTo>
                      <a:pt x="634" y="581"/>
                    </a:lnTo>
                    <a:lnTo>
                      <a:pt x="640" y="585"/>
                    </a:lnTo>
                    <a:lnTo>
                      <a:pt x="643" y="576"/>
                    </a:lnTo>
                    <a:lnTo>
                      <a:pt x="651" y="566"/>
                    </a:lnTo>
                    <a:lnTo>
                      <a:pt x="649" y="551"/>
                    </a:lnTo>
                    <a:lnTo>
                      <a:pt x="650" y="543"/>
                    </a:lnTo>
                    <a:lnTo>
                      <a:pt x="651" y="556"/>
                    </a:lnTo>
                    <a:lnTo>
                      <a:pt x="658" y="580"/>
                    </a:lnTo>
                    <a:lnTo>
                      <a:pt x="682" y="580"/>
                    </a:lnTo>
                    <a:lnTo>
                      <a:pt x="730" y="569"/>
                    </a:lnTo>
                    <a:lnTo>
                      <a:pt x="747" y="532"/>
                    </a:lnTo>
                    <a:lnTo>
                      <a:pt x="737" y="521"/>
                    </a:lnTo>
                    <a:lnTo>
                      <a:pt x="731" y="505"/>
                    </a:lnTo>
                    <a:lnTo>
                      <a:pt x="728" y="497"/>
                    </a:lnTo>
                    <a:lnTo>
                      <a:pt x="739" y="504"/>
                    </a:lnTo>
                    <a:lnTo>
                      <a:pt x="746" y="518"/>
                    </a:lnTo>
                    <a:lnTo>
                      <a:pt x="757" y="518"/>
                    </a:lnTo>
                    <a:lnTo>
                      <a:pt x="758" y="533"/>
                    </a:lnTo>
                    <a:lnTo>
                      <a:pt x="758" y="559"/>
                    </a:lnTo>
                    <a:lnTo>
                      <a:pt x="775" y="582"/>
                    </a:lnTo>
                    <a:lnTo>
                      <a:pt x="788" y="580"/>
                    </a:lnTo>
                    <a:lnTo>
                      <a:pt x="790" y="570"/>
                    </a:lnTo>
                    <a:lnTo>
                      <a:pt x="796" y="580"/>
                    </a:lnTo>
                    <a:lnTo>
                      <a:pt x="811" y="588"/>
                    </a:lnTo>
                    <a:lnTo>
                      <a:pt x="825" y="591"/>
                    </a:lnTo>
                    <a:lnTo>
                      <a:pt x="837" y="579"/>
                    </a:lnTo>
                    <a:lnTo>
                      <a:pt x="859" y="570"/>
                    </a:lnTo>
                    <a:lnTo>
                      <a:pt x="892" y="570"/>
                    </a:lnTo>
                    <a:lnTo>
                      <a:pt x="903" y="564"/>
                    </a:lnTo>
                    <a:lnTo>
                      <a:pt x="917" y="563"/>
                    </a:lnTo>
                    <a:lnTo>
                      <a:pt x="917" y="534"/>
                    </a:lnTo>
                    <a:lnTo>
                      <a:pt x="913" y="528"/>
                    </a:lnTo>
                    <a:lnTo>
                      <a:pt x="915" y="521"/>
                    </a:lnTo>
                    <a:lnTo>
                      <a:pt x="909" y="510"/>
                    </a:lnTo>
                    <a:lnTo>
                      <a:pt x="896" y="495"/>
                    </a:lnTo>
                    <a:lnTo>
                      <a:pt x="897" y="468"/>
                    </a:lnTo>
                    <a:lnTo>
                      <a:pt x="907" y="463"/>
                    </a:lnTo>
                    <a:lnTo>
                      <a:pt x="917" y="453"/>
                    </a:lnTo>
                    <a:lnTo>
                      <a:pt x="923" y="440"/>
                    </a:lnTo>
                    <a:lnTo>
                      <a:pt x="935" y="434"/>
                    </a:lnTo>
                    <a:lnTo>
                      <a:pt x="946" y="415"/>
                    </a:lnTo>
                    <a:lnTo>
                      <a:pt x="945" y="378"/>
                    </a:lnTo>
                    <a:lnTo>
                      <a:pt x="944" y="376"/>
                    </a:lnTo>
                    <a:lnTo>
                      <a:pt x="936" y="376"/>
                    </a:lnTo>
                    <a:lnTo>
                      <a:pt x="933" y="367"/>
                    </a:lnTo>
                    <a:lnTo>
                      <a:pt x="935" y="361"/>
                    </a:lnTo>
                    <a:lnTo>
                      <a:pt x="911" y="366"/>
                    </a:lnTo>
                    <a:lnTo>
                      <a:pt x="902" y="362"/>
                    </a:lnTo>
                    <a:lnTo>
                      <a:pt x="913" y="355"/>
                    </a:lnTo>
                    <a:lnTo>
                      <a:pt x="912" y="346"/>
                    </a:lnTo>
                    <a:lnTo>
                      <a:pt x="909" y="341"/>
                    </a:lnTo>
                    <a:lnTo>
                      <a:pt x="892" y="329"/>
                    </a:lnTo>
                    <a:lnTo>
                      <a:pt x="881" y="334"/>
                    </a:lnTo>
                    <a:lnTo>
                      <a:pt x="860" y="328"/>
                    </a:lnTo>
                    <a:lnTo>
                      <a:pt x="863" y="310"/>
                    </a:lnTo>
                    <a:lnTo>
                      <a:pt x="859" y="302"/>
                    </a:lnTo>
                    <a:lnTo>
                      <a:pt x="853" y="305"/>
                    </a:lnTo>
                    <a:lnTo>
                      <a:pt x="798" y="291"/>
                    </a:lnTo>
                    <a:lnTo>
                      <a:pt x="777" y="297"/>
                    </a:lnTo>
                    <a:lnTo>
                      <a:pt x="756" y="313"/>
                    </a:lnTo>
                    <a:lnTo>
                      <a:pt x="741" y="311"/>
                    </a:lnTo>
                    <a:lnTo>
                      <a:pt x="737" y="302"/>
                    </a:lnTo>
                    <a:lnTo>
                      <a:pt x="729" y="306"/>
                    </a:lnTo>
                    <a:lnTo>
                      <a:pt x="720" y="298"/>
                    </a:lnTo>
                    <a:lnTo>
                      <a:pt x="712" y="298"/>
                    </a:lnTo>
                    <a:lnTo>
                      <a:pt x="705" y="310"/>
                    </a:lnTo>
                    <a:lnTo>
                      <a:pt x="676" y="324"/>
                    </a:lnTo>
                    <a:lnTo>
                      <a:pt x="670" y="330"/>
                    </a:lnTo>
                    <a:lnTo>
                      <a:pt x="671" y="338"/>
                    </a:lnTo>
                    <a:lnTo>
                      <a:pt x="673" y="341"/>
                    </a:lnTo>
                    <a:lnTo>
                      <a:pt x="654" y="335"/>
                    </a:lnTo>
                    <a:lnTo>
                      <a:pt x="644" y="339"/>
                    </a:lnTo>
                    <a:lnTo>
                      <a:pt x="638" y="351"/>
                    </a:lnTo>
                    <a:lnTo>
                      <a:pt x="635" y="348"/>
                    </a:lnTo>
                    <a:lnTo>
                      <a:pt x="638" y="362"/>
                    </a:lnTo>
                    <a:lnTo>
                      <a:pt x="637" y="367"/>
                    </a:lnTo>
                    <a:lnTo>
                      <a:pt x="635" y="362"/>
                    </a:lnTo>
                    <a:lnTo>
                      <a:pt x="623" y="357"/>
                    </a:lnTo>
                    <a:lnTo>
                      <a:pt x="621" y="349"/>
                    </a:lnTo>
                    <a:lnTo>
                      <a:pt x="610" y="361"/>
                    </a:lnTo>
                    <a:lnTo>
                      <a:pt x="600" y="361"/>
                    </a:lnTo>
                    <a:lnTo>
                      <a:pt x="584" y="370"/>
                    </a:lnTo>
                    <a:lnTo>
                      <a:pt x="585" y="377"/>
                    </a:lnTo>
                    <a:lnTo>
                      <a:pt x="596" y="386"/>
                    </a:lnTo>
                    <a:lnTo>
                      <a:pt x="615" y="391"/>
                    </a:lnTo>
                    <a:lnTo>
                      <a:pt x="617" y="399"/>
                    </a:lnTo>
                    <a:lnTo>
                      <a:pt x="606" y="394"/>
                    </a:lnTo>
                    <a:lnTo>
                      <a:pt x="583" y="393"/>
                    </a:lnTo>
                    <a:lnTo>
                      <a:pt x="554" y="409"/>
                    </a:lnTo>
                    <a:lnTo>
                      <a:pt x="549" y="403"/>
                    </a:lnTo>
                    <a:lnTo>
                      <a:pt x="567" y="393"/>
                    </a:lnTo>
                    <a:lnTo>
                      <a:pt x="560" y="386"/>
                    </a:lnTo>
                    <a:lnTo>
                      <a:pt x="538" y="377"/>
                    </a:lnTo>
                    <a:lnTo>
                      <a:pt x="529" y="360"/>
                    </a:lnTo>
                    <a:lnTo>
                      <a:pt x="511" y="351"/>
                    </a:lnTo>
                    <a:lnTo>
                      <a:pt x="504" y="364"/>
                    </a:lnTo>
                    <a:lnTo>
                      <a:pt x="505" y="377"/>
                    </a:lnTo>
                    <a:lnTo>
                      <a:pt x="503" y="386"/>
                    </a:lnTo>
                    <a:lnTo>
                      <a:pt x="498" y="364"/>
                    </a:lnTo>
                    <a:lnTo>
                      <a:pt x="492" y="357"/>
                    </a:lnTo>
                    <a:lnTo>
                      <a:pt x="482" y="370"/>
                    </a:lnTo>
                    <a:lnTo>
                      <a:pt x="479" y="377"/>
                    </a:lnTo>
                    <a:lnTo>
                      <a:pt x="474" y="384"/>
                    </a:lnTo>
                    <a:lnTo>
                      <a:pt x="465" y="383"/>
                    </a:lnTo>
                    <a:lnTo>
                      <a:pt x="470" y="371"/>
                    </a:lnTo>
                    <a:lnTo>
                      <a:pt x="467" y="367"/>
                    </a:lnTo>
                    <a:lnTo>
                      <a:pt x="458" y="357"/>
                    </a:lnTo>
                    <a:lnTo>
                      <a:pt x="456" y="350"/>
                    </a:lnTo>
                    <a:lnTo>
                      <a:pt x="445" y="340"/>
                    </a:lnTo>
                    <a:lnTo>
                      <a:pt x="436" y="348"/>
                    </a:lnTo>
                    <a:lnTo>
                      <a:pt x="434" y="359"/>
                    </a:lnTo>
                    <a:lnTo>
                      <a:pt x="439" y="383"/>
                    </a:lnTo>
                    <a:lnTo>
                      <a:pt x="431" y="397"/>
                    </a:lnTo>
                    <a:lnTo>
                      <a:pt x="427" y="388"/>
                    </a:lnTo>
                    <a:lnTo>
                      <a:pt x="422" y="365"/>
                    </a:lnTo>
                    <a:lnTo>
                      <a:pt x="407" y="357"/>
                    </a:lnTo>
                    <a:lnTo>
                      <a:pt x="400" y="367"/>
                    </a:lnTo>
                    <a:lnTo>
                      <a:pt x="395" y="366"/>
                    </a:lnTo>
                    <a:lnTo>
                      <a:pt x="395" y="364"/>
                    </a:lnTo>
                    <a:lnTo>
                      <a:pt x="397" y="357"/>
                    </a:lnTo>
                    <a:lnTo>
                      <a:pt x="388" y="361"/>
                    </a:lnTo>
                    <a:lnTo>
                      <a:pt x="390" y="354"/>
                    </a:lnTo>
                    <a:lnTo>
                      <a:pt x="409" y="349"/>
                    </a:lnTo>
                    <a:lnTo>
                      <a:pt x="417" y="317"/>
                    </a:lnTo>
                    <a:lnTo>
                      <a:pt x="412" y="316"/>
                    </a:lnTo>
                    <a:lnTo>
                      <a:pt x="407" y="302"/>
                    </a:lnTo>
                    <a:lnTo>
                      <a:pt x="393" y="310"/>
                    </a:lnTo>
                    <a:lnTo>
                      <a:pt x="381" y="306"/>
                    </a:lnTo>
                    <a:lnTo>
                      <a:pt x="387" y="295"/>
                    </a:lnTo>
                    <a:lnTo>
                      <a:pt x="380" y="278"/>
                    </a:lnTo>
                    <a:lnTo>
                      <a:pt x="374" y="274"/>
                    </a:lnTo>
                    <a:lnTo>
                      <a:pt x="369" y="284"/>
                    </a:lnTo>
                    <a:lnTo>
                      <a:pt x="365" y="286"/>
                    </a:lnTo>
                    <a:lnTo>
                      <a:pt x="358" y="279"/>
                    </a:lnTo>
                    <a:lnTo>
                      <a:pt x="347" y="289"/>
                    </a:lnTo>
                    <a:lnTo>
                      <a:pt x="347" y="275"/>
                    </a:lnTo>
                    <a:lnTo>
                      <a:pt x="339" y="280"/>
                    </a:lnTo>
                    <a:lnTo>
                      <a:pt x="333" y="279"/>
                    </a:lnTo>
                    <a:lnTo>
                      <a:pt x="332" y="276"/>
                    </a:lnTo>
                    <a:lnTo>
                      <a:pt x="327" y="289"/>
                    </a:lnTo>
                    <a:lnTo>
                      <a:pt x="306" y="312"/>
                    </a:lnTo>
                    <a:lnTo>
                      <a:pt x="309" y="291"/>
                    </a:lnTo>
                    <a:lnTo>
                      <a:pt x="317" y="286"/>
                    </a:lnTo>
                    <a:lnTo>
                      <a:pt x="318" y="281"/>
                    </a:lnTo>
                    <a:lnTo>
                      <a:pt x="312" y="271"/>
                    </a:lnTo>
                    <a:lnTo>
                      <a:pt x="354" y="263"/>
                    </a:lnTo>
                    <a:lnTo>
                      <a:pt x="344" y="255"/>
                    </a:lnTo>
                    <a:lnTo>
                      <a:pt x="332" y="259"/>
                    </a:lnTo>
                    <a:lnTo>
                      <a:pt x="326" y="252"/>
                    </a:lnTo>
                    <a:lnTo>
                      <a:pt x="328" y="249"/>
                    </a:lnTo>
                    <a:lnTo>
                      <a:pt x="330" y="246"/>
                    </a:lnTo>
                    <a:lnTo>
                      <a:pt x="325" y="246"/>
                    </a:lnTo>
                    <a:lnTo>
                      <a:pt x="321" y="238"/>
                    </a:lnTo>
                    <a:lnTo>
                      <a:pt x="307" y="231"/>
                    </a:lnTo>
                    <a:lnTo>
                      <a:pt x="290" y="230"/>
                    </a:lnTo>
                    <a:lnTo>
                      <a:pt x="301" y="217"/>
                    </a:lnTo>
                    <a:lnTo>
                      <a:pt x="295" y="215"/>
                    </a:lnTo>
                    <a:lnTo>
                      <a:pt x="296" y="206"/>
                    </a:lnTo>
                    <a:lnTo>
                      <a:pt x="311" y="225"/>
                    </a:lnTo>
                    <a:lnTo>
                      <a:pt x="326" y="228"/>
                    </a:lnTo>
                    <a:lnTo>
                      <a:pt x="337" y="227"/>
                    </a:lnTo>
                    <a:lnTo>
                      <a:pt x="349" y="241"/>
                    </a:lnTo>
                    <a:lnTo>
                      <a:pt x="357" y="241"/>
                    </a:lnTo>
                    <a:lnTo>
                      <a:pt x="347" y="232"/>
                    </a:lnTo>
                    <a:lnTo>
                      <a:pt x="359" y="231"/>
                    </a:lnTo>
                    <a:lnTo>
                      <a:pt x="387" y="237"/>
                    </a:lnTo>
                    <a:lnTo>
                      <a:pt x="402" y="236"/>
                    </a:lnTo>
                    <a:lnTo>
                      <a:pt x="417" y="222"/>
                    </a:lnTo>
                    <a:lnTo>
                      <a:pt x="420" y="206"/>
                    </a:lnTo>
                    <a:lnTo>
                      <a:pt x="418" y="193"/>
                    </a:lnTo>
                    <a:lnTo>
                      <a:pt x="401" y="197"/>
                    </a:lnTo>
                    <a:lnTo>
                      <a:pt x="386" y="193"/>
                    </a:lnTo>
                    <a:lnTo>
                      <a:pt x="359" y="176"/>
                    </a:lnTo>
                    <a:lnTo>
                      <a:pt x="352" y="174"/>
                    </a:lnTo>
                    <a:lnTo>
                      <a:pt x="347" y="179"/>
                    </a:lnTo>
                    <a:lnTo>
                      <a:pt x="344" y="172"/>
                    </a:lnTo>
                    <a:lnTo>
                      <a:pt x="325" y="160"/>
                    </a:lnTo>
                    <a:lnTo>
                      <a:pt x="298" y="157"/>
                    </a:lnTo>
                    <a:lnTo>
                      <a:pt x="295" y="151"/>
                    </a:lnTo>
                    <a:lnTo>
                      <a:pt x="295" y="146"/>
                    </a:lnTo>
                    <a:lnTo>
                      <a:pt x="320" y="150"/>
                    </a:lnTo>
                    <a:lnTo>
                      <a:pt x="323" y="144"/>
                    </a:lnTo>
                    <a:lnTo>
                      <a:pt x="328" y="151"/>
                    </a:lnTo>
                    <a:lnTo>
                      <a:pt x="337" y="157"/>
                    </a:lnTo>
                    <a:lnTo>
                      <a:pt x="345" y="160"/>
                    </a:lnTo>
                    <a:lnTo>
                      <a:pt x="354" y="156"/>
                    </a:lnTo>
                    <a:lnTo>
                      <a:pt x="352" y="150"/>
                    </a:lnTo>
                    <a:lnTo>
                      <a:pt x="350" y="139"/>
                    </a:lnTo>
                    <a:lnTo>
                      <a:pt x="345" y="130"/>
                    </a:lnTo>
                    <a:lnTo>
                      <a:pt x="320" y="112"/>
                    </a:lnTo>
                    <a:lnTo>
                      <a:pt x="310" y="108"/>
                    </a:lnTo>
                    <a:lnTo>
                      <a:pt x="302" y="102"/>
                    </a:lnTo>
                    <a:lnTo>
                      <a:pt x="301" y="97"/>
                    </a:lnTo>
                    <a:lnTo>
                      <a:pt x="293" y="95"/>
                    </a:lnTo>
                    <a:lnTo>
                      <a:pt x="290" y="99"/>
                    </a:lnTo>
                    <a:lnTo>
                      <a:pt x="269" y="107"/>
                    </a:lnTo>
                    <a:lnTo>
                      <a:pt x="261" y="119"/>
                    </a:lnTo>
                    <a:lnTo>
                      <a:pt x="247" y="123"/>
                    </a:lnTo>
                    <a:lnTo>
                      <a:pt x="241" y="115"/>
                    </a:lnTo>
                    <a:lnTo>
                      <a:pt x="232" y="123"/>
                    </a:lnTo>
                    <a:lnTo>
                      <a:pt x="210" y="120"/>
                    </a:lnTo>
                    <a:lnTo>
                      <a:pt x="193" y="152"/>
                    </a:lnTo>
                    <a:lnTo>
                      <a:pt x="180" y="163"/>
                    </a:lnTo>
                    <a:lnTo>
                      <a:pt x="182" y="154"/>
                    </a:lnTo>
                    <a:lnTo>
                      <a:pt x="181" y="147"/>
                    </a:lnTo>
                    <a:lnTo>
                      <a:pt x="192" y="123"/>
                    </a:lnTo>
                    <a:lnTo>
                      <a:pt x="191" y="112"/>
                    </a:lnTo>
                    <a:lnTo>
                      <a:pt x="197" y="86"/>
                    </a:lnTo>
                    <a:lnTo>
                      <a:pt x="193" y="82"/>
                    </a:lnTo>
                    <a:lnTo>
                      <a:pt x="192" y="70"/>
                    </a:lnTo>
                    <a:lnTo>
                      <a:pt x="186" y="63"/>
                    </a:lnTo>
                    <a:lnTo>
                      <a:pt x="176" y="36"/>
                    </a:lnTo>
                    <a:lnTo>
                      <a:pt x="166" y="39"/>
                    </a:lnTo>
                    <a:lnTo>
                      <a:pt x="161" y="29"/>
                    </a:lnTo>
                    <a:lnTo>
                      <a:pt x="156" y="39"/>
                    </a:lnTo>
                    <a:lnTo>
                      <a:pt x="143" y="45"/>
                    </a:lnTo>
                    <a:lnTo>
                      <a:pt x="137" y="33"/>
                    </a:lnTo>
                    <a:lnTo>
                      <a:pt x="111" y="15"/>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310" name="Freeform 299"/>
              <p:cNvSpPr>
                <a:spLocks noChangeAspect="1"/>
              </p:cNvSpPr>
              <p:nvPr/>
            </p:nvSpPr>
            <p:spPr bwMode="gray">
              <a:xfrm>
                <a:off x="1457" y="1187"/>
                <a:ext cx="33" cy="46"/>
              </a:xfrm>
              <a:custGeom>
                <a:avLst/>
                <a:gdLst/>
                <a:ahLst/>
                <a:cxnLst>
                  <a:cxn ang="0">
                    <a:pos x="82" y="0"/>
                  </a:cxn>
                  <a:cxn ang="0">
                    <a:pos x="105" y="22"/>
                  </a:cxn>
                  <a:cxn ang="0">
                    <a:pos x="123" y="39"/>
                  </a:cxn>
                  <a:cxn ang="0">
                    <a:pos x="129" y="48"/>
                  </a:cxn>
                  <a:cxn ang="0">
                    <a:pos x="130" y="76"/>
                  </a:cxn>
                  <a:cxn ang="0">
                    <a:pos x="149" y="76"/>
                  </a:cxn>
                  <a:cxn ang="0">
                    <a:pos x="156" y="89"/>
                  </a:cxn>
                  <a:cxn ang="0">
                    <a:pos x="157" y="109"/>
                  </a:cxn>
                  <a:cxn ang="0">
                    <a:pos x="159" y="145"/>
                  </a:cxn>
                  <a:cxn ang="0">
                    <a:pos x="161" y="210"/>
                  </a:cxn>
                  <a:cxn ang="0">
                    <a:pos x="150" y="226"/>
                  </a:cxn>
                  <a:cxn ang="0">
                    <a:pos x="124" y="229"/>
                  </a:cxn>
                  <a:cxn ang="0">
                    <a:pos x="98" y="228"/>
                  </a:cxn>
                  <a:cxn ang="0">
                    <a:pos x="86" y="211"/>
                  </a:cxn>
                  <a:cxn ang="0">
                    <a:pos x="75" y="197"/>
                  </a:cxn>
                  <a:cxn ang="0">
                    <a:pos x="62" y="185"/>
                  </a:cxn>
                  <a:cxn ang="0">
                    <a:pos x="60" y="195"/>
                  </a:cxn>
                  <a:cxn ang="0">
                    <a:pos x="53" y="193"/>
                  </a:cxn>
                  <a:cxn ang="0">
                    <a:pos x="50" y="178"/>
                  </a:cxn>
                  <a:cxn ang="0">
                    <a:pos x="39" y="183"/>
                  </a:cxn>
                  <a:cxn ang="0">
                    <a:pos x="26" y="159"/>
                  </a:cxn>
                  <a:cxn ang="0">
                    <a:pos x="31" y="142"/>
                  </a:cxn>
                  <a:cxn ang="0">
                    <a:pos x="25" y="137"/>
                  </a:cxn>
                  <a:cxn ang="0">
                    <a:pos x="14" y="158"/>
                  </a:cxn>
                  <a:cxn ang="0">
                    <a:pos x="6" y="141"/>
                  </a:cxn>
                  <a:cxn ang="0">
                    <a:pos x="0" y="113"/>
                  </a:cxn>
                  <a:cxn ang="0">
                    <a:pos x="6" y="103"/>
                  </a:cxn>
                  <a:cxn ang="0">
                    <a:pos x="7" y="92"/>
                  </a:cxn>
                  <a:cxn ang="0">
                    <a:pos x="23" y="83"/>
                  </a:cxn>
                  <a:cxn ang="0">
                    <a:pos x="34" y="73"/>
                  </a:cxn>
                  <a:cxn ang="0">
                    <a:pos x="26" y="67"/>
                  </a:cxn>
                  <a:cxn ang="0">
                    <a:pos x="32" y="64"/>
                  </a:cxn>
                  <a:cxn ang="0">
                    <a:pos x="39" y="50"/>
                  </a:cxn>
                  <a:cxn ang="0">
                    <a:pos x="23" y="60"/>
                  </a:cxn>
                  <a:cxn ang="0">
                    <a:pos x="28" y="45"/>
                  </a:cxn>
                  <a:cxn ang="0">
                    <a:pos x="44" y="43"/>
                  </a:cxn>
                  <a:cxn ang="0">
                    <a:pos x="65" y="5"/>
                  </a:cxn>
                  <a:cxn ang="0">
                    <a:pos x="84" y="7"/>
                  </a:cxn>
                </a:cxnLst>
                <a:rect l="0" t="0" r="r" b="b"/>
                <a:pathLst>
                  <a:path w="163" h="229">
                    <a:moveTo>
                      <a:pt x="84" y="7"/>
                    </a:moveTo>
                    <a:lnTo>
                      <a:pt x="82" y="0"/>
                    </a:lnTo>
                    <a:lnTo>
                      <a:pt x="85" y="12"/>
                    </a:lnTo>
                    <a:lnTo>
                      <a:pt x="105" y="22"/>
                    </a:lnTo>
                    <a:lnTo>
                      <a:pt x="114" y="34"/>
                    </a:lnTo>
                    <a:lnTo>
                      <a:pt x="123" y="39"/>
                    </a:lnTo>
                    <a:lnTo>
                      <a:pt x="123" y="48"/>
                    </a:lnTo>
                    <a:lnTo>
                      <a:pt x="129" y="48"/>
                    </a:lnTo>
                    <a:lnTo>
                      <a:pt x="134" y="59"/>
                    </a:lnTo>
                    <a:lnTo>
                      <a:pt x="130" y="76"/>
                    </a:lnTo>
                    <a:lnTo>
                      <a:pt x="141" y="65"/>
                    </a:lnTo>
                    <a:lnTo>
                      <a:pt x="149" y="76"/>
                    </a:lnTo>
                    <a:lnTo>
                      <a:pt x="147" y="82"/>
                    </a:lnTo>
                    <a:lnTo>
                      <a:pt x="156" y="89"/>
                    </a:lnTo>
                    <a:lnTo>
                      <a:pt x="161" y="99"/>
                    </a:lnTo>
                    <a:lnTo>
                      <a:pt x="157" y="109"/>
                    </a:lnTo>
                    <a:lnTo>
                      <a:pt x="161" y="123"/>
                    </a:lnTo>
                    <a:lnTo>
                      <a:pt x="159" y="145"/>
                    </a:lnTo>
                    <a:lnTo>
                      <a:pt x="163" y="182"/>
                    </a:lnTo>
                    <a:lnTo>
                      <a:pt x="161" y="210"/>
                    </a:lnTo>
                    <a:lnTo>
                      <a:pt x="159" y="218"/>
                    </a:lnTo>
                    <a:lnTo>
                      <a:pt x="150" y="226"/>
                    </a:lnTo>
                    <a:lnTo>
                      <a:pt x="136" y="224"/>
                    </a:lnTo>
                    <a:lnTo>
                      <a:pt x="124" y="229"/>
                    </a:lnTo>
                    <a:lnTo>
                      <a:pt x="112" y="226"/>
                    </a:lnTo>
                    <a:lnTo>
                      <a:pt x="98" y="228"/>
                    </a:lnTo>
                    <a:lnTo>
                      <a:pt x="89" y="220"/>
                    </a:lnTo>
                    <a:lnTo>
                      <a:pt x="86" y="211"/>
                    </a:lnTo>
                    <a:lnTo>
                      <a:pt x="77" y="207"/>
                    </a:lnTo>
                    <a:lnTo>
                      <a:pt x="75" y="197"/>
                    </a:lnTo>
                    <a:lnTo>
                      <a:pt x="68" y="185"/>
                    </a:lnTo>
                    <a:lnTo>
                      <a:pt x="62" y="185"/>
                    </a:lnTo>
                    <a:lnTo>
                      <a:pt x="59" y="190"/>
                    </a:lnTo>
                    <a:lnTo>
                      <a:pt x="60" y="195"/>
                    </a:lnTo>
                    <a:lnTo>
                      <a:pt x="57" y="197"/>
                    </a:lnTo>
                    <a:lnTo>
                      <a:pt x="53" y="193"/>
                    </a:lnTo>
                    <a:lnTo>
                      <a:pt x="52" y="180"/>
                    </a:lnTo>
                    <a:lnTo>
                      <a:pt x="50" y="178"/>
                    </a:lnTo>
                    <a:lnTo>
                      <a:pt x="42" y="177"/>
                    </a:lnTo>
                    <a:lnTo>
                      <a:pt x="39" y="183"/>
                    </a:lnTo>
                    <a:lnTo>
                      <a:pt x="34" y="178"/>
                    </a:lnTo>
                    <a:lnTo>
                      <a:pt x="26" y="159"/>
                    </a:lnTo>
                    <a:lnTo>
                      <a:pt x="26" y="152"/>
                    </a:lnTo>
                    <a:lnTo>
                      <a:pt x="31" y="142"/>
                    </a:lnTo>
                    <a:lnTo>
                      <a:pt x="27" y="146"/>
                    </a:lnTo>
                    <a:lnTo>
                      <a:pt x="25" y="137"/>
                    </a:lnTo>
                    <a:lnTo>
                      <a:pt x="19" y="157"/>
                    </a:lnTo>
                    <a:lnTo>
                      <a:pt x="14" y="158"/>
                    </a:lnTo>
                    <a:lnTo>
                      <a:pt x="11" y="146"/>
                    </a:lnTo>
                    <a:lnTo>
                      <a:pt x="6" y="141"/>
                    </a:lnTo>
                    <a:lnTo>
                      <a:pt x="1" y="123"/>
                    </a:lnTo>
                    <a:lnTo>
                      <a:pt x="0" y="113"/>
                    </a:lnTo>
                    <a:lnTo>
                      <a:pt x="0" y="103"/>
                    </a:lnTo>
                    <a:lnTo>
                      <a:pt x="6" y="103"/>
                    </a:lnTo>
                    <a:lnTo>
                      <a:pt x="11" y="99"/>
                    </a:lnTo>
                    <a:lnTo>
                      <a:pt x="7" y="92"/>
                    </a:lnTo>
                    <a:lnTo>
                      <a:pt x="12" y="89"/>
                    </a:lnTo>
                    <a:lnTo>
                      <a:pt x="23" y="83"/>
                    </a:lnTo>
                    <a:lnTo>
                      <a:pt x="36" y="78"/>
                    </a:lnTo>
                    <a:lnTo>
                      <a:pt x="34" y="73"/>
                    </a:lnTo>
                    <a:lnTo>
                      <a:pt x="26" y="73"/>
                    </a:lnTo>
                    <a:lnTo>
                      <a:pt x="26" y="67"/>
                    </a:lnTo>
                    <a:lnTo>
                      <a:pt x="32" y="56"/>
                    </a:lnTo>
                    <a:lnTo>
                      <a:pt x="32" y="64"/>
                    </a:lnTo>
                    <a:lnTo>
                      <a:pt x="39" y="61"/>
                    </a:lnTo>
                    <a:lnTo>
                      <a:pt x="39" y="50"/>
                    </a:lnTo>
                    <a:lnTo>
                      <a:pt x="31" y="50"/>
                    </a:lnTo>
                    <a:lnTo>
                      <a:pt x="23" y="60"/>
                    </a:lnTo>
                    <a:lnTo>
                      <a:pt x="22" y="50"/>
                    </a:lnTo>
                    <a:lnTo>
                      <a:pt x="28" y="45"/>
                    </a:lnTo>
                    <a:lnTo>
                      <a:pt x="44" y="49"/>
                    </a:lnTo>
                    <a:lnTo>
                      <a:pt x="44" y="43"/>
                    </a:lnTo>
                    <a:lnTo>
                      <a:pt x="41" y="28"/>
                    </a:lnTo>
                    <a:lnTo>
                      <a:pt x="65" y="5"/>
                    </a:lnTo>
                    <a:lnTo>
                      <a:pt x="76" y="2"/>
                    </a:lnTo>
                    <a:lnTo>
                      <a:pt x="84" y="7"/>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311" name="Freeform 300"/>
              <p:cNvSpPr>
                <a:spLocks noChangeAspect="1"/>
              </p:cNvSpPr>
              <p:nvPr/>
            </p:nvSpPr>
            <p:spPr bwMode="gray">
              <a:xfrm>
                <a:off x="1559" y="1520"/>
                <a:ext cx="77" cy="70"/>
              </a:xfrm>
              <a:custGeom>
                <a:avLst/>
                <a:gdLst/>
                <a:ahLst/>
                <a:cxnLst>
                  <a:cxn ang="0">
                    <a:pos x="91" y="0"/>
                  </a:cxn>
                  <a:cxn ang="0">
                    <a:pos x="110" y="27"/>
                  </a:cxn>
                  <a:cxn ang="0">
                    <a:pos x="118" y="61"/>
                  </a:cxn>
                  <a:cxn ang="0">
                    <a:pos x="134" y="70"/>
                  </a:cxn>
                  <a:cxn ang="0">
                    <a:pos x="161" y="70"/>
                  </a:cxn>
                  <a:cxn ang="0">
                    <a:pos x="179" y="96"/>
                  </a:cxn>
                  <a:cxn ang="0">
                    <a:pos x="212" y="116"/>
                  </a:cxn>
                  <a:cxn ang="0">
                    <a:pos x="243" y="143"/>
                  </a:cxn>
                  <a:cxn ang="0">
                    <a:pos x="276" y="157"/>
                  </a:cxn>
                  <a:cxn ang="0">
                    <a:pos x="296" y="183"/>
                  </a:cxn>
                  <a:cxn ang="0">
                    <a:pos x="303" y="236"/>
                  </a:cxn>
                  <a:cxn ang="0">
                    <a:pos x="327" y="237"/>
                  </a:cxn>
                  <a:cxn ang="0">
                    <a:pos x="351" y="232"/>
                  </a:cxn>
                  <a:cxn ang="0">
                    <a:pos x="364" y="256"/>
                  </a:cxn>
                  <a:cxn ang="0">
                    <a:pos x="384" y="272"/>
                  </a:cxn>
                  <a:cxn ang="0">
                    <a:pos x="351" y="296"/>
                  </a:cxn>
                  <a:cxn ang="0">
                    <a:pos x="319" y="303"/>
                  </a:cxn>
                  <a:cxn ang="0">
                    <a:pos x="307" y="298"/>
                  </a:cxn>
                  <a:cxn ang="0">
                    <a:pos x="285" y="283"/>
                  </a:cxn>
                  <a:cxn ang="0">
                    <a:pos x="263" y="282"/>
                  </a:cxn>
                  <a:cxn ang="0">
                    <a:pos x="263" y="253"/>
                  </a:cxn>
                  <a:cxn ang="0">
                    <a:pos x="233" y="247"/>
                  </a:cxn>
                  <a:cxn ang="0">
                    <a:pos x="230" y="232"/>
                  </a:cxn>
                  <a:cxn ang="0">
                    <a:pos x="212" y="227"/>
                  </a:cxn>
                  <a:cxn ang="0">
                    <a:pos x="195" y="256"/>
                  </a:cxn>
                  <a:cxn ang="0">
                    <a:pos x="189" y="274"/>
                  </a:cxn>
                  <a:cxn ang="0">
                    <a:pos x="176" y="290"/>
                  </a:cxn>
                  <a:cxn ang="0">
                    <a:pos x="155" y="307"/>
                  </a:cxn>
                  <a:cxn ang="0">
                    <a:pos x="147" y="317"/>
                  </a:cxn>
                  <a:cxn ang="0">
                    <a:pos x="108" y="349"/>
                  </a:cxn>
                  <a:cxn ang="0">
                    <a:pos x="88" y="331"/>
                  </a:cxn>
                  <a:cxn ang="0">
                    <a:pos x="85" y="283"/>
                  </a:cxn>
                  <a:cxn ang="0">
                    <a:pos x="79" y="264"/>
                  </a:cxn>
                  <a:cxn ang="0">
                    <a:pos x="63" y="286"/>
                  </a:cxn>
                  <a:cxn ang="0">
                    <a:pos x="37" y="285"/>
                  </a:cxn>
                  <a:cxn ang="0">
                    <a:pos x="4" y="293"/>
                  </a:cxn>
                  <a:cxn ang="0">
                    <a:pos x="20" y="249"/>
                  </a:cxn>
                  <a:cxn ang="0">
                    <a:pos x="51" y="211"/>
                  </a:cxn>
                  <a:cxn ang="0">
                    <a:pos x="44" y="174"/>
                  </a:cxn>
                  <a:cxn ang="0">
                    <a:pos x="55" y="125"/>
                  </a:cxn>
                  <a:cxn ang="0">
                    <a:pos x="59" y="72"/>
                  </a:cxn>
                  <a:cxn ang="0">
                    <a:pos x="66" y="29"/>
                  </a:cxn>
                </a:cxnLst>
                <a:rect l="0" t="0" r="r" b="b"/>
                <a:pathLst>
                  <a:path w="384" h="349">
                    <a:moveTo>
                      <a:pt x="77" y="14"/>
                    </a:moveTo>
                    <a:lnTo>
                      <a:pt x="86" y="1"/>
                    </a:lnTo>
                    <a:lnTo>
                      <a:pt x="91" y="0"/>
                    </a:lnTo>
                    <a:lnTo>
                      <a:pt x="93" y="11"/>
                    </a:lnTo>
                    <a:lnTo>
                      <a:pt x="106" y="10"/>
                    </a:lnTo>
                    <a:lnTo>
                      <a:pt x="110" y="27"/>
                    </a:lnTo>
                    <a:lnTo>
                      <a:pt x="119" y="38"/>
                    </a:lnTo>
                    <a:lnTo>
                      <a:pt x="114" y="48"/>
                    </a:lnTo>
                    <a:lnTo>
                      <a:pt x="118" y="61"/>
                    </a:lnTo>
                    <a:lnTo>
                      <a:pt x="120" y="81"/>
                    </a:lnTo>
                    <a:lnTo>
                      <a:pt x="129" y="85"/>
                    </a:lnTo>
                    <a:lnTo>
                      <a:pt x="134" y="70"/>
                    </a:lnTo>
                    <a:lnTo>
                      <a:pt x="142" y="57"/>
                    </a:lnTo>
                    <a:lnTo>
                      <a:pt x="150" y="59"/>
                    </a:lnTo>
                    <a:lnTo>
                      <a:pt x="161" y="70"/>
                    </a:lnTo>
                    <a:lnTo>
                      <a:pt x="169" y="72"/>
                    </a:lnTo>
                    <a:lnTo>
                      <a:pt x="168" y="89"/>
                    </a:lnTo>
                    <a:lnTo>
                      <a:pt x="179" y="96"/>
                    </a:lnTo>
                    <a:lnTo>
                      <a:pt x="207" y="100"/>
                    </a:lnTo>
                    <a:lnTo>
                      <a:pt x="209" y="108"/>
                    </a:lnTo>
                    <a:lnTo>
                      <a:pt x="212" y="116"/>
                    </a:lnTo>
                    <a:lnTo>
                      <a:pt x="222" y="127"/>
                    </a:lnTo>
                    <a:lnTo>
                      <a:pt x="233" y="132"/>
                    </a:lnTo>
                    <a:lnTo>
                      <a:pt x="243" y="143"/>
                    </a:lnTo>
                    <a:lnTo>
                      <a:pt x="255" y="151"/>
                    </a:lnTo>
                    <a:lnTo>
                      <a:pt x="265" y="148"/>
                    </a:lnTo>
                    <a:lnTo>
                      <a:pt x="276" y="157"/>
                    </a:lnTo>
                    <a:lnTo>
                      <a:pt x="286" y="161"/>
                    </a:lnTo>
                    <a:lnTo>
                      <a:pt x="290" y="172"/>
                    </a:lnTo>
                    <a:lnTo>
                      <a:pt x="296" y="183"/>
                    </a:lnTo>
                    <a:lnTo>
                      <a:pt x="301" y="213"/>
                    </a:lnTo>
                    <a:lnTo>
                      <a:pt x="307" y="222"/>
                    </a:lnTo>
                    <a:lnTo>
                      <a:pt x="303" y="236"/>
                    </a:lnTo>
                    <a:lnTo>
                      <a:pt x="308" y="239"/>
                    </a:lnTo>
                    <a:lnTo>
                      <a:pt x="319" y="236"/>
                    </a:lnTo>
                    <a:lnTo>
                      <a:pt x="327" y="237"/>
                    </a:lnTo>
                    <a:lnTo>
                      <a:pt x="329" y="240"/>
                    </a:lnTo>
                    <a:lnTo>
                      <a:pt x="343" y="227"/>
                    </a:lnTo>
                    <a:lnTo>
                      <a:pt x="351" y="232"/>
                    </a:lnTo>
                    <a:lnTo>
                      <a:pt x="356" y="240"/>
                    </a:lnTo>
                    <a:lnTo>
                      <a:pt x="362" y="245"/>
                    </a:lnTo>
                    <a:lnTo>
                      <a:pt x="364" y="256"/>
                    </a:lnTo>
                    <a:lnTo>
                      <a:pt x="362" y="260"/>
                    </a:lnTo>
                    <a:lnTo>
                      <a:pt x="383" y="266"/>
                    </a:lnTo>
                    <a:lnTo>
                      <a:pt x="384" y="272"/>
                    </a:lnTo>
                    <a:lnTo>
                      <a:pt x="376" y="274"/>
                    </a:lnTo>
                    <a:lnTo>
                      <a:pt x="360" y="291"/>
                    </a:lnTo>
                    <a:lnTo>
                      <a:pt x="351" y="296"/>
                    </a:lnTo>
                    <a:lnTo>
                      <a:pt x="343" y="307"/>
                    </a:lnTo>
                    <a:lnTo>
                      <a:pt x="335" y="309"/>
                    </a:lnTo>
                    <a:lnTo>
                      <a:pt x="319" y="303"/>
                    </a:lnTo>
                    <a:lnTo>
                      <a:pt x="314" y="298"/>
                    </a:lnTo>
                    <a:lnTo>
                      <a:pt x="313" y="295"/>
                    </a:lnTo>
                    <a:lnTo>
                      <a:pt x="307" y="298"/>
                    </a:lnTo>
                    <a:lnTo>
                      <a:pt x="302" y="288"/>
                    </a:lnTo>
                    <a:lnTo>
                      <a:pt x="293" y="285"/>
                    </a:lnTo>
                    <a:lnTo>
                      <a:pt x="285" y="283"/>
                    </a:lnTo>
                    <a:lnTo>
                      <a:pt x="280" y="280"/>
                    </a:lnTo>
                    <a:lnTo>
                      <a:pt x="275" y="283"/>
                    </a:lnTo>
                    <a:lnTo>
                      <a:pt x="263" y="282"/>
                    </a:lnTo>
                    <a:lnTo>
                      <a:pt x="260" y="275"/>
                    </a:lnTo>
                    <a:lnTo>
                      <a:pt x="265" y="264"/>
                    </a:lnTo>
                    <a:lnTo>
                      <a:pt x="263" y="253"/>
                    </a:lnTo>
                    <a:lnTo>
                      <a:pt x="255" y="249"/>
                    </a:lnTo>
                    <a:lnTo>
                      <a:pt x="236" y="244"/>
                    </a:lnTo>
                    <a:lnTo>
                      <a:pt x="233" y="247"/>
                    </a:lnTo>
                    <a:lnTo>
                      <a:pt x="233" y="249"/>
                    </a:lnTo>
                    <a:lnTo>
                      <a:pt x="225" y="245"/>
                    </a:lnTo>
                    <a:lnTo>
                      <a:pt x="230" y="232"/>
                    </a:lnTo>
                    <a:lnTo>
                      <a:pt x="236" y="226"/>
                    </a:lnTo>
                    <a:lnTo>
                      <a:pt x="233" y="222"/>
                    </a:lnTo>
                    <a:lnTo>
                      <a:pt x="212" y="227"/>
                    </a:lnTo>
                    <a:lnTo>
                      <a:pt x="198" y="233"/>
                    </a:lnTo>
                    <a:lnTo>
                      <a:pt x="198" y="239"/>
                    </a:lnTo>
                    <a:lnTo>
                      <a:pt x="195" y="256"/>
                    </a:lnTo>
                    <a:lnTo>
                      <a:pt x="198" y="263"/>
                    </a:lnTo>
                    <a:lnTo>
                      <a:pt x="196" y="274"/>
                    </a:lnTo>
                    <a:lnTo>
                      <a:pt x="189" y="274"/>
                    </a:lnTo>
                    <a:lnTo>
                      <a:pt x="185" y="281"/>
                    </a:lnTo>
                    <a:lnTo>
                      <a:pt x="178" y="283"/>
                    </a:lnTo>
                    <a:lnTo>
                      <a:pt x="176" y="290"/>
                    </a:lnTo>
                    <a:lnTo>
                      <a:pt x="171" y="296"/>
                    </a:lnTo>
                    <a:lnTo>
                      <a:pt x="162" y="296"/>
                    </a:lnTo>
                    <a:lnTo>
                      <a:pt x="155" y="307"/>
                    </a:lnTo>
                    <a:lnTo>
                      <a:pt x="151" y="315"/>
                    </a:lnTo>
                    <a:lnTo>
                      <a:pt x="147" y="314"/>
                    </a:lnTo>
                    <a:lnTo>
                      <a:pt x="147" y="317"/>
                    </a:lnTo>
                    <a:lnTo>
                      <a:pt x="145" y="325"/>
                    </a:lnTo>
                    <a:lnTo>
                      <a:pt x="137" y="335"/>
                    </a:lnTo>
                    <a:lnTo>
                      <a:pt x="108" y="349"/>
                    </a:lnTo>
                    <a:lnTo>
                      <a:pt x="104" y="345"/>
                    </a:lnTo>
                    <a:lnTo>
                      <a:pt x="97" y="349"/>
                    </a:lnTo>
                    <a:lnTo>
                      <a:pt x="88" y="331"/>
                    </a:lnTo>
                    <a:lnTo>
                      <a:pt x="86" y="309"/>
                    </a:lnTo>
                    <a:lnTo>
                      <a:pt x="87" y="290"/>
                    </a:lnTo>
                    <a:lnTo>
                      <a:pt x="85" y="283"/>
                    </a:lnTo>
                    <a:lnTo>
                      <a:pt x="83" y="269"/>
                    </a:lnTo>
                    <a:lnTo>
                      <a:pt x="82" y="259"/>
                    </a:lnTo>
                    <a:lnTo>
                      <a:pt x="79" y="264"/>
                    </a:lnTo>
                    <a:lnTo>
                      <a:pt x="76" y="281"/>
                    </a:lnTo>
                    <a:lnTo>
                      <a:pt x="69" y="281"/>
                    </a:lnTo>
                    <a:lnTo>
                      <a:pt x="63" y="286"/>
                    </a:lnTo>
                    <a:lnTo>
                      <a:pt x="47" y="286"/>
                    </a:lnTo>
                    <a:lnTo>
                      <a:pt x="43" y="283"/>
                    </a:lnTo>
                    <a:lnTo>
                      <a:pt x="37" y="285"/>
                    </a:lnTo>
                    <a:lnTo>
                      <a:pt x="23" y="295"/>
                    </a:lnTo>
                    <a:lnTo>
                      <a:pt x="8" y="299"/>
                    </a:lnTo>
                    <a:lnTo>
                      <a:pt x="4" y="293"/>
                    </a:lnTo>
                    <a:lnTo>
                      <a:pt x="0" y="283"/>
                    </a:lnTo>
                    <a:lnTo>
                      <a:pt x="12" y="256"/>
                    </a:lnTo>
                    <a:lnTo>
                      <a:pt x="20" y="249"/>
                    </a:lnTo>
                    <a:lnTo>
                      <a:pt x="32" y="245"/>
                    </a:lnTo>
                    <a:lnTo>
                      <a:pt x="51" y="223"/>
                    </a:lnTo>
                    <a:lnTo>
                      <a:pt x="51" y="211"/>
                    </a:lnTo>
                    <a:lnTo>
                      <a:pt x="48" y="206"/>
                    </a:lnTo>
                    <a:lnTo>
                      <a:pt x="47" y="182"/>
                    </a:lnTo>
                    <a:lnTo>
                      <a:pt x="44" y="174"/>
                    </a:lnTo>
                    <a:lnTo>
                      <a:pt x="47" y="158"/>
                    </a:lnTo>
                    <a:lnTo>
                      <a:pt x="53" y="141"/>
                    </a:lnTo>
                    <a:lnTo>
                      <a:pt x="55" y="125"/>
                    </a:lnTo>
                    <a:lnTo>
                      <a:pt x="55" y="121"/>
                    </a:lnTo>
                    <a:lnTo>
                      <a:pt x="58" y="110"/>
                    </a:lnTo>
                    <a:lnTo>
                      <a:pt x="59" y="72"/>
                    </a:lnTo>
                    <a:lnTo>
                      <a:pt x="59" y="60"/>
                    </a:lnTo>
                    <a:lnTo>
                      <a:pt x="63" y="49"/>
                    </a:lnTo>
                    <a:lnTo>
                      <a:pt x="66" y="29"/>
                    </a:lnTo>
                    <a:lnTo>
                      <a:pt x="72" y="19"/>
                    </a:lnTo>
                    <a:lnTo>
                      <a:pt x="77" y="14"/>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312" name="Freeform 301"/>
              <p:cNvSpPr>
                <a:spLocks noChangeAspect="1"/>
              </p:cNvSpPr>
              <p:nvPr/>
            </p:nvSpPr>
            <p:spPr bwMode="gray">
              <a:xfrm>
                <a:off x="1668" y="1452"/>
                <a:ext cx="24" cy="32"/>
              </a:xfrm>
              <a:custGeom>
                <a:avLst/>
                <a:gdLst/>
                <a:ahLst/>
                <a:cxnLst>
                  <a:cxn ang="0">
                    <a:pos x="52" y="4"/>
                  </a:cxn>
                  <a:cxn ang="0">
                    <a:pos x="56" y="0"/>
                  </a:cxn>
                  <a:cxn ang="0">
                    <a:pos x="59" y="5"/>
                  </a:cxn>
                  <a:cxn ang="0">
                    <a:pos x="65" y="11"/>
                  </a:cxn>
                  <a:cxn ang="0">
                    <a:pos x="75" y="3"/>
                  </a:cxn>
                  <a:cxn ang="0">
                    <a:pos x="87" y="5"/>
                  </a:cxn>
                  <a:cxn ang="0">
                    <a:pos x="92" y="17"/>
                  </a:cxn>
                  <a:cxn ang="0">
                    <a:pos x="100" y="19"/>
                  </a:cxn>
                  <a:cxn ang="0">
                    <a:pos x="111" y="17"/>
                  </a:cxn>
                  <a:cxn ang="0">
                    <a:pos x="119" y="33"/>
                  </a:cxn>
                  <a:cxn ang="0">
                    <a:pos x="120" y="49"/>
                  </a:cxn>
                  <a:cxn ang="0">
                    <a:pos x="119" y="74"/>
                  </a:cxn>
                  <a:cxn ang="0">
                    <a:pos x="122" y="97"/>
                  </a:cxn>
                  <a:cxn ang="0">
                    <a:pos x="119" y="119"/>
                  </a:cxn>
                  <a:cxn ang="0">
                    <a:pos x="104" y="139"/>
                  </a:cxn>
                  <a:cxn ang="0">
                    <a:pos x="88" y="151"/>
                  </a:cxn>
                  <a:cxn ang="0">
                    <a:pos x="39" y="161"/>
                  </a:cxn>
                  <a:cxn ang="0">
                    <a:pos x="33" y="158"/>
                  </a:cxn>
                  <a:cxn ang="0">
                    <a:pos x="17" y="153"/>
                  </a:cxn>
                  <a:cxn ang="0">
                    <a:pos x="6" y="132"/>
                  </a:cxn>
                  <a:cxn ang="0">
                    <a:pos x="1" y="110"/>
                  </a:cxn>
                  <a:cxn ang="0">
                    <a:pos x="0" y="90"/>
                  </a:cxn>
                  <a:cxn ang="0">
                    <a:pos x="2" y="72"/>
                  </a:cxn>
                  <a:cxn ang="0">
                    <a:pos x="8" y="62"/>
                  </a:cxn>
                  <a:cxn ang="0">
                    <a:pos x="13" y="46"/>
                  </a:cxn>
                  <a:cxn ang="0">
                    <a:pos x="22" y="27"/>
                  </a:cxn>
                  <a:cxn ang="0">
                    <a:pos x="33" y="13"/>
                  </a:cxn>
                  <a:cxn ang="0">
                    <a:pos x="44" y="10"/>
                  </a:cxn>
                  <a:cxn ang="0">
                    <a:pos x="52" y="4"/>
                  </a:cxn>
                </a:cxnLst>
                <a:rect l="0" t="0" r="r" b="b"/>
                <a:pathLst>
                  <a:path w="122" h="161">
                    <a:moveTo>
                      <a:pt x="52" y="4"/>
                    </a:moveTo>
                    <a:lnTo>
                      <a:pt x="56" y="0"/>
                    </a:lnTo>
                    <a:lnTo>
                      <a:pt x="59" y="5"/>
                    </a:lnTo>
                    <a:lnTo>
                      <a:pt x="65" y="11"/>
                    </a:lnTo>
                    <a:lnTo>
                      <a:pt x="75" y="3"/>
                    </a:lnTo>
                    <a:lnTo>
                      <a:pt x="87" y="5"/>
                    </a:lnTo>
                    <a:lnTo>
                      <a:pt x="92" y="17"/>
                    </a:lnTo>
                    <a:lnTo>
                      <a:pt x="100" y="19"/>
                    </a:lnTo>
                    <a:lnTo>
                      <a:pt x="111" y="17"/>
                    </a:lnTo>
                    <a:lnTo>
                      <a:pt x="119" y="33"/>
                    </a:lnTo>
                    <a:lnTo>
                      <a:pt x="120" y="49"/>
                    </a:lnTo>
                    <a:lnTo>
                      <a:pt x="119" y="74"/>
                    </a:lnTo>
                    <a:lnTo>
                      <a:pt x="122" y="97"/>
                    </a:lnTo>
                    <a:lnTo>
                      <a:pt x="119" y="119"/>
                    </a:lnTo>
                    <a:lnTo>
                      <a:pt x="104" y="139"/>
                    </a:lnTo>
                    <a:lnTo>
                      <a:pt x="88" y="151"/>
                    </a:lnTo>
                    <a:lnTo>
                      <a:pt x="39" y="161"/>
                    </a:lnTo>
                    <a:lnTo>
                      <a:pt x="33" y="158"/>
                    </a:lnTo>
                    <a:lnTo>
                      <a:pt x="17" y="153"/>
                    </a:lnTo>
                    <a:lnTo>
                      <a:pt x="6" y="132"/>
                    </a:lnTo>
                    <a:lnTo>
                      <a:pt x="1" y="110"/>
                    </a:lnTo>
                    <a:lnTo>
                      <a:pt x="0" y="90"/>
                    </a:lnTo>
                    <a:lnTo>
                      <a:pt x="2" y="72"/>
                    </a:lnTo>
                    <a:lnTo>
                      <a:pt x="8" y="62"/>
                    </a:lnTo>
                    <a:lnTo>
                      <a:pt x="13" y="46"/>
                    </a:lnTo>
                    <a:lnTo>
                      <a:pt x="22" y="27"/>
                    </a:lnTo>
                    <a:lnTo>
                      <a:pt x="33" y="13"/>
                    </a:lnTo>
                    <a:lnTo>
                      <a:pt x="44" y="10"/>
                    </a:lnTo>
                    <a:lnTo>
                      <a:pt x="52" y="4"/>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313" name="Freeform 302"/>
              <p:cNvSpPr>
                <a:spLocks noChangeAspect="1"/>
              </p:cNvSpPr>
              <p:nvPr/>
            </p:nvSpPr>
            <p:spPr bwMode="gray">
              <a:xfrm>
                <a:off x="1628" y="1270"/>
                <a:ext cx="53" cy="38"/>
              </a:xfrm>
              <a:custGeom>
                <a:avLst/>
                <a:gdLst/>
                <a:ahLst/>
                <a:cxnLst>
                  <a:cxn ang="0">
                    <a:pos x="110" y="18"/>
                  </a:cxn>
                  <a:cxn ang="0">
                    <a:pos x="129" y="14"/>
                  </a:cxn>
                  <a:cxn ang="0">
                    <a:pos x="149" y="16"/>
                  </a:cxn>
                  <a:cxn ang="0">
                    <a:pos x="200" y="45"/>
                  </a:cxn>
                  <a:cxn ang="0">
                    <a:pos x="207" y="57"/>
                  </a:cxn>
                  <a:cxn ang="0">
                    <a:pos x="208" y="68"/>
                  </a:cxn>
                  <a:cxn ang="0">
                    <a:pos x="217" y="81"/>
                  </a:cxn>
                  <a:cxn ang="0">
                    <a:pos x="227" y="87"/>
                  </a:cxn>
                  <a:cxn ang="0">
                    <a:pos x="243" y="118"/>
                  </a:cxn>
                  <a:cxn ang="0">
                    <a:pos x="254" y="129"/>
                  </a:cxn>
                  <a:cxn ang="0">
                    <a:pos x="253" y="136"/>
                  </a:cxn>
                  <a:cxn ang="0">
                    <a:pos x="255" y="147"/>
                  </a:cxn>
                  <a:cxn ang="0">
                    <a:pos x="265" y="158"/>
                  </a:cxn>
                  <a:cxn ang="0">
                    <a:pos x="256" y="172"/>
                  </a:cxn>
                  <a:cxn ang="0">
                    <a:pos x="238" y="173"/>
                  </a:cxn>
                  <a:cxn ang="0">
                    <a:pos x="213" y="170"/>
                  </a:cxn>
                  <a:cxn ang="0">
                    <a:pos x="186" y="159"/>
                  </a:cxn>
                  <a:cxn ang="0">
                    <a:pos x="148" y="158"/>
                  </a:cxn>
                  <a:cxn ang="0">
                    <a:pos x="109" y="183"/>
                  </a:cxn>
                  <a:cxn ang="0">
                    <a:pos x="86" y="190"/>
                  </a:cxn>
                  <a:cxn ang="0">
                    <a:pos x="65" y="179"/>
                  </a:cxn>
                  <a:cxn ang="0">
                    <a:pos x="49" y="165"/>
                  </a:cxn>
                  <a:cxn ang="0">
                    <a:pos x="41" y="145"/>
                  </a:cxn>
                  <a:cxn ang="0">
                    <a:pos x="39" y="100"/>
                  </a:cxn>
                  <a:cxn ang="0">
                    <a:pos x="11" y="92"/>
                  </a:cxn>
                  <a:cxn ang="0">
                    <a:pos x="0" y="72"/>
                  </a:cxn>
                  <a:cxn ang="0">
                    <a:pos x="1" y="51"/>
                  </a:cxn>
                  <a:cxn ang="0">
                    <a:pos x="6" y="44"/>
                  </a:cxn>
                  <a:cxn ang="0">
                    <a:pos x="6" y="18"/>
                  </a:cxn>
                  <a:cxn ang="0">
                    <a:pos x="14" y="1"/>
                  </a:cxn>
                  <a:cxn ang="0">
                    <a:pos x="28" y="0"/>
                  </a:cxn>
                  <a:cxn ang="0">
                    <a:pos x="40" y="8"/>
                  </a:cxn>
                  <a:cxn ang="0">
                    <a:pos x="49" y="7"/>
                  </a:cxn>
                  <a:cxn ang="0">
                    <a:pos x="73" y="17"/>
                  </a:cxn>
                  <a:cxn ang="0">
                    <a:pos x="102" y="23"/>
                  </a:cxn>
                  <a:cxn ang="0">
                    <a:pos x="110" y="18"/>
                  </a:cxn>
                </a:cxnLst>
                <a:rect l="0" t="0" r="r" b="b"/>
                <a:pathLst>
                  <a:path w="265" h="190">
                    <a:moveTo>
                      <a:pt x="110" y="18"/>
                    </a:moveTo>
                    <a:lnTo>
                      <a:pt x="129" y="14"/>
                    </a:lnTo>
                    <a:lnTo>
                      <a:pt x="149" y="16"/>
                    </a:lnTo>
                    <a:lnTo>
                      <a:pt x="200" y="45"/>
                    </a:lnTo>
                    <a:lnTo>
                      <a:pt x="207" y="57"/>
                    </a:lnTo>
                    <a:lnTo>
                      <a:pt x="208" y="68"/>
                    </a:lnTo>
                    <a:lnTo>
                      <a:pt x="217" y="81"/>
                    </a:lnTo>
                    <a:lnTo>
                      <a:pt x="227" y="87"/>
                    </a:lnTo>
                    <a:lnTo>
                      <a:pt x="243" y="118"/>
                    </a:lnTo>
                    <a:lnTo>
                      <a:pt x="254" y="129"/>
                    </a:lnTo>
                    <a:lnTo>
                      <a:pt x="253" y="136"/>
                    </a:lnTo>
                    <a:lnTo>
                      <a:pt x="255" y="147"/>
                    </a:lnTo>
                    <a:lnTo>
                      <a:pt x="265" y="158"/>
                    </a:lnTo>
                    <a:lnTo>
                      <a:pt x="256" y="172"/>
                    </a:lnTo>
                    <a:lnTo>
                      <a:pt x="238" y="173"/>
                    </a:lnTo>
                    <a:lnTo>
                      <a:pt x="213" y="170"/>
                    </a:lnTo>
                    <a:lnTo>
                      <a:pt x="186" y="159"/>
                    </a:lnTo>
                    <a:lnTo>
                      <a:pt x="148" y="158"/>
                    </a:lnTo>
                    <a:lnTo>
                      <a:pt x="109" y="183"/>
                    </a:lnTo>
                    <a:lnTo>
                      <a:pt x="86" y="190"/>
                    </a:lnTo>
                    <a:lnTo>
                      <a:pt x="65" y="179"/>
                    </a:lnTo>
                    <a:lnTo>
                      <a:pt x="49" y="165"/>
                    </a:lnTo>
                    <a:lnTo>
                      <a:pt x="41" y="145"/>
                    </a:lnTo>
                    <a:lnTo>
                      <a:pt x="39" y="100"/>
                    </a:lnTo>
                    <a:lnTo>
                      <a:pt x="11" y="92"/>
                    </a:lnTo>
                    <a:lnTo>
                      <a:pt x="0" y="72"/>
                    </a:lnTo>
                    <a:lnTo>
                      <a:pt x="1" y="51"/>
                    </a:lnTo>
                    <a:lnTo>
                      <a:pt x="6" y="44"/>
                    </a:lnTo>
                    <a:lnTo>
                      <a:pt x="6" y="18"/>
                    </a:lnTo>
                    <a:lnTo>
                      <a:pt x="14" y="1"/>
                    </a:lnTo>
                    <a:lnTo>
                      <a:pt x="28" y="0"/>
                    </a:lnTo>
                    <a:lnTo>
                      <a:pt x="40" y="8"/>
                    </a:lnTo>
                    <a:lnTo>
                      <a:pt x="49" y="7"/>
                    </a:lnTo>
                    <a:lnTo>
                      <a:pt x="73" y="17"/>
                    </a:lnTo>
                    <a:lnTo>
                      <a:pt x="102" y="23"/>
                    </a:lnTo>
                    <a:lnTo>
                      <a:pt x="110" y="18"/>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314" name="Freeform 303"/>
              <p:cNvSpPr>
                <a:spLocks noChangeAspect="1"/>
              </p:cNvSpPr>
              <p:nvPr/>
            </p:nvSpPr>
            <p:spPr bwMode="gray">
              <a:xfrm>
                <a:off x="1527" y="1265"/>
                <a:ext cx="316" cy="356"/>
              </a:xfrm>
              <a:custGeom>
                <a:avLst/>
                <a:gdLst/>
                <a:ahLst/>
                <a:cxnLst>
                  <a:cxn ang="0">
                    <a:pos x="1131" y="1671"/>
                  </a:cxn>
                  <a:cxn ang="0">
                    <a:pos x="1196" y="1735"/>
                  </a:cxn>
                  <a:cxn ang="0">
                    <a:pos x="1317" y="1753"/>
                  </a:cxn>
                  <a:cxn ang="0">
                    <a:pos x="1220" y="1622"/>
                  </a:cxn>
                  <a:cxn ang="0">
                    <a:pos x="1258" y="1612"/>
                  </a:cxn>
                  <a:cxn ang="0">
                    <a:pos x="1376" y="1663"/>
                  </a:cxn>
                  <a:cxn ang="0">
                    <a:pos x="1400" y="1662"/>
                  </a:cxn>
                  <a:cxn ang="0">
                    <a:pos x="1406" y="1612"/>
                  </a:cxn>
                  <a:cxn ang="0">
                    <a:pos x="1383" y="1464"/>
                  </a:cxn>
                  <a:cxn ang="0">
                    <a:pos x="1312" y="1405"/>
                  </a:cxn>
                  <a:cxn ang="0">
                    <a:pos x="1253" y="1334"/>
                  </a:cxn>
                  <a:cxn ang="0">
                    <a:pos x="1242" y="1240"/>
                  </a:cxn>
                  <a:cxn ang="0">
                    <a:pos x="1265" y="1192"/>
                  </a:cxn>
                  <a:cxn ang="0">
                    <a:pos x="1384" y="1340"/>
                  </a:cxn>
                  <a:cxn ang="0">
                    <a:pos x="1470" y="1359"/>
                  </a:cxn>
                  <a:cxn ang="0">
                    <a:pos x="1512" y="1254"/>
                  </a:cxn>
                  <a:cxn ang="0">
                    <a:pos x="1581" y="1182"/>
                  </a:cxn>
                  <a:cxn ang="0">
                    <a:pos x="1471" y="1095"/>
                  </a:cxn>
                  <a:cxn ang="0">
                    <a:pos x="1374" y="1010"/>
                  </a:cxn>
                  <a:cxn ang="0">
                    <a:pos x="1283" y="958"/>
                  </a:cxn>
                  <a:cxn ang="0">
                    <a:pos x="1226" y="870"/>
                  </a:cxn>
                  <a:cxn ang="0">
                    <a:pos x="1248" y="812"/>
                  </a:cxn>
                  <a:cxn ang="0">
                    <a:pos x="1178" y="743"/>
                  </a:cxn>
                  <a:cxn ang="0">
                    <a:pos x="1201" y="661"/>
                  </a:cxn>
                  <a:cxn ang="0">
                    <a:pos x="1190" y="606"/>
                  </a:cxn>
                  <a:cxn ang="0">
                    <a:pos x="1102" y="546"/>
                  </a:cxn>
                  <a:cxn ang="0">
                    <a:pos x="1018" y="500"/>
                  </a:cxn>
                  <a:cxn ang="0">
                    <a:pos x="928" y="454"/>
                  </a:cxn>
                  <a:cxn ang="0">
                    <a:pos x="867" y="385"/>
                  </a:cxn>
                  <a:cxn ang="0">
                    <a:pos x="828" y="289"/>
                  </a:cxn>
                  <a:cxn ang="0">
                    <a:pos x="618" y="285"/>
                  </a:cxn>
                  <a:cxn ang="0">
                    <a:pos x="503" y="357"/>
                  </a:cxn>
                  <a:cxn ang="0">
                    <a:pos x="510" y="176"/>
                  </a:cxn>
                  <a:cxn ang="0">
                    <a:pos x="390" y="33"/>
                  </a:cxn>
                  <a:cxn ang="0">
                    <a:pos x="291" y="94"/>
                  </a:cxn>
                  <a:cxn ang="0">
                    <a:pos x="293" y="177"/>
                  </a:cxn>
                  <a:cxn ang="0">
                    <a:pos x="279" y="274"/>
                  </a:cxn>
                  <a:cxn ang="0">
                    <a:pos x="280" y="406"/>
                  </a:cxn>
                  <a:cxn ang="0">
                    <a:pos x="277" y="485"/>
                  </a:cxn>
                  <a:cxn ang="0">
                    <a:pos x="281" y="460"/>
                  </a:cxn>
                  <a:cxn ang="0">
                    <a:pos x="222" y="102"/>
                  </a:cxn>
                  <a:cxn ang="0">
                    <a:pos x="75" y="101"/>
                  </a:cxn>
                  <a:cxn ang="0">
                    <a:pos x="7" y="274"/>
                  </a:cxn>
                  <a:cxn ang="0">
                    <a:pos x="115" y="476"/>
                  </a:cxn>
                  <a:cxn ang="0">
                    <a:pos x="83" y="602"/>
                  </a:cxn>
                  <a:cxn ang="0">
                    <a:pos x="265" y="682"/>
                  </a:cxn>
                  <a:cxn ang="0">
                    <a:pos x="448" y="709"/>
                  </a:cxn>
                  <a:cxn ang="0">
                    <a:pos x="549" y="682"/>
                  </a:cxn>
                  <a:cxn ang="0">
                    <a:pos x="658" y="638"/>
                  </a:cxn>
                  <a:cxn ang="0">
                    <a:pos x="750" y="759"/>
                  </a:cxn>
                  <a:cxn ang="0">
                    <a:pos x="849" y="829"/>
                  </a:cxn>
                  <a:cxn ang="0">
                    <a:pos x="912" y="949"/>
                  </a:cxn>
                  <a:cxn ang="0">
                    <a:pos x="951" y="1121"/>
                  </a:cxn>
                  <a:cxn ang="0">
                    <a:pos x="908" y="1313"/>
                  </a:cxn>
                  <a:cxn ang="0">
                    <a:pos x="743" y="1348"/>
                  </a:cxn>
                  <a:cxn ang="0">
                    <a:pos x="668" y="1462"/>
                  </a:cxn>
                  <a:cxn ang="0">
                    <a:pos x="780" y="1452"/>
                  </a:cxn>
                  <a:cxn ang="0">
                    <a:pos x="846" y="1419"/>
                  </a:cxn>
                  <a:cxn ang="0">
                    <a:pos x="919" y="1456"/>
                  </a:cxn>
                  <a:cxn ang="0">
                    <a:pos x="968" y="1547"/>
                  </a:cxn>
                  <a:cxn ang="0">
                    <a:pos x="1003" y="1593"/>
                  </a:cxn>
                </a:cxnLst>
                <a:rect l="0" t="0" r="r" b="b"/>
                <a:pathLst>
                  <a:path w="1581" h="1779">
                    <a:moveTo>
                      <a:pt x="1037" y="1646"/>
                    </a:moveTo>
                    <a:lnTo>
                      <a:pt x="1053" y="1650"/>
                    </a:lnTo>
                    <a:lnTo>
                      <a:pt x="1071" y="1657"/>
                    </a:lnTo>
                    <a:lnTo>
                      <a:pt x="1072" y="1665"/>
                    </a:lnTo>
                    <a:lnTo>
                      <a:pt x="1078" y="1665"/>
                    </a:lnTo>
                    <a:lnTo>
                      <a:pt x="1091" y="1673"/>
                    </a:lnTo>
                    <a:lnTo>
                      <a:pt x="1102" y="1667"/>
                    </a:lnTo>
                    <a:lnTo>
                      <a:pt x="1109" y="1654"/>
                    </a:lnTo>
                    <a:lnTo>
                      <a:pt x="1111" y="1659"/>
                    </a:lnTo>
                    <a:lnTo>
                      <a:pt x="1109" y="1672"/>
                    </a:lnTo>
                    <a:lnTo>
                      <a:pt x="1118" y="1677"/>
                    </a:lnTo>
                    <a:lnTo>
                      <a:pt x="1121" y="1668"/>
                    </a:lnTo>
                    <a:lnTo>
                      <a:pt x="1131" y="1671"/>
                    </a:lnTo>
                    <a:lnTo>
                      <a:pt x="1137" y="1667"/>
                    </a:lnTo>
                    <a:lnTo>
                      <a:pt x="1135" y="1678"/>
                    </a:lnTo>
                    <a:lnTo>
                      <a:pt x="1138" y="1688"/>
                    </a:lnTo>
                    <a:lnTo>
                      <a:pt x="1145" y="1688"/>
                    </a:lnTo>
                    <a:lnTo>
                      <a:pt x="1148" y="1693"/>
                    </a:lnTo>
                    <a:lnTo>
                      <a:pt x="1150" y="1703"/>
                    </a:lnTo>
                    <a:lnTo>
                      <a:pt x="1159" y="1716"/>
                    </a:lnTo>
                    <a:lnTo>
                      <a:pt x="1170" y="1720"/>
                    </a:lnTo>
                    <a:lnTo>
                      <a:pt x="1175" y="1708"/>
                    </a:lnTo>
                    <a:lnTo>
                      <a:pt x="1175" y="1720"/>
                    </a:lnTo>
                    <a:lnTo>
                      <a:pt x="1181" y="1722"/>
                    </a:lnTo>
                    <a:lnTo>
                      <a:pt x="1185" y="1730"/>
                    </a:lnTo>
                    <a:lnTo>
                      <a:pt x="1196" y="1735"/>
                    </a:lnTo>
                    <a:lnTo>
                      <a:pt x="1205" y="1732"/>
                    </a:lnTo>
                    <a:lnTo>
                      <a:pt x="1213" y="1740"/>
                    </a:lnTo>
                    <a:lnTo>
                      <a:pt x="1236" y="1741"/>
                    </a:lnTo>
                    <a:lnTo>
                      <a:pt x="1238" y="1748"/>
                    </a:lnTo>
                    <a:lnTo>
                      <a:pt x="1249" y="1758"/>
                    </a:lnTo>
                    <a:lnTo>
                      <a:pt x="1254" y="1759"/>
                    </a:lnTo>
                    <a:lnTo>
                      <a:pt x="1267" y="1758"/>
                    </a:lnTo>
                    <a:lnTo>
                      <a:pt x="1280" y="1751"/>
                    </a:lnTo>
                    <a:lnTo>
                      <a:pt x="1306" y="1779"/>
                    </a:lnTo>
                    <a:lnTo>
                      <a:pt x="1325" y="1776"/>
                    </a:lnTo>
                    <a:lnTo>
                      <a:pt x="1323" y="1768"/>
                    </a:lnTo>
                    <a:lnTo>
                      <a:pt x="1317" y="1759"/>
                    </a:lnTo>
                    <a:lnTo>
                      <a:pt x="1317" y="1753"/>
                    </a:lnTo>
                    <a:lnTo>
                      <a:pt x="1320" y="1747"/>
                    </a:lnTo>
                    <a:lnTo>
                      <a:pt x="1322" y="1735"/>
                    </a:lnTo>
                    <a:lnTo>
                      <a:pt x="1319" y="1726"/>
                    </a:lnTo>
                    <a:lnTo>
                      <a:pt x="1301" y="1705"/>
                    </a:lnTo>
                    <a:lnTo>
                      <a:pt x="1285" y="1692"/>
                    </a:lnTo>
                    <a:lnTo>
                      <a:pt x="1279" y="1683"/>
                    </a:lnTo>
                    <a:lnTo>
                      <a:pt x="1270" y="1679"/>
                    </a:lnTo>
                    <a:lnTo>
                      <a:pt x="1253" y="1665"/>
                    </a:lnTo>
                    <a:lnTo>
                      <a:pt x="1249" y="1652"/>
                    </a:lnTo>
                    <a:lnTo>
                      <a:pt x="1236" y="1645"/>
                    </a:lnTo>
                    <a:lnTo>
                      <a:pt x="1236" y="1633"/>
                    </a:lnTo>
                    <a:lnTo>
                      <a:pt x="1224" y="1635"/>
                    </a:lnTo>
                    <a:lnTo>
                      <a:pt x="1220" y="1622"/>
                    </a:lnTo>
                    <a:lnTo>
                      <a:pt x="1216" y="1619"/>
                    </a:lnTo>
                    <a:lnTo>
                      <a:pt x="1213" y="1622"/>
                    </a:lnTo>
                    <a:lnTo>
                      <a:pt x="1210" y="1618"/>
                    </a:lnTo>
                    <a:lnTo>
                      <a:pt x="1188" y="1587"/>
                    </a:lnTo>
                    <a:lnTo>
                      <a:pt x="1178" y="1577"/>
                    </a:lnTo>
                    <a:lnTo>
                      <a:pt x="1167" y="1557"/>
                    </a:lnTo>
                    <a:lnTo>
                      <a:pt x="1180" y="1552"/>
                    </a:lnTo>
                    <a:lnTo>
                      <a:pt x="1197" y="1565"/>
                    </a:lnTo>
                    <a:lnTo>
                      <a:pt x="1216" y="1587"/>
                    </a:lnTo>
                    <a:lnTo>
                      <a:pt x="1231" y="1590"/>
                    </a:lnTo>
                    <a:lnTo>
                      <a:pt x="1227" y="1579"/>
                    </a:lnTo>
                    <a:lnTo>
                      <a:pt x="1236" y="1576"/>
                    </a:lnTo>
                    <a:lnTo>
                      <a:pt x="1258" y="1612"/>
                    </a:lnTo>
                    <a:lnTo>
                      <a:pt x="1269" y="1618"/>
                    </a:lnTo>
                    <a:lnTo>
                      <a:pt x="1280" y="1619"/>
                    </a:lnTo>
                    <a:lnTo>
                      <a:pt x="1287" y="1641"/>
                    </a:lnTo>
                    <a:lnTo>
                      <a:pt x="1318" y="1641"/>
                    </a:lnTo>
                    <a:lnTo>
                      <a:pt x="1330" y="1657"/>
                    </a:lnTo>
                    <a:lnTo>
                      <a:pt x="1335" y="1649"/>
                    </a:lnTo>
                    <a:lnTo>
                      <a:pt x="1341" y="1654"/>
                    </a:lnTo>
                    <a:lnTo>
                      <a:pt x="1350" y="1657"/>
                    </a:lnTo>
                    <a:lnTo>
                      <a:pt x="1356" y="1649"/>
                    </a:lnTo>
                    <a:lnTo>
                      <a:pt x="1360" y="1651"/>
                    </a:lnTo>
                    <a:lnTo>
                      <a:pt x="1361" y="1657"/>
                    </a:lnTo>
                    <a:lnTo>
                      <a:pt x="1367" y="1668"/>
                    </a:lnTo>
                    <a:lnTo>
                      <a:pt x="1376" y="1663"/>
                    </a:lnTo>
                    <a:lnTo>
                      <a:pt x="1376" y="1670"/>
                    </a:lnTo>
                    <a:lnTo>
                      <a:pt x="1372" y="1679"/>
                    </a:lnTo>
                    <a:lnTo>
                      <a:pt x="1371" y="1684"/>
                    </a:lnTo>
                    <a:lnTo>
                      <a:pt x="1382" y="1690"/>
                    </a:lnTo>
                    <a:lnTo>
                      <a:pt x="1387" y="1700"/>
                    </a:lnTo>
                    <a:lnTo>
                      <a:pt x="1394" y="1698"/>
                    </a:lnTo>
                    <a:lnTo>
                      <a:pt x="1390" y="1690"/>
                    </a:lnTo>
                    <a:lnTo>
                      <a:pt x="1389" y="1683"/>
                    </a:lnTo>
                    <a:lnTo>
                      <a:pt x="1382" y="1666"/>
                    </a:lnTo>
                    <a:lnTo>
                      <a:pt x="1380" y="1659"/>
                    </a:lnTo>
                    <a:lnTo>
                      <a:pt x="1384" y="1651"/>
                    </a:lnTo>
                    <a:lnTo>
                      <a:pt x="1393" y="1654"/>
                    </a:lnTo>
                    <a:lnTo>
                      <a:pt x="1400" y="1662"/>
                    </a:lnTo>
                    <a:lnTo>
                      <a:pt x="1410" y="1665"/>
                    </a:lnTo>
                    <a:lnTo>
                      <a:pt x="1412" y="1657"/>
                    </a:lnTo>
                    <a:lnTo>
                      <a:pt x="1411" y="1651"/>
                    </a:lnTo>
                    <a:lnTo>
                      <a:pt x="1408" y="1649"/>
                    </a:lnTo>
                    <a:lnTo>
                      <a:pt x="1408" y="1645"/>
                    </a:lnTo>
                    <a:lnTo>
                      <a:pt x="1403" y="1643"/>
                    </a:lnTo>
                    <a:lnTo>
                      <a:pt x="1393" y="1644"/>
                    </a:lnTo>
                    <a:lnTo>
                      <a:pt x="1387" y="1625"/>
                    </a:lnTo>
                    <a:lnTo>
                      <a:pt x="1380" y="1613"/>
                    </a:lnTo>
                    <a:lnTo>
                      <a:pt x="1383" y="1606"/>
                    </a:lnTo>
                    <a:lnTo>
                      <a:pt x="1383" y="1589"/>
                    </a:lnTo>
                    <a:lnTo>
                      <a:pt x="1395" y="1598"/>
                    </a:lnTo>
                    <a:lnTo>
                      <a:pt x="1406" y="1612"/>
                    </a:lnTo>
                    <a:lnTo>
                      <a:pt x="1408" y="1607"/>
                    </a:lnTo>
                    <a:lnTo>
                      <a:pt x="1405" y="1593"/>
                    </a:lnTo>
                    <a:lnTo>
                      <a:pt x="1409" y="1589"/>
                    </a:lnTo>
                    <a:lnTo>
                      <a:pt x="1409" y="1570"/>
                    </a:lnTo>
                    <a:lnTo>
                      <a:pt x="1411" y="1560"/>
                    </a:lnTo>
                    <a:lnTo>
                      <a:pt x="1405" y="1547"/>
                    </a:lnTo>
                    <a:lnTo>
                      <a:pt x="1401" y="1520"/>
                    </a:lnTo>
                    <a:lnTo>
                      <a:pt x="1388" y="1518"/>
                    </a:lnTo>
                    <a:lnTo>
                      <a:pt x="1374" y="1511"/>
                    </a:lnTo>
                    <a:lnTo>
                      <a:pt x="1368" y="1505"/>
                    </a:lnTo>
                    <a:lnTo>
                      <a:pt x="1367" y="1485"/>
                    </a:lnTo>
                    <a:lnTo>
                      <a:pt x="1379" y="1482"/>
                    </a:lnTo>
                    <a:lnTo>
                      <a:pt x="1383" y="1464"/>
                    </a:lnTo>
                    <a:lnTo>
                      <a:pt x="1380" y="1450"/>
                    </a:lnTo>
                    <a:lnTo>
                      <a:pt x="1367" y="1453"/>
                    </a:lnTo>
                    <a:lnTo>
                      <a:pt x="1368" y="1445"/>
                    </a:lnTo>
                    <a:lnTo>
                      <a:pt x="1366" y="1436"/>
                    </a:lnTo>
                    <a:lnTo>
                      <a:pt x="1362" y="1434"/>
                    </a:lnTo>
                    <a:lnTo>
                      <a:pt x="1346" y="1447"/>
                    </a:lnTo>
                    <a:lnTo>
                      <a:pt x="1346" y="1425"/>
                    </a:lnTo>
                    <a:lnTo>
                      <a:pt x="1344" y="1414"/>
                    </a:lnTo>
                    <a:lnTo>
                      <a:pt x="1331" y="1413"/>
                    </a:lnTo>
                    <a:lnTo>
                      <a:pt x="1315" y="1426"/>
                    </a:lnTo>
                    <a:lnTo>
                      <a:pt x="1308" y="1420"/>
                    </a:lnTo>
                    <a:lnTo>
                      <a:pt x="1320" y="1404"/>
                    </a:lnTo>
                    <a:lnTo>
                      <a:pt x="1312" y="1405"/>
                    </a:lnTo>
                    <a:lnTo>
                      <a:pt x="1299" y="1402"/>
                    </a:lnTo>
                    <a:lnTo>
                      <a:pt x="1291" y="1404"/>
                    </a:lnTo>
                    <a:lnTo>
                      <a:pt x="1288" y="1421"/>
                    </a:lnTo>
                    <a:lnTo>
                      <a:pt x="1283" y="1402"/>
                    </a:lnTo>
                    <a:lnTo>
                      <a:pt x="1275" y="1388"/>
                    </a:lnTo>
                    <a:lnTo>
                      <a:pt x="1275" y="1382"/>
                    </a:lnTo>
                    <a:lnTo>
                      <a:pt x="1271" y="1371"/>
                    </a:lnTo>
                    <a:lnTo>
                      <a:pt x="1258" y="1367"/>
                    </a:lnTo>
                    <a:lnTo>
                      <a:pt x="1258" y="1363"/>
                    </a:lnTo>
                    <a:lnTo>
                      <a:pt x="1263" y="1354"/>
                    </a:lnTo>
                    <a:lnTo>
                      <a:pt x="1256" y="1347"/>
                    </a:lnTo>
                    <a:lnTo>
                      <a:pt x="1263" y="1344"/>
                    </a:lnTo>
                    <a:lnTo>
                      <a:pt x="1253" y="1334"/>
                    </a:lnTo>
                    <a:lnTo>
                      <a:pt x="1252" y="1326"/>
                    </a:lnTo>
                    <a:lnTo>
                      <a:pt x="1256" y="1316"/>
                    </a:lnTo>
                    <a:lnTo>
                      <a:pt x="1240" y="1311"/>
                    </a:lnTo>
                    <a:lnTo>
                      <a:pt x="1221" y="1321"/>
                    </a:lnTo>
                    <a:lnTo>
                      <a:pt x="1220" y="1316"/>
                    </a:lnTo>
                    <a:lnTo>
                      <a:pt x="1224" y="1299"/>
                    </a:lnTo>
                    <a:lnTo>
                      <a:pt x="1221" y="1280"/>
                    </a:lnTo>
                    <a:lnTo>
                      <a:pt x="1229" y="1278"/>
                    </a:lnTo>
                    <a:lnTo>
                      <a:pt x="1236" y="1280"/>
                    </a:lnTo>
                    <a:lnTo>
                      <a:pt x="1252" y="1272"/>
                    </a:lnTo>
                    <a:lnTo>
                      <a:pt x="1263" y="1272"/>
                    </a:lnTo>
                    <a:lnTo>
                      <a:pt x="1256" y="1254"/>
                    </a:lnTo>
                    <a:lnTo>
                      <a:pt x="1242" y="1240"/>
                    </a:lnTo>
                    <a:lnTo>
                      <a:pt x="1222" y="1236"/>
                    </a:lnTo>
                    <a:lnTo>
                      <a:pt x="1215" y="1230"/>
                    </a:lnTo>
                    <a:lnTo>
                      <a:pt x="1209" y="1211"/>
                    </a:lnTo>
                    <a:lnTo>
                      <a:pt x="1226" y="1213"/>
                    </a:lnTo>
                    <a:lnTo>
                      <a:pt x="1221" y="1203"/>
                    </a:lnTo>
                    <a:lnTo>
                      <a:pt x="1231" y="1202"/>
                    </a:lnTo>
                    <a:lnTo>
                      <a:pt x="1253" y="1224"/>
                    </a:lnTo>
                    <a:lnTo>
                      <a:pt x="1260" y="1224"/>
                    </a:lnTo>
                    <a:lnTo>
                      <a:pt x="1252" y="1204"/>
                    </a:lnTo>
                    <a:lnTo>
                      <a:pt x="1260" y="1205"/>
                    </a:lnTo>
                    <a:lnTo>
                      <a:pt x="1247" y="1192"/>
                    </a:lnTo>
                    <a:lnTo>
                      <a:pt x="1253" y="1183"/>
                    </a:lnTo>
                    <a:lnTo>
                      <a:pt x="1265" y="1192"/>
                    </a:lnTo>
                    <a:lnTo>
                      <a:pt x="1277" y="1194"/>
                    </a:lnTo>
                    <a:lnTo>
                      <a:pt x="1279" y="1211"/>
                    </a:lnTo>
                    <a:lnTo>
                      <a:pt x="1272" y="1220"/>
                    </a:lnTo>
                    <a:lnTo>
                      <a:pt x="1288" y="1224"/>
                    </a:lnTo>
                    <a:lnTo>
                      <a:pt x="1317" y="1245"/>
                    </a:lnTo>
                    <a:lnTo>
                      <a:pt x="1329" y="1251"/>
                    </a:lnTo>
                    <a:lnTo>
                      <a:pt x="1333" y="1272"/>
                    </a:lnTo>
                    <a:lnTo>
                      <a:pt x="1350" y="1272"/>
                    </a:lnTo>
                    <a:lnTo>
                      <a:pt x="1362" y="1265"/>
                    </a:lnTo>
                    <a:lnTo>
                      <a:pt x="1358" y="1283"/>
                    </a:lnTo>
                    <a:lnTo>
                      <a:pt x="1362" y="1306"/>
                    </a:lnTo>
                    <a:lnTo>
                      <a:pt x="1366" y="1315"/>
                    </a:lnTo>
                    <a:lnTo>
                      <a:pt x="1384" y="1340"/>
                    </a:lnTo>
                    <a:lnTo>
                      <a:pt x="1400" y="1332"/>
                    </a:lnTo>
                    <a:lnTo>
                      <a:pt x="1403" y="1343"/>
                    </a:lnTo>
                    <a:lnTo>
                      <a:pt x="1395" y="1359"/>
                    </a:lnTo>
                    <a:lnTo>
                      <a:pt x="1405" y="1375"/>
                    </a:lnTo>
                    <a:lnTo>
                      <a:pt x="1422" y="1365"/>
                    </a:lnTo>
                    <a:lnTo>
                      <a:pt x="1430" y="1388"/>
                    </a:lnTo>
                    <a:lnTo>
                      <a:pt x="1442" y="1380"/>
                    </a:lnTo>
                    <a:lnTo>
                      <a:pt x="1446" y="1392"/>
                    </a:lnTo>
                    <a:lnTo>
                      <a:pt x="1451" y="1403"/>
                    </a:lnTo>
                    <a:lnTo>
                      <a:pt x="1459" y="1409"/>
                    </a:lnTo>
                    <a:lnTo>
                      <a:pt x="1465" y="1386"/>
                    </a:lnTo>
                    <a:lnTo>
                      <a:pt x="1466" y="1374"/>
                    </a:lnTo>
                    <a:lnTo>
                      <a:pt x="1470" y="1359"/>
                    </a:lnTo>
                    <a:lnTo>
                      <a:pt x="1479" y="1358"/>
                    </a:lnTo>
                    <a:lnTo>
                      <a:pt x="1475" y="1339"/>
                    </a:lnTo>
                    <a:lnTo>
                      <a:pt x="1466" y="1311"/>
                    </a:lnTo>
                    <a:lnTo>
                      <a:pt x="1468" y="1297"/>
                    </a:lnTo>
                    <a:lnTo>
                      <a:pt x="1491" y="1320"/>
                    </a:lnTo>
                    <a:lnTo>
                      <a:pt x="1506" y="1321"/>
                    </a:lnTo>
                    <a:lnTo>
                      <a:pt x="1508" y="1310"/>
                    </a:lnTo>
                    <a:lnTo>
                      <a:pt x="1512" y="1299"/>
                    </a:lnTo>
                    <a:lnTo>
                      <a:pt x="1523" y="1294"/>
                    </a:lnTo>
                    <a:lnTo>
                      <a:pt x="1524" y="1269"/>
                    </a:lnTo>
                    <a:lnTo>
                      <a:pt x="1541" y="1263"/>
                    </a:lnTo>
                    <a:lnTo>
                      <a:pt x="1533" y="1251"/>
                    </a:lnTo>
                    <a:lnTo>
                      <a:pt x="1512" y="1254"/>
                    </a:lnTo>
                    <a:lnTo>
                      <a:pt x="1514" y="1241"/>
                    </a:lnTo>
                    <a:lnTo>
                      <a:pt x="1527" y="1242"/>
                    </a:lnTo>
                    <a:lnTo>
                      <a:pt x="1529" y="1229"/>
                    </a:lnTo>
                    <a:lnTo>
                      <a:pt x="1513" y="1224"/>
                    </a:lnTo>
                    <a:lnTo>
                      <a:pt x="1525" y="1218"/>
                    </a:lnTo>
                    <a:lnTo>
                      <a:pt x="1549" y="1232"/>
                    </a:lnTo>
                    <a:lnTo>
                      <a:pt x="1562" y="1232"/>
                    </a:lnTo>
                    <a:lnTo>
                      <a:pt x="1567" y="1224"/>
                    </a:lnTo>
                    <a:lnTo>
                      <a:pt x="1557" y="1211"/>
                    </a:lnTo>
                    <a:lnTo>
                      <a:pt x="1560" y="1207"/>
                    </a:lnTo>
                    <a:lnTo>
                      <a:pt x="1564" y="1197"/>
                    </a:lnTo>
                    <a:lnTo>
                      <a:pt x="1573" y="1193"/>
                    </a:lnTo>
                    <a:lnTo>
                      <a:pt x="1581" y="1182"/>
                    </a:lnTo>
                    <a:lnTo>
                      <a:pt x="1573" y="1165"/>
                    </a:lnTo>
                    <a:lnTo>
                      <a:pt x="1555" y="1144"/>
                    </a:lnTo>
                    <a:lnTo>
                      <a:pt x="1544" y="1139"/>
                    </a:lnTo>
                    <a:lnTo>
                      <a:pt x="1535" y="1132"/>
                    </a:lnTo>
                    <a:lnTo>
                      <a:pt x="1523" y="1134"/>
                    </a:lnTo>
                    <a:lnTo>
                      <a:pt x="1513" y="1130"/>
                    </a:lnTo>
                    <a:lnTo>
                      <a:pt x="1496" y="1132"/>
                    </a:lnTo>
                    <a:lnTo>
                      <a:pt x="1474" y="1144"/>
                    </a:lnTo>
                    <a:lnTo>
                      <a:pt x="1480" y="1112"/>
                    </a:lnTo>
                    <a:lnTo>
                      <a:pt x="1490" y="1100"/>
                    </a:lnTo>
                    <a:lnTo>
                      <a:pt x="1489" y="1089"/>
                    </a:lnTo>
                    <a:lnTo>
                      <a:pt x="1478" y="1087"/>
                    </a:lnTo>
                    <a:lnTo>
                      <a:pt x="1471" y="1095"/>
                    </a:lnTo>
                    <a:lnTo>
                      <a:pt x="1439" y="1100"/>
                    </a:lnTo>
                    <a:lnTo>
                      <a:pt x="1426" y="1098"/>
                    </a:lnTo>
                    <a:lnTo>
                      <a:pt x="1435" y="1091"/>
                    </a:lnTo>
                    <a:lnTo>
                      <a:pt x="1422" y="1087"/>
                    </a:lnTo>
                    <a:lnTo>
                      <a:pt x="1427" y="1081"/>
                    </a:lnTo>
                    <a:lnTo>
                      <a:pt x="1441" y="1080"/>
                    </a:lnTo>
                    <a:lnTo>
                      <a:pt x="1441" y="1070"/>
                    </a:lnTo>
                    <a:lnTo>
                      <a:pt x="1423" y="1035"/>
                    </a:lnTo>
                    <a:lnTo>
                      <a:pt x="1416" y="1022"/>
                    </a:lnTo>
                    <a:lnTo>
                      <a:pt x="1410" y="1017"/>
                    </a:lnTo>
                    <a:lnTo>
                      <a:pt x="1401" y="1011"/>
                    </a:lnTo>
                    <a:lnTo>
                      <a:pt x="1379" y="1016"/>
                    </a:lnTo>
                    <a:lnTo>
                      <a:pt x="1374" y="1010"/>
                    </a:lnTo>
                    <a:lnTo>
                      <a:pt x="1377" y="999"/>
                    </a:lnTo>
                    <a:lnTo>
                      <a:pt x="1382" y="993"/>
                    </a:lnTo>
                    <a:lnTo>
                      <a:pt x="1383" y="979"/>
                    </a:lnTo>
                    <a:lnTo>
                      <a:pt x="1363" y="984"/>
                    </a:lnTo>
                    <a:lnTo>
                      <a:pt x="1342" y="985"/>
                    </a:lnTo>
                    <a:lnTo>
                      <a:pt x="1329" y="1000"/>
                    </a:lnTo>
                    <a:lnTo>
                      <a:pt x="1323" y="989"/>
                    </a:lnTo>
                    <a:lnTo>
                      <a:pt x="1312" y="985"/>
                    </a:lnTo>
                    <a:lnTo>
                      <a:pt x="1314" y="976"/>
                    </a:lnTo>
                    <a:lnTo>
                      <a:pt x="1324" y="968"/>
                    </a:lnTo>
                    <a:lnTo>
                      <a:pt x="1315" y="952"/>
                    </a:lnTo>
                    <a:lnTo>
                      <a:pt x="1297" y="957"/>
                    </a:lnTo>
                    <a:lnTo>
                      <a:pt x="1283" y="958"/>
                    </a:lnTo>
                    <a:lnTo>
                      <a:pt x="1279" y="952"/>
                    </a:lnTo>
                    <a:lnTo>
                      <a:pt x="1285" y="940"/>
                    </a:lnTo>
                    <a:lnTo>
                      <a:pt x="1288" y="929"/>
                    </a:lnTo>
                    <a:lnTo>
                      <a:pt x="1279" y="923"/>
                    </a:lnTo>
                    <a:lnTo>
                      <a:pt x="1252" y="918"/>
                    </a:lnTo>
                    <a:lnTo>
                      <a:pt x="1216" y="908"/>
                    </a:lnTo>
                    <a:lnTo>
                      <a:pt x="1204" y="902"/>
                    </a:lnTo>
                    <a:lnTo>
                      <a:pt x="1199" y="893"/>
                    </a:lnTo>
                    <a:lnTo>
                      <a:pt x="1215" y="893"/>
                    </a:lnTo>
                    <a:lnTo>
                      <a:pt x="1216" y="885"/>
                    </a:lnTo>
                    <a:lnTo>
                      <a:pt x="1233" y="882"/>
                    </a:lnTo>
                    <a:lnTo>
                      <a:pt x="1224" y="875"/>
                    </a:lnTo>
                    <a:lnTo>
                      <a:pt x="1226" y="870"/>
                    </a:lnTo>
                    <a:lnTo>
                      <a:pt x="1209" y="852"/>
                    </a:lnTo>
                    <a:lnTo>
                      <a:pt x="1210" y="842"/>
                    </a:lnTo>
                    <a:lnTo>
                      <a:pt x="1228" y="843"/>
                    </a:lnTo>
                    <a:lnTo>
                      <a:pt x="1231" y="836"/>
                    </a:lnTo>
                    <a:lnTo>
                      <a:pt x="1220" y="826"/>
                    </a:lnTo>
                    <a:lnTo>
                      <a:pt x="1202" y="815"/>
                    </a:lnTo>
                    <a:lnTo>
                      <a:pt x="1188" y="816"/>
                    </a:lnTo>
                    <a:lnTo>
                      <a:pt x="1186" y="807"/>
                    </a:lnTo>
                    <a:lnTo>
                      <a:pt x="1202" y="804"/>
                    </a:lnTo>
                    <a:lnTo>
                      <a:pt x="1207" y="807"/>
                    </a:lnTo>
                    <a:lnTo>
                      <a:pt x="1215" y="804"/>
                    </a:lnTo>
                    <a:lnTo>
                      <a:pt x="1215" y="791"/>
                    </a:lnTo>
                    <a:lnTo>
                      <a:pt x="1248" y="812"/>
                    </a:lnTo>
                    <a:lnTo>
                      <a:pt x="1263" y="812"/>
                    </a:lnTo>
                    <a:lnTo>
                      <a:pt x="1280" y="805"/>
                    </a:lnTo>
                    <a:lnTo>
                      <a:pt x="1295" y="811"/>
                    </a:lnTo>
                    <a:lnTo>
                      <a:pt x="1299" y="802"/>
                    </a:lnTo>
                    <a:lnTo>
                      <a:pt x="1299" y="793"/>
                    </a:lnTo>
                    <a:lnTo>
                      <a:pt x="1286" y="779"/>
                    </a:lnTo>
                    <a:lnTo>
                      <a:pt x="1269" y="768"/>
                    </a:lnTo>
                    <a:lnTo>
                      <a:pt x="1249" y="766"/>
                    </a:lnTo>
                    <a:lnTo>
                      <a:pt x="1228" y="767"/>
                    </a:lnTo>
                    <a:lnTo>
                      <a:pt x="1211" y="757"/>
                    </a:lnTo>
                    <a:lnTo>
                      <a:pt x="1206" y="769"/>
                    </a:lnTo>
                    <a:lnTo>
                      <a:pt x="1191" y="752"/>
                    </a:lnTo>
                    <a:lnTo>
                      <a:pt x="1178" y="743"/>
                    </a:lnTo>
                    <a:lnTo>
                      <a:pt x="1169" y="751"/>
                    </a:lnTo>
                    <a:lnTo>
                      <a:pt x="1180" y="735"/>
                    </a:lnTo>
                    <a:lnTo>
                      <a:pt x="1201" y="736"/>
                    </a:lnTo>
                    <a:lnTo>
                      <a:pt x="1215" y="729"/>
                    </a:lnTo>
                    <a:lnTo>
                      <a:pt x="1222" y="716"/>
                    </a:lnTo>
                    <a:lnTo>
                      <a:pt x="1238" y="713"/>
                    </a:lnTo>
                    <a:lnTo>
                      <a:pt x="1258" y="723"/>
                    </a:lnTo>
                    <a:lnTo>
                      <a:pt x="1267" y="705"/>
                    </a:lnTo>
                    <a:lnTo>
                      <a:pt x="1261" y="691"/>
                    </a:lnTo>
                    <a:lnTo>
                      <a:pt x="1226" y="641"/>
                    </a:lnTo>
                    <a:lnTo>
                      <a:pt x="1207" y="632"/>
                    </a:lnTo>
                    <a:lnTo>
                      <a:pt x="1200" y="646"/>
                    </a:lnTo>
                    <a:lnTo>
                      <a:pt x="1201" y="661"/>
                    </a:lnTo>
                    <a:lnTo>
                      <a:pt x="1185" y="673"/>
                    </a:lnTo>
                    <a:lnTo>
                      <a:pt x="1178" y="688"/>
                    </a:lnTo>
                    <a:lnTo>
                      <a:pt x="1161" y="687"/>
                    </a:lnTo>
                    <a:lnTo>
                      <a:pt x="1178" y="661"/>
                    </a:lnTo>
                    <a:lnTo>
                      <a:pt x="1178" y="649"/>
                    </a:lnTo>
                    <a:lnTo>
                      <a:pt x="1142" y="651"/>
                    </a:lnTo>
                    <a:lnTo>
                      <a:pt x="1130" y="660"/>
                    </a:lnTo>
                    <a:lnTo>
                      <a:pt x="1125" y="653"/>
                    </a:lnTo>
                    <a:lnTo>
                      <a:pt x="1140" y="640"/>
                    </a:lnTo>
                    <a:lnTo>
                      <a:pt x="1169" y="628"/>
                    </a:lnTo>
                    <a:lnTo>
                      <a:pt x="1178" y="606"/>
                    </a:lnTo>
                    <a:lnTo>
                      <a:pt x="1188" y="619"/>
                    </a:lnTo>
                    <a:lnTo>
                      <a:pt x="1190" y="606"/>
                    </a:lnTo>
                    <a:lnTo>
                      <a:pt x="1190" y="585"/>
                    </a:lnTo>
                    <a:lnTo>
                      <a:pt x="1154" y="570"/>
                    </a:lnTo>
                    <a:lnTo>
                      <a:pt x="1143" y="560"/>
                    </a:lnTo>
                    <a:lnTo>
                      <a:pt x="1131" y="557"/>
                    </a:lnTo>
                    <a:lnTo>
                      <a:pt x="1111" y="563"/>
                    </a:lnTo>
                    <a:lnTo>
                      <a:pt x="1099" y="580"/>
                    </a:lnTo>
                    <a:lnTo>
                      <a:pt x="1093" y="585"/>
                    </a:lnTo>
                    <a:lnTo>
                      <a:pt x="1083" y="597"/>
                    </a:lnTo>
                    <a:lnTo>
                      <a:pt x="1083" y="591"/>
                    </a:lnTo>
                    <a:lnTo>
                      <a:pt x="1089" y="575"/>
                    </a:lnTo>
                    <a:lnTo>
                      <a:pt x="1102" y="563"/>
                    </a:lnTo>
                    <a:lnTo>
                      <a:pt x="1110" y="542"/>
                    </a:lnTo>
                    <a:lnTo>
                      <a:pt x="1102" y="546"/>
                    </a:lnTo>
                    <a:lnTo>
                      <a:pt x="1091" y="556"/>
                    </a:lnTo>
                    <a:lnTo>
                      <a:pt x="1076" y="560"/>
                    </a:lnTo>
                    <a:lnTo>
                      <a:pt x="1057" y="575"/>
                    </a:lnTo>
                    <a:lnTo>
                      <a:pt x="1059" y="564"/>
                    </a:lnTo>
                    <a:lnTo>
                      <a:pt x="1066" y="552"/>
                    </a:lnTo>
                    <a:lnTo>
                      <a:pt x="1075" y="528"/>
                    </a:lnTo>
                    <a:lnTo>
                      <a:pt x="1071" y="509"/>
                    </a:lnTo>
                    <a:lnTo>
                      <a:pt x="1060" y="506"/>
                    </a:lnTo>
                    <a:lnTo>
                      <a:pt x="1044" y="520"/>
                    </a:lnTo>
                    <a:lnTo>
                      <a:pt x="1028" y="525"/>
                    </a:lnTo>
                    <a:lnTo>
                      <a:pt x="1021" y="513"/>
                    </a:lnTo>
                    <a:lnTo>
                      <a:pt x="990" y="506"/>
                    </a:lnTo>
                    <a:lnTo>
                      <a:pt x="1018" y="500"/>
                    </a:lnTo>
                    <a:lnTo>
                      <a:pt x="1034" y="501"/>
                    </a:lnTo>
                    <a:lnTo>
                      <a:pt x="1041" y="489"/>
                    </a:lnTo>
                    <a:lnTo>
                      <a:pt x="1048" y="477"/>
                    </a:lnTo>
                    <a:lnTo>
                      <a:pt x="1041" y="455"/>
                    </a:lnTo>
                    <a:lnTo>
                      <a:pt x="1028" y="431"/>
                    </a:lnTo>
                    <a:lnTo>
                      <a:pt x="986" y="412"/>
                    </a:lnTo>
                    <a:lnTo>
                      <a:pt x="968" y="393"/>
                    </a:lnTo>
                    <a:lnTo>
                      <a:pt x="965" y="395"/>
                    </a:lnTo>
                    <a:lnTo>
                      <a:pt x="962" y="412"/>
                    </a:lnTo>
                    <a:lnTo>
                      <a:pt x="949" y="425"/>
                    </a:lnTo>
                    <a:lnTo>
                      <a:pt x="935" y="419"/>
                    </a:lnTo>
                    <a:lnTo>
                      <a:pt x="922" y="423"/>
                    </a:lnTo>
                    <a:lnTo>
                      <a:pt x="928" y="454"/>
                    </a:lnTo>
                    <a:lnTo>
                      <a:pt x="927" y="463"/>
                    </a:lnTo>
                    <a:lnTo>
                      <a:pt x="926" y="455"/>
                    </a:lnTo>
                    <a:lnTo>
                      <a:pt x="914" y="457"/>
                    </a:lnTo>
                    <a:lnTo>
                      <a:pt x="912" y="452"/>
                    </a:lnTo>
                    <a:lnTo>
                      <a:pt x="904" y="443"/>
                    </a:lnTo>
                    <a:lnTo>
                      <a:pt x="906" y="419"/>
                    </a:lnTo>
                    <a:lnTo>
                      <a:pt x="896" y="418"/>
                    </a:lnTo>
                    <a:lnTo>
                      <a:pt x="882" y="438"/>
                    </a:lnTo>
                    <a:lnTo>
                      <a:pt x="895" y="408"/>
                    </a:lnTo>
                    <a:lnTo>
                      <a:pt x="912" y="385"/>
                    </a:lnTo>
                    <a:lnTo>
                      <a:pt x="910" y="379"/>
                    </a:lnTo>
                    <a:lnTo>
                      <a:pt x="883" y="385"/>
                    </a:lnTo>
                    <a:lnTo>
                      <a:pt x="867" y="385"/>
                    </a:lnTo>
                    <a:lnTo>
                      <a:pt x="851" y="406"/>
                    </a:lnTo>
                    <a:lnTo>
                      <a:pt x="844" y="411"/>
                    </a:lnTo>
                    <a:lnTo>
                      <a:pt x="845" y="391"/>
                    </a:lnTo>
                    <a:lnTo>
                      <a:pt x="829" y="401"/>
                    </a:lnTo>
                    <a:lnTo>
                      <a:pt x="846" y="381"/>
                    </a:lnTo>
                    <a:lnTo>
                      <a:pt x="863" y="370"/>
                    </a:lnTo>
                    <a:lnTo>
                      <a:pt x="871" y="357"/>
                    </a:lnTo>
                    <a:lnTo>
                      <a:pt x="867" y="334"/>
                    </a:lnTo>
                    <a:lnTo>
                      <a:pt x="846" y="328"/>
                    </a:lnTo>
                    <a:lnTo>
                      <a:pt x="825" y="328"/>
                    </a:lnTo>
                    <a:lnTo>
                      <a:pt x="819" y="322"/>
                    </a:lnTo>
                    <a:lnTo>
                      <a:pt x="831" y="305"/>
                    </a:lnTo>
                    <a:lnTo>
                      <a:pt x="828" y="289"/>
                    </a:lnTo>
                    <a:lnTo>
                      <a:pt x="818" y="266"/>
                    </a:lnTo>
                    <a:lnTo>
                      <a:pt x="808" y="259"/>
                    </a:lnTo>
                    <a:lnTo>
                      <a:pt x="812" y="250"/>
                    </a:lnTo>
                    <a:lnTo>
                      <a:pt x="791" y="240"/>
                    </a:lnTo>
                    <a:lnTo>
                      <a:pt x="771" y="239"/>
                    </a:lnTo>
                    <a:lnTo>
                      <a:pt x="712" y="209"/>
                    </a:lnTo>
                    <a:lnTo>
                      <a:pt x="685" y="208"/>
                    </a:lnTo>
                    <a:lnTo>
                      <a:pt x="656" y="221"/>
                    </a:lnTo>
                    <a:lnTo>
                      <a:pt x="631" y="245"/>
                    </a:lnTo>
                    <a:lnTo>
                      <a:pt x="630" y="266"/>
                    </a:lnTo>
                    <a:lnTo>
                      <a:pt x="646" y="280"/>
                    </a:lnTo>
                    <a:lnTo>
                      <a:pt x="634" y="285"/>
                    </a:lnTo>
                    <a:lnTo>
                      <a:pt x="618" y="285"/>
                    </a:lnTo>
                    <a:lnTo>
                      <a:pt x="607" y="300"/>
                    </a:lnTo>
                    <a:lnTo>
                      <a:pt x="588" y="274"/>
                    </a:lnTo>
                    <a:lnTo>
                      <a:pt x="575" y="289"/>
                    </a:lnTo>
                    <a:lnTo>
                      <a:pt x="565" y="283"/>
                    </a:lnTo>
                    <a:lnTo>
                      <a:pt x="566" y="267"/>
                    </a:lnTo>
                    <a:lnTo>
                      <a:pt x="562" y="251"/>
                    </a:lnTo>
                    <a:lnTo>
                      <a:pt x="550" y="275"/>
                    </a:lnTo>
                    <a:lnTo>
                      <a:pt x="550" y="283"/>
                    </a:lnTo>
                    <a:lnTo>
                      <a:pt x="545" y="306"/>
                    </a:lnTo>
                    <a:lnTo>
                      <a:pt x="537" y="304"/>
                    </a:lnTo>
                    <a:lnTo>
                      <a:pt x="533" y="322"/>
                    </a:lnTo>
                    <a:lnTo>
                      <a:pt x="519" y="344"/>
                    </a:lnTo>
                    <a:lnTo>
                      <a:pt x="503" y="357"/>
                    </a:lnTo>
                    <a:lnTo>
                      <a:pt x="506" y="347"/>
                    </a:lnTo>
                    <a:lnTo>
                      <a:pt x="498" y="336"/>
                    </a:lnTo>
                    <a:lnTo>
                      <a:pt x="503" y="325"/>
                    </a:lnTo>
                    <a:lnTo>
                      <a:pt x="517" y="328"/>
                    </a:lnTo>
                    <a:lnTo>
                      <a:pt x="519" y="323"/>
                    </a:lnTo>
                    <a:lnTo>
                      <a:pt x="511" y="312"/>
                    </a:lnTo>
                    <a:lnTo>
                      <a:pt x="506" y="312"/>
                    </a:lnTo>
                    <a:lnTo>
                      <a:pt x="512" y="289"/>
                    </a:lnTo>
                    <a:lnTo>
                      <a:pt x="518" y="274"/>
                    </a:lnTo>
                    <a:lnTo>
                      <a:pt x="528" y="230"/>
                    </a:lnTo>
                    <a:lnTo>
                      <a:pt x="534" y="212"/>
                    </a:lnTo>
                    <a:lnTo>
                      <a:pt x="518" y="196"/>
                    </a:lnTo>
                    <a:lnTo>
                      <a:pt x="510" y="176"/>
                    </a:lnTo>
                    <a:lnTo>
                      <a:pt x="508" y="167"/>
                    </a:lnTo>
                    <a:lnTo>
                      <a:pt x="518" y="159"/>
                    </a:lnTo>
                    <a:lnTo>
                      <a:pt x="519" y="148"/>
                    </a:lnTo>
                    <a:lnTo>
                      <a:pt x="512" y="134"/>
                    </a:lnTo>
                    <a:lnTo>
                      <a:pt x="496" y="122"/>
                    </a:lnTo>
                    <a:lnTo>
                      <a:pt x="475" y="115"/>
                    </a:lnTo>
                    <a:lnTo>
                      <a:pt x="489" y="99"/>
                    </a:lnTo>
                    <a:lnTo>
                      <a:pt x="484" y="47"/>
                    </a:lnTo>
                    <a:lnTo>
                      <a:pt x="475" y="33"/>
                    </a:lnTo>
                    <a:lnTo>
                      <a:pt x="470" y="22"/>
                    </a:lnTo>
                    <a:lnTo>
                      <a:pt x="417" y="26"/>
                    </a:lnTo>
                    <a:lnTo>
                      <a:pt x="401" y="25"/>
                    </a:lnTo>
                    <a:lnTo>
                      <a:pt x="390" y="33"/>
                    </a:lnTo>
                    <a:lnTo>
                      <a:pt x="378" y="37"/>
                    </a:lnTo>
                    <a:lnTo>
                      <a:pt x="358" y="49"/>
                    </a:lnTo>
                    <a:lnTo>
                      <a:pt x="339" y="68"/>
                    </a:lnTo>
                    <a:lnTo>
                      <a:pt x="355" y="84"/>
                    </a:lnTo>
                    <a:lnTo>
                      <a:pt x="351" y="103"/>
                    </a:lnTo>
                    <a:lnTo>
                      <a:pt x="347" y="92"/>
                    </a:lnTo>
                    <a:lnTo>
                      <a:pt x="340" y="80"/>
                    </a:lnTo>
                    <a:lnTo>
                      <a:pt x="325" y="73"/>
                    </a:lnTo>
                    <a:lnTo>
                      <a:pt x="307" y="81"/>
                    </a:lnTo>
                    <a:lnTo>
                      <a:pt x="304" y="94"/>
                    </a:lnTo>
                    <a:lnTo>
                      <a:pt x="313" y="118"/>
                    </a:lnTo>
                    <a:lnTo>
                      <a:pt x="303" y="112"/>
                    </a:lnTo>
                    <a:lnTo>
                      <a:pt x="291" y="94"/>
                    </a:lnTo>
                    <a:lnTo>
                      <a:pt x="277" y="97"/>
                    </a:lnTo>
                    <a:lnTo>
                      <a:pt x="272" y="115"/>
                    </a:lnTo>
                    <a:lnTo>
                      <a:pt x="285" y="131"/>
                    </a:lnTo>
                    <a:lnTo>
                      <a:pt x="344" y="153"/>
                    </a:lnTo>
                    <a:lnTo>
                      <a:pt x="341" y="160"/>
                    </a:lnTo>
                    <a:lnTo>
                      <a:pt x="324" y="156"/>
                    </a:lnTo>
                    <a:lnTo>
                      <a:pt x="266" y="138"/>
                    </a:lnTo>
                    <a:lnTo>
                      <a:pt x="264" y="148"/>
                    </a:lnTo>
                    <a:lnTo>
                      <a:pt x="258" y="144"/>
                    </a:lnTo>
                    <a:lnTo>
                      <a:pt x="250" y="148"/>
                    </a:lnTo>
                    <a:lnTo>
                      <a:pt x="261" y="156"/>
                    </a:lnTo>
                    <a:lnTo>
                      <a:pt x="276" y="160"/>
                    </a:lnTo>
                    <a:lnTo>
                      <a:pt x="293" y="177"/>
                    </a:lnTo>
                    <a:lnTo>
                      <a:pt x="312" y="186"/>
                    </a:lnTo>
                    <a:lnTo>
                      <a:pt x="331" y="204"/>
                    </a:lnTo>
                    <a:lnTo>
                      <a:pt x="319" y="207"/>
                    </a:lnTo>
                    <a:lnTo>
                      <a:pt x="280" y="176"/>
                    </a:lnTo>
                    <a:lnTo>
                      <a:pt x="255" y="170"/>
                    </a:lnTo>
                    <a:lnTo>
                      <a:pt x="243" y="171"/>
                    </a:lnTo>
                    <a:lnTo>
                      <a:pt x="238" y="181"/>
                    </a:lnTo>
                    <a:lnTo>
                      <a:pt x="239" y="210"/>
                    </a:lnTo>
                    <a:lnTo>
                      <a:pt x="248" y="237"/>
                    </a:lnTo>
                    <a:lnTo>
                      <a:pt x="243" y="246"/>
                    </a:lnTo>
                    <a:lnTo>
                      <a:pt x="250" y="263"/>
                    </a:lnTo>
                    <a:lnTo>
                      <a:pt x="269" y="274"/>
                    </a:lnTo>
                    <a:lnTo>
                      <a:pt x="279" y="274"/>
                    </a:lnTo>
                    <a:lnTo>
                      <a:pt x="285" y="268"/>
                    </a:lnTo>
                    <a:lnTo>
                      <a:pt x="288" y="273"/>
                    </a:lnTo>
                    <a:lnTo>
                      <a:pt x="282" y="291"/>
                    </a:lnTo>
                    <a:lnTo>
                      <a:pt x="272" y="302"/>
                    </a:lnTo>
                    <a:lnTo>
                      <a:pt x="254" y="299"/>
                    </a:lnTo>
                    <a:lnTo>
                      <a:pt x="249" y="314"/>
                    </a:lnTo>
                    <a:lnTo>
                      <a:pt x="248" y="325"/>
                    </a:lnTo>
                    <a:lnTo>
                      <a:pt x="226" y="343"/>
                    </a:lnTo>
                    <a:lnTo>
                      <a:pt x="229" y="354"/>
                    </a:lnTo>
                    <a:lnTo>
                      <a:pt x="245" y="364"/>
                    </a:lnTo>
                    <a:lnTo>
                      <a:pt x="245" y="381"/>
                    </a:lnTo>
                    <a:lnTo>
                      <a:pt x="259" y="398"/>
                    </a:lnTo>
                    <a:lnTo>
                      <a:pt x="280" y="406"/>
                    </a:lnTo>
                    <a:lnTo>
                      <a:pt x="295" y="406"/>
                    </a:lnTo>
                    <a:lnTo>
                      <a:pt x="298" y="419"/>
                    </a:lnTo>
                    <a:lnTo>
                      <a:pt x="295" y="441"/>
                    </a:lnTo>
                    <a:lnTo>
                      <a:pt x="295" y="447"/>
                    </a:lnTo>
                    <a:lnTo>
                      <a:pt x="290" y="455"/>
                    </a:lnTo>
                    <a:lnTo>
                      <a:pt x="291" y="471"/>
                    </a:lnTo>
                    <a:lnTo>
                      <a:pt x="290" y="485"/>
                    </a:lnTo>
                    <a:lnTo>
                      <a:pt x="288" y="504"/>
                    </a:lnTo>
                    <a:lnTo>
                      <a:pt x="281" y="525"/>
                    </a:lnTo>
                    <a:lnTo>
                      <a:pt x="275" y="519"/>
                    </a:lnTo>
                    <a:lnTo>
                      <a:pt x="277" y="500"/>
                    </a:lnTo>
                    <a:lnTo>
                      <a:pt x="281" y="490"/>
                    </a:lnTo>
                    <a:lnTo>
                      <a:pt x="277" y="485"/>
                    </a:lnTo>
                    <a:lnTo>
                      <a:pt x="271" y="489"/>
                    </a:lnTo>
                    <a:lnTo>
                      <a:pt x="254" y="487"/>
                    </a:lnTo>
                    <a:lnTo>
                      <a:pt x="242" y="490"/>
                    </a:lnTo>
                    <a:lnTo>
                      <a:pt x="227" y="498"/>
                    </a:lnTo>
                    <a:lnTo>
                      <a:pt x="207" y="515"/>
                    </a:lnTo>
                    <a:lnTo>
                      <a:pt x="190" y="513"/>
                    </a:lnTo>
                    <a:lnTo>
                      <a:pt x="215" y="495"/>
                    </a:lnTo>
                    <a:lnTo>
                      <a:pt x="227" y="481"/>
                    </a:lnTo>
                    <a:lnTo>
                      <a:pt x="252" y="476"/>
                    </a:lnTo>
                    <a:lnTo>
                      <a:pt x="256" y="470"/>
                    </a:lnTo>
                    <a:lnTo>
                      <a:pt x="268" y="465"/>
                    </a:lnTo>
                    <a:lnTo>
                      <a:pt x="281" y="467"/>
                    </a:lnTo>
                    <a:lnTo>
                      <a:pt x="281" y="460"/>
                    </a:lnTo>
                    <a:lnTo>
                      <a:pt x="277" y="446"/>
                    </a:lnTo>
                    <a:lnTo>
                      <a:pt x="274" y="438"/>
                    </a:lnTo>
                    <a:lnTo>
                      <a:pt x="255" y="433"/>
                    </a:lnTo>
                    <a:lnTo>
                      <a:pt x="205" y="361"/>
                    </a:lnTo>
                    <a:lnTo>
                      <a:pt x="196" y="334"/>
                    </a:lnTo>
                    <a:lnTo>
                      <a:pt x="198" y="306"/>
                    </a:lnTo>
                    <a:lnTo>
                      <a:pt x="206" y="274"/>
                    </a:lnTo>
                    <a:lnTo>
                      <a:pt x="198" y="252"/>
                    </a:lnTo>
                    <a:lnTo>
                      <a:pt x="185" y="229"/>
                    </a:lnTo>
                    <a:lnTo>
                      <a:pt x="186" y="198"/>
                    </a:lnTo>
                    <a:lnTo>
                      <a:pt x="207" y="155"/>
                    </a:lnTo>
                    <a:lnTo>
                      <a:pt x="211" y="124"/>
                    </a:lnTo>
                    <a:lnTo>
                      <a:pt x="222" y="102"/>
                    </a:lnTo>
                    <a:lnTo>
                      <a:pt x="236" y="88"/>
                    </a:lnTo>
                    <a:lnTo>
                      <a:pt x="247" y="67"/>
                    </a:lnTo>
                    <a:lnTo>
                      <a:pt x="275" y="38"/>
                    </a:lnTo>
                    <a:lnTo>
                      <a:pt x="285" y="25"/>
                    </a:lnTo>
                    <a:lnTo>
                      <a:pt x="285" y="21"/>
                    </a:lnTo>
                    <a:lnTo>
                      <a:pt x="279" y="16"/>
                    </a:lnTo>
                    <a:lnTo>
                      <a:pt x="270" y="8"/>
                    </a:lnTo>
                    <a:lnTo>
                      <a:pt x="206" y="0"/>
                    </a:lnTo>
                    <a:lnTo>
                      <a:pt x="190" y="3"/>
                    </a:lnTo>
                    <a:lnTo>
                      <a:pt x="146" y="20"/>
                    </a:lnTo>
                    <a:lnTo>
                      <a:pt x="114" y="42"/>
                    </a:lnTo>
                    <a:lnTo>
                      <a:pt x="81" y="76"/>
                    </a:lnTo>
                    <a:lnTo>
                      <a:pt x="75" y="101"/>
                    </a:lnTo>
                    <a:lnTo>
                      <a:pt x="61" y="118"/>
                    </a:lnTo>
                    <a:lnTo>
                      <a:pt x="55" y="123"/>
                    </a:lnTo>
                    <a:lnTo>
                      <a:pt x="49" y="134"/>
                    </a:lnTo>
                    <a:lnTo>
                      <a:pt x="44" y="149"/>
                    </a:lnTo>
                    <a:lnTo>
                      <a:pt x="51" y="164"/>
                    </a:lnTo>
                    <a:lnTo>
                      <a:pt x="39" y="172"/>
                    </a:lnTo>
                    <a:lnTo>
                      <a:pt x="38" y="199"/>
                    </a:lnTo>
                    <a:lnTo>
                      <a:pt x="48" y="204"/>
                    </a:lnTo>
                    <a:lnTo>
                      <a:pt x="29" y="204"/>
                    </a:lnTo>
                    <a:lnTo>
                      <a:pt x="24" y="230"/>
                    </a:lnTo>
                    <a:lnTo>
                      <a:pt x="16" y="236"/>
                    </a:lnTo>
                    <a:lnTo>
                      <a:pt x="14" y="261"/>
                    </a:lnTo>
                    <a:lnTo>
                      <a:pt x="7" y="274"/>
                    </a:lnTo>
                    <a:lnTo>
                      <a:pt x="12" y="310"/>
                    </a:lnTo>
                    <a:lnTo>
                      <a:pt x="27" y="310"/>
                    </a:lnTo>
                    <a:lnTo>
                      <a:pt x="17" y="316"/>
                    </a:lnTo>
                    <a:lnTo>
                      <a:pt x="7" y="330"/>
                    </a:lnTo>
                    <a:lnTo>
                      <a:pt x="0" y="347"/>
                    </a:lnTo>
                    <a:lnTo>
                      <a:pt x="7" y="369"/>
                    </a:lnTo>
                    <a:lnTo>
                      <a:pt x="13" y="381"/>
                    </a:lnTo>
                    <a:lnTo>
                      <a:pt x="3" y="401"/>
                    </a:lnTo>
                    <a:lnTo>
                      <a:pt x="3" y="441"/>
                    </a:lnTo>
                    <a:lnTo>
                      <a:pt x="8" y="454"/>
                    </a:lnTo>
                    <a:lnTo>
                      <a:pt x="12" y="460"/>
                    </a:lnTo>
                    <a:lnTo>
                      <a:pt x="62" y="471"/>
                    </a:lnTo>
                    <a:lnTo>
                      <a:pt x="115" y="476"/>
                    </a:lnTo>
                    <a:lnTo>
                      <a:pt x="126" y="490"/>
                    </a:lnTo>
                    <a:lnTo>
                      <a:pt x="145" y="506"/>
                    </a:lnTo>
                    <a:lnTo>
                      <a:pt x="162" y="516"/>
                    </a:lnTo>
                    <a:lnTo>
                      <a:pt x="131" y="528"/>
                    </a:lnTo>
                    <a:lnTo>
                      <a:pt x="107" y="530"/>
                    </a:lnTo>
                    <a:lnTo>
                      <a:pt x="73" y="510"/>
                    </a:lnTo>
                    <a:lnTo>
                      <a:pt x="53" y="509"/>
                    </a:lnTo>
                    <a:lnTo>
                      <a:pt x="37" y="504"/>
                    </a:lnTo>
                    <a:lnTo>
                      <a:pt x="45" y="515"/>
                    </a:lnTo>
                    <a:lnTo>
                      <a:pt x="38" y="532"/>
                    </a:lnTo>
                    <a:lnTo>
                      <a:pt x="48" y="548"/>
                    </a:lnTo>
                    <a:lnTo>
                      <a:pt x="61" y="575"/>
                    </a:lnTo>
                    <a:lnTo>
                      <a:pt x="83" y="602"/>
                    </a:lnTo>
                    <a:lnTo>
                      <a:pt x="118" y="624"/>
                    </a:lnTo>
                    <a:lnTo>
                      <a:pt x="105" y="627"/>
                    </a:lnTo>
                    <a:lnTo>
                      <a:pt x="124" y="634"/>
                    </a:lnTo>
                    <a:lnTo>
                      <a:pt x="126" y="628"/>
                    </a:lnTo>
                    <a:lnTo>
                      <a:pt x="141" y="627"/>
                    </a:lnTo>
                    <a:lnTo>
                      <a:pt x="167" y="632"/>
                    </a:lnTo>
                    <a:lnTo>
                      <a:pt x="186" y="627"/>
                    </a:lnTo>
                    <a:lnTo>
                      <a:pt x="194" y="606"/>
                    </a:lnTo>
                    <a:lnTo>
                      <a:pt x="196" y="635"/>
                    </a:lnTo>
                    <a:lnTo>
                      <a:pt x="209" y="656"/>
                    </a:lnTo>
                    <a:lnTo>
                      <a:pt x="226" y="673"/>
                    </a:lnTo>
                    <a:lnTo>
                      <a:pt x="253" y="682"/>
                    </a:lnTo>
                    <a:lnTo>
                      <a:pt x="265" y="682"/>
                    </a:lnTo>
                    <a:lnTo>
                      <a:pt x="250" y="672"/>
                    </a:lnTo>
                    <a:lnTo>
                      <a:pt x="265" y="670"/>
                    </a:lnTo>
                    <a:lnTo>
                      <a:pt x="292" y="680"/>
                    </a:lnTo>
                    <a:lnTo>
                      <a:pt x="344" y="688"/>
                    </a:lnTo>
                    <a:lnTo>
                      <a:pt x="358" y="696"/>
                    </a:lnTo>
                    <a:lnTo>
                      <a:pt x="360" y="689"/>
                    </a:lnTo>
                    <a:lnTo>
                      <a:pt x="384" y="678"/>
                    </a:lnTo>
                    <a:lnTo>
                      <a:pt x="419" y="702"/>
                    </a:lnTo>
                    <a:lnTo>
                      <a:pt x="435" y="703"/>
                    </a:lnTo>
                    <a:lnTo>
                      <a:pt x="437" y="708"/>
                    </a:lnTo>
                    <a:lnTo>
                      <a:pt x="442" y="700"/>
                    </a:lnTo>
                    <a:lnTo>
                      <a:pt x="441" y="702"/>
                    </a:lnTo>
                    <a:lnTo>
                      <a:pt x="448" y="709"/>
                    </a:lnTo>
                    <a:lnTo>
                      <a:pt x="455" y="693"/>
                    </a:lnTo>
                    <a:lnTo>
                      <a:pt x="469" y="687"/>
                    </a:lnTo>
                    <a:lnTo>
                      <a:pt x="483" y="696"/>
                    </a:lnTo>
                    <a:lnTo>
                      <a:pt x="496" y="718"/>
                    </a:lnTo>
                    <a:lnTo>
                      <a:pt x="506" y="718"/>
                    </a:lnTo>
                    <a:lnTo>
                      <a:pt x="501" y="704"/>
                    </a:lnTo>
                    <a:lnTo>
                      <a:pt x="481" y="680"/>
                    </a:lnTo>
                    <a:lnTo>
                      <a:pt x="462" y="672"/>
                    </a:lnTo>
                    <a:lnTo>
                      <a:pt x="464" y="659"/>
                    </a:lnTo>
                    <a:lnTo>
                      <a:pt x="517" y="676"/>
                    </a:lnTo>
                    <a:lnTo>
                      <a:pt x="530" y="682"/>
                    </a:lnTo>
                    <a:lnTo>
                      <a:pt x="543" y="676"/>
                    </a:lnTo>
                    <a:lnTo>
                      <a:pt x="549" y="682"/>
                    </a:lnTo>
                    <a:lnTo>
                      <a:pt x="556" y="682"/>
                    </a:lnTo>
                    <a:lnTo>
                      <a:pt x="569" y="707"/>
                    </a:lnTo>
                    <a:lnTo>
                      <a:pt x="596" y="698"/>
                    </a:lnTo>
                    <a:lnTo>
                      <a:pt x="618" y="696"/>
                    </a:lnTo>
                    <a:lnTo>
                      <a:pt x="625" y="684"/>
                    </a:lnTo>
                    <a:lnTo>
                      <a:pt x="620" y="659"/>
                    </a:lnTo>
                    <a:lnTo>
                      <a:pt x="605" y="624"/>
                    </a:lnTo>
                    <a:lnTo>
                      <a:pt x="591" y="626"/>
                    </a:lnTo>
                    <a:lnTo>
                      <a:pt x="581" y="618"/>
                    </a:lnTo>
                    <a:lnTo>
                      <a:pt x="593" y="607"/>
                    </a:lnTo>
                    <a:lnTo>
                      <a:pt x="620" y="614"/>
                    </a:lnTo>
                    <a:lnTo>
                      <a:pt x="653" y="649"/>
                    </a:lnTo>
                    <a:lnTo>
                      <a:pt x="658" y="638"/>
                    </a:lnTo>
                    <a:lnTo>
                      <a:pt x="670" y="646"/>
                    </a:lnTo>
                    <a:lnTo>
                      <a:pt x="684" y="643"/>
                    </a:lnTo>
                    <a:lnTo>
                      <a:pt x="685" y="707"/>
                    </a:lnTo>
                    <a:lnTo>
                      <a:pt x="694" y="716"/>
                    </a:lnTo>
                    <a:lnTo>
                      <a:pt x="701" y="700"/>
                    </a:lnTo>
                    <a:lnTo>
                      <a:pt x="711" y="708"/>
                    </a:lnTo>
                    <a:lnTo>
                      <a:pt x="723" y="707"/>
                    </a:lnTo>
                    <a:lnTo>
                      <a:pt x="728" y="714"/>
                    </a:lnTo>
                    <a:lnTo>
                      <a:pt x="727" y="726"/>
                    </a:lnTo>
                    <a:lnTo>
                      <a:pt x="715" y="736"/>
                    </a:lnTo>
                    <a:lnTo>
                      <a:pt x="727" y="737"/>
                    </a:lnTo>
                    <a:lnTo>
                      <a:pt x="738" y="745"/>
                    </a:lnTo>
                    <a:lnTo>
                      <a:pt x="750" y="759"/>
                    </a:lnTo>
                    <a:lnTo>
                      <a:pt x="787" y="793"/>
                    </a:lnTo>
                    <a:lnTo>
                      <a:pt x="792" y="816"/>
                    </a:lnTo>
                    <a:lnTo>
                      <a:pt x="772" y="833"/>
                    </a:lnTo>
                    <a:lnTo>
                      <a:pt x="752" y="828"/>
                    </a:lnTo>
                    <a:lnTo>
                      <a:pt x="737" y="828"/>
                    </a:lnTo>
                    <a:lnTo>
                      <a:pt x="743" y="854"/>
                    </a:lnTo>
                    <a:lnTo>
                      <a:pt x="740" y="887"/>
                    </a:lnTo>
                    <a:lnTo>
                      <a:pt x="761" y="880"/>
                    </a:lnTo>
                    <a:lnTo>
                      <a:pt x="791" y="859"/>
                    </a:lnTo>
                    <a:lnTo>
                      <a:pt x="798" y="843"/>
                    </a:lnTo>
                    <a:lnTo>
                      <a:pt x="812" y="849"/>
                    </a:lnTo>
                    <a:lnTo>
                      <a:pt x="829" y="834"/>
                    </a:lnTo>
                    <a:lnTo>
                      <a:pt x="849" y="829"/>
                    </a:lnTo>
                    <a:lnTo>
                      <a:pt x="868" y="833"/>
                    </a:lnTo>
                    <a:lnTo>
                      <a:pt x="836" y="843"/>
                    </a:lnTo>
                    <a:lnTo>
                      <a:pt x="842" y="848"/>
                    </a:lnTo>
                    <a:lnTo>
                      <a:pt x="835" y="863"/>
                    </a:lnTo>
                    <a:lnTo>
                      <a:pt x="858" y="892"/>
                    </a:lnTo>
                    <a:lnTo>
                      <a:pt x="872" y="906"/>
                    </a:lnTo>
                    <a:lnTo>
                      <a:pt x="878" y="901"/>
                    </a:lnTo>
                    <a:lnTo>
                      <a:pt x="871" y="887"/>
                    </a:lnTo>
                    <a:lnTo>
                      <a:pt x="872" y="877"/>
                    </a:lnTo>
                    <a:lnTo>
                      <a:pt x="892" y="883"/>
                    </a:lnTo>
                    <a:lnTo>
                      <a:pt x="890" y="920"/>
                    </a:lnTo>
                    <a:lnTo>
                      <a:pt x="895" y="936"/>
                    </a:lnTo>
                    <a:lnTo>
                      <a:pt x="912" y="949"/>
                    </a:lnTo>
                    <a:lnTo>
                      <a:pt x="925" y="941"/>
                    </a:lnTo>
                    <a:lnTo>
                      <a:pt x="939" y="963"/>
                    </a:lnTo>
                    <a:lnTo>
                      <a:pt x="942" y="988"/>
                    </a:lnTo>
                    <a:lnTo>
                      <a:pt x="948" y="1004"/>
                    </a:lnTo>
                    <a:lnTo>
                      <a:pt x="955" y="1014"/>
                    </a:lnTo>
                    <a:lnTo>
                      <a:pt x="958" y="1037"/>
                    </a:lnTo>
                    <a:lnTo>
                      <a:pt x="965" y="1049"/>
                    </a:lnTo>
                    <a:lnTo>
                      <a:pt x="967" y="1069"/>
                    </a:lnTo>
                    <a:lnTo>
                      <a:pt x="970" y="1085"/>
                    </a:lnTo>
                    <a:lnTo>
                      <a:pt x="976" y="1089"/>
                    </a:lnTo>
                    <a:lnTo>
                      <a:pt x="971" y="1103"/>
                    </a:lnTo>
                    <a:lnTo>
                      <a:pt x="964" y="1114"/>
                    </a:lnTo>
                    <a:lnTo>
                      <a:pt x="951" y="1121"/>
                    </a:lnTo>
                    <a:lnTo>
                      <a:pt x="942" y="1130"/>
                    </a:lnTo>
                    <a:lnTo>
                      <a:pt x="941" y="1166"/>
                    </a:lnTo>
                    <a:lnTo>
                      <a:pt x="937" y="1170"/>
                    </a:lnTo>
                    <a:lnTo>
                      <a:pt x="924" y="1173"/>
                    </a:lnTo>
                    <a:lnTo>
                      <a:pt x="911" y="1191"/>
                    </a:lnTo>
                    <a:lnTo>
                      <a:pt x="895" y="1204"/>
                    </a:lnTo>
                    <a:lnTo>
                      <a:pt x="882" y="1224"/>
                    </a:lnTo>
                    <a:lnTo>
                      <a:pt x="861" y="1242"/>
                    </a:lnTo>
                    <a:lnTo>
                      <a:pt x="863" y="1254"/>
                    </a:lnTo>
                    <a:lnTo>
                      <a:pt x="877" y="1275"/>
                    </a:lnTo>
                    <a:lnTo>
                      <a:pt x="894" y="1292"/>
                    </a:lnTo>
                    <a:lnTo>
                      <a:pt x="898" y="1310"/>
                    </a:lnTo>
                    <a:lnTo>
                      <a:pt x="908" y="1313"/>
                    </a:lnTo>
                    <a:lnTo>
                      <a:pt x="908" y="1338"/>
                    </a:lnTo>
                    <a:lnTo>
                      <a:pt x="889" y="1328"/>
                    </a:lnTo>
                    <a:lnTo>
                      <a:pt x="888" y="1333"/>
                    </a:lnTo>
                    <a:lnTo>
                      <a:pt x="874" y="1327"/>
                    </a:lnTo>
                    <a:lnTo>
                      <a:pt x="871" y="1334"/>
                    </a:lnTo>
                    <a:lnTo>
                      <a:pt x="862" y="1337"/>
                    </a:lnTo>
                    <a:lnTo>
                      <a:pt x="846" y="1347"/>
                    </a:lnTo>
                    <a:lnTo>
                      <a:pt x="822" y="1347"/>
                    </a:lnTo>
                    <a:lnTo>
                      <a:pt x="820" y="1360"/>
                    </a:lnTo>
                    <a:lnTo>
                      <a:pt x="811" y="1364"/>
                    </a:lnTo>
                    <a:lnTo>
                      <a:pt x="793" y="1354"/>
                    </a:lnTo>
                    <a:lnTo>
                      <a:pt x="765" y="1358"/>
                    </a:lnTo>
                    <a:lnTo>
                      <a:pt x="743" y="1348"/>
                    </a:lnTo>
                    <a:lnTo>
                      <a:pt x="731" y="1348"/>
                    </a:lnTo>
                    <a:lnTo>
                      <a:pt x="718" y="1344"/>
                    </a:lnTo>
                    <a:lnTo>
                      <a:pt x="711" y="1338"/>
                    </a:lnTo>
                    <a:lnTo>
                      <a:pt x="700" y="1339"/>
                    </a:lnTo>
                    <a:lnTo>
                      <a:pt x="707" y="1350"/>
                    </a:lnTo>
                    <a:lnTo>
                      <a:pt x="697" y="1350"/>
                    </a:lnTo>
                    <a:lnTo>
                      <a:pt x="700" y="1374"/>
                    </a:lnTo>
                    <a:lnTo>
                      <a:pt x="688" y="1378"/>
                    </a:lnTo>
                    <a:lnTo>
                      <a:pt x="668" y="1393"/>
                    </a:lnTo>
                    <a:lnTo>
                      <a:pt x="661" y="1408"/>
                    </a:lnTo>
                    <a:lnTo>
                      <a:pt x="658" y="1425"/>
                    </a:lnTo>
                    <a:lnTo>
                      <a:pt x="659" y="1441"/>
                    </a:lnTo>
                    <a:lnTo>
                      <a:pt x="668" y="1462"/>
                    </a:lnTo>
                    <a:lnTo>
                      <a:pt x="680" y="1473"/>
                    </a:lnTo>
                    <a:lnTo>
                      <a:pt x="690" y="1473"/>
                    </a:lnTo>
                    <a:lnTo>
                      <a:pt x="702" y="1488"/>
                    </a:lnTo>
                    <a:lnTo>
                      <a:pt x="710" y="1485"/>
                    </a:lnTo>
                    <a:lnTo>
                      <a:pt x="731" y="1491"/>
                    </a:lnTo>
                    <a:lnTo>
                      <a:pt x="737" y="1496"/>
                    </a:lnTo>
                    <a:lnTo>
                      <a:pt x="739" y="1493"/>
                    </a:lnTo>
                    <a:lnTo>
                      <a:pt x="761" y="1487"/>
                    </a:lnTo>
                    <a:lnTo>
                      <a:pt x="759" y="1478"/>
                    </a:lnTo>
                    <a:lnTo>
                      <a:pt x="776" y="1477"/>
                    </a:lnTo>
                    <a:lnTo>
                      <a:pt x="783" y="1473"/>
                    </a:lnTo>
                    <a:lnTo>
                      <a:pt x="785" y="1463"/>
                    </a:lnTo>
                    <a:lnTo>
                      <a:pt x="780" y="1452"/>
                    </a:lnTo>
                    <a:lnTo>
                      <a:pt x="792" y="1447"/>
                    </a:lnTo>
                    <a:lnTo>
                      <a:pt x="807" y="1447"/>
                    </a:lnTo>
                    <a:lnTo>
                      <a:pt x="812" y="1457"/>
                    </a:lnTo>
                    <a:lnTo>
                      <a:pt x="814" y="1467"/>
                    </a:lnTo>
                    <a:lnTo>
                      <a:pt x="840" y="1468"/>
                    </a:lnTo>
                    <a:lnTo>
                      <a:pt x="849" y="1472"/>
                    </a:lnTo>
                    <a:lnTo>
                      <a:pt x="847" y="1461"/>
                    </a:lnTo>
                    <a:lnTo>
                      <a:pt x="855" y="1453"/>
                    </a:lnTo>
                    <a:lnTo>
                      <a:pt x="857" y="1460"/>
                    </a:lnTo>
                    <a:lnTo>
                      <a:pt x="847" y="1441"/>
                    </a:lnTo>
                    <a:lnTo>
                      <a:pt x="835" y="1436"/>
                    </a:lnTo>
                    <a:lnTo>
                      <a:pt x="834" y="1423"/>
                    </a:lnTo>
                    <a:lnTo>
                      <a:pt x="846" y="1419"/>
                    </a:lnTo>
                    <a:lnTo>
                      <a:pt x="851" y="1413"/>
                    </a:lnTo>
                    <a:lnTo>
                      <a:pt x="851" y="1425"/>
                    </a:lnTo>
                    <a:lnTo>
                      <a:pt x="852" y="1435"/>
                    </a:lnTo>
                    <a:lnTo>
                      <a:pt x="860" y="1426"/>
                    </a:lnTo>
                    <a:lnTo>
                      <a:pt x="862" y="1435"/>
                    </a:lnTo>
                    <a:lnTo>
                      <a:pt x="871" y="1444"/>
                    </a:lnTo>
                    <a:lnTo>
                      <a:pt x="876" y="1439"/>
                    </a:lnTo>
                    <a:lnTo>
                      <a:pt x="885" y="1435"/>
                    </a:lnTo>
                    <a:lnTo>
                      <a:pt x="889" y="1436"/>
                    </a:lnTo>
                    <a:lnTo>
                      <a:pt x="898" y="1450"/>
                    </a:lnTo>
                    <a:lnTo>
                      <a:pt x="906" y="1444"/>
                    </a:lnTo>
                    <a:lnTo>
                      <a:pt x="914" y="1446"/>
                    </a:lnTo>
                    <a:lnTo>
                      <a:pt x="919" y="1456"/>
                    </a:lnTo>
                    <a:lnTo>
                      <a:pt x="916" y="1462"/>
                    </a:lnTo>
                    <a:lnTo>
                      <a:pt x="917" y="1473"/>
                    </a:lnTo>
                    <a:lnTo>
                      <a:pt x="921" y="1485"/>
                    </a:lnTo>
                    <a:lnTo>
                      <a:pt x="927" y="1482"/>
                    </a:lnTo>
                    <a:lnTo>
                      <a:pt x="938" y="1498"/>
                    </a:lnTo>
                    <a:lnTo>
                      <a:pt x="941" y="1507"/>
                    </a:lnTo>
                    <a:lnTo>
                      <a:pt x="939" y="1515"/>
                    </a:lnTo>
                    <a:lnTo>
                      <a:pt x="942" y="1518"/>
                    </a:lnTo>
                    <a:lnTo>
                      <a:pt x="943" y="1528"/>
                    </a:lnTo>
                    <a:lnTo>
                      <a:pt x="951" y="1526"/>
                    </a:lnTo>
                    <a:lnTo>
                      <a:pt x="955" y="1528"/>
                    </a:lnTo>
                    <a:lnTo>
                      <a:pt x="963" y="1544"/>
                    </a:lnTo>
                    <a:lnTo>
                      <a:pt x="968" y="1547"/>
                    </a:lnTo>
                    <a:lnTo>
                      <a:pt x="975" y="1541"/>
                    </a:lnTo>
                    <a:lnTo>
                      <a:pt x="980" y="1543"/>
                    </a:lnTo>
                    <a:lnTo>
                      <a:pt x="980" y="1550"/>
                    </a:lnTo>
                    <a:lnTo>
                      <a:pt x="986" y="1560"/>
                    </a:lnTo>
                    <a:lnTo>
                      <a:pt x="994" y="1563"/>
                    </a:lnTo>
                    <a:lnTo>
                      <a:pt x="995" y="1554"/>
                    </a:lnTo>
                    <a:lnTo>
                      <a:pt x="1001" y="1542"/>
                    </a:lnTo>
                    <a:lnTo>
                      <a:pt x="1012" y="1559"/>
                    </a:lnTo>
                    <a:lnTo>
                      <a:pt x="1018" y="1563"/>
                    </a:lnTo>
                    <a:lnTo>
                      <a:pt x="1022" y="1571"/>
                    </a:lnTo>
                    <a:lnTo>
                      <a:pt x="1033" y="1571"/>
                    </a:lnTo>
                    <a:lnTo>
                      <a:pt x="1019" y="1587"/>
                    </a:lnTo>
                    <a:lnTo>
                      <a:pt x="1003" y="1593"/>
                    </a:lnTo>
                    <a:lnTo>
                      <a:pt x="992" y="1579"/>
                    </a:lnTo>
                    <a:lnTo>
                      <a:pt x="998" y="1595"/>
                    </a:lnTo>
                    <a:lnTo>
                      <a:pt x="1014" y="1628"/>
                    </a:lnTo>
                    <a:lnTo>
                      <a:pt x="1024" y="1630"/>
                    </a:lnTo>
                    <a:lnTo>
                      <a:pt x="1035" y="1643"/>
                    </a:lnTo>
                    <a:lnTo>
                      <a:pt x="1037" y="1646"/>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315" name="Freeform 304"/>
              <p:cNvSpPr>
                <a:spLocks noChangeAspect="1"/>
              </p:cNvSpPr>
              <p:nvPr/>
            </p:nvSpPr>
            <p:spPr bwMode="gray">
              <a:xfrm>
                <a:off x="969" y="1334"/>
                <a:ext cx="937" cy="648"/>
              </a:xfrm>
              <a:custGeom>
                <a:avLst/>
                <a:gdLst/>
                <a:ahLst/>
                <a:cxnLst>
                  <a:cxn ang="0">
                    <a:pos x="4121" y="2577"/>
                  </a:cxn>
                  <a:cxn ang="0">
                    <a:pos x="3985" y="2718"/>
                  </a:cxn>
                  <a:cxn ang="0">
                    <a:pos x="4193" y="2896"/>
                  </a:cxn>
                  <a:cxn ang="0">
                    <a:pos x="4252" y="3041"/>
                  </a:cxn>
                  <a:cxn ang="0">
                    <a:pos x="4261" y="2980"/>
                  </a:cxn>
                  <a:cxn ang="0">
                    <a:pos x="3928" y="2815"/>
                  </a:cxn>
                  <a:cxn ang="0">
                    <a:pos x="3510" y="3092"/>
                  </a:cxn>
                  <a:cxn ang="0">
                    <a:pos x="3186" y="3206"/>
                  </a:cxn>
                  <a:cxn ang="0">
                    <a:pos x="3305" y="3028"/>
                  </a:cxn>
                  <a:cxn ang="0">
                    <a:pos x="3138" y="2904"/>
                  </a:cxn>
                  <a:cxn ang="0">
                    <a:pos x="2884" y="2730"/>
                  </a:cxn>
                  <a:cxn ang="0">
                    <a:pos x="2558" y="2711"/>
                  </a:cxn>
                  <a:cxn ang="0">
                    <a:pos x="999" y="2670"/>
                  </a:cxn>
                  <a:cxn ang="0">
                    <a:pos x="900" y="2578"/>
                  </a:cxn>
                  <a:cxn ang="0">
                    <a:pos x="745" y="2484"/>
                  </a:cxn>
                  <a:cxn ang="0">
                    <a:pos x="658" y="2308"/>
                  </a:cxn>
                  <a:cxn ang="0">
                    <a:pos x="605" y="2062"/>
                  </a:cxn>
                  <a:cxn ang="0">
                    <a:pos x="257" y="1689"/>
                  </a:cxn>
                  <a:cxn ang="0">
                    <a:pos x="0" y="1022"/>
                  </a:cxn>
                  <a:cxn ang="0">
                    <a:pos x="300" y="501"/>
                  </a:cxn>
                  <a:cxn ang="0">
                    <a:pos x="554" y="316"/>
                  </a:cxn>
                  <a:cxn ang="0">
                    <a:pos x="516" y="434"/>
                  </a:cxn>
                  <a:cxn ang="0">
                    <a:pos x="780" y="376"/>
                  </a:cxn>
                  <a:cxn ang="0">
                    <a:pos x="908" y="308"/>
                  </a:cxn>
                  <a:cxn ang="0">
                    <a:pos x="1229" y="461"/>
                  </a:cxn>
                  <a:cxn ang="0">
                    <a:pos x="1409" y="630"/>
                  </a:cxn>
                  <a:cxn ang="0">
                    <a:pos x="1713" y="655"/>
                  </a:cxn>
                  <a:cxn ang="0">
                    <a:pos x="1850" y="758"/>
                  </a:cxn>
                  <a:cxn ang="0">
                    <a:pos x="1884" y="566"/>
                  </a:cxn>
                  <a:cxn ang="0">
                    <a:pos x="1897" y="496"/>
                  </a:cxn>
                  <a:cxn ang="0">
                    <a:pos x="2137" y="669"/>
                  </a:cxn>
                  <a:cxn ang="0">
                    <a:pos x="2360" y="650"/>
                  </a:cxn>
                  <a:cxn ang="0">
                    <a:pos x="2467" y="619"/>
                  </a:cxn>
                  <a:cxn ang="0">
                    <a:pos x="2592" y="506"/>
                  </a:cxn>
                  <a:cxn ang="0">
                    <a:pos x="2465" y="360"/>
                  </a:cxn>
                  <a:cxn ang="0">
                    <a:pos x="2513" y="2"/>
                  </a:cxn>
                  <a:cxn ang="0">
                    <a:pos x="2671" y="301"/>
                  </a:cxn>
                  <a:cxn ang="0">
                    <a:pos x="2773" y="515"/>
                  </a:cxn>
                  <a:cxn ang="0">
                    <a:pos x="2955" y="732"/>
                  </a:cxn>
                  <a:cxn ang="0">
                    <a:pos x="3048" y="400"/>
                  </a:cxn>
                  <a:cxn ang="0">
                    <a:pos x="3223" y="566"/>
                  </a:cxn>
                  <a:cxn ang="0">
                    <a:pos x="3139" y="886"/>
                  </a:cxn>
                  <a:cxn ang="0">
                    <a:pos x="2869" y="956"/>
                  </a:cxn>
                  <a:cxn ang="0">
                    <a:pos x="2806" y="1170"/>
                  </a:cxn>
                  <a:cxn ang="0">
                    <a:pos x="2662" y="1202"/>
                  </a:cxn>
                  <a:cxn ang="0">
                    <a:pos x="2634" y="1400"/>
                  </a:cxn>
                  <a:cxn ang="0">
                    <a:pos x="2596" y="1772"/>
                  </a:cxn>
                  <a:cxn ang="0">
                    <a:pos x="2978" y="2076"/>
                  </a:cxn>
                  <a:cxn ang="0">
                    <a:pos x="3253" y="2406"/>
                  </a:cxn>
                  <a:cxn ang="0">
                    <a:pos x="3435" y="2410"/>
                  </a:cxn>
                  <a:cxn ang="0">
                    <a:pos x="3543" y="2007"/>
                  </a:cxn>
                  <a:cxn ang="0">
                    <a:pos x="3489" y="1658"/>
                  </a:cxn>
                  <a:cxn ang="0">
                    <a:pos x="3454" y="1379"/>
                  </a:cxn>
                  <a:cxn ang="0">
                    <a:pos x="3782" y="1465"/>
                  </a:cxn>
                  <a:cxn ang="0">
                    <a:pos x="3908" y="1642"/>
                  </a:cxn>
                  <a:cxn ang="0">
                    <a:pos x="3931" y="1765"/>
                  </a:cxn>
                  <a:cxn ang="0">
                    <a:pos x="4124" y="1745"/>
                  </a:cxn>
                  <a:cxn ang="0">
                    <a:pos x="4254" y="1721"/>
                  </a:cxn>
                  <a:cxn ang="0">
                    <a:pos x="4305" y="1837"/>
                  </a:cxn>
                  <a:cxn ang="0">
                    <a:pos x="4379" y="2060"/>
                  </a:cxn>
                  <a:cxn ang="0">
                    <a:pos x="4580" y="2206"/>
                  </a:cxn>
                  <a:cxn ang="0">
                    <a:pos x="4538" y="2229"/>
                  </a:cxn>
                  <a:cxn ang="0">
                    <a:pos x="4668" y="2398"/>
                  </a:cxn>
                </a:cxnLst>
                <a:rect l="0" t="0" r="r" b="b"/>
                <a:pathLst>
                  <a:path w="4686" h="3236">
                    <a:moveTo>
                      <a:pt x="4668" y="2398"/>
                    </a:moveTo>
                    <a:lnTo>
                      <a:pt x="4678" y="2405"/>
                    </a:lnTo>
                    <a:lnTo>
                      <a:pt x="4684" y="2412"/>
                    </a:lnTo>
                    <a:lnTo>
                      <a:pt x="4675" y="2423"/>
                    </a:lnTo>
                    <a:lnTo>
                      <a:pt x="4664" y="2437"/>
                    </a:lnTo>
                    <a:lnTo>
                      <a:pt x="4646" y="2449"/>
                    </a:lnTo>
                    <a:lnTo>
                      <a:pt x="4630" y="2469"/>
                    </a:lnTo>
                    <a:lnTo>
                      <a:pt x="4619" y="2470"/>
                    </a:lnTo>
                    <a:lnTo>
                      <a:pt x="4616" y="2475"/>
                    </a:lnTo>
                    <a:lnTo>
                      <a:pt x="4601" y="2475"/>
                    </a:lnTo>
                    <a:lnTo>
                      <a:pt x="4578" y="2474"/>
                    </a:lnTo>
                    <a:lnTo>
                      <a:pt x="4564" y="2481"/>
                    </a:lnTo>
                    <a:lnTo>
                      <a:pt x="4533" y="2487"/>
                    </a:lnTo>
                    <a:lnTo>
                      <a:pt x="4521" y="2496"/>
                    </a:lnTo>
                    <a:lnTo>
                      <a:pt x="4510" y="2512"/>
                    </a:lnTo>
                    <a:lnTo>
                      <a:pt x="4505" y="2511"/>
                    </a:lnTo>
                    <a:lnTo>
                      <a:pt x="4493" y="2531"/>
                    </a:lnTo>
                    <a:lnTo>
                      <a:pt x="4476" y="2554"/>
                    </a:lnTo>
                    <a:lnTo>
                      <a:pt x="4465" y="2560"/>
                    </a:lnTo>
                    <a:lnTo>
                      <a:pt x="4453" y="2574"/>
                    </a:lnTo>
                    <a:lnTo>
                      <a:pt x="4444" y="2579"/>
                    </a:lnTo>
                    <a:lnTo>
                      <a:pt x="4438" y="2579"/>
                    </a:lnTo>
                    <a:lnTo>
                      <a:pt x="4433" y="2574"/>
                    </a:lnTo>
                    <a:lnTo>
                      <a:pt x="4438" y="2563"/>
                    </a:lnTo>
                    <a:lnTo>
                      <a:pt x="4431" y="2566"/>
                    </a:lnTo>
                    <a:lnTo>
                      <a:pt x="4425" y="2577"/>
                    </a:lnTo>
                    <a:lnTo>
                      <a:pt x="4385" y="2583"/>
                    </a:lnTo>
                    <a:lnTo>
                      <a:pt x="4359" y="2593"/>
                    </a:lnTo>
                    <a:lnTo>
                      <a:pt x="4353" y="2590"/>
                    </a:lnTo>
                    <a:lnTo>
                      <a:pt x="4352" y="2584"/>
                    </a:lnTo>
                    <a:lnTo>
                      <a:pt x="4343" y="2579"/>
                    </a:lnTo>
                    <a:lnTo>
                      <a:pt x="4325" y="2577"/>
                    </a:lnTo>
                    <a:lnTo>
                      <a:pt x="4280" y="2577"/>
                    </a:lnTo>
                    <a:lnTo>
                      <a:pt x="4264" y="2581"/>
                    </a:lnTo>
                    <a:lnTo>
                      <a:pt x="4232" y="2574"/>
                    </a:lnTo>
                    <a:lnTo>
                      <a:pt x="4225" y="2574"/>
                    </a:lnTo>
                    <a:lnTo>
                      <a:pt x="4200" y="2572"/>
                    </a:lnTo>
                    <a:lnTo>
                      <a:pt x="4173" y="2579"/>
                    </a:lnTo>
                    <a:lnTo>
                      <a:pt x="4164" y="2577"/>
                    </a:lnTo>
                    <a:lnTo>
                      <a:pt x="4151" y="2577"/>
                    </a:lnTo>
                    <a:lnTo>
                      <a:pt x="4134" y="2579"/>
                    </a:lnTo>
                    <a:lnTo>
                      <a:pt x="4121" y="2577"/>
                    </a:lnTo>
                    <a:lnTo>
                      <a:pt x="4113" y="2581"/>
                    </a:lnTo>
                    <a:lnTo>
                      <a:pt x="4100" y="2581"/>
                    </a:lnTo>
                    <a:lnTo>
                      <a:pt x="4095" y="2583"/>
                    </a:lnTo>
                    <a:lnTo>
                      <a:pt x="4094" y="2590"/>
                    </a:lnTo>
                    <a:lnTo>
                      <a:pt x="4084" y="2589"/>
                    </a:lnTo>
                    <a:lnTo>
                      <a:pt x="4080" y="2593"/>
                    </a:lnTo>
                    <a:lnTo>
                      <a:pt x="4074" y="2597"/>
                    </a:lnTo>
                    <a:lnTo>
                      <a:pt x="4068" y="2604"/>
                    </a:lnTo>
                    <a:lnTo>
                      <a:pt x="4058" y="2617"/>
                    </a:lnTo>
                    <a:lnTo>
                      <a:pt x="4053" y="2635"/>
                    </a:lnTo>
                    <a:lnTo>
                      <a:pt x="4044" y="2654"/>
                    </a:lnTo>
                    <a:lnTo>
                      <a:pt x="4042" y="2657"/>
                    </a:lnTo>
                    <a:lnTo>
                      <a:pt x="4004" y="2659"/>
                    </a:lnTo>
                    <a:lnTo>
                      <a:pt x="3993" y="2670"/>
                    </a:lnTo>
                    <a:lnTo>
                      <a:pt x="3987" y="2670"/>
                    </a:lnTo>
                    <a:lnTo>
                      <a:pt x="3987" y="2675"/>
                    </a:lnTo>
                    <a:lnTo>
                      <a:pt x="3968" y="2694"/>
                    </a:lnTo>
                    <a:lnTo>
                      <a:pt x="3958" y="2699"/>
                    </a:lnTo>
                    <a:lnTo>
                      <a:pt x="3930" y="2743"/>
                    </a:lnTo>
                    <a:lnTo>
                      <a:pt x="3919" y="2751"/>
                    </a:lnTo>
                    <a:lnTo>
                      <a:pt x="3908" y="2753"/>
                    </a:lnTo>
                    <a:lnTo>
                      <a:pt x="3909" y="2769"/>
                    </a:lnTo>
                    <a:lnTo>
                      <a:pt x="3887" y="2810"/>
                    </a:lnTo>
                    <a:lnTo>
                      <a:pt x="3882" y="2810"/>
                    </a:lnTo>
                    <a:lnTo>
                      <a:pt x="3860" y="2832"/>
                    </a:lnTo>
                    <a:lnTo>
                      <a:pt x="3834" y="2858"/>
                    </a:lnTo>
                    <a:lnTo>
                      <a:pt x="3834" y="2861"/>
                    </a:lnTo>
                    <a:lnTo>
                      <a:pt x="3848" y="2858"/>
                    </a:lnTo>
                    <a:lnTo>
                      <a:pt x="3859" y="2851"/>
                    </a:lnTo>
                    <a:lnTo>
                      <a:pt x="3859" y="2847"/>
                    </a:lnTo>
                    <a:lnTo>
                      <a:pt x="3864" y="2845"/>
                    </a:lnTo>
                    <a:lnTo>
                      <a:pt x="3879" y="2827"/>
                    </a:lnTo>
                    <a:lnTo>
                      <a:pt x="3888" y="2814"/>
                    </a:lnTo>
                    <a:lnTo>
                      <a:pt x="3898" y="2805"/>
                    </a:lnTo>
                    <a:lnTo>
                      <a:pt x="3908" y="2794"/>
                    </a:lnTo>
                    <a:lnTo>
                      <a:pt x="3920" y="2770"/>
                    </a:lnTo>
                    <a:lnTo>
                      <a:pt x="3930" y="2761"/>
                    </a:lnTo>
                    <a:lnTo>
                      <a:pt x="3952" y="2739"/>
                    </a:lnTo>
                    <a:lnTo>
                      <a:pt x="3958" y="2735"/>
                    </a:lnTo>
                    <a:lnTo>
                      <a:pt x="3968" y="2733"/>
                    </a:lnTo>
                    <a:lnTo>
                      <a:pt x="3974" y="2726"/>
                    </a:lnTo>
                    <a:lnTo>
                      <a:pt x="3985" y="2718"/>
                    </a:lnTo>
                    <a:lnTo>
                      <a:pt x="3998" y="2713"/>
                    </a:lnTo>
                    <a:lnTo>
                      <a:pt x="4030" y="2694"/>
                    </a:lnTo>
                    <a:lnTo>
                      <a:pt x="4084" y="2670"/>
                    </a:lnTo>
                    <a:lnTo>
                      <a:pt x="4114" y="2663"/>
                    </a:lnTo>
                    <a:lnTo>
                      <a:pt x="4128" y="2664"/>
                    </a:lnTo>
                    <a:lnTo>
                      <a:pt x="4139" y="2662"/>
                    </a:lnTo>
                    <a:lnTo>
                      <a:pt x="4167" y="2664"/>
                    </a:lnTo>
                    <a:lnTo>
                      <a:pt x="4194" y="2676"/>
                    </a:lnTo>
                    <a:lnTo>
                      <a:pt x="4207" y="2685"/>
                    </a:lnTo>
                    <a:lnTo>
                      <a:pt x="4214" y="2701"/>
                    </a:lnTo>
                    <a:lnTo>
                      <a:pt x="4207" y="2697"/>
                    </a:lnTo>
                    <a:lnTo>
                      <a:pt x="4205" y="2700"/>
                    </a:lnTo>
                    <a:lnTo>
                      <a:pt x="4211" y="2707"/>
                    </a:lnTo>
                    <a:lnTo>
                      <a:pt x="4211" y="2723"/>
                    </a:lnTo>
                    <a:lnTo>
                      <a:pt x="4200" y="2733"/>
                    </a:lnTo>
                    <a:lnTo>
                      <a:pt x="4176" y="2753"/>
                    </a:lnTo>
                    <a:lnTo>
                      <a:pt x="4160" y="2761"/>
                    </a:lnTo>
                    <a:lnTo>
                      <a:pt x="4141" y="2760"/>
                    </a:lnTo>
                    <a:lnTo>
                      <a:pt x="4126" y="2753"/>
                    </a:lnTo>
                    <a:lnTo>
                      <a:pt x="4105" y="2756"/>
                    </a:lnTo>
                    <a:lnTo>
                      <a:pt x="4089" y="2762"/>
                    </a:lnTo>
                    <a:lnTo>
                      <a:pt x="4085" y="2765"/>
                    </a:lnTo>
                    <a:lnTo>
                      <a:pt x="4100" y="2765"/>
                    </a:lnTo>
                    <a:lnTo>
                      <a:pt x="4127" y="2773"/>
                    </a:lnTo>
                    <a:lnTo>
                      <a:pt x="4132" y="2787"/>
                    </a:lnTo>
                    <a:lnTo>
                      <a:pt x="4137" y="2791"/>
                    </a:lnTo>
                    <a:lnTo>
                      <a:pt x="4166" y="2776"/>
                    </a:lnTo>
                    <a:lnTo>
                      <a:pt x="4170" y="2777"/>
                    </a:lnTo>
                    <a:lnTo>
                      <a:pt x="4168" y="2782"/>
                    </a:lnTo>
                    <a:lnTo>
                      <a:pt x="4177" y="2783"/>
                    </a:lnTo>
                    <a:lnTo>
                      <a:pt x="4183" y="2788"/>
                    </a:lnTo>
                    <a:lnTo>
                      <a:pt x="4182" y="2798"/>
                    </a:lnTo>
                    <a:lnTo>
                      <a:pt x="4173" y="2823"/>
                    </a:lnTo>
                    <a:lnTo>
                      <a:pt x="4157" y="2839"/>
                    </a:lnTo>
                    <a:lnTo>
                      <a:pt x="4157" y="2841"/>
                    </a:lnTo>
                    <a:lnTo>
                      <a:pt x="4165" y="2840"/>
                    </a:lnTo>
                    <a:lnTo>
                      <a:pt x="4180" y="2842"/>
                    </a:lnTo>
                    <a:lnTo>
                      <a:pt x="4178" y="2862"/>
                    </a:lnTo>
                    <a:lnTo>
                      <a:pt x="4180" y="2870"/>
                    </a:lnTo>
                    <a:lnTo>
                      <a:pt x="4184" y="2879"/>
                    </a:lnTo>
                    <a:lnTo>
                      <a:pt x="4188" y="2889"/>
                    </a:lnTo>
                    <a:lnTo>
                      <a:pt x="4193" y="2896"/>
                    </a:lnTo>
                    <a:lnTo>
                      <a:pt x="4199" y="2902"/>
                    </a:lnTo>
                    <a:lnTo>
                      <a:pt x="4198" y="2906"/>
                    </a:lnTo>
                    <a:lnTo>
                      <a:pt x="4215" y="2907"/>
                    </a:lnTo>
                    <a:lnTo>
                      <a:pt x="4236" y="2917"/>
                    </a:lnTo>
                    <a:lnTo>
                      <a:pt x="4240" y="2921"/>
                    </a:lnTo>
                    <a:lnTo>
                      <a:pt x="4231" y="2926"/>
                    </a:lnTo>
                    <a:lnTo>
                      <a:pt x="4230" y="2932"/>
                    </a:lnTo>
                    <a:lnTo>
                      <a:pt x="4239" y="2936"/>
                    </a:lnTo>
                    <a:lnTo>
                      <a:pt x="4250" y="2937"/>
                    </a:lnTo>
                    <a:lnTo>
                      <a:pt x="4266" y="2943"/>
                    </a:lnTo>
                    <a:lnTo>
                      <a:pt x="4294" y="2947"/>
                    </a:lnTo>
                    <a:lnTo>
                      <a:pt x="4297" y="2953"/>
                    </a:lnTo>
                    <a:lnTo>
                      <a:pt x="4320" y="2950"/>
                    </a:lnTo>
                    <a:lnTo>
                      <a:pt x="4339" y="2937"/>
                    </a:lnTo>
                    <a:lnTo>
                      <a:pt x="4344" y="2947"/>
                    </a:lnTo>
                    <a:lnTo>
                      <a:pt x="4342" y="2955"/>
                    </a:lnTo>
                    <a:lnTo>
                      <a:pt x="4348" y="2954"/>
                    </a:lnTo>
                    <a:lnTo>
                      <a:pt x="4358" y="2955"/>
                    </a:lnTo>
                    <a:lnTo>
                      <a:pt x="4368" y="2954"/>
                    </a:lnTo>
                    <a:lnTo>
                      <a:pt x="4375" y="2963"/>
                    </a:lnTo>
                    <a:lnTo>
                      <a:pt x="4379" y="2968"/>
                    </a:lnTo>
                    <a:lnTo>
                      <a:pt x="4372" y="2971"/>
                    </a:lnTo>
                    <a:lnTo>
                      <a:pt x="4371" y="2977"/>
                    </a:lnTo>
                    <a:lnTo>
                      <a:pt x="4387" y="2979"/>
                    </a:lnTo>
                    <a:lnTo>
                      <a:pt x="4391" y="2981"/>
                    </a:lnTo>
                    <a:lnTo>
                      <a:pt x="4385" y="2986"/>
                    </a:lnTo>
                    <a:lnTo>
                      <a:pt x="4375" y="2985"/>
                    </a:lnTo>
                    <a:lnTo>
                      <a:pt x="4366" y="2991"/>
                    </a:lnTo>
                    <a:lnTo>
                      <a:pt x="4359" y="2988"/>
                    </a:lnTo>
                    <a:lnTo>
                      <a:pt x="4345" y="2997"/>
                    </a:lnTo>
                    <a:lnTo>
                      <a:pt x="4325" y="3006"/>
                    </a:lnTo>
                    <a:lnTo>
                      <a:pt x="4316" y="3012"/>
                    </a:lnTo>
                    <a:lnTo>
                      <a:pt x="4311" y="3013"/>
                    </a:lnTo>
                    <a:lnTo>
                      <a:pt x="4309" y="3018"/>
                    </a:lnTo>
                    <a:lnTo>
                      <a:pt x="4300" y="3017"/>
                    </a:lnTo>
                    <a:lnTo>
                      <a:pt x="4289" y="3025"/>
                    </a:lnTo>
                    <a:lnTo>
                      <a:pt x="4279" y="3026"/>
                    </a:lnTo>
                    <a:lnTo>
                      <a:pt x="4277" y="3024"/>
                    </a:lnTo>
                    <a:lnTo>
                      <a:pt x="4269" y="3028"/>
                    </a:lnTo>
                    <a:lnTo>
                      <a:pt x="4262" y="3033"/>
                    </a:lnTo>
                    <a:lnTo>
                      <a:pt x="4250" y="3028"/>
                    </a:lnTo>
                    <a:lnTo>
                      <a:pt x="4252" y="3041"/>
                    </a:lnTo>
                    <a:lnTo>
                      <a:pt x="4251" y="3046"/>
                    </a:lnTo>
                    <a:lnTo>
                      <a:pt x="4239" y="3046"/>
                    </a:lnTo>
                    <a:lnTo>
                      <a:pt x="4232" y="3038"/>
                    </a:lnTo>
                    <a:lnTo>
                      <a:pt x="4232" y="3033"/>
                    </a:lnTo>
                    <a:lnTo>
                      <a:pt x="4224" y="3046"/>
                    </a:lnTo>
                    <a:lnTo>
                      <a:pt x="4220" y="3038"/>
                    </a:lnTo>
                    <a:lnTo>
                      <a:pt x="4215" y="3047"/>
                    </a:lnTo>
                    <a:lnTo>
                      <a:pt x="4213" y="3061"/>
                    </a:lnTo>
                    <a:lnTo>
                      <a:pt x="4203" y="3068"/>
                    </a:lnTo>
                    <a:lnTo>
                      <a:pt x="4189" y="3085"/>
                    </a:lnTo>
                    <a:lnTo>
                      <a:pt x="4187" y="3090"/>
                    </a:lnTo>
                    <a:lnTo>
                      <a:pt x="4176" y="3095"/>
                    </a:lnTo>
                    <a:lnTo>
                      <a:pt x="4170" y="3108"/>
                    </a:lnTo>
                    <a:lnTo>
                      <a:pt x="4162" y="3104"/>
                    </a:lnTo>
                    <a:lnTo>
                      <a:pt x="4156" y="3106"/>
                    </a:lnTo>
                    <a:lnTo>
                      <a:pt x="4155" y="3117"/>
                    </a:lnTo>
                    <a:lnTo>
                      <a:pt x="4149" y="3121"/>
                    </a:lnTo>
                    <a:lnTo>
                      <a:pt x="4145" y="3121"/>
                    </a:lnTo>
                    <a:lnTo>
                      <a:pt x="4134" y="3119"/>
                    </a:lnTo>
                    <a:lnTo>
                      <a:pt x="4129" y="3105"/>
                    </a:lnTo>
                    <a:lnTo>
                      <a:pt x="4124" y="3098"/>
                    </a:lnTo>
                    <a:lnTo>
                      <a:pt x="4116" y="3098"/>
                    </a:lnTo>
                    <a:lnTo>
                      <a:pt x="4111" y="3083"/>
                    </a:lnTo>
                    <a:lnTo>
                      <a:pt x="4110" y="3068"/>
                    </a:lnTo>
                    <a:lnTo>
                      <a:pt x="4112" y="3056"/>
                    </a:lnTo>
                    <a:lnTo>
                      <a:pt x="4124" y="3038"/>
                    </a:lnTo>
                    <a:lnTo>
                      <a:pt x="4119" y="3044"/>
                    </a:lnTo>
                    <a:lnTo>
                      <a:pt x="4108" y="3050"/>
                    </a:lnTo>
                    <a:lnTo>
                      <a:pt x="4111" y="3042"/>
                    </a:lnTo>
                    <a:lnTo>
                      <a:pt x="4127" y="3030"/>
                    </a:lnTo>
                    <a:lnTo>
                      <a:pt x="4133" y="3031"/>
                    </a:lnTo>
                    <a:lnTo>
                      <a:pt x="4143" y="3026"/>
                    </a:lnTo>
                    <a:lnTo>
                      <a:pt x="4143" y="3020"/>
                    </a:lnTo>
                    <a:lnTo>
                      <a:pt x="4166" y="3004"/>
                    </a:lnTo>
                    <a:lnTo>
                      <a:pt x="4189" y="2990"/>
                    </a:lnTo>
                    <a:lnTo>
                      <a:pt x="4203" y="2982"/>
                    </a:lnTo>
                    <a:lnTo>
                      <a:pt x="4207" y="2987"/>
                    </a:lnTo>
                    <a:lnTo>
                      <a:pt x="4209" y="2995"/>
                    </a:lnTo>
                    <a:lnTo>
                      <a:pt x="4218" y="2999"/>
                    </a:lnTo>
                    <a:lnTo>
                      <a:pt x="4227" y="2988"/>
                    </a:lnTo>
                    <a:lnTo>
                      <a:pt x="4237" y="2983"/>
                    </a:lnTo>
                    <a:lnTo>
                      <a:pt x="4261" y="2980"/>
                    </a:lnTo>
                    <a:lnTo>
                      <a:pt x="4262" y="2975"/>
                    </a:lnTo>
                    <a:lnTo>
                      <a:pt x="4247" y="2974"/>
                    </a:lnTo>
                    <a:lnTo>
                      <a:pt x="4232" y="2977"/>
                    </a:lnTo>
                    <a:lnTo>
                      <a:pt x="4207" y="2972"/>
                    </a:lnTo>
                    <a:lnTo>
                      <a:pt x="4194" y="2979"/>
                    </a:lnTo>
                    <a:lnTo>
                      <a:pt x="4183" y="2980"/>
                    </a:lnTo>
                    <a:lnTo>
                      <a:pt x="4182" y="2968"/>
                    </a:lnTo>
                    <a:lnTo>
                      <a:pt x="4196" y="2958"/>
                    </a:lnTo>
                    <a:lnTo>
                      <a:pt x="4207" y="2943"/>
                    </a:lnTo>
                    <a:lnTo>
                      <a:pt x="4199" y="2943"/>
                    </a:lnTo>
                    <a:lnTo>
                      <a:pt x="4197" y="2936"/>
                    </a:lnTo>
                    <a:lnTo>
                      <a:pt x="4187" y="2953"/>
                    </a:lnTo>
                    <a:lnTo>
                      <a:pt x="4176" y="2955"/>
                    </a:lnTo>
                    <a:lnTo>
                      <a:pt x="4144" y="2980"/>
                    </a:lnTo>
                    <a:lnTo>
                      <a:pt x="4134" y="2985"/>
                    </a:lnTo>
                    <a:lnTo>
                      <a:pt x="4124" y="2986"/>
                    </a:lnTo>
                    <a:lnTo>
                      <a:pt x="4116" y="2985"/>
                    </a:lnTo>
                    <a:lnTo>
                      <a:pt x="4110" y="2991"/>
                    </a:lnTo>
                    <a:lnTo>
                      <a:pt x="4101" y="2996"/>
                    </a:lnTo>
                    <a:lnTo>
                      <a:pt x="4079" y="2999"/>
                    </a:lnTo>
                    <a:lnTo>
                      <a:pt x="4074" y="2998"/>
                    </a:lnTo>
                    <a:lnTo>
                      <a:pt x="4068" y="2995"/>
                    </a:lnTo>
                    <a:lnTo>
                      <a:pt x="4058" y="2992"/>
                    </a:lnTo>
                    <a:lnTo>
                      <a:pt x="4057" y="2996"/>
                    </a:lnTo>
                    <a:lnTo>
                      <a:pt x="4052" y="2996"/>
                    </a:lnTo>
                    <a:lnTo>
                      <a:pt x="4043" y="2995"/>
                    </a:lnTo>
                    <a:lnTo>
                      <a:pt x="4035" y="2988"/>
                    </a:lnTo>
                    <a:lnTo>
                      <a:pt x="4032" y="2983"/>
                    </a:lnTo>
                    <a:lnTo>
                      <a:pt x="4031" y="2979"/>
                    </a:lnTo>
                    <a:lnTo>
                      <a:pt x="4031" y="2963"/>
                    </a:lnTo>
                    <a:lnTo>
                      <a:pt x="4016" y="2955"/>
                    </a:lnTo>
                    <a:lnTo>
                      <a:pt x="4016" y="2899"/>
                    </a:lnTo>
                    <a:lnTo>
                      <a:pt x="4016" y="2848"/>
                    </a:lnTo>
                    <a:lnTo>
                      <a:pt x="3990" y="2823"/>
                    </a:lnTo>
                    <a:lnTo>
                      <a:pt x="3983" y="2823"/>
                    </a:lnTo>
                    <a:lnTo>
                      <a:pt x="3976" y="2834"/>
                    </a:lnTo>
                    <a:lnTo>
                      <a:pt x="3958" y="2837"/>
                    </a:lnTo>
                    <a:lnTo>
                      <a:pt x="3946" y="2832"/>
                    </a:lnTo>
                    <a:lnTo>
                      <a:pt x="3944" y="2829"/>
                    </a:lnTo>
                    <a:lnTo>
                      <a:pt x="3941" y="2823"/>
                    </a:lnTo>
                    <a:lnTo>
                      <a:pt x="3934" y="2816"/>
                    </a:lnTo>
                    <a:lnTo>
                      <a:pt x="3928" y="2815"/>
                    </a:lnTo>
                    <a:lnTo>
                      <a:pt x="3922" y="2819"/>
                    </a:lnTo>
                    <a:lnTo>
                      <a:pt x="3895" y="2864"/>
                    </a:lnTo>
                    <a:lnTo>
                      <a:pt x="3891" y="2888"/>
                    </a:lnTo>
                    <a:lnTo>
                      <a:pt x="3885" y="2900"/>
                    </a:lnTo>
                    <a:lnTo>
                      <a:pt x="3884" y="2906"/>
                    </a:lnTo>
                    <a:lnTo>
                      <a:pt x="3879" y="2915"/>
                    </a:lnTo>
                    <a:lnTo>
                      <a:pt x="3876" y="2922"/>
                    </a:lnTo>
                    <a:lnTo>
                      <a:pt x="3872" y="2958"/>
                    </a:lnTo>
                    <a:lnTo>
                      <a:pt x="3871" y="2960"/>
                    </a:lnTo>
                    <a:lnTo>
                      <a:pt x="3864" y="2965"/>
                    </a:lnTo>
                    <a:lnTo>
                      <a:pt x="3861" y="2970"/>
                    </a:lnTo>
                    <a:lnTo>
                      <a:pt x="3860" y="2975"/>
                    </a:lnTo>
                    <a:lnTo>
                      <a:pt x="3861" y="2981"/>
                    </a:lnTo>
                    <a:lnTo>
                      <a:pt x="3861" y="2983"/>
                    </a:lnTo>
                    <a:lnTo>
                      <a:pt x="3854" y="2980"/>
                    </a:lnTo>
                    <a:lnTo>
                      <a:pt x="3853" y="2981"/>
                    </a:lnTo>
                    <a:lnTo>
                      <a:pt x="3853" y="2987"/>
                    </a:lnTo>
                    <a:lnTo>
                      <a:pt x="3842" y="2983"/>
                    </a:lnTo>
                    <a:lnTo>
                      <a:pt x="3833" y="2986"/>
                    </a:lnTo>
                    <a:lnTo>
                      <a:pt x="3831" y="2988"/>
                    </a:lnTo>
                    <a:lnTo>
                      <a:pt x="3818" y="2990"/>
                    </a:lnTo>
                    <a:lnTo>
                      <a:pt x="3815" y="2993"/>
                    </a:lnTo>
                    <a:lnTo>
                      <a:pt x="3809" y="3009"/>
                    </a:lnTo>
                    <a:lnTo>
                      <a:pt x="3807" y="3009"/>
                    </a:lnTo>
                    <a:lnTo>
                      <a:pt x="3709" y="3009"/>
                    </a:lnTo>
                    <a:lnTo>
                      <a:pt x="3634" y="3009"/>
                    </a:lnTo>
                    <a:lnTo>
                      <a:pt x="3619" y="3009"/>
                    </a:lnTo>
                    <a:lnTo>
                      <a:pt x="3603" y="3024"/>
                    </a:lnTo>
                    <a:lnTo>
                      <a:pt x="3584" y="3035"/>
                    </a:lnTo>
                    <a:lnTo>
                      <a:pt x="3581" y="3040"/>
                    </a:lnTo>
                    <a:lnTo>
                      <a:pt x="3580" y="3041"/>
                    </a:lnTo>
                    <a:lnTo>
                      <a:pt x="3567" y="3056"/>
                    </a:lnTo>
                    <a:lnTo>
                      <a:pt x="3554" y="3058"/>
                    </a:lnTo>
                    <a:lnTo>
                      <a:pt x="3524" y="3072"/>
                    </a:lnTo>
                    <a:lnTo>
                      <a:pt x="3514" y="3078"/>
                    </a:lnTo>
                    <a:lnTo>
                      <a:pt x="3511" y="3071"/>
                    </a:lnTo>
                    <a:lnTo>
                      <a:pt x="3508" y="3071"/>
                    </a:lnTo>
                    <a:lnTo>
                      <a:pt x="3499" y="3072"/>
                    </a:lnTo>
                    <a:lnTo>
                      <a:pt x="3498" y="3076"/>
                    </a:lnTo>
                    <a:lnTo>
                      <a:pt x="3503" y="3076"/>
                    </a:lnTo>
                    <a:lnTo>
                      <a:pt x="3509" y="3087"/>
                    </a:lnTo>
                    <a:lnTo>
                      <a:pt x="3510" y="3092"/>
                    </a:lnTo>
                    <a:lnTo>
                      <a:pt x="3501" y="3093"/>
                    </a:lnTo>
                    <a:lnTo>
                      <a:pt x="3497" y="3089"/>
                    </a:lnTo>
                    <a:lnTo>
                      <a:pt x="3485" y="3088"/>
                    </a:lnTo>
                    <a:lnTo>
                      <a:pt x="3479" y="3085"/>
                    </a:lnTo>
                    <a:lnTo>
                      <a:pt x="3466" y="3084"/>
                    </a:lnTo>
                    <a:lnTo>
                      <a:pt x="3449" y="3085"/>
                    </a:lnTo>
                    <a:lnTo>
                      <a:pt x="3392" y="3103"/>
                    </a:lnTo>
                    <a:lnTo>
                      <a:pt x="3377" y="3114"/>
                    </a:lnTo>
                    <a:lnTo>
                      <a:pt x="3371" y="3119"/>
                    </a:lnTo>
                    <a:lnTo>
                      <a:pt x="3369" y="3125"/>
                    </a:lnTo>
                    <a:lnTo>
                      <a:pt x="3358" y="3138"/>
                    </a:lnTo>
                    <a:lnTo>
                      <a:pt x="3380" y="3146"/>
                    </a:lnTo>
                    <a:lnTo>
                      <a:pt x="3388" y="3143"/>
                    </a:lnTo>
                    <a:lnTo>
                      <a:pt x="3398" y="3142"/>
                    </a:lnTo>
                    <a:lnTo>
                      <a:pt x="3401" y="3152"/>
                    </a:lnTo>
                    <a:lnTo>
                      <a:pt x="3406" y="3159"/>
                    </a:lnTo>
                    <a:lnTo>
                      <a:pt x="3408" y="3171"/>
                    </a:lnTo>
                    <a:lnTo>
                      <a:pt x="3386" y="3168"/>
                    </a:lnTo>
                    <a:lnTo>
                      <a:pt x="3379" y="3168"/>
                    </a:lnTo>
                    <a:lnTo>
                      <a:pt x="3368" y="3169"/>
                    </a:lnTo>
                    <a:lnTo>
                      <a:pt x="3363" y="3169"/>
                    </a:lnTo>
                    <a:lnTo>
                      <a:pt x="3344" y="3173"/>
                    </a:lnTo>
                    <a:lnTo>
                      <a:pt x="3332" y="3178"/>
                    </a:lnTo>
                    <a:lnTo>
                      <a:pt x="3317" y="3191"/>
                    </a:lnTo>
                    <a:lnTo>
                      <a:pt x="3305" y="3187"/>
                    </a:lnTo>
                    <a:lnTo>
                      <a:pt x="3285" y="3184"/>
                    </a:lnTo>
                    <a:lnTo>
                      <a:pt x="3266" y="3190"/>
                    </a:lnTo>
                    <a:lnTo>
                      <a:pt x="3261" y="3194"/>
                    </a:lnTo>
                    <a:lnTo>
                      <a:pt x="3256" y="3196"/>
                    </a:lnTo>
                    <a:lnTo>
                      <a:pt x="3248" y="3211"/>
                    </a:lnTo>
                    <a:lnTo>
                      <a:pt x="3246" y="3209"/>
                    </a:lnTo>
                    <a:lnTo>
                      <a:pt x="3234" y="3214"/>
                    </a:lnTo>
                    <a:lnTo>
                      <a:pt x="3228" y="3219"/>
                    </a:lnTo>
                    <a:lnTo>
                      <a:pt x="3218" y="3227"/>
                    </a:lnTo>
                    <a:lnTo>
                      <a:pt x="3213" y="3232"/>
                    </a:lnTo>
                    <a:lnTo>
                      <a:pt x="3212" y="3236"/>
                    </a:lnTo>
                    <a:lnTo>
                      <a:pt x="3197" y="3233"/>
                    </a:lnTo>
                    <a:lnTo>
                      <a:pt x="3191" y="3235"/>
                    </a:lnTo>
                    <a:lnTo>
                      <a:pt x="3175" y="3234"/>
                    </a:lnTo>
                    <a:lnTo>
                      <a:pt x="3175" y="3223"/>
                    </a:lnTo>
                    <a:lnTo>
                      <a:pt x="3180" y="3211"/>
                    </a:lnTo>
                    <a:lnTo>
                      <a:pt x="3186" y="3206"/>
                    </a:lnTo>
                    <a:lnTo>
                      <a:pt x="3187" y="3209"/>
                    </a:lnTo>
                    <a:lnTo>
                      <a:pt x="3198" y="3212"/>
                    </a:lnTo>
                    <a:lnTo>
                      <a:pt x="3207" y="3211"/>
                    </a:lnTo>
                    <a:lnTo>
                      <a:pt x="3210" y="3208"/>
                    </a:lnTo>
                    <a:lnTo>
                      <a:pt x="3212" y="3205"/>
                    </a:lnTo>
                    <a:lnTo>
                      <a:pt x="3213" y="3201"/>
                    </a:lnTo>
                    <a:lnTo>
                      <a:pt x="3212" y="3197"/>
                    </a:lnTo>
                    <a:lnTo>
                      <a:pt x="3207" y="3195"/>
                    </a:lnTo>
                    <a:lnTo>
                      <a:pt x="3205" y="3187"/>
                    </a:lnTo>
                    <a:lnTo>
                      <a:pt x="3205" y="3187"/>
                    </a:lnTo>
                    <a:lnTo>
                      <a:pt x="3213" y="3160"/>
                    </a:lnTo>
                    <a:lnTo>
                      <a:pt x="3213" y="3153"/>
                    </a:lnTo>
                    <a:lnTo>
                      <a:pt x="3223" y="3153"/>
                    </a:lnTo>
                    <a:lnTo>
                      <a:pt x="3228" y="3148"/>
                    </a:lnTo>
                    <a:lnTo>
                      <a:pt x="3230" y="3143"/>
                    </a:lnTo>
                    <a:lnTo>
                      <a:pt x="3239" y="3142"/>
                    </a:lnTo>
                    <a:lnTo>
                      <a:pt x="3247" y="3132"/>
                    </a:lnTo>
                    <a:lnTo>
                      <a:pt x="3251" y="3116"/>
                    </a:lnTo>
                    <a:lnTo>
                      <a:pt x="3250" y="3100"/>
                    </a:lnTo>
                    <a:lnTo>
                      <a:pt x="3248" y="3084"/>
                    </a:lnTo>
                    <a:lnTo>
                      <a:pt x="3248" y="3072"/>
                    </a:lnTo>
                    <a:lnTo>
                      <a:pt x="3266" y="3044"/>
                    </a:lnTo>
                    <a:lnTo>
                      <a:pt x="3269" y="3035"/>
                    </a:lnTo>
                    <a:lnTo>
                      <a:pt x="3271" y="3028"/>
                    </a:lnTo>
                    <a:lnTo>
                      <a:pt x="3271" y="3020"/>
                    </a:lnTo>
                    <a:lnTo>
                      <a:pt x="3267" y="3008"/>
                    </a:lnTo>
                    <a:lnTo>
                      <a:pt x="3261" y="2995"/>
                    </a:lnTo>
                    <a:lnTo>
                      <a:pt x="3257" y="2993"/>
                    </a:lnTo>
                    <a:lnTo>
                      <a:pt x="3255" y="2987"/>
                    </a:lnTo>
                    <a:lnTo>
                      <a:pt x="3257" y="2986"/>
                    </a:lnTo>
                    <a:lnTo>
                      <a:pt x="3273" y="2988"/>
                    </a:lnTo>
                    <a:lnTo>
                      <a:pt x="3275" y="3002"/>
                    </a:lnTo>
                    <a:lnTo>
                      <a:pt x="3282" y="3014"/>
                    </a:lnTo>
                    <a:lnTo>
                      <a:pt x="3284" y="3015"/>
                    </a:lnTo>
                    <a:lnTo>
                      <a:pt x="3286" y="3012"/>
                    </a:lnTo>
                    <a:lnTo>
                      <a:pt x="3290" y="3009"/>
                    </a:lnTo>
                    <a:lnTo>
                      <a:pt x="3288" y="3023"/>
                    </a:lnTo>
                    <a:lnTo>
                      <a:pt x="3293" y="3023"/>
                    </a:lnTo>
                    <a:lnTo>
                      <a:pt x="3294" y="3031"/>
                    </a:lnTo>
                    <a:lnTo>
                      <a:pt x="3294" y="3038"/>
                    </a:lnTo>
                    <a:lnTo>
                      <a:pt x="3302" y="3029"/>
                    </a:lnTo>
                    <a:lnTo>
                      <a:pt x="3305" y="3028"/>
                    </a:lnTo>
                    <a:lnTo>
                      <a:pt x="3310" y="3036"/>
                    </a:lnTo>
                    <a:lnTo>
                      <a:pt x="3315" y="3039"/>
                    </a:lnTo>
                    <a:lnTo>
                      <a:pt x="3327" y="3044"/>
                    </a:lnTo>
                    <a:lnTo>
                      <a:pt x="3342" y="3044"/>
                    </a:lnTo>
                    <a:lnTo>
                      <a:pt x="3345" y="3038"/>
                    </a:lnTo>
                    <a:lnTo>
                      <a:pt x="3345" y="3033"/>
                    </a:lnTo>
                    <a:lnTo>
                      <a:pt x="3341" y="3023"/>
                    </a:lnTo>
                    <a:lnTo>
                      <a:pt x="3342" y="3018"/>
                    </a:lnTo>
                    <a:lnTo>
                      <a:pt x="3344" y="3017"/>
                    </a:lnTo>
                    <a:lnTo>
                      <a:pt x="3350" y="3023"/>
                    </a:lnTo>
                    <a:lnTo>
                      <a:pt x="3359" y="3023"/>
                    </a:lnTo>
                    <a:lnTo>
                      <a:pt x="3363" y="3020"/>
                    </a:lnTo>
                    <a:lnTo>
                      <a:pt x="3363" y="3019"/>
                    </a:lnTo>
                    <a:lnTo>
                      <a:pt x="3361" y="3015"/>
                    </a:lnTo>
                    <a:lnTo>
                      <a:pt x="3360" y="3013"/>
                    </a:lnTo>
                    <a:lnTo>
                      <a:pt x="3350" y="3009"/>
                    </a:lnTo>
                    <a:lnTo>
                      <a:pt x="3343" y="2997"/>
                    </a:lnTo>
                    <a:lnTo>
                      <a:pt x="3345" y="2995"/>
                    </a:lnTo>
                    <a:lnTo>
                      <a:pt x="3343" y="2986"/>
                    </a:lnTo>
                    <a:lnTo>
                      <a:pt x="3343" y="2979"/>
                    </a:lnTo>
                    <a:lnTo>
                      <a:pt x="3337" y="2979"/>
                    </a:lnTo>
                    <a:lnTo>
                      <a:pt x="3331" y="2975"/>
                    </a:lnTo>
                    <a:lnTo>
                      <a:pt x="3326" y="2968"/>
                    </a:lnTo>
                    <a:lnTo>
                      <a:pt x="3316" y="2960"/>
                    </a:lnTo>
                    <a:lnTo>
                      <a:pt x="3311" y="2942"/>
                    </a:lnTo>
                    <a:lnTo>
                      <a:pt x="3301" y="2936"/>
                    </a:lnTo>
                    <a:lnTo>
                      <a:pt x="3291" y="2933"/>
                    </a:lnTo>
                    <a:lnTo>
                      <a:pt x="3272" y="2931"/>
                    </a:lnTo>
                    <a:lnTo>
                      <a:pt x="3259" y="2933"/>
                    </a:lnTo>
                    <a:lnTo>
                      <a:pt x="3258" y="2928"/>
                    </a:lnTo>
                    <a:lnTo>
                      <a:pt x="3258" y="2923"/>
                    </a:lnTo>
                    <a:lnTo>
                      <a:pt x="3246" y="2925"/>
                    </a:lnTo>
                    <a:lnTo>
                      <a:pt x="3231" y="2923"/>
                    </a:lnTo>
                    <a:lnTo>
                      <a:pt x="3214" y="2920"/>
                    </a:lnTo>
                    <a:lnTo>
                      <a:pt x="3209" y="2917"/>
                    </a:lnTo>
                    <a:lnTo>
                      <a:pt x="3205" y="2918"/>
                    </a:lnTo>
                    <a:lnTo>
                      <a:pt x="3198" y="2917"/>
                    </a:lnTo>
                    <a:lnTo>
                      <a:pt x="3193" y="2912"/>
                    </a:lnTo>
                    <a:lnTo>
                      <a:pt x="3181" y="2915"/>
                    </a:lnTo>
                    <a:lnTo>
                      <a:pt x="3177" y="2917"/>
                    </a:lnTo>
                    <a:lnTo>
                      <a:pt x="3171" y="2916"/>
                    </a:lnTo>
                    <a:lnTo>
                      <a:pt x="3138" y="2904"/>
                    </a:lnTo>
                    <a:lnTo>
                      <a:pt x="3126" y="2905"/>
                    </a:lnTo>
                    <a:lnTo>
                      <a:pt x="3119" y="2906"/>
                    </a:lnTo>
                    <a:lnTo>
                      <a:pt x="3119" y="2899"/>
                    </a:lnTo>
                    <a:lnTo>
                      <a:pt x="3111" y="2884"/>
                    </a:lnTo>
                    <a:lnTo>
                      <a:pt x="3108" y="2882"/>
                    </a:lnTo>
                    <a:lnTo>
                      <a:pt x="3107" y="2883"/>
                    </a:lnTo>
                    <a:lnTo>
                      <a:pt x="3106" y="2886"/>
                    </a:lnTo>
                    <a:lnTo>
                      <a:pt x="3106" y="2891"/>
                    </a:lnTo>
                    <a:lnTo>
                      <a:pt x="3099" y="2891"/>
                    </a:lnTo>
                    <a:lnTo>
                      <a:pt x="3101" y="2890"/>
                    </a:lnTo>
                    <a:lnTo>
                      <a:pt x="3101" y="2889"/>
                    </a:lnTo>
                    <a:lnTo>
                      <a:pt x="3099" y="2888"/>
                    </a:lnTo>
                    <a:lnTo>
                      <a:pt x="3096" y="2880"/>
                    </a:lnTo>
                    <a:lnTo>
                      <a:pt x="3100" y="2873"/>
                    </a:lnTo>
                    <a:lnTo>
                      <a:pt x="3097" y="2873"/>
                    </a:lnTo>
                    <a:lnTo>
                      <a:pt x="3096" y="2868"/>
                    </a:lnTo>
                    <a:lnTo>
                      <a:pt x="3102" y="2861"/>
                    </a:lnTo>
                    <a:lnTo>
                      <a:pt x="3089" y="2853"/>
                    </a:lnTo>
                    <a:lnTo>
                      <a:pt x="3085" y="2840"/>
                    </a:lnTo>
                    <a:lnTo>
                      <a:pt x="3090" y="2824"/>
                    </a:lnTo>
                    <a:lnTo>
                      <a:pt x="3075" y="2805"/>
                    </a:lnTo>
                    <a:lnTo>
                      <a:pt x="3072" y="2798"/>
                    </a:lnTo>
                    <a:lnTo>
                      <a:pt x="3074" y="2781"/>
                    </a:lnTo>
                    <a:lnTo>
                      <a:pt x="3076" y="2770"/>
                    </a:lnTo>
                    <a:lnTo>
                      <a:pt x="3053" y="2773"/>
                    </a:lnTo>
                    <a:lnTo>
                      <a:pt x="3031" y="2775"/>
                    </a:lnTo>
                    <a:lnTo>
                      <a:pt x="3020" y="2766"/>
                    </a:lnTo>
                    <a:lnTo>
                      <a:pt x="3005" y="2733"/>
                    </a:lnTo>
                    <a:lnTo>
                      <a:pt x="2999" y="2717"/>
                    </a:lnTo>
                    <a:lnTo>
                      <a:pt x="2994" y="2710"/>
                    </a:lnTo>
                    <a:lnTo>
                      <a:pt x="2986" y="2710"/>
                    </a:lnTo>
                    <a:lnTo>
                      <a:pt x="2972" y="2705"/>
                    </a:lnTo>
                    <a:lnTo>
                      <a:pt x="2957" y="2705"/>
                    </a:lnTo>
                    <a:lnTo>
                      <a:pt x="2957" y="2744"/>
                    </a:lnTo>
                    <a:lnTo>
                      <a:pt x="2938" y="2699"/>
                    </a:lnTo>
                    <a:lnTo>
                      <a:pt x="2903" y="2686"/>
                    </a:lnTo>
                    <a:lnTo>
                      <a:pt x="2898" y="2690"/>
                    </a:lnTo>
                    <a:lnTo>
                      <a:pt x="2897" y="2692"/>
                    </a:lnTo>
                    <a:lnTo>
                      <a:pt x="2898" y="2712"/>
                    </a:lnTo>
                    <a:lnTo>
                      <a:pt x="2897" y="2716"/>
                    </a:lnTo>
                    <a:lnTo>
                      <a:pt x="2888" y="2722"/>
                    </a:lnTo>
                    <a:lnTo>
                      <a:pt x="2884" y="2730"/>
                    </a:lnTo>
                    <a:lnTo>
                      <a:pt x="2880" y="2733"/>
                    </a:lnTo>
                    <a:lnTo>
                      <a:pt x="2877" y="2726"/>
                    </a:lnTo>
                    <a:lnTo>
                      <a:pt x="2882" y="2716"/>
                    </a:lnTo>
                    <a:lnTo>
                      <a:pt x="2885" y="2707"/>
                    </a:lnTo>
                    <a:lnTo>
                      <a:pt x="2884" y="2702"/>
                    </a:lnTo>
                    <a:lnTo>
                      <a:pt x="2879" y="2711"/>
                    </a:lnTo>
                    <a:lnTo>
                      <a:pt x="2869" y="2734"/>
                    </a:lnTo>
                    <a:lnTo>
                      <a:pt x="2866" y="2738"/>
                    </a:lnTo>
                    <a:lnTo>
                      <a:pt x="2860" y="2740"/>
                    </a:lnTo>
                    <a:lnTo>
                      <a:pt x="2858" y="2732"/>
                    </a:lnTo>
                    <a:lnTo>
                      <a:pt x="2859" y="2721"/>
                    </a:lnTo>
                    <a:lnTo>
                      <a:pt x="2845" y="2738"/>
                    </a:lnTo>
                    <a:lnTo>
                      <a:pt x="2839" y="2753"/>
                    </a:lnTo>
                    <a:lnTo>
                      <a:pt x="2834" y="2756"/>
                    </a:lnTo>
                    <a:lnTo>
                      <a:pt x="2833" y="2761"/>
                    </a:lnTo>
                    <a:lnTo>
                      <a:pt x="2812" y="2771"/>
                    </a:lnTo>
                    <a:lnTo>
                      <a:pt x="2807" y="2771"/>
                    </a:lnTo>
                    <a:lnTo>
                      <a:pt x="2793" y="2764"/>
                    </a:lnTo>
                    <a:lnTo>
                      <a:pt x="2767" y="2764"/>
                    </a:lnTo>
                    <a:lnTo>
                      <a:pt x="2750" y="2756"/>
                    </a:lnTo>
                    <a:lnTo>
                      <a:pt x="2741" y="2757"/>
                    </a:lnTo>
                    <a:lnTo>
                      <a:pt x="2728" y="2764"/>
                    </a:lnTo>
                    <a:lnTo>
                      <a:pt x="2721" y="2765"/>
                    </a:lnTo>
                    <a:lnTo>
                      <a:pt x="2709" y="2759"/>
                    </a:lnTo>
                    <a:lnTo>
                      <a:pt x="2702" y="2749"/>
                    </a:lnTo>
                    <a:lnTo>
                      <a:pt x="2689" y="2745"/>
                    </a:lnTo>
                    <a:lnTo>
                      <a:pt x="2682" y="2739"/>
                    </a:lnTo>
                    <a:lnTo>
                      <a:pt x="2673" y="2737"/>
                    </a:lnTo>
                    <a:lnTo>
                      <a:pt x="2669" y="2734"/>
                    </a:lnTo>
                    <a:lnTo>
                      <a:pt x="2662" y="2727"/>
                    </a:lnTo>
                    <a:lnTo>
                      <a:pt x="2654" y="2721"/>
                    </a:lnTo>
                    <a:lnTo>
                      <a:pt x="2644" y="2717"/>
                    </a:lnTo>
                    <a:lnTo>
                      <a:pt x="2618" y="2716"/>
                    </a:lnTo>
                    <a:lnTo>
                      <a:pt x="2610" y="2721"/>
                    </a:lnTo>
                    <a:lnTo>
                      <a:pt x="2599" y="2721"/>
                    </a:lnTo>
                    <a:lnTo>
                      <a:pt x="2592" y="2719"/>
                    </a:lnTo>
                    <a:lnTo>
                      <a:pt x="2592" y="2717"/>
                    </a:lnTo>
                    <a:lnTo>
                      <a:pt x="2590" y="2716"/>
                    </a:lnTo>
                    <a:lnTo>
                      <a:pt x="2576" y="2712"/>
                    </a:lnTo>
                    <a:lnTo>
                      <a:pt x="2572" y="2708"/>
                    </a:lnTo>
                    <a:lnTo>
                      <a:pt x="2562" y="2711"/>
                    </a:lnTo>
                    <a:lnTo>
                      <a:pt x="2558" y="2711"/>
                    </a:lnTo>
                    <a:lnTo>
                      <a:pt x="2557" y="2708"/>
                    </a:lnTo>
                    <a:lnTo>
                      <a:pt x="2548" y="2710"/>
                    </a:lnTo>
                    <a:lnTo>
                      <a:pt x="2540" y="2687"/>
                    </a:lnTo>
                    <a:lnTo>
                      <a:pt x="2537" y="2686"/>
                    </a:lnTo>
                    <a:lnTo>
                      <a:pt x="2526" y="2654"/>
                    </a:lnTo>
                    <a:lnTo>
                      <a:pt x="2519" y="2653"/>
                    </a:lnTo>
                    <a:lnTo>
                      <a:pt x="2514" y="2653"/>
                    </a:lnTo>
                    <a:lnTo>
                      <a:pt x="2514" y="2689"/>
                    </a:lnTo>
                    <a:lnTo>
                      <a:pt x="2455" y="2689"/>
                    </a:lnTo>
                    <a:lnTo>
                      <a:pt x="2400" y="2689"/>
                    </a:lnTo>
                    <a:lnTo>
                      <a:pt x="2388" y="2689"/>
                    </a:lnTo>
                    <a:lnTo>
                      <a:pt x="2342" y="2689"/>
                    </a:lnTo>
                    <a:lnTo>
                      <a:pt x="2294" y="2689"/>
                    </a:lnTo>
                    <a:lnTo>
                      <a:pt x="2241" y="2689"/>
                    </a:lnTo>
                    <a:lnTo>
                      <a:pt x="2191" y="2689"/>
                    </a:lnTo>
                    <a:lnTo>
                      <a:pt x="2174" y="2689"/>
                    </a:lnTo>
                    <a:lnTo>
                      <a:pt x="2027" y="2689"/>
                    </a:lnTo>
                    <a:lnTo>
                      <a:pt x="1983" y="2689"/>
                    </a:lnTo>
                    <a:lnTo>
                      <a:pt x="1929" y="2689"/>
                    </a:lnTo>
                    <a:lnTo>
                      <a:pt x="1880" y="2689"/>
                    </a:lnTo>
                    <a:lnTo>
                      <a:pt x="1833" y="2689"/>
                    </a:lnTo>
                    <a:lnTo>
                      <a:pt x="1785" y="2689"/>
                    </a:lnTo>
                    <a:lnTo>
                      <a:pt x="1731" y="2689"/>
                    </a:lnTo>
                    <a:lnTo>
                      <a:pt x="1699" y="2689"/>
                    </a:lnTo>
                    <a:lnTo>
                      <a:pt x="1650" y="2687"/>
                    </a:lnTo>
                    <a:lnTo>
                      <a:pt x="1596" y="2687"/>
                    </a:lnTo>
                    <a:lnTo>
                      <a:pt x="1546" y="2687"/>
                    </a:lnTo>
                    <a:lnTo>
                      <a:pt x="1477" y="2687"/>
                    </a:lnTo>
                    <a:lnTo>
                      <a:pt x="1368" y="2687"/>
                    </a:lnTo>
                    <a:lnTo>
                      <a:pt x="1315" y="2687"/>
                    </a:lnTo>
                    <a:lnTo>
                      <a:pt x="1262" y="2687"/>
                    </a:lnTo>
                    <a:lnTo>
                      <a:pt x="1217" y="2687"/>
                    </a:lnTo>
                    <a:lnTo>
                      <a:pt x="1167" y="2687"/>
                    </a:lnTo>
                    <a:lnTo>
                      <a:pt x="1115" y="2687"/>
                    </a:lnTo>
                    <a:lnTo>
                      <a:pt x="1064" y="2687"/>
                    </a:lnTo>
                    <a:lnTo>
                      <a:pt x="1002" y="2687"/>
                    </a:lnTo>
                    <a:lnTo>
                      <a:pt x="1000" y="2683"/>
                    </a:lnTo>
                    <a:lnTo>
                      <a:pt x="994" y="2679"/>
                    </a:lnTo>
                    <a:lnTo>
                      <a:pt x="989" y="2680"/>
                    </a:lnTo>
                    <a:lnTo>
                      <a:pt x="988" y="2678"/>
                    </a:lnTo>
                    <a:lnTo>
                      <a:pt x="989" y="2674"/>
                    </a:lnTo>
                    <a:lnTo>
                      <a:pt x="999" y="2670"/>
                    </a:lnTo>
                    <a:lnTo>
                      <a:pt x="1011" y="2671"/>
                    </a:lnTo>
                    <a:lnTo>
                      <a:pt x="1010" y="2665"/>
                    </a:lnTo>
                    <a:lnTo>
                      <a:pt x="1008" y="2665"/>
                    </a:lnTo>
                    <a:lnTo>
                      <a:pt x="1006" y="2663"/>
                    </a:lnTo>
                    <a:lnTo>
                      <a:pt x="1004" y="2662"/>
                    </a:lnTo>
                    <a:lnTo>
                      <a:pt x="992" y="2665"/>
                    </a:lnTo>
                    <a:lnTo>
                      <a:pt x="981" y="2664"/>
                    </a:lnTo>
                    <a:lnTo>
                      <a:pt x="979" y="2660"/>
                    </a:lnTo>
                    <a:lnTo>
                      <a:pt x="979" y="2659"/>
                    </a:lnTo>
                    <a:lnTo>
                      <a:pt x="977" y="2656"/>
                    </a:lnTo>
                    <a:lnTo>
                      <a:pt x="977" y="2652"/>
                    </a:lnTo>
                    <a:lnTo>
                      <a:pt x="979" y="2651"/>
                    </a:lnTo>
                    <a:lnTo>
                      <a:pt x="981" y="2626"/>
                    </a:lnTo>
                    <a:lnTo>
                      <a:pt x="976" y="2625"/>
                    </a:lnTo>
                    <a:lnTo>
                      <a:pt x="975" y="2630"/>
                    </a:lnTo>
                    <a:lnTo>
                      <a:pt x="966" y="2638"/>
                    </a:lnTo>
                    <a:lnTo>
                      <a:pt x="960" y="2649"/>
                    </a:lnTo>
                    <a:lnTo>
                      <a:pt x="955" y="2648"/>
                    </a:lnTo>
                    <a:lnTo>
                      <a:pt x="952" y="2641"/>
                    </a:lnTo>
                    <a:lnTo>
                      <a:pt x="952" y="2637"/>
                    </a:lnTo>
                    <a:lnTo>
                      <a:pt x="955" y="2626"/>
                    </a:lnTo>
                    <a:lnTo>
                      <a:pt x="949" y="2626"/>
                    </a:lnTo>
                    <a:lnTo>
                      <a:pt x="949" y="2621"/>
                    </a:lnTo>
                    <a:lnTo>
                      <a:pt x="946" y="2621"/>
                    </a:lnTo>
                    <a:lnTo>
                      <a:pt x="944" y="2616"/>
                    </a:lnTo>
                    <a:lnTo>
                      <a:pt x="944" y="2611"/>
                    </a:lnTo>
                    <a:lnTo>
                      <a:pt x="939" y="2606"/>
                    </a:lnTo>
                    <a:lnTo>
                      <a:pt x="936" y="2598"/>
                    </a:lnTo>
                    <a:lnTo>
                      <a:pt x="935" y="2600"/>
                    </a:lnTo>
                    <a:lnTo>
                      <a:pt x="938" y="2609"/>
                    </a:lnTo>
                    <a:lnTo>
                      <a:pt x="936" y="2614"/>
                    </a:lnTo>
                    <a:lnTo>
                      <a:pt x="930" y="2605"/>
                    </a:lnTo>
                    <a:lnTo>
                      <a:pt x="927" y="2615"/>
                    </a:lnTo>
                    <a:lnTo>
                      <a:pt x="923" y="2617"/>
                    </a:lnTo>
                    <a:lnTo>
                      <a:pt x="911" y="2617"/>
                    </a:lnTo>
                    <a:lnTo>
                      <a:pt x="902" y="2610"/>
                    </a:lnTo>
                    <a:lnTo>
                      <a:pt x="898" y="2605"/>
                    </a:lnTo>
                    <a:lnTo>
                      <a:pt x="892" y="2599"/>
                    </a:lnTo>
                    <a:lnTo>
                      <a:pt x="891" y="2594"/>
                    </a:lnTo>
                    <a:lnTo>
                      <a:pt x="898" y="2588"/>
                    </a:lnTo>
                    <a:lnTo>
                      <a:pt x="900" y="2584"/>
                    </a:lnTo>
                    <a:lnTo>
                      <a:pt x="900" y="2578"/>
                    </a:lnTo>
                    <a:lnTo>
                      <a:pt x="897" y="2573"/>
                    </a:lnTo>
                    <a:lnTo>
                      <a:pt x="900" y="2565"/>
                    </a:lnTo>
                    <a:lnTo>
                      <a:pt x="896" y="2563"/>
                    </a:lnTo>
                    <a:lnTo>
                      <a:pt x="890" y="2568"/>
                    </a:lnTo>
                    <a:lnTo>
                      <a:pt x="884" y="2570"/>
                    </a:lnTo>
                    <a:lnTo>
                      <a:pt x="880" y="2565"/>
                    </a:lnTo>
                    <a:lnTo>
                      <a:pt x="878" y="2555"/>
                    </a:lnTo>
                    <a:lnTo>
                      <a:pt x="875" y="2555"/>
                    </a:lnTo>
                    <a:lnTo>
                      <a:pt x="864" y="2561"/>
                    </a:lnTo>
                    <a:lnTo>
                      <a:pt x="853" y="2557"/>
                    </a:lnTo>
                    <a:lnTo>
                      <a:pt x="849" y="2560"/>
                    </a:lnTo>
                    <a:lnTo>
                      <a:pt x="842" y="2554"/>
                    </a:lnTo>
                    <a:lnTo>
                      <a:pt x="841" y="2558"/>
                    </a:lnTo>
                    <a:lnTo>
                      <a:pt x="837" y="2561"/>
                    </a:lnTo>
                    <a:lnTo>
                      <a:pt x="833" y="2557"/>
                    </a:lnTo>
                    <a:lnTo>
                      <a:pt x="803" y="2556"/>
                    </a:lnTo>
                    <a:lnTo>
                      <a:pt x="800" y="2552"/>
                    </a:lnTo>
                    <a:lnTo>
                      <a:pt x="826" y="2545"/>
                    </a:lnTo>
                    <a:lnTo>
                      <a:pt x="828" y="2541"/>
                    </a:lnTo>
                    <a:lnTo>
                      <a:pt x="816" y="2541"/>
                    </a:lnTo>
                    <a:lnTo>
                      <a:pt x="819" y="2531"/>
                    </a:lnTo>
                    <a:lnTo>
                      <a:pt x="809" y="2528"/>
                    </a:lnTo>
                    <a:lnTo>
                      <a:pt x="803" y="2527"/>
                    </a:lnTo>
                    <a:lnTo>
                      <a:pt x="803" y="2525"/>
                    </a:lnTo>
                    <a:lnTo>
                      <a:pt x="810" y="2525"/>
                    </a:lnTo>
                    <a:lnTo>
                      <a:pt x="815" y="2523"/>
                    </a:lnTo>
                    <a:lnTo>
                      <a:pt x="810" y="2517"/>
                    </a:lnTo>
                    <a:lnTo>
                      <a:pt x="794" y="2514"/>
                    </a:lnTo>
                    <a:lnTo>
                      <a:pt x="787" y="2522"/>
                    </a:lnTo>
                    <a:lnTo>
                      <a:pt x="783" y="2518"/>
                    </a:lnTo>
                    <a:lnTo>
                      <a:pt x="766" y="2517"/>
                    </a:lnTo>
                    <a:lnTo>
                      <a:pt x="764" y="2520"/>
                    </a:lnTo>
                    <a:lnTo>
                      <a:pt x="767" y="2524"/>
                    </a:lnTo>
                    <a:lnTo>
                      <a:pt x="762" y="2525"/>
                    </a:lnTo>
                    <a:lnTo>
                      <a:pt x="740" y="2514"/>
                    </a:lnTo>
                    <a:lnTo>
                      <a:pt x="731" y="2504"/>
                    </a:lnTo>
                    <a:lnTo>
                      <a:pt x="729" y="2498"/>
                    </a:lnTo>
                    <a:lnTo>
                      <a:pt x="729" y="2492"/>
                    </a:lnTo>
                    <a:lnTo>
                      <a:pt x="735" y="2490"/>
                    </a:lnTo>
                    <a:lnTo>
                      <a:pt x="741" y="2490"/>
                    </a:lnTo>
                    <a:lnTo>
                      <a:pt x="747" y="2487"/>
                    </a:lnTo>
                    <a:lnTo>
                      <a:pt x="745" y="2484"/>
                    </a:lnTo>
                    <a:lnTo>
                      <a:pt x="740" y="2481"/>
                    </a:lnTo>
                    <a:lnTo>
                      <a:pt x="729" y="2484"/>
                    </a:lnTo>
                    <a:lnTo>
                      <a:pt x="730" y="2479"/>
                    </a:lnTo>
                    <a:lnTo>
                      <a:pt x="741" y="2474"/>
                    </a:lnTo>
                    <a:lnTo>
                      <a:pt x="752" y="2475"/>
                    </a:lnTo>
                    <a:lnTo>
                      <a:pt x="756" y="2472"/>
                    </a:lnTo>
                    <a:lnTo>
                      <a:pt x="745" y="2469"/>
                    </a:lnTo>
                    <a:lnTo>
                      <a:pt x="742" y="2465"/>
                    </a:lnTo>
                    <a:lnTo>
                      <a:pt x="750" y="2457"/>
                    </a:lnTo>
                    <a:lnTo>
                      <a:pt x="742" y="2448"/>
                    </a:lnTo>
                    <a:lnTo>
                      <a:pt x="734" y="2461"/>
                    </a:lnTo>
                    <a:lnTo>
                      <a:pt x="728" y="2463"/>
                    </a:lnTo>
                    <a:lnTo>
                      <a:pt x="725" y="2461"/>
                    </a:lnTo>
                    <a:lnTo>
                      <a:pt x="723" y="2454"/>
                    </a:lnTo>
                    <a:lnTo>
                      <a:pt x="723" y="2443"/>
                    </a:lnTo>
                    <a:lnTo>
                      <a:pt x="725" y="2430"/>
                    </a:lnTo>
                    <a:lnTo>
                      <a:pt x="723" y="2428"/>
                    </a:lnTo>
                    <a:lnTo>
                      <a:pt x="722" y="2425"/>
                    </a:lnTo>
                    <a:lnTo>
                      <a:pt x="722" y="2420"/>
                    </a:lnTo>
                    <a:lnTo>
                      <a:pt x="724" y="2409"/>
                    </a:lnTo>
                    <a:lnTo>
                      <a:pt x="723" y="2402"/>
                    </a:lnTo>
                    <a:lnTo>
                      <a:pt x="719" y="2400"/>
                    </a:lnTo>
                    <a:lnTo>
                      <a:pt x="719" y="2393"/>
                    </a:lnTo>
                    <a:lnTo>
                      <a:pt x="718" y="2388"/>
                    </a:lnTo>
                    <a:lnTo>
                      <a:pt x="707" y="2394"/>
                    </a:lnTo>
                    <a:lnTo>
                      <a:pt x="698" y="2395"/>
                    </a:lnTo>
                    <a:lnTo>
                      <a:pt x="699" y="2390"/>
                    </a:lnTo>
                    <a:lnTo>
                      <a:pt x="702" y="2388"/>
                    </a:lnTo>
                    <a:lnTo>
                      <a:pt x="702" y="2383"/>
                    </a:lnTo>
                    <a:lnTo>
                      <a:pt x="699" y="2378"/>
                    </a:lnTo>
                    <a:lnTo>
                      <a:pt x="693" y="2378"/>
                    </a:lnTo>
                    <a:lnTo>
                      <a:pt x="683" y="2382"/>
                    </a:lnTo>
                    <a:lnTo>
                      <a:pt x="674" y="2380"/>
                    </a:lnTo>
                    <a:lnTo>
                      <a:pt x="671" y="2377"/>
                    </a:lnTo>
                    <a:lnTo>
                      <a:pt x="669" y="2363"/>
                    </a:lnTo>
                    <a:lnTo>
                      <a:pt x="663" y="2361"/>
                    </a:lnTo>
                    <a:lnTo>
                      <a:pt x="656" y="2350"/>
                    </a:lnTo>
                    <a:lnTo>
                      <a:pt x="655" y="2345"/>
                    </a:lnTo>
                    <a:lnTo>
                      <a:pt x="651" y="2337"/>
                    </a:lnTo>
                    <a:lnTo>
                      <a:pt x="654" y="2326"/>
                    </a:lnTo>
                    <a:lnTo>
                      <a:pt x="658" y="2321"/>
                    </a:lnTo>
                    <a:lnTo>
                      <a:pt x="658" y="2308"/>
                    </a:lnTo>
                    <a:lnTo>
                      <a:pt x="658" y="2298"/>
                    </a:lnTo>
                    <a:lnTo>
                      <a:pt x="656" y="2296"/>
                    </a:lnTo>
                    <a:lnTo>
                      <a:pt x="653" y="2292"/>
                    </a:lnTo>
                    <a:lnTo>
                      <a:pt x="647" y="2297"/>
                    </a:lnTo>
                    <a:lnTo>
                      <a:pt x="645" y="2299"/>
                    </a:lnTo>
                    <a:lnTo>
                      <a:pt x="643" y="2298"/>
                    </a:lnTo>
                    <a:lnTo>
                      <a:pt x="642" y="2296"/>
                    </a:lnTo>
                    <a:lnTo>
                      <a:pt x="640" y="2296"/>
                    </a:lnTo>
                    <a:lnTo>
                      <a:pt x="624" y="2278"/>
                    </a:lnTo>
                    <a:lnTo>
                      <a:pt x="621" y="2270"/>
                    </a:lnTo>
                    <a:lnTo>
                      <a:pt x="616" y="2264"/>
                    </a:lnTo>
                    <a:lnTo>
                      <a:pt x="600" y="2250"/>
                    </a:lnTo>
                    <a:lnTo>
                      <a:pt x="599" y="2246"/>
                    </a:lnTo>
                    <a:lnTo>
                      <a:pt x="600" y="2238"/>
                    </a:lnTo>
                    <a:lnTo>
                      <a:pt x="605" y="2233"/>
                    </a:lnTo>
                    <a:lnTo>
                      <a:pt x="610" y="2231"/>
                    </a:lnTo>
                    <a:lnTo>
                      <a:pt x="608" y="2226"/>
                    </a:lnTo>
                    <a:lnTo>
                      <a:pt x="595" y="2227"/>
                    </a:lnTo>
                    <a:lnTo>
                      <a:pt x="590" y="2224"/>
                    </a:lnTo>
                    <a:lnTo>
                      <a:pt x="583" y="2211"/>
                    </a:lnTo>
                    <a:lnTo>
                      <a:pt x="580" y="2208"/>
                    </a:lnTo>
                    <a:lnTo>
                      <a:pt x="580" y="2195"/>
                    </a:lnTo>
                    <a:lnTo>
                      <a:pt x="584" y="2189"/>
                    </a:lnTo>
                    <a:lnTo>
                      <a:pt x="586" y="2181"/>
                    </a:lnTo>
                    <a:lnTo>
                      <a:pt x="591" y="2179"/>
                    </a:lnTo>
                    <a:lnTo>
                      <a:pt x="599" y="2185"/>
                    </a:lnTo>
                    <a:lnTo>
                      <a:pt x="600" y="2181"/>
                    </a:lnTo>
                    <a:lnTo>
                      <a:pt x="596" y="2175"/>
                    </a:lnTo>
                    <a:lnTo>
                      <a:pt x="596" y="2170"/>
                    </a:lnTo>
                    <a:lnTo>
                      <a:pt x="599" y="2161"/>
                    </a:lnTo>
                    <a:lnTo>
                      <a:pt x="604" y="2157"/>
                    </a:lnTo>
                    <a:lnTo>
                      <a:pt x="604" y="2153"/>
                    </a:lnTo>
                    <a:lnTo>
                      <a:pt x="601" y="2147"/>
                    </a:lnTo>
                    <a:lnTo>
                      <a:pt x="599" y="2147"/>
                    </a:lnTo>
                    <a:lnTo>
                      <a:pt x="600" y="2140"/>
                    </a:lnTo>
                    <a:lnTo>
                      <a:pt x="602" y="2136"/>
                    </a:lnTo>
                    <a:lnTo>
                      <a:pt x="605" y="2130"/>
                    </a:lnTo>
                    <a:lnTo>
                      <a:pt x="605" y="2125"/>
                    </a:lnTo>
                    <a:lnTo>
                      <a:pt x="600" y="2109"/>
                    </a:lnTo>
                    <a:lnTo>
                      <a:pt x="600" y="2082"/>
                    </a:lnTo>
                    <a:lnTo>
                      <a:pt x="602" y="2067"/>
                    </a:lnTo>
                    <a:lnTo>
                      <a:pt x="605" y="2062"/>
                    </a:lnTo>
                    <a:lnTo>
                      <a:pt x="605" y="2060"/>
                    </a:lnTo>
                    <a:lnTo>
                      <a:pt x="601" y="2054"/>
                    </a:lnTo>
                    <a:lnTo>
                      <a:pt x="599" y="2050"/>
                    </a:lnTo>
                    <a:lnTo>
                      <a:pt x="580" y="2045"/>
                    </a:lnTo>
                    <a:lnTo>
                      <a:pt x="575" y="2039"/>
                    </a:lnTo>
                    <a:lnTo>
                      <a:pt x="550" y="2018"/>
                    </a:lnTo>
                    <a:lnTo>
                      <a:pt x="514" y="2008"/>
                    </a:lnTo>
                    <a:lnTo>
                      <a:pt x="502" y="2001"/>
                    </a:lnTo>
                    <a:lnTo>
                      <a:pt x="497" y="1995"/>
                    </a:lnTo>
                    <a:lnTo>
                      <a:pt x="492" y="1986"/>
                    </a:lnTo>
                    <a:lnTo>
                      <a:pt x="487" y="1969"/>
                    </a:lnTo>
                    <a:lnTo>
                      <a:pt x="487" y="1965"/>
                    </a:lnTo>
                    <a:lnTo>
                      <a:pt x="483" y="1958"/>
                    </a:lnTo>
                    <a:lnTo>
                      <a:pt x="473" y="1949"/>
                    </a:lnTo>
                    <a:lnTo>
                      <a:pt x="472" y="1944"/>
                    </a:lnTo>
                    <a:lnTo>
                      <a:pt x="475" y="1939"/>
                    </a:lnTo>
                    <a:lnTo>
                      <a:pt x="475" y="1936"/>
                    </a:lnTo>
                    <a:lnTo>
                      <a:pt x="471" y="1928"/>
                    </a:lnTo>
                    <a:lnTo>
                      <a:pt x="457" y="1911"/>
                    </a:lnTo>
                    <a:lnTo>
                      <a:pt x="452" y="1893"/>
                    </a:lnTo>
                    <a:lnTo>
                      <a:pt x="449" y="1893"/>
                    </a:lnTo>
                    <a:lnTo>
                      <a:pt x="448" y="1890"/>
                    </a:lnTo>
                    <a:lnTo>
                      <a:pt x="441" y="1872"/>
                    </a:lnTo>
                    <a:lnTo>
                      <a:pt x="413" y="1826"/>
                    </a:lnTo>
                    <a:lnTo>
                      <a:pt x="402" y="1807"/>
                    </a:lnTo>
                    <a:lnTo>
                      <a:pt x="395" y="1786"/>
                    </a:lnTo>
                    <a:lnTo>
                      <a:pt x="384" y="1775"/>
                    </a:lnTo>
                    <a:lnTo>
                      <a:pt x="363" y="1766"/>
                    </a:lnTo>
                    <a:lnTo>
                      <a:pt x="359" y="1759"/>
                    </a:lnTo>
                    <a:lnTo>
                      <a:pt x="359" y="1756"/>
                    </a:lnTo>
                    <a:lnTo>
                      <a:pt x="355" y="1740"/>
                    </a:lnTo>
                    <a:lnTo>
                      <a:pt x="343" y="1729"/>
                    </a:lnTo>
                    <a:lnTo>
                      <a:pt x="341" y="1721"/>
                    </a:lnTo>
                    <a:lnTo>
                      <a:pt x="332" y="1707"/>
                    </a:lnTo>
                    <a:lnTo>
                      <a:pt x="328" y="1695"/>
                    </a:lnTo>
                    <a:lnTo>
                      <a:pt x="323" y="1695"/>
                    </a:lnTo>
                    <a:lnTo>
                      <a:pt x="320" y="1691"/>
                    </a:lnTo>
                    <a:lnTo>
                      <a:pt x="311" y="1673"/>
                    </a:lnTo>
                    <a:lnTo>
                      <a:pt x="305" y="1667"/>
                    </a:lnTo>
                    <a:lnTo>
                      <a:pt x="300" y="1666"/>
                    </a:lnTo>
                    <a:lnTo>
                      <a:pt x="278" y="1683"/>
                    </a:lnTo>
                    <a:lnTo>
                      <a:pt x="257" y="1689"/>
                    </a:lnTo>
                    <a:lnTo>
                      <a:pt x="252" y="1695"/>
                    </a:lnTo>
                    <a:lnTo>
                      <a:pt x="251" y="1707"/>
                    </a:lnTo>
                    <a:lnTo>
                      <a:pt x="249" y="1710"/>
                    </a:lnTo>
                    <a:lnTo>
                      <a:pt x="242" y="1713"/>
                    </a:lnTo>
                    <a:lnTo>
                      <a:pt x="240" y="1717"/>
                    </a:lnTo>
                    <a:lnTo>
                      <a:pt x="240" y="1726"/>
                    </a:lnTo>
                    <a:lnTo>
                      <a:pt x="236" y="1734"/>
                    </a:lnTo>
                    <a:lnTo>
                      <a:pt x="220" y="1739"/>
                    </a:lnTo>
                    <a:lnTo>
                      <a:pt x="204" y="1753"/>
                    </a:lnTo>
                    <a:lnTo>
                      <a:pt x="191" y="1758"/>
                    </a:lnTo>
                    <a:lnTo>
                      <a:pt x="188" y="1756"/>
                    </a:lnTo>
                    <a:lnTo>
                      <a:pt x="188" y="1753"/>
                    </a:lnTo>
                    <a:lnTo>
                      <a:pt x="185" y="1747"/>
                    </a:lnTo>
                    <a:lnTo>
                      <a:pt x="175" y="1723"/>
                    </a:lnTo>
                    <a:lnTo>
                      <a:pt x="159" y="1710"/>
                    </a:lnTo>
                    <a:lnTo>
                      <a:pt x="176" y="1695"/>
                    </a:lnTo>
                    <a:lnTo>
                      <a:pt x="174" y="1691"/>
                    </a:lnTo>
                    <a:lnTo>
                      <a:pt x="158" y="1681"/>
                    </a:lnTo>
                    <a:lnTo>
                      <a:pt x="169" y="1693"/>
                    </a:lnTo>
                    <a:lnTo>
                      <a:pt x="166" y="1697"/>
                    </a:lnTo>
                    <a:lnTo>
                      <a:pt x="155" y="1695"/>
                    </a:lnTo>
                    <a:lnTo>
                      <a:pt x="152" y="1702"/>
                    </a:lnTo>
                    <a:lnTo>
                      <a:pt x="149" y="1699"/>
                    </a:lnTo>
                    <a:lnTo>
                      <a:pt x="122" y="1664"/>
                    </a:lnTo>
                    <a:lnTo>
                      <a:pt x="117" y="1653"/>
                    </a:lnTo>
                    <a:lnTo>
                      <a:pt x="104" y="1642"/>
                    </a:lnTo>
                    <a:lnTo>
                      <a:pt x="97" y="1636"/>
                    </a:lnTo>
                    <a:lnTo>
                      <a:pt x="101" y="1636"/>
                    </a:lnTo>
                    <a:lnTo>
                      <a:pt x="101" y="1630"/>
                    </a:lnTo>
                    <a:lnTo>
                      <a:pt x="101" y="1608"/>
                    </a:lnTo>
                    <a:lnTo>
                      <a:pt x="68" y="1609"/>
                    </a:lnTo>
                    <a:lnTo>
                      <a:pt x="56" y="1624"/>
                    </a:lnTo>
                    <a:lnTo>
                      <a:pt x="50" y="1621"/>
                    </a:lnTo>
                    <a:lnTo>
                      <a:pt x="35" y="1610"/>
                    </a:lnTo>
                    <a:lnTo>
                      <a:pt x="20" y="1621"/>
                    </a:lnTo>
                    <a:lnTo>
                      <a:pt x="0" y="1609"/>
                    </a:lnTo>
                    <a:lnTo>
                      <a:pt x="0" y="1573"/>
                    </a:lnTo>
                    <a:lnTo>
                      <a:pt x="0" y="1463"/>
                    </a:lnTo>
                    <a:lnTo>
                      <a:pt x="0" y="1356"/>
                    </a:lnTo>
                    <a:lnTo>
                      <a:pt x="0" y="1255"/>
                    </a:lnTo>
                    <a:lnTo>
                      <a:pt x="0" y="1146"/>
                    </a:lnTo>
                    <a:lnTo>
                      <a:pt x="0" y="1022"/>
                    </a:lnTo>
                    <a:lnTo>
                      <a:pt x="0" y="900"/>
                    </a:lnTo>
                    <a:lnTo>
                      <a:pt x="0" y="785"/>
                    </a:lnTo>
                    <a:lnTo>
                      <a:pt x="0" y="660"/>
                    </a:lnTo>
                    <a:lnTo>
                      <a:pt x="0" y="516"/>
                    </a:lnTo>
                    <a:lnTo>
                      <a:pt x="0" y="373"/>
                    </a:lnTo>
                    <a:lnTo>
                      <a:pt x="2" y="376"/>
                    </a:lnTo>
                    <a:lnTo>
                      <a:pt x="11" y="381"/>
                    </a:lnTo>
                    <a:lnTo>
                      <a:pt x="21" y="384"/>
                    </a:lnTo>
                    <a:lnTo>
                      <a:pt x="62" y="383"/>
                    </a:lnTo>
                    <a:lnTo>
                      <a:pt x="70" y="386"/>
                    </a:lnTo>
                    <a:lnTo>
                      <a:pt x="74" y="393"/>
                    </a:lnTo>
                    <a:lnTo>
                      <a:pt x="91" y="394"/>
                    </a:lnTo>
                    <a:lnTo>
                      <a:pt x="110" y="413"/>
                    </a:lnTo>
                    <a:lnTo>
                      <a:pt x="132" y="447"/>
                    </a:lnTo>
                    <a:lnTo>
                      <a:pt x="139" y="447"/>
                    </a:lnTo>
                    <a:lnTo>
                      <a:pt x="143" y="451"/>
                    </a:lnTo>
                    <a:lnTo>
                      <a:pt x="145" y="445"/>
                    </a:lnTo>
                    <a:lnTo>
                      <a:pt x="149" y="454"/>
                    </a:lnTo>
                    <a:lnTo>
                      <a:pt x="159" y="465"/>
                    </a:lnTo>
                    <a:lnTo>
                      <a:pt x="170" y="475"/>
                    </a:lnTo>
                    <a:lnTo>
                      <a:pt x="179" y="480"/>
                    </a:lnTo>
                    <a:lnTo>
                      <a:pt x="191" y="492"/>
                    </a:lnTo>
                    <a:lnTo>
                      <a:pt x="198" y="491"/>
                    </a:lnTo>
                    <a:lnTo>
                      <a:pt x="214" y="495"/>
                    </a:lnTo>
                    <a:lnTo>
                      <a:pt x="228" y="502"/>
                    </a:lnTo>
                    <a:lnTo>
                      <a:pt x="235" y="504"/>
                    </a:lnTo>
                    <a:lnTo>
                      <a:pt x="241" y="501"/>
                    </a:lnTo>
                    <a:lnTo>
                      <a:pt x="246" y="505"/>
                    </a:lnTo>
                    <a:lnTo>
                      <a:pt x="246" y="500"/>
                    </a:lnTo>
                    <a:lnTo>
                      <a:pt x="244" y="492"/>
                    </a:lnTo>
                    <a:lnTo>
                      <a:pt x="255" y="497"/>
                    </a:lnTo>
                    <a:lnTo>
                      <a:pt x="265" y="501"/>
                    </a:lnTo>
                    <a:lnTo>
                      <a:pt x="269" y="506"/>
                    </a:lnTo>
                    <a:lnTo>
                      <a:pt x="277" y="507"/>
                    </a:lnTo>
                    <a:lnTo>
                      <a:pt x="288" y="516"/>
                    </a:lnTo>
                    <a:lnTo>
                      <a:pt x="309" y="537"/>
                    </a:lnTo>
                    <a:lnTo>
                      <a:pt x="316" y="535"/>
                    </a:lnTo>
                    <a:lnTo>
                      <a:pt x="321" y="537"/>
                    </a:lnTo>
                    <a:lnTo>
                      <a:pt x="319" y="529"/>
                    </a:lnTo>
                    <a:lnTo>
                      <a:pt x="308" y="517"/>
                    </a:lnTo>
                    <a:lnTo>
                      <a:pt x="304" y="506"/>
                    </a:lnTo>
                    <a:lnTo>
                      <a:pt x="300" y="501"/>
                    </a:lnTo>
                    <a:lnTo>
                      <a:pt x="306" y="499"/>
                    </a:lnTo>
                    <a:lnTo>
                      <a:pt x="322" y="505"/>
                    </a:lnTo>
                    <a:lnTo>
                      <a:pt x="331" y="502"/>
                    </a:lnTo>
                    <a:lnTo>
                      <a:pt x="341" y="505"/>
                    </a:lnTo>
                    <a:lnTo>
                      <a:pt x="347" y="510"/>
                    </a:lnTo>
                    <a:lnTo>
                      <a:pt x="349" y="524"/>
                    </a:lnTo>
                    <a:lnTo>
                      <a:pt x="354" y="532"/>
                    </a:lnTo>
                    <a:lnTo>
                      <a:pt x="370" y="545"/>
                    </a:lnTo>
                    <a:lnTo>
                      <a:pt x="373" y="553"/>
                    </a:lnTo>
                    <a:lnTo>
                      <a:pt x="376" y="542"/>
                    </a:lnTo>
                    <a:lnTo>
                      <a:pt x="375" y="527"/>
                    </a:lnTo>
                    <a:lnTo>
                      <a:pt x="370" y="522"/>
                    </a:lnTo>
                    <a:lnTo>
                      <a:pt x="353" y="490"/>
                    </a:lnTo>
                    <a:lnTo>
                      <a:pt x="349" y="480"/>
                    </a:lnTo>
                    <a:lnTo>
                      <a:pt x="349" y="475"/>
                    </a:lnTo>
                    <a:lnTo>
                      <a:pt x="360" y="468"/>
                    </a:lnTo>
                    <a:lnTo>
                      <a:pt x="369" y="456"/>
                    </a:lnTo>
                    <a:lnTo>
                      <a:pt x="385" y="445"/>
                    </a:lnTo>
                    <a:lnTo>
                      <a:pt x="391" y="435"/>
                    </a:lnTo>
                    <a:lnTo>
                      <a:pt x="396" y="435"/>
                    </a:lnTo>
                    <a:lnTo>
                      <a:pt x="400" y="429"/>
                    </a:lnTo>
                    <a:lnTo>
                      <a:pt x="423" y="425"/>
                    </a:lnTo>
                    <a:lnTo>
                      <a:pt x="430" y="420"/>
                    </a:lnTo>
                    <a:lnTo>
                      <a:pt x="439" y="411"/>
                    </a:lnTo>
                    <a:lnTo>
                      <a:pt x="440" y="391"/>
                    </a:lnTo>
                    <a:lnTo>
                      <a:pt x="448" y="384"/>
                    </a:lnTo>
                    <a:lnTo>
                      <a:pt x="450" y="387"/>
                    </a:lnTo>
                    <a:lnTo>
                      <a:pt x="455" y="387"/>
                    </a:lnTo>
                    <a:lnTo>
                      <a:pt x="457" y="378"/>
                    </a:lnTo>
                    <a:lnTo>
                      <a:pt x="464" y="371"/>
                    </a:lnTo>
                    <a:lnTo>
                      <a:pt x="468" y="371"/>
                    </a:lnTo>
                    <a:lnTo>
                      <a:pt x="470" y="376"/>
                    </a:lnTo>
                    <a:lnTo>
                      <a:pt x="484" y="376"/>
                    </a:lnTo>
                    <a:lnTo>
                      <a:pt x="491" y="370"/>
                    </a:lnTo>
                    <a:lnTo>
                      <a:pt x="492" y="365"/>
                    </a:lnTo>
                    <a:lnTo>
                      <a:pt x="500" y="362"/>
                    </a:lnTo>
                    <a:lnTo>
                      <a:pt x="521" y="348"/>
                    </a:lnTo>
                    <a:lnTo>
                      <a:pt x="524" y="336"/>
                    </a:lnTo>
                    <a:lnTo>
                      <a:pt x="542" y="344"/>
                    </a:lnTo>
                    <a:lnTo>
                      <a:pt x="550" y="334"/>
                    </a:lnTo>
                    <a:lnTo>
                      <a:pt x="551" y="324"/>
                    </a:lnTo>
                    <a:lnTo>
                      <a:pt x="554" y="316"/>
                    </a:lnTo>
                    <a:lnTo>
                      <a:pt x="568" y="309"/>
                    </a:lnTo>
                    <a:lnTo>
                      <a:pt x="574" y="303"/>
                    </a:lnTo>
                    <a:lnTo>
                      <a:pt x="585" y="312"/>
                    </a:lnTo>
                    <a:lnTo>
                      <a:pt x="593" y="312"/>
                    </a:lnTo>
                    <a:lnTo>
                      <a:pt x="597" y="317"/>
                    </a:lnTo>
                    <a:lnTo>
                      <a:pt x="606" y="313"/>
                    </a:lnTo>
                    <a:lnTo>
                      <a:pt x="612" y="302"/>
                    </a:lnTo>
                    <a:lnTo>
                      <a:pt x="613" y="295"/>
                    </a:lnTo>
                    <a:lnTo>
                      <a:pt x="621" y="290"/>
                    </a:lnTo>
                    <a:lnTo>
                      <a:pt x="623" y="297"/>
                    </a:lnTo>
                    <a:lnTo>
                      <a:pt x="629" y="305"/>
                    </a:lnTo>
                    <a:lnTo>
                      <a:pt x="633" y="318"/>
                    </a:lnTo>
                    <a:lnTo>
                      <a:pt x="629" y="321"/>
                    </a:lnTo>
                    <a:lnTo>
                      <a:pt x="622" y="332"/>
                    </a:lnTo>
                    <a:lnTo>
                      <a:pt x="583" y="360"/>
                    </a:lnTo>
                    <a:lnTo>
                      <a:pt x="574" y="372"/>
                    </a:lnTo>
                    <a:lnTo>
                      <a:pt x="564" y="378"/>
                    </a:lnTo>
                    <a:lnTo>
                      <a:pt x="548" y="398"/>
                    </a:lnTo>
                    <a:lnTo>
                      <a:pt x="534" y="392"/>
                    </a:lnTo>
                    <a:lnTo>
                      <a:pt x="499" y="404"/>
                    </a:lnTo>
                    <a:lnTo>
                      <a:pt x="488" y="414"/>
                    </a:lnTo>
                    <a:lnTo>
                      <a:pt x="484" y="424"/>
                    </a:lnTo>
                    <a:lnTo>
                      <a:pt x="492" y="421"/>
                    </a:lnTo>
                    <a:lnTo>
                      <a:pt x="476" y="435"/>
                    </a:lnTo>
                    <a:lnTo>
                      <a:pt x="473" y="443"/>
                    </a:lnTo>
                    <a:lnTo>
                      <a:pt x="468" y="441"/>
                    </a:lnTo>
                    <a:lnTo>
                      <a:pt x="464" y="451"/>
                    </a:lnTo>
                    <a:lnTo>
                      <a:pt x="460" y="461"/>
                    </a:lnTo>
                    <a:lnTo>
                      <a:pt x="459" y="452"/>
                    </a:lnTo>
                    <a:lnTo>
                      <a:pt x="454" y="449"/>
                    </a:lnTo>
                    <a:lnTo>
                      <a:pt x="441" y="469"/>
                    </a:lnTo>
                    <a:lnTo>
                      <a:pt x="441" y="478"/>
                    </a:lnTo>
                    <a:lnTo>
                      <a:pt x="449" y="477"/>
                    </a:lnTo>
                    <a:lnTo>
                      <a:pt x="459" y="467"/>
                    </a:lnTo>
                    <a:lnTo>
                      <a:pt x="483" y="458"/>
                    </a:lnTo>
                    <a:lnTo>
                      <a:pt x="504" y="435"/>
                    </a:lnTo>
                    <a:lnTo>
                      <a:pt x="505" y="431"/>
                    </a:lnTo>
                    <a:lnTo>
                      <a:pt x="502" y="426"/>
                    </a:lnTo>
                    <a:lnTo>
                      <a:pt x="504" y="424"/>
                    </a:lnTo>
                    <a:lnTo>
                      <a:pt x="513" y="418"/>
                    </a:lnTo>
                    <a:lnTo>
                      <a:pt x="518" y="420"/>
                    </a:lnTo>
                    <a:lnTo>
                      <a:pt x="516" y="434"/>
                    </a:lnTo>
                    <a:lnTo>
                      <a:pt x="524" y="421"/>
                    </a:lnTo>
                    <a:lnTo>
                      <a:pt x="526" y="432"/>
                    </a:lnTo>
                    <a:lnTo>
                      <a:pt x="535" y="415"/>
                    </a:lnTo>
                    <a:lnTo>
                      <a:pt x="543" y="411"/>
                    </a:lnTo>
                    <a:lnTo>
                      <a:pt x="550" y="418"/>
                    </a:lnTo>
                    <a:lnTo>
                      <a:pt x="548" y="432"/>
                    </a:lnTo>
                    <a:lnTo>
                      <a:pt x="546" y="454"/>
                    </a:lnTo>
                    <a:lnTo>
                      <a:pt x="564" y="418"/>
                    </a:lnTo>
                    <a:lnTo>
                      <a:pt x="581" y="389"/>
                    </a:lnTo>
                    <a:lnTo>
                      <a:pt x="583" y="378"/>
                    </a:lnTo>
                    <a:lnTo>
                      <a:pt x="596" y="376"/>
                    </a:lnTo>
                    <a:lnTo>
                      <a:pt x="607" y="371"/>
                    </a:lnTo>
                    <a:lnTo>
                      <a:pt x="617" y="360"/>
                    </a:lnTo>
                    <a:lnTo>
                      <a:pt x="645" y="351"/>
                    </a:lnTo>
                    <a:lnTo>
                      <a:pt x="663" y="334"/>
                    </a:lnTo>
                    <a:lnTo>
                      <a:pt x="660" y="354"/>
                    </a:lnTo>
                    <a:lnTo>
                      <a:pt x="656" y="352"/>
                    </a:lnTo>
                    <a:lnTo>
                      <a:pt x="650" y="366"/>
                    </a:lnTo>
                    <a:lnTo>
                      <a:pt x="649" y="376"/>
                    </a:lnTo>
                    <a:lnTo>
                      <a:pt x="672" y="361"/>
                    </a:lnTo>
                    <a:lnTo>
                      <a:pt x="681" y="348"/>
                    </a:lnTo>
                    <a:lnTo>
                      <a:pt x="692" y="336"/>
                    </a:lnTo>
                    <a:lnTo>
                      <a:pt x="697" y="324"/>
                    </a:lnTo>
                    <a:lnTo>
                      <a:pt x="693" y="316"/>
                    </a:lnTo>
                    <a:lnTo>
                      <a:pt x="698" y="309"/>
                    </a:lnTo>
                    <a:lnTo>
                      <a:pt x="725" y="298"/>
                    </a:lnTo>
                    <a:lnTo>
                      <a:pt x="731" y="292"/>
                    </a:lnTo>
                    <a:lnTo>
                      <a:pt x="715" y="287"/>
                    </a:lnTo>
                    <a:lnTo>
                      <a:pt x="709" y="281"/>
                    </a:lnTo>
                    <a:lnTo>
                      <a:pt x="710" y="276"/>
                    </a:lnTo>
                    <a:lnTo>
                      <a:pt x="712" y="266"/>
                    </a:lnTo>
                    <a:lnTo>
                      <a:pt x="709" y="262"/>
                    </a:lnTo>
                    <a:lnTo>
                      <a:pt x="699" y="265"/>
                    </a:lnTo>
                    <a:lnTo>
                      <a:pt x="701" y="255"/>
                    </a:lnTo>
                    <a:lnTo>
                      <a:pt x="706" y="247"/>
                    </a:lnTo>
                    <a:lnTo>
                      <a:pt x="709" y="242"/>
                    </a:lnTo>
                    <a:lnTo>
                      <a:pt x="722" y="247"/>
                    </a:lnTo>
                    <a:lnTo>
                      <a:pt x="751" y="281"/>
                    </a:lnTo>
                    <a:lnTo>
                      <a:pt x="757" y="295"/>
                    </a:lnTo>
                    <a:lnTo>
                      <a:pt x="761" y="323"/>
                    </a:lnTo>
                    <a:lnTo>
                      <a:pt x="768" y="335"/>
                    </a:lnTo>
                    <a:lnTo>
                      <a:pt x="780" y="376"/>
                    </a:lnTo>
                    <a:lnTo>
                      <a:pt x="787" y="389"/>
                    </a:lnTo>
                    <a:lnTo>
                      <a:pt x="796" y="394"/>
                    </a:lnTo>
                    <a:lnTo>
                      <a:pt x="803" y="410"/>
                    </a:lnTo>
                    <a:lnTo>
                      <a:pt x="805" y="409"/>
                    </a:lnTo>
                    <a:lnTo>
                      <a:pt x="821" y="425"/>
                    </a:lnTo>
                    <a:lnTo>
                      <a:pt x="831" y="429"/>
                    </a:lnTo>
                    <a:lnTo>
                      <a:pt x="853" y="430"/>
                    </a:lnTo>
                    <a:lnTo>
                      <a:pt x="853" y="426"/>
                    </a:lnTo>
                    <a:lnTo>
                      <a:pt x="855" y="424"/>
                    </a:lnTo>
                    <a:lnTo>
                      <a:pt x="866" y="424"/>
                    </a:lnTo>
                    <a:lnTo>
                      <a:pt x="866" y="418"/>
                    </a:lnTo>
                    <a:lnTo>
                      <a:pt x="858" y="414"/>
                    </a:lnTo>
                    <a:lnTo>
                      <a:pt x="841" y="420"/>
                    </a:lnTo>
                    <a:lnTo>
                      <a:pt x="844" y="409"/>
                    </a:lnTo>
                    <a:lnTo>
                      <a:pt x="859" y="408"/>
                    </a:lnTo>
                    <a:lnTo>
                      <a:pt x="868" y="403"/>
                    </a:lnTo>
                    <a:lnTo>
                      <a:pt x="863" y="403"/>
                    </a:lnTo>
                    <a:lnTo>
                      <a:pt x="852" y="387"/>
                    </a:lnTo>
                    <a:lnTo>
                      <a:pt x="858" y="381"/>
                    </a:lnTo>
                    <a:lnTo>
                      <a:pt x="871" y="376"/>
                    </a:lnTo>
                    <a:lnTo>
                      <a:pt x="871" y="368"/>
                    </a:lnTo>
                    <a:lnTo>
                      <a:pt x="863" y="366"/>
                    </a:lnTo>
                    <a:lnTo>
                      <a:pt x="863" y="354"/>
                    </a:lnTo>
                    <a:lnTo>
                      <a:pt x="866" y="362"/>
                    </a:lnTo>
                    <a:lnTo>
                      <a:pt x="884" y="341"/>
                    </a:lnTo>
                    <a:lnTo>
                      <a:pt x="887" y="330"/>
                    </a:lnTo>
                    <a:lnTo>
                      <a:pt x="884" y="328"/>
                    </a:lnTo>
                    <a:lnTo>
                      <a:pt x="876" y="333"/>
                    </a:lnTo>
                    <a:lnTo>
                      <a:pt x="873" y="341"/>
                    </a:lnTo>
                    <a:lnTo>
                      <a:pt x="869" y="338"/>
                    </a:lnTo>
                    <a:lnTo>
                      <a:pt x="868" y="328"/>
                    </a:lnTo>
                    <a:lnTo>
                      <a:pt x="871" y="321"/>
                    </a:lnTo>
                    <a:lnTo>
                      <a:pt x="878" y="324"/>
                    </a:lnTo>
                    <a:lnTo>
                      <a:pt x="887" y="322"/>
                    </a:lnTo>
                    <a:lnTo>
                      <a:pt x="892" y="324"/>
                    </a:lnTo>
                    <a:lnTo>
                      <a:pt x="895" y="335"/>
                    </a:lnTo>
                    <a:lnTo>
                      <a:pt x="900" y="325"/>
                    </a:lnTo>
                    <a:lnTo>
                      <a:pt x="907" y="324"/>
                    </a:lnTo>
                    <a:lnTo>
                      <a:pt x="906" y="318"/>
                    </a:lnTo>
                    <a:lnTo>
                      <a:pt x="898" y="316"/>
                    </a:lnTo>
                    <a:lnTo>
                      <a:pt x="893" y="311"/>
                    </a:lnTo>
                    <a:lnTo>
                      <a:pt x="908" y="308"/>
                    </a:lnTo>
                    <a:lnTo>
                      <a:pt x="908" y="313"/>
                    </a:lnTo>
                    <a:lnTo>
                      <a:pt x="912" y="321"/>
                    </a:lnTo>
                    <a:lnTo>
                      <a:pt x="909" y="335"/>
                    </a:lnTo>
                    <a:lnTo>
                      <a:pt x="908" y="359"/>
                    </a:lnTo>
                    <a:lnTo>
                      <a:pt x="906" y="366"/>
                    </a:lnTo>
                    <a:lnTo>
                      <a:pt x="907" y="373"/>
                    </a:lnTo>
                    <a:lnTo>
                      <a:pt x="912" y="378"/>
                    </a:lnTo>
                    <a:lnTo>
                      <a:pt x="919" y="372"/>
                    </a:lnTo>
                    <a:lnTo>
                      <a:pt x="930" y="376"/>
                    </a:lnTo>
                    <a:lnTo>
                      <a:pt x="912" y="409"/>
                    </a:lnTo>
                    <a:lnTo>
                      <a:pt x="907" y="424"/>
                    </a:lnTo>
                    <a:lnTo>
                      <a:pt x="906" y="413"/>
                    </a:lnTo>
                    <a:lnTo>
                      <a:pt x="903" y="424"/>
                    </a:lnTo>
                    <a:lnTo>
                      <a:pt x="903" y="430"/>
                    </a:lnTo>
                    <a:lnTo>
                      <a:pt x="925" y="432"/>
                    </a:lnTo>
                    <a:lnTo>
                      <a:pt x="933" y="425"/>
                    </a:lnTo>
                    <a:lnTo>
                      <a:pt x="938" y="429"/>
                    </a:lnTo>
                    <a:lnTo>
                      <a:pt x="954" y="430"/>
                    </a:lnTo>
                    <a:lnTo>
                      <a:pt x="962" y="424"/>
                    </a:lnTo>
                    <a:lnTo>
                      <a:pt x="965" y="414"/>
                    </a:lnTo>
                    <a:lnTo>
                      <a:pt x="975" y="405"/>
                    </a:lnTo>
                    <a:lnTo>
                      <a:pt x="976" y="394"/>
                    </a:lnTo>
                    <a:lnTo>
                      <a:pt x="981" y="378"/>
                    </a:lnTo>
                    <a:lnTo>
                      <a:pt x="982" y="360"/>
                    </a:lnTo>
                    <a:lnTo>
                      <a:pt x="991" y="360"/>
                    </a:lnTo>
                    <a:lnTo>
                      <a:pt x="1005" y="354"/>
                    </a:lnTo>
                    <a:lnTo>
                      <a:pt x="1016" y="360"/>
                    </a:lnTo>
                    <a:lnTo>
                      <a:pt x="1025" y="359"/>
                    </a:lnTo>
                    <a:lnTo>
                      <a:pt x="1032" y="360"/>
                    </a:lnTo>
                    <a:lnTo>
                      <a:pt x="1032" y="362"/>
                    </a:lnTo>
                    <a:lnTo>
                      <a:pt x="1054" y="360"/>
                    </a:lnTo>
                    <a:lnTo>
                      <a:pt x="1077" y="367"/>
                    </a:lnTo>
                    <a:lnTo>
                      <a:pt x="1107" y="392"/>
                    </a:lnTo>
                    <a:lnTo>
                      <a:pt x="1127" y="418"/>
                    </a:lnTo>
                    <a:lnTo>
                      <a:pt x="1145" y="429"/>
                    </a:lnTo>
                    <a:lnTo>
                      <a:pt x="1166" y="431"/>
                    </a:lnTo>
                    <a:lnTo>
                      <a:pt x="1175" y="438"/>
                    </a:lnTo>
                    <a:lnTo>
                      <a:pt x="1187" y="438"/>
                    </a:lnTo>
                    <a:lnTo>
                      <a:pt x="1207" y="447"/>
                    </a:lnTo>
                    <a:lnTo>
                      <a:pt x="1214" y="446"/>
                    </a:lnTo>
                    <a:lnTo>
                      <a:pt x="1224" y="449"/>
                    </a:lnTo>
                    <a:lnTo>
                      <a:pt x="1229" y="461"/>
                    </a:lnTo>
                    <a:lnTo>
                      <a:pt x="1244" y="470"/>
                    </a:lnTo>
                    <a:lnTo>
                      <a:pt x="1256" y="475"/>
                    </a:lnTo>
                    <a:lnTo>
                      <a:pt x="1282" y="491"/>
                    </a:lnTo>
                    <a:lnTo>
                      <a:pt x="1300" y="492"/>
                    </a:lnTo>
                    <a:lnTo>
                      <a:pt x="1307" y="497"/>
                    </a:lnTo>
                    <a:lnTo>
                      <a:pt x="1319" y="500"/>
                    </a:lnTo>
                    <a:lnTo>
                      <a:pt x="1317" y="496"/>
                    </a:lnTo>
                    <a:lnTo>
                      <a:pt x="1348" y="501"/>
                    </a:lnTo>
                    <a:lnTo>
                      <a:pt x="1360" y="500"/>
                    </a:lnTo>
                    <a:lnTo>
                      <a:pt x="1371" y="513"/>
                    </a:lnTo>
                    <a:lnTo>
                      <a:pt x="1374" y="504"/>
                    </a:lnTo>
                    <a:lnTo>
                      <a:pt x="1357" y="488"/>
                    </a:lnTo>
                    <a:lnTo>
                      <a:pt x="1369" y="485"/>
                    </a:lnTo>
                    <a:lnTo>
                      <a:pt x="1375" y="490"/>
                    </a:lnTo>
                    <a:lnTo>
                      <a:pt x="1386" y="491"/>
                    </a:lnTo>
                    <a:lnTo>
                      <a:pt x="1386" y="485"/>
                    </a:lnTo>
                    <a:lnTo>
                      <a:pt x="1413" y="491"/>
                    </a:lnTo>
                    <a:lnTo>
                      <a:pt x="1407" y="496"/>
                    </a:lnTo>
                    <a:lnTo>
                      <a:pt x="1423" y="505"/>
                    </a:lnTo>
                    <a:lnTo>
                      <a:pt x="1424" y="513"/>
                    </a:lnTo>
                    <a:lnTo>
                      <a:pt x="1434" y="508"/>
                    </a:lnTo>
                    <a:lnTo>
                      <a:pt x="1434" y="517"/>
                    </a:lnTo>
                    <a:lnTo>
                      <a:pt x="1451" y="528"/>
                    </a:lnTo>
                    <a:lnTo>
                      <a:pt x="1463" y="547"/>
                    </a:lnTo>
                    <a:lnTo>
                      <a:pt x="1470" y="553"/>
                    </a:lnTo>
                    <a:lnTo>
                      <a:pt x="1470" y="575"/>
                    </a:lnTo>
                    <a:lnTo>
                      <a:pt x="1478" y="564"/>
                    </a:lnTo>
                    <a:lnTo>
                      <a:pt x="1478" y="576"/>
                    </a:lnTo>
                    <a:lnTo>
                      <a:pt x="1475" y="585"/>
                    </a:lnTo>
                    <a:lnTo>
                      <a:pt x="1479" y="591"/>
                    </a:lnTo>
                    <a:lnTo>
                      <a:pt x="1470" y="590"/>
                    </a:lnTo>
                    <a:lnTo>
                      <a:pt x="1467" y="597"/>
                    </a:lnTo>
                    <a:lnTo>
                      <a:pt x="1461" y="599"/>
                    </a:lnTo>
                    <a:lnTo>
                      <a:pt x="1456" y="590"/>
                    </a:lnTo>
                    <a:lnTo>
                      <a:pt x="1443" y="594"/>
                    </a:lnTo>
                    <a:lnTo>
                      <a:pt x="1424" y="591"/>
                    </a:lnTo>
                    <a:lnTo>
                      <a:pt x="1436" y="597"/>
                    </a:lnTo>
                    <a:lnTo>
                      <a:pt x="1429" y="607"/>
                    </a:lnTo>
                    <a:lnTo>
                      <a:pt x="1409" y="603"/>
                    </a:lnTo>
                    <a:lnTo>
                      <a:pt x="1413" y="609"/>
                    </a:lnTo>
                    <a:lnTo>
                      <a:pt x="1409" y="615"/>
                    </a:lnTo>
                    <a:lnTo>
                      <a:pt x="1409" y="630"/>
                    </a:lnTo>
                    <a:lnTo>
                      <a:pt x="1393" y="639"/>
                    </a:lnTo>
                    <a:lnTo>
                      <a:pt x="1400" y="645"/>
                    </a:lnTo>
                    <a:lnTo>
                      <a:pt x="1405" y="646"/>
                    </a:lnTo>
                    <a:lnTo>
                      <a:pt x="1412" y="644"/>
                    </a:lnTo>
                    <a:lnTo>
                      <a:pt x="1406" y="650"/>
                    </a:lnTo>
                    <a:lnTo>
                      <a:pt x="1420" y="655"/>
                    </a:lnTo>
                    <a:lnTo>
                      <a:pt x="1441" y="667"/>
                    </a:lnTo>
                    <a:lnTo>
                      <a:pt x="1445" y="658"/>
                    </a:lnTo>
                    <a:lnTo>
                      <a:pt x="1454" y="662"/>
                    </a:lnTo>
                    <a:lnTo>
                      <a:pt x="1459" y="668"/>
                    </a:lnTo>
                    <a:lnTo>
                      <a:pt x="1470" y="667"/>
                    </a:lnTo>
                    <a:lnTo>
                      <a:pt x="1482" y="671"/>
                    </a:lnTo>
                    <a:lnTo>
                      <a:pt x="1503" y="669"/>
                    </a:lnTo>
                    <a:lnTo>
                      <a:pt x="1516" y="674"/>
                    </a:lnTo>
                    <a:lnTo>
                      <a:pt x="1535" y="669"/>
                    </a:lnTo>
                    <a:lnTo>
                      <a:pt x="1533" y="673"/>
                    </a:lnTo>
                    <a:lnTo>
                      <a:pt x="1546" y="675"/>
                    </a:lnTo>
                    <a:lnTo>
                      <a:pt x="1570" y="674"/>
                    </a:lnTo>
                    <a:lnTo>
                      <a:pt x="1573" y="667"/>
                    </a:lnTo>
                    <a:lnTo>
                      <a:pt x="1591" y="667"/>
                    </a:lnTo>
                    <a:lnTo>
                      <a:pt x="1588" y="674"/>
                    </a:lnTo>
                    <a:lnTo>
                      <a:pt x="1599" y="674"/>
                    </a:lnTo>
                    <a:lnTo>
                      <a:pt x="1592" y="669"/>
                    </a:lnTo>
                    <a:lnTo>
                      <a:pt x="1601" y="662"/>
                    </a:lnTo>
                    <a:lnTo>
                      <a:pt x="1604" y="669"/>
                    </a:lnTo>
                    <a:lnTo>
                      <a:pt x="1615" y="671"/>
                    </a:lnTo>
                    <a:lnTo>
                      <a:pt x="1616" y="667"/>
                    </a:lnTo>
                    <a:lnTo>
                      <a:pt x="1623" y="668"/>
                    </a:lnTo>
                    <a:lnTo>
                      <a:pt x="1628" y="651"/>
                    </a:lnTo>
                    <a:lnTo>
                      <a:pt x="1639" y="648"/>
                    </a:lnTo>
                    <a:lnTo>
                      <a:pt x="1637" y="667"/>
                    </a:lnTo>
                    <a:lnTo>
                      <a:pt x="1648" y="667"/>
                    </a:lnTo>
                    <a:lnTo>
                      <a:pt x="1655" y="662"/>
                    </a:lnTo>
                    <a:lnTo>
                      <a:pt x="1667" y="644"/>
                    </a:lnTo>
                    <a:lnTo>
                      <a:pt x="1678" y="636"/>
                    </a:lnTo>
                    <a:lnTo>
                      <a:pt x="1691" y="636"/>
                    </a:lnTo>
                    <a:lnTo>
                      <a:pt x="1696" y="626"/>
                    </a:lnTo>
                    <a:lnTo>
                      <a:pt x="1703" y="639"/>
                    </a:lnTo>
                    <a:lnTo>
                      <a:pt x="1701" y="646"/>
                    </a:lnTo>
                    <a:lnTo>
                      <a:pt x="1707" y="650"/>
                    </a:lnTo>
                    <a:lnTo>
                      <a:pt x="1709" y="645"/>
                    </a:lnTo>
                    <a:lnTo>
                      <a:pt x="1713" y="655"/>
                    </a:lnTo>
                    <a:lnTo>
                      <a:pt x="1715" y="658"/>
                    </a:lnTo>
                    <a:lnTo>
                      <a:pt x="1715" y="667"/>
                    </a:lnTo>
                    <a:lnTo>
                      <a:pt x="1713" y="667"/>
                    </a:lnTo>
                    <a:lnTo>
                      <a:pt x="1730" y="673"/>
                    </a:lnTo>
                    <a:lnTo>
                      <a:pt x="1729" y="667"/>
                    </a:lnTo>
                    <a:lnTo>
                      <a:pt x="1757" y="667"/>
                    </a:lnTo>
                    <a:lnTo>
                      <a:pt x="1755" y="675"/>
                    </a:lnTo>
                    <a:lnTo>
                      <a:pt x="1757" y="682"/>
                    </a:lnTo>
                    <a:lnTo>
                      <a:pt x="1755" y="687"/>
                    </a:lnTo>
                    <a:lnTo>
                      <a:pt x="1760" y="695"/>
                    </a:lnTo>
                    <a:lnTo>
                      <a:pt x="1757" y="707"/>
                    </a:lnTo>
                    <a:lnTo>
                      <a:pt x="1763" y="715"/>
                    </a:lnTo>
                    <a:lnTo>
                      <a:pt x="1763" y="709"/>
                    </a:lnTo>
                    <a:lnTo>
                      <a:pt x="1764" y="714"/>
                    </a:lnTo>
                    <a:lnTo>
                      <a:pt x="1769" y="701"/>
                    </a:lnTo>
                    <a:lnTo>
                      <a:pt x="1771" y="683"/>
                    </a:lnTo>
                    <a:lnTo>
                      <a:pt x="1776" y="685"/>
                    </a:lnTo>
                    <a:lnTo>
                      <a:pt x="1776" y="695"/>
                    </a:lnTo>
                    <a:lnTo>
                      <a:pt x="1779" y="695"/>
                    </a:lnTo>
                    <a:lnTo>
                      <a:pt x="1777" y="705"/>
                    </a:lnTo>
                    <a:lnTo>
                      <a:pt x="1777" y="715"/>
                    </a:lnTo>
                    <a:lnTo>
                      <a:pt x="1784" y="718"/>
                    </a:lnTo>
                    <a:lnTo>
                      <a:pt x="1789" y="711"/>
                    </a:lnTo>
                    <a:lnTo>
                      <a:pt x="1796" y="727"/>
                    </a:lnTo>
                    <a:lnTo>
                      <a:pt x="1806" y="727"/>
                    </a:lnTo>
                    <a:lnTo>
                      <a:pt x="1810" y="737"/>
                    </a:lnTo>
                    <a:lnTo>
                      <a:pt x="1817" y="755"/>
                    </a:lnTo>
                    <a:lnTo>
                      <a:pt x="1809" y="764"/>
                    </a:lnTo>
                    <a:lnTo>
                      <a:pt x="1801" y="761"/>
                    </a:lnTo>
                    <a:lnTo>
                      <a:pt x="1791" y="768"/>
                    </a:lnTo>
                    <a:lnTo>
                      <a:pt x="1788" y="764"/>
                    </a:lnTo>
                    <a:lnTo>
                      <a:pt x="1790" y="774"/>
                    </a:lnTo>
                    <a:lnTo>
                      <a:pt x="1801" y="790"/>
                    </a:lnTo>
                    <a:lnTo>
                      <a:pt x="1812" y="804"/>
                    </a:lnTo>
                    <a:lnTo>
                      <a:pt x="1820" y="808"/>
                    </a:lnTo>
                    <a:lnTo>
                      <a:pt x="1821" y="788"/>
                    </a:lnTo>
                    <a:lnTo>
                      <a:pt x="1826" y="787"/>
                    </a:lnTo>
                    <a:lnTo>
                      <a:pt x="1834" y="793"/>
                    </a:lnTo>
                    <a:lnTo>
                      <a:pt x="1843" y="782"/>
                    </a:lnTo>
                    <a:lnTo>
                      <a:pt x="1852" y="785"/>
                    </a:lnTo>
                    <a:lnTo>
                      <a:pt x="1841" y="765"/>
                    </a:lnTo>
                    <a:lnTo>
                      <a:pt x="1850" y="758"/>
                    </a:lnTo>
                    <a:lnTo>
                      <a:pt x="1849" y="755"/>
                    </a:lnTo>
                    <a:lnTo>
                      <a:pt x="1841" y="755"/>
                    </a:lnTo>
                    <a:lnTo>
                      <a:pt x="1834" y="743"/>
                    </a:lnTo>
                    <a:lnTo>
                      <a:pt x="1831" y="727"/>
                    </a:lnTo>
                    <a:lnTo>
                      <a:pt x="1822" y="716"/>
                    </a:lnTo>
                    <a:lnTo>
                      <a:pt x="1827" y="712"/>
                    </a:lnTo>
                    <a:lnTo>
                      <a:pt x="1827" y="695"/>
                    </a:lnTo>
                    <a:lnTo>
                      <a:pt x="1822" y="690"/>
                    </a:lnTo>
                    <a:lnTo>
                      <a:pt x="1822" y="683"/>
                    </a:lnTo>
                    <a:lnTo>
                      <a:pt x="1809" y="675"/>
                    </a:lnTo>
                    <a:lnTo>
                      <a:pt x="1804" y="667"/>
                    </a:lnTo>
                    <a:lnTo>
                      <a:pt x="1812" y="650"/>
                    </a:lnTo>
                    <a:lnTo>
                      <a:pt x="1818" y="651"/>
                    </a:lnTo>
                    <a:lnTo>
                      <a:pt x="1821" y="644"/>
                    </a:lnTo>
                    <a:lnTo>
                      <a:pt x="1827" y="640"/>
                    </a:lnTo>
                    <a:lnTo>
                      <a:pt x="1820" y="637"/>
                    </a:lnTo>
                    <a:lnTo>
                      <a:pt x="1826" y="623"/>
                    </a:lnTo>
                    <a:lnTo>
                      <a:pt x="1839" y="623"/>
                    </a:lnTo>
                    <a:lnTo>
                      <a:pt x="1852" y="614"/>
                    </a:lnTo>
                    <a:lnTo>
                      <a:pt x="1853" y="609"/>
                    </a:lnTo>
                    <a:lnTo>
                      <a:pt x="1853" y="615"/>
                    </a:lnTo>
                    <a:lnTo>
                      <a:pt x="1876" y="613"/>
                    </a:lnTo>
                    <a:lnTo>
                      <a:pt x="1875" y="601"/>
                    </a:lnTo>
                    <a:lnTo>
                      <a:pt x="1884" y="597"/>
                    </a:lnTo>
                    <a:lnTo>
                      <a:pt x="1895" y="599"/>
                    </a:lnTo>
                    <a:lnTo>
                      <a:pt x="1893" y="582"/>
                    </a:lnTo>
                    <a:lnTo>
                      <a:pt x="1897" y="578"/>
                    </a:lnTo>
                    <a:lnTo>
                      <a:pt x="1901" y="591"/>
                    </a:lnTo>
                    <a:lnTo>
                      <a:pt x="1907" y="575"/>
                    </a:lnTo>
                    <a:lnTo>
                      <a:pt x="1912" y="569"/>
                    </a:lnTo>
                    <a:lnTo>
                      <a:pt x="1909" y="559"/>
                    </a:lnTo>
                    <a:lnTo>
                      <a:pt x="1924" y="553"/>
                    </a:lnTo>
                    <a:lnTo>
                      <a:pt x="1918" y="550"/>
                    </a:lnTo>
                    <a:lnTo>
                      <a:pt x="1925" y="542"/>
                    </a:lnTo>
                    <a:lnTo>
                      <a:pt x="1925" y="533"/>
                    </a:lnTo>
                    <a:lnTo>
                      <a:pt x="1918" y="537"/>
                    </a:lnTo>
                    <a:lnTo>
                      <a:pt x="1916" y="533"/>
                    </a:lnTo>
                    <a:lnTo>
                      <a:pt x="1884" y="545"/>
                    </a:lnTo>
                    <a:lnTo>
                      <a:pt x="1891" y="555"/>
                    </a:lnTo>
                    <a:lnTo>
                      <a:pt x="1875" y="558"/>
                    </a:lnTo>
                    <a:lnTo>
                      <a:pt x="1882" y="575"/>
                    </a:lnTo>
                    <a:lnTo>
                      <a:pt x="1884" y="566"/>
                    </a:lnTo>
                    <a:lnTo>
                      <a:pt x="1884" y="585"/>
                    </a:lnTo>
                    <a:lnTo>
                      <a:pt x="1881" y="590"/>
                    </a:lnTo>
                    <a:lnTo>
                      <a:pt x="1877" y="583"/>
                    </a:lnTo>
                    <a:lnTo>
                      <a:pt x="1880" y="578"/>
                    </a:lnTo>
                    <a:lnTo>
                      <a:pt x="1875" y="581"/>
                    </a:lnTo>
                    <a:lnTo>
                      <a:pt x="1874" y="575"/>
                    </a:lnTo>
                    <a:lnTo>
                      <a:pt x="1863" y="575"/>
                    </a:lnTo>
                    <a:lnTo>
                      <a:pt x="1858" y="577"/>
                    </a:lnTo>
                    <a:lnTo>
                      <a:pt x="1852" y="588"/>
                    </a:lnTo>
                    <a:lnTo>
                      <a:pt x="1849" y="582"/>
                    </a:lnTo>
                    <a:lnTo>
                      <a:pt x="1834" y="581"/>
                    </a:lnTo>
                    <a:lnTo>
                      <a:pt x="1832" y="576"/>
                    </a:lnTo>
                    <a:lnTo>
                      <a:pt x="1818" y="581"/>
                    </a:lnTo>
                    <a:lnTo>
                      <a:pt x="1812" y="587"/>
                    </a:lnTo>
                    <a:lnTo>
                      <a:pt x="1815" y="594"/>
                    </a:lnTo>
                    <a:lnTo>
                      <a:pt x="1822" y="596"/>
                    </a:lnTo>
                    <a:lnTo>
                      <a:pt x="1822" y="601"/>
                    </a:lnTo>
                    <a:lnTo>
                      <a:pt x="1827" y="603"/>
                    </a:lnTo>
                    <a:lnTo>
                      <a:pt x="1817" y="605"/>
                    </a:lnTo>
                    <a:lnTo>
                      <a:pt x="1809" y="612"/>
                    </a:lnTo>
                    <a:lnTo>
                      <a:pt x="1804" y="609"/>
                    </a:lnTo>
                    <a:lnTo>
                      <a:pt x="1810" y="605"/>
                    </a:lnTo>
                    <a:lnTo>
                      <a:pt x="1791" y="608"/>
                    </a:lnTo>
                    <a:lnTo>
                      <a:pt x="1791" y="602"/>
                    </a:lnTo>
                    <a:lnTo>
                      <a:pt x="1783" y="605"/>
                    </a:lnTo>
                    <a:lnTo>
                      <a:pt x="1785" y="597"/>
                    </a:lnTo>
                    <a:lnTo>
                      <a:pt x="1777" y="597"/>
                    </a:lnTo>
                    <a:lnTo>
                      <a:pt x="1779" y="590"/>
                    </a:lnTo>
                    <a:lnTo>
                      <a:pt x="1766" y="594"/>
                    </a:lnTo>
                    <a:lnTo>
                      <a:pt x="1763" y="590"/>
                    </a:lnTo>
                    <a:lnTo>
                      <a:pt x="1764" y="578"/>
                    </a:lnTo>
                    <a:lnTo>
                      <a:pt x="1776" y="564"/>
                    </a:lnTo>
                    <a:lnTo>
                      <a:pt x="1776" y="558"/>
                    </a:lnTo>
                    <a:lnTo>
                      <a:pt x="1783" y="542"/>
                    </a:lnTo>
                    <a:lnTo>
                      <a:pt x="1790" y="537"/>
                    </a:lnTo>
                    <a:lnTo>
                      <a:pt x="1822" y="533"/>
                    </a:lnTo>
                    <a:lnTo>
                      <a:pt x="1846" y="521"/>
                    </a:lnTo>
                    <a:lnTo>
                      <a:pt x="1861" y="516"/>
                    </a:lnTo>
                    <a:lnTo>
                      <a:pt x="1868" y="506"/>
                    </a:lnTo>
                    <a:lnTo>
                      <a:pt x="1882" y="501"/>
                    </a:lnTo>
                    <a:lnTo>
                      <a:pt x="1884" y="492"/>
                    </a:lnTo>
                    <a:lnTo>
                      <a:pt x="1897" y="496"/>
                    </a:lnTo>
                    <a:lnTo>
                      <a:pt x="1907" y="486"/>
                    </a:lnTo>
                    <a:lnTo>
                      <a:pt x="1916" y="492"/>
                    </a:lnTo>
                    <a:lnTo>
                      <a:pt x="1919" y="497"/>
                    </a:lnTo>
                    <a:lnTo>
                      <a:pt x="1927" y="499"/>
                    </a:lnTo>
                    <a:lnTo>
                      <a:pt x="1929" y="513"/>
                    </a:lnTo>
                    <a:lnTo>
                      <a:pt x="1944" y="522"/>
                    </a:lnTo>
                    <a:lnTo>
                      <a:pt x="1936" y="528"/>
                    </a:lnTo>
                    <a:lnTo>
                      <a:pt x="1944" y="537"/>
                    </a:lnTo>
                    <a:lnTo>
                      <a:pt x="1945" y="547"/>
                    </a:lnTo>
                    <a:lnTo>
                      <a:pt x="1954" y="551"/>
                    </a:lnTo>
                    <a:lnTo>
                      <a:pt x="1954" y="558"/>
                    </a:lnTo>
                    <a:lnTo>
                      <a:pt x="1945" y="558"/>
                    </a:lnTo>
                    <a:lnTo>
                      <a:pt x="1939" y="560"/>
                    </a:lnTo>
                    <a:lnTo>
                      <a:pt x="1939" y="565"/>
                    </a:lnTo>
                    <a:lnTo>
                      <a:pt x="1945" y="564"/>
                    </a:lnTo>
                    <a:lnTo>
                      <a:pt x="1954" y="575"/>
                    </a:lnTo>
                    <a:lnTo>
                      <a:pt x="1960" y="577"/>
                    </a:lnTo>
                    <a:lnTo>
                      <a:pt x="1962" y="582"/>
                    </a:lnTo>
                    <a:lnTo>
                      <a:pt x="1971" y="593"/>
                    </a:lnTo>
                    <a:lnTo>
                      <a:pt x="1989" y="597"/>
                    </a:lnTo>
                    <a:lnTo>
                      <a:pt x="1988" y="599"/>
                    </a:lnTo>
                    <a:lnTo>
                      <a:pt x="1989" y="608"/>
                    </a:lnTo>
                    <a:lnTo>
                      <a:pt x="1989" y="618"/>
                    </a:lnTo>
                    <a:lnTo>
                      <a:pt x="1999" y="625"/>
                    </a:lnTo>
                    <a:lnTo>
                      <a:pt x="2006" y="624"/>
                    </a:lnTo>
                    <a:lnTo>
                      <a:pt x="2020" y="630"/>
                    </a:lnTo>
                    <a:lnTo>
                      <a:pt x="2030" y="624"/>
                    </a:lnTo>
                    <a:lnTo>
                      <a:pt x="2038" y="628"/>
                    </a:lnTo>
                    <a:lnTo>
                      <a:pt x="2038" y="619"/>
                    </a:lnTo>
                    <a:lnTo>
                      <a:pt x="2046" y="624"/>
                    </a:lnTo>
                    <a:lnTo>
                      <a:pt x="2051" y="615"/>
                    </a:lnTo>
                    <a:lnTo>
                      <a:pt x="2051" y="605"/>
                    </a:lnTo>
                    <a:lnTo>
                      <a:pt x="2068" y="613"/>
                    </a:lnTo>
                    <a:lnTo>
                      <a:pt x="2068" y="630"/>
                    </a:lnTo>
                    <a:lnTo>
                      <a:pt x="2083" y="645"/>
                    </a:lnTo>
                    <a:lnTo>
                      <a:pt x="2090" y="650"/>
                    </a:lnTo>
                    <a:lnTo>
                      <a:pt x="2099" y="667"/>
                    </a:lnTo>
                    <a:lnTo>
                      <a:pt x="2106" y="667"/>
                    </a:lnTo>
                    <a:lnTo>
                      <a:pt x="2121" y="678"/>
                    </a:lnTo>
                    <a:lnTo>
                      <a:pt x="2129" y="677"/>
                    </a:lnTo>
                    <a:lnTo>
                      <a:pt x="2129" y="668"/>
                    </a:lnTo>
                    <a:lnTo>
                      <a:pt x="2137" y="669"/>
                    </a:lnTo>
                    <a:lnTo>
                      <a:pt x="2139" y="667"/>
                    </a:lnTo>
                    <a:lnTo>
                      <a:pt x="2148" y="673"/>
                    </a:lnTo>
                    <a:lnTo>
                      <a:pt x="2150" y="669"/>
                    </a:lnTo>
                    <a:lnTo>
                      <a:pt x="2164" y="677"/>
                    </a:lnTo>
                    <a:lnTo>
                      <a:pt x="2182" y="667"/>
                    </a:lnTo>
                    <a:lnTo>
                      <a:pt x="2204" y="673"/>
                    </a:lnTo>
                    <a:lnTo>
                      <a:pt x="2221" y="667"/>
                    </a:lnTo>
                    <a:lnTo>
                      <a:pt x="2230" y="655"/>
                    </a:lnTo>
                    <a:lnTo>
                      <a:pt x="2267" y="660"/>
                    </a:lnTo>
                    <a:lnTo>
                      <a:pt x="2275" y="657"/>
                    </a:lnTo>
                    <a:lnTo>
                      <a:pt x="2290" y="671"/>
                    </a:lnTo>
                    <a:lnTo>
                      <a:pt x="2293" y="668"/>
                    </a:lnTo>
                    <a:lnTo>
                      <a:pt x="2300" y="667"/>
                    </a:lnTo>
                    <a:lnTo>
                      <a:pt x="2300" y="673"/>
                    </a:lnTo>
                    <a:lnTo>
                      <a:pt x="2322" y="667"/>
                    </a:lnTo>
                    <a:lnTo>
                      <a:pt x="2337" y="667"/>
                    </a:lnTo>
                    <a:lnTo>
                      <a:pt x="2328" y="655"/>
                    </a:lnTo>
                    <a:lnTo>
                      <a:pt x="2328" y="650"/>
                    </a:lnTo>
                    <a:lnTo>
                      <a:pt x="2321" y="640"/>
                    </a:lnTo>
                    <a:lnTo>
                      <a:pt x="2317" y="630"/>
                    </a:lnTo>
                    <a:lnTo>
                      <a:pt x="2322" y="623"/>
                    </a:lnTo>
                    <a:lnTo>
                      <a:pt x="2328" y="623"/>
                    </a:lnTo>
                    <a:lnTo>
                      <a:pt x="2331" y="625"/>
                    </a:lnTo>
                    <a:lnTo>
                      <a:pt x="2336" y="636"/>
                    </a:lnTo>
                    <a:lnTo>
                      <a:pt x="2342" y="641"/>
                    </a:lnTo>
                    <a:lnTo>
                      <a:pt x="2342" y="655"/>
                    </a:lnTo>
                    <a:lnTo>
                      <a:pt x="2349" y="667"/>
                    </a:lnTo>
                    <a:lnTo>
                      <a:pt x="2359" y="669"/>
                    </a:lnTo>
                    <a:lnTo>
                      <a:pt x="2364" y="678"/>
                    </a:lnTo>
                    <a:lnTo>
                      <a:pt x="2377" y="683"/>
                    </a:lnTo>
                    <a:lnTo>
                      <a:pt x="2384" y="689"/>
                    </a:lnTo>
                    <a:lnTo>
                      <a:pt x="2396" y="688"/>
                    </a:lnTo>
                    <a:lnTo>
                      <a:pt x="2404" y="677"/>
                    </a:lnTo>
                    <a:lnTo>
                      <a:pt x="2403" y="641"/>
                    </a:lnTo>
                    <a:lnTo>
                      <a:pt x="2398" y="641"/>
                    </a:lnTo>
                    <a:lnTo>
                      <a:pt x="2397" y="650"/>
                    </a:lnTo>
                    <a:lnTo>
                      <a:pt x="2390" y="650"/>
                    </a:lnTo>
                    <a:lnTo>
                      <a:pt x="2390" y="641"/>
                    </a:lnTo>
                    <a:lnTo>
                      <a:pt x="2385" y="636"/>
                    </a:lnTo>
                    <a:lnTo>
                      <a:pt x="2364" y="637"/>
                    </a:lnTo>
                    <a:lnTo>
                      <a:pt x="2359" y="646"/>
                    </a:lnTo>
                    <a:lnTo>
                      <a:pt x="2360" y="650"/>
                    </a:lnTo>
                    <a:lnTo>
                      <a:pt x="2361" y="658"/>
                    </a:lnTo>
                    <a:lnTo>
                      <a:pt x="2354" y="656"/>
                    </a:lnTo>
                    <a:lnTo>
                      <a:pt x="2348" y="636"/>
                    </a:lnTo>
                    <a:lnTo>
                      <a:pt x="2339" y="624"/>
                    </a:lnTo>
                    <a:lnTo>
                      <a:pt x="2334" y="614"/>
                    </a:lnTo>
                    <a:lnTo>
                      <a:pt x="2342" y="619"/>
                    </a:lnTo>
                    <a:lnTo>
                      <a:pt x="2342" y="605"/>
                    </a:lnTo>
                    <a:lnTo>
                      <a:pt x="2331" y="596"/>
                    </a:lnTo>
                    <a:lnTo>
                      <a:pt x="2331" y="590"/>
                    </a:lnTo>
                    <a:lnTo>
                      <a:pt x="2321" y="575"/>
                    </a:lnTo>
                    <a:lnTo>
                      <a:pt x="2328" y="575"/>
                    </a:lnTo>
                    <a:lnTo>
                      <a:pt x="2334" y="583"/>
                    </a:lnTo>
                    <a:lnTo>
                      <a:pt x="2339" y="578"/>
                    </a:lnTo>
                    <a:lnTo>
                      <a:pt x="2339" y="575"/>
                    </a:lnTo>
                    <a:lnTo>
                      <a:pt x="2349" y="575"/>
                    </a:lnTo>
                    <a:lnTo>
                      <a:pt x="2353" y="581"/>
                    </a:lnTo>
                    <a:lnTo>
                      <a:pt x="2374" y="577"/>
                    </a:lnTo>
                    <a:lnTo>
                      <a:pt x="2374" y="575"/>
                    </a:lnTo>
                    <a:lnTo>
                      <a:pt x="2358" y="554"/>
                    </a:lnTo>
                    <a:lnTo>
                      <a:pt x="2365" y="551"/>
                    </a:lnTo>
                    <a:lnTo>
                      <a:pt x="2377" y="554"/>
                    </a:lnTo>
                    <a:lnTo>
                      <a:pt x="2379" y="562"/>
                    </a:lnTo>
                    <a:lnTo>
                      <a:pt x="2390" y="575"/>
                    </a:lnTo>
                    <a:lnTo>
                      <a:pt x="2385" y="559"/>
                    </a:lnTo>
                    <a:lnTo>
                      <a:pt x="2398" y="560"/>
                    </a:lnTo>
                    <a:lnTo>
                      <a:pt x="2404" y="575"/>
                    </a:lnTo>
                    <a:lnTo>
                      <a:pt x="2420" y="582"/>
                    </a:lnTo>
                    <a:lnTo>
                      <a:pt x="2414" y="590"/>
                    </a:lnTo>
                    <a:lnTo>
                      <a:pt x="2422" y="594"/>
                    </a:lnTo>
                    <a:lnTo>
                      <a:pt x="2439" y="587"/>
                    </a:lnTo>
                    <a:lnTo>
                      <a:pt x="2439" y="594"/>
                    </a:lnTo>
                    <a:lnTo>
                      <a:pt x="2434" y="605"/>
                    </a:lnTo>
                    <a:lnTo>
                      <a:pt x="2433" y="615"/>
                    </a:lnTo>
                    <a:lnTo>
                      <a:pt x="2427" y="623"/>
                    </a:lnTo>
                    <a:lnTo>
                      <a:pt x="2431" y="628"/>
                    </a:lnTo>
                    <a:lnTo>
                      <a:pt x="2439" y="624"/>
                    </a:lnTo>
                    <a:lnTo>
                      <a:pt x="2443" y="631"/>
                    </a:lnTo>
                    <a:lnTo>
                      <a:pt x="2443" y="612"/>
                    </a:lnTo>
                    <a:lnTo>
                      <a:pt x="2466" y="596"/>
                    </a:lnTo>
                    <a:lnTo>
                      <a:pt x="2467" y="597"/>
                    </a:lnTo>
                    <a:lnTo>
                      <a:pt x="2466" y="607"/>
                    </a:lnTo>
                    <a:lnTo>
                      <a:pt x="2467" y="619"/>
                    </a:lnTo>
                    <a:lnTo>
                      <a:pt x="2466" y="636"/>
                    </a:lnTo>
                    <a:lnTo>
                      <a:pt x="2460" y="650"/>
                    </a:lnTo>
                    <a:lnTo>
                      <a:pt x="2459" y="668"/>
                    </a:lnTo>
                    <a:lnTo>
                      <a:pt x="2466" y="683"/>
                    </a:lnTo>
                    <a:lnTo>
                      <a:pt x="2446" y="695"/>
                    </a:lnTo>
                    <a:lnTo>
                      <a:pt x="2451" y="712"/>
                    </a:lnTo>
                    <a:lnTo>
                      <a:pt x="2466" y="711"/>
                    </a:lnTo>
                    <a:lnTo>
                      <a:pt x="2466" y="736"/>
                    </a:lnTo>
                    <a:lnTo>
                      <a:pt x="2482" y="720"/>
                    </a:lnTo>
                    <a:lnTo>
                      <a:pt x="2486" y="727"/>
                    </a:lnTo>
                    <a:lnTo>
                      <a:pt x="2495" y="718"/>
                    </a:lnTo>
                    <a:lnTo>
                      <a:pt x="2495" y="727"/>
                    </a:lnTo>
                    <a:lnTo>
                      <a:pt x="2489" y="733"/>
                    </a:lnTo>
                    <a:lnTo>
                      <a:pt x="2494" y="743"/>
                    </a:lnTo>
                    <a:lnTo>
                      <a:pt x="2504" y="744"/>
                    </a:lnTo>
                    <a:lnTo>
                      <a:pt x="2509" y="727"/>
                    </a:lnTo>
                    <a:lnTo>
                      <a:pt x="2504" y="711"/>
                    </a:lnTo>
                    <a:lnTo>
                      <a:pt x="2506" y="695"/>
                    </a:lnTo>
                    <a:lnTo>
                      <a:pt x="2502" y="682"/>
                    </a:lnTo>
                    <a:lnTo>
                      <a:pt x="2488" y="673"/>
                    </a:lnTo>
                    <a:lnTo>
                      <a:pt x="2488" y="667"/>
                    </a:lnTo>
                    <a:lnTo>
                      <a:pt x="2495" y="636"/>
                    </a:lnTo>
                    <a:lnTo>
                      <a:pt x="2492" y="631"/>
                    </a:lnTo>
                    <a:lnTo>
                      <a:pt x="2489" y="620"/>
                    </a:lnTo>
                    <a:lnTo>
                      <a:pt x="2495" y="620"/>
                    </a:lnTo>
                    <a:lnTo>
                      <a:pt x="2500" y="618"/>
                    </a:lnTo>
                    <a:lnTo>
                      <a:pt x="2504" y="620"/>
                    </a:lnTo>
                    <a:lnTo>
                      <a:pt x="2506" y="625"/>
                    </a:lnTo>
                    <a:lnTo>
                      <a:pt x="2510" y="623"/>
                    </a:lnTo>
                    <a:lnTo>
                      <a:pt x="2521" y="621"/>
                    </a:lnTo>
                    <a:lnTo>
                      <a:pt x="2533" y="628"/>
                    </a:lnTo>
                    <a:lnTo>
                      <a:pt x="2540" y="625"/>
                    </a:lnTo>
                    <a:lnTo>
                      <a:pt x="2545" y="613"/>
                    </a:lnTo>
                    <a:lnTo>
                      <a:pt x="2549" y="607"/>
                    </a:lnTo>
                    <a:lnTo>
                      <a:pt x="2563" y="599"/>
                    </a:lnTo>
                    <a:lnTo>
                      <a:pt x="2563" y="590"/>
                    </a:lnTo>
                    <a:lnTo>
                      <a:pt x="2569" y="574"/>
                    </a:lnTo>
                    <a:lnTo>
                      <a:pt x="2595" y="555"/>
                    </a:lnTo>
                    <a:lnTo>
                      <a:pt x="2602" y="544"/>
                    </a:lnTo>
                    <a:lnTo>
                      <a:pt x="2591" y="542"/>
                    </a:lnTo>
                    <a:lnTo>
                      <a:pt x="2594" y="520"/>
                    </a:lnTo>
                    <a:lnTo>
                      <a:pt x="2592" y="506"/>
                    </a:lnTo>
                    <a:lnTo>
                      <a:pt x="2589" y="491"/>
                    </a:lnTo>
                    <a:lnTo>
                      <a:pt x="2576" y="483"/>
                    </a:lnTo>
                    <a:lnTo>
                      <a:pt x="2575" y="491"/>
                    </a:lnTo>
                    <a:lnTo>
                      <a:pt x="2573" y="499"/>
                    </a:lnTo>
                    <a:lnTo>
                      <a:pt x="2572" y="508"/>
                    </a:lnTo>
                    <a:lnTo>
                      <a:pt x="2579" y="505"/>
                    </a:lnTo>
                    <a:lnTo>
                      <a:pt x="2583" y="497"/>
                    </a:lnTo>
                    <a:lnTo>
                      <a:pt x="2570" y="522"/>
                    </a:lnTo>
                    <a:lnTo>
                      <a:pt x="2551" y="528"/>
                    </a:lnTo>
                    <a:lnTo>
                      <a:pt x="2538" y="526"/>
                    </a:lnTo>
                    <a:lnTo>
                      <a:pt x="2542" y="516"/>
                    </a:lnTo>
                    <a:lnTo>
                      <a:pt x="2543" y="494"/>
                    </a:lnTo>
                    <a:lnTo>
                      <a:pt x="2547" y="491"/>
                    </a:lnTo>
                    <a:lnTo>
                      <a:pt x="2554" y="492"/>
                    </a:lnTo>
                    <a:lnTo>
                      <a:pt x="2563" y="472"/>
                    </a:lnTo>
                    <a:lnTo>
                      <a:pt x="2563" y="462"/>
                    </a:lnTo>
                    <a:lnTo>
                      <a:pt x="2557" y="465"/>
                    </a:lnTo>
                    <a:lnTo>
                      <a:pt x="2557" y="463"/>
                    </a:lnTo>
                    <a:lnTo>
                      <a:pt x="2558" y="449"/>
                    </a:lnTo>
                    <a:lnTo>
                      <a:pt x="2567" y="432"/>
                    </a:lnTo>
                    <a:lnTo>
                      <a:pt x="2586" y="425"/>
                    </a:lnTo>
                    <a:lnTo>
                      <a:pt x="2589" y="421"/>
                    </a:lnTo>
                    <a:lnTo>
                      <a:pt x="2581" y="436"/>
                    </a:lnTo>
                    <a:lnTo>
                      <a:pt x="2581" y="451"/>
                    </a:lnTo>
                    <a:lnTo>
                      <a:pt x="2585" y="458"/>
                    </a:lnTo>
                    <a:lnTo>
                      <a:pt x="2595" y="445"/>
                    </a:lnTo>
                    <a:lnTo>
                      <a:pt x="2599" y="427"/>
                    </a:lnTo>
                    <a:lnTo>
                      <a:pt x="2594" y="408"/>
                    </a:lnTo>
                    <a:lnTo>
                      <a:pt x="2583" y="408"/>
                    </a:lnTo>
                    <a:lnTo>
                      <a:pt x="2569" y="420"/>
                    </a:lnTo>
                    <a:lnTo>
                      <a:pt x="2556" y="418"/>
                    </a:lnTo>
                    <a:lnTo>
                      <a:pt x="2542" y="391"/>
                    </a:lnTo>
                    <a:lnTo>
                      <a:pt x="2536" y="386"/>
                    </a:lnTo>
                    <a:lnTo>
                      <a:pt x="2537" y="394"/>
                    </a:lnTo>
                    <a:lnTo>
                      <a:pt x="2532" y="399"/>
                    </a:lnTo>
                    <a:lnTo>
                      <a:pt x="2524" y="392"/>
                    </a:lnTo>
                    <a:lnTo>
                      <a:pt x="2524" y="387"/>
                    </a:lnTo>
                    <a:lnTo>
                      <a:pt x="2508" y="379"/>
                    </a:lnTo>
                    <a:lnTo>
                      <a:pt x="2505" y="372"/>
                    </a:lnTo>
                    <a:lnTo>
                      <a:pt x="2505" y="367"/>
                    </a:lnTo>
                    <a:lnTo>
                      <a:pt x="2479" y="370"/>
                    </a:lnTo>
                    <a:lnTo>
                      <a:pt x="2465" y="360"/>
                    </a:lnTo>
                    <a:lnTo>
                      <a:pt x="2461" y="352"/>
                    </a:lnTo>
                    <a:lnTo>
                      <a:pt x="2465" y="345"/>
                    </a:lnTo>
                    <a:lnTo>
                      <a:pt x="2447" y="336"/>
                    </a:lnTo>
                    <a:lnTo>
                      <a:pt x="2445" y="328"/>
                    </a:lnTo>
                    <a:lnTo>
                      <a:pt x="2436" y="318"/>
                    </a:lnTo>
                    <a:lnTo>
                      <a:pt x="2434" y="290"/>
                    </a:lnTo>
                    <a:lnTo>
                      <a:pt x="2434" y="275"/>
                    </a:lnTo>
                    <a:lnTo>
                      <a:pt x="2435" y="266"/>
                    </a:lnTo>
                    <a:lnTo>
                      <a:pt x="2441" y="262"/>
                    </a:lnTo>
                    <a:lnTo>
                      <a:pt x="2445" y="262"/>
                    </a:lnTo>
                    <a:lnTo>
                      <a:pt x="2456" y="236"/>
                    </a:lnTo>
                    <a:lnTo>
                      <a:pt x="2459" y="236"/>
                    </a:lnTo>
                    <a:lnTo>
                      <a:pt x="2461" y="242"/>
                    </a:lnTo>
                    <a:lnTo>
                      <a:pt x="2465" y="237"/>
                    </a:lnTo>
                    <a:lnTo>
                      <a:pt x="2466" y="222"/>
                    </a:lnTo>
                    <a:lnTo>
                      <a:pt x="2461" y="227"/>
                    </a:lnTo>
                    <a:lnTo>
                      <a:pt x="2452" y="204"/>
                    </a:lnTo>
                    <a:lnTo>
                      <a:pt x="2444" y="194"/>
                    </a:lnTo>
                    <a:lnTo>
                      <a:pt x="2444" y="184"/>
                    </a:lnTo>
                    <a:lnTo>
                      <a:pt x="2445" y="171"/>
                    </a:lnTo>
                    <a:lnTo>
                      <a:pt x="2452" y="156"/>
                    </a:lnTo>
                    <a:lnTo>
                      <a:pt x="2449" y="156"/>
                    </a:lnTo>
                    <a:lnTo>
                      <a:pt x="2450" y="145"/>
                    </a:lnTo>
                    <a:lnTo>
                      <a:pt x="2451" y="137"/>
                    </a:lnTo>
                    <a:lnTo>
                      <a:pt x="2451" y="122"/>
                    </a:lnTo>
                    <a:lnTo>
                      <a:pt x="2455" y="117"/>
                    </a:lnTo>
                    <a:lnTo>
                      <a:pt x="2460" y="118"/>
                    </a:lnTo>
                    <a:lnTo>
                      <a:pt x="2461" y="114"/>
                    </a:lnTo>
                    <a:lnTo>
                      <a:pt x="2462" y="106"/>
                    </a:lnTo>
                    <a:lnTo>
                      <a:pt x="2470" y="101"/>
                    </a:lnTo>
                    <a:lnTo>
                      <a:pt x="2488" y="124"/>
                    </a:lnTo>
                    <a:lnTo>
                      <a:pt x="2492" y="123"/>
                    </a:lnTo>
                    <a:lnTo>
                      <a:pt x="2495" y="107"/>
                    </a:lnTo>
                    <a:lnTo>
                      <a:pt x="2493" y="86"/>
                    </a:lnTo>
                    <a:lnTo>
                      <a:pt x="2487" y="85"/>
                    </a:lnTo>
                    <a:lnTo>
                      <a:pt x="2481" y="79"/>
                    </a:lnTo>
                    <a:lnTo>
                      <a:pt x="2479" y="67"/>
                    </a:lnTo>
                    <a:lnTo>
                      <a:pt x="2488" y="52"/>
                    </a:lnTo>
                    <a:lnTo>
                      <a:pt x="2502" y="36"/>
                    </a:lnTo>
                    <a:lnTo>
                      <a:pt x="2505" y="26"/>
                    </a:lnTo>
                    <a:lnTo>
                      <a:pt x="2506" y="16"/>
                    </a:lnTo>
                    <a:lnTo>
                      <a:pt x="2513" y="2"/>
                    </a:lnTo>
                    <a:lnTo>
                      <a:pt x="2522" y="0"/>
                    </a:lnTo>
                    <a:lnTo>
                      <a:pt x="2531" y="2"/>
                    </a:lnTo>
                    <a:lnTo>
                      <a:pt x="2541" y="0"/>
                    </a:lnTo>
                    <a:lnTo>
                      <a:pt x="2551" y="10"/>
                    </a:lnTo>
                    <a:lnTo>
                      <a:pt x="2549" y="18"/>
                    </a:lnTo>
                    <a:lnTo>
                      <a:pt x="2546" y="22"/>
                    </a:lnTo>
                    <a:lnTo>
                      <a:pt x="2545" y="32"/>
                    </a:lnTo>
                    <a:lnTo>
                      <a:pt x="2546" y="38"/>
                    </a:lnTo>
                    <a:lnTo>
                      <a:pt x="2554" y="32"/>
                    </a:lnTo>
                    <a:lnTo>
                      <a:pt x="2554" y="49"/>
                    </a:lnTo>
                    <a:lnTo>
                      <a:pt x="2564" y="40"/>
                    </a:lnTo>
                    <a:lnTo>
                      <a:pt x="2567" y="32"/>
                    </a:lnTo>
                    <a:lnTo>
                      <a:pt x="2576" y="44"/>
                    </a:lnTo>
                    <a:lnTo>
                      <a:pt x="2594" y="37"/>
                    </a:lnTo>
                    <a:lnTo>
                      <a:pt x="2594" y="47"/>
                    </a:lnTo>
                    <a:lnTo>
                      <a:pt x="2590" y="63"/>
                    </a:lnTo>
                    <a:lnTo>
                      <a:pt x="2595" y="75"/>
                    </a:lnTo>
                    <a:lnTo>
                      <a:pt x="2605" y="76"/>
                    </a:lnTo>
                    <a:lnTo>
                      <a:pt x="2632" y="115"/>
                    </a:lnTo>
                    <a:lnTo>
                      <a:pt x="2637" y="147"/>
                    </a:lnTo>
                    <a:lnTo>
                      <a:pt x="2638" y="167"/>
                    </a:lnTo>
                    <a:lnTo>
                      <a:pt x="2637" y="190"/>
                    </a:lnTo>
                    <a:lnTo>
                      <a:pt x="2633" y="189"/>
                    </a:lnTo>
                    <a:lnTo>
                      <a:pt x="2634" y="198"/>
                    </a:lnTo>
                    <a:lnTo>
                      <a:pt x="2645" y="201"/>
                    </a:lnTo>
                    <a:lnTo>
                      <a:pt x="2648" y="221"/>
                    </a:lnTo>
                    <a:lnTo>
                      <a:pt x="2662" y="220"/>
                    </a:lnTo>
                    <a:lnTo>
                      <a:pt x="2671" y="230"/>
                    </a:lnTo>
                    <a:lnTo>
                      <a:pt x="2671" y="244"/>
                    </a:lnTo>
                    <a:lnTo>
                      <a:pt x="2672" y="251"/>
                    </a:lnTo>
                    <a:lnTo>
                      <a:pt x="2681" y="264"/>
                    </a:lnTo>
                    <a:lnTo>
                      <a:pt x="2683" y="274"/>
                    </a:lnTo>
                    <a:lnTo>
                      <a:pt x="2685" y="284"/>
                    </a:lnTo>
                    <a:lnTo>
                      <a:pt x="2688" y="284"/>
                    </a:lnTo>
                    <a:lnTo>
                      <a:pt x="2692" y="279"/>
                    </a:lnTo>
                    <a:lnTo>
                      <a:pt x="2693" y="274"/>
                    </a:lnTo>
                    <a:lnTo>
                      <a:pt x="2701" y="280"/>
                    </a:lnTo>
                    <a:lnTo>
                      <a:pt x="2703" y="297"/>
                    </a:lnTo>
                    <a:lnTo>
                      <a:pt x="2709" y="301"/>
                    </a:lnTo>
                    <a:lnTo>
                      <a:pt x="2713" y="308"/>
                    </a:lnTo>
                    <a:lnTo>
                      <a:pt x="2694" y="312"/>
                    </a:lnTo>
                    <a:lnTo>
                      <a:pt x="2671" y="301"/>
                    </a:lnTo>
                    <a:lnTo>
                      <a:pt x="2664" y="302"/>
                    </a:lnTo>
                    <a:lnTo>
                      <a:pt x="2665" y="306"/>
                    </a:lnTo>
                    <a:lnTo>
                      <a:pt x="2665" y="312"/>
                    </a:lnTo>
                    <a:lnTo>
                      <a:pt x="2661" y="316"/>
                    </a:lnTo>
                    <a:lnTo>
                      <a:pt x="2661" y="318"/>
                    </a:lnTo>
                    <a:lnTo>
                      <a:pt x="2680" y="321"/>
                    </a:lnTo>
                    <a:lnTo>
                      <a:pt x="2688" y="334"/>
                    </a:lnTo>
                    <a:lnTo>
                      <a:pt x="2683" y="343"/>
                    </a:lnTo>
                    <a:lnTo>
                      <a:pt x="2676" y="352"/>
                    </a:lnTo>
                    <a:lnTo>
                      <a:pt x="2670" y="352"/>
                    </a:lnTo>
                    <a:lnTo>
                      <a:pt x="2664" y="357"/>
                    </a:lnTo>
                    <a:lnTo>
                      <a:pt x="2658" y="357"/>
                    </a:lnTo>
                    <a:lnTo>
                      <a:pt x="2656" y="364"/>
                    </a:lnTo>
                    <a:lnTo>
                      <a:pt x="2648" y="371"/>
                    </a:lnTo>
                    <a:lnTo>
                      <a:pt x="2650" y="378"/>
                    </a:lnTo>
                    <a:lnTo>
                      <a:pt x="2649" y="381"/>
                    </a:lnTo>
                    <a:lnTo>
                      <a:pt x="2669" y="381"/>
                    </a:lnTo>
                    <a:lnTo>
                      <a:pt x="2673" y="388"/>
                    </a:lnTo>
                    <a:lnTo>
                      <a:pt x="2678" y="402"/>
                    </a:lnTo>
                    <a:lnTo>
                      <a:pt x="2692" y="408"/>
                    </a:lnTo>
                    <a:lnTo>
                      <a:pt x="2705" y="405"/>
                    </a:lnTo>
                    <a:lnTo>
                      <a:pt x="2715" y="391"/>
                    </a:lnTo>
                    <a:lnTo>
                      <a:pt x="2723" y="389"/>
                    </a:lnTo>
                    <a:lnTo>
                      <a:pt x="2724" y="395"/>
                    </a:lnTo>
                    <a:lnTo>
                      <a:pt x="2718" y="404"/>
                    </a:lnTo>
                    <a:lnTo>
                      <a:pt x="2725" y="402"/>
                    </a:lnTo>
                    <a:lnTo>
                      <a:pt x="2731" y="413"/>
                    </a:lnTo>
                    <a:lnTo>
                      <a:pt x="2735" y="409"/>
                    </a:lnTo>
                    <a:lnTo>
                      <a:pt x="2745" y="415"/>
                    </a:lnTo>
                    <a:lnTo>
                      <a:pt x="2748" y="406"/>
                    </a:lnTo>
                    <a:lnTo>
                      <a:pt x="2751" y="421"/>
                    </a:lnTo>
                    <a:lnTo>
                      <a:pt x="2748" y="432"/>
                    </a:lnTo>
                    <a:lnTo>
                      <a:pt x="2744" y="440"/>
                    </a:lnTo>
                    <a:lnTo>
                      <a:pt x="2735" y="430"/>
                    </a:lnTo>
                    <a:lnTo>
                      <a:pt x="2729" y="434"/>
                    </a:lnTo>
                    <a:lnTo>
                      <a:pt x="2720" y="431"/>
                    </a:lnTo>
                    <a:lnTo>
                      <a:pt x="2745" y="465"/>
                    </a:lnTo>
                    <a:lnTo>
                      <a:pt x="2755" y="469"/>
                    </a:lnTo>
                    <a:lnTo>
                      <a:pt x="2756" y="479"/>
                    </a:lnTo>
                    <a:lnTo>
                      <a:pt x="2764" y="494"/>
                    </a:lnTo>
                    <a:lnTo>
                      <a:pt x="2763" y="499"/>
                    </a:lnTo>
                    <a:lnTo>
                      <a:pt x="2773" y="515"/>
                    </a:lnTo>
                    <a:lnTo>
                      <a:pt x="2768" y="531"/>
                    </a:lnTo>
                    <a:lnTo>
                      <a:pt x="2768" y="549"/>
                    </a:lnTo>
                    <a:lnTo>
                      <a:pt x="2766" y="558"/>
                    </a:lnTo>
                    <a:lnTo>
                      <a:pt x="2771" y="574"/>
                    </a:lnTo>
                    <a:lnTo>
                      <a:pt x="2775" y="581"/>
                    </a:lnTo>
                    <a:lnTo>
                      <a:pt x="2779" y="591"/>
                    </a:lnTo>
                    <a:lnTo>
                      <a:pt x="2787" y="581"/>
                    </a:lnTo>
                    <a:lnTo>
                      <a:pt x="2798" y="559"/>
                    </a:lnTo>
                    <a:lnTo>
                      <a:pt x="2798" y="540"/>
                    </a:lnTo>
                    <a:lnTo>
                      <a:pt x="2799" y="535"/>
                    </a:lnTo>
                    <a:lnTo>
                      <a:pt x="2800" y="532"/>
                    </a:lnTo>
                    <a:lnTo>
                      <a:pt x="2806" y="532"/>
                    </a:lnTo>
                    <a:lnTo>
                      <a:pt x="2807" y="513"/>
                    </a:lnTo>
                    <a:lnTo>
                      <a:pt x="2806" y="495"/>
                    </a:lnTo>
                    <a:lnTo>
                      <a:pt x="2806" y="480"/>
                    </a:lnTo>
                    <a:lnTo>
                      <a:pt x="2818" y="465"/>
                    </a:lnTo>
                    <a:lnTo>
                      <a:pt x="2826" y="447"/>
                    </a:lnTo>
                    <a:lnTo>
                      <a:pt x="2837" y="442"/>
                    </a:lnTo>
                    <a:lnTo>
                      <a:pt x="2850" y="443"/>
                    </a:lnTo>
                    <a:lnTo>
                      <a:pt x="2855" y="462"/>
                    </a:lnTo>
                    <a:lnTo>
                      <a:pt x="2866" y="480"/>
                    </a:lnTo>
                    <a:lnTo>
                      <a:pt x="2896" y="505"/>
                    </a:lnTo>
                    <a:lnTo>
                      <a:pt x="2901" y="517"/>
                    </a:lnTo>
                    <a:lnTo>
                      <a:pt x="2907" y="554"/>
                    </a:lnTo>
                    <a:lnTo>
                      <a:pt x="2913" y="575"/>
                    </a:lnTo>
                    <a:lnTo>
                      <a:pt x="2914" y="592"/>
                    </a:lnTo>
                    <a:lnTo>
                      <a:pt x="2906" y="599"/>
                    </a:lnTo>
                    <a:lnTo>
                      <a:pt x="2897" y="597"/>
                    </a:lnTo>
                    <a:lnTo>
                      <a:pt x="2893" y="592"/>
                    </a:lnTo>
                    <a:lnTo>
                      <a:pt x="2893" y="575"/>
                    </a:lnTo>
                    <a:lnTo>
                      <a:pt x="2884" y="598"/>
                    </a:lnTo>
                    <a:lnTo>
                      <a:pt x="2887" y="615"/>
                    </a:lnTo>
                    <a:lnTo>
                      <a:pt x="2884" y="631"/>
                    </a:lnTo>
                    <a:lnTo>
                      <a:pt x="2884" y="641"/>
                    </a:lnTo>
                    <a:lnTo>
                      <a:pt x="2895" y="663"/>
                    </a:lnTo>
                    <a:lnTo>
                      <a:pt x="2900" y="677"/>
                    </a:lnTo>
                    <a:lnTo>
                      <a:pt x="2908" y="689"/>
                    </a:lnTo>
                    <a:lnTo>
                      <a:pt x="2930" y="732"/>
                    </a:lnTo>
                    <a:lnTo>
                      <a:pt x="2936" y="737"/>
                    </a:lnTo>
                    <a:lnTo>
                      <a:pt x="2944" y="746"/>
                    </a:lnTo>
                    <a:lnTo>
                      <a:pt x="2954" y="741"/>
                    </a:lnTo>
                    <a:lnTo>
                      <a:pt x="2955" y="732"/>
                    </a:lnTo>
                    <a:lnTo>
                      <a:pt x="2957" y="721"/>
                    </a:lnTo>
                    <a:lnTo>
                      <a:pt x="2966" y="716"/>
                    </a:lnTo>
                    <a:lnTo>
                      <a:pt x="2971" y="721"/>
                    </a:lnTo>
                    <a:lnTo>
                      <a:pt x="2974" y="715"/>
                    </a:lnTo>
                    <a:lnTo>
                      <a:pt x="2977" y="720"/>
                    </a:lnTo>
                    <a:lnTo>
                      <a:pt x="2983" y="721"/>
                    </a:lnTo>
                    <a:lnTo>
                      <a:pt x="2987" y="699"/>
                    </a:lnTo>
                    <a:lnTo>
                      <a:pt x="2987" y="679"/>
                    </a:lnTo>
                    <a:lnTo>
                      <a:pt x="2988" y="673"/>
                    </a:lnTo>
                    <a:lnTo>
                      <a:pt x="2997" y="653"/>
                    </a:lnTo>
                    <a:lnTo>
                      <a:pt x="3009" y="640"/>
                    </a:lnTo>
                    <a:lnTo>
                      <a:pt x="3020" y="607"/>
                    </a:lnTo>
                    <a:lnTo>
                      <a:pt x="3021" y="592"/>
                    </a:lnTo>
                    <a:lnTo>
                      <a:pt x="3027" y="586"/>
                    </a:lnTo>
                    <a:lnTo>
                      <a:pt x="3030" y="545"/>
                    </a:lnTo>
                    <a:lnTo>
                      <a:pt x="3029" y="538"/>
                    </a:lnTo>
                    <a:lnTo>
                      <a:pt x="3035" y="531"/>
                    </a:lnTo>
                    <a:lnTo>
                      <a:pt x="3047" y="529"/>
                    </a:lnTo>
                    <a:lnTo>
                      <a:pt x="3049" y="523"/>
                    </a:lnTo>
                    <a:lnTo>
                      <a:pt x="3054" y="524"/>
                    </a:lnTo>
                    <a:lnTo>
                      <a:pt x="3064" y="520"/>
                    </a:lnTo>
                    <a:lnTo>
                      <a:pt x="3076" y="524"/>
                    </a:lnTo>
                    <a:lnTo>
                      <a:pt x="3087" y="522"/>
                    </a:lnTo>
                    <a:lnTo>
                      <a:pt x="3083" y="517"/>
                    </a:lnTo>
                    <a:lnTo>
                      <a:pt x="3069" y="515"/>
                    </a:lnTo>
                    <a:lnTo>
                      <a:pt x="3064" y="507"/>
                    </a:lnTo>
                    <a:lnTo>
                      <a:pt x="3068" y="501"/>
                    </a:lnTo>
                    <a:lnTo>
                      <a:pt x="3065" y="496"/>
                    </a:lnTo>
                    <a:lnTo>
                      <a:pt x="3075" y="496"/>
                    </a:lnTo>
                    <a:lnTo>
                      <a:pt x="3074" y="488"/>
                    </a:lnTo>
                    <a:lnTo>
                      <a:pt x="3079" y="485"/>
                    </a:lnTo>
                    <a:lnTo>
                      <a:pt x="3090" y="489"/>
                    </a:lnTo>
                    <a:lnTo>
                      <a:pt x="3087" y="479"/>
                    </a:lnTo>
                    <a:lnTo>
                      <a:pt x="3080" y="479"/>
                    </a:lnTo>
                    <a:lnTo>
                      <a:pt x="3073" y="469"/>
                    </a:lnTo>
                    <a:lnTo>
                      <a:pt x="3059" y="465"/>
                    </a:lnTo>
                    <a:lnTo>
                      <a:pt x="3052" y="456"/>
                    </a:lnTo>
                    <a:lnTo>
                      <a:pt x="3047" y="442"/>
                    </a:lnTo>
                    <a:lnTo>
                      <a:pt x="3048" y="431"/>
                    </a:lnTo>
                    <a:lnTo>
                      <a:pt x="3049" y="426"/>
                    </a:lnTo>
                    <a:lnTo>
                      <a:pt x="3046" y="410"/>
                    </a:lnTo>
                    <a:lnTo>
                      <a:pt x="3048" y="400"/>
                    </a:lnTo>
                    <a:lnTo>
                      <a:pt x="3044" y="386"/>
                    </a:lnTo>
                    <a:lnTo>
                      <a:pt x="3046" y="381"/>
                    </a:lnTo>
                    <a:lnTo>
                      <a:pt x="3048" y="371"/>
                    </a:lnTo>
                    <a:lnTo>
                      <a:pt x="3048" y="360"/>
                    </a:lnTo>
                    <a:lnTo>
                      <a:pt x="3067" y="365"/>
                    </a:lnTo>
                    <a:lnTo>
                      <a:pt x="3075" y="356"/>
                    </a:lnTo>
                    <a:lnTo>
                      <a:pt x="3097" y="355"/>
                    </a:lnTo>
                    <a:lnTo>
                      <a:pt x="3116" y="360"/>
                    </a:lnTo>
                    <a:lnTo>
                      <a:pt x="3126" y="371"/>
                    </a:lnTo>
                    <a:lnTo>
                      <a:pt x="3150" y="384"/>
                    </a:lnTo>
                    <a:lnTo>
                      <a:pt x="3173" y="381"/>
                    </a:lnTo>
                    <a:lnTo>
                      <a:pt x="3181" y="386"/>
                    </a:lnTo>
                    <a:lnTo>
                      <a:pt x="3192" y="383"/>
                    </a:lnTo>
                    <a:lnTo>
                      <a:pt x="3200" y="378"/>
                    </a:lnTo>
                    <a:lnTo>
                      <a:pt x="3205" y="386"/>
                    </a:lnTo>
                    <a:lnTo>
                      <a:pt x="3205" y="403"/>
                    </a:lnTo>
                    <a:lnTo>
                      <a:pt x="3207" y="411"/>
                    </a:lnTo>
                    <a:lnTo>
                      <a:pt x="3198" y="415"/>
                    </a:lnTo>
                    <a:lnTo>
                      <a:pt x="3205" y="415"/>
                    </a:lnTo>
                    <a:lnTo>
                      <a:pt x="3216" y="431"/>
                    </a:lnTo>
                    <a:lnTo>
                      <a:pt x="3224" y="445"/>
                    </a:lnTo>
                    <a:lnTo>
                      <a:pt x="3220" y="451"/>
                    </a:lnTo>
                    <a:lnTo>
                      <a:pt x="3223" y="453"/>
                    </a:lnTo>
                    <a:lnTo>
                      <a:pt x="3251" y="451"/>
                    </a:lnTo>
                    <a:lnTo>
                      <a:pt x="3259" y="458"/>
                    </a:lnTo>
                    <a:lnTo>
                      <a:pt x="3269" y="461"/>
                    </a:lnTo>
                    <a:lnTo>
                      <a:pt x="3272" y="470"/>
                    </a:lnTo>
                    <a:lnTo>
                      <a:pt x="3262" y="484"/>
                    </a:lnTo>
                    <a:lnTo>
                      <a:pt x="3246" y="496"/>
                    </a:lnTo>
                    <a:lnTo>
                      <a:pt x="3240" y="508"/>
                    </a:lnTo>
                    <a:lnTo>
                      <a:pt x="3272" y="513"/>
                    </a:lnTo>
                    <a:lnTo>
                      <a:pt x="3277" y="526"/>
                    </a:lnTo>
                    <a:lnTo>
                      <a:pt x="3275" y="542"/>
                    </a:lnTo>
                    <a:lnTo>
                      <a:pt x="3271" y="549"/>
                    </a:lnTo>
                    <a:lnTo>
                      <a:pt x="3258" y="558"/>
                    </a:lnTo>
                    <a:lnTo>
                      <a:pt x="3252" y="559"/>
                    </a:lnTo>
                    <a:lnTo>
                      <a:pt x="3246" y="570"/>
                    </a:lnTo>
                    <a:lnTo>
                      <a:pt x="3242" y="577"/>
                    </a:lnTo>
                    <a:lnTo>
                      <a:pt x="3236" y="571"/>
                    </a:lnTo>
                    <a:lnTo>
                      <a:pt x="3232" y="556"/>
                    </a:lnTo>
                    <a:lnTo>
                      <a:pt x="3225" y="559"/>
                    </a:lnTo>
                    <a:lnTo>
                      <a:pt x="3223" y="566"/>
                    </a:lnTo>
                    <a:lnTo>
                      <a:pt x="3208" y="559"/>
                    </a:lnTo>
                    <a:lnTo>
                      <a:pt x="3207" y="569"/>
                    </a:lnTo>
                    <a:lnTo>
                      <a:pt x="3220" y="588"/>
                    </a:lnTo>
                    <a:lnTo>
                      <a:pt x="3215" y="592"/>
                    </a:lnTo>
                    <a:lnTo>
                      <a:pt x="3215" y="596"/>
                    </a:lnTo>
                    <a:lnTo>
                      <a:pt x="3221" y="597"/>
                    </a:lnTo>
                    <a:lnTo>
                      <a:pt x="3221" y="605"/>
                    </a:lnTo>
                    <a:lnTo>
                      <a:pt x="3220" y="613"/>
                    </a:lnTo>
                    <a:lnTo>
                      <a:pt x="3239" y="604"/>
                    </a:lnTo>
                    <a:lnTo>
                      <a:pt x="3232" y="620"/>
                    </a:lnTo>
                    <a:lnTo>
                      <a:pt x="3230" y="637"/>
                    </a:lnTo>
                    <a:lnTo>
                      <a:pt x="3231" y="651"/>
                    </a:lnTo>
                    <a:lnTo>
                      <a:pt x="3257" y="688"/>
                    </a:lnTo>
                    <a:lnTo>
                      <a:pt x="3268" y="699"/>
                    </a:lnTo>
                    <a:lnTo>
                      <a:pt x="3275" y="711"/>
                    </a:lnTo>
                    <a:lnTo>
                      <a:pt x="3275" y="717"/>
                    </a:lnTo>
                    <a:lnTo>
                      <a:pt x="3271" y="723"/>
                    </a:lnTo>
                    <a:lnTo>
                      <a:pt x="3271" y="738"/>
                    </a:lnTo>
                    <a:lnTo>
                      <a:pt x="3274" y="748"/>
                    </a:lnTo>
                    <a:lnTo>
                      <a:pt x="3268" y="755"/>
                    </a:lnTo>
                    <a:lnTo>
                      <a:pt x="3268" y="764"/>
                    </a:lnTo>
                    <a:lnTo>
                      <a:pt x="3255" y="770"/>
                    </a:lnTo>
                    <a:lnTo>
                      <a:pt x="3248" y="776"/>
                    </a:lnTo>
                    <a:lnTo>
                      <a:pt x="3236" y="790"/>
                    </a:lnTo>
                    <a:lnTo>
                      <a:pt x="3235" y="798"/>
                    </a:lnTo>
                    <a:lnTo>
                      <a:pt x="3230" y="807"/>
                    </a:lnTo>
                    <a:lnTo>
                      <a:pt x="3202" y="835"/>
                    </a:lnTo>
                    <a:lnTo>
                      <a:pt x="3183" y="840"/>
                    </a:lnTo>
                    <a:lnTo>
                      <a:pt x="3180" y="851"/>
                    </a:lnTo>
                    <a:lnTo>
                      <a:pt x="3170" y="863"/>
                    </a:lnTo>
                    <a:lnTo>
                      <a:pt x="3162" y="863"/>
                    </a:lnTo>
                    <a:lnTo>
                      <a:pt x="3157" y="859"/>
                    </a:lnTo>
                    <a:lnTo>
                      <a:pt x="3155" y="851"/>
                    </a:lnTo>
                    <a:lnTo>
                      <a:pt x="3134" y="831"/>
                    </a:lnTo>
                    <a:lnTo>
                      <a:pt x="3126" y="819"/>
                    </a:lnTo>
                    <a:lnTo>
                      <a:pt x="3119" y="827"/>
                    </a:lnTo>
                    <a:lnTo>
                      <a:pt x="3121" y="836"/>
                    </a:lnTo>
                    <a:lnTo>
                      <a:pt x="3133" y="855"/>
                    </a:lnTo>
                    <a:lnTo>
                      <a:pt x="3134" y="868"/>
                    </a:lnTo>
                    <a:lnTo>
                      <a:pt x="3140" y="886"/>
                    </a:lnTo>
                    <a:lnTo>
                      <a:pt x="3140" y="892"/>
                    </a:lnTo>
                    <a:lnTo>
                      <a:pt x="3139" y="886"/>
                    </a:lnTo>
                    <a:lnTo>
                      <a:pt x="3128" y="884"/>
                    </a:lnTo>
                    <a:lnTo>
                      <a:pt x="3114" y="870"/>
                    </a:lnTo>
                    <a:lnTo>
                      <a:pt x="3106" y="866"/>
                    </a:lnTo>
                    <a:lnTo>
                      <a:pt x="3103" y="863"/>
                    </a:lnTo>
                    <a:lnTo>
                      <a:pt x="3100" y="863"/>
                    </a:lnTo>
                    <a:lnTo>
                      <a:pt x="3100" y="887"/>
                    </a:lnTo>
                    <a:lnTo>
                      <a:pt x="3084" y="881"/>
                    </a:lnTo>
                    <a:lnTo>
                      <a:pt x="3076" y="882"/>
                    </a:lnTo>
                    <a:lnTo>
                      <a:pt x="3065" y="874"/>
                    </a:lnTo>
                    <a:lnTo>
                      <a:pt x="3063" y="879"/>
                    </a:lnTo>
                    <a:lnTo>
                      <a:pt x="3053" y="836"/>
                    </a:lnTo>
                    <a:lnTo>
                      <a:pt x="3044" y="835"/>
                    </a:lnTo>
                    <a:lnTo>
                      <a:pt x="3026" y="849"/>
                    </a:lnTo>
                    <a:lnTo>
                      <a:pt x="3025" y="846"/>
                    </a:lnTo>
                    <a:lnTo>
                      <a:pt x="3017" y="847"/>
                    </a:lnTo>
                    <a:lnTo>
                      <a:pt x="2990" y="838"/>
                    </a:lnTo>
                    <a:lnTo>
                      <a:pt x="2979" y="847"/>
                    </a:lnTo>
                    <a:lnTo>
                      <a:pt x="2981" y="854"/>
                    </a:lnTo>
                    <a:lnTo>
                      <a:pt x="2977" y="856"/>
                    </a:lnTo>
                    <a:lnTo>
                      <a:pt x="2979" y="865"/>
                    </a:lnTo>
                    <a:lnTo>
                      <a:pt x="3003" y="877"/>
                    </a:lnTo>
                    <a:lnTo>
                      <a:pt x="3011" y="878"/>
                    </a:lnTo>
                    <a:lnTo>
                      <a:pt x="3017" y="887"/>
                    </a:lnTo>
                    <a:lnTo>
                      <a:pt x="3015" y="895"/>
                    </a:lnTo>
                    <a:lnTo>
                      <a:pt x="3015" y="905"/>
                    </a:lnTo>
                    <a:lnTo>
                      <a:pt x="3011" y="909"/>
                    </a:lnTo>
                    <a:lnTo>
                      <a:pt x="3011" y="915"/>
                    </a:lnTo>
                    <a:lnTo>
                      <a:pt x="3009" y="921"/>
                    </a:lnTo>
                    <a:lnTo>
                      <a:pt x="3001" y="927"/>
                    </a:lnTo>
                    <a:lnTo>
                      <a:pt x="2994" y="944"/>
                    </a:lnTo>
                    <a:lnTo>
                      <a:pt x="2988" y="953"/>
                    </a:lnTo>
                    <a:lnTo>
                      <a:pt x="2981" y="960"/>
                    </a:lnTo>
                    <a:lnTo>
                      <a:pt x="2978" y="968"/>
                    </a:lnTo>
                    <a:lnTo>
                      <a:pt x="2967" y="973"/>
                    </a:lnTo>
                    <a:lnTo>
                      <a:pt x="2960" y="991"/>
                    </a:lnTo>
                    <a:lnTo>
                      <a:pt x="2956" y="996"/>
                    </a:lnTo>
                    <a:lnTo>
                      <a:pt x="2946" y="999"/>
                    </a:lnTo>
                    <a:lnTo>
                      <a:pt x="2909" y="1002"/>
                    </a:lnTo>
                    <a:lnTo>
                      <a:pt x="2906" y="994"/>
                    </a:lnTo>
                    <a:lnTo>
                      <a:pt x="2900" y="984"/>
                    </a:lnTo>
                    <a:lnTo>
                      <a:pt x="2869" y="958"/>
                    </a:lnTo>
                    <a:lnTo>
                      <a:pt x="2869" y="956"/>
                    </a:lnTo>
                    <a:lnTo>
                      <a:pt x="2847" y="947"/>
                    </a:lnTo>
                    <a:lnTo>
                      <a:pt x="2826" y="930"/>
                    </a:lnTo>
                    <a:lnTo>
                      <a:pt x="2818" y="929"/>
                    </a:lnTo>
                    <a:lnTo>
                      <a:pt x="2810" y="932"/>
                    </a:lnTo>
                    <a:lnTo>
                      <a:pt x="2794" y="927"/>
                    </a:lnTo>
                    <a:lnTo>
                      <a:pt x="2789" y="940"/>
                    </a:lnTo>
                    <a:lnTo>
                      <a:pt x="2807" y="951"/>
                    </a:lnTo>
                    <a:lnTo>
                      <a:pt x="2822" y="967"/>
                    </a:lnTo>
                    <a:lnTo>
                      <a:pt x="2833" y="986"/>
                    </a:lnTo>
                    <a:lnTo>
                      <a:pt x="2850" y="1002"/>
                    </a:lnTo>
                    <a:lnTo>
                      <a:pt x="2879" y="1006"/>
                    </a:lnTo>
                    <a:lnTo>
                      <a:pt x="2903" y="1016"/>
                    </a:lnTo>
                    <a:lnTo>
                      <a:pt x="2912" y="1011"/>
                    </a:lnTo>
                    <a:lnTo>
                      <a:pt x="2936" y="1012"/>
                    </a:lnTo>
                    <a:lnTo>
                      <a:pt x="2961" y="1016"/>
                    </a:lnTo>
                    <a:lnTo>
                      <a:pt x="2962" y="1021"/>
                    </a:lnTo>
                    <a:lnTo>
                      <a:pt x="2968" y="1019"/>
                    </a:lnTo>
                    <a:lnTo>
                      <a:pt x="2965" y="1032"/>
                    </a:lnTo>
                    <a:lnTo>
                      <a:pt x="2960" y="1040"/>
                    </a:lnTo>
                    <a:lnTo>
                      <a:pt x="2960" y="1050"/>
                    </a:lnTo>
                    <a:lnTo>
                      <a:pt x="2950" y="1062"/>
                    </a:lnTo>
                    <a:lnTo>
                      <a:pt x="2946" y="1081"/>
                    </a:lnTo>
                    <a:lnTo>
                      <a:pt x="2939" y="1085"/>
                    </a:lnTo>
                    <a:lnTo>
                      <a:pt x="2931" y="1104"/>
                    </a:lnTo>
                    <a:lnTo>
                      <a:pt x="2918" y="1110"/>
                    </a:lnTo>
                    <a:lnTo>
                      <a:pt x="2918" y="1125"/>
                    </a:lnTo>
                    <a:lnTo>
                      <a:pt x="2913" y="1131"/>
                    </a:lnTo>
                    <a:lnTo>
                      <a:pt x="2903" y="1153"/>
                    </a:lnTo>
                    <a:lnTo>
                      <a:pt x="2900" y="1151"/>
                    </a:lnTo>
                    <a:lnTo>
                      <a:pt x="2888" y="1164"/>
                    </a:lnTo>
                    <a:lnTo>
                      <a:pt x="2871" y="1174"/>
                    </a:lnTo>
                    <a:lnTo>
                      <a:pt x="2850" y="1169"/>
                    </a:lnTo>
                    <a:lnTo>
                      <a:pt x="2847" y="1177"/>
                    </a:lnTo>
                    <a:lnTo>
                      <a:pt x="2827" y="1162"/>
                    </a:lnTo>
                    <a:lnTo>
                      <a:pt x="2826" y="1166"/>
                    </a:lnTo>
                    <a:lnTo>
                      <a:pt x="2826" y="1170"/>
                    </a:lnTo>
                    <a:lnTo>
                      <a:pt x="2820" y="1159"/>
                    </a:lnTo>
                    <a:lnTo>
                      <a:pt x="2816" y="1162"/>
                    </a:lnTo>
                    <a:lnTo>
                      <a:pt x="2809" y="1156"/>
                    </a:lnTo>
                    <a:lnTo>
                      <a:pt x="2804" y="1155"/>
                    </a:lnTo>
                    <a:lnTo>
                      <a:pt x="2806" y="1162"/>
                    </a:lnTo>
                    <a:lnTo>
                      <a:pt x="2806" y="1170"/>
                    </a:lnTo>
                    <a:lnTo>
                      <a:pt x="2809" y="1180"/>
                    </a:lnTo>
                    <a:lnTo>
                      <a:pt x="2809" y="1182"/>
                    </a:lnTo>
                    <a:lnTo>
                      <a:pt x="2804" y="1182"/>
                    </a:lnTo>
                    <a:lnTo>
                      <a:pt x="2796" y="1178"/>
                    </a:lnTo>
                    <a:lnTo>
                      <a:pt x="2795" y="1189"/>
                    </a:lnTo>
                    <a:lnTo>
                      <a:pt x="2800" y="1196"/>
                    </a:lnTo>
                    <a:lnTo>
                      <a:pt x="2796" y="1201"/>
                    </a:lnTo>
                    <a:lnTo>
                      <a:pt x="2793" y="1215"/>
                    </a:lnTo>
                    <a:lnTo>
                      <a:pt x="2788" y="1222"/>
                    </a:lnTo>
                    <a:lnTo>
                      <a:pt x="2780" y="1222"/>
                    </a:lnTo>
                    <a:lnTo>
                      <a:pt x="2778" y="1229"/>
                    </a:lnTo>
                    <a:lnTo>
                      <a:pt x="2773" y="1231"/>
                    </a:lnTo>
                    <a:lnTo>
                      <a:pt x="2767" y="1228"/>
                    </a:lnTo>
                    <a:lnTo>
                      <a:pt x="2763" y="1237"/>
                    </a:lnTo>
                    <a:lnTo>
                      <a:pt x="2758" y="1229"/>
                    </a:lnTo>
                    <a:lnTo>
                      <a:pt x="2752" y="1227"/>
                    </a:lnTo>
                    <a:lnTo>
                      <a:pt x="2746" y="1221"/>
                    </a:lnTo>
                    <a:lnTo>
                      <a:pt x="2734" y="1216"/>
                    </a:lnTo>
                    <a:lnTo>
                      <a:pt x="2721" y="1205"/>
                    </a:lnTo>
                    <a:lnTo>
                      <a:pt x="2716" y="1209"/>
                    </a:lnTo>
                    <a:lnTo>
                      <a:pt x="2714" y="1195"/>
                    </a:lnTo>
                    <a:lnTo>
                      <a:pt x="2707" y="1204"/>
                    </a:lnTo>
                    <a:lnTo>
                      <a:pt x="2697" y="1205"/>
                    </a:lnTo>
                    <a:lnTo>
                      <a:pt x="2692" y="1200"/>
                    </a:lnTo>
                    <a:lnTo>
                      <a:pt x="2688" y="1204"/>
                    </a:lnTo>
                    <a:lnTo>
                      <a:pt x="2678" y="1204"/>
                    </a:lnTo>
                    <a:lnTo>
                      <a:pt x="2658" y="1195"/>
                    </a:lnTo>
                    <a:lnTo>
                      <a:pt x="2654" y="1189"/>
                    </a:lnTo>
                    <a:lnTo>
                      <a:pt x="2608" y="1167"/>
                    </a:lnTo>
                    <a:lnTo>
                      <a:pt x="2606" y="1170"/>
                    </a:lnTo>
                    <a:lnTo>
                      <a:pt x="2600" y="1182"/>
                    </a:lnTo>
                    <a:lnTo>
                      <a:pt x="2602" y="1189"/>
                    </a:lnTo>
                    <a:lnTo>
                      <a:pt x="2611" y="1195"/>
                    </a:lnTo>
                    <a:lnTo>
                      <a:pt x="2618" y="1191"/>
                    </a:lnTo>
                    <a:lnTo>
                      <a:pt x="2617" y="1186"/>
                    </a:lnTo>
                    <a:lnTo>
                      <a:pt x="2617" y="1180"/>
                    </a:lnTo>
                    <a:lnTo>
                      <a:pt x="2626" y="1189"/>
                    </a:lnTo>
                    <a:lnTo>
                      <a:pt x="2642" y="1194"/>
                    </a:lnTo>
                    <a:lnTo>
                      <a:pt x="2654" y="1200"/>
                    </a:lnTo>
                    <a:lnTo>
                      <a:pt x="2656" y="1205"/>
                    </a:lnTo>
                    <a:lnTo>
                      <a:pt x="2656" y="1211"/>
                    </a:lnTo>
                    <a:lnTo>
                      <a:pt x="2662" y="1202"/>
                    </a:lnTo>
                    <a:lnTo>
                      <a:pt x="2682" y="1209"/>
                    </a:lnTo>
                    <a:lnTo>
                      <a:pt x="2683" y="1215"/>
                    </a:lnTo>
                    <a:lnTo>
                      <a:pt x="2676" y="1220"/>
                    </a:lnTo>
                    <a:lnTo>
                      <a:pt x="2672" y="1227"/>
                    </a:lnTo>
                    <a:lnTo>
                      <a:pt x="2678" y="1228"/>
                    </a:lnTo>
                    <a:lnTo>
                      <a:pt x="2682" y="1220"/>
                    </a:lnTo>
                    <a:lnTo>
                      <a:pt x="2689" y="1213"/>
                    </a:lnTo>
                    <a:lnTo>
                      <a:pt x="2701" y="1211"/>
                    </a:lnTo>
                    <a:lnTo>
                      <a:pt x="2709" y="1215"/>
                    </a:lnTo>
                    <a:lnTo>
                      <a:pt x="2712" y="1222"/>
                    </a:lnTo>
                    <a:lnTo>
                      <a:pt x="2724" y="1233"/>
                    </a:lnTo>
                    <a:lnTo>
                      <a:pt x="2737" y="1237"/>
                    </a:lnTo>
                    <a:lnTo>
                      <a:pt x="2740" y="1242"/>
                    </a:lnTo>
                    <a:lnTo>
                      <a:pt x="2748" y="1238"/>
                    </a:lnTo>
                    <a:lnTo>
                      <a:pt x="2751" y="1243"/>
                    </a:lnTo>
                    <a:lnTo>
                      <a:pt x="2750" y="1248"/>
                    </a:lnTo>
                    <a:lnTo>
                      <a:pt x="2758" y="1258"/>
                    </a:lnTo>
                    <a:lnTo>
                      <a:pt x="2759" y="1264"/>
                    </a:lnTo>
                    <a:lnTo>
                      <a:pt x="2764" y="1287"/>
                    </a:lnTo>
                    <a:lnTo>
                      <a:pt x="2763" y="1298"/>
                    </a:lnTo>
                    <a:lnTo>
                      <a:pt x="2761" y="1304"/>
                    </a:lnTo>
                    <a:lnTo>
                      <a:pt x="2756" y="1311"/>
                    </a:lnTo>
                    <a:lnTo>
                      <a:pt x="2734" y="1311"/>
                    </a:lnTo>
                    <a:lnTo>
                      <a:pt x="2726" y="1318"/>
                    </a:lnTo>
                    <a:lnTo>
                      <a:pt x="2719" y="1322"/>
                    </a:lnTo>
                    <a:lnTo>
                      <a:pt x="2708" y="1323"/>
                    </a:lnTo>
                    <a:lnTo>
                      <a:pt x="2685" y="1320"/>
                    </a:lnTo>
                    <a:lnTo>
                      <a:pt x="2676" y="1323"/>
                    </a:lnTo>
                    <a:lnTo>
                      <a:pt x="2665" y="1319"/>
                    </a:lnTo>
                    <a:lnTo>
                      <a:pt x="2661" y="1326"/>
                    </a:lnTo>
                    <a:lnTo>
                      <a:pt x="2670" y="1341"/>
                    </a:lnTo>
                    <a:lnTo>
                      <a:pt x="2686" y="1340"/>
                    </a:lnTo>
                    <a:lnTo>
                      <a:pt x="2688" y="1347"/>
                    </a:lnTo>
                    <a:lnTo>
                      <a:pt x="2676" y="1351"/>
                    </a:lnTo>
                    <a:lnTo>
                      <a:pt x="2667" y="1347"/>
                    </a:lnTo>
                    <a:lnTo>
                      <a:pt x="2655" y="1349"/>
                    </a:lnTo>
                    <a:lnTo>
                      <a:pt x="2651" y="1368"/>
                    </a:lnTo>
                    <a:lnTo>
                      <a:pt x="2651" y="1379"/>
                    </a:lnTo>
                    <a:lnTo>
                      <a:pt x="2656" y="1410"/>
                    </a:lnTo>
                    <a:lnTo>
                      <a:pt x="2639" y="1390"/>
                    </a:lnTo>
                    <a:lnTo>
                      <a:pt x="2633" y="1393"/>
                    </a:lnTo>
                    <a:lnTo>
                      <a:pt x="2634" y="1400"/>
                    </a:lnTo>
                    <a:lnTo>
                      <a:pt x="2626" y="1406"/>
                    </a:lnTo>
                    <a:lnTo>
                      <a:pt x="2626" y="1414"/>
                    </a:lnTo>
                    <a:lnTo>
                      <a:pt x="2622" y="1421"/>
                    </a:lnTo>
                    <a:lnTo>
                      <a:pt x="2621" y="1426"/>
                    </a:lnTo>
                    <a:lnTo>
                      <a:pt x="2605" y="1426"/>
                    </a:lnTo>
                    <a:lnTo>
                      <a:pt x="2608" y="1437"/>
                    </a:lnTo>
                    <a:lnTo>
                      <a:pt x="2613" y="1441"/>
                    </a:lnTo>
                    <a:lnTo>
                      <a:pt x="2603" y="1459"/>
                    </a:lnTo>
                    <a:lnTo>
                      <a:pt x="2581" y="1475"/>
                    </a:lnTo>
                    <a:lnTo>
                      <a:pt x="2575" y="1482"/>
                    </a:lnTo>
                    <a:lnTo>
                      <a:pt x="2551" y="1484"/>
                    </a:lnTo>
                    <a:lnTo>
                      <a:pt x="2546" y="1489"/>
                    </a:lnTo>
                    <a:lnTo>
                      <a:pt x="2568" y="1506"/>
                    </a:lnTo>
                    <a:lnTo>
                      <a:pt x="2568" y="1512"/>
                    </a:lnTo>
                    <a:lnTo>
                      <a:pt x="2565" y="1524"/>
                    </a:lnTo>
                    <a:lnTo>
                      <a:pt x="2563" y="1538"/>
                    </a:lnTo>
                    <a:lnTo>
                      <a:pt x="2560" y="1544"/>
                    </a:lnTo>
                    <a:lnTo>
                      <a:pt x="2549" y="1548"/>
                    </a:lnTo>
                    <a:lnTo>
                      <a:pt x="2551" y="1573"/>
                    </a:lnTo>
                    <a:lnTo>
                      <a:pt x="2547" y="1583"/>
                    </a:lnTo>
                    <a:lnTo>
                      <a:pt x="2540" y="1584"/>
                    </a:lnTo>
                    <a:lnTo>
                      <a:pt x="2537" y="1589"/>
                    </a:lnTo>
                    <a:lnTo>
                      <a:pt x="2541" y="1605"/>
                    </a:lnTo>
                    <a:lnTo>
                      <a:pt x="2538" y="1632"/>
                    </a:lnTo>
                    <a:lnTo>
                      <a:pt x="2537" y="1642"/>
                    </a:lnTo>
                    <a:lnTo>
                      <a:pt x="2533" y="1675"/>
                    </a:lnTo>
                    <a:lnTo>
                      <a:pt x="2533" y="1702"/>
                    </a:lnTo>
                    <a:lnTo>
                      <a:pt x="2535" y="1718"/>
                    </a:lnTo>
                    <a:lnTo>
                      <a:pt x="2535" y="1729"/>
                    </a:lnTo>
                    <a:lnTo>
                      <a:pt x="2525" y="1747"/>
                    </a:lnTo>
                    <a:lnTo>
                      <a:pt x="2533" y="1749"/>
                    </a:lnTo>
                    <a:lnTo>
                      <a:pt x="2537" y="1758"/>
                    </a:lnTo>
                    <a:lnTo>
                      <a:pt x="2545" y="1770"/>
                    </a:lnTo>
                    <a:lnTo>
                      <a:pt x="2551" y="1776"/>
                    </a:lnTo>
                    <a:lnTo>
                      <a:pt x="2552" y="1776"/>
                    </a:lnTo>
                    <a:lnTo>
                      <a:pt x="2558" y="1772"/>
                    </a:lnTo>
                    <a:lnTo>
                      <a:pt x="2559" y="1779"/>
                    </a:lnTo>
                    <a:lnTo>
                      <a:pt x="2560" y="1802"/>
                    </a:lnTo>
                    <a:lnTo>
                      <a:pt x="2564" y="1797"/>
                    </a:lnTo>
                    <a:lnTo>
                      <a:pt x="2564" y="1775"/>
                    </a:lnTo>
                    <a:lnTo>
                      <a:pt x="2568" y="1772"/>
                    </a:lnTo>
                    <a:lnTo>
                      <a:pt x="2596" y="1772"/>
                    </a:lnTo>
                    <a:lnTo>
                      <a:pt x="2601" y="1776"/>
                    </a:lnTo>
                    <a:lnTo>
                      <a:pt x="2608" y="1776"/>
                    </a:lnTo>
                    <a:lnTo>
                      <a:pt x="2613" y="1774"/>
                    </a:lnTo>
                    <a:lnTo>
                      <a:pt x="2622" y="1779"/>
                    </a:lnTo>
                    <a:lnTo>
                      <a:pt x="2624" y="1785"/>
                    </a:lnTo>
                    <a:lnTo>
                      <a:pt x="2628" y="1812"/>
                    </a:lnTo>
                    <a:lnTo>
                      <a:pt x="2646" y="1856"/>
                    </a:lnTo>
                    <a:lnTo>
                      <a:pt x="2646" y="1876"/>
                    </a:lnTo>
                    <a:lnTo>
                      <a:pt x="2648" y="1890"/>
                    </a:lnTo>
                    <a:lnTo>
                      <a:pt x="2660" y="1909"/>
                    </a:lnTo>
                    <a:lnTo>
                      <a:pt x="2662" y="1936"/>
                    </a:lnTo>
                    <a:lnTo>
                      <a:pt x="2661" y="1944"/>
                    </a:lnTo>
                    <a:lnTo>
                      <a:pt x="2658" y="1953"/>
                    </a:lnTo>
                    <a:lnTo>
                      <a:pt x="2650" y="1959"/>
                    </a:lnTo>
                    <a:lnTo>
                      <a:pt x="2644" y="1964"/>
                    </a:lnTo>
                    <a:lnTo>
                      <a:pt x="2645" y="1966"/>
                    </a:lnTo>
                    <a:lnTo>
                      <a:pt x="2666" y="1955"/>
                    </a:lnTo>
                    <a:lnTo>
                      <a:pt x="2666" y="1964"/>
                    </a:lnTo>
                    <a:lnTo>
                      <a:pt x="2670" y="1964"/>
                    </a:lnTo>
                    <a:lnTo>
                      <a:pt x="2686" y="1952"/>
                    </a:lnTo>
                    <a:lnTo>
                      <a:pt x="2734" y="1930"/>
                    </a:lnTo>
                    <a:lnTo>
                      <a:pt x="2756" y="1936"/>
                    </a:lnTo>
                    <a:lnTo>
                      <a:pt x="2762" y="1942"/>
                    </a:lnTo>
                    <a:lnTo>
                      <a:pt x="2774" y="1948"/>
                    </a:lnTo>
                    <a:lnTo>
                      <a:pt x="2779" y="1957"/>
                    </a:lnTo>
                    <a:lnTo>
                      <a:pt x="2796" y="1964"/>
                    </a:lnTo>
                    <a:lnTo>
                      <a:pt x="2821" y="1976"/>
                    </a:lnTo>
                    <a:lnTo>
                      <a:pt x="2842" y="1977"/>
                    </a:lnTo>
                    <a:lnTo>
                      <a:pt x="2847" y="1980"/>
                    </a:lnTo>
                    <a:lnTo>
                      <a:pt x="2885" y="2006"/>
                    </a:lnTo>
                    <a:lnTo>
                      <a:pt x="2900" y="2012"/>
                    </a:lnTo>
                    <a:lnTo>
                      <a:pt x="2920" y="2043"/>
                    </a:lnTo>
                    <a:lnTo>
                      <a:pt x="2924" y="2049"/>
                    </a:lnTo>
                    <a:lnTo>
                      <a:pt x="2923" y="2056"/>
                    </a:lnTo>
                    <a:lnTo>
                      <a:pt x="2929" y="2061"/>
                    </a:lnTo>
                    <a:lnTo>
                      <a:pt x="2934" y="2057"/>
                    </a:lnTo>
                    <a:lnTo>
                      <a:pt x="2939" y="2060"/>
                    </a:lnTo>
                    <a:lnTo>
                      <a:pt x="2943" y="2065"/>
                    </a:lnTo>
                    <a:lnTo>
                      <a:pt x="2950" y="2066"/>
                    </a:lnTo>
                    <a:lnTo>
                      <a:pt x="2958" y="2065"/>
                    </a:lnTo>
                    <a:lnTo>
                      <a:pt x="2966" y="2066"/>
                    </a:lnTo>
                    <a:lnTo>
                      <a:pt x="2978" y="2076"/>
                    </a:lnTo>
                    <a:lnTo>
                      <a:pt x="3020" y="2089"/>
                    </a:lnTo>
                    <a:lnTo>
                      <a:pt x="3032" y="2099"/>
                    </a:lnTo>
                    <a:lnTo>
                      <a:pt x="3035" y="2106"/>
                    </a:lnTo>
                    <a:lnTo>
                      <a:pt x="3051" y="2116"/>
                    </a:lnTo>
                    <a:lnTo>
                      <a:pt x="3052" y="2122"/>
                    </a:lnTo>
                    <a:lnTo>
                      <a:pt x="3046" y="2137"/>
                    </a:lnTo>
                    <a:lnTo>
                      <a:pt x="3042" y="2149"/>
                    </a:lnTo>
                    <a:lnTo>
                      <a:pt x="3033" y="2169"/>
                    </a:lnTo>
                    <a:lnTo>
                      <a:pt x="3046" y="2148"/>
                    </a:lnTo>
                    <a:lnTo>
                      <a:pt x="3051" y="2136"/>
                    </a:lnTo>
                    <a:lnTo>
                      <a:pt x="3056" y="2127"/>
                    </a:lnTo>
                    <a:lnTo>
                      <a:pt x="3112" y="2126"/>
                    </a:lnTo>
                    <a:lnTo>
                      <a:pt x="3139" y="2132"/>
                    </a:lnTo>
                    <a:lnTo>
                      <a:pt x="3160" y="2130"/>
                    </a:lnTo>
                    <a:lnTo>
                      <a:pt x="3166" y="2131"/>
                    </a:lnTo>
                    <a:lnTo>
                      <a:pt x="3171" y="2127"/>
                    </a:lnTo>
                    <a:lnTo>
                      <a:pt x="3182" y="2130"/>
                    </a:lnTo>
                    <a:lnTo>
                      <a:pt x="3185" y="2137"/>
                    </a:lnTo>
                    <a:lnTo>
                      <a:pt x="3193" y="2136"/>
                    </a:lnTo>
                    <a:lnTo>
                      <a:pt x="3203" y="2140"/>
                    </a:lnTo>
                    <a:lnTo>
                      <a:pt x="3210" y="2145"/>
                    </a:lnTo>
                    <a:lnTo>
                      <a:pt x="3216" y="2141"/>
                    </a:lnTo>
                    <a:lnTo>
                      <a:pt x="3221" y="2165"/>
                    </a:lnTo>
                    <a:lnTo>
                      <a:pt x="3219" y="2199"/>
                    </a:lnTo>
                    <a:lnTo>
                      <a:pt x="3214" y="2217"/>
                    </a:lnTo>
                    <a:lnTo>
                      <a:pt x="3213" y="2235"/>
                    </a:lnTo>
                    <a:lnTo>
                      <a:pt x="3219" y="2246"/>
                    </a:lnTo>
                    <a:lnTo>
                      <a:pt x="3221" y="2258"/>
                    </a:lnTo>
                    <a:lnTo>
                      <a:pt x="3221" y="2281"/>
                    </a:lnTo>
                    <a:lnTo>
                      <a:pt x="3225" y="2314"/>
                    </a:lnTo>
                    <a:lnTo>
                      <a:pt x="3219" y="2321"/>
                    </a:lnTo>
                    <a:lnTo>
                      <a:pt x="3219" y="2341"/>
                    </a:lnTo>
                    <a:lnTo>
                      <a:pt x="3223" y="2348"/>
                    </a:lnTo>
                    <a:lnTo>
                      <a:pt x="3228" y="2352"/>
                    </a:lnTo>
                    <a:lnTo>
                      <a:pt x="3230" y="2358"/>
                    </a:lnTo>
                    <a:lnTo>
                      <a:pt x="3239" y="2369"/>
                    </a:lnTo>
                    <a:lnTo>
                      <a:pt x="3247" y="2373"/>
                    </a:lnTo>
                    <a:lnTo>
                      <a:pt x="3255" y="2382"/>
                    </a:lnTo>
                    <a:lnTo>
                      <a:pt x="3259" y="2393"/>
                    </a:lnTo>
                    <a:lnTo>
                      <a:pt x="3267" y="2402"/>
                    </a:lnTo>
                    <a:lnTo>
                      <a:pt x="3267" y="2405"/>
                    </a:lnTo>
                    <a:lnTo>
                      <a:pt x="3253" y="2406"/>
                    </a:lnTo>
                    <a:lnTo>
                      <a:pt x="3234" y="2418"/>
                    </a:lnTo>
                    <a:lnTo>
                      <a:pt x="3229" y="2423"/>
                    </a:lnTo>
                    <a:lnTo>
                      <a:pt x="3229" y="2425"/>
                    </a:lnTo>
                    <a:lnTo>
                      <a:pt x="3262" y="2416"/>
                    </a:lnTo>
                    <a:lnTo>
                      <a:pt x="3272" y="2417"/>
                    </a:lnTo>
                    <a:lnTo>
                      <a:pt x="3279" y="2421"/>
                    </a:lnTo>
                    <a:lnTo>
                      <a:pt x="3307" y="2450"/>
                    </a:lnTo>
                    <a:lnTo>
                      <a:pt x="3312" y="2459"/>
                    </a:lnTo>
                    <a:lnTo>
                      <a:pt x="3317" y="2477"/>
                    </a:lnTo>
                    <a:lnTo>
                      <a:pt x="3314" y="2486"/>
                    </a:lnTo>
                    <a:lnTo>
                      <a:pt x="3289" y="2514"/>
                    </a:lnTo>
                    <a:lnTo>
                      <a:pt x="3314" y="2495"/>
                    </a:lnTo>
                    <a:lnTo>
                      <a:pt x="3318" y="2488"/>
                    </a:lnTo>
                    <a:lnTo>
                      <a:pt x="3323" y="2488"/>
                    </a:lnTo>
                    <a:lnTo>
                      <a:pt x="3337" y="2500"/>
                    </a:lnTo>
                    <a:lnTo>
                      <a:pt x="3344" y="2501"/>
                    </a:lnTo>
                    <a:lnTo>
                      <a:pt x="3359" y="2512"/>
                    </a:lnTo>
                    <a:lnTo>
                      <a:pt x="3363" y="2509"/>
                    </a:lnTo>
                    <a:lnTo>
                      <a:pt x="3360" y="2482"/>
                    </a:lnTo>
                    <a:lnTo>
                      <a:pt x="3363" y="2476"/>
                    </a:lnTo>
                    <a:lnTo>
                      <a:pt x="3370" y="2476"/>
                    </a:lnTo>
                    <a:lnTo>
                      <a:pt x="3370" y="2470"/>
                    </a:lnTo>
                    <a:lnTo>
                      <a:pt x="3371" y="2464"/>
                    </a:lnTo>
                    <a:lnTo>
                      <a:pt x="3379" y="2461"/>
                    </a:lnTo>
                    <a:lnTo>
                      <a:pt x="3386" y="2461"/>
                    </a:lnTo>
                    <a:lnTo>
                      <a:pt x="3386" y="2466"/>
                    </a:lnTo>
                    <a:lnTo>
                      <a:pt x="3399" y="2475"/>
                    </a:lnTo>
                    <a:lnTo>
                      <a:pt x="3402" y="2495"/>
                    </a:lnTo>
                    <a:lnTo>
                      <a:pt x="3408" y="2493"/>
                    </a:lnTo>
                    <a:lnTo>
                      <a:pt x="3415" y="2487"/>
                    </a:lnTo>
                    <a:lnTo>
                      <a:pt x="3415" y="2481"/>
                    </a:lnTo>
                    <a:lnTo>
                      <a:pt x="3419" y="2477"/>
                    </a:lnTo>
                    <a:lnTo>
                      <a:pt x="3420" y="2470"/>
                    </a:lnTo>
                    <a:lnTo>
                      <a:pt x="3412" y="2468"/>
                    </a:lnTo>
                    <a:lnTo>
                      <a:pt x="3401" y="2450"/>
                    </a:lnTo>
                    <a:lnTo>
                      <a:pt x="3399" y="2443"/>
                    </a:lnTo>
                    <a:lnTo>
                      <a:pt x="3412" y="2442"/>
                    </a:lnTo>
                    <a:lnTo>
                      <a:pt x="3412" y="2437"/>
                    </a:lnTo>
                    <a:lnTo>
                      <a:pt x="3420" y="2432"/>
                    </a:lnTo>
                    <a:lnTo>
                      <a:pt x="3424" y="2421"/>
                    </a:lnTo>
                    <a:lnTo>
                      <a:pt x="3429" y="2415"/>
                    </a:lnTo>
                    <a:lnTo>
                      <a:pt x="3435" y="2410"/>
                    </a:lnTo>
                    <a:lnTo>
                      <a:pt x="3454" y="2411"/>
                    </a:lnTo>
                    <a:lnTo>
                      <a:pt x="3460" y="2407"/>
                    </a:lnTo>
                    <a:lnTo>
                      <a:pt x="3460" y="2405"/>
                    </a:lnTo>
                    <a:lnTo>
                      <a:pt x="3444" y="2407"/>
                    </a:lnTo>
                    <a:lnTo>
                      <a:pt x="3436" y="2406"/>
                    </a:lnTo>
                    <a:lnTo>
                      <a:pt x="3429" y="2400"/>
                    </a:lnTo>
                    <a:lnTo>
                      <a:pt x="3427" y="2391"/>
                    </a:lnTo>
                    <a:lnTo>
                      <a:pt x="3424" y="2387"/>
                    </a:lnTo>
                    <a:lnTo>
                      <a:pt x="3417" y="2383"/>
                    </a:lnTo>
                    <a:lnTo>
                      <a:pt x="3411" y="2364"/>
                    </a:lnTo>
                    <a:lnTo>
                      <a:pt x="3414" y="2361"/>
                    </a:lnTo>
                    <a:lnTo>
                      <a:pt x="3415" y="2356"/>
                    </a:lnTo>
                    <a:lnTo>
                      <a:pt x="3411" y="2353"/>
                    </a:lnTo>
                    <a:lnTo>
                      <a:pt x="3407" y="2309"/>
                    </a:lnTo>
                    <a:lnTo>
                      <a:pt x="3404" y="2299"/>
                    </a:lnTo>
                    <a:lnTo>
                      <a:pt x="3403" y="2274"/>
                    </a:lnTo>
                    <a:lnTo>
                      <a:pt x="3404" y="2264"/>
                    </a:lnTo>
                    <a:lnTo>
                      <a:pt x="3402" y="2251"/>
                    </a:lnTo>
                    <a:lnTo>
                      <a:pt x="3399" y="2242"/>
                    </a:lnTo>
                    <a:lnTo>
                      <a:pt x="3391" y="2232"/>
                    </a:lnTo>
                    <a:lnTo>
                      <a:pt x="3379" y="2206"/>
                    </a:lnTo>
                    <a:lnTo>
                      <a:pt x="3374" y="2200"/>
                    </a:lnTo>
                    <a:lnTo>
                      <a:pt x="3366" y="2197"/>
                    </a:lnTo>
                    <a:lnTo>
                      <a:pt x="3361" y="2195"/>
                    </a:lnTo>
                    <a:lnTo>
                      <a:pt x="3380" y="2186"/>
                    </a:lnTo>
                    <a:lnTo>
                      <a:pt x="3407" y="2169"/>
                    </a:lnTo>
                    <a:lnTo>
                      <a:pt x="3422" y="2162"/>
                    </a:lnTo>
                    <a:lnTo>
                      <a:pt x="3449" y="2140"/>
                    </a:lnTo>
                    <a:lnTo>
                      <a:pt x="3461" y="2132"/>
                    </a:lnTo>
                    <a:lnTo>
                      <a:pt x="3476" y="2119"/>
                    </a:lnTo>
                    <a:lnTo>
                      <a:pt x="3489" y="2104"/>
                    </a:lnTo>
                    <a:lnTo>
                      <a:pt x="3476" y="2114"/>
                    </a:lnTo>
                    <a:lnTo>
                      <a:pt x="3492" y="2092"/>
                    </a:lnTo>
                    <a:lnTo>
                      <a:pt x="3513" y="2055"/>
                    </a:lnTo>
                    <a:lnTo>
                      <a:pt x="3519" y="2041"/>
                    </a:lnTo>
                    <a:lnTo>
                      <a:pt x="3524" y="2036"/>
                    </a:lnTo>
                    <a:lnTo>
                      <a:pt x="3532" y="2038"/>
                    </a:lnTo>
                    <a:lnTo>
                      <a:pt x="3541" y="2045"/>
                    </a:lnTo>
                    <a:lnTo>
                      <a:pt x="3551" y="2040"/>
                    </a:lnTo>
                    <a:lnTo>
                      <a:pt x="3554" y="2032"/>
                    </a:lnTo>
                    <a:lnTo>
                      <a:pt x="3548" y="2030"/>
                    </a:lnTo>
                    <a:lnTo>
                      <a:pt x="3543" y="2007"/>
                    </a:lnTo>
                    <a:lnTo>
                      <a:pt x="3540" y="2001"/>
                    </a:lnTo>
                    <a:lnTo>
                      <a:pt x="3531" y="2022"/>
                    </a:lnTo>
                    <a:lnTo>
                      <a:pt x="3527" y="2030"/>
                    </a:lnTo>
                    <a:lnTo>
                      <a:pt x="3525" y="2027"/>
                    </a:lnTo>
                    <a:lnTo>
                      <a:pt x="3524" y="2005"/>
                    </a:lnTo>
                    <a:lnTo>
                      <a:pt x="3521" y="1980"/>
                    </a:lnTo>
                    <a:lnTo>
                      <a:pt x="3517" y="1959"/>
                    </a:lnTo>
                    <a:lnTo>
                      <a:pt x="3514" y="1953"/>
                    </a:lnTo>
                    <a:lnTo>
                      <a:pt x="3511" y="1947"/>
                    </a:lnTo>
                    <a:lnTo>
                      <a:pt x="3510" y="1927"/>
                    </a:lnTo>
                    <a:lnTo>
                      <a:pt x="3500" y="1892"/>
                    </a:lnTo>
                    <a:lnTo>
                      <a:pt x="3492" y="1861"/>
                    </a:lnTo>
                    <a:lnTo>
                      <a:pt x="3490" y="1849"/>
                    </a:lnTo>
                    <a:lnTo>
                      <a:pt x="3483" y="1835"/>
                    </a:lnTo>
                    <a:lnTo>
                      <a:pt x="3483" y="1829"/>
                    </a:lnTo>
                    <a:lnTo>
                      <a:pt x="3482" y="1825"/>
                    </a:lnTo>
                    <a:lnTo>
                      <a:pt x="3472" y="1826"/>
                    </a:lnTo>
                    <a:lnTo>
                      <a:pt x="3454" y="1815"/>
                    </a:lnTo>
                    <a:lnTo>
                      <a:pt x="3449" y="1809"/>
                    </a:lnTo>
                    <a:lnTo>
                      <a:pt x="3428" y="1793"/>
                    </a:lnTo>
                    <a:lnTo>
                      <a:pt x="3413" y="1777"/>
                    </a:lnTo>
                    <a:lnTo>
                      <a:pt x="3411" y="1771"/>
                    </a:lnTo>
                    <a:lnTo>
                      <a:pt x="3414" y="1767"/>
                    </a:lnTo>
                    <a:lnTo>
                      <a:pt x="3412" y="1760"/>
                    </a:lnTo>
                    <a:lnTo>
                      <a:pt x="3411" y="1749"/>
                    </a:lnTo>
                    <a:lnTo>
                      <a:pt x="3413" y="1740"/>
                    </a:lnTo>
                    <a:lnTo>
                      <a:pt x="3419" y="1739"/>
                    </a:lnTo>
                    <a:lnTo>
                      <a:pt x="3433" y="1729"/>
                    </a:lnTo>
                    <a:lnTo>
                      <a:pt x="3451" y="1729"/>
                    </a:lnTo>
                    <a:lnTo>
                      <a:pt x="3455" y="1723"/>
                    </a:lnTo>
                    <a:lnTo>
                      <a:pt x="3471" y="1722"/>
                    </a:lnTo>
                    <a:lnTo>
                      <a:pt x="3471" y="1708"/>
                    </a:lnTo>
                    <a:lnTo>
                      <a:pt x="3465" y="1705"/>
                    </a:lnTo>
                    <a:lnTo>
                      <a:pt x="3465" y="1695"/>
                    </a:lnTo>
                    <a:lnTo>
                      <a:pt x="3470" y="1683"/>
                    </a:lnTo>
                    <a:lnTo>
                      <a:pt x="3483" y="1688"/>
                    </a:lnTo>
                    <a:lnTo>
                      <a:pt x="3487" y="1691"/>
                    </a:lnTo>
                    <a:lnTo>
                      <a:pt x="3508" y="1686"/>
                    </a:lnTo>
                    <a:lnTo>
                      <a:pt x="3492" y="1681"/>
                    </a:lnTo>
                    <a:lnTo>
                      <a:pt x="3487" y="1675"/>
                    </a:lnTo>
                    <a:lnTo>
                      <a:pt x="3487" y="1664"/>
                    </a:lnTo>
                    <a:lnTo>
                      <a:pt x="3489" y="1658"/>
                    </a:lnTo>
                    <a:lnTo>
                      <a:pt x="3493" y="1658"/>
                    </a:lnTo>
                    <a:lnTo>
                      <a:pt x="3500" y="1643"/>
                    </a:lnTo>
                    <a:lnTo>
                      <a:pt x="3493" y="1648"/>
                    </a:lnTo>
                    <a:lnTo>
                      <a:pt x="3471" y="1645"/>
                    </a:lnTo>
                    <a:lnTo>
                      <a:pt x="3471" y="1635"/>
                    </a:lnTo>
                    <a:lnTo>
                      <a:pt x="3476" y="1637"/>
                    </a:lnTo>
                    <a:lnTo>
                      <a:pt x="3482" y="1634"/>
                    </a:lnTo>
                    <a:lnTo>
                      <a:pt x="3483" y="1625"/>
                    </a:lnTo>
                    <a:lnTo>
                      <a:pt x="3477" y="1616"/>
                    </a:lnTo>
                    <a:lnTo>
                      <a:pt x="3476" y="1615"/>
                    </a:lnTo>
                    <a:lnTo>
                      <a:pt x="3467" y="1597"/>
                    </a:lnTo>
                    <a:lnTo>
                      <a:pt x="3472" y="1578"/>
                    </a:lnTo>
                    <a:lnTo>
                      <a:pt x="3466" y="1576"/>
                    </a:lnTo>
                    <a:lnTo>
                      <a:pt x="3465" y="1568"/>
                    </a:lnTo>
                    <a:lnTo>
                      <a:pt x="3483" y="1562"/>
                    </a:lnTo>
                    <a:lnTo>
                      <a:pt x="3483" y="1561"/>
                    </a:lnTo>
                    <a:lnTo>
                      <a:pt x="3473" y="1561"/>
                    </a:lnTo>
                    <a:lnTo>
                      <a:pt x="3468" y="1556"/>
                    </a:lnTo>
                    <a:lnTo>
                      <a:pt x="3460" y="1561"/>
                    </a:lnTo>
                    <a:lnTo>
                      <a:pt x="3452" y="1559"/>
                    </a:lnTo>
                    <a:lnTo>
                      <a:pt x="3445" y="1550"/>
                    </a:lnTo>
                    <a:lnTo>
                      <a:pt x="3445" y="1539"/>
                    </a:lnTo>
                    <a:lnTo>
                      <a:pt x="3456" y="1523"/>
                    </a:lnTo>
                    <a:lnTo>
                      <a:pt x="3461" y="1505"/>
                    </a:lnTo>
                    <a:lnTo>
                      <a:pt x="3467" y="1500"/>
                    </a:lnTo>
                    <a:lnTo>
                      <a:pt x="3467" y="1486"/>
                    </a:lnTo>
                    <a:lnTo>
                      <a:pt x="3471" y="1485"/>
                    </a:lnTo>
                    <a:lnTo>
                      <a:pt x="3476" y="1478"/>
                    </a:lnTo>
                    <a:lnTo>
                      <a:pt x="3476" y="1468"/>
                    </a:lnTo>
                    <a:lnTo>
                      <a:pt x="3483" y="1465"/>
                    </a:lnTo>
                    <a:lnTo>
                      <a:pt x="3485" y="1447"/>
                    </a:lnTo>
                    <a:lnTo>
                      <a:pt x="3481" y="1454"/>
                    </a:lnTo>
                    <a:lnTo>
                      <a:pt x="3472" y="1457"/>
                    </a:lnTo>
                    <a:lnTo>
                      <a:pt x="3466" y="1452"/>
                    </a:lnTo>
                    <a:lnTo>
                      <a:pt x="3458" y="1449"/>
                    </a:lnTo>
                    <a:lnTo>
                      <a:pt x="3449" y="1441"/>
                    </a:lnTo>
                    <a:lnTo>
                      <a:pt x="3447" y="1428"/>
                    </a:lnTo>
                    <a:lnTo>
                      <a:pt x="3442" y="1419"/>
                    </a:lnTo>
                    <a:lnTo>
                      <a:pt x="3441" y="1404"/>
                    </a:lnTo>
                    <a:lnTo>
                      <a:pt x="3441" y="1392"/>
                    </a:lnTo>
                    <a:lnTo>
                      <a:pt x="3442" y="1387"/>
                    </a:lnTo>
                    <a:lnTo>
                      <a:pt x="3454" y="1379"/>
                    </a:lnTo>
                    <a:lnTo>
                      <a:pt x="3466" y="1360"/>
                    </a:lnTo>
                    <a:lnTo>
                      <a:pt x="3474" y="1350"/>
                    </a:lnTo>
                    <a:lnTo>
                      <a:pt x="3481" y="1347"/>
                    </a:lnTo>
                    <a:lnTo>
                      <a:pt x="3481" y="1355"/>
                    </a:lnTo>
                    <a:lnTo>
                      <a:pt x="3490" y="1354"/>
                    </a:lnTo>
                    <a:lnTo>
                      <a:pt x="3516" y="1355"/>
                    </a:lnTo>
                    <a:lnTo>
                      <a:pt x="3547" y="1362"/>
                    </a:lnTo>
                    <a:lnTo>
                      <a:pt x="3552" y="1367"/>
                    </a:lnTo>
                    <a:lnTo>
                      <a:pt x="3553" y="1369"/>
                    </a:lnTo>
                    <a:lnTo>
                      <a:pt x="3562" y="1374"/>
                    </a:lnTo>
                    <a:lnTo>
                      <a:pt x="3579" y="1377"/>
                    </a:lnTo>
                    <a:lnTo>
                      <a:pt x="3586" y="1379"/>
                    </a:lnTo>
                    <a:lnTo>
                      <a:pt x="3583" y="1388"/>
                    </a:lnTo>
                    <a:lnTo>
                      <a:pt x="3585" y="1390"/>
                    </a:lnTo>
                    <a:lnTo>
                      <a:pt x="3596" y="1383"/>
                    </a:lnTo>
                    <a:lnTo>
                      <a:pt x="3612" y="1383"/>
                    </a:lnTo>
                    <a:lnTo>
                      <a:pt x="3616" y="1389"/>
                    </a:lnTo>
                    <a:lnTo>
                      <a:pt x="3613" y="1397"/>
                    </a:lnTo>
                    <a:lnTo>
                      <a:pt x="3633" y="1395"/>
                    </a:lnTo>
                    <a:lnTo>
                      <a:pt x="3630" y="1390"/>
                    </a:lnTo>
                    <a:lnTo>
                      <a:pt x="3637" y="1384"/>
                    </a:lnTo>
                    <a:lnTo>
                      <a:pt x="3670" y="1373"/>
                    </a:lnTo>
                    <a:lnTo>
                      <a:pt x="3682" y="1361"/>
                    </a:lnTo>
                    <a:lnTo>
                      <a:pt x="3715" y="1378"/>
                    </a:lnTo>
                    <a:lnTo>
                      <a:pt x="3724" y="1390"/>
                    </a:lnTo>
                    <a:lnTo>
                      <a:pt x="3739" y="1397"/>
                    </a:lnTo>
                    <a:lnTo>
                      <a:pt x="3748" y="1398"/>
                    </a:lnTo>
                    <a:lnTo>
                      <a:pt x="3751" y="1403"/>
                    </a:lnTo>
                    <a:lnTo>
                      <a:pt x="3752" y="1411"/>
                    </a:lnTo>
                    <a:lnTo>
                      <a:pt x="3740" y="1438"/>
                    </a:lnTo>
                    <a:lnTo>
                      <a:pt x="3743" y="1435"/>
                    </a:lnTo>
                    <a:lnTo>
                      <a:pt x="3751" y="1437"/>
                    </a:lnTo>
                    <a:lnTo>
                      <a:pt x="3753" y="1433"/>
                    </a:lnTo>
                    <a:lnTo>
                      <a:pt x="3753" y="1422"/>
                    </a:lnTo>
                    <a:lnTo>
                      <a:pt x="3759" y="1421"/>
                    </a:lnTo>
                    <a:lnTo>
                      <a:pt x="3769" y="1425"/>
                    </a:lnTo>
                    <a:lnTo>
                      <a:pt x="3769" y="1441"/>
                    </a:lnTo>
                    <a:lnTo>
                      <a:pt x="3775" y="1448"/>
                    </a:lnTo>
                    <a:lnTo>
                      <a:pt x="3778" y="1455"/>
                    </a:lnTo>
                    <a:lnTo>
                      <a:pt x="3770" y="1460"/>
                    </a:lnTo>
                    <a:lnTo>
                      <a:pt x="3772" y="1469"/>
                    </a:lnTo>
                    <a:lnTo>
                      <a:pt x="3782" y="1465"/>
                    </a:lnTo>
                    <a:lnTo>
                      <a:pt x="3784" y="1458"/>
                    </a:lnTo>
                    <a:lnTo>
                      <a:pt x="3793" y="1455"/>
                    </a:lnTo>
                    <a:lnTo>
                      <a:pt x="3801" y="1458"/>
                    </a:lnTo>
                    <a:lnTo>
                      <a:pt x="3807" y="1464"/>
                    </a:lnTo>
                    <a:lnTo>
                      <a:pt x="3802" y="1471"/>
                    </a:lnTo>
                    <a:lnTo>
                      <a:pt x="3798" y="1474"/>
                    </a:lnTo>
                    <a:lnTo>
                      <a:pt x="3791" y="1479"/>
                    </a:lnTo>
                    <a:lnTo>
                      <a:pt x="3791" y="1489"/>
                    </a:lnTo>
                    <a:lnTo>
                      <a:pt x="3794" y="1495"/>
                    </a:lnTo>
                    <a:lnTo>
                      <a:pt x="3799" y="1501"/>
                    </a:lnTo>
                    <a:lnTo>
                      <a:pt x="3807" y="1503"/>
                    </a:lnTo>
                    <a:lnTo>
                      <a:pt x="3805" y="1511"/>
                    </a:lnTo>
                    <a:lnTo>
                      <a:pt x="3806" y="1514"/>
                    </a:lnTo>
                    <a:lnTo>
                      <a:pt x="3823" y="1511"/>
                    </a:lnTo>
                    <a:lnTo>
                      <a:pt x="3834" y="1513"/>
                    </a:lnTo>
                    <a:lnTo>
                      <a:pt x="3837" y="1523"/>
                    </a:lnTo>
                    <a:lnTo>
                      <a:pt x="3843" y="1532"/>
                    </a:lnTo>
                    <a:lnTo>
                      <a:pt x="3849" y="1524"/>
                    </a:lnTo>
                    <a:lnTo>
                      <a:pt x="3864" y="1529"/>
                    </a:lnTo>
                    <a:lnTo>
                      <a:pt x="3877" y="1523"/>
                    </a:lnTo>
                    <a:lnTo>
                      <a:pt x="3882" y="1529"/>
                    </a:lnTo>
                    <a:lnTo>
                      <a:pt x="3884" y="1537"/>
                    </a:lnTo>
                    <a:lnTo>
                      <a:pt x="3884" y="1544"/>
                    </a:lnTo>
                    <a:lnTo>
                      <a:pt x="3888" y="1545"/>
                    </a:lnTo>
                    <a:lnTo>
                      <a:pt x="3908" y="1535"/>
                    </a:lnTo>
                    <a:lnTo>
                      <a:pt x="3907" y="1528"/>
                    </a:lnTo>
                    <a:lnTo>
                      <a:pt x="3914" y="1524"/>
                    </a:lnTo>
                    <a:lnTo>
                      <a:pt x="3925" y="1541"/>
                    </a:lnTo>
                    <a:lnTo>
                      <a:pt x="3926" y="1548"/>
                    </a:lnTo>
                    <a:lnTo>
                      <a:pt x="3925" y="1553"/>
                    </a:lnTo>
                    <a:lnTo>
                      <a:pt x="3920" y="1560"/>
                    </a:lnTo>
                    <a:lnTo>
                      <a:pt x="3912" y="1566"/>
                    </a:lnTo>
                    <a:lnTo>
                      <a:pt x="3912" y="1575"/>
                    </a:lnTo>
                    <a:lnTo>
                      <a:pt x="3909" y="1584"/>
                    </a:lnTo>
                    <a:lnTo>
                      <a:pt x="3912" y="1592"/>
                    </a:lnTo>
                    <a:lnTo>
                      <a:pt x="3911" y="1598"/>
                    </a:lnTo>
                    <a:lnTo>
                      <a:pt x="3915" y="1599"/>
                    </a:lnTo>
                    <a:lnTo>
                      <a:pt x="3918" y="1615"/>
                    </a:lnTo>
                    <a:lnTo>
                      <a:pt x="3926" y="1632"/>
                    </a:lnTo>
                    <a:lnTo>
                      <a:pt x="3913" y="1634"/>
                    </a:lnTo>
                    <a:lnTo>
                      <a:pt x="3912" y="1638"/>
                    </a:lnTo>
                    <a:lnTo>
                      <a:pt x="3908" y="1642"/>
                    </a:lnTo>
                    <a:lnTo>
                      <a:pt x="3896" y="1642"/>
                    </a:lnTo>
                    <a:lnTo>
                      <a:pt x="3887" y="1640"/>
                    </a:lnTo>
                    <a:lnTo>
                      <a:pt x="3869" y="1641"/>
                    </a:lnTo>
                    <a:lnTo>
                      <a:pt x="3853" y="1638"/>
                    </a:lnTo>
                    <a:lnTo>
                      <a:pt x="3842" y="1631"/>
                    </a:lnTo>
                    <a:lnTo>
                      <a:pt x="3831" y="1632"/>
                    </a:lnTo>
                    <a:lnTo>
                      <a:pt x="3826" y="1636"/>
                    </a:lnTo>
                    <a:lnTo>
                      <a:pt x="3845" y="1638"/>
                    </a:lnTo>
                    <a:lnTo>
                      <a:pt x="3863" y="1650"/>
                    </a:lnTo>
                    <a:lnTo>
                      <a:pt x="3899" y="1648"/>
                    </a:lnTo>
                    <a:lnTo>
                      <a:pt x="3912" y="1653"/>
                    </a:lnTo>
                    <a:lnTo>
                      <a:pt x="3924" y="1664"/>
                    </a:lnTo>
                    <a:lnTo>
                      <a:pt x="3926" y="1674"/>
                    </a:lnTo>
                    <a:lnTo>
                      <a:pt x="3924" y="1677"/>
                    </a:lnTo>
                    <a:lnTo>
                      <a:pt x="3926" y="1683"/>
                    </a:lnTo>
                    <a:lnTo>
                      <a:pt x="3913" y="1713"/>
                    </a:lnTo>
                    <a:lnTo>
                      <a:pt x="3915" y="1717"/>
                    </a:lnTo>
                    <a:lnTo>
                      <a:pt x="3931" y="1712"/>
                    </a:lnTo>
                    <a:lnTo>
                      <a:pt x="3938" y="1717"/>
                    </a:lnTo>
                    <a:lnTo>
                      <a:pt x="3935" y="1722"/>
                    </a:lnTo>
                    <a:lnTo>
                      <a:pt x="3923" y="1731"/>
                    </a:lnTo>
                    <a:lnTo>
                      <a:pt x="3924" y="1736"/>
                    </a:lnTo>
                    <a:lnTo>
                      <a:pt x="3934" y="1736"/>
                    </a:lnTo>
                    <a:lnTo>
                      <a:pt x="3938" y="1743"/>
                    </a:lnTo>
                    <a:lnTo>
                      <a:pt x="3938" y="1748"/>
                    </a:lnTo>
                    <a:lnTo>
                      <a:pt x="3935" y="1751"/>
                    </a:lnTo>
                    <a:lnTo>
                      <a:pt x="3931" y="1750"/>
                    </a:lnTo>
                    <a:lnTo>
                      <a:pt x="3930" y="1748"/>
                    </a:lnTo>
                    <a:lnTo>
                      <a:pt x="3924" y="1755"/>
                    </a:lnTo>
                    <a:lnTo>
                      <a:pt x="3912" y="1766"/>
                    </a:lnTo>
                    <a:lnTo>
                      <a:pt x="3909" y="1755"/>
                    </a:lnTo>
                    <a:lnTo>
                      <a:pt x="3903" y="1749"/>
                    </a:lnTo>
                    <a:lnTo>
                      <a:pt x="3893" y="1750"/>
                    </a:lnTo>
                    <a:lnTo>
                      <a:pt x="3899" y="1764"/>
                    </a:lnTo>
                    <a:lnTo>
                      <a:pt x="3899" y="1770"/>
                    </a:lnTo>
                    <a:lnTo>
                      <a:pt x="3879" y="1774"/>
                    </a:lnTo>
                    <a:lnTo>
                      <a:pt x="3885" y="1779"/>
                    </a:lnTo>
                    <a:lnTo>
                      <a:pt x="3895" y="1779"/>
                    </a:lnTo>
                    <a:lnTo>
                      <a:pt x="3901" y="1780"/>
                    </a:lnTo>
                    <a:lnTo>
                      <a:pt x="3907" y="1787"/>
                    </a:lnTo>
                    <a:lnTo>
                      <a:pt x="3924" y="1770"/>
                    </a:lnTo>
                    <a:lnTo>
                      <a:pt x="3931" y="1765"/>
                    </a:lnTo>
                    <a:lnTo>
                      <a:pt x="3945" y="1765"/>
                    </a:lnTo>
                    <a:lnTo>
                      <a:pt x="3956" y="1761"/>
                    </a:lnTo>
                    <a:lnTo>
                      <a:pt x="3969" y="1760"/>
                    </a:lnTo>
                    <a:lnTo>
                      <a:pt x="3979" y="1764"/>
                    </a:lnTo>
                    <a:lnTo>
                      <a:pt x="3985" y="1788"/>
                    </a:lnTo>
                    <a:lnTo>
                      <a:pt x="3990" y="1793"/>
                    </a:lnTo>
                    <a:lnTo>
                      <a:pt x="3992" y="1808"/>
                    </a:lnTo>
                    <a:lnTo>
                      <a:pt x="3987" y="1839"/>
                    </a:lnTo>
                    <a:lnTo>
                      <a:pt x="3972" y="1851"/>
                    </a:lnTo>
                    <a:lnTo>
                      <a:pt x="3934" y="1872"/>
                    </a:lnTo>
                    <a:lnTo>
                      <a:pt x="3966" y="1860"/>
                    </a:lnTo>
                    <a:lnTo>
                      <a:pt x="3987" y="1844"/>
                    </a:lnTo>
                    <a:lnTo>
                      <a:pt x="3994" y="1829"/>
                    </a:lnTo>
                    <a:lnTo>
                      <a:pt x="4000" y="1802"/>
                    </a:lnTo>
                    <a:lnTo>
                      <a:pt x="4008" y="1791"/>
                    </a:lnTo>
                    <a:lnTo>
                      <a:pt x="4008" y="1812"/>
                    </a:lnTo>
                    <a:lnTo>
                      <a:pt x="4005" y="1818"/>
                    </a:lnTo>
                    <a:lnTo>
                      <a:pt x="4015" y="1807"/>
                    </a:lnTo>
                    <a:lnTo>
                      <a:pt x="4017" y="1817"/>
                    </a:lnTo>
                    <a:lnTo>
                      <a:pt x="4015" y="1825"/>
                    </a:lnTo>
                    <a:lnTo>
                      <a:pt x="4016" y="1840"/>
                    </a:lnTo>
                    <a:lnTo>
                      <a:pt x="4019" y="1844"/>
                    </a:lnTo>
                    <a:lnTo>
                      <a:pt x="4026" y="1828"/>
                    </a:lnTo>
                    <a:lnTo>
                      <a:pt x="4055" y="1808"/>
                    </a:lnTo>
                    <a:lnTo>
                      <a:pt x="4078" y="1802"/>
                    </a:lnTo>
                    <a:lnTo>
                      <a:pt x="4079" y="1788"/>
                    </a:lnTo>
                    <a:lnTo>
                      <a:pt x="4085" y="1775"/>
                    </a:lnTo>
                    <a:lnTo>
                      <a:pt x="4091" y="1766"/>
                    </a:lnTo>
                    <a:lnTo>
                      <a:pt x="4100" y="1775"/>
                    </a:lnTo>
                    <a:lnTo>
                      <a:pt x="4112" y="1781"/>
                    </a:lnTo>
                    <a:lnTo>
                      <a:pt x="4116" y="1791"/>
                    </a:lnTo>
                    <a:lnTo>
                      <a:pt x="4111" y="1809"/>
                    </a:lnTo>
                    <a:lnTo>
                      <a:pt x="4114" y="1803"/>
                    </a:lnTo>
                    <a:lnTo>
                      <a:pt x="4123" y="1782"/>
                    </a:lnTo>
                    <a:lnTo>
                      <a:pt x="4116" y="1772"/>
                    </a:lnTo>
                    <a:lnTo>
                      <a:pt x="4110" y="1766"/>
                    </a:lnTo>
                    <a:lnTo>
                      <a:pt x="4106" y="1758"/>
                    </a:lnTo>
                    <a:lnTo>
                      <a:pt x="4116" y="1766"/>
                    </a:lnTo>
                    <a:lnTo>
                      <a:pt x="4122" y="1764"/>
                    </a:lnTo>
                    <a:lnTo>
                      <a:pt x="4127" y="1758"/>
                    </a:lnTo>
                    <a:lnTo>
                      <a:pt x="4123" y="1755"/>
                    </a:lnTo>
                    <a:lnTo>
                      <a:pt x="4124" y="1745"/>
                    </a:lnTo>
                    <a:lnTo>
                      <a:pt x="4133" y="1747"/>
                    </a:lnTo>
                    <a:lnTo>
                      <a:pt x="4135" y="1732"/>
                    </a:lnTo>
                    <a:lnTo>
                      <a:pt x="4130" y="1718"/>
                    </a:lnTo>
                    <a:lnTo>
                      <a:pt x="4137" y="1726"/>
                    </a:lnTo>
                    <a:lnTo>
                      <a:pt x="4141" y="1717"/>
                    </a:lnTo>
                    <a:lnTo>
                      <a:pt x="4149" y="1712"/>
                    </a:lnTo>
                    <a:lnTo>
                      <a:pt x="4149" y="1704"/>
                    </a:lnTo>
                    <a:lnTo>
                      <a:pt x="4157" y="1699"/>
                    </a:lnTo>
                    <a:lnTo>
                      <a:pt x="4150" y="1686"/>
                    </a:lnTo>
                    <a:lnTo>
                      <a:pt x="4143" y="1679"/>
                    </a:lnTo>
                    <a:lnTo>
                      <a:pt x="4138" y="1669"/>
                    </a:lnTo>
                    <a:lnTo>
                      <a:pt x="4143" y="1658"/>
                    </a:lnTo>
                    <a:lnTo>
                      <a:pt x="4157" y="1635"/>
                    </a:lnTo>
                    <a:lnTo>
                      <a:pt x="4165" y="1630"/>
                    </a:lnTo>
                    <a:lnTo>
                      <a:pt x="4172" y="1621"/>
                    </a:lnTo>
                    <a:lnTo>
                      <a:pt x="4172" y="1619"/>
                    </a:lnTo>
                    <a:lnTo>
                      <a:pt x="4177" y="1609"/>
                    </a:lnTo>
                    <a:lnTo>
                      <a:pt x="4186" y="1608"/>
                    </a:lnTo>
                    <a:lnTo>
                      <a:pt x="4196" y="1609"/>
                    </a:lnTo>
                    <a:lnTo>
                      <a:pt x="4198" y="1615"/>
                    </a:lnTo>
                    <a:lnTo>
                      <a:pt x="4194" y="1621"/>
                    </a:lnTo>
                    <a:lnTo>
                      <a:pt x="4202" y="1623"/>
                    </a:lnTo>
                    <a:lnTo>
                      <a:pt x="4200" y="1631"/>
                    </a:lnTo>
                    <a:lnTo>
                      <a:pt x="4203" y="1638"/>
                    </a:lnTo>
                    <a:lnTo>
                      <a:pt x="4203" y="1650"/>
                    </a:lnTo>
                    <a:lnTo>
                      <a:pt x="4198" y="1656"/>
                    </a:lnTo>
                    <a:lnTo>
                      <a:pt x="4207" y="1651"/>
                    </a:lnTo>
                    <a:lnTo>
                      <a:pt x="4211" y="1656"/>
                    </a:lnTo>
                    <a:lnTo>
                      <a:pt x="4211" y="1679"/>
                    </a:lnTo>
                    <a:lnTo>
                      <a:pt x="4223" y="1680"/>
                    </a:lnTo>
                    <a:lnTo>
                      <a:pt x="4218" y="1683"/>
                    </a:lnTo>
                    <a:lnTo>
                      <a:pt x="4219" y="1690"/>
                    </a:lnTo>
                    <a:lnTo>
                      <a:pt x="4229" y="1688"/>
                    </a:lnTo>
                    <a:lnTo>
                      <a:pt x="4239" y="1693"/>
                    </a:lnTo>
                    <a:lnTo>
                      <a:pt x="4234" y="1700"/>
                    </a:lnTo>
                    <a:lnTo>
                      <a:pt x="4226" y="1708"/>
                    </a:lnTo>
                    <a:lnTo>
                      <a:pt x="4237" y="1710"/>
                    </a:lnTo>
                    <a:lnTo>
                      <a:pt x="4240" y="1718"/>
                    </a:lnTo>
                    <a:lnTo>
                      <a:pt x="4243" y="1710"/>
                    </a:lnTo>
                    <a:lnTo>
                      <a:pt x="4248" y="1712"/>
                    </a:lnTo>
                    <a:lnTo>
                      <a:pt x="4248" y="1724"/>
                    </a:lnTo>
                    <a:lnTo>
                      <a:pt x="4254" y="1721"/>
                    </a:lnTo>
                    <a:lnTo>
                      <a:pt x="4259" y="1724"/>
                    </a:lnTo>
                    <a:lnTo>
                      <a:pt x="4258" y="1734"/>
                    </a:lnTo>
                    <a:lnTo>
                      <a:pt x="4247" y="1740"/>
                    </a:lnTo>
                    <a:lnTo>
                      <a:pt x="4226" y="1740"/>
                    </a:lnTo>
                    <a:lnTo>
                      <a:pt x="4214" y="1747"/>
                    </a:lnTo>
                    <a:lnTo>
                      <a:pt x="4211" y="1753"/>
                    </a:lnTo>
                    <a:lnTo>
                      <a:pt x="4221" y="1745"/>
                    </a:lnTo>
                    <a:lnTo>
                      <a:pt x="4226" y="1749"/>
                    </a:lnTo>
                    <a:lnTo>
                      <a:pt x="4234" y="1747"/>
                    </a:lnTo>
                    <a:lnTo>
                      <a:pt x="4250" y="1747"/>
                    </a:lnTo>
                    <a:lnTo>
                      <a:pt x="4266" y="1742"/>
                    </a:lnTo>
                    <a:lnTo>
                      <a:pt x="4269" y="1743"/>
                    </a:lnTo>
                    <a:lnTo>
                      <a:pt x="4266" y="1754"/>
                    </a:lnTo>
                    <a:lnTo>
                      <a:pt x="4268" y="1755"/>
                    </a:lnTo>
                    <a:lnTo>
                      <a:pt x="4268" y="1764"/>
                    </a:lnTo>
                    <a:lnTo>
                      <a:pt x="4266" y="1771"/>
                    </a:lnTo>
                    <a:lnTo>
                      <a:pt x="4270" y="1769"/>
                    </a:lnTo>
                    <a:lnTo>
                      <a:pt x="4283" y="1770"/>
                    </a:lnTo>
                    <a:lnTo>
                      <a:pt x="4280" y="1781"/>
                    </a:lnTo>
                    <a:lnTo>
                      <a:pt x="4282" y="1785"/>
                    </a:lnTo>
                    <a:lnTo>
                      <a:pt x="4289" y="1787"/>
                    </a:lnTo>
                    <a:lnTo>
                      <a:pt x="4286" y="1792"/>
                    </a:lnTo>
                    <a:lnTo>
                      <a:pt x="4278" y="1796"/>
                    </a:lnTo>
                    <a:lnTo>
                      <a:pt x="4264" y="1798"/>
                    </a:lnTo>
                    <a:lnTo>
                      <a:pt x="4257" y="1794"/>
                    </a:lnTo>
                    <a:lnTo>
                      <a:pt x="4251" y="1797"/>
                    </a:lnTo>
                    <a:lnTo>
                      <a:pt x="4251" y="1802"/>
                    </a:lnTo>
                    <a:lnTo>
                      <a:pt x="4256" y="1806"/>
                    </a:lnTo>
                    <a:lnTo>
                      <a:pt x="4266" y="1803"/>
                    </a:lnTo>
                    <a:lnTo>
                      <a:pt x="4284" y="1804"/>
                    </a:lnTo>
                    <a:lnTo>
                      <a:pt x="4301" y="1803"/>
                    </a:lnTo>
                    <a:lnTo>
                      <a:pt x="4304" y="1814"/>
                    </a:lnTo>
                    <a:lnTo>
                      <a:pt x="4297" y="1819"/>
                    </a:lnTo>
                    <a:lnTo>
                      <a:pt x="4294" y="1825"/>
                    </a:lnTo>
                    <a:lnTo>
                      <a:pt x="4299" y="1828"/>
                    </a:lnTo>
                    <a:lnTo>
                      <a:pt x="4293" y="1833"/>
                    </a:lnTo>
                    <a:lnTo>
                      <a:pt x="4280" y="1836"/>
                    </a:lnTo>
                    <a:lnTo>
                      <a:pt x="4269" y="1851"/>
                    </a:lnTo>
                    <a:lnTo>
                      <a:pt x="4278" y="1850"/>
                    </a:lnTo>
                    <a:lnTo>
                      <a:pt x="4286" y="1842"/>
                    </a:lnTo>
                    <a:lnTo>
                      <a:pt x="4296" y="1841"/>
                    </a:lnTo>
                    <a:lnTo>
                      <a:pt x="4305" y="1837"/>
                    </a:lnTo>
                    <a:lnTo>
                      <a:pt x="4315" y="1852"/>
                    </a:lnTo>
                    <a:lnTo>
                      <a:pt x="4310" y="1853"/>
                    </a:lnTo>
                    <a:lnTo>
                      <a:pt x="4304" y="1860"/>
                    </a:lnTo>
                    <a:lnTo>
                      <a:pt x="4304" y="1866"/>
                    </a:lnTo>
                    <a:lnTo>
                      <a:pt x="4315" y="1861"/>
                    </a:lnTo>
                    <a:lnTo>
                      <a:pt x="4322" y="1864"/>
                    </a:lnTo>
                    <a:lnTo>
                      <a:pt x="4322" y="1867"/>
                    </a:lnTo>
                    <a:lnTo>
                      <a:pt x="4331" y="1878"/>
                    </a:lnTo>
                    <a:lnTo>
                      <a:pt x="4339" y="1884"/>
                    </a:lnTo>
                    <a:lnTo>
                      <a:pt x="4342" y="1893"/>
                    </a:lnTo>
                    <a:lnTo>
                      <a:pt x="4323" y="1907"/>
                    </a:lnTo>
                    <a:lnTo>
                      <a:pt x="4312" y="1907"/>
                    </a:lnTo>
                    <a:lnTo>
                      <a:pt x="4312" y="1914"/>
                    </a:lnTo>
                    <a:lnTo>
                      <a:pt x="4339" y="1912"/>
                    </a:lnTo>
                    <a:lnTo>
                      <a:pt x="4347" y="1922"/>
                    </a:lnTo>
                    <a:lnTo>
                      <a:pt x="4342" y="1932"/>
                    </a:lnTo>
                    <a:lnTo>
                      <a:pt x="4364" y="1939"/>
                    </a:lnTo>
                    <a:lnTo>
                      <a:pt x="4368" y="1953"/>
                    </a:lnTo>
                    <a:lnTo>
                      <a:pt x="4358" y="1963"/>
                    </a:lnTo>
                    <a:lnTo>
                      <a:pt x="4347" y="1974"/>
                    </a:lnTo>
                    <a:lnTo>
                      <a:pt x="4350" y="1987"/>
                    </a:lnTo>
                    <a:lnTo>
                      <a:pt x="4343" y="1989"/>
                    </a:lnTo>
                    <a:lnTo>
                      <a:pt x="4315" y="1973"/>
                    </a:lnTo>
                    <a:lnTo>
                      <a:pt x="4312" y="1979"/>
                    </a:lnTo>
                    <a:lnTo>
                      <a:pt x="4326" y="1984"/>
                    </a:lnTo>
                    <a:lnTo>
                      <a:pt x="4326" y="1986"/>
                    </a:lnTo>
                    <a:lnTo>
                      <a:pt x="4295" y="1990"/>
                    </a:lnTo>
                    <a:lnTo>
                      <a:pt x="4286" y="1992"/>
                    </a:lnTo>
                    <a:lnTo>
                      <a:pt x="4302" y="1996"/>
                    </a:lnTo>
                    <a:lnTo>
                      <a:pt x="4334" y="1995"/>
                    </a:lnTo>
                    <a:lnTo>
                      <a:pt x="4348" y="1997"/>
                    </a:lnTo>
                    <a:lnTo>
                      <a:pt x="4350" y="2002"/>
                    </a:lnTo>
                    <a:lnTo>
                      <a:pt x="4342" y="2003"/>
                    </a:lnTo>
                    <a:lnTo>
                      <a:pt x="4334" y="2009"/>
                    </a:lnTo>
                    <a:lnTo>
                      <a:pt x="4336" y="2013"/>
                    </a:lnTo>
                    <a:lnTo>
                      <a:pt x="4350" y="2022"/>
                    </a:lnTo>
                    <a:lnTo>
                      <a:pt x="4352" y="2028"/>
                    </a:lnTo>
                    <a:lnTo>
                      <a:pt x="4342" y="2027"/>
                    </a:lnTo>
                    <a:lnTo>
                      <a:pt x="4338" y="2036"/>
                    </a:lnTo>
                    <a:lnTo>
                      <a:pt x="4371" y="2034"/>
                    </a:lnTo>
                    <a:lnTo>
                      <a:pt x="4375" y="2055"/>
                    </a:lnTo>
                    <a:lnTo>
                      <a:pt x="4379" y="2060"/>
                    </a:lnTo>
                    <a:lnTo>
                      <a:pt x="4374" y="2065"/>
                    </a:lnTo>
                    <a:lnTo>
                      <a:pt x="4403" y="2068"/>
                    </a:lnTo>
                    <a:lnTo>
                      <a:pt x="4411" y="2073"/>
                    </a:lnTo>
                    <a:lnTo>
                      <a:pt x="4412" y="2084"/>
                    </a:lnTo>
                    <a:lnTo>
                      <a:pt x="4418" y="2079"/>
                    </a:lnTo>
                    <a:lnTo>
                      <a:pt x="4428" y="2079"/>
                    </a:lnTo>
                    <a:lnTo>
                      <a:pt x="4428" y="2089"/>
                    </a:lnTo>
                    <a:lnTo>
                      <a:pt x="4424" y="2097"/>
                    </a:lnTo>
                    <a:lnTo>
                      <a:pt x="4429" y="2102"/>
                    </a:lnTo>
                    <a:lnTo>
                      <a:pt x="4431" y="2110"/>
                    </a:lnTo>
                    <a:lnTo>
                      <a:pt x="4420" y="2122"/>
                    </a:lnTo>
                    <a:lnTo>
                      <a:pt x="4420" y="2126"/>
                    </a:lnTo>
                    <a:lnTo>
                      <a:pt x="4433" y="2119"/>
                    </a:lnTo>
                    <a:lnTo>
                      <a:pt x="4447" y="2130"/>
                    </a:lnTo>
                    <a:lnTo>
                      <a:pt x="4452" y="2125"/>
                    </a:lnTo>
                    <a:lnTo>
                      <a:pt x="4462" y="2120"/>
                    </a:lnTo>
                    <a:lnTo>
                      <a:pt x="4463" y="2129"/>
                    </a:lnTo>
                    <a:lnTo>
                      <a:pt x="4473" y="2132"/>
                    </a:lnTo>
                    <a:lnTo>
                      <a:pt x="4461" y="2162"/>
                    </a:lnTo>
                    <a:lnTo>
                      <a:pt x="4469" y="2154"/>
                    </a:lnTo>
                    <a:lnTo>
                      <a:pt x="4481" y="2138"/>
                    </a:lnTo>
                    <a:lnTo>
                      <a:pt x="4490" y="2131"/>
                    </a:lnTo>
                    <a:lnTo>
                      <a:pt x="4489" y="2145"/>
                    </a:lnTo>
                    <a:lnTo>
                      <a:pt x="4493" y="2145"/>
                    </a:lnTo>
                    <a:lnTo>
                      <a:pt x="4499" y="2137"/>
                    </a:lnTo>
                    <a:lnTo>
                      <a:pt x="4501" y="2149"/>
                    </a:lnTo>
                    <a:lnTo>
                      <a:pt x="4504" y="2158"/>
                    </a:lnTo>
                    <a:lnTo>
                      <a:pt x="4510" y="2164"/>
                    </a:lnTo>
                    <a:lnTo>
                      <a:pt x="4522" y="2167"/>
                    </a:lnTo>
                    <a:lnTo>
                      <a:pt x="4536" y="2174"/>
                    </a:lnTo>
                    <a:lnTo>
                      <a:pt x="4543" y="2170"/>
                    </a:lnTo>
                    <a:lnTo>
                      <a:pt x="4542" y="2163"/>
                    </a:lnTo>
                    <a:lnTo>
                      <a:pt x="4552" y="2156"/>
                    </a:lnTo>
                    <a:lnTo>
                      <a:pt x="4559" y="2165"/>
                    </a:lnTo>
                    <a:lnTo>
                      <a:pt x="4557" y="2174"/>
                    </a:lnTo>
                    <a:lnTo>
                      <a:pt x="4568" y="2176"/>
                    </a:lnTo>
                    <a:lnTo>
                      <a:pt x="4575" y="2181"/>
                    </a:lnTo>
                    <a:lnTo>
                      <a:pt x="4581" y="2183"/>
                    </a:lnTo>
                    <a:lnTo>
                      <a:pt x="4586" y="2192"/>
                    </a:lnTo>
                    <a:lnTo>
                      <a:pt x="4581" y="2199"/>
                    </a:lnTo>
                    <a:lnTo>
                      <a:pt x="4581" y="2203"/>
                    </a:lnTo>
                    <a:lnTo>
                      <a:pt x="4580" y="2206"/>
                    </a:lnTo>
                    <a:lnTo>
                      <a:pt x="4571" y="2208"/>
                    </a:lnTo>
                    <a:lnTo>
                      <a:pt x="4565" y="2206"/>
                    </a:lnTo>
                    <a:lnTo>
                      <a:pt x="4558" y="2207"/>
                    </a:lnTo>
                    <a:lnTo>
                      <a:pt x="4544" y="2213"/>
                    </a:lnTo>
                    <a:lnTo>
                      <a:pt x="4539" y="2216"/>
                    </a:lnTo>
                    <a:lnTo>
                      <a:pt x="4539" y="2218"/>
                    </a:lnTo>
                    <a:lnTo>
                      <a:pt x="4524" y="2228"/>
                    </a:lnTo>
                    <a:lnTo>
                      <a:pt x="4494" y="2232"/>
                    </a:lnTo>
                    <a:lnTo>
                      <a:pt x="4477" y="2238"/>
                    </a:lnTo>
                    <a:lnTo>
                      <a:pt x="4469" y="2246"/>
                    </a:lnTo>
                    <a:lnTo>
                      <a:pt x="4482" y="2246"/>
                    </a:lnTo>
                    <a:lnTo>
                      <a:pt x="4495" y="2242"/>
                    </a:lnTo>
                    <a:lnTo>
                      <a:pt x="4510" y="2233"/>
                    </a:lnTo>
                    <a:lnTo>
                      <a:pt x="4515" y="2235"/>
                    </a:lnTo>
                    <a:lnTo>
                      <a:pt x="4482" y="2251"/>
                    </a:lnTo>
                    <a:lnTo>
                      <a:pt x="4467" y="2256"/>
                    </a:lnTo>
                    <a:lnTo>
                      <a:pt x="4452" y="2256"/>
                    </a:lnTo>
                    <a:lnTo>
                      <a:pt x="4436" y="2280"/>
                    </a:lnTo>
                    <a:lnTo>
                      <a:pt x="4424" y="2276"/>
                    </a:lnTo>
                    <a:lnTo>
                      <a:pt x="4413" y="2267"/>
                    </a:lnTo>
                    <a:lnTo>
                      <a:pt x="4399" y="2264"/>
                    </a:lnTo>
                    <a:lnTo>
                      <a:pt x="4386" y="2265"/>
                    </a:lnTo>
                    <a:lnTo>
                      <a:pt x="4387" y="2274"/>
                    </a:lnTo>
                    <a:lnTo>
                      <a:pt x="4404" y="2276"/>
                    </a:lnTo>
                    <a:lnTo>
                      <a:pt x="4419" y="2282"/>
                    </a:lnTo>
                    <a:lnTo>
                      <a:pt x="4430" y="2289"/>
                    </a:lnTo>
                    <a:lnTo>
                      <a:pt x="4426" y="2314"/>
                    </a:lnTo>
                    <a:lnTo>
                      <a:pt x="4438" y="2308"/>
                    </a:lnTo>
                    <a:lnTo>
                      <a:pt x="4451" y="2298"/>
                    </a:lnTo>
                    <a:lnTo>
                      <a:pt x="4456" y="2291"/>
                    </a:lnTo>
                    <a:lnTo>
                      <a:pt x="4468" y="2283"/>
                    </a:lnTo>
                    <a:lnTo>
                      <a:pt x="4479" y="2272"/>
                    </a:lnTo>
                    <a:lnTo>
                      <a:pt x="4496" y="2265"/>
                    </a:lnTo>
                    <a:lnTo>
                      <a:pt x="4506" y="2251"/>
                    </a:lnTo>
                    <a:lnTo>
                      <a:pt x="4519" y="2244"/>
                    </a:lnTo>
                    <a:lnTo>
                      <a:pt x="4547" y="2237"/>
                    </a:lnTo>
                    <a:lnTo>
                      <a:pt x="4563" y="2240"/>
                    </a:lnTo>
                    <a:lnTo>
                      <a:pt x="4569" y="2238"/>
                    </a:lnTo>
                    <a:lnTo>
                      <a:pt x="4560" y="2234"/>
                    </a:lnTo>
                    <a:lnTo>
                      <a:pt x="4546" y="2231"/>
                    </a:lnTo>
                    <a:lnTo>
                      <a:pt x="4530" y="2234"/>
                    </a:lnTo>
                    <a:lnTo>
                      <a:pt x="4538" y="2229"/>
                    </a:lnTo>
                    <a:lnTo>
                      <a:pt x="4555" y="2226"/>
                    </a:lnTo>
                    <a:lnTo>
                      <a:pt x="4582" y="2228"/>
                    </a:lnTo>
                    <a:lnTo>
                      <a:pt x="4594" y="2228"/>
                    </a:lnTo>
                    <a:lnTo>
                      <a:pt x="4596" y="2233"/>
                    </a:lnTo>
                    <a:lnTo>
                      <a:pt x="4595" y="2243"/>
                    </a:lnTo>
                    <a:lnTo>
                      <a:pt x="4597" y="2253"/>
                    </a:lnTo>
                    <a:lnTo>
                      <a:pt x="4598" y="2265"/>
                    </a:lnTo>
                    <a:lnTo>
                      <a:pt x="4591" y="2275"/>
                    </a:lnTo>
                    <a:lnTo>
                      <a:pt x="4590" y="2285"/>
                    </a:lnTo>
                    <a:lnTo>
                      <a:pt x="4592" y="2301"/>
                    </a:lnTo>
                    <a:lnTo>
                      <a:pt x="4595" y="2301"/>
                    </a:lnTo>
                    <a:lnTo>
                      <a:pt x="4607" y="2274"/>
                    </a:lnTo>
                    <a:lnTo>
                      <a:pt x="4616" y="2267"/>
                    </a:lnTo>
                    <a:lnTo>
                      <a:pt x="4629" y="2266"/>
                    </a:lnTo>
                    <a:lnTo>
                      <a:pt x="4637" y="2269"/>
                    </a:lnTo>
                    <a:lnTo>
                      <a:pt x="4633" y="2274"/>
                    </a:lnTo>
                    <a:lnTo>
                      <a:pt x="4667" y="2286"/>
                    </a:lnTo>
                    <a:lnTo>
                      <a:pt x="4668" y="2289"/>
                    </a:lnTo>
                    <a:lnTo>
                      <a:pt x="4662" y="2293"/>
                    </a:lnTo>
                    <a:lnTo>
                      <a:pt x="4668" y="2303"/>
                    </a:lnTo>
                    <a:lnTo>
                      <a:pt x="4675" y="2307"/>
                    </a:lnTo>
                    <a:lnTo>
                      <a:pt x="4676" y="2313"/>
                    </a:lnTo>
                    <a:lnTo>
                      <a:pt x="4680" y="2315"/>
                    </a:lnTo>
                    <a:lnTo>
                      <a:pt x="4680" y="2323"/>
                    </a:lnTo>
                    <a:lnTo>
                      <a:pt x="4675" y="2325"/>
                    </a:lnTo>
                    <a:lnTo>
                      <a:pt x="4670" y="2330"/>
                    </a:lnTo>
                    <a:lnTo>
                      <a:pt x="4648" y="2321"/>
                    </a:lnTo>
                    <a:lnTo>
                      <a:pt x="4655" y="2334"/>
                    </a:lnTo>
                    <a:lnTo>
                      <a:pt x="4660" y="2336"/>
                    </a:lnTo>
                    <a:lnTo>
                      <a:pt x="4668" y="2336"/>
                    </a:lnTo>
                    <a:lnTo>
                      <a:pt x="4672" y="2350"/>
                    </a:lnTo>
                    <a:lnTo>
                      <a:pt x="4668" y="2353"/>
                    </a:lnTo>
                    <a:lnTo>
                      <a:pt x="4668" y="2357"/>
                    </a:lnTo>
                    <a:lnTo>
                      <a:pt x="4677" y="2371"/>
                    </a:lnTo>
                    <a:lnTo>
                      <a:pt x="4677" y="2373"/>
                    </a:lnTo>
                    <a:lnTo>
                      <a:pt x="4667" y="2372"/>
                    </a:lnTo>
                    <a:lnTo>
                      <a:pt x="4664" y="2378"/>
                    </a:lnTo>
                    <a:lnTo>
                      <a:pt x="4681" y="2383"/>
                    </a:lnTo>
                    <a:lnTo>
                      <a:pt x="4686" y="2395"/>
                    </a:lnTo>
                    <a:lnTo>
                      <a:pt x="4671" y="2394"/>
                    </a:lnTo>
                    <a:lnTo>
                      <a:pt x="4664" y="2391"/>
                    </a:lnTo>
                    <a:lnTo>
                      <a:pt x="4668" y="2398"/>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316" name="Freeform 305"/>
              <p:cNvSpPr>
                <a:spLocks noChangeAspect="1"/>
              </p:cNvSpPr>
              <p:nvPr/>
            </p:nvSpPr>
            <p:spPr bwMode="gray">
              <a:xfrm>
                <a:off x="1437" y="1025"/>
                <a:ext cx="39" cy="63"/>
              </a:xfrm>
              <a:custGeom>
                <a:avLst/>
                <a:gdLst/>
                <a:ahLst/>
                <a:cxnLst>
                  <a:cxn ang="0">
                    <a:pos x="197" y="156"/>
                  </a:cxn>
                  <a:cxn ang="0">
                    <a:pos x="180" y="119"/>
                  </a:cxn>
                  <a:cxn ang="0">
                    <a:pos x="140" y="109"/>
                  </a:cxn>
                  <a:cxn ang="0">
                    <a:pos x="128" y="97"/>
                  </a:cxn>
                  <a:cxn ang="0">
                    <a:pos x="132" y="73"/>
                  </a:cxn>
                  <a:cxn ang="0">
                    <a:pos x="121" y="63"/>
                  </a:cxn>
                  <a:cxn ang="0">
                    <a:pos x="95" y="44"/>
                  </a:cxn>
                  <a:cxn ang="0">
                    <a:pos x="22" y="0"/>
                  </a:cxn>
                  <a:cxn ang="0">
                    <a:pos x="6" y="25"/>
                  </a:cxn>
                  <a:cxn ang="0">
                    <a:pos x="4" y="44"/>
                  </a:cxn>
                  <a:cxn ang="0">
                    <a:pos x="9" y="65"/>
                  </a:cxn>
                  <a:cxn ang="0">
                    <a:pos x="18" y="82"/>
                  </a:cxn>
                  <a:cxn ang="0">
                    <a:pos x="0" y="98"/>
                  </a:cxn>
                  <a:cxn ang="0">
                    <a:pos x="20" y="127"/>
                  </a:cxn>
                  <a:cxn ang="0">
                    <a:pos x="21" y="161"/>
                  </a:cxn>
                  <a:cxn ang="0">
                    <a:pos x="34" y="173"/>
                  </a:cxn>
                  <a:cxn ang="0">
                    <a:pos x="27" y="184"/>
                  </a:cxn>
                  <a:cxn ang="0">
                    <a:pos x="54" y="187"/>
                  </a:cxn>
                  <a:cxn ang="0">
                    <a:pos x="83" y="215"/>
                  </a:cxn>
                  <a:cxn ang="0">
                    <a:pos x="79" y="226"/>
                  </a:cxn>
                  <a:cxn ang="0">
                    <a:pos x="35" y="236"/>
                  </a:cxn>
                  <a:cxn ang="0">
                    <a:pos x="63" y="300"/>
                  </a:cxn>
                  <a:cxn ang="0">
                    <a:pos x="86" y="316"/>
                  </a:cxn>
                  <a:cxn ang="0">
                    <a:pos x="97" y="295"/>
                  </a:cxn>
                  <a:cxn ang="0">
                    <a:pos x="91" y="292"/>
                  </a:cxn>
                  <a:cxn ang="0">
                    <a:pos x="120" y="290"/>
                  </a:cxn>
                  <a:cxn ang="0">
                    <a:pos x="170" y="268"/>
                  </a:cxn>
                  <a:cxn ang="0">
                    <a:pos x="185" y="275"/>
                  </a:cxn>
                  <a:cxn ang="0">
                    <a:pos x="190" y="264"/>
                  </a:cxn>
                  <a:cxn ang="0">
                    <a:pos x="197" y="233"/>
                  </a:cxn>
                  <a:cxn ang="0">
                    <a:pos x="186" y="221"/>
                  </a:cxn>
                  <a:cxn ang="0">
                    <a:pos x="185" y="219"/>
                  </a:cxn>
                  <a:cxn ang="0">
                    <a:pos x="197" y="163"/>
                  </a:cxn>
                </a:cxnLst>
                <a:rect l="0" t="0" r="r" b="b"/>
                <a:pathLst>
                  <a:path w="197" h="316">
                    <a:moveTo>
                      <a:pt x="197" y="163"/>
                    </a:moveTo>
                    <a:lnTo>
                      <a:pt x="197" y="156"/>
                    </a:lnTo>
                    <a:lnTo>
                      <a:pt x="196" y="149"/>
                    </a:lnTo>
                    <a:lnTo>
                      <a:pt x="180" y="119"/>
                    </a:lnTo>
                    <a:lnTo>
                      <a:pt x="156" y="102"/>
                    </a:lnTo>
                    <a:lnTo>
                      <a:pt x="140" y="109"/>
                    </a:lnTo>
                    <a:lnTo>
                      <a:pt x="127" y="107"/>
                    </a:lnTo>
                    <a:lnTo>
                      <a:pt x="128" y="97"/>
                    </a:lnTo>
                    <a:lnTo>
                      <a:pt x="128" y="86"/>
                    </a:lnTo>
                    <a:lnTo>
                      <a:pt x="132" y="73"/>
                    </a:lnTo>
                    <a:lnTo>
                      <a:pt x="127" y="65"/>
                    </a:lnTo>
                    <a:lnTo>
                      <a:pt x="121" y="63"/>
                    </a:lnTo>
                    <a:lnTo>
                      <a:pt x="106" y="47"/>
                    </a:lnTo>
                    <a:lnTo>
                      <a:pt x="95" y="44"/>
                    </a:lnTo>
                    <a:lnTo>
                      <a:pt x="53" y="7"/>
                    </a:lnTo>
                    <a:lnTo>
                      <a:pt x="22" y="0"/>
                    </a:lnTo>
                    <a:lnTo>
                      <a:pt x="5" y="16"/>
                    </a:lnTo>
                    <a:lnTo>
                      <a:pt x="6" y="25"/>
                    </a:lnTo>
                    <a:lnTo>
                      <a:pt x="4" y="27"/>
                    </a:lnTo>
                    <a:lnTo>
                      <a:pt x="4" y="44"/>
                    </a:lnTo>
                    <a:lnTo>
                      <a:pt x="5" y="52"/>
                    </a:lnTo>
                    <a:lnTo>
                      <a:pt x="9" y="65"/>
                    </a:lnTo>
                    <a:lnTo>
                      <a:pt x="15" y="70"/>
                    </a:lnTo>
                    <a:lnTo>
                      <a:pt x="18" y="82"/>
                    </a:lnTo>
                    <a:lnTo>
                      <a:pt x="14" y="90"/>
                    </a:lnTo>
                    <a:lnTo>
                      <a:pt x="0" y="98"/>
                    </a:lnTo>
                    <a:lnTo>
                      <a:pt x="13" y="124"/>
                    </a:lnTo>
                    <a:lnTo>
                      <a:pt x="20" y="127"/>
                    </a:lnTo>
                    <a:lnTo>
                      <a:pt x="18" y="139"/>
                    </a:lnTo>
                    <a:lnTo>
                      <a:pt x="21" y="161"/>
                    </a:lnTo>
                    <a:lnTo>
                      <a:pt x="31" y="163"/>
                    </a:lnTo>
                    <a:lnTo>
                      <a:pt x="34" y="173"/>
                    </a:lnTo>
                    <a:lnTo>
                      <a:pt x="24" y="177"/>
                    </a:lnTo>
                    <a:lnTo>
                      <a:pt x="27" y="184"/>
                    </a:lnTo>
                    <a:lnTo>
                      <a:pt x="46" y="190"/>
                    </a:lnTo>
                    <a:lnTo>
                      <a:pt x="54" y="187"/>
                    </a:lnTo>
                    <a:lnTo>
                      <a:pt x="85" y="203"/>
                    </a:lnTo>
                    <a:lnTo>
                      <a:pt x="83" y="215"/>
                    </a:lnTo>
                    <a:lnTo>
                      <a:pt x="89" y="216"/>
                    </a:lnTo>
                    <a:lnTo>
                      <a:pt x="79" y="226"/>
                    </a:lnTo>
                    <a:lnTo>
                      <a:pt x="38" y="224"/>
                    </a:lnTo>
                    <a:lnTo>
                      <a:pt x="35" y="236"/>
                    </a:lnTo>
                    <a:lnTo>
                      <a:pt x="72" y="279"/>
                    </a:lnTo>
                    <a:lnTo>
                      <a:pt x="63" y="300"/>
                    </a:lnTo>
                    <a:lnTo>
                      <a:pt x="65" y="307"/>
                    </a:lnTo>
                    <a:lnTo>
                      <a:pt x="86" y="316"/>
                    </a:lnTo>
                    <a:lnTo>
                      <a:pt x="97" y="300"/>
                    </a:lnTo>
                    <a:lnTo>
                      <a:pt x="97" y="295"/>
                    </a:lnTo>
                    <a:lnTo>
                      <a:pt x="94" y="290"/>
                    </a:lnTo>
                    <a:lnTo>
                      <a:pt x="91" y="292"/>
                    </a:lnTo>
                    <a:lnTo>
                      <a:pt x="106" y="275"/>
                    </a:lnTo>
                    <a:lnTo>
                      <a:pt x="120" y="290"/>
                    </a:lnTo>
                    <a:lnTo>
                      <a:pt x="133" y="287"/>
                    </a:lnTo>
                    <a:lnTo>
                      <a:pt x="170" y="268"/>
                    </a:lnTo>
                    <a:lnTo>
                      <a:pt x="181" y="270"/>
                    </a:lnTo>
                    <a:lnTo>
                      <a:pt x="185" y="275"/>
                    </a:lnTo>
                    <a:lnTo>
                      <a:pt x="188" y="271"/>
                    </a:lnTo>
                    <a:lnTo>
                      <a:pt x="190" y="264"/>
                    </a:lnTo>
                    <a:lnTo>
                      <a:pt x="196" y="249"/>
                    </a:lnTo>
                    <a:lnTo>
                      <a:pt x="197" y="233"/>
                    </a:lnTo>
                    <a:lnTo>
                      <a:pt x="193" y="227"/>
                    </a:lnTo>
                    <a:lnTo>
                      <a:pt x="186" y="221"/>
                    </a:lnTo>
                    <a:lnTo>
                      <a:pt x="186" y="225"/>
                    </a:lnTo>
                    <a:lnTo>
                      <a:pt x="185" y="219"/>
                    </a:lnTo>
                    <a:lnTo>
                      <a:pt x="185" y="174"/>
                    </a:lnTo>
                    <a:lnTo>
                      <a:pt x="197" y="163"/>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317" name="Freeform 306"/>
              <p:cNvSpPr>
                <a:spLocks noChangeAspect="1"/>
              </p:cNvSpPr>
              <p:nvPr/>
            </p:nvSpPr>
            <p:spPr bwMode="gray">
              <a:xfrm>
                <a:off x="1356" y="1000"/>
                <a:ext cx="74" cy="86"/>
              </a:xfrm>
              <a:custGeom>
                <a:avLst/>
                <a:gdLst/>
                <a:ahLst/>
                <a:cxnLst>
                  <a:cxn ang="0">
                    <a:pos x="318" y="278"/>
                  </a:cxn>
                  <a:cxn ang="0">
                    <a:pos x="327" y="224"/>
                  </a:cxn>
                  <a:cxn ang="0">
                    <a:pos x="332" y="197"/>
                  </a:cxn>
                  <a:cxn ang="0">
                    <a:pos x="321" y="194"/>
                  </a:cxn>
                  <a:cxn ang="0">
                    <a:pos x="300" y="176"/>
                  </a:cxn>
                  <a:cxn ang="0">
                    <a:pos x="297" y="141"/>
                  </a:cxn>
                  <a:cxn ang="0">
                    <a:pos x="245" y="131"/>
                  </a:cxn>
                  <a:cxn ang="0">
                    <a:pos x="236" y="133"/>
                  </a:cxn>
                  <a:cxn ang="0">
                    <a:pos x="232" y="101"/>
                  </a:cxn>
                  <a:cxn ang="0">
                    <a:pos x="220" y="85"/>
                  </a:cxn>
                  <a:cxn ang="0">
                    <a:pos x="210" y="76"/>
                  </a:cxn>
                  <a:cxn ang="0">
                    <a:pos x="176" y="44"/>
                  </a:cxn>
                  <a:cxn ang="0">
                    <a:pos x="148" y="76"/>
                  </a:cxn>
                  <a:cxn ang="0">
                    <a:pos x="143" y="114"/>
                  </a:cxn>
                  <a:cxn ang="0">
                    <a:pos x="130" y="22"/>
                  </a:cxn>
                  <a:cxn ang="0">
                    <a:pos x="108" y="16"/>
                  </a:cxn>
                  <a:cxn ang="0">
                    <a:pos x="84" y="0"/>
                  </a:cxn>
                  <a:cxn ang="0">
                    <a:pos x="11" y="16"/>
                  </a:cxn>
                  <a:cxn ang="0">
                    <a:pos x="5" y="101"/>
                  </a:cxn>
                  <a:cxn ang="0">
                    <a:pos x="40" y="96"/>
                  </a:cxn>
                  <a:cxn ang="0">
                    <a:pos x="42" y="145"/>
                  </a:cxn>
                  <a:cxn ang="0">
                    <a:pos x="55" y="155"/>
                  </a:cxn>
                  <a:cxn ang="0">
                    <a:pos x="80" y="109"/>
                  </a:cxn>
                  <a:cxn ang="0">
                    <a:pos x="95" y="130"/>
                  </a:cxn>
                  <a:cxn ang="0">
                    <a:pos x="81" y="155"/>
                  </a:cxn>
                  <a:cxn ang="0">
                    <a:pos x="97" y="162"/>
                  </a:cxn>
                  <a:cxn ang="0">
                    <a:pos x="123" y="168"/>
                  </a:cxn>
                  <a:cxn ang="0">
                    <a:pos x="96" y="201"/>
                  </a:cxn>
                  <a:cxn ang="0">
                    <a:pos x="121" y="228"/>
                  </a:cxn>
                  <a:cxn ang="0">
                    <a:pos x="65" y="225"/>
                  </a:cxn>
                  <a:cxn ang="0">
                    <a:pos x="42" y="253"/>
                  </a:cxn>
                  <a:cxn ang="0">
                    <a:pos x="79" y="307"/>
                  </a:cxn>
                  <a:cxn ang="0">
                    <a:pos x="118" y="290"/>
                  </a:cxn>
                  <a:cxn ang="0">
                    <a:pos x="157" y="282"/>
                  </a:cxn>
                  <a:cxn ang="0">
                    <a:pos x="180" y="305"/>
                  </a:cxn>
                  <a:cxn ang="0">
                    <a:pos x="230" y="305"/>
                  </a:cxn>
                  <a:cxn ang="0">
                    <a:pos x="250" y="322"/>
                  </a:cxn>
                  <a:cxn ang="0">
                    <a:pos x="257" y="328"/>
                  </a:cxn>
                  <a:cxn ang="0">
                    <a:pos x="277" y="388"/>
                  </a:cxn>
                  <a:cxn ang="0">
                    <a:pos x="301" y="416"/>
                  </a:cxn>
                  <a:cxn ang="0">
                    <a:pos x="326" y="415"/>
                  </a:cxn>
                  <a:cxn ang="0">
                    <a:pos x="360" y="395"/>
                  </a:cxn>
                  <a:cxn ang="0">
                    <a:pos x="337" y="301"/>
                  </a:cxn>
                </a:cxnLst>
                <a:rect l="0" t="0" r="r" b="b"/>
                <a:pathLst>
                  <a:path w="368" h="430">
                    <a:moveTo>
                      <a:pt x="337" y="301"/>
                    </a:moveTo>
                    <a:lnTo>
                      <a:pt x="333" y="284"/>
                    </a:lnTo>
                    <a:lnTo>
                      <a:pt x="318" y="278"/>
                    </a:lnTo>
                    <a:lnTo>
                      <a:pt x="320" y="260"/>
                    </a:lnTo>
                    <a:lnTo>
                      <a:pt x="316" y="243"/>
                    </a:lnTo>
                    <a:lnTo>
                      <a:pt x="327" y="224"/>
                    </a:lnTo>
                    <a:lnTo>
                      <a:pt x="328" y="211"/>
                    </a:lnTo>
                    <a:lnTo>
                      <a:pt x="332" y="204"/>
                    </a:lnTo>
                    <a:lnTo>
                      <a:pt x="332" y="197"/>
                    </a:lnTo>
                    <a:lnTo>
                      <a:pt x="327" y="190"/>
                    </a:lnTo>
                    <a:lnTo>
                      <a:pt x="323" y="187"/>
                    </a:lnTo>
                    <a:lnTo>
                      <a:pt x="321" y="194"/>
                    </a:lnTo>
                    <a:lnTo>
                      <a:pt x="311" y="177"/>
                    </a:lnTo>
                    <a:lnTo>
                      <a:pt x="312" y="177"/>
                    </a:lnTo>
                    <a:lnTo>
                      <a:pt x="300" y="176"/>
                    </a:lnTo>
                    <a:lnTo>
                      <a:pt x="299" y="171"/>
                    </a:lnTo>
                    <a:lnTo>
                      <a:pt x="304" y="158"/>
                    </a:lnTo>
                    <a:lnTo>
                      <a:pt x="297" y="141"/>
                    </a:lnTo>
                    <a:lnTo>
                      <a:pt x="266" y="118"/>
                    </a:lnTo>
                    <a:lnTo>
                      <a:pt x="261" y="125"/>
                    </a:lnTo>
                    <a:lnTo>
                      <a:pt x="245" y="131"/>
                    </a:lnTo>
                    <a:lnTo>
                      <a:pt x="237" y="141"/>
                    </a:lnTo>
                    <a:lnTo>
                      <a:pt x="235" y="139"/>
                    </a:lnTo>
                    <a:lnTo>
                      <a:pt x="236" y="133"/>
                    </a:lnTo>
                    <a:lnTo>
                      <a:pt x="227" y="128"/>
                    </a:lnTo>
                    <a:lnTo>
                      <a:pt x="227" y="119"/>
                    </a:lnTo>
                    <a:lnTo>
                      <a:pt x="232" y="101"/>
                    </a:lnTo>
                    <a:lnTo>
                      <a:pt x="231" y="85"/>
                    </a:lnTo>
                    <a:lnTo>
                      <a:pt x="223" y="75"/>
                    </a:lnTo>
                    <a:lnTo>
                      <a:pt x="220" y="85"/>
                    </a:lnTo>
                    <a:lnTo>
                      <a:pt x="211" y="90"/>
                    </a:lnTo>
                    <a:lnTo>
                      <a:pt x="211" y="85"/>
                    </a:lnTo>
                    <a:lnTo>
                      <a:pt x="210" y="76"/>
                    </a:lnTo>
                    <a:lnTo>
                      <a:pt x="200" y="69"/>
                    </a:lnTo>
                    <a:lnTo>
                      <a:pt x="193" y="53"/>
                    </a:lnTo>
                    <a:lnTo>
                      <a:pt x="176" y="44"/>
                    </a:lnTo>
                    <a:lnTo>
                      <a:pt x="166" y="44"/>
                    </a:lnTo>
                    <a:lnTo>
                      <a:pt x="151" y="65"/>
                    </a:lnTo>
                    <a:lnTo>
                      <a:pt x="148" y="76"/>
                    </a:lnTo>
                    <a:lnTo>
                      <a:pt x="148" y="93"/>
                    </a:lnTo>
                    <a:lnTo>
                      <a:pt x="146" y="104"/>
                    </a:lnTo>
                    <a:lnTo>
                      <a:pt x="143" y="114"/>
                    </a:lnTo>
                    <a:lnTo>
                      <a:pt x="129" y="96"/>
                    </a:lnTo>
                    <a:lnTo>
                      <a:pt x="134" y="33"/>
                    </a:lnTo>
                    <a:lnTo>
                      <a:pt x="130" y="22"/>
                    </a:lnTo>
                    <a:lnTo>
                      <a:pt x="116" y="21"/>
                    </a:lnTo>
                    <a:lnTo>
                      <a:pt x="103" y="27"/>
                    </a:lnTo>
                    <a:lnTo>
                      <a:pt x="108" y="16"/>
                    </a:lnTo>
                    <a:lnTo>
                      <a:pt x="106" y="11"/>
                    </a:lnTo>
                    <a:lnTo>
                      <a:pt x="95" y="4"/>
                    </a:lnTo>
                    <a:lnTo>
                      <a:pt x="84" y="0"/>
                    </a:lnTo>
                    <a:lnTo>
                      <a:pt x="62" y="13"/>
                    </a:lnTo>
                    <a:lnTo>
                      <a:pt x="22" y="22"/>
                    </a:lnTo>
                    <a:lnTo>
                      <a:pt x="11" y="16"/>
                    </a:lnTo>
                    <a:lnTo>
                      <a:pt x="9" y="21"/>
                    </a:lnTo>
                    <a:lnTo>
                      <a:pt x="0" y="56"/>
                    </a:lnTo>
                    <a:lnTo>
                      <a:pt x="5" y="101"/>
                    </a:lnTo>
                    <a:lnTo>
                      <a:pt x="6" y="104"/>
                    </a:lnTo>
                    <a:lnTo>
                      <a:pt x="17" y="107"/>
                    </a:lnTo>
                    <a:lnTo>
                      <a:pt x="40" y="96"/>
                    </a:lnTo>
                    <a:lnTo>
                      <a:pt x="52" y="98"/>
                    </a:lnTo>
                    <a:lnTo>
                      <a:pt x="52" y="114"/>
                    </a:lnTo>
                    <a:lnTo>
                      <a:pt x="42" y="145"/>
                    </a:lnTo>
                    <a:lnTo>
                      <a:pt x="36" y="150"/>
                    </a:lnTo>
                    <a:lnTo>
                      <a:pt x="41" y="161"/>
                    </a:lnTo>
                    <a:lnTo>
                      <a:pt x="55" y="155"/>
                    </a:lnTo>
                    <a:lnTo>
                      <a:pt x="67" y="120"/>
                    </a:lnTo>
                    <a:lnTo>
                      <a:pt x="75" y="117"/>
                    </a:lnTo>
                    <a:lnTo>
                      <a:pt x="80" y="109"/>
                    </a:lnTo>
                    <a:lnTo>
                      <a:pt x="87" y="111"/>
                    </a:lnTo>
                    <a:lnTo>
                      <a:pt x="92" y="117"/>
                    </a:lnTo>
                    <a:lnTo>
                      <a:pt x="95" y="130"/>
                    </a:lnTo>
                    <a:lnTo>
                      <a:pt x="92" y="139"/>
                    </a:lnTo>
                    <a:lnTo>
                      <a:pt x="89" y="146"/>
                    </a:lnTo>
                    <a:lnTo>
                      <a:pt x="81" y="155"/>
                    </a:lnTo>
                    <a:lnTo>
                      <a:pt x="83" y="171"/>
                    </a:lnTo>
                    <a:lnTo>
                      <a:pt x="92" y="174"/>
                    </a:lnTo>
                    <a:lnTo>
                      <a:pt x="97" y="162"/>
                    </a:lnTo>
                    <a:lnTo>
                      <a:pt x="102" y="165"/>
                    </a:lnTo>
                    <a:lnTo>
                      <a:pt x="103" y="176"/>
                    </a:lnTo>
                    <a:lnTo>
                      <a:pt x="123" y="168"/>
                    </a:lnTo>
                    <a:lnTo>
                      <a:pt x="122" y="181"/>
                    </a:lnTo>
                    <a:lnTo>
                      <a:pt x="117" y="190"/>
                    </a:lnTo>
                    <a:lnTo>
                      <a:pt x="96" y="201"/>
                    </a:lnTo>
                    <a:lnTo>
                      <a:pt x="94" y="210"/>
                    </a:lnTo>
                    <a:lnTo>
                      <a:pt x="127" y="216"/>
                    </a:lnTo>
                    <a:lnTo>
                      <a:pt x="121" y="228"/>
                    </a:lnTo>
                    <a:lnTo>
                      <a:pt x="118" y="242"/>
                    </a:lnTo>
                    <a:lnTo>
                      <a:pt x="92" y="240"/>
                    </a:lnTo>
                    <a:lnTo>
                      <a:pt x="65" y="225"/>
                    </a:lnTo>
                    <a:lnTo>
                      <a:pt x="47" y="228"/>
                    </a:lnTo>
                    <a:lnTo>
                      <a:pt x="41" y="236"/>
                    </a:lnTo>
                    <a:lnTo>
                      <a:pt x="42" y="253"/>
                    </a:lnTo>
                    <a:lnTo>
                      <a:pt x="43" y="268"/>
                    </a:lnTo>
                    <a:lnTo>
                      <a:pt x="57" y="290"/>
                    </a:lnTo>
                    <a:lnTo>
                      <a:pt x="79" y="307"/>
                    </a:lnTo>
                    <a:lnTo>
                      <a:pt x="103" y="310"/>
                    </a:lnTo>
                    <a:lnTo>
                      <a:pt x="111" y="303"/>
                    </a:lnTo>
                    <a:lnTo>
                      <a:pt x="118" y="290"/>
                    </a:lnTo>
                    <a:lnTo>
                      <a:pt x="127" y="290"/>
                    </a:lnTo>
                    <a:lnTo>
                      <a:pt x="159" y="274"/>
                    </a:lnTo>
                    <a:lnTo>
                      <a:pt x="157" y="282"/>
                    </a:lnTo>
                    <a:lnTo>
                      <a:pt x="159" y="295"/>
                    </a:lnTo>
                    <a:lnTo>
                      <a:pt x="170" y="305"/>
                    </a:lnTo>
                    <a:lnTo>
                      <a:pt x="180" y="305"/>
                    </a:lnTo>
                    <a:lnTo>
                      <a:pt x="191" y="297"/>
                    </a:lnTo>
                    <a:lnTo>
                      <a:pt x="203" y="297"/>
                    </a:lnTo>
                    <a:lnTo>
                      <a:pt x="230" y="305"/>
                    </a:lnTo>
                    <a:lnTo>
                      <a:pt x="234" y="312"/>
                    </a:lnTo>
                    <a:lnTo>
                      <a:pt x="234" y="321"/>
                    </a:lnTo>
                    <a:lnTo>
                      <a:pt x="250" y="322"/>
                    </a:lnTo>
                    <a:lnTo>
                      <a:pt x="253" y="316"/>
                    </a:lnTo>
                    <a:lnTo>
                      <a:pt x="256" y="318"/>
                    </a:lnTo>
                    <a:lnTo>
                      <a:pt x="257" y="328"/>
                    </a:lnTo>
                    <a:lnTo>
                      <a:pt x="268" y="343"/>
                    </a:lnTo>
                    <a:lnTo>
                      <a:pt x="268" y="366"/>
                    </a:lnTo>
                    <a:lnTo>
                      <a:pt x="277" y="388"/>
                    </a:lnTo>
                    <a:lnTo>
                      <a:pt x="278" y="399"/>
                    </a:lnTo>
                    <a:lnTo>
                      <a:pt x="294" y="418"/>
                    </a:lnTo>
                    <a:lnTo>
                      <a:pt x="301" y="416"/>
                    </a:lnTo>
                    <a:lnTo>
                      <a:pt x="313" y="430"/>
                    </a:lnTo>
                    <a:lnTo>
                      <a:pt x="318" y="420"/>
                    </a:lnTo>
                    <a:lnTo>
                      <a:pt x="326" y="415"/>
                    </a:lnTo>
                    <a:lnTo>
                      <a:pt x="339" y="416"/>
                    </a:lnTo>
                    <a:lnTo>
                      <a:pt x="355" y="410"/>
                    </a:lnTo>
                    <a:lnTo>
                      <a:pt x="360" y="395"/>
                    </a:lnTo>
                    <a:lnTo>
                      <a:pt x="359" y="382"/>
                    </a:lnTo>
                    <a:lnTo>
                      <a:pt x="368" y="357"/>
                    </a:lnTo>
                    <a:lnTo>
                      <a:pt x="337" y="301"/>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318" name="Freeform 307"/>
              <p:cNvSpPr>
                <a:spLocks noChangeAspect="1"/>
              </p:cNvSpPr>
              <p:nvPr/>
            </p:nvSpPr>
            <p:spPr bwMode="gray">
              <a:xfrm>
                <a:off x="1462" y="960"/>
                <a:ext cx="121" cy="112"/>
              </a:xfrm>
              <a:custGeom>
                <a:avLst/>
                <a:gdLst/>
                <a:ahLst/>
                <a:cxnLst>
                  <a:cxn ang="0">
                    <a:pos x="22" y="39"/>
                  </a:cxn>
                  <a:cxn ang="0">
                    <a:pos x="18" y="69"/>
                  </a:cxn>
                  <a:cxn ang="0">
                    <a:pos x="88" y="118"/>
                  </a:cxn>
                  <a:cxn ang="0">
                    <a:pos x="103" y="142"/>
                  </a:cxn>
                  <a:cxn ang="0">
                    <a:pos x="45" y="146"/>
                  </a:cxn>
                  <a:cxn ang="0">
                    <a:pos x="39" y="178"/>
                  </a:cxn>
                  <a:cxn ang="0">
                    <a:pos x="70" y="189"/>
                  </a:cxn>
                  <a:cxn ang="0">
                    <a:pos x="83" y="233"/>
                  </a:cxn>
                  <a:cxn ang="0">
                    <a:pos x="110" y="200"/>
                  </a:cxn>
                  <a:cxn ang="0">
                    <a:pos x="143" y="192"/>
                  </a:cxn>
                  <a:cxn ang="0">
                    <a:pos x="132" y="225"/>
                  </a:cxn>
                  <a:cxn ang="0">
                    <a:pos x="158" y="204"/>
                  </a:cxn>
                  <a:cxn ang="0">
                    <a:pos x="177" y="181"/>
                  </a:cxn>
                  <a:cxn ang="0">
                    <a:pos x="193" y="192"/>
                  </a:cxn>
                  <a:cxn ang="0">
                    <a:pos x="229" y="209"/>
                  </a:cxn>
                  <a:cxn ang="0">
                    <a:pos x="260" y="216"/>
                  </a:cxn>
                  <a:cxn ang="0">
                    <a:pos x="208" y="232"/>
                  </a:cxn>
                  <a:cxn ang="0">
                    <a:pos x="266" y="236"/>
                  </a:cxn>
                  <a:cxn ang="0">
                    <a:pos x="313" y="243"/>
                  </a:cxn>
                  <a:cxn ang="0">
                    <a:pos x="154" y="292"/>
                  </a:cxn>
                  <a:cxn ang="0">
                    <a:pos x="138" y="340"/>
                  </a:cxn>
                  <a:cxn ang="0">
                    <a:pos x="185" y="382"/>
                  </a:cxn>
                  <a:cxn ang="0">
                    <a:pos x="153" y="392"/>
                  </a:cxn>
                  <a:cxn ang="0">
                    <a:pos x="164" y="416"/>
                  </a:cxn>
                  <a:cxn ang="0">
                    <a:pos x="243" y="442"/>
                  </a:cxn>
                  <a:cxn ang="0">
                    <a:pos x="184" y="486"/>
                  </a:cxn>
                  <a:cxn ang="0">
                    <a:pos x="211" y="506"/>
                  </a:cxn>
                  <a:cxn ang="0">
                    <a:pos x="210" y="513"/>
                  </a:cxn>
                  <a:cxn ang="0">
                    <a:pos x="250" y="547"/>
                  </a:cxn>
                  <a:cxn ang="0">
                    <a:pos x="326" y="549"/>
                  </a:cxn>
                  <a:cxn ang="0">
                    <a:pos x="326" y="511"/>
                  </a:cxn>
                  <a:cxn ang="0">
                    <a:pos x="365" y="552"/>
                  </a:cxn>
                  <a:cxn ang="0">
                    <a:pos x="335" y="475"/>
                  </a:cxn>
                  <a:cxn ang="0">
                    <a:pos x="330" y="430"/>
                  </a:cxn>
                  <a:cxn ang="0">
                    <a:pos x="368" y="497"/>
                  </a:cxn>
                  <a:cxn ang="0">
                    <a:pos x="405" y="533"/>
                  </a:cxn>
                  <a:cxn ang="0">
                    <a:pos x="398" y="415"/>
                  </a:cxn>
                  <a:cxn ang="0">
                    <a:pos x="421" y="461"/>
                  </a:cxn>
                  <a:cxn ang="0">
                    <a:pos x="435" y="416"/>
                  </a:cxn>
                  <a:cxn ang="0">
                    <a:pos x="420" y="360"/>
                  </a:cxn>
                  <a:cxn ang="0">
                    <a:pos x="432" y="284"/>
                  </a:cxn>
                  <a:cxn ang="0">
                    <a:pos x="431" y="321"/>
                  </a:cxn>
                  <a:cxn ang="0">
                    <a:pos x="455" y="407"/>
                  </a:cxn>
                  <a:cxn ang="0">
                    <a:pos x="486" y="303"/>
                  </a:cxn>
                  <a:cxn ang="0">
                    <a:pos x="513" y="310"/>
                  </a:cxn>
                  <a:cxn ang="0">
                    <a:pos x="602" y="231"/>
                  </a:cxn>
                  <a:cxn ang="0">
                    <a:pos x="588" y="170"/>
                  </a:cxn>
                  <a:cxn ang="0">
                    <a:pos x="551" y="135"/>
                  </a:cxn>
                  <a:cxn ang="0">
                    <a:pos x="535" y="176"/>
                  </a:cxn>
                  <a:cxn ang="0">
                    <a:pos x="539" y="141"/>
                  </a:cxn>
                  <a:cxn ang="0">
                    <a:pos x="507" y="93"/>
                  </a:cxn>
                  <a:cxn ang="0">
                    <a:pos x="468" y="127"/>
                  </a:cxn>
                  <a:cxn ang="0">
                    <a:pos x="481" y="96"/>
                  </a:cxn>
                  <a:cxn ang="0">
                    <a:pos x="481" y="33"/>
                  </a:cxn>
                  <a:cxn ang="0">
                    <a:pos x="104" y="0"/>
                  </a:cxn>
                  <a:cxn ang="0">
                    <a:pos x="99" y="0"/>
                  </a:cxn>
                  <a:cxn ang="0">
                    <a:pos x="2" y="0"/>
                  </a:cxn>
                </a:cxnLst>
                <a:rect l="0" t="0" r="r" b="b"/>
                <a:pathLst>
                  <a:path w="603" h="558">
                    <a:moveTo>
                      <a:pt x="3" y="21"/>
                    </a:moveTo>
                    <a:lnTo>
                      <a:pt x="23" y="26"/>
                    </a:lnTo>
                    <a:lnTo>
                      <a:pt x="25" y="32"/>
                    </a:lnTo>
                    <a:lnTo>
                      <a:pt x="22" y="39"/>
                    </a:lnTo>
                    <a:lnTo>
                      <a:pt x="1" y="42"/>
                    </a:lnTo>
                    <a:lnTo>
                      <a:pt x="12" y="52"/>
                    </a:lnTo>
                    <a:lnTo>
                      <a:pt x="9" y="57"/>
                    </a:lnTo>
                    <a:lnTo>
                      <a:pt x="18" y="69"/>
                    </a:lnTo>
                    <a:lnTo>
                      <a:pt x="34" y="103"/>
                    </a:lnTo>
                    <a:lnTo>
                      <a:pt x="55" y="117"/>
                    </a:lnTo>
                    <a:lnTo>
                      <a:pt x="59" y="124"/>
                    </a:lnTo>
                    <a:lnTo>
                      <a:pt x="88" y="118"/>
                    </a:lnTo>
                    <a:lnTo>
                      <a:pt x="105" y="128"/>
                    </a:lnTo>
                    <a:lnTo>
                      <a:pt x="126" y="104"/>
                    </a:lnTo>
                    <a:lnTo>
                      <a:pt x="120" y="129"/>
                    </a:lnTo>
                    <a:lnTo>
                      <a:pt x="103" y="142"/>
                    </a:lnTo>
                    <a:lnTo>
                      <a:pt x="81" y="144"/>
                    </a:lnTo>
                    <a:lnTo>
                      <a:pt x="80" y="149"/>
                    </a:lnTo>
                    <a:lnTo>
                      <a:pt x="64" y="155"/>
                    </a:lnTo>
                    <a:lnTo>
                      <a:pt x="45" y="146"/>
                    </a:lnTo>
                    <a:lnTo>
                      <a:pt x="39" y="152"/>
                    </a:lnTo>
                    <a:lnTo>
                      <a:pt x="38" y="161"/>
                    </a:lnTo>
                    <a:lnTo>
                      <a:pt x="40" y="168"/>
                    </a:lnTo>
                    <a:lnTo>
                      <a:pt x="39" y="178"/>
                    </a:lnTo>
                    <a:lnTo>
                      <a:pt x="48" y="189"/>
                    </a:lnTo>
                    <a:lnTo>
                      <a:pt x="56" y="188"/>
                    </a:lnTo>
                    <a:lnTo>
                      <a:pt x="60" y="195"/>
                    </a:lnTo>
                    <a:lnTo>
                      <a:pt x="70" y="189"/>
                    </a:lnTo>
                    <a:lnTo>
                      <a:pt x="72" y="200"/>
                    </a:lnTo>
                    <a:lnTo>
                      <a:pt x="77" y="209"/>
                    </a:lnTo>
                    <a:lnTo>
                      <a:pt x="76" y="212"/>
                    </a:lnTo>
                    <a:lnTo>
                      <a:pt x="83" y="233"/>
                    </a:lnTo>
                    <a:lnTo>
                      <a:pt x="88" y="224"/>
                    </a:lnTo>
                    <a:lnTo>
                      <a:pt x="98" y="212"/>
                    </a:lnTo>
                    <a:lnTo>
                      <a:pt x="108" y="209"/>
                    </a:lnTo>
                    <a:lnTo>
                      <a:pt x="110" y="200"/>
                    </a:lnTo>
                    <a:lnTo>
                      <a:pt x="109" y="193"/>
                    </a:lnTo>
                    <a:lnTo>
                      <a:pt x="116" y="183"/>
                    </a:lnTo>
                    <a:lnTo>
                      <a:pt x="135" y="193"/>
                    </a:lnTo>
                    <a:lnTo>
                      <a:pt x="143" y="192"/>
                    </a:lnTo>
                    <a:lnTo>
                      <a:pt x="132" y="203"/>
                    </a:lnTo>
                    <a:lnTo>
                      <a:pt x="130" y="209"/>
                    </a:lnTo>
                    <a:lnTo>
                      <a:pt x="129" y="225"/>
                    </a:lnTo>
                    <a:lnTo>
                      <a:pt x="132" y="225"/>
                    </a:lnTo>
                    <a:lnTo>
                      <a:pt x="138" y="236"/>
                    </a:lnTo>
                    <a:lnTo>
                      <a:pt x="146" y="233"/>
                    </a:lnTo>
                    <a:lnTo>
                      <a:pt x="156" y="221"/>
                    </a:lnTo>
                    <a:lnTo>
                      <a:pt x="158" y="204"/>
                    </a:lnTo>
                    <a:lnTo>
                      <a:pt x="168" y="197"/>
                    </a:lnTo>
                    <a:lnTo>
                      <a:pt x="170" y="181"/>
                    </a:lnTo>
                    <a:lnTo>
                      <a:pt x="175" y="172"/>
                    </a:lnTo>
                    <a:lnTo>
                      <a:pt x="177" y="181"/>
                    </a:lnTo>
                    <a:lnTo>
                      <a:pt x="170" y="208"/>
                    </a:lnTo>
                    <a:lnTo>
                      <a:pt x="174" y="211"/>
                    </a:lnTo>
                    <a:lnTo>
                      <a:pt x="191" y="205"/>
                    </a:lnTo>
                    <a:lnTo>
                      <a:pt x="193" y="192"/>
                    </a:lnTo>
                    <a:lnTo>
                      <a:pt x="194" y="189"/>
                    </a:lnTo>
                    <a:lnTo>
                      <a:pt x="218" y="183"/>
                    </a:lnTo>
                    <a:lnTo>
                      <a:pt x="215" y="200"/>
                    </a:lnTo>
                    <a:lnTo>
                      <a:pt x="229" y="209"/>
                    </a:lnTo>
                    <a:lnTo>
                      <a:pt x="276" y="203"/>
                    </a:lnTo>
                    <a:lnTo>
                      <a:pt x="277" y="206"/>
                    </a:lnTo>
                    <a:lnTo>
                      <a:pt x="272" y="211"/>
                    </a:lnTo>
                    <a:lnTo>
                      <a:pt x="260" y="216"/>
                    </a:lnTo>
                    <a:lnTo>
                      <a:pt x="222" y="216"/>
                    </a:lnTo>
                    <a:lnTo>
                      <a:pt x="220" y="224"/>
                    </a:lnTo>
                    <a:lnTo>
                      <a:pt x="208" y="224"/>
                    </a:lnTo>
                    <a:lnTo>
                      <a:pt x="208" y="232"/>
                    </a:lnTo>
                    <a:lnTo>
                      <a:pt x="213" y="237"/>
                    </a:lnTo>
                    <a:lnTo>
                      <a:pt x="227" y="244"/>
                    </a:lnTo>
                    <a:lnTo>
                      <a:pt x="259" y="243"/>
                    </a:lnTo>
                    <a:lnTo>
                      <a:pt x="266" y="236"/>
                    </a:lnTo>
                    <a:lnTo>
                      <a:pt x="312" y="231"/>
                    </a:lnTo>
                    <a:lnTo>
                      <a:pt x="324" y="222"/>
                    </a:lnTo>
                    <a:lnTo>
                      <a:pt x="315" y="241"/>
                    </a:lnTo>
                    <a:lnTo>
                      <a:pt x="313" y="243"/>
                    </a:lnTo>
                    <a:lnTo>
                      <a:pt x="275" y="247"/>
                    </a:lnTo>
                    <a:lnTo>
                      <a:pt x="242" y="258"/>
                    </a:lnTo>
                    <a:lnTo>
                      <a:pt x="173" y="265"/>
                    </a:lnTo>
                    <a:lnTo>
                      <a:pt x="154" y="292"/>
                    </a:lnTo>
                    <a:lnTo>
                      <a:pt x="138" y="298"/>
                    </a:lnTo>
                    <a:lnTo>
                      <a:pt x="127" y="313"/>
                    </a:lnTo>
                    <a:lnTo>
                      <a:pt x="130" y="325"/>
                    </a:lnTo>
                    <a:lnTo>
                      <a:pt x="138" y="340"/>
                    </a:lnTo>
                    <a:lnTo>
                      <a:pt x="145" y="359"/>
                    </a:lnTo>
                    <a:lnTo>
                      <a:pt x="163" y="356"/>
                    </a:lnTo>
                    <a:lnTo>
                      <a:pt x="183" y="371"/>
                    </a:lnTo>
                    <a:lnTo>
                      <a:pt x="185" y="382"/>
                    </a:lnTo>
                    <a:lnTo>
                      <a:pt x="163" y="380"/>
                    </a:lnTo>
                    <a:lnTo>
                      <a:pt x="156" y="373"/>
                    </a:lnTo>
                    <a:lnTo>
                      <a:pt x="151" y="377"/>
                    </a:lnTo>
                    <a:lnTo>
                      <a:pt x="153" y="392"/>
                    </a:lnTo>
                    <a:lnTo>
                      <a:pt x="158" y="404"/>
                    </a:lnTo>
                    <a:lnTo>
                      <a:pt x="165" y="404"/>
                    </a:lnTo>
                    <a:lnTo>
                      <a:pt x="163" y="410"/>
                    </a:lnTo>
                    <a:lnTo>
                      <a:pt x="164" y="416"/>
                    </a:lnTo>
                    <a:lnTo>
                      <a:pt x="170" y="426"/>
                    </a:lnTo>
                    <a:lnTo>
                      <a:pt x="193" y="420"/>
                    </a:lnTo>
                    <a:lnTo>
                      <a:pt x="201" y="427"/>
                    </a:lnTo>
                    <a:lnTo>
                      <a:pt x="243" y="442"/>
                    </a:lnTo>
                    <a:lnTo>
                      <a:pt x="238" y="448"/>
                    </a:lnTo>
                    <a:lnTo>
                      <a:pt x="178" y="457"/>
                    </a:lnTo>
                    <a:lnTo>
                      <a:pt x="178" y="472"/>
                    </a:lnTo>
                    <a:lnTo>
                      <a:pt x="184" y="486"/>
                    </a:lnTo>
                    <a:lnTo>
                      <a:pt x="193" y="491"/>
                    </a:lnTo>
                    <a:lnTo>
                      <a:pt x="199" y="505"/>
                    </a:lnTo>
                    <a:lnTo>
                      <a:pt x="205" y="509"/>
                    </a:lnTo>
                    <a:lnTo>
                      <a:pt x="211" y="506"/>
                    </a:lnTo>
                    <a:lnTo>
                      <a:pt x="212" y="497"/>
                    </a:lnTo>
                    <a:lnTo>
                      <a:pt x="216" y="500"/>
                    </a:lnTo>
                    <a:lnTo>
                      <a:pt x="216" y="506"/>
                    </a:lnTo>
                    <a:lnTo>
                      <a:pt x="210" y="513"/>
                    </a:lnTo>
                    <a:lnTo>
                      <a:pt x="218" y="523"/>
                    </a:lnTo>
                    <a:lnTo>
                      <a:pt x="223" y="537"/>
                    </a:lnTo>
                    <a:lnTo>
                      <a:pt x="242" y="537"/>
                    </a:lnTo>
                    <a:lnTo>
                      <a:pt x="250" y="547"/>
                    </a:lnTo>
                    <a:lnTo>
                      <a:pt x="269" y="549"/>
                    </a:lnTo>
                    <a:lnTo>
                      <a:pt x="290" y="558"/>
                    </a:lnTo>
                    <a:lnTo>
                      <a:pt x="324" y="558"/>
                    </a:lnTo>
                    <a:lnTo>
                      <a:pt x="326" y="549"/>
                    </a:lnTo>
                    <a:lnTo>
                      <a:pt x="323" y="532"/>
                    </a:lnTo>
                    <a:lnTo>
                      <a:pt x="307" y="523"/>
                    </a:lnTo>
                    <a:lnTo>
                      <a:pt x="299" y="511"/>
                    </a:lnTo>
                    <a:lnTo>
                      <a:pt x="326" y="511"/>
                    </a:lnTo>
                    <a:lnTo>
                      <a:pt x="339" y="515"/>
                    </a:lnTo>
                    <a:lnTo>
                      <a:pt x="347" y="532"/>
                    </a:lnTo>
                    <a:lnTo>
                      <a:pt x="360" y="539"/>
                    </a:lnTo>
                    <a:lnTo>
                      <a:pt x="365" y="552"/>
                    </a:lnTo>
                    <a:lnTo>
                      <a:pt x="367" y="545"/>
                    </a:lnTo>
                    <a:lnTo>
                      <a:pt x="350" y="501"/>
                    </a:lnTo>
                    <a:lnTo>
                      <a:pt x="339" y="486"/>
                    </a:lnTo>
                    <a:lnTo>
                      <a:pt x="335" y="475"/>
                    </a:lnTo>
                    <a:lnTo>
                      <a:pt x="322" y="447"/>
                    </a:lnTo>
                    <a:lnTo>
                      <a:pt x="323" y="426"/>
                    </a:lnTo>
                    <a:lnTo>
                      <a:pt x="328" y="424"/>
                    </a:lnTo>
                    <a:lnTo>
                      <a:pt x="330" y="430"/>
                    </a:lnTo>
                    <a:lnTo>
                      <a:pt x="339" y="457"/>
                    </a:lnTo>
                    <a:lnTo>
                      <a:pt x="346" y="469"/>
                    </a:lnTo>
                    <a:lnTo>
                      <a:pt x="367" y="486"/>
                    </a:lnTo>
                    <a:lnTo>
                      <a:pt x="368" y="497"/>
                    </a:lnTo>
                    <a:lnTo>
                      <a:pt x="384" y="532"/>
                    </a:lnTo>
                    <a:lnTo>
                      <a:pt x="394" y="544"/>
                    </a:lnTo>
                    <a:lnTo>
                      <a:pt x="401" y="545"/>
                    </a:lnTo>
                    <a:lnTo>
                      <a:pt x="405" y="533"/>
                    </a:lnTo>
                    <a:lnTo>
                      <a:pt x="412" y="483"/>
                    </a:lnTo>
                    <a:lnTo>
                      <a:pt x="395" y="451"/>
                    </a:lnTo>
                    <a:lnTo>
                      <a:pt x="394" y="436"/>
                    </a:lnTo>
                    <a:lnTo>
                      <a:pt x="398" y="415"/>
                    </a:lnTo>
                    <a:lnTo>
                      <a:pt x="401" y="416"/>
                    </a:lnTo>
                    <a:lnTo>
                      <a:pt x="403" y="426"/>
                    </a:lnTo>
                    <a:lnTo>
                      <a:pt x="417" y="447"/>
                    </a:lnTo>
                    <a:lnTo>
                      <a:pt x="421" y="461"/>
                    </a:lnTo>
                    <a:lnTo>
                      <a:pt x="436" y="461"/>
                    </a:lnTo>
                    <a:lnTo>
                      <a:pt x="436" y="451"/>
                    </a:lnTo>
                    <a:lnTo>
                      <a:pt x="438" y="434"/>
                    </a:lnTo>
                    <a:lnTo>
                      <a:pt x="435" y="416"/>
                    </a:lnTo>
                    <a:lnTo>
                      <a:pt x="423" y="407"/>
                    </a:lnTo>
                    <a:lnTo>
                      <a:pt x="425" y="396"/>
                    </a:lnTo>
                    <a:lnTo>
                      <a:pt x="420" y="376"/>
                    </a:lnTo>
                    <a:lnTo>
                      <a:pt x="420" y="360"/>
                    </a:lnTo>
                    <a:lnTo>
                      <a:pt x="421" y="348"/>
                    </a:lnTo>
                    <a:lnTo>
                      <a:pt x="421" y="329"/>
                    </a:lnTo>
                    <a:lnTo>
                      <a:pt x="427" y="312"/>
                    </a:lnTo>
                    <a:lnTo>
                      <a:pt x="432" y="284"/>
                    </a:lnTo>
                    <a:lnTo>
                      <a:pt x="436" y="280"/>
                    </a:lnTo>
                    <a:lnTo>
                      <a:pt x="436" y="287"/>
                    </a:lnTo>
                    <a:lnTo>
                      <a:pt x="433" y="298"/>
                    </a:lnTo>
                    <a:lnTo>
                      <a:pt x="431" y="321"/>
                    </a:lnTo>
                    <a:lnTo>
                      <a:pt x="436" y="334"/>
                    </a:lnTo>
                    <a:lnTo>
                      <a:pt x="436" y="361"/>
                    </a:lnTo>
                    <a:lnTo>
                      <a:pt x="438" y="380"/>
                    </a:lnTo>
                    <a:lnTo>
                      <a:pt x="455" y="407"/>
                    </a:lnTo>
                    <a:lnTo>
                      <a:pt x="460" y="404"/>
                    </a:lnTo>
                    <a:lnTo>
                      <a:pt x="475" y="367"/>
                    </a:lnTo>
                    <a:lnTo>
                      <a:pt x="489" y="345"/>
                    </a:lnTo>
                    <a:lnTo>
                      <a:pt x="486" y="303"/>
                    </a:lnTo>
                    <a:lnTo>
                      <a:pt x="486" y="291"/>
                    </a:lnTo>
                    <a:lnTo>
                      <a:pt x="496" y="300"/>
                    </a:lnTo>
                    <a:lnTo>
                      <a:pt x="498" y="329"/>
                    </a:lnTo>
                    <a:lnTo>
                      <a:pt x="513" y="310"/>
                    </a:lnTo>
                    <a:lnTo>
                      <a:pt x="511" y="307"/>
                    </a:lnTo>
                    <a:lnTo>
                      <a:pt x="512" y="292"/>
                    </a:lnTo>
                    <a:lnTo>
                      <a:pt x="565" y="267"/>
                    </a:lnTo>
                    <a:lnTo>
                      <a:pt x="602" y="231"/>
                    </a:lnTo>
                    <a:lnTo>
                      <a:pt x="603" y="204"/>
                    </a:lnTo>
                    <a:lnTo>
                      <a:pt x="600" y="195"/>
                    </a:lnTo>
                    <a:lnTo>
                      <a:pt x="592" y="184"/>
                    </a:lnTo>
                    <a:lnTo>
                      <a:pt x="588" y="170"/>
                    </a:lnTo>
                    <a:lnTo>
                      <a:pt x="571" y="146"/>
                    </a:lnTo>
                    <a:lnTo>
                      <a:pt x="560" y="123"/>
                    </a:lnTo>
                    <a:lnTo>
                      <a:pt x="552" y="128"/>
                    </a:lnTo>
                    <a:lnTo>
                      <a:pt x="551" y="135"/>
                    </a:lnTo>
                    <a:lnTo>
                      <a:pt x="549" y="145"/>
                    </a:lnTo>
                    <a:lnTo>
                      <a:pt x="549" y="156"/>
                    </a:lnTo>
                    <a:lnTo>
                      <a:pt x="545" y="165"/>
                    </a:lnTo>
                    <a:lnTo>
                      <a:pt x="535" y="176"/>
                    </a:lnTo>
                    <a:lnTo>
                      <a:pt x="534" y="168"/>
                    </a:lnTo>
                    <a:lnTo>
                      <a:pt x="540" y="162"/>
                    </a:lnTo>
                    <a:lnTo>
                      <a:pt x="538" y="150"/>
                    </a:lnTo>
                    <a:lnTo>
                      <a:pt x="539" y="141"/>
                    </a:lnTo>
                    <a:lnTo>
                      <a:pt x="538" y="130"/>
                    </a:lnTo>
                    <a:lnTo>
                      <a:pt x="529" y="123"/>
                    </a:lnTo>
                    <a:lnTo>
                      <a:pt x="519" y="103"/>
                    </a:lnTo>
                    <a:lnTo>
                      <a:pt x="507" y="93"/>
                    </a:lnTo>
                    <a:lnTo>
                      <a:pt x="502" y="92"/>
                    </a:lnTo>
                    <a:lnTo>
                      <a:pt x="489" y="107"/>
                    </a:lnTo>
                    <a:lnTo>
                      <a:pt x="479" y="107"/>
                    </a:lnTo>
                    <a:lnTo>
                      <a:pt x="468" y="127"/>
                    </a:lnTo>
                    <a:lnTo>
                      <a:pt x="464" y="128"/>
                    </a:lnTo>
                    <a:lnTo>
                      <a:pt x="464" y="115"/>
                    </a:lnTo>
                    <a:lnTo>
                      <a:pt x="470" y="102"/>
                    </a:lnTo>
                    <a:lnTo>
                      <a:pt x="481" y="96"/>
                    </a:lnTo>
                    <a:lnTo>
                      <a:pt x="487" y="60"/>
                    </a:lnTo>
                    <a:lnTo>
                      <a:pt x="496" y="32"/>
                    </a:lnTo>
                    <a:lnTo>
                      <a:pt x="496" y="27"/>
                    </a:lnTo>
                    <a:lnTo>
                      <a:pt x="481" y="33"/>
                    </a:lnTo>
                    <a:lnTo>
                      <a:pt x="481" y="28"/>
                    </a:lnTo>
                    <a:lnTo>
                      <a:pt x="491" y="17"/>
                    </a:lnTo>
                    <a:lnTo>
                      <a:pt x="487" y="0"/>
                    </a:lnTo>
                    <a:lnTo>
                      <a:pt x="104" y="0"/>
                    </a:lnTo>
                    <a:lnTo>
                      <a:pt x="110" y="9"/>
                    </a:lnTo>
                    <a:lnTo>
                      <a:pt x="111" y="15"/>
                    </a:lnTo>
                    <a:lnTo>
                      <a:pt x="102" y="1"/>
                    </a:lnTo>
                    <a:lnTo>
                      <a:pt x="99" y="0"/>
                    </a:lnTo>
                    <a:lnTo>
                      <a:pt x="78" y="0"/>
                    </a:lnTo>
                    <a:lnTo>
                      <a:pt x="75" y="2"/>
                    </a:lnTo>
                    <a:lnTo>
                      <a:pt x="72" y="0"/>
                    </a:lnTo>
                    <a:lnTo>
                      <a:pt x="2" y="0"/>
                    </a:lnTo>
                    <a:lnTo>
                      <a:pt x="0" y="7"/>
                    </a:lnTo>
                    <a:lnTo>
                      <a:pt x="3" y="21"/>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319" name="Freeform 308"/>
              <p:cNvSpPr>
                <a:spLocks noChangeAspect="1"/>
              </p:cNvSpPr>
              <p:nvPr/>
            </p:nvSpPr>
            <p:spPr bwMode="gray">
              <a:xfrm>
                <a:off x="1532" y="960"/>
                <a:ext cx="206" cy="207"/>
              </a:xfrm>
              <a:custGeom>
                <a:avLst/>
                <a:gdLst/>
                <a:ahLst/>
                <a:cxnLst>
                  <a:cxn ang="0">
                    <a:pos x="181" y="70"/>
                  </a:cxn>
                  <a:cxn ang="0">
                    <a:pos x="284" y="215"/>
                  </a:cxn>
                  <a:cxn ang="0">
                    <a:pos x="322" y="275"/>
                  </a:cxn>
                  <a:cxn ang="0">
                    <a:pos x="270" y="271"/>
                  </a:cxn>
                  <a:cxn ang="0">
                    <a:pos x="419" y="334"/>
                  </a:cxn>
                  <a:cxn ang="0">
                    <a:pos x="416" y="370"/>
                  </a:cxn>
                  <a:cxn ang="0">
                    <a:pos x="402" y="402"/>
                  </a:cxn>
                  <a:cxn ang="0">
                    <a:pos x="243" y="332"/>
                  </a:cxn>
                  <a:cxn ang="0">
                    <a:pos x="144" y="436"/>
                  </a:cxn>
                  <a:cxn ang="0">
                    <a:pos x="140" y="531"/>
                  </a:cxn>
                  <a:cxn ang="0">
                    <a:pos x="192" y="511"/>
                  </a:cxn>
                  <a:cxn ang="0">
                    <a:pos x="221" y="553"/>
                  </a:cxn>
                  <a:cxn ang="0">
                    <a:pos x="264" y="454"/>
                  </a:cxn>
                  <a:cxn ang="0">
                    <a:pos x="278" y="529"/>
                  </a:cxn>
                  <a:cxn ang="0">
                    <a:pos x="246" y="561"/>
                  </a:cxn>
                  <a:cxn ang="0">
                    <a:pos x="230" y="609"/>
                  </a:cxn>
                  <a:cxn ang="0">
                    <a:pos x="227" y="620"/>
                  </a:cxn>
                  <a:cxn ang="0">
                    <a:pos x="267" y="650"/>
                  </a:cxn>
                  <a:cxn ang="0">
                    <a:pos x="351" y="657"/>
                  </a:cxn>
                  <a:cxn ang="0">
                    <a:pos x="378" y="623"/>
                  </a:cxn>
                  <a:cxn ang="0">
                    <a:pos x="335" y="739"/>
                  </a:cxn>
                  <a:cxn ang="0">
                    <a:pos x="233" y="736"/>
                  </a:cxn>
                  <a:cxn ang="0">
                    <a:pos x="168" y="622"/>
                  </a:cxn>
                  <a:cxn ang="0">
                    <a:pos x="88" y="693"/>
                  </a:cxn>
                  <a:cxn ang="0">
                    <a:pos x="145" y="753"/>
                  </a:cxn>
                  <a:cxn ang="0">
                    <a:pos x="147" y="801"/>
                  </a:cxn>
                  <a:cxn ang="0">
                    <a:pos x="92" y="819"/>
                  </a:cxn>
                  <a:cxn ang="0">
                    <a:pos x="6" y="903"/>
                  </a:cxn>
                  <a:cxn ang="0">
                    <a:pos x="45" y="897"/>
                  </a:cxn>
                  <a:cxn ang="0">
                    <a:pos x="108" y="964"/>
                  </a:cxn>
                  <a:cxn ang="0">
                    <a:pos x="190" y="995"/>
                  </a:cxn>
                  <a:cxn ang="0">
                    <a:pos x="286" y="925"/>
                  </a:cxn>
                  <a:cxn ang="0">
                    <a:pos x="399" y="979"/>
                  </a:cxn>
                  <a:cxn ang="0">
                    <a:pos x="456" y="958"/>
                  </a:cxn>
                  <a:cxn ang="0">
                    <a:pos x="581" y="943"/>
                  </a:cxn>
                  <a:cxn ang="0">
                    <a:pos x="595" y="865"/>
                  </a:cxn>
                  <a:cxn ang="0">
                    <a:pos x="570" y="792"/>
                  </a:cxn>
                  <a:cxn ang="0">
                    <a:pos x="423" y="805"/>
                  </a:cxn>
                  <a:cxn ang="0">
                    <a:pos x="498" y="773"/>
                  </a:cxn>
                  <a:cxn ang="0">
                    <a:pos x="652" y="694"/>
                  </a:cxn>
                  <a:cxn ang="0">
                    <a:pos x="622" y="596"/>
                  </a:cxn>
                  <a:cxn ang="0">
                    <a:pos x="768" y="555"/>
                  </a:cxn>
                  <a:cxn ang="0">
                    <a:pos x="775" y="468"/>
                  </a:cxn>
                  <a:cxn ang="0">
                    <a:pos x="813" y="411"/>
                  </a:cxn>
                  <a:cxn ang="0">
                    <a:pos x="757" y="319"/>
                  </a:cxn>
                  <a:cxn ang="0">
                    <a:pos x="645" y="291"/>
                  </a:cxn>
                  <a:cxn ang="0">
                    <a:pos x="715" y="247"/>
                  </a:cxn>
                  <a:cxn ang="0">
                    <a:pos x="828" y="274"/>
                  </a:cxn>
                  <a:cxn ang="0">
                    <a:pos x="650" y="222"/>
                  </a:cxn>
                  <a:cxn ang="0">
                    <a:pos x="746" y="209"/>
                  </a:cxn>
                  <a:cxn ang="0">
                    <a:pos x="801" y="185"/>
                  </a:cxn>
                  <a:cxn ang="0">
                    <a:pos x="881" y="140"/>
                  </a:cxn>
                  <a:cxn ang="0">
                    <a:pos x="884" y="103"/>
                  </a:cxn>
                  <a:cxn ang="0">
                    <a:pos x="978" y="58"/>
                  </a:cxn>
                  <a:cxn ang="0">
                    <a:pos x="426" y="41"/>
                  </a:cxn>
                  <a:cxn ang="0">
                    <a:pos x="526" y="107"/>
                  </a:cxn>
                  <a:cxn ang="0">
                    <a:pos x="432" y="129"/>
                  </a:cxn>
                  <a:cxn ang="0">
                    <a:pos x="220" y="14"/>
                  </a:cxn>
                </a:cxnLst>
                <a:rect l="0" t="0" r="r" b="b"/>
                <a:pathLst>
                  <a:path w="1028" h="1037">
                    <a:moveTo>
                      <a:pt x="231" y="23"/>
                    </a:moveTo>
                    <a:lnTo>
                      <a:pt x="231" y="28"/>
                    </a:lnTo>
                    <a:lnTo>
                      <a:pt x="228" y="33"/>
                    </a:lnTo>
                    <a:lnTo>
                      <a:pt x="193" y="18"/>
                    </a:lnTo>
                    <a:lnTo>
                      <a:pt x="184" y="9"/>
                    </a:lnTo>
                    <a:lnTo>
                      <a:pt x="174" y="7"/>
                    </a:lnTo>
                    <a:lnTo>
                      <a:pt x="168" y="11"/>
                    </a:lnTo>
                    <a:lnTo>
                      <a:pt x="168" y="49"/>
                    </a:lnTo>
                    <a:lnTo>
                      <a:pt x="170" y="57"/>
                    </a:lnTo>
                    <a:lnTo>
                      <a:pt x="181" y="70"/>
                    </a:lnTo>
                    <a:lnTo>
                      <a:pt x="204" y="86"/>
                    </a:lnTo>
                    <a:lnTo>
                      <a:pt x="217" y="87"/>
                    </a:lnTo>
                    <a:lnTo>
                      <a:pt x="243" y="111"/>
                    </a:lnTo>
                    <a:lnTo>
                      <a:pt x="247" y="120"/>
                    </a:lnTo>
                    <a:lnTo>
                      <a:pt x="251" y="141"/>
                    </a:lnTo>
                    <a:lnTo>
                      <a:pt x="256" y="151"/>
                    </a:lnTo>
                    <a:lnTo>
                      <a:pt x="279" y="182"/>
                    </a:lnTo>
                    <a:lnTo>
                      <a:pt x="281" y="192"/>
                    </a:lnTo>
                    <a:lnTo>
                      <a:pt x="280" y="204"/>
                    </a:lnTo>
                    <a:lnTo>
                      <a:pt x="284" y="215"/>
                    </a:lnTo>
                    <a:lnTo>
                      <a:pt x="284" y="225"/>
                    </a:lnTo>
                    <a:lnTo>
                      <a:pt x="283" y="228"/>
                    </a:lnTo>
                    <a:lnTo>
                      <a:pt x="286" y="237"/>
                    </a:lnTo>
                    <a:lnTo>
                      <a:pt x="289" y="253"/>
                    </a:lnTo>
                    <a:lnTo>
                      <a:pt x="303" y="249"/>
                    </a:lnTo>
                    <a:lnTo>
                      <a:pt x="310" y="240"/>
                    </a:lnTo>
                    <a:lnTo>
                      <a:pt x="308" y="251"/>
                    </a:lnTo>
                    <a:lnTo>
                      <a:pt x="303" y="259"/>
                    </a:lnTo>
                    <a:lnTo>
                      <a:pt x="314" y="278"/>
                    </a:lnTo>
                    <a:lnTo>
                      <a:pt x="322" y="275"/>
                    </a:lnTo>
                    <a:lnTo>
                      <a:pt x="324" y="290"/>
                    </a:lnTo>
                    <a:lnTo>
                      <a:pt x="330" y="298"/>
                    </a:lnTo>
                    <a:lnTo>
                      <a:pt x="344" y="296"/>
                    </a:lnTo>
                    <a:lnTo>
                      <a:pt x="337" y="307"/>
                    </a:lnTo>
                    <a:lnTo>
                      <a:pt x="318" y="306"/>
                    </a:lnTo>
                    <a:lnTo>
                      <a:pt x="307" y="301"/>
                    </a:lnTo>
                    <a:lnTo>
                      <a:pt x="295" y="280"/>
                    </a:lnTo>
                    <a:lnTo>
                      <a:pt x="283" y="279"/>
                    </a:lnTo>
                    <a:lnTo>
                      <a:pt x="276" y="269"/>
                    </a:lnTo>
                    <a:lnTo>
                      <a:pt x="270" y="271"/>
                    </a:lnTo>
                    <a:lnTo>
                      <a:pt x="262" y="286"/>
                    </a:lnTo>
                    <a:lnTo>
                      <a:pt x="265" y="302"/>
                    </a:lnTo>
                    <a:lnTo>
                      <a:pt x="278" y="307"/>
                    </a:lnTo>
                    <a:lnTo>
                      <a:pt x="295" y="327"/>
                    </a:lnTo>
                    <a:lnTo>
                      <a:pt x="354" y="333"/>
                    </a:lnTo>
                    <a:lnTo>
                      <a:pt x="377" y="346"/>
                    </a:lnTo>
                    <a:lnTo>
                      <a:pt x="407" y="345"/>
                    </a:lnTo>
                    <a:lnTo>
                      <a:pt x="410" y="343"/>
                    </a:lnTo>
                    <a:lnTo>
                      <a:pt x="413" y="335"/>
                    </a:lnTo>
                    <a:lnTo>
                      <a:pt x="419" y="334"/>
                    </a:lnTo>
                    <a:lnTo>
                      <a:pt x="434" y="316"/>
                    </a:lnTo>
                    <a:lnTo>
                      <a:pt x="442" y="313"/>
                    </a:lnTo>
                    <a:lnTo>
                      <a:pt x="442" y="316"/>
                    </a:lnTo>
                    <a:lnTo>
                      <a:pt x="434" y="332"/>
                    </a:lnTo>
                    <a:lnTo>
                      <a:pt x="431" y="349"/>
                    </a:lnTo>
                    <a:lnTo>
                      <a:pt x="434" y="353"/>
                    </a:lnTo>
                    <a:lnTo>
                      <a:pt x="427" y="361"/>
                    </a:lnTo>
                    <a:lnTo>
                      <a:pt x="424" y="360"/>
                    </a:lnTo>
                    <a:lnTo>
                      <a:pt x="421" y="367"/>
                    </a:lnTo>
                    <a:lnTo>
                      <a:pt x="416" y="370"/>
                    </a:lnTo>
                    <a:lnTo>
                      <a:pt x="408" y="357"/>
                    </a:lnTo>
                    <a:lnTo>
                      <a:pt x="398" y="364"/>
                    </a:lnTo>
                    <a:lnTo>
                      <a:pt x="355" y="357"/>
                    </a:lnTo>
                    <a:lnTo>
                      <a:pt x="348" y="366"/>
                    </a:lnTo>
                    <a:lnTo>
                      <a:pt x="351" y="375"/>
                    </a:lnTo>
                    <a:lnTo>
                      <a:pt x="364" y="384"/>
                    </a:lnTo>
                    <a:lnTo>
                      <a:pt x="373" y="386"/>
                    </a:lnTo>
                    <a:lnTo>
                      <a:pt x="377" y="393"/>
                    </a:lnTo>
                    <a:lnTo>
                      <a:pt x="405" y="394"/>
                    </a:lnTo>
                    <a:lnTo>
                      <a:pt x="402" y="402"/>
                    </a:lnTo>
                    <a:lnTo>
                      <a:pt x="388" y="402"/>
                    </a:lnTo>
                    <a:lnTo>
                      <a:pt x="402" y="431"/>
                    </a:lnTo>
                    <a:lnTo>
                      <a:pt x="399" y="437"/>
                    </a:lnTo>
                    <a:lnTo>
                      <a:pt x="380" y="426"/>
                    </a:lnTo>
                    <a:lnTo>
                      <a:pt x="377" y="418"/>
                    </a:lnTo>
                    <a:lnTo>
                      <a:pt x="367" y="400"/>
                    </a:lnTo>
                    <a:lnTo>
                      <a:pt x="356" y="399"/>
                    </a:lnTo>
                    <a:lnTo>
                      <a:pt x="313" y="353"/>
                    </a:lnTo>
                    <a:lnTo>
                      <a:pt x="270" y="345"/>
                    </a:lnTo>
                    <a:lnTo>
                      <a:pt x="243" y="332"/>
                    </a:lnTo>
                    <a:lnTo>
                      <a:pt x="233" y="333"/>
                    </a:lnTo>
                    <a:lnTo>
                      <a:pt x="232" y="341"/>
                    </a:lnTo>
                    <a:lnTo>
                      <a:pt x="225" y="354"/>
                    </a:lnTo>
                    <a:lnTo>
                      <a:pt x="157" y="367"/>
                    </a:lnTo>
                    <a:lnTo>
                      <a:pt x="152" y="371"/>
                    </a:lnTo>
                    <a:lnTo>
                      <a:pt x="146" y="382"/>
                    </a:lnTo>
                    <a:lnTo>
                      <a:pt x="140" y="404"/>
                    </a:lnTo>
                    <a:lnTo>
                      <a:pt x="136" y="426"/>
                    </a:lnTo>
                    <a:lnTo>
                      <a:pt x="147" y="430"/>
                    </a:lnTo>
                    <a:lnTo>
                      <a:pt x="144" y="436"/>
                    </a:lnTo>
                    <a:lnTo>
                      <a:pt x="125" y="442"/>
                    </a:lnTo>
                    <a:lnTo>
                      <a:pt x="118" y="452"/>
                    </a:lnTo>
                    <a:lnTo>
                      <a:pt x="108" y="474"/>
                    </a:lnTo>
                    <a:lnTo>
                      <a:pt x="114" y="488"/>
                    </a:lnTo>
                    <a:lnTo>
                      <a:pt x="115" y="502"/>
                    </a:lnTo>
                    <a:lnTo>
                      <a:pt x="117" y="507"/>
                    </a:lnTo>
                    <a:lnTo>
                      <a:pt x="115" y="523"/>
                    </a:lnTo>
                    <a:lnTo>
                      <a:pt x="117" y="529"/>
                    </a:lnTo>
                    <a:lnTo>
                      <a:pt x="125" y="524"/>
                    </a:lnTo>
                    <a:lnTo>
                      <a:pt x="140" y="531"/>
                    </a:lnTo>
                    <a:lnTo>
                      <a:pt x="127" y="534"/>
                    </a:lnTo>
                    <a:lnTo>
                      <a:pt x="119" y="542"/>
                    </a:lnTo>
                    <a:lnTo>
                      <a:pt x="117" y="549"/>
                    </a:lnTo>
                    <a:lnTo>
                      <a:pt x="118" y="552"/>
                    </a:lnTo>
                    <a:lnTo>
                      <a:pt x="144" y="558"/>
                    </a:lnTo>
                    <a:lnTo>
                      <a:pt x="170" y="545"/>
                    </a:lnTo>
                    <a:lnTo>
                      <a:pt x="176" y="526"/>
                    </a:lnTo>
                    <a:lnTo>
                      <a:pt x="184" y="528"/>
                    </a:lnTo>
                    <a:lnTo>
                      <a:pt x="188" y="523"/>
                    </a:lnTo>
                    <a:lnTo>
                      <a:pt x="192" y="511"/>
                    </a:lnTo>
                    <a:lnTo>
                      <a:pt x="193" y="500"/>
                    </a:lnTo>
                    <a:lnTo>
                      <a:pt x="205" y="486"/>
                    </a:lnTo>
                    <a:lnTo>
                      <a:pt x="205" y="493"/>
                    </a:lnTo>
                    <a:lnTo>
                      <a:pt x="199" y="515"/>
                    </a:lnTo>
                    <a:lnTo>
                      <a:pt x="185" y="542"/>
                    </a:lnTo>
                    <a:lnTo>
                      <a:pt x="187" y="547"/>
                    </a:lnTo>
                    <a:lnTo>
                      <a:pt x="187" y="554"/>
                    </a:lnTo>
                    <a:lnTo>
                      <a:pt x="188" y="561"/>
                    </a:lnTo>
                    <a:lnTo>
                      <a:pt x="194" y="566"/>
                    </a:lnTo>
                    <a:lnTo>
                      <a:pt x="221" y="553"/>
                    </a:lnTo>
                    <a:lnTo>
                      <a:pt x="226" y="558"/>
                    </a:lnTo>
                    <a:lnTo>
                      <a:pt x="233" y="550"/>
                    </a:lnTo>
                    <a:lnTo>
                      <a:pt x="247" y="523"/>
                    </a:lnTo>
                    <a:lnTo>
                      <a:pt x="249" y="510"/>
                    </a:lnTo>
                    <a:lnTo>
                      <a:pt x="254" y="499"/>
                    </a:lnTo>
                    <a:lnTo>
                      <a:pt x="258" y="472"/>
                    </a:lnTo>
                    <a:lnTo>
                      <a:pt x="263" y="458"/>
                    </a:lnTo>
                    <a:lnTo>
                      <a:pt x="263" y="447"/>
                    </a:lnTo>
                    <a:lnTo>
                      <a:pt x="273" y="425"/>
                    </a:lnTo>
                    <a:lnTo>
                      <a:pt x="264" y="454"/>
                    </a:lnTo>
                    <a:lnTo>
                      <a:pt x="263" y="483"/>
                    </a:lnTo>
                    <a:lnTo>
                      <a:pt x="265" y="490"/>
                    </a:lnTo>
                    <a:lnTo>
                      <a:pt x="270" y="491"/>
                    </a:lnTo>
                    <a:lnTo>
                      <a:pt x="276" y="486"/>
                    </a:lnTo>
                    <a:lnTo>
                      <a:pt x="274" y="494"/>
                    </a:lnTo>
                    <a:lnTo>
                      <a:pt x="263" y="505"/>
                    </a:lnTo>
                    <a:lnTo>
                      <a:pt x="259" y="513"/>
                    </a:lnTo>
                    <a:lnTo>
                      <a:pt x="259" y="531"/>
                    </a:lnTo>
                    <a:lnTo>
                      <a:pt x="260" y="536"/>
                    </a:lnTo>
                    <a:lnTo>
                      <a:pt x="278" y="529"/>
                    </a:lnTo>
                    <a:lnTo>
                      <a:pt x="286" y="532"/>
                    </a:lnTo>
                    <a:lnTo>
                      <a:pt x="294" y="536"/>
                    </a:lnTo>
                    <a:lnTo>
                      <a:pt x="296" y="542"/>
                    </a:lnTo>
                    <a:lnTo>
                      <a:pt x="303" y="538"/>
                    </a:lnTo>
                    <a:lnTo>
                      <a:pt x="303" y="545"/>
                    </a:lnTo>
                    <a:lnTo>
                      <a:pt x="298" y="552"/>
                    </a:lnTo>
                    <a:lnTo>
                      <a:pt x="275" y="542"/>
                    </a:lnTo>
                    <a:lnTo>
                      <a:pt x="252" y="547"/>
                    </a:lnTo>
                    <a:lnTo>
                      <a:pt x="246" y="555"/>
                    </a:lnTo>
                    <a:lnTo>
                      <a:pt x="246" y="561"/>
                    </a:lnTo>
                    <a:lnTo>
                      <a:pt x="243" y="570"/>
                    </a:lnTo>
                    <a:lnTo>
                      <a:pt x="257" y="576"/>
                    </a:lnTo>
                    <a:lnTo>
                      <a:pt x="247" y="581"/>
                    </a:lnTo>
                    <a:lnTo>
                      <a:pt x="232" y="576"/>
                    </a:lnTo>
                    <a:lnTo>
                      <a:pt x="226" y="580"/>
                    </a:lnTo>
                    <a:lnTo>
                      <a:pt x="208" y="602"/>
                    </a:lnTo>
                    <a:lnTo>
                      <a:pt x="209" y="607"/>
                    </a:lnTo>
                    <a:lnTo>
                      <a:pt x="214" y="608"/>
                    </a:lnTo>
                    <a:lnTo>
                      <a:pt x="219" y="618"/>
                    </a:lnTo>
                    <a:lnTo>
                      <a:pt x="230" y="609"/>
                    </a:lnTo>
                    <a:lnTo>
                      <a:pt x="253" y="608"/>
                    </a:lnTo>
                    <a:lnTo>
                      <a:pt x="259" y="602"/>
                    </a:lnTo>
                    <a:lnTo>
                      <a:pt x="264" y="604"/>
                    </a:lnTo>
                    <a:lnTo>
                      <a:pt x="265" y="609"/>
                    </a:lnTo>
                    <a:lnTo>
                      <a:pt x="259" y="610"/>
                    </a:lnTo>
                    <a:lnTo>
                      <a:pt x="249" y="620"/>
                    </a:lnTo>
                    <a:lnTo>
                      <a:pt x="251" y="617"/>
                    </a:lnTo>
                    <a:lnTo>
                      <a:pt x="247" y="615"/>
                    </a:lnTo>
                    <a:lnTo>
                      <a:pt x="230" y="618"/>
                    </a:lnTo>
                    <a:lnTo>
                      <a:pt x="227" y="620"/>
                    </a:lnTo>
                    <a:lnTo>
                      <a:pt x="226" y="626"/>
                    </a:lnTo>
                    <a:lnTo>
                      <a:pt x="227" y="631"/>
                    </a:lnTo>
                    <a:lnTo>
                      <a:pt x="247" y="626"/>
                    </a:lnTo>
                    <a:lnTo>
                      <a:pt x="238" y="637"/>
                    </a:lnTo>
                    <a:lnTo>
                      <a:pt x="235" y="651"/>
                    </a:lnTo>
                    <a:lnTo>
                      <a:pt x="235" y="655"/>
                    </a:lnTo>
                    <a:lnTo>
                      <a:pt x="238" y="669"/>
                    </a:lnTo>
                    <a:lnTo>
                      <a:pt x="254" y="682"/>
                    </a:lnTo>
                    <a:lnTo>
                      <a:pt x="265" y="663"/>
                    </a:lnTo>
                    <a:lnTo>
                      <a:pt x="267" y="650"/>
                    </a:lnTo>
                    <a:lnTo>
                      <a:pt x="269" y="645"/>
                    </a:lnTo>
                    <a:lnTo>
                      <a:pt x="271" y="660"/>
                    </a:lnTo>
                    <a:lnTo>
                      <a:pt x="260" y="687"/>
                    </a:lnTo>
                    <a:lnTo>
                      <a:pt x="263" y="701"/>
                    </a:lnTo>
                    <a:lnTo>
                      <a:pt x="278" y="704"/>
                    </a:lnTo>
                    <a:lnTo>
                      <a:pt x="292" y="700"/>
                    </a:lnTo>
                    <a:lnTo>
                      <a:pt x="314" y="708"/>
                    </a:lnTo>
                    <a:lnTo>
                      <a:pt x="333" y="698"/>
                    </a:lnTo>
                    <a:lnTo>
                      <a:pt x="343" y="684"/>
                    </a:lnTo>
                    <a:lnTo>
                      <a:pt x="351" y="657"/>
                    </a:lnTo>
                    <a:lnTo>
                      <a:pt x="359" y="639"/>
                    </a:lnTo>
                    <a:lnTo>
                      <a:pt x="366" y="628"/>
                    </a:lnTo>
                    <a:lnTo>
                      <a:pt x="373" y="599"/>
                    </a:lnTo>
                    <a:lnTo>
                      <a:pt x="373" y="587"/>
                    </a:lnTo>
                    <a:lnTo>
                      <a:pt x="377" y="579"/>
                    </a:lnTo>
                    <a:lnTo>
                      <a:pt x="383" y="571"/>
                    </a:lnTo>
                    <a:lnTo>
                      <a:pt x="396" y="572"/>
                    </a:lnTo>
                    <a:lnTo>
                      <a:pt x="383" y="587"/>
                    </a:lnTo>
                    <a:lnTo>
                      <a:pt x="383" y="602"/>
                    </a:lnTo>
                    <a:lnTo>
                      <a:pt x="378" y="623"/>
                    </a:lnTo>
                    <a:lnTo>
                      <a:pt x="366" y="649"/>
                    </a:lnTo>
                    <a:lnTo>
                      <a:pt x="365" y="657"/>
                    </a:lnTo>
                    <a:lnTo>
                      <a:pt x="360" y="668"/>
                    </a:lnTo>
                    <a:lnTo>
                      <a:pt x="341" y="696"/>
                    </a:lnTo>
                    <a:lnTo>
                      <a:pt x="340" y="701"/>
                    </a:lnTo>
                    <a:lnTo>
                      <a:pt x="323" y="719"/>
                    </a:lnTo>
                    <a:lnTo>
                      <a:pt x="323" y="726"/>
                    </a:lnTo>
                    <a:lnTo>
                      <a:pt x="326" y="730"/>
                    </a:lnTo>
                    <a:lnTo>
                      <a:pt x="335" y="732"/>
                    </a:lnTo>
                    <a:lnTo>
                      <a:pt x="335" y="739"/>
                    </a:lnTo>
                    <a:lnTo>
                      <a:pt x="329" y="742"/>
                    </a:lnTo>
                    <a:lnTo>
                      <a:pt x="313" y="736"/>
                    </a:lnTo>
                    <a:lnTo>
                      <a:pt x="306" y="728"/>
                    </a:lnTo>
                    <a:lnTo>
                      <a:pt x="278" y="733"/>
                    </a:lnTo>
                    <a:lnTo>
                      <a:pt x="284" y="746"/>
                    </a:lnTo>
                    <a:lnTo>
                      <a:pt x="285" y="750"/>
                    </a:lnTo>
                    <a:lnTo>
                      <a:pt x="284" y="757"/>
                    </a:lnTo>
                    <a:lnTo>
                      <a:pt x="276" y="758"/>
                    </a:lnTo>
                    <a:lnTo>
                      <a:pt x="256" y="738"/>
                    </a:lnTo>
                    <a:lnTo>
                      <a:pt x="233" y="736"/>
                    </a:lnTo>
                    <a:lnTo>
                      <a:pt x="215" y="723"/>
                    </a:lnTo>
                    <a:lnTo>
                      <a:pt x="211" y="726"/>
                    </a:lnTo>
                    <a:lnTo>
                      <a:pt x="213" y="716"/>
                    </a:lnTo>
                    <a:lnTo>
                      <a:pt x="209" y="711"/>
                    </a:lnTo>
                    <a:lnTo>
                      <a:pt x="205" y="689"/>
                    </a:lnTo>
                    <a:lnTo>
                      <a:pt x="199" y="678"/>
                    </a:lnTo>
                    <a:lnTo>
                      <a:pt x="194" y="665"/>
                    </a:lnTo>
                    <a:lnTo>
                      <a:pt x="188" y="656"/>
                    </a:lnTo>
                    <a:lnTo>
                      <a:pt x="187" y="646"/>
                    </a:lnTo>
                    <a:lnTo>
                      <a:pt x="168" y="622"/>
                    </a:lnTo>
                    <a:lnTo>
                      <a:pt x="119" y="612"/>
                    </a:lnTo>
                    <a:lnTo>
                      <a:pt x="88" y="628"/>
                    </a:lnTo>
                    <a:lnTo>
                      <a:pt x="82" y="626"/>
                    </a:lnTo>
                    <a:lnTo>
                      <a:pt x="75" y="636"/>
                    </a:lnTo>
                    <a:lnTo>
                      <a:pt x="69" y="636"/>
                    </a:lnTo>
                    <a:lnTo>
                      <a:pt x="70" y="647"/>
                    </a:lnTo>
                    <a:lnTo>
                      <a:pt x="69" y="650"/>
                    </a:lnTo>
                    <a:lnTo>
                      <a:pt x="72" y="655"/>
                    </a:lnTo>
                    <a:lnTo>
                      <a:pt x="70" y="679"/>
                    </a:lnTo>
                    <a:lnTo>
                      <a:pt x="88" y="693"/>
                    </a:lnTo>
                    <a:lnTo>
                      <a:pt x="88" y="699"/>
                    </a:lnTo>
                    <a:lnTo>
                      <a:pt x="99" y="714"/>
                    </a:lnTo>
                    <a:lnTo>
                      <a:pt x="101" y="716"/>
                    </a:lnTo>
                    <a:lnTo>
                      <a:pt x="98" y="735"/>
                    </a:lnTo>
                    <a:lnTo>
                      <a:pt x="102" y="743"/>
                    </a:lnTo>
                    <a:lnTo>
                      <a:pt x="103" y="750"/>
                    </a:lnTo>
                    <a:lnTo>
                      <a:pt x="120" y="757"/>
                    </a:lnTo>
                    <a:lnTo>
                      <a:pt x="131" y="748"/>
                    </a:lnTo>
                    <a:lnTo>
                      <a:pt x="144" y="748"/>
                    </a:lnTo>
                    <a:lnTo>
                      <a:pt x="145" y="753"/>
                    </a:lnTo>
                    <a:lnTo>
                      <a:pt x="127" y="768"/>
                    </a:lnTo>
                    <a:lnTo>
                      <a:pt x="128" y="770"/>
                    </a:lnTo>
                    <a:lnTo>
                      <a:pt x="139" y="773"/>
                    </a:lnTo>
                    <a:lnTo>
                      <a:pt x="139" y="776"/>
                    </a:lnTo>
                    <a:lnTo>
                      <a:pt x="129" y="781"/>
                    </a:lnTo>
                    <a:lnTo>
                      <a:pt x="129" y="790"/>
                    </a:lnTo>
                    <a:lnTo>
                      <a:pt x="130" y="793"/>
                    </a:lnTo>
                    <a:lnTo>
                      <a:pt x="134" y="790"/>
                    </a:lnTo>
                    <a:lnTo>
                      <a:pt x="152" y="796"/>
                    </a:lnTo>
                    <a:lnTo>
                      <a:pt x="147" y="801"/>
                    </a:lnTo>
                    <a:lnTo>
                      <a:pt x="146" y="807"/>
                    </a:lnTo>
                    <a:lnTo>
                      <a:pt x="135" y="801"/>
                    </a:lnTo>
                    <a:lnTo>
                      <a:pt x="134" y="795"/>
                    </a:lnTo>
                    <a:lnTo>
                      <a:pt x="118" y="800"/>
                    </a:lnTo>
                    <a:lnTo>
                      <a:pt x="113" y="807"/>
                    </a:lnTo>
                    <a:lnTo>
                      <a:pt x="118" y="814"/>
                    </a:lnTo>
                    <a:lnTo>
                      <a:pt x="104" y="817"/>
                    </a:lnTo>
                    <a:lnTo>
                      <a:pt x="103" y="811"/>
                    </a:lnTo>
                    <a:lnTo>
                      <a:pt x="101" y="811"/>
                    </a:lnTo>
                    <a:lnTo>
                      <a:pt x="92" y="819"/>
                    </a:lnTo>
                    <a:lnTo>
                      <a:pt x="85" y="813"/>
                    </a:lnTo>
                    <a:lnTo>
                      <a:pt x="72" y="811"/>
                    </a:lnTo>
                    <a:lnTo>
                      <a:pt x="69" y="813"/>
                    </a:lnTo>
                    <a:lnTo>
                      <a:pt x="68" y="824"/>
                    </a:lnTo>
                    <a:lnTo>
                      <a:pt x="56" y="829"/>
                    </a:lnTo>
                    <a:lnTo>
                      <a:pt x="49" y="835"/>
                    </a:lnTo>
                    <a:lnTo>
                      <a:pt x="45" y="845"/>
                    </a:lnTo>
                    <a:lnTo>
                      <a:pt x="10" y="871"/>
                    </a:lnTo>
                    <a:lnTo>
                      <a:pt x="4" y="892"/>
                    </a:lnTo>
                    <a:lnTo>
                      <a:pt x="6" y="903"/>
                    </a:lnTo>
                    <a:lnTo>
                      <a:pt x="5" y="919"/>
                    </a:lnTo>
                    <a:lnTo>
                      <a:pt x="2" y="932"/>
                    </a:lnTo>
                    <a:lnTo>
                      <a:pt x="0" y="941"/>
                    </a:lnTo>
                    <a:lnTo>
                      <a:pt x="18" y="974"/>
                    </a:lnTo>
                    <a:lnTo>
                      <a:pt x="26" y="975"/>
                    </a:lnTo>
                    <a:lnTo>
                      <a:pt x="39" y="958"/>
                    </a:lnTo>
                    <a:lnTo>
                      <a:pt x="42" y="941"/>
                    </a:lnTo>
                    <a:lnTo>
                      <a:pt x="47" y="970"/>
                    </a:lnTo>
                    <a:lnTo>
                      <a:pt x="53" y="946"/>
                    </a:lnTo>
                    <a:lnTo>
                      <a:pt x="45" y="897"/>
                    </a:lnTo>
                    <a:lnTo>
                      <a:pt x="53" y="886"/>
                    </a:lnTo>
                    <a:lnTo>
                      <a:pt x="55" y="904"/>
                    </a:lnTo>
                    <a:lnTo>
                      <a:pt x="55" y="937"/>
                    </a:lnTo>
                    <a:lnTo>
                      <a:pt x="59" y="976"/>
                    </a:lnTo>
                    <a:lnTo>
                      <a:pt x="79" y="979"/>
                    </a:lnTo>
                    <a:lnTo>
                      <a:pt x="84" y="990"/>
                    </a:lnTo>
                    <a:lnTo>
                      <a:pt x="99" y="985"/>
                    </a:lnTo>
                    <a:lnTo>
                      <a:pt x="104" y="967"/>
                    </a:lnTo>
                    <a:lnTo>
                      <a:pt x="102" y="945"/>
                    </a:lnTo>
                    <a:lnTo>
                      <a:pt x="108" y="964"/>
                    </a:lnTo>
                    <a:lnTo>
                      <a:pt x="124" y="975"/>
                    </a:lnTo>
                    <a:lnTo>
                      <a:pt x="129" y="985"/>
                    </a:lnTo>
                    <a:lnTo>
                      <a:pt x="142" y="989"/>
                    </a:lnTo>
                    <a:lnTo>
                      <a:pt x="146" y="970"/>
                    </a:lnTo>
                    <a:lnTo>
                      <a:pt x="158" y="958"/>
                    </a:lnTo>
                    <a:lnTo>
                      <a:pt x="158" y="934"/>
                    </a:lnTo>
                    <a:lnTo>
                      <a:pt x="163" y="945"/>
                    </a:lnTo>
                    <a:lnTo>
                      <a:pt x="165" y="961"/>
                    </a:lnTo>
                    <a:lnTo>
                      <a:pt x="163" y="965"/>
                    </a:lnTo>
                    <a:lnTo>
                      <a:pt x="190" y="995"/>
                    </a:lnTo>
                    <a:lnTo>
                      <a:pt x="200" y="1004"/>
                    </a:lnTo>
                    <a:lnTo>
                      <a:pt x="225" y="1006"/>
                    </a:lnTo>
                    <a:lnTo>
                      <a:pt x="227" y="1016"/>
                    </a:lnTo>
                    <a:lnTo>
                      <a:pt x="274" y="1008"/>
                    </a:lnTo>
                    <a:lnTo>
                      <a:pt x="243" y="964"/>
                    </a:lnTo>
                    <a:lnTo>
                      <a:pt x="242" y="943"/>
                    </a:lnTo>
                    <a:lnTo>
                      <a:pt x="256" y="973"/>
                    </a:lnTo>
                    <a:lnTo>
                      <a:pt x="269" y="974"/>
                    </a:lnTo>
                    <a:lnTo>
                      <a:pt x="286" y="957"/>
                    </a:lnTo>
                    <a:lnTo>
                      <a:pt x="286" y="925"/>
                    </a:lnTo>
                    <a:lnTo>
                      <a:pt x="310" y="964"/>
                    </a:lnTo>
                    <a:lnTo>
                      <a:pt x="330" y="976"/>
                    </a:lnTo>
                    <a:lnTo>
                      <a:pt x="344" y="968"/>
                    </a:lnTo>
                    <a:lnTo>
                      <a:pt x="345" y="942"/>
                    </a:lnTo>
                    <a:lnTo>
                      <a:pt x="333" y="906"/>
                    </a:lnTo>
                    <a:lnTo>
                      <a:pt x="332" y="897"/>
                    </a:lnTo>
                    <a:lnTo>
                      <a:pt x="339" y="909"/>
                    </a:lnTo>
                    <a:lnTo>
                      <a:pt x="357" y="974"/>
                    </a:lnTo>
                    <a:lnTo>
                      <a:pt x="372" y="985"/>
                    </a:lnTo>
                    <a:lnTo>
                      <a:pt x="399" y="979"/>
                    </a:lnTo>
                    <a:lnTo>
                      <a:pt x="407" y="953"/>
                    </a:lnTo>
                    <a:lnTo>
                      <a:pt x="398" y="935"/>
                    </a:lnTo>
                    <a:lnTo>
                      <a:pt x="384" y="913"/>
                    </a:lnTo>
                    <a:lnTo>
                      <a:pt x="394" y="922"/>
                    </a:lnTo>
                    <a:lnTo>
                      <a:pt x="412" y="925"/>
                    </a:lnTo>
                    <a:lnTo>
                      <a:pt x="413" y="932"/>
                    </a:lnTo>
                    <a:lnTo>
                      <a:pt x="413" y="949"/>
                    </a:lnTo>
                    <a:lnTo>
                      <a:pt x="419" y="961"/>
                    </a:lnTo>
                    <a:lnTo>
                      <a:pt x="440" y="965"/>
                    </a:lnTo>
                    <a:lnTo>
                      <a:pt x="456" y="958"/>
                    </a:lnTo>
                    <a:lnTo>
                      <a:pt x="466" y="961"/>
                    </a:lnTo>
                    <a:lnTo>
                      <a:pt x="474" y="974"/>
                    </a:lnTo>
                    <a:lnTo>
                      <a:pt x="475" y="989"/>
                    </a:lnTo>
                    <a:lnTo>
                      <a:pt x="469" y="1012"/>
                    </a:lnTo>
                    <a:lnTo>
                      <a:pt x="463" y="1023"/>
                    </a:lnTo>
                    <a:lnTo>
                      <a:pt x="469" y="1037"/>
                    </a:lnTo>
                    <a:lnTo>
                      <a:pt x="513" y="1013"/>
                    </a:lnTo>
                    <a:lnTo>
                      <a:pt x="541" y="1005"/>
                    </a:lnTo>
                    <a:lnTo>
                      <a:pt x="559" y="985"/>
                    </a:lnTo>
                    <a:lnTo>
                      <a:pt x="581" y="943"/>
                    </a:lnTo>
                    <a:lnTo>
                      <a:pt x="586" y="973"/>
                    </a:lnTo>
                    <a:lnTo>
                      <a:pt x="608" y="957"/>
                    </a:lnTo>
                    <a:lnTo>
                      <a:pt x="612" y="941"/>
                    </a:lnTo>
                    <a:lnTo>
                      <a:pt x="633" y="934"/>
                    </a:lnTo>
                    <a:lnTo>
                      <a:pt x="635" y="919"/>
                    </a:lnTo>
                    <a:lnTo>
                      <a:pt x="638" y="892"/>
                    </a:lnTo>
                    <a:lnTo>
                      <a:pt x="634" y="863"/>
                    </a:lnTo>
                    <a:lnTo>
                      <a:pt x="625" y="844"/>
                    </a:lnTo>
                    <a:lnTo>
                      <a:pt x="606" y="850"/>
                    </a:lnTo>
                    <a:lnTo>
                      <a:pt x="595" y="865"/>
                    </a:lnTo>
                    <a:lnTo>
                      <a:pt x="586" y="879"/>
                    </a:lnTo>
                    <a:lnTo>
                      <a:pt x="575" y="877"/>
                    </a:lnTo>
                    <a:lnTo>
                      <a:pt x="576" y="861"/>
                    </a:lnTo>
                    <a:lnTo>
                      <a:pt x="555" y="849"/>
                    </a:lnTo>
                    <a:lnTo>
                      <a:pt x="558" y="843"/>
                    </a:lnTo>
                    <a:lnTo>
                      <a:pt x="565" y="836"/>
                    </a:lnTo>
                    <a:lnTo>
                      <a:pt x="576" y="829"/>
                    </a:lnTo>
                    <a:lnTo>
                      <a:pt x="581" y="816"/>
                    </a:lnTo>
                    <a:lnTo>
                      <a:pt x="579" y="807"/>
                    </a:lnTo>
                    <a:lnTo>
                      <a:pt x="570" y="792"/>
                    </a:lnTo>
                    <a:lnTo>
                      <a:pt x="556" y="789"/>
                    </a:lnTo>
                    <a:lnTo>
                      <a:pt x="539" y="790"/>
                    </a:lnTo>
                    <a:lnTo>
                      <a:pt x="512" y="821"/>
                    </a:lnTo>
                    <a:lnTo>
                      <a:pt x="506" y="819"/>
                    </a:lnTo>
                    <a:lnTo>
                      <a:pt x="518" y="801"/>
                    </a:lnTo>
                    <a:lnTo>
                      <a:pt x="517" y="789"/>
                    </a:lnTo>
                    <a:lnTo>
                      <a:pt x="473" y="781"/>
                    </a:lnTo>
                    <a:lnTo>
                      <a:pt x="452" y="785"/>
                    </a:lnTo>
                    <a:lnTo>
                      <a:pt x="426" y="818"/>
                    </a:lnTo>
                    <a:lnTo>
                      <a:pt x="423" y="805"/>
                    </a:lnTo>
                    <a:lnTo>
                      <a:pt x="420" y="786"/>
                    </a:lnTo>
                    <a:lnTo>
                      <a:pt x="414" y="776"/>
                    </a:lnTo>
                    <a:lnTo>
                      <a:pt x="429" y="779"/>
                    </a:lnTo>
                    <a:lnTo>
                      <a:pt x="458" y="766"/>
                    </a:lnTo>
                    <a:lnTo>
                      <a:pt x="458" y="760"/>
                    </a:lnTo>
                    <a:lnTo>
                      <a:pt x="441" y="748"/>
                    </a:lnTo>
                    <a:lnTo>
                      <a:pt x="437" y="732"/>
                    </a:lnTo>
                    <a:lnTo>
                      <a:pt x="439" y="722"/>
                    </a:lnTo>
                    <a:lnTo>
                      <a:pt x="467" y="754"/>
                    </a:lnTo>
                    <a:lnTo>
                      <a:pt x="498" y="773"/>
                    </a:lnTo>
                    <a:lnTo>
                      <a:pt x="577" y="770"/>
                    </a:lnTo>
                    <a:lnTo>
                      <a:pt x="585" y="758"/>
                    </a:lnTo>
                    <a:lnTo>
                      <a:pt x="593" y="762"/>
                    </a:lnTo>
                    <a:lnTo>
                      <a:pt x="592" y="768"/>
                    </a:lnTo>
                    <a:lnTo>
                      <a:pt x="592" y="770"/>
                    </a:lnTo>
                    <a:lnTo>
                      <a:pt x="622" y="753"/>
                    </a:lnTo>
                    <a:lnTo>
                      <a:pt x="635" y="725"/>
                    </a:lnTo>
                    <a:lnTo>
                      <a:pt x="638" y="709"/>
                    </a:lnTo>
                    <a:lnTo>
                      <a:pt x="636" y="701"/>
                    </a:lnTo>
                    <a:lnTo>
                      <a:pt x="652" y="694"/>
                    </a:lnTo>
                    <a:lnTo>
                      <a:pt x="654" y="687"/>
                    </a:lnTo>
                    <a:lnTo>
                      <a:pt x="634" y="668"/>
                    </a:lnTo>
                    <a:lnTo>
                      <a:pt x="634" y="658"/>
                    </a:lnTo>
                    <a:lnTo>
                      <a:pt x="636" y="650"/>
                    </a:lnTo>
                    <a:lnTo>
                      <a:pt x="630" y="633"/>
                    </a:lnTo>
                    <a:lnTo>
                      <a:pt x="623" y="628"/>
                    </a:lnTo>
                    <a:lnTo>
                      <a:pt x="624" y="625"/>
                    </a:lnTo>
                    <a:lnTo>
                      <a:pt x="624" y="614"/>
                    </a:lnTo>
                    <a:lnTo>
                      <a:pt x="622" y="603"/>
                    </a:lnTo>
                    <a:lnTo>
                      <a:pt x="622" y="596"/>
                    </a:lnTo>
                    <a:lnTo>
                      <a:pt x="634" y="603"/>
                    </a:lnTo>
                    <a:lnTo>
                      <a:pt x="679" y="604"/>
                    </a:lnTo>
                    <a:lnTo>
                      <a:pt x="687" y="613"/>
                    </a:lnTo>
                    <a:lnTo>
                      <a:pt x="706" y="607"/>
                    </a:lnTo>
                    <a:lnTo>
                      <a:pt x="727" y="583"/>
                    </a:lnTo>
                    <a:lnTo>
                      <a:pt x="743" y="591"/>
                    </a:lnTo>
                    <a:lnTo>
                      <a:pt x="746" y="599"/>
                    </a:lnTo>
                    <a:lnTo>
                      <a:pt x="760" y="574"/>
                    </a:lnTo>
                    <a:lnTo>
                      <a:pt x="760" y="570"/>
                    </a:lnTo>
                    <a:lnTo>
                      <a:pt x="768" y="555"/>
                    </a:lnTo>
                    <a:lnTo>
                      <a:pt x="714" y="545"/>
                    </a:lnTo>
                    <a:lnTo>
                      <a:pt x="690" y="537"/>
                    </a:lnTo>
                    <a:lnTo>
                      <a:pt x="709" y="522"/>
                    </a:lnTo>
                    <a:lnTo>
                      <a:pt x="728" y="523"/>
                    </a:lnTo>
                    <a:lnTo>
                      <a:pt x="764" y="539"/>
                    </a:lnTo>
                    <a:lnTo>
                      <a:pt x="776" y="511"/>
                    </a:lnTo>
                    <a:lnTo>
                      <a:pt x="795" y="501"/>
                    </a:lnTo>
                    <a:lnTo>
                      <a:pt x="797" y="493"/>
                    </a:lnTo>
                    <a:lnTo>
                      <a:pt x="787" y="477"/>
                    </a:lnTo>
                    <a:lnTo>
                      <a:pt x="775" y="468"/>
                    </a:lnTo>
                    <a:lnTo>
                      <a:pt x="751" y="463"/>
                    </a:lnTo>
                    <a:lnTo>
                      <a:pt x="738" y="453"/>
                    </a:lnTo>
                    <a:lnTo>
                      <a:pt x="725" y="450"/>
                    </a:lnTo>
                    <a:lnTo>
                      <a:pt x="733" y="445"/>
                    </a:lnTo>
                    <a:lnTo>
                      <a:pt x="749" y="447"/>
                    </a:lnTo>
                    <a:lnTo>
                      <a:pt x="786" y="443"/>
                    </a:lnTo>
                    <a:lnTo>
                      <a:pt x="798" y="439"/>
                    </a:lnTo>
                    <a:lnTo>
                      <a:pt x="805" y="430"/>
                    </a:lnTo>
                    <a:lnTo>
                      <a:pt x="819" y="420"/>
                    </a:lnTo>
                    <a:lnTo>
                      <a:pt x="813" y="411"/>
                    </a:lnTo>
                    <a:lnTo>
                      <a:pt x="813" y="402"/>
                    </a:lnTo>
                    <a:lnTo>
                      <a:pt x="817" y="392"/>
                    </a:lnTo>
                    <a:lnTo>
                      <a:pt x="816" y="375"/>
                    </a:lnTo>
                    <a:lnTo>
                      <a:pt x="813" y="354"/>
                    </a:lnTo>
                    <a:lnTo>
                      <a:pt x="802" y="344"/>
                    </a:lnTo>
                    <a:lnTo>
                      <a:pt x="774" y="334"/>
                    </a:lnTo>
                    <a:lnTo>
                      <a:pt x="733" y="340"/>
                    </a:lnTo>
                    <a:lnTo>
                      <a:pt x="733" y="332"/>
                    </a:lnTo>
                    <a:lnTo>
                      <a:pt x="748" y="327"/>
                    </a:lnTo>
                    <a:lnTo>
                      <a:pt x="757" y="319"/>
                    </a:lnTo>
                    <a:lnTo>
                      <a:pt x="757" y="313"/>
                    </a:lnTo>
                    <a:lnTo>
                      <a:pt x="749" y="303"/>
                    </a:lnTo>
                    <a:lnTo>
                      <a:pt x="678" y="310"/>
                    </a:lnTo>
                    <a:lnTo>
                      <a:pt x="665" y="316"/>
                    </a:lnTo>
                    <a:lnTo>
                      <a:pt x="655" y="329"/>
                    </a:lnTo>
                    <a:lnTo>
                      <a:pt x="647" y="330"/>
                    </a:lnTo>
                    <a:lnTo>
                      <a:pt x="656" y="314"/>
                    </a:lnTo>
                    <a:lnTo>
                      <a:pt x="658" y="302"/>
                    </a:lnTo>
                    <a:lnTo>
                      <a:pt x="647" y="300"/>
                    </a:lnTo>
                    <a:lnTo>
                      <a:pt x="645" y="291"/>
                    </a:lnTo>
                    <a:lnTo>
                      <a:pt x="669" y="298"/>
                    </a:lnTo>
                    <a:lnTo>
                      <a:pt x="712" y="284"/>
                    </a:lnTo>
                    <a:lnTo>
                      <a:pt x="740" y="287"/>
                    </a:lnTo>
                    <a:lnTo>
                      <a:pt x="740" y="279"/>
                    </a:lnTo>
                    <a:lnTo>
                      <a:pt x="716" y="269"/>
                    </a:lnTo>
                    <a:lnTo>
                      <a:pt x="652" y="267"/>
                    </a:lnTo>
                    <a:lnTo>
                      <a:pt x="644" y="260"/>
                    </a:lnTo>
                    <a:lnTo>
                      <a:pt x="658" y="255"/>
                    </a:lnTo>
                    <a:lnTo>
                      <a:pt x="704" y="255"/>
                    </a:lnTo>
                    <a:lnTo>
                      <a:pt x="715" y="247"/>
                    </a:lnTo>
                    <a:lnTo>
                      <a:pt x="732" y="249"/>
                    </a:lnTo>
                    <a:lnTo>
                      <a:pt x="748" y="255"/>
                    </a:lnTo>
                    <a:lnTo>
                      <a:pt x="754" y="263"/>
                    </a:lnTo>
                    <a:lnTo>
                      <a:pt x="753" y="276"/>
                    </a:lnTo>
                    <a:lnTo>
                      <a:pt x="758" y="289"/>
                    </a:lnTo>
                    <a:lnTo>
                      <a:pt x="769" y="295"/>
                    </a:lnTo>
                    <a:lnTo>
                      <a:pt x="819" y="302"/>
                    </a:lnTo>
                    <a:lnTo>
                      <a:pt x="827" y="298"/>
                    </a:lnTo>
                    <a:lnTo>
                      <a:pt x="829" y="287"/>
                    </a:lnTo>
                    <a:lnTo>
                      <a:pt x="828" y="274"/>
                    </a:lnTo>
                    <a:lnTo>
                      <a:pt x="814" y="257"/>
                    </a:lnTo>
                    <a:lnTo>
                      <a:pt x="825" y="240"/>
                    </a:lnTo>
                    <a:lnTo>
                      <a:pt x="818" y="232"/>
                    </a:lnTo>
                    <a:lnTo>
                      <a:pt x="752" y="236"/>
                    </a:lnTo>
                    <a:lnTo>
                      <a:pt x="746" y="228"/>
                    </a:lnTo>
                    <a:lnTo>
                      <a:pt x="687" y="236"/>
                    </a:lnTo>
                    <a:lnTo>
                      <a:pt x="661" y="243"/>
                    </a:lnTo>
                    <a:lnTo>
                      <a:pt x="671" y="236"/>
                    </a:lnTo>
                    <a:lnTo>
                      <a:pt x="672" y="228"/>
                    </a:lnTo>
                    <a:lnTo>
                      <a:pt x="650" y="222"/>
                    </a:lnTo>
                    <a:lnTo>
                      <a:pt x="641" y="214"/>
                    </a:lnTo>
                    <a:lnTo>
                      <a:pt x="657" y="209"/>
                    </a:lnTo>
                    <a:lnTo>
                      <a:pt x="683" y="212"/>
                    </a:lnTo>
                    <a:lnTo>
                      <a:pt x="677" y="187"/>
                    </a:lnTo>
                    <a:lnTo>
                      <a:pt x="672" y="181"/>
                    </a:lnTo>
                    <a:lnTo>
                      <a:pt x="679" y="178"/>
                    </a:lnTo>
                    <a:lnTo>
                      <a:pt x="684" y="184"/>
                    </a:lnTo>
                    <a:lnTo>
                      <a:pt x="689" y="198"/>
                    </a:lnTo>
                    <a:lnTo>
                      <a:pt x="698" y="204"/>
                    </a:lnTo>
                    <a:lnTo>
                      <a:pt x="746" y="209"/>
                    </a:lnTo>
                    <a:lnTo>
                      <a:pt x="749" y="200"/>
                    </a:lnTo>
                    <a:lnTo>
                      <a:pt x="740" y="188"/>
                    </a:lnTo>
                    <a:lnTo>
                      <a:pt x="737" y="181"/>
                    </a:lnTo>
                    <a:lnTo>
                      <a:pt x="687" y="171"/>
                    </a:lnTo>
                    <a:lnTo>
                      <a:pt x="679" y="158"/>
                    </a:lnTo>
                    <a:lnTo>
                      <a:pt x="687" y="156"/>
                    </a:lnTo>
                    <a:lnTo>
                      <a:pt x="722" y="162"/>
                    </a:lnTo>
                    <a:lnTo>
                      <a:pt x="764" y="189"/>
                    </a:lnTo>
                    <a:lnTo>
                      <a:pt x="794" y="194"/>
                    </a:lnTo>
                    <a:lnTo>
                      <a:pt x="801" y="185"/>
                    </a:lnTo>
                    <a:lnTo>
                      <a:pt x="797" y="170"/>
                    </a:lnTo>
                    <a:lnTo>
                      <a:pt x="810" y="176"/>
                    </a:lnTo>
                    <a:lnTo>
                      <a:pt x="838" y="178"/>
                    </a:lnTo>
                    <a:lnTo>
                      <a:pt x="846" y="165"/>
                    </a:lnTo>
                    <a:lnTo>
                      <a:pt x="845" y="155"/>
                    </a:lnTo>
                    <a:lnTo>
                      <a:pt x="850" y="157"/>
                    </a:lnTo>
                    <a:lnTo>
                      <a:pt x="855" y="146"/>
                    </a:lnTo>
                    <a:lnTo>
                      <a:pt x="861" y="160"/>
                    </a:lnTo>
                    <a:lnTo>
                      <a:pt x="876" y="156"/>
                    </a:lnTo>
                    <a:lnTo>
                      <a:pt x="881" y="140"/>
                    </a:lnTo>
                    <a:lnTo>
                      <a:pt x="880" y="125"/>
                    </a:lnTo>
                    <a:lnTo>
                      <a:pt x="873" y="106"/>
                    </a:lnTo>
                    <a:lnTo>
                      <a:pt x="871" y="91"/>
                    </a:lnTo>
                    <a:lnTo>
                      <a:pt x="813" y="80"/>
                    </a:lnTo>
                    <a:lnTo>
                      <a:pt x="817" y="66"/>
                    </a:lnTo>
                    <a:lnTo>
                      <a:pt x="834" y="61"/>
                    </a:lnTo>
                    <a:lnTo>
                      <a:pt x="856" y="74"/>
                    </a:lnTo>
                    <a:lnTo>
                      <a:pt x="884" y="79"/>
                    </a:lnTo>
                    <a:lnTo>
                      <a:pt x="882" y="91"/>
                    </a:lnTo>
                    <a:lnTo>
                      <a:pt x="884" y="103"/>
                    </a:lnTo>
                    <a:lnTo>
                      <a:pt x="899" y="112"/>
                    </a:lnTo>
                    <a:lnTo>
                      <a:pt x="914" y="111"/>
                    </a:lnTo>
                    <a:lnTo>
                      <a:pt x="914" y="115"/>
                    </a:lnTo>
                    <a:lnTo>
                      <a:pt x="937" y="108"/>
                    </a:lnTo>
                    <a:lnTo>
                      <a:pt x="961" y="109"/>
                    </a:lnTo>
                    <a:lnTo>
                      <a:pt x="969" y="101"/>
                    </a:lnTo>
                    <a:lnTo>
                      <a:pt x="982" y="98"/>
                    </a:lnTo>
                    <a:lnTo>
                      <a:pt x="1004" y="59"/>
                    </a:lnTo>
                    <a:lnTo>
                      <a:pt x="995" y="54"/>
                    </a:lnTo>
                    <a:lnTo>
                      <a:pt x="978" y="58"/>
                    </a:lnTo>
                    <a:lnTo>
                      <a:pt x="980" y="44"/>
                    </a:lnTo>
                    <a:lnTo>
                      <a:pt x="990" y="29"/>
                    </a:lnTo>
                    <a:lnTo>
                      <a:pt x="1011" y="21"/>
                    </a:lnTo>
                    <a:lnTo>
                      <a:pt x="1015" y="12"/>
                    </a:lnTo>
                    <a:lnTo>
                      <a:pt x="1028" y="0"/>
                    </a:lnTo>
                    <a:lnTo>
                      <a:pt x="393" y="0"/>
                    </a:lnTo>
                    <a:lnTo>
                      <a:pt x="394" y="1"/>
                    </a:lnTo>
                    <a:lnTo>
                      <a:pt x="440" y="28"/>
                    </a:lnTo>
                    <a:lnTo>
                      <a:pt x="439" y="33"/>
                    </a:lnTo>
                    <a:lnTo>
                      <a:pt x="426" y="41"/>
                    </a:lnTo>
                    <a:lnTo>
                      <a:pt x="430" y="48"/>
                    </a:lnTo>
                    <a:lnTo>
                      <a:pt x="432" y="72"/>
                    </a:lnTo>
                    <a:lnTo>
                      <a:pt x="432" y="87"/>
                    </a:lnTo>
                    <a:lnTo>
                      <a:pt x="437" y="87"/>
                    </a:lnTo>
                    <a:lnTo>
                      <a:pt x="437" y="92"/>
                    </a:lnTo>
                    <a:lnTo>
                      <a:pt x="441" y="102"/>
                    </a:lnTo>
                    <a:lnTo>
                      <a:pt x="462" y="108"/>
                    </a:lnTo>
                    <a:lnTo>
                      <a:pt x="479" y="123"/>
                    </a:lnTo>
                    <a:lnTo>
                      <a:pt x="515" y="107"/>
                    </a:lnTo>
                    <a:lnTo>
                      <a:pt x="526" y="107"/>
                    </a:lnTo>
                    <a:lnTo>
                      <a:pt x="527" y="113"/>
                    </a:lnTo>
                    <a:lnTo>
                      <a:pt x="525" y="120"/>
                    </a:lnTo>
                    <a:lnTo>
                      <a:pt x="513" y="120"/>
                    </a:lnTo>
                    <a:lnTo>
                      <a:pt x="482" y="136"/>
                    </a:lnTo>
                    <a:lnTo>
                      <a:pt x="478" y="142"/>
                    </a:lnTo>
                    <a:lnTo>
                      <a:pt x="478" y="149"/>
                    </a:lnTo>
                    <a:lnTo>
                      <a:pt x="480" y="154"/>
                    </a:lnTo>
                    <a:lnTo>
                      <a:pt x="479" y="155"/>
                    </a:lnTo>
                    <a:lnTo>
                      <a:pt x="445" y="130"/>
                    </a:lnTo>
                    <a:lnTo>
                      <a:pt x="432" y="129"/>
                    </a:lnTo>
                    <a:lnTo>
                      <a:pt x="423" y="139"/>
                    </a:lnTo>
                    <a:lnTo>
                      <a:pt x="421" y="111"/>
                    </a:lnTo>
                    <a:lnTo>
                      <a:pt x="415" y="111"/>
                    </a:lnTo>
                    <a:lnTo>
                      <a:pt x="412" y="102"/>
                    </a:lnTo>
                    <a:lnTo>
                      <a:pt x="410" y="87"/>
                    </a:lnTo>
                    <a:lnTo>
                      <a:pt x="405" y="82"/>
                    </a:lnTo>
                    <a:lnTo>
                      <a:pt x="405" y="68"/>
                    </a:lnTo>
                    <a:lnTo>
                      <a:pt x="357" y="0"/>
                    </a:lnTo>
                    <a:lnTo>
                      <a:pt x="183" y="0"/>
                    </a:lnTo>
                    <a:lnTo>
                      <a:pt x="220" y="14"/>
                    </a:lnTo>
                    <a:lnTo>
                      <a:pt x="231" y="23"/>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320" name="Freeform 309"/>
              <p:cNvSpPr>
                <a:spLocks noChangeAspect="1"/>
              </p:cNvSpPr>
              <p:nvPr/>
            </p:nvSpPr>
            <p:spPr bwMode="gray">
              <a:xfrm>
                <a:off x="1564" y="1153"/>
                <a:ext cx="6" cy="6"/>
              </a:xfrm>
              <a:custGeom>
                <a:avLst/>
                <a:gdLst/>
                <a:ahLst/>
                <a:cxnLst>
                  <a:cxn ang="0">
                    <a:pos x="0" y="16"/>
                  </a:cxn>
                  <a:cxn ang="0">
                    <a:pos x="0" y="21"/>
                  </a:cxn>
                  <a:cxn ang="0">
                    <a:pos x="30" y="30"/>
                  </a:cxn>
                  <a:cxn ang="0">
                    <a:pos x="3" y="0"/>
                  </a:cxn>
                  <a:cxn ang="0">
                    <a:pos x="0" y="16"/>
                  </a:cxn>
                </a:cxnLst>
                <a:rect l="0" t="0" r="r" b="b"/>
                <a:pathLst>
                  <a:path w="30" h="30">
                    <a:moveTo>
                      <a:pt x="0" y="16"/>
                    </a:moveTo>
                    <a:lnTo>
                      <a:pt x="0" y="21"/>
                    </a:lnTo>
                    <a:lnTo>
                      <a:pt x="30" y="30"/>
                    </a:lnTo>
                    <a:lnTo>
                      <a:pt x="3" y="0"/>
                    </a:lnTo>
                    <a:lnTo>
                      <a:pt x="0" y="16"/>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321" name="Freeform 310"/>
              <p:cNvSpPr>
                <a:spLocks noChangeAspect="1"/>
              </p:cNvSpPr>
              <p:nvPr/>
            </p:nvSpPr>
            <p:spPr bwMode="gray">
              <a:xfrm>
                <a:off x="1564" y="1147"/>
                <a:ext cx="1" cy="6"/>
              </a:xfrm>
              <a:custGeom>
                <a:avLst/>
                <a:gdLst/>
                <a:ahLst/>
                <a:cxnLst>
                  <a:cxn ang="0">
                    <a:pos x="5" y="11"/>
                  </a:cxn>
                  <a:cxn ang="0">
                    <a:pos x="0" y="0"/>
                  </a:cxn>
                  <a:cxn ang="0">
                    <a:pos x="0" y="24"/>
                  </a:cxn>
                  <a:cxn ang="0">
                    <a:pos x="5" y="31"/>
                  </a:cxn>
                  <a:cxn ang="0">
                    <a:pos x="7" y="27"/>
                  </a:cxn>
                  <a:cxn ang="0">
                    <a:pos x="5" y="11"/>
                  </a:cxn>
                </a:cxnLst>
                <a:rect l="0" t="0" r="r" b="b"/>
                <a:pathLst>
                  <a:path w="7" h="31">
                    <a:moveTo>
                      <a:pt x="5" y="11"/>
                    </a:moveTo>
                    <a:lnTo>
                      <a:pt x="0" y="0"/>
                    </a:lnTo>
                    <a:lnTo>
                      <a:pt x="0" y="24"/>
                    </a:lnTo>
                    <a:lnTo>
                      <a:pt x="5" y="31"/>
                    </a:lnTo>
                    <a:lnTo>
                      <a:pt x="7" y="27"/>
                    </a:lnTo>
                    <a:lnTo>
                      <a:pt x="5" y="11"/>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322" name="Freeform 311"/>
              <p:cNvSpPr>
                <a:spLocks noChangeAspect="1"/>
              </p:cNvSpPr>
              <p:nvPr/>
            </p:nvSpPr>
            <p:spPr bwMode="gray">
              <a:xfrm>
                <a:off x="1031" y="1408"/>
                <a:ext cx="17" cy="23"/>
              </a:xfrm>
              <a:custGeom>
                <a:avLst/>
                <a:gdLst/>
                <a:ahLst/>
                <a:cxnLst>
                  <a:cxn ang="0">
                    <a:pos x="16" y="58"/>
                  </a:cxn>
                  <a:cxn ang="0">
                    <a:pos x="22" y="61"/>
                  </a:cxn>
                  <a:cxn ang="0">
                    <a:pos x="25" y="56"/>
                  </a:cxn>
                  <a:cxn ang="0">
                    <a:pos x="19" y="46"/>
                  </a:cxn>
                  <a:cxn ang="0">
                    <a:pos x="24" y="46"/>
                  </a:cxn>
                  <a:cxn ang="0">
                    <a:pos x="30" y="52"/>
                  </a:cxn>
                  <a:cxn ang="0">
                    <a:pos x="35" y="47"/>
                  </a:cxn>
                  <a:cxn ang="0">
                    <a:pos x="38" y="52"/>
                  </a:cxn>
                  <a:cxn ang="0">
                    <a:pos x="46" y="46"/>
                  </a:cxn>
                  <a:cxn ang="0">
                    <a:pos x="47" y="37"/>
                  </a:cxn>
                  <a:cxn ang="0">
                    <a:pos x="43" y="41"/>
                  </a:cxn>
                  <a:cxn ang="0">
                    <a:pos x="38" y="37"/>
                  </a:cxn>
                  <a:cxn ang="0">
                    <a:pos x="43" y="32"/>
                  </a:cxn>
                  <a:cxn ang="0">
                    <a:pos x="48" y="19"/>
                  </a:cxn>
                  <a:cxn ang="0">
                    <a:pos x="44" y="11"/>
                  </a:cxn>
                  <a:cxn ang="0">
                    <a:pos x="43" y="3"/>
                  </a:cxn>
                  <a:cxn ang="0">
                    <a:pos x="47" y="0"/>
                  </a:cxn>
                  <a:cxn ang="0">
                    <a:pos x="47" y="10"/>
                  </a:cxn>
                  <a:cxn ang="0">
                    <a:pos x="58" y="18"/>
                  </a:cxn>
                  <a:cxn ang="0">
                    <a:pos x="57" y="26"/>
                  </a:cxn>
                  <a:cxn ang="0">
                    <a:pos x="60" y="32"/>
                  </a:cxn>
                  <a:cxn ang="0">
                    <a:pos x="67" y="35"/>
                  </a:cxn>
                  <a:cxn ang="0">
                    <a:pos x="76" y="24"/>
                  </a:cxn>
                  <a:cxn ang="0">
                    <a:pos x="81" y="30"/>
                  </a:cxn>
                  <a:cxn ang="0">
                    <a:pos x="81" y="41"/>
                  </a:cxn>
                  <a:cxn ang="0">
                    <a:pos x="79" y="50"/>
                  </a:cxn>
                  <a:cxn ang="0">
                    <a:pos x="70" y="58"/>
                  </a:cxn>
                  <a:cxn ang="0">
                    <a:pos x="49" y="94"/>
                  </a:cxn>
                  <a:cxn ang="0">
                    <a:pos x="35" y="110"/>
                  </a:cxn>
                  <a:cxn ang="0">
                    <a:pos x="24" y="106"/>
                  </a:cxn>
                  <a:cxn ang="0">
                    <a:pos x="22" y="110"/>
                  </a:cxn>
                  <a:cxn ang="0">
                    <a:pos x="22" y="113"/>
                  </a:cxn>
                  <a:cxn ang="0">
                    <a:pos x="16" y="106"/>
                  </a:cxn>
                  <a:cxn ang="0">
                    <a:pos x="17" y="101"/>
                  </a:cxn>
                  <a:cxn ang="0">
                    <a:pos x="27" y="104"/>
                  </a:cxn>
                  <a:cxn ang="0">
                    <a:pos x="33" y="96"/>
                  </a:cxn>
                  <a:cxn ang="0">
                    <a:pos x="38" y="85"/>
                  </a:cxn>
                  <a:cxn ang="0">
                    <a:pos x="26" y="96"/>
                  </a:cxn>
                  <a:cxn ang="0">
                    <a:pos x="12" y="86"/>
                  </a:cxn>
                  <a:cxn ang="0">
                    <a:pos x="8" y="73"/>
                  </a:cxn>
                  <a:cxn ang="0">
                    <a:pos x="6" y="61"/>
                  </a:cxn>
                  <a:cxn ang="0">
                    <a:pos x="1" y="57"/>
                  </a:cxn>
                  <a:cxn ang="0">
                    <a:pos x="0" y="52"/>
                  </a:cxn>
                  <a:cxn ang="0">
                    <a:pos x="3" y="46"/>
                  </a:cxn>
                  <a:cxn ang="0">
                    <a:pos x="6" y="46"/>
                  </a:cxn>
                  <a:cxn ang="0">
                    <a:pos x="16" y="58"/>
                  </a:cxn>
                </a:cxnLst>
                <a:rect l="0" t="0" r="r" b="b"/>
                <a:pathLst>
                  <a:path w="81" h="113">
                    <a:moveTo>
                      <a:pt x="16" y="58"/>
                    </a:moveTo>
                    <a:lnTo>
                      <a:pt x="22" y="61"/>
                    </a:lnTo>
                    <a:lnTo>
                      <a:pt x="25" y="56"/>
                    </a:lnTo>
                    <a:lnTo>
                      <a:pt x="19" y="46"/>
                    </a:lnTo>
                    <a:lnTo>
                      <a:pt x="24" y="46"/>
                    </a:lnTo>
                    <a:lnTo>
                      <a:pt x="30" y="52"/>
                    </a:lnTo>
                    <a:lnTo>
                      <a:pt x="35" y="47"/>
                    </a:lnTo>
                    <a:lnTo>
                      <a:pt x="38" y="52"/>
                    </a:lnTo>
                    <a:lnTo>
                      <a:pt x="46" y="46"/>
                    </a:lnTo>
                    <a:lnTo>
                      <a:pt x="47" y="37"/>
                    </a:lnTo>
                    <a:lnTo>
                      <a:pt x="43" y="41"/>
                    </a:lnTo>
                    <a:lnTo>
                      <a:pt x="38" y="37"/>
                    </a:lnTo>
                    <a:lnTo>
                      <a:pt x="43" y="32"/>
                    </a:lnTo>
                    <a:lnTo>
                      <a:pt x="48" y="19"/>
                    </a:lnTo>
                    <a:lnTo>
                      <a:pt x="44" y="11"/>
                    </a:lnTo>
                    <a:lnTo>
                      <a:pt x="43" y="3"/>
                    </a:lnTo>
                    <a:lnTo>
                      <a:pt x="47" y="0"/>
                    </a:lnTo>
                    <a:lnTo>
                      <a:pt x="47" y="10"/>
                    </a:lnTo>
                    <a:lnTo>
                      <a:pt x="58" y="18"/>
                    </a:lnTo>
                    <a:lnTo>
                      <a:pt x="57" y="26"/>
                    </a:lnTo>
                    <a:lnTo>
                      <a:pt x="60" y="32"/>
                    </a:lnTo>
                    <a:lnTo>
                      <a:pt x="67" y="35"/>
                    </a:lnTo>
                    <a:lnTo>
                      <a:pt x="76" y="24"/>
                    </a:lnTo>
                    <a:lnTo>
                      <a:pt x="81" y="30"/>
                    </a:lnTo>
                    <a:lnTo>
                      <a:pt x="81" y="41"/>
                    </a:lnTo>
                    <a:lnTo>
                      <a:pt x="79" y="50"/>
                    </a:lnTo>
                    <a:lnTo>
                      <a:pt x="70" y="58"/>
                    </a:lnTo>
                    <a:lnTo>
                      <a:pt x="49" y="94"/>
                    </a:lnTo>
                    <a:lnTo>
                      <a:pt x="35" y="110"/>
                    </a:lnTo>
                    <a:lnTo>
                      <a:pt x="24" y="106"/>
                    </a:lnTo>
                    <a:lnTo>
                      <a:pt x="22" y="110"/>
                    </a:lnTo>
                    <a:lnTo>
                      <a:pt x="22" y="113"/>
                    </a:lnTo>
                    <a:lnTo>
                      <a:pt x="16" y="106"/>
                    </a:lnTo>
                    <a:lnTo>
                      <a:pt x="17" y="101"/>
                    </a:lnTo>
                    <a:lnTo>
                      <a:pt x="27" y="104"/>
                    </a:lnTo>
                    <a:lnTo>
                      <a:pt x="33" y="96"/>
                    </a:lnTo>
                    <a:lnTo>
                      <a:pt x="38" y="85"/>
                    </a:lnTo>
                    <a:lnTo>
                      <a:pt x="26" y="96"/>
                    </a:lnTo>
                    <a:lnTo>
                      <a:pt x="12" y="86"/>
                    </a:lnTo>
                    <a:lnTo>
                      <a:pt x="8" y="73"/>
                    </a:lnTo>
                    <a:lnTo>
                      <a:pt x="6" y="61"/>
                    </a:lnTo>
                    <a:lnTo>
                      <a:pt x="1" y="57"/>
                    </a:lnTo>
                    <a:lnTo>
                      <a:pt x="0" y="52"/>
                    </a:lnTo>
                    <a:lnTo>
                      <a:pt x="3" y="46"/>
                    </a:lnTo>
                    <a:lnTo>
                      <a:pt x="6" y="46"/>
                    </a:lnTo>
                    <a:lnTo>
                      <a:pt x="16" y="58"/>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323" name="Freeform 312"/>
              <p:cNvSpPr>
                <a:spLocks noChangeAspect="1"/>
              </p:cNvSpPr>
              <p:nvPr/>
            </p:nvSpPr>
            <p:spPr bwMode="gray">
              <a:xfrm>
                <a:off x="1024" y="1423"/>
                <a:ext cx="11" cy="11"/>
              </a:xfrm>
              <a:custGeom>
                <a:avLst/>
                <a:gdLst/>
                <a:ahLst/>
                <a:cxnLst>
                  <a:cxn ang="0">
                    <a:pos x="2" y="4"/>
                  </a:cxn>
                  <a:cxn ang="0">
                    <a:pos x="1" y="4"/>
                  </a:cxn>
                  <a:cxn ang="0">
                    <a:pos x="0" y="8"/>
                  </a:cxn>
                  <a:cxn ang="0">
                    <a:pos x="1" y="22"/>
                  </a:cxn>
                  <a:cxn ang="0">
                    <a:pos x="9" y="28"/>
                  </a:cxn>
                  <a:cxn ang="0">
                    <a:pos x="12" y="38"/>
                  </a:cxn>
                  <a:cxn ang="0">
                    <a:pos x="23" y="39"/>
                  </a:cxn>
                  <a:cxn ang="0">
                    <a:pos x="32" y="49"/>
                  </a:cxn>
                  <a:cxn ang="0">
                    <a:pos x="41" y="50"/>
                  </a:cxn>
                  <a:cxn ang="0">
                    <a:pos x="44" y="55"/>
                  </a:cxn>
                  <a:cxn ang="0">
                    <a:pos x="47" y="58"/>
                  </a:cxn>
                  <a:cxn ang="0">
                    <a:pos x="52" y="56"/>
                  </a:cxn>
                  <a:cxn ang="0">
                    <a:pos x="54" y="50"/>
                  </a:cxn>
                  <a:cxn ang="0">
                    <a:pos x="45" y="39"/>
                  </a:cxn>
                  <a:cxn ang="0">
                    <a:pos x="30" y="28"/>
                  </a:cxn>
                  <a:cxn ang="0">
                    <a:pos x="33" y="22"/>
                  </a:cxn>
                  <a:cxn ang="0">
                    <a:pos x="19" y="15"/>
                  </a:cxn>
                  <a:cxn ang="0">
                    <a:pos x="14" y="4"/>
                  </a:cxn>
                  <a:cxn ang="0">
                    <a:pos x="12" y="0"/>
                  </a:cxn>
                  <a:cxn ang="0">
                    <a:pos x="6" y="0"/>
                  </a:cxn>
                  <a:cxn ang="0">
                    <a:pos x="2" y="4"/>
                  </a:cxn>
                </a:cxnLst>
                <a:rect l="0" t="0" r="r" b="b"/>
                <a:pathLst>
                  <a:path w="54" h="58">
                    <a:moveTo>
                      <a:pt x="2" y="4"/>
                    </a:moveTo>
                    <a:lnTo>
                      <a:pt x="1" y="4"/>
                    </a:lnTo>
                    <a:lnTo>
                      <a:pt x="0" y="8"/>
                    </a:lnTo>
                    <a:lnTo>
                      <a:pt x="1" y="22"/>
                    </a:lnTo>
                    <a:lnTo>
                      <a:pt x="9" y="28"/>
                    </a:lnTo>
                    <a:lnTo>
                      <a:pt x="12" y="38"/>
                    </a:lnTo>
                    <a:lnTo>
                      <a:pt x="23" y="39"/>
                    </a:lnTo>
                    <a:lnTo>
                      <a:pt x="32" y="49"/>
                    </a:lnTo>
                    <a:lnTo>
                      <a:pt x="41" y="50"/>
                    </a:lnTo>
                    <a:lnTo>
                      <a:pt x="44" y="55"/>
                    </a:lnTo>
                    <a:lnTo>
                      <a:pt x="47" y="58"/>
                    </a:lnTo>
                    <a:lnTo>
                      <a:pt x="52" y="56"/>
                    </a:lnTo>
                    <a:lnTo>
                      <a:pt x="54" y="50"/>
                    </a:lnTo>
                    <a:lnTo>
                      <a:pt x="45" y="39"/>
                    </a:lnTo>
                    <a:lnTo>
                      <a:pt x="30" y="28"/>
                    </a:lnTo>
                    <a:lnTo>
                      <a:pt x="33" y="22"/>
                    </a:lnTo>
                    <a:lnTo>
                      <a:pt x="19" y="15"/>
                    </a:lnTo>
                    <a:lnTo>
                      <a:pt x="14" y="4"/>
                    </a:lnTo>
                    <a:lnTo>
                      <a:pt x="12" y="0"/>
                    </a:lnTo>
                    <a:lnTo>
                      <a:pt x="6" y="0"/>
                    </a:lnTo>
                    <a:lnTo>
                      <a:pt x="2" y="4"/>
                    </a:lnTo>
                    <a:close/>
                  </a:path>
                </a:pathLst>
              </a:custGeom>
              <a:grpFill/>
              <a:ln w="6350" cap="flat" cmpd="sng">
                <a:noFill/>
                <a:prstDash val="solid"/>
                <a:round/>
                <a:headEnd type="none" w="med" len="med"/>
                <a:tailEnd type="none" w="med" len="med"/>
              </a:ln>
              <a:effectLst/>
            </p:spPr>
            <p:txBody>
              <a:bodyPr/>
              <a:lstStyle/>
              <a:p>
                <a:endParaRPr lang="en-US" sz="1013" dirty="0"/>
              </a:p>
            </p:txBody>
          </p:sp>
        </p:grpSp>
        <p:sp>
          <p:nvSpPr>
            <p:cNvPr id="151" name="Freeform 313"/>
            <p:cNvSpPr>
              <a:spLocks noChangeAspect="1"/>
            </p:cNvSpPr>
            <p:nvPr/>
          </p:nvSpPr>
          <p:spPr bwMode="gray">
            <a:xfrm rot="21085610">
              <a:off x="978232" y="1376782"/>
              <a:ext cx="5492" cy="3145"/>
            </a:xfrm>
            <a:custGeom>
              <a:avLst/>
              <a:gdLst/>
              <a:ahLst/>
              <a:cxnLst>
                <a:cxn ang="0">
                  <a:pos x="291" y="10"/>
                </a:cxn>
                <a:cxn ang="0">
                  <a:pos x="281" y="6"/>
                </a:cxn>
                <a:cxn ang="0">
                  <a:pos x="289" y="25"/>
                </a:cxn>
                <a:cxn ang="0">
                  <a:pos x="298" y="25"/>
                </a:cxn>
                <a:cxn ang="0">
                  <a:pos x="326" y="50"/>
                </a:cxn>
                <a:cxn ang="0">
                  <a:pos x="336" y="96"/>
                </a:cxn>
                <a:cxn ang="0">
                  <a:pos x="312" y="69"/>
                </a:cxn>
                <a:cxn ang="0">
                  <a:pos x="274" y="50"/>
                </a:cxn>
                <a:cxn ang="0">
                  <a:pos x="230" y="52"/>
                </a:cxn>
                <a:cxn ang="0">
                  <a:pos x="98" y="96"/>
                </a:cxn>
                <a:cxn ang="0">
                  <a:pos x="21" y="93"/>
                </a:cxn>
                <a:cxn ang="0">
                  <a:pos x="0" y="52"/>
                </a:cxn>
                <a:cxn ang="0">
                  <a:pos x="87" y="45"/>
                </a:cxn>
                <a:cxn ang="0">
                  <a:pos x="208" y="0"/>
                </a:cxn>
                <a:cxn ang="0">
                  <a:pos x="257" y="0"/>
                </a:cxn>
                <a:cxn ang="0">
                  <a:pos x="291" y="10"/>
                </a:cxn>
              </a:cxnLst>
              <a:rect l="0" t="0" r="r" b="b"/>
              <a:pathLst>
                <a:path w="336" h="96">
                  <a:moveTo>
                    <a:pt x="291" y="10"/>
                  </a:moveTo>
                  <a:lnTo>
                    <a:pt x="281" y="6"/>
                  </a:lnTo>
                  <a:lnTo>
                    <a:pt x="289" y="25"/>
                  </a:lnTo>
                  <a:lnTo>
                    <a:pt x="298" y="25"/>
                  </a:lnTo>
                  <a:lnTo>
                    <a:pt x="326" y="50"/>
                  </a:lnTo>
                  <a:lnTo>
                    <a:pt x="336" y="96"/>
                  </a:lnTo>
                  <a:lnTo>
                    <a:pt x="312" y="69"/>
                  </a:lnTo>
                  <a:lnTo>
                    <a:pt x="274" y="50"/>
                  </a:lnTo>
                  <a:lnTo>
                    <a:pt x="230" y="52"/>
                  </a:lnTo>
                  <a:lnTo>
                    <a:pt x="98" y="96"/>
                  </a:lnTo>
                  <a:lnTo>
                    <a:pt x="21" y="93"/>
                  </a:lnTo>
                  <a:lnTo>
                    <a:pt x="0" y="52"/>
                  </a:lnTo>
                  <a:lnTo>
                    <a:pt x="87" y="45"/>
                  </a:lnTo>
                  <a:lnTo>
                    <a:pt x="208" y="0"/>
                  </a:lnTo>
                  <a:lnTo>
                    <a:pt x="257" y="0"/>
                  </a:lnTo>
                  <a:lnTo>
                    <a:pt x="291" y="10"/>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152" name="Freeform 314"/>
            <p:cNvSpPr>
              <a:spLocks noChangeAspect="1"/>
            </p:cNvSpPr>
            <p:nvPr/>
          </p:nvSpPr>
          <p:spPr bwMode="gray">
            <a:xfrm rot="21085610">
              <a:off x="987156" y="1377568"/>
              <a:ext cx="687" cy="7863"/>
            </a:xfrm>
            <a:custGeom>
              <a:avLst/>
              <a:gdLst/>
              <a:ahLst/>
              <a:cxnLst>
                <a:cxn ang="0">
                  <a:pos x="76" y="83"/>
                </a:cxn>
                <a:cxn ang="0">
                  <a:pos x="86" y="6"/>
                </a:cxn>
                <a:cxn ang="0">
                  <a:pos x="86" y="62"/>
                </a:cxn>
                <a:cxn ang="0">
                  <a:pos x="53" y="146"/>
                </a:cxn>
                <a:cxn ang="0">
                  <a:pos x="39" y="232"/>
                </a:cxn>
                <a:cxn ang="0">
                  <a:pos x="0" y="173"/>
                </a:cxn>
                <a:cxn ang="0">
                  <a:pos x="14" y="159"/>
                </a:cxn>
                <a:cxn ang="0">
                  <a:pos x="21" y="135"/>
                </a:cxn>
                <a:cxn ang="0">
                  <a:pos x="18" y="95"/>
                </a:cxn>
                <a:cxn ang="0">
                  <a:pos x="42" y="6"/>
                </a:cxn>
                <a:cxn ang="0">
                  <a:pos x="53" y="0"/>
                </a:cxn>
                <a:cxn ang="0">
                  <a:pos x="72" y="41"/>
                </a:cxn>
                <a:cxn ang="0">
                  <a:pos x="76" y="83"/>
                </a:cxn>
              </a:cxnLst>
              <a:rect l="0" t="0" r="r" b="b"/>
              <a:pathLst>
                <a:path w="86" h="232">
                  <a:moveTo>
                    <a:pt x="76" y="83"/>
                  </a:moveTo>
                  <a:lnTo>
                    <a:pt x="86" y="6"/>
                  </a:lnTo>
                  <a:lnTo>
                    <a:pt x="86" y="62"/>
                  </a:lnTo>
                  <a:lnTo>
                    <a:pt x="53" y="146"/>
                  </a:lnTo>
                  <a:lnTo>
                    <a:pt x="39" y="232"/>
                  </a:lnTo>
                  <a:lnTo>
                    <a:pt x="0" y="173"/>
                  </a:lnTo>
                  <a:lnTo>
                    <a:pt x="14" y="159"/>
                  </a:lnTo>
                  <a:lnTo>
                    <a:pt x="21" y="135"/>
                  </a:lnTo>
                  <a:lnTo>
                    <a:pt x="18" y="95"/>
                  </a:lnTo>
                  <a:lnTo>
                    <a:pt x="42" y="6"/>
                  </a:lnTo>
                  <a:lnTo>
                    <a:pt x="53" y="0"/>
                  </a:lnTo>
                  <a:lnTo>
                    <a:pt x="72" y="41"/>
                  </a:lnTo>
                  <a:lnTo>
                    <a:pt x="76" y="83"/>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153" name="Freeform 315"/>
            <p:cNvSpPr>
              <a:spLocks noChangeAspect="1"/>
            </p:cNvSpPr>
            <p:nvPr/>
          </p:nvSpPr>
          <p:spPr bwMode="gray">
            <a:xfrm rot="21085610">
              <a:off x="987156" y="1395653"/>
              <a:ext cx="1373" cy="787"/>
            </a:xfrm>
            <a:custGeom>
              <a:avLst/>
              <a:gdLst/>
              <a:ahLst/>
              <a:cxnLst>
                <a:cxn ang="0">
                  <a:pos x="55" y="25"/>
                </a:cxn>
                <a:cxn ang="0">
                  <a:pos x="73" y="7"/>
                </a:cxn>
                <a:cxn ang="0">
                  <a:pos x="73" y="0"/>
                </a:cxn>
                <a:cxn ang="0">
                  <a:pos x="48" y="0"/>
                </a:cxn>
                <a:cxn ang="0">
                  <a:pos x="8" y="4"/>
                </a:cxn>
                <a:cxn ang="0">
                  <a:pos x="0" y="28"/>
                </a:cxn>
                <a:cxn ang="0">
                  <a:pos x="55" y="25"/>
                </a:cxn>
              </a:cxnLst>
              <a:rect l="0" t="0" r="r" b="b"/>
              <a:pathLst>
                <a:path w="73" h="28">
                  <a:moveTo>
                    <a:pt x="55" y="25"/>
                  </a:moveTo>
                  <a:lnTo>
                    <a:pt x="73" y="7"/>
                  </a:lnTo>
                  <a:lnTo>
                    <a:pt x="73" y="0"/>
                  </a:lnTo>
                  <a:lnTo>
                    <a:pt x="48" y="0"/>
                  </a:lnTo>
                  <a:lnTo>
                    <a:pt x="8" y="4"/>
                  </a:lnTo>
                  <a:lnTo>
                    <a:pt x="0" y="28"/>
                  </a:lnTo>
                  <a:lnTo>
                    <a:pt x="55" y="25"/>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154" name="Freeform 316"/>
            <p:cNvSpPr>
              <a:spLocks noChangeAspect="1"/>
            </p:cNvSpPr>
            <p:nvPr/>
          </p:nvSpPr>
          <p:spPr bwMode="gray">
            <a:xfrm rot="21085610">
              <a:off x="983724" y="1394867"/>
              <a:ext cx="2746" cy="9436"/>
            </a:xfrm>
            <a:custGeom>
              <a:avLst/>
              <a:gdLst/>
              <a:ahLst/>
              <a:cxnLst>
                <a:cxn ang="0">
                  <a:pos x="93" y="46"/>
                </a:cxn>
                <a:cxn ang="0">
                  <a:pos x="107" y="50"/>
                </a:cxn>
                <a:cxn ang="0">
                  <a:pos x="114" y="81"/>
                </a:cxn>
                <a:cxn ang="0">
                  <a:pos x="175" y="163"/>
                </a:cxn>
                <a:cxn ang="0">
                  <a:pos x="175" y="244"/>
                </a:cxn>
                <a:cxn ang="0">
                  <a:pos x="168" y="268"/>
                </a:cxn>
                <a:cxn ang="0">
                  <a:pos x="141" y="288"/>
                </a:cxn>
                <a:cxn ang="0">
                  <a:pos x="101" y="291"/>
                </a:cxn>
                <a:cxn ang="0">
                  <a:pos x="59" y="244"/>
                </a:cxn>
                <a:cxn ang="0">
                  <a:pos x="10" y="212"/>
                </a:cxn>
                <a:cxn ang="0">
                  <a:pos x="0" y="167"/>
                </a:cxn>
                <a:cxn ang="0">
                  <a:pos x="28" y="84"/>
                </a:cxn>
                <a:cxn ang="0">
                  <a:pos x="35" y="39"/>
                </a:cxn>
                <a:cxn ang="0">
                  <a:pos x="30" y="8"/>
                </a:cxn>
                <a:cxn ang="0">
                  <a:pos x="79" y="0"/>
                </a:cxn>
                <a:cxn ang="0">
                  <a:pos x="93" y="46"/>
                </a:cxn>
              </a:cxnLst>
              <a:rect l="0" t="0" r="r" b="b"/>
              <a:pathLst>
                <a:path w="175" h="291">
                  <a:moveTo>
                    <a:pt x="93" y="46"/>
                  </a:moveTo>
                  <a:lnTo>
                    <a:pt x="107" y="50"/>
                  </a:lnTo>
                  <a:lnTo>
                    <a:pt x="114" y="81"/>
                  </a:lnTo>
                  <a:lnTo>
                    <a:pt x="175" y="163"/>
                  </a:lnTo>
                  <a:lnTo>
                    <a:pt x="175" y="244"/>
                  </a:lnTo>
                  <a:lnTo>
                    <a:pt x="168" y="268"/>
                  </a:lnTo>
                  <a:lnTo>
                    <a:pt x="141" y="288"/>
                  </a:lnTo>
                  <a:lnTo>
                    <a:pt x="101" y="291"/>
                  </a:lnTo>
                  <a:lnTo>
                    <a:pt x="59" y="244"/>
                  </a:lnTo>
                  <a:lnTo>
                    <a:pt x="10" y="212"/>
                  </a:lnTo>
                  <a:lnTo>
                    <a:pt x="0" y="167"/>
                  </a:lnTo>
                  <a:lnTo>
                    <a:pt x="28" y="84"/>
                  </a:lnTo>
                  <a:lnTo>
                    <a:pt x="35" y="39"/>
                  </a:lnTo>
                  <a:lnTo>
                    <a:pt x="30" y="8"/>
                  </a:lnTo>
                  <a:lnTo>
                    <a:pt x="79" y="0"/>
                  </a:lnTo>
                  <a:lnTo>
                    <a:pt x="93" y="46"/>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155" name="Freeform 317"/>
            <p:cNvSpPr>
              <a:spLocks noChangeAspect="1"/>
            </p:cNvSpPr>
            <p:nvPr/>
          </p:nvSpPr>
          <p:spPr bwMode="gray">
            <a:xfrm rot="21085610">
              <a:off x="987156" y="1405875"/>
              <a:ext cx="687" cy="4718"/>
            </a:xfrm>
            <a:custGeom>
              <a:avLst/>
              <a:gdLst/>
              <a:ahLst/>
              <a:cxnLst>
                <a:cxn ang="0">
                  <a:pos x="0" y="70"/>
                </a:cxn>
                <a:cxn ang="0">
                  <a:pos x="47" y="0"/>
                </a:cxn>
                <a:cxn ang="0">
                  <a:pos x="69" y="118"/>
                </a:cxn>
                <a:cxn ang="0">
                  <a:pos x="59" y="144"/>
                </a:cxn>
                <a:cxn ang="0">
                  <a:pos x="17" y="128"/>
                </a:cxn>
                <a:cxn ang="0">
                  <a:pos x="0" y="70"/>
                </a:cxn>
              </a:cxnLst>
              <a:rect l="0" t="0" r="r" b="b"/>
              <a:pathLst>
                <a:path w="69" h="144">
                  <a:moveTo>
                    <a:pt x="0" y="70"/>
                  </a:moveTo>
                  <a:lnTo>
                    <a:pt x="47" y="0"/>
                  </a:lnTo>
                  <a:lnTo>
                    <a:pt x="69" y="118"/>
                  </a:lnTo>
                  <a:lnTo>
                    <a:pt x="59" y="144"/>
                  </a:lnTo>
                  <a:lnTo>
                    <a:pt x="17" y="128"/>
                  </a:lnTo>
                  <a:lnTo>
                    <a:pt x="0" y="70"/>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156" name="Freeform 318"/>
            <p:cNvSpPr>
              <a:spLocks noChangeAspect="1"/>
            </p:cNvSpPr>
            <p:nvPr/>
          </p:nvSpPr>
          <p:spPr bwMode="gray">
            <a:xfrm rot="21085610">
              <a:off x="993334" y="1392508"/>
              <a:ext cx="687" cy="6290"/>
            </a:xfrm>
            <a:custGeom>
              <a:avLst/>
              <a:gdLst/>
              <a:ahLst/>
              <a:cxnLst>
                <a:cxn ang="0">
                  <a:pos x="37" y="20"/>
                </a:cxn>
                <a:cxn ang="0">
                  <a:pos x="37" y="0"/>
                </a:cxn>
                <a:cxn ang="0">
                  <a:pos x="52" y="45"/>
                </a:cxn>
                <a:cxn ang="0">
                  <a:pos x="47" y="192"/>
                </a:cxn>
                <a:cxn ang="0">
                  <a:pos x="10" y="160"/>
                </a:cxn>
                <a:cxn ang="0">
                  <a:pos x="0" y="120"/>
                </a:cxn>
                <a:cxn ang="0">
                  <a:pos x="20" y="99"/>
                </a:cxn>
                <a:cxn ang="0">
                  <a:pos x="37" y="20"/>
                </a:cxn>
              </a:cxnLst>
              <a:rect l="0" t="0" r="r" b="b"/>
              <a:pathLst>
                <a:path w="52" h="192">
                  <a:moveTo>
                    <a:pt x="37" y="20"/>
                  </a:moveTo>
                  <a:lnTo>
                    <a:pt x="37" y="0"/>
                  </a:lnTo>
                  <a:lnTo>
                    <a:pt x="52" y="45"/>
                  </a:lnTo>
                  <a:lnTo>
                    <a:pt x="47" y="192"/>
                  </a:lnTo>
                  <a:lnTo>
                    <a:pt x="10" y="160"/>
                  </a:lnTo>
                  <a:lnTo>
                    <a:pt x="0" y="120"/>
                  </a:lnTo>
                  <a:lnTo>
                    <a:pt x="20" y="99"/>
                  </a:lnTo>
                  <a:lnTo>
                    <a:pt x="37" y="20"/>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157" name="Freeform 319"/>
            <p:cNvSpPr>
              <a:spLocks noChangeAspect="1"/>
            </p:cNvSpPr>
            <p:nvPr/>
          </p:nvSpPr>
          <p:spPr bwMode="gray">
            <a:xfrm rot="21085610">
              <a:off x="996766" y="1398012"/>
              <a:ext cx="2060" cy="7077"/>
            </a:xfrm>
            <a:custGeom>
              <a:avLst/>
              <a:gdLst/>
              <a:ahLst/>
              <a:cxnLst>
                <a:cxn ang="0">
                  <a:pos x="115" y="147"/>
                </a:cxn>
                <a:cxn ang="0">
                  <a:pos x="132" y="142"/>
                </a:cxn>
                <a:cxn ang="0">
                  <a:pos x="146" y="205"/>
                </a:cxn>
                <a:cxn ang="0">
                  <a:pos x="121" y="212"/>
                </a:cxn>
                <a:cxn ang="0">
                  <a:pos x="87" y="202"/>
                </a:cxn>
                <a:cxn ang="0">
                  <a:pos x="101" y="157"/>
                </a:cxn>
                <a:cxn ang="0">
                  <a:pos x="56" y="76"/>
                </a:cxn>
                <a:cxn ang="0">
                  <a:pos x="0" y="0"/>
                </a:cxn>
                <a:cxn ang="0">
                  <a:pos x="24" y="4"/>
                </a:cxn>
                <a:cxn ang="0">
                  <a:pos x="52" y="35"/>
                </a:cxn>
                <a:cxn ang="0">
                  <a:pos x="115" y="147"/>
                </a:cxn>
              </a:cxnLst>
              <a:rect l="0" t="0" r="r" b="b"/>
              <a:pathLst>
                <a:path w="146" h="212">
                  <a:moveTo>
                    <a:pt x="115" y="147"/>
                  </a:moveTo>
                  <a:lnTo>
                    <a:pt x="132" y="142"/>
                  </a:lnTo>
                  <a:lnTo>
                    <a:pt x="146" y="205"/>
                  </a:lnTo>
                  <a:lnTo>
                    <a:pt x="121" y="212"/>
                  </a:lnTo>
                  <a:lnTo>
                    <a:pt x="87" y="202"/>
                  </a:lnTo>
                  <a:lnTo>
                    <a:pt x="101" y="157"/>
                  </a:lnTo>
                  <a:lnTo>
                    <a:pt x="56" y="76"/>
                  </a:lnTo>
                  <a:lnTo>
                    <a:pt x="0" y="0"/>
                  </a:lnTo>
                  <a:lnTo>
                    <a:pt x="24" y="4"/>
                  </a:lnTo>
                  <a:lnTo>
                    <a:pt x="52" y="35"/>
                  </a:lnTo>
                  <a:lnTo>
                    <a:pt x="115" y="147"/>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158" name="Freeform 320"/>
            <p:cNvSpPr>
              <a:spLocks noChangeAspect="1"/>
            </p:cNvSpPr>
            <p:nvPr/>
          </p:nvSpPr>
          <p:spPr bwMode="gray">
            <a:xfrm rot="21085610">
              <a:off x="1002945" y="1403516"/>
              <a:ext cx="1373" cy="1573"/>
            </a:xfrm>
            <a:custGeom>
              <a:avLst/>
              <a:gdLst/>
              <a:ahLst/>
              <a:cxnLst>
                <a:cxn ang="0">
                  <a:pos x="20" y="0"/>
                </a:cxn>
                <a:cxn ang="0">
                  <a:pos x="3" y="28"/>
                </a:cxn>
                <a:cxn ang="0">
                  <a:pos x="0" y="55"/>
                </a:cxn>
                <a:cxn ang="0">
                  <a:pos x="35" y="52"/>
                </a:cxn>
                <a:cxn ang="0">
                  <a:pos x="52" y="0"/>
                </a:cxn>
                <a:cxn ang="0">
                  <a:pos x="20" y="0"/>
                </a:cxn>
              </a:cxnLst>
              <a:rect l="0" t="0" r="r" b="b"/>
              <a:pathLst>
                <a:path w="52" h="55">
                  <a:moveTo>
                    <a:pt x="20" y="0"/>
                  </a:moveTo>
                  <a:lnTo>
                    <a:pt x="3" y="28"/>
                  </a:lnTo>
                  <a:lnTo>
                    <a:pt x="0" y="55"/>
                  </a:lnTo>
                  <a:lnTo>
                    <a:pt x="35" y="52"/>
                  </a:lnTo>
                  <a:lnTo>
                    <a:pt x="52" y="0"/>
                  </a:lnTo>
                  <a:lnTo>
                    <a:pt x="20" y="0"/>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159" name="Freeform 321"/>
            <p:cNvSpPr>
              <a:spLocks noChangeAspect="1"/>
            </p:cNvSpPr>
            <p:nvPr/>
          </p:nvSpPr>
          <p:spPr bwMode="gray">
            <a:xfrm rot="21085610">
              <a:off x="1000199" y="1410593"/>
              <a:ext cx="2060" cy="7863"/>
            </a:xfrm>
            <a:custGeom>
              <a:avLst/>
              <a:gdLst/>
              <a:ahLst/>
              <a:cxnLst>
                <a:cxn ang="0">
                  <a:pos x="0" y="0"/>
                </a:cxn>
                <a:cxn ang="0">
                  <a:pos x="10" y="17"/>
                </a:cxn>
                <a:cxn ang="0">
                  <a:pos x="37" y="105"/>
                </a:cxn>
                <a:cxn ang="0">
                  <a:pos x="55" y="135"/>
                </a:cxn>
                <a:cxn ang="0">
                  <a:pos x="93" y="149"/>
                </a:cxn>
                <a:cxn ang="0">
                  <a:pos x="117" y="204"/>
                </a:cxn>
                <a:cxn ang="0">
                  <a:pos x="117" y="232"/>
                </a:cxn>
                <a:cxn ang="0">
                  <a:pos x="96" y="191"/>
                </a:cxn>
                <a:cxn ang="0">
                  <a:pos x="52" y="162"/>
                </a:cxn>
                <a:cxn ang="0">
                  <a:pos x="35" y="118"/>
                </a:cxn>
                <a:cxn ang="0">
                  <a:pos x="24" y="44"/>
                </a:cxn>
                <a:cxn ang="0">
                  <a:pos x="0" y="0"/>
                </a:cxn>
              </a:cxnLst>
              <a:rect l="0" t="0" r="r" b="b"/>
              <a:pathLst>
                <a:path w="117" h="232">
                  <a:moveTo>
                    <a:pt x="0" y="0"/>
                  </a:moveTo>
                  <a:lnTo>
                    <a:pt x="10" y="17"/>
                  </a:lnTo>
                  <a:lnTo>
                    <a:pt x="37" y="105"/>
                  </a:lnTo>
                  <a:lnTo>
                    <a:pt x="55" y="135"/>
                  </a:lnTo>
                  <a:lnTo>
                    <a:pt x="93" y="149"/>
                  </a:lnTo>
                  <a:lnTo>
                    <a:pt x="117" y="204"/>
                  </a:lnTo>
                  <a:lnTo>
                    <a:pt x="117" y="232"/>
                  </a:lnTo>
                  <a:lnTo>
                    <a:pt x="96" y="191"/>
                  </a:lnTo>
                  <a:lnTo>
                    <a:pt x="52" y="162"/>
                  </a:lnTo>
                  <a:lnTo>
                    <a:pt x="35" y="118"/>
                  </a:lnTo>
                  <a:lnTo>
                    <a:pt x="24" y="44"/>
                  </a:lnTo>
                  <a:lnTo>
                    <a:pt x="0" y="0"/>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160" name="Freeform 322"/>
            <p:cNvSpPr>
              <a:spLocks noChangeAspect="1"/>
            </p:cNvSpPr>
            <p:nvPr/>
          </p:nvSpPr>
          <p:spPr bwMode="gray">
            <a:xfrm rot="21085610">
              <a:off x="1006377" y="1417670"/>
              <a:ext cx="2060" cy="7077"/>
            </a:xfrm>
            <a:custGeom>
              <a:avLst/>
              <a:gdLst/>
              <a:ahLst/>
              <a:cxnLst>
                <a:cxn ang="0">
                  <a:pos x="101" y="73"/>
                </a:cxn>
                <a:cxn ang="0">
                  <a:pos x="101" y="48"/>
                </a:cxn>
                <a:cxn ang="0">
                  <a:pos x="101" y="56"/>
                </a:cxn>
                <a:cxn ang="0">
                  <a:pos x="90" y="48"/>
                </a:cxn>
                <a:cxn ang="0">
                  <a:pos x="31" y="48"/>
                </a:cxn>
                <a:cxn ang="0">
                  <a:pos x="4" y="27"/>
                </a:cxn>
                <a:cxn ang="0">
                  <a:pos x="0" y="14"/>
                </a:cxn>
                <a:cxn ang="0">
                  <a:pos x="11" y="0"/>
                </a:cxn>
                <a:cxn ang="0">
                  <a:pos x="46" y="14"/>
                </a:cxn>
                <a:cxn ang="0">
                  <a:pos x="83" y="41"/>
                </a:cxn>
                <a:cxn ang="0">
                  <a:pos x="125" y="41"/>
                </a:cxn>
                <a:cxn ang="0">
                  <a:pos x="145" y="61"/>
                </a:cxn>
                <a:cxn ang="0">
                  <a:pos x="149" y="113"/>
                </a:cxn>
                <a:cxn ang="0">
                  <a:pos x="103" y="172"/>
                </a:cxn>
                <a:cxn ang="0">
                  <a:pos x="49" y="218"/>
                </a:cxn>
                <a:cxn ang="0">
                  <a:pos x="35" y="182"/>
                </a:cxn>
                <a:cxn ang="0">
                  <a:pos x="111" y="100"/>
                </a:cxn>
                <a:cxn ang="0">
                  <a:pos x="101" y="73"/>
                </a:cxn>
              </a:cxnLst>
              <a:rect l="0" t="0" r="r" b="b"/>
              <a:pathLst>
                <a:path w="149" h="218">
                  <a:moveTo>
                    <a:pt x="101" y="73"/>
                  </a:moveTo>
                  <a:lnTo>
                    <a:pt x="101" y="48"/>
                  </a:lnTo>
                  <a:lnTo>
                    <a:pt x="101" y="56"/>
                  </a:lnTo>
                  <a:lnTo>
                    <a:pt x="90" y="48"/>
                  </a:lnTo>
                  <a:lnTo>
                    <a:pt x="31" y="48"/>
                  </a:lnTo>
                  <a:lnTo>
                    <a:pt x="4" y="27"/>
                  </a:lnTo>
                  <a:lnTo>
                    <a:pt x="0" y="14"/>
                  </a:lnTo>
                  <a:lnTo>
                    <a:pt x="11" y="0"/>
                  </a:lnTo>
                  <a:lnTo>
                    <a:pt x="46" y="14"/>
                  </a:lnTo>
                  <a:lnTo>
                    <a:pt x="83" y="41"/>
                  </a:lnTo>
                  <a:lnTo>
                    <a:pt x="125" y="41"/>
                  </a:lnTo>
                  <a:lnTo>
                    <a:pt x="145" y="61"/>
                  </a:lnTo>
                  <a:lnTo>
                    <a:pt x="149" y="113"/>
                  </a:lnTo>
                  <a:lnTo>
                    <a:pt x="103" y="172"/>
                  </a:lnTo>
                  <a:lnTo>
                    <a:pt x="49" y="218"/>
                  </a:lnTo>
                  <a:lnTo>
                    <a:pt x="35" y="182"/>
                  </a:lnTo>
                  <a:lnTo>
                    <a:pt x="111" y="100"/>
                  </a:lnTo>
                  <a:lnTo>
                    <a:pt x="101" y="73"/>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161" name="Freeform 323"/>
            <p:cNvSpPr>
              <a:spLocks noChangeAspect="1"/>
            </p:cNvSpPr>
            <p:nvPr/>
          </p:nvSpPr>
          <p:spPr bwMode="gray">
            <a:xfrm rot="21085610">
              <a:off x="1011869" y="1422387"/>
              <a:ext cx="2060" cy="787"/>
            </a:xfrm>
            <a:custGeom>
              <a:avLst/>
              <a:gdLst/>
              <a:ahLst/>
              <a:cxnLst>
                <a:cxn ang="0">
                  <a:pos x="118" y="34"/>
                </a:cxn>
                <a:cxn ang="0">
                  <a:pos x="100" y="3"/>
                </a:cxn>
                <a:cxn ang="0">
                  <a:pos x="56" y="0"/>
                </a:cxn>
                <a:cxn ang="0">
                  <a:pos x="0" y="24"/>
                </a:cxn>
                <a:cxn ang="0">
                  <a:pos x="52" y="17"/>
                </a:cxn>
                <a:cxn ang="0">
                  <a:pos x="90" y="34"/>
                </a:cxn>
                <a:cxn ang="0">
                  <a:pos x="118" y="34"/>
                </a:cxn>
              </a:cxnLst>
              <a:rect l="0" t="0" r="r" b="b"/>
              <a:pathLst>
                <a:path w="118" h="34">
                  <a:moveTo>
                    <a:pt x="118" y="34"/>
                  </a:moveTo>
                  <a:lnTo>
                    <a:pt x="100" y="3"/>
                  </a:lnTo>
                  <a:lnTo>
                    <a:pt x="56" y="0"/>
                  </a:lnTo>
                  <a:lnTo>
                    <a:pt x="0" y="24"/>
                  </a:lnTo>
                  <a:lnTo>
                    <a:pt x="52" y="17"/>
                  </a:lnTo>
                  <a:lnTo>
                    <a:pt x="90" y="34"/>
                  </a:lnTo>
                  <a:lnTo>
                    <a:pt x="118" y="34"/>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162" name="Freeform 324"/>
            <p:cNvSpPr>
              <a:spLocks noChangeAspect="1"/>
            </p:cNvSpPr>
            <p:nvPr/>
          </p:nvSpPr>
          <p:spPr bwMode="gray">
            <a:xfrm rot="21085610">
              <a:off x="1016674" y="1425533"/>
              <a:ext cx="4119" cy="3145"/>
            </a:xfrm>
            <a:custGeom>
              <a:avLst/>
              <a:gdLst/>
              <a:ahLst/>
              <a:cxnLst>
                <a:cxn ang="0">
                  <a:pos x="48" y="19"/>
                </a:cxn>
                <a:cxn ang="0">
                  <a:pos x="86" y="0"/>
                </a:cxn>
                <a:cxn ang="0">
                  <a:pos x="114" y="25"/>
                </a:cxn>
                <a:cxn ang="0">
                  <a:pos x="192" y="61"/>
                </a:cxn>
                <a:cxn ang="0">
                  <a:pos x="241" y="92"/>
                </a:cxn>
                <a:cxn ang="0">
                  <a:pos x="248" y="103"/>
                </a:cxn>
                <a:cxn ang="0">
                  <a:pos x="210" y="98"/>
                </a:cxn>
                <a:cxn ang="0">
                  <a:pos x="148" y="52"/>
                </a:cxn>
                <a:cxn ang="0">
                  <a:pos x="100" y="34"/>
                </a:cxn>
                <a:cxn ang="0">
                  <a:pos x="41" y="73"/>
                </a:cxn>
                <a:cxn ang="0">
                  <a:pos x="0" y="76"/>
                </a:cxn>
                <a:cxn ang="0">
                  <a:pos x="13" y="48"/>
                </a:cxn>
                <a:cxn ang="0">
                  <a:pos x="48" y="19"/>
                </a:cxn>
              </a:cxnLst>
              <a:rect l="0" t="0" r="r" b="b"/>
              <a:pathLst>
                <a:path w="248" h="103">
                  <a:moveTo>
                    <a:pt x="48" y="19"/>
                  </a:moveTo>
                  <a:lnTo>
                    <a:pt x="86" y="0"/>
                  </a:lnTo>
                  <a:lnTo>
                    <a:pt x="114" y="25"/>
                  </a:lnTo>
                  <a:lnTo>
                    <a:pt x="192" y="61"/>
                  </a:lnTo>
                  <a:lnTo>
                    <a:pt x="241" y="92"/>
                  </a:lnTo>
                  <a:lnTo>
                    <a:pt x="248" y="103"/>
                  </a:lnTo>
                  <a:lnTo>
                    <a:pt x="210" y="98"/>
                  </a:lnTo>
                  <a:lnTo>
                    <a:pt x="148" y="52"/>
                  </a:lnTo>
                  <a:lnTo>
                    <a:pt x="100" y="34"/>
                  </a:lnTo>
                  <a:lnTo>
                    <a:pt x="41" y="73"/>
                  </a:lnTo>
                  <a:lnTo>
                    <a:pt x="0" y="76"/>
                  </a:lnTo>
                  <a:lnTo>
                    <a:pt x="13" y="48"/>
                  </a:lnTo>
                  <a:lnTo>
                    <a:pt x="48" y="19"/>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163" name="Freeform 325"/>
            <p:cNvSpPr>
              <a:spLocks noChangeAspect="1"/>
            </p:cNvSpPr>
            <p:nvPr/>
          </p:nvSpPr>
          <p:spPr bwMode="gray">
            <a:xfrm rot="21085610">
              <a:off x="1011182" y="1434182"/>
              <a:ext cx="2746" cy="4718"/>
            </a:xfrm>
            <a:custGeom>
              <a:avLst/>
              <a:gdLst/>
              <a:ahLst/>
              <a:cxnLst>
                <a:cxn ang="0">
                  <a:pos x="192" y="0"/>
                </a:cxn>
                <a:cxn ang="0">
                  <a:pos x="184" y="0"/>
                </a:cxn>
                <a:cxn ang="0">
                  <a:pos x="184" y="56"/>
                </a:cxn>
                <a:cxn ang="0">
                  <a:pos x="175" y="104"/>
                </a:cxn>
                <a:cxn ang="0">
                  <a:pos x="132" y="132"/>
                </a:cxn>
                <a:cxn ang="0">
                  <a:pos x="0" y="146"/>
                </a:cxn>
                <a:cxn ang="0">
                  <a:pos x="4" y="76"/>
                </a:cxn>
                <a:cxn ang="0">
                  <a:pos x="62" y="49"/>
                </a:cxn>
                <a:cxn ang="0">
                  <a:pos x="114" y="67"/>
                </a:cxn>
                <a:cxn ang="0">
                  <a:pos x="192" y="0"/>
                </a:cxn>
              </a:cxnLst>
              <a:rect l="0" t="0" r="r" b="b"/>
              <a:pathLst>
                <a:path w="192" h="146">
                  <a:moveTo>
                    <a:pt x="192" y="0"/>
                  </a:moveTo>
                  <a:lnTo>
                    <a:pt x="184" y="0"/>
                  </a:lnTo>
                  <a:lnTo>
                    <a:pt x="184" y="56"/>
                  </a:lnTo>
                  <a:lnTo>
                    <a:pt x="175" y="104"/>
                  </a:lnTo>
                  <a:lnTo>
                    <a:pt x="132" y="132"/>
                  </a:lnTo>
                  <a:lnTo>
                    <a:pt x="0" y="146"/>
                  </a:lnTo>
                  <a:lnTo>
                    <a:pt x="4" y="76"/>
                  </a:lnTo>
                  <a:lnTo>
                    <a:pt x="62" y="49"/>
                  </a:lnTo>
                  <a:lnTo>
                    <a:pt x="114" y="67"/>
                  </a:lnTo>
                  <a:lnTo>
                    <a:pt x="192" y="0"/>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164" name="Freeform 326"/>
            <p:cNvSpPr>
              <a:spLocks noChangeAspect="1"/>
            </p:cNvSpPr>
            <p:nvPr/>
          </p:nvSpPr>
          <p:spPr bwMode="gray">
            <a:xfrm rot="21085610">
              <a:off x="986470" y="1405089"/>
              <a:ext cx="1373" cy="2359"/>
            </a:xfrm>
            <a:custGeom>
              <a:avLst/>
              <a:gdLst/>
              <a:ahLst/>
              <a:cxnLst>
                <a:cxn ang="0">
                  <a:pos x="42" y="0"/>
                </a:cxn>
                <a:cxn ang="0">
                  <a:pos x="0" y="55"/>
                </a:cxn>
                <a:cxn ang="0">
                  <a:pos x="4" y="80"/>
                </a:cxn>
                <a:cxn ang="0">
                  <a:pos x="42" y="57"/>
                </a:cxn>
                <a:cxn ang="0">
                  <a:pos x="70" y="9"/>
                </a:cxn>
                <a:cxn ang="0">
                  <a:pos x="42" y="0"/>
                </a:cxn>
              </a:cxnLst>
              <a:rect l="0" t="0" r="r" b="b"/>
              <a:pathLst>
                <a:path w="70" h="80">
                  <a:moveTo>
                    <a:pt x="42" y="0"/>
                  </a:moveTo>
                  <a:lnTo>
                    <a:pt x="0" y="55"/>
                  </a:lnTo>
                  <a:lnTo>
                    <a:pt x="4" y="80"/>
                  </a:lnTo>
                  <a:lnTo>
                    <a:pt x="42" y="57"/>
                  </a:lnTo>
                  <a:lnTo>
                    <a:pt x="70" y="9"/>
                  </a:lnTo>
                  <a:lnTo>
                    <a:pt x="42" y="0"/>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165" name="Freeform 327"/>
            <p:cNvSpPr>
              <a:spLocks noChangeAspect="1"/>
            </p:cNvSpPr>
            <p:nvPr/>
          </p:nvSpPr>
          <p:spPr bwMode="gray">
            <a:xfrm rot="21085610">
              <a:off x="972741" y="1397226"/>
              <a:ext cx="687" cy="3145"/>
            </a:xfrm>
            <a:custGeom>
              <a:avLst/>
              <a:gdLst/>
              <a:ahLst/>
              <a:cxnLst>
                <a:cxn ang="0">
                  <a:pos x="72" y="7"/>
                </a:cxn>
                <a:cxn ang="0">
                  <a:pos x="57" y="0"/>
                </a:cxn>
                <a:cxn ang="0">
                  <a:pos x="0" y="79"/>
                </a:cxn>
                <a:cxn ang="0">
                  <a:pos x="7" y="93"/>
                </a:cxn>
                <a:cxn ang="0">
                  <a:pos x="72" y="7"/>
                </a:cxn>
              </a:cxnLst>
              <a:rect l="0" t="0" r="r" b="b"/>
              <a:pathLst>
                <a:path w="72" h="93">
                  <a:moveTo>
                    <a:pt x="72" y="7"/>
                  </a:moveTo>
                  <a:lnTo>
                    <a:pt x="57" y="0"/>
                  </a:lnTo>
                  <a:lnTo>
                    <a:pt x="0" y="79"/>
                  </a:lnTo>
                  <a:lnTo>
                    <a:pt x="7" y="93"/>
                  </a:lnTo>
                  <a:lnTo>
                    <a:pt x="72" y="7"/>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166" name="Freeform 328"/>
            <p:cNvSpPr>
              <a:spLocks noChangeAspect="1"/>
            </p:cNvSpPr>
            <p:nvPr/>
          </p:nvSpPr>
          <p:spPr bwMode="gray">
            <a:xfrm rot="21085610">
              <a:off x="971368" y="1401157"/>
              <a:ext cx="1373" cy="1573"/>
            </a:xfrm>
            <a:custGeom>
              <a:avLst/>
              <a:gdLst/>
              <a:ahLst/>
              <a:cxnLst>
                <a:cxn ang="0">
                  <a:pos x="56" y="0"/>
                </a:cxn>
                <a:cxn ang="0">
                  <a:pos x="0" y="26"/>
                </a:cxn>
                <a:cxn ang="0">
                  <a:pos x="4" y="36"/>
                </a:cxn>
                <a:cxn ang="0">
                  <a:pos x="53" y="18"/>
                </a:cxn>
                <a:cxn ang="0">
                  <a:pos x="56" y="0"/>
                </a:cxn>
              </a:cxnLst>
              <a:rect l="0" t="0" r="r" b="b"/>
              <a:pathLst>
                <a:path w="56" h="36">
                  <a:moveTo>
                    <a:pt x="56" y="0"/>
                  </a:moveTo>
                  <a:lnTo>
                    <a:pt x="0" y="26"/>
                  </a:lnTo>
                  <a:lnTo>
                    <a:pt x="4" y="36"/>
                  </a:lnTo>
                  <a:lnTo>
                    <a:pt x="53" y="18"/>
                  </a:lnTo>
                  <a:lnTo>
                    <a:pt x="56" y="0"/>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167" name="Freeform 329"/>
            <p:cNvSpPr>
              <a:spLocks noChangeAspect="1"/>
            </p:cNvSpPr>
            <p:nvPr/>
          </p:nvSpPr>
          <p:spPr bwMode="gray">
            <a:xfrm rot="21085610">
              <a:off x="967249" y="1402730"/>
              <a:ext cx="2746" cy="3145"/>
            </a:xfrm>
            <a:custGeom>
              <a:avLst/>
              <a:gdLst/>
              <a:ahLst/>
              <a:cxnLst>
                <a:cxn ang="0">
                  <a:pos x="152" y="40"/>
                </a:cxn>
                <a:cxn ang="0">
                  <a:pos x="109" y="36"/>
                </a:cxn>
                <a:cxn ang="0">
                  <a:pos x="44" y="67"/>
                </a:cxn>
                <a:cxn ang="0">
                  <a:pos x="0" y="70"/>
                </a:cxn>
                <a:cxn ang="0">
                  <a:pos x="9" y="50"/>
                </a:cxn>
                <a:cxn ang="0">
                  <a:pos x="59" y="36"/>
                </a:cxn>
                <a:cxn ang="0">
                  <a:pos x="119" y="0"/>
                </a:cxn>
                <a:cxn ang="0">
                  <a:pos x="155" y="9"/>
                </a:cxn>
                <a:cxn ang="0">
                  <a:pos x="152" y="40"/>
                </a:cxn>
              </a:cxnLst>
              <a:rect l="0" t="0" r="r" b="b"/>
              <a:pathLst>
                <a:path w="155" h="70">
                  <a:moveTo>
                    <a:pt x="152" y="40"/>
                  </a:moveTo>
                  <a:lnTo>
                    <a:pt x="109" y="36"/>
                  </a:lnTo>
                  <a:lnTo>
                    <a:pt x="44" y="67"/>
                  </a:lnTo>
                  <a:lnTo>
                    <a:pt x="0" y="70"/>
                  </a:lnTo>
                  <a:lnTo>
                    <a:pt x="9" y="50"/>
                  </a:lnTo>
                  <a:lnTo>
                    <a:pt x="59" y="36"/>
                  </a:lnTo>
                  <a:lnTo>
                    <a:pt x="119" y="0"/>
                  </a:lnTo>
                  <a:lnTo>
                    <a:pt x="155" y="9"/>
                  </a:lnTo>
                  <a:lnTo>
                    <a:pt x="152" y="40"/>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168" name="Freeform 330"/>
            <p:cNvSpPr>
              <a:spLocks noChangeAspect="1"/>
            </p:cNvSpPr>
            <p:nvPr/>
          </p:nvSpPr>
          <p:spPr bwMode="gray">
            <a:xfrm rot="20552049">
              <a:off x="985783" y="1470353"/>
              <a:ext cx="10297" cy="8650"/>
            </a:xfrm>
            <a:custGeom>
              <a:avLst/>
              <a:gdLst/>
              <a:ahLst/>
              <a:cxnLst>
                <a:cxn ang="0">
                  <a:pos x="373" y="31"/>
                </a:cxn>
                <a:cxn ang="0">
                  <a:pos x="397" y="35"/>
                </a:cxn>
                <a:cxn ang="0">
                  <a:pos x="450" y="63"/>
                </a:cxn>
                <a:cxn ang="0">
                  <a:pos x="483" y="101"/>
                </a:cxn>
                <a:cxn ang="0">
                  <a:pos x="600" y="104"/>
                </a:cxn>
                <a:cxn ang="0">
                  <a:pos x="642" y="212"/>
                </a:cxn>
                <a:cxn ang="0">
                  <a:pos x="588" y="222"/>
                </a:cxn>
                <a:cxn ang="0">
                  <a:pos x="504" y="197"/>
                </a:cxn>
                <a:cxn ang="0">
                  <a:pos x="442" y="222"/>
                </a:cxn>
                <a:cxn ang="0">
                  <a:pos x="390" y="222"/>
                </a:cxn>
                <a:cxn ang="0">
                  <a:pos x="369" y="260"/>
                </a:cxn>
                <a:cxn ang="0">
                  <a:pos x="304" y="256"/>
                </a:cxn>
                <a:cxn ang="0">
                  <a:pos x="273" y="228"/>
                </a:cxn>
                <a:cxn ang="0">
                  <a:pos x="194" y="222"/>
                </a:cxn>
                <a:cxn ang="0">
                  <a:pos x="101" y="135"/>
                </a:cxn>
                <a:cxn ang="0">
                  <a:pos x="39" y="115"/>
                </a:cxn>
                <a:cxn ang="0">
                  <a:pos x="0" y="73"/>
                </a:cxn>
                <a:cxn ang="0">
                  <a:pos x="10" y="44"/>
                </a:cxn>
                <a:cxn ang="0">
                  <a:pos x="138" y="0"/>
                </a:cxn>
                <a:cxn ang="0">
                  <a:pos x="194" y="4"/>
                </a:cxn>
                <a:cxn ang="0">
                  <a:pos x="279" y="21"/>
                </a:cxn>
                <a:cxn ang="0">
                  <a:pos x="373" y="31"/>
                </a:cxn>
              </a:cxnLst>
              <a:rect l="0" t="0" r="r" b="b"/>
              <a:pathLst>
                <a:path w="642" h="260">
                  <a:moveTo>
                    <a:pt x="373" y="31"/>
                  </a:moveTo>
                  <a:lnTo>
                    <a:pt x="397" y="35"/>
                  </a:lnTo>
                  <a:lnTo>
                    <a:pt x="450" y="63"/>
                  </a:lnTo>
                  <a:lnTo>
                    <a:pt x="483" y="101"/>
                  </a:lnTo>
                  <a:lnTo>
                    <a:pt x="600" y="104"/>
                  </a:lnTo>
                  <a:lnTo>
                    <a:pt x="642" y="212"/>
                  </a:lnTo>
                  <a:lnTo>
                    <a:pt x="588" y="222"/>
                  </a:lnTo>
                  <a:lnTo>
                    <a:pt x="504" y="197"/>
                  </a:lnTo>
                  <a:lnTo>
                    <a:pt x="442" y="222"/>
                  </a:lnTo>
                  <a:lnTo>
                    <a:pt x="390" y="222"/>
                  </a:lnTo>
                  <a:lnTo>
                    <a:pt x="369" y="260"/>
                  </a:lnTo>
                  <a:lnTo>
                    <a:pt x="304" y="256"/>
                  </a:lnTo>
                  <a:lnTo>
                    <a:pt x="273" y="228"/>
                  </a:lnTo>
                  <a:lnTo>
                    <a:pt x="194" y="222"/>
                  </a:lnTo>
                  <a:lnTo>
                    <a:pt x="101" y="135"/>
                  </a:lnTo>
                  <a:lnTo>
                    <a:pt x="39" y="115"/>
                  </a:lnTo>
                  <a:lnTo>
                    <a:pt x="0" y="73"/>
                  </a:lnTo>
                  <a:lnTo>
                    <a:pt x="10" y="44"/>
                  </a:lnTo>
                  <a:lnTo>
                    <a:pt x="138" y="0"/>
                  </a:lnTo>
                  <a:lnTo>
                    <a:pt x="194" y="4"/>
                  </a:lnTo>
                  <a:lnTo>
                    <a:pt x="279" y="21"/>
                  </a:lnTo>
                  <a:lnTo>
                    <a:pt x="373" y="31"/>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169" name="Freeform 331"/>
            <p:cNvSpPr>
              <a:spLocks noChangeAspect="1"/>
            </p:cNvSpPr>
            <p:nvPr/>
          </p:nvSpPr>
          <p:spPr bwMode="gray">
            <a:xfrm rot="20552049">
              <a:off x="1013928" y="1442045"/>
              <a:ext cx="16475" cy="25948"/>
            </a:xfrm>
            <a:custGeom>
              <a:avLst/>
              <a:gdLst/>
              <a:ahLst/>
              <a:cxnLst>
                <a:cxn ang="0">
                  <a:pos x="25" y="17"/>
                </a:cxn>
                <a:cxn ang="0">
                  <a:pos x="119" y="0"/>
                </a:cxn>
                <a:cxn ang="0">
                  <a:pos x="338" y="4"/>
                </a:cxn>
                <a:cxn ang="0">
                  <a:pos x="512" y="76"/>
                </a:cxn>
                <a:cxn ang="0">
                  <a:pos x="614" y="110"/>
                </a:cxn>
                <a:cxn ang="0">
                  <a:pos x="643" y="181"/>
                </a:cxn>
                <a:cxn ang="0">
                  <a:pos x="805" y="193"/>
                </a:cxn>
                <a:cxn ang="0">
                  <a:pos x="825" y="227"/>
                </a:cxn>
                <a:cxn ang="0">
                  <a:pos x="728" y="244"/>
                </a:cxn>
                <a:cxn ang="0">
                  <a:pos x="796" y="294"/>
                </a:cxn>
                <a:cxn ang="0">
                  <a:pos x="977" y="336"/>
                </a:cxn>
                <a:cxn ang="0">
                  <a:pos x="1076" y="404"/>
                </a:cxn>
                <a:cxn ang="0">
                  <a:pos x="1080" y="462"/>
                </a:cxn>
                <a:cxn ang="0">
                  <a:pos x="1012" y="547"/>
                </a:cxn>
                <a:cxn ang="0">
                  <a:pos x="940" y="522"/>
                </a:cxn>
                <a:cxn ang="0">
                  <a:pos x="706" y="483"/>
                </a:cxn>
                <a:cxn ang="0">
                  <a:pos x="551" y="522"/>
                </a:cxn>
                <a:cxn ang="0">
                  <a:pos x="525" y="556"/>
                </a:cxn>
                <a:cxn ang="0">
                  <a:pos x="406" y="589"/>
                </a:cxn>
                <a:cxn ang="0">
                  <a:pos x="369" y="509"/>
                </a:cxn>
                <a:cxn ang="0">
                  <a:pos x="292" y="517"/>
                </a:cxn>
                <a:cxn ang="0">
                  <a:pos x="233" y="584"/>
                </a:cxn>
                <a:cxn ang="0">
                  <a:pos x="174" y="673"/>
                </a:cxn>
                <a:cxn ang="0">
                  <a:pos x="110" y="745"/>
                </a:cxn>
                <a:cxn ang="0">
                  <a:pos x="85" y="733"/>
                </a:cxn>
                <a:cxn ang="0">
                  <a:pos x="42" y="694"/>
                </a:cxn>
                <a:cxn ang="0">
                  <a:pos x="25" y="619"/>
                </a:cxn>
                <a:cxn ang="0">
                  <a:pos x="42" y="531"/>
                </a:cxn>
                <a:cxn ang="0">
                  <a:pos x="0" y="458"/>
                </a:cxn>
                <a:cxn ang="0">
                  <a:pos x="8" y="417"/>
                </a:cxn>
                <a:cxn ang="0">
                  <a:pos x="46" y="290"/>
                </a:cxn>
                <a:cxn ang="0">
                  <a:pos x="77" y="235"/>
                </a:cxn>
                <a:cxn ang="0">
                  <a:pos x="59" y="127"/>
                </a:cxn>
                <a:cxn ang="0">
                  <a:pos x="12" y="38"/>
                </a:cxn>
              </a:cxnLst>
              <a:rect l="0" t="0" r="r" b="b"/>
              <a:pathLst>
                <a:path w="1080" h="745">
                  <a:moveTo>
                    <a:pt x="17" y="29"/>
                  </a:moveTo>
                  <a:lnTo>
                    <a:pt x="25" y="17"/>
                  </a:lnTo>
                  <a:lnTo>
                    <a:pt x="51" y="0"/>
                  </a:lnTo>
                  <a:lnTo>
                    <a:pt x="119" y="0"/>
                  </a:lnTo>
                  <a:lnTo>
                    <a:pt x="183" y="9"/>
                  </a:lnTo>
                  <a:lnTo>
                    <a:pt x="338" y="4"/>
                  </a:lnTo>
                  <a:lnTo>
                    <a:pt x="423" y="29"/>
                  </a:lnTo>
                  <a:lnTo>
                    <a:pt x="512" y="76"/>
                  </a:lnTo>
                  <a:lnTo>
                    <a:pt x="589" y="84"/>
                  </a:lnTo>
                  <a:lnTo>
                    <a:pt x="614" y="110"/>
                  </a:lnTo>
                  <a:lnTo>
                    <a:pt x="632" y="169"/>
                  </a:lnTo>
                  <a:lnTo>
                    <a:pt x="643" y="181"/>
                  </a:lnTo>
                  <a:lnTo>
                    <a:pt x="699" y="193"/>
                  </a:lnTo>
                  <a:lnTo>
                    <a:pt x="805" y="193"/>
                  </a:lnTo>
                  <a:lnTo>
                    <a:pt x="822" y="203"/>
                  </a:lnTo>
                  <a:lnTo>
                    <a:pt x="825" y="227"/>
                  </a:lnTo>
                  <a:lnTo>
                    <a:pt x="779" y="244"/>
                  </a:lnTo>
                  <a:lnTo>
                    <a:pt x="728" y="244"/>
                  </a:lnTo>
                  <a:lnTo>
                    <a:pt x="723" y="269"/>
                  </a:lnTo>
                  <a:lnTo>
                    <a:pt x="796" y="294"/>
                  </a:lnTo>
                  <a:lnTo>
                    <a:pt x="944" y="298"/>
                  </a:lnTo>
                  <a:lnTo>
                    <a:pt x="977" y="336"/>
                  </a:lnTo>
                  <a:lnTo>
                    <a:pt x="1038" y="387"/>
                  </a:lnTo>
                  <a:lnTo>
                    <a:pt x="1076" y="404"/>
                  </a:lnTo>
                  <a:lnTo>
                    <a:pt x="1080" y="417"/>
                  </a:lnTo>
                  <a:lnTo>
                    <a:pt x="1080" y="462"/>
                  </a:lnTo>
                  <a:lnTo>
                    <a:pt x="1055" y="509"/>
                  </a:lnTo>
                  <a:lnTo>
                    <a:pt x="1012" y="547"/>
                  </a:lnTo>
                  <a:lnTo>
                    <a:pt x="969" y="547"/>
                  </a:lnTo>
                  <a:lnTo>
                    <a:pt x="940" y="522"/>
                  </a:lnTo>
                  <a:lnTo>
                    <a:pt x="872" y="496"/>
                  </a:lnTo>
                  <a:lnTo>
                    <a:pt x="706" y="483"/>
                  </a:lnTo>
                  <a:lnTo>
                    <a:pt x="589" y="500"/>
                  </a:lnTo>
                  <a:lnTo>
                    <a:pt x="551" y="522"/>
                  </a:lnTo>
                  <a:lnTo>
                    <a:pt x="538" y="547"/>
                  </a:lnTo>
                  <a:lnTo>
                    <a:pt x="525" y="556"/>
                  </a:lnTo>
                  <a:lnTo>
                    <a:pt x="474" y="576"/>
                  </a:lnTo>
                  <a:lnTo>
                    <a:pt x="406" y="589"/>
                  </a:lnTo>
                  <a:lnTo>
                    <a:pt x="369" y="522"/>
                  </a:lnTo>
                  <a:lnTo>
                    <a:pt x="369" y="509"/>
                  </a:lnTo>
                  <a:lnTo>
                    <a:pt x="322" y="504"/>
                  </a:lnTo>
                  <a:lnTo>
                    <a:pt x="292" y="517"/>
                  </a:lnTo>
                  <a:lnTo>
                    <a:pt x="271" y="534"/>
                  </a:lnTo>
                  <a:lnTo>
                    <a:pt x="233" y="584"/>
                  </a:lnTo>
                  <a:lnTo>
                    <a:pt x="191" y="656"/>
                  </a:lnTo>
                  <a:lnTo>
                    <a:pt x="174" y="673"/>
                  </a:lnTo>
                  <a:lnTo>
                    <a:pt x="170" y="690"/>
                  </a:lnTo>
                  <a:lnTo>
                    <a:pt x="110" y="745"/>
                  </a:lnTo>
                  <a:lnTo>
                    <a:pt x="88" y="745"/>
                  </a:lnTo>
                  <a:lnTo>
                    <a:pt x="85" y="733"/>
                  </a:lnTo>
                  <a:lnTo>
                    <a:pt x="46" y="702"/>
                  </a:lnTo>
                  <a:lnTo>
                    <a:pt x="42" y="694"/>
                  </a:lnTo>
                  <a:lnTo>
                    <a:pt x="42" y="640"/>
                  </a:lnTo>
                  <a:lnTo>
                    <a:pt x="25" y="619"/>
                  </a:lnTo>
                  <a:lnTo>
                    <a:pt x="34" y="606"/>
                  </a:lnTo>
                  <a:lnTo>
                    <a:pt x="42" y="531"/>
                  </a:lnTo>
                  <a:lnTo>
                    <a:pt x="34" y="496"/>
                  </a:lnTo>
                  <a:lnTo>
                    <a:pt x="0" y="458"/>
                  </a:lnTo>
                  <a:lnTo>
                    <a:pt x="0" y="434"/>
                  </a:lnTo>
                  <a:lnTo>
                    <a:pt x="8" y="417"/>
                  </a:lnTo>
                  <a:lnTo>
                    <a:pt x="51" y="384"/>
                  </a:lnTo>
                  <a:lnTo>
                    <a:pt x="46" y="290"/>
                  </a:lnTo>
                  <a:lnTo>
                    <a:pt x="68" y="269"/>
                  </a:lnTo>
                  <a:lnTo>
                    <a:pt x="77" y="235"/>
                  </a:lnTo>
                  <a:lnTo>
                    <a:pt x="51" y="206"/>
                  </a:lnTo>
                  <a:lnTo>
                    <a:pt x="59" y="127"/>
                  </a:lnTo>
                  <a:lnTo>
                    <a:pt x="46" y="80"/>
                  </a:lnTo>
                  <a:lnTo>
                    <a:pt x="12" y="38"/>
                  </a:lnTo>
                  <a:lnTo>
                    <a:pt x="17" y="29"/>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170" name="Freeform 332"/>
            <p:cNvSpPr>
              <a:spLocks noChangeAspect="1"/>
            </p:cNvSpPr>
            <p:nvPr/>
          </p:nvSpPr>
          <p:spPr bwMode="gray">
            <a:xfrm rot="20552049">
              <a:off x="1063353" y="1457772"/>
              <a:ext cx="687" cy="787"/>
            </a:xfrm>
            <a:custGeom>
              <a:avLst/>
              <a:gdLst/>
              <a:ahLst/>
              <a:cxnLst>
                <a:cxn ang="0">
                  <a:pos x="18" y="0"/>
                </a:cxn>
                <a:cxn ang="0">
                  <a:pos x="11" y="4"/>
                </a:cxn>
                <a:cxn ang="0">
                  <a:pos x="0" y="28"/>
                </a:cxn>
                <a:cxn ang="0">
                  <a:pos x="4" y="48"/>
                </a:cxn>
                <a:cxn ang="0">
                  <a:pos x="24" y="53"/>
                </a:cxn>
                <a:cxn ang="0">
                  <a:pos x="52" y="34"/>
                </a:cxn>
                <a:cxn ang="0">
                  <a:pos x="56" y="22"/>
                </a:cxn>
                <a:cxn ang="0">
                  <a:pos x="18" y="0"/>
                </a:cxn>
              </a:cxnLst>
              <a:rect l="0" t="0" r="r" b="b"/>
              <a:pathLst>
                <a:path w="56" h="53">
                  <a:moveTo>
                    <a:pt x="18" y="0"/>
                  </a:moveTo>
                  <a:lnTo>
                    <a:pt x="11" y="4"/>
                  </a:lnTo>
                  <a:lnTo>
                    <a:pt x="0" y="28"/>
                  </a:lnTo>
                  <a:lnTo>
                    <a:pt x="4" y="48"/>
                  </a:lnTo>
                  <a:lnTo>
                    <a:pt x="24" y="53"/>
                  </a:lnTo>
                  <a:lnTo>
                    <a:pt x="52" y="34"/>
                  </a:lnTo>
                  <a:lnTo>
                    <a:pt x="56" y="22"/>
                  </a:lnTo>
                  <a:lnTo>
                    <a:pt x="18" y="0"/>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171" name="Freeform 333"/>
            <p:cNvSpPr>
              <a:spLocks noChangeAspect="1"/>
            </p:cNvSpPr>
            <p:nvPr/>
          </p:nvSpPr>
          <p:spPr bwMode="gray">
            <a:xfrm rot="20552049">
              <a:off x="1072964" y="1479002"/>
              <a:ext cx="1373" cy="5504"/>
            </a:xfrm>
            <a:custGeom>
              <a:avLst/>
              <a:gdLst/>
              <a:ahLst/>
              <a:cxnLst>
                <a:cxn ang="0">
                  <a:pos x="4" y="0"/>
                </a:cxn>
                <a:cxn ang="0">
                  <a:pos x="32" y="7"/>
                </a:cxn>
                <a:cxn ang="0">
                  <a:pos x="66" y="41"/>
                </a:cxn>
                <a:cxn ang="0">
                  <a:pos x="111" y="138"/>
                </a:cxn>
                <a:cxn ang="0">
                  <a:pos x="105" y="145"/>
                </a:cxn>
                <a:cxn ang="0">
                  <a:pos x="66" y="152"/>
                </a:cxn>
                <a:cxn ang="0">
                  <a:pos x="49" y="138"/>
                </a:cxn>
                <a:cxn ang="0">
                  <a:pos x="7" y="47"/>
                </a:cxn>
                <a:cxn ang="0">
                  <a:pos x="0" y="23"/>
                </a:cxn>
                <a:cxn ang="0">
                  <a:pos x="4" y="0"/>
                </a:cxn>
              </a:cxnLst>
              <a:rect l="0" t="0" r="r" b="b"/>
              <a:pathLst>
                <a:path w="111" h="152">
                  <a:moveTo>
                    <a:pt x="4" y="0"/>
                  </a:moveTo>
                  <a:lnTo>
                    <a:pt x="32" y="7"/>
                  </a:lnTo>
                  <a:lnTo>
                    <a:pt x="66" y="41"/>
                  </a:lnTo>
                  <a:lnTo>
                    <a:pt x="111" y="138"/>
                  </a:lnTo>
                  <a:lnTo>
                    <a:pt x="105" y="145"/>
                  </a:lnTo>
                  <a:lnTo>
                    <a:pt x="66" y="152"/>
                  </a:lnTo>
                  <a:lnTo>
                    <a:pt x="49" y="138"/>
                  </a:lnTo>
                  <a:lnTo>
                    <a:pt x="7" y="47"/>
                  </a:lnTo>
                  <a:lnTo>
                    <a:pt x="0" y="23"/>
                  </a:lnTo>
                  <a:lnTo>
                    <a:pt x="4" y="0"/>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172" name="Freeform 334"/>
            <p:cNvSpPr>
              <a:spLocks noChangeAspect="1"/>
            </p:cNvSpPr>
            <p:nvPr/>
          </p:nvSpPr>
          <p:spPr bwMode="gray">
            <a:xfrm rot="20552049">
              <a:off x="1083261" y="1517531"/>
              <a:ext cx="1373" cy="2359"/>
            </a:xfrm>
            <a:custGeom>
              <a:avLst/>
              <a:gdLst/>
              <a:ahLst/>
              <a:cxnLst>
                <a:cxn ang="0">
                  <a:pos x="86" y="0"/>
                </a:cxn>
                <a:cxn ang="0">
                  <a:pos x="51" y="11"/>
                </a:cxn>
                <a:cxn ang="0">
                  <a:pos x="0" y="52"/>
                </a:cxn>
                <a:cxn ang="0">
                  <a:pos x="14" y="63"/>
                </a:cxn>
                <a:cxn ang="0">
                  <a:pos x="62" y="31"/>
                </a:cxn>
                <a:cxn ang="0">
                  <a:pos x="86" y="0"/>
                </a:cxn>
              </a:cxnLst>
              <a:rect l="0" t="0" r="r" b="b"/>
              <a:pathLst>
                <a:path w="86" h="63">
                  <a:moveTo>
                    <a:pt x="86" y="0"/>
                  </a:moveTo>
                  <a:lnTo>
                    <a:pt x="51" y="11"/>
                  </a:lnTo>
                  <a:lnTo>
                    <a:pt x="0" y="52"/>
                  </a:lnTo>
                  <a:lnTo>
                    <a:pt x="14" y="63"/>
                  </a:lnTo>
                  <a:lnTo>
                    <a:pt x="62" y="31"/>
                  </a:lnTo>
                  <a:lnTo>
                    <a:pt x="86" y="0"/>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173" name="Freeform 335"/>
            <p:cNvSpPr>
              <a:spLocks noChangeAspect="1"/>
            </p:cNvSpPr>
            <p:nvPr/>
          </p:nvSpPr>
          <p:spPr bwMode="gray">
            <a:xfrm rot="20552049">
              <a:off x="1080515" y="1524608"/>
              <a:ext cx="4119" cy="7863"/>
            </a:xfrm>
            <a:custGeom>
              <a:avLst/>
              <a:gdLst/>
              <a:ahLst/>
              <a:cxnLst>
                <a:cxn ang="0">
                  <a:pos x="287" y="26"/>
                </a:cxn>
                <a:cxn ang="0">
                  <a:pos x="267" y="48"/>
                </a:cxn>
                <a:cxn ang="0">
                  <a:pos x="259" y="106"/>
                </a:cxn>
                <a:cxn ang="0">
                  <a:pos x="267" y="144"/>
                </a:cxn>
                <a:cxn ang="0">
                  <a:pos x="276" y="153"/>
                </a:cxn>
                <a:cxn ang="0">
                  <a:pos x="270" y="204"/>
                </a:cxn>
                <a:cxn ang="0">
                  <a:pos x="233" y="232"/>
                </a:cxn>
                <a:cxn ang="0">
                  <a:pos x="173" y="245"/>
                </a:cxn>
                <a:cxn ang="0">
                  <a:pos x="3" y="245"/>
                </a:cxn>
                <a:cxn ang="0">
                  <a:pos x="0" y="232"/>
                </a:cxn>
                <a:cxn ang="0">
                  <a:pos x="102" y="194"/>
                </a:cxn>
                <a:cxn ang="0">
                  <a:pos x="118" y="156"/>
                </a:cxn>
                <a:cxn ang="0">
                  <a:pos x="128" y="85"/>
                </a:cxn>
                <a:cxn ang="0">
                  <a:pos x="123" y="72"/>
                </a:cxn>
                <a:cxn ang="0">
                  <a:pos x="111" y="65"/>
                </a:cxn>
                <a:cxn ang="0">
                  <a:pos x="77" y="60"/>
                </a:cxn>
                <a:cxn ang="0">
                  <a:pos x="72" y="34"/>
                </a:cxn>
                <a:cxn ang="0">
                  <a:pos x="85" y="34"/>
                </a:cxn>
                <a:cxn ang="0">
                  <a:pos x="111" y="23"/>
                </a:cxn>
                <a:cxn ang="0">
                  <a:pos x="207" y="18"/>
                </a:cxn>
                <a:cxn ang="0">
                  <a:pos x="276" y="0"/>
                </a:cxn>
                <a:cxn ang="0">
                  <a:pos x="287" y="0"/>
                </a:cxn>
                <a:cxn ang="0">
                  <a:pos x="287" y="26"/>
                </a:cxn>
              </a:cxnLst>
              <a:rect l="0" t="0" r="r" b="b"/>
              <a:pathLst>
                <a:path w="287" h="245">
                  <a:moveTo>
                    <a:pt x="287" y="26"/>
                  </a:moveTo>
                  <a:lnTo>
                    <a:pt x="267" y="48"/>
                  </a:lnTo>
                  <a:lnTo>
                    <a:pt x="259" y="106"/>
                  </a:lnTo>
                  <a:lnTo>
                    <a:pt x="267" y="144"/>
                  </a:lnTo>
                  <a:lnTo>
                    <a:pt x="276" y="153"/>
                  </a:lnTo>
                  <a:lnTo>
                    <a:pt x="270" y="204"/>
                  </a:lnTo>
                  <a:lnTo>
                    <a:pt x="233" y="232"/>
                  </a:lnTo>
                  <a:lnTo>
                    <a:pt x="173" y="245"/>
                  </a:lnTo>
                  <a:lnTo>
                    <a:pt x="3" y="245"/>
                  </a:lnTo>
                  <a:lnTo>
                    <a:pt x="0" y="232"/>
                  </a:lnTo>
                  <a:lnTo>
                    <a:pt x="102" y="194"/>
                  </a:lnTo>
                  <a:lnTo>
                    <a:pt x="118" y="156"/>
                  </a:lnTo>
                  <a:lnTo>
                    <a:pt x="128" y="85"/>
                  </a:lnTo>
                  <a:lnTo>
                    <a:pt x="123" y="72"/>
                  </a:lnTo>
                  <a:lnTo>
                    <a:pt x="111" y="65"/>
                  </a:lnTo>
                  <a:lnTo>
                    <a:pt x="77" y="60"/>
                  </a:lnTo>
                  <a:lnTo>
                    <a:pt x="72" y="34"/>
                  </a:lnTo>
                  <a:lnTo>
                    <a:pt x="85" y="34"/>
                  </a:lnTo>
                  <a:lnTo>
                    <a:pt x="111" y="23"/>
                  </a:lnTo>
                  <a:lnTo>
                    <a:pt x="207" y="18"/>
                  </a:lnTo>
                  <a:lnTo>
                    <a:pt x="276" y="0"/>
                  </a:lnTo>
                  <a:lnTo>
                    <a:pt x="287" y="0"/>
                  </a:lnTo>
                  <a:lnTo>
                    <a:pt x="287" y="26"/>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174" name="Freeform 336"/>
            <p:cNvSpPr>
              <a:spLocks noChangeAspect="1"/>
            </p:cNvSpPr>
            <p:nvPr/>
          </p:nvSpPr>
          <p:spPr bwMode="gray">
            <a:xfrm rot="20552049">
              <a:off x="1005691" y="1445191"/>
              <a:ext cx="687" cy="1573"/>
            </a:xfrm>
            <a:custGeom>
              <a:avLst/>
              <a:gdLst/>
              <a:ahLst/>
              <a:cxnLst>
                <a:cxn ang="0">
                  <a:pos x="26" y="0"/>
                </a:cxn>
                <a:cxn ang="0">
                  <a:pos x="39" y="0"/>
                </a:cxn>
                <a:cxn ang="0">
                  <a:pos x="68" y="20"/>
                </a:cxn>
                <a:cxn ang="0">
                  <a:pos x="63" y="42"/>
                </a:cxn>
                <a:cxn ang="0">
                  <a:pos x="14" y="42"/>
                </a:cxn>
                <a:cxn ang="0">
                  <a:pos x="5" y="34"/>
                </a:cxn>
                <a:cxn ang="0">
                  <a:pos x="0" y="20"/>
                </a:cxn>
                <a:cxn ang="0">
                  <a:pos x="5" y="9"/>
                </a:cxn>
                <a:cxn ang="0">
                  <a:pos x="17" y="9"/>
                </a:cxn>
                <a:cxn ang="0">
                  <a:pos x="26" y="0"/>
                </a:cxn>
              </a:cxnLst>
              <a:rect l="0" t="0" r="r" b="b"/>
              <a:pathLst>
                <a:path w="68" h="42">
                  <a:moveTo>
                    <a:pt x="26" y="0"/>
                  </a:moveTo>
                  <a:lnTo>
                    <a:pt x="39" y="0"/>
                  </a:lnTo>
                  <a:lnTo>
                    <a:pt x="68" y="20"/>
                  </a:lnTo>
                  <a:lnTo>
                    <a:pt x="63" y="42"/>
                  </a:lnTo>
                  <a:lnTo>
                    <a:pt x="14" y="42"/>
                  </a:lnTo>
                  <a:lnTo>
                    <a:pt x="5" y="34"/>
                  </a:lnTo>
                  <a:lnTo>
                    <a:pt x="0" y="20"/>
                  </a:lnTo>
                  <a:lnTo>
                    <a:pt x="5" y="9"/>
                  </a:lnTo>
                  <a:lnTo>
                    <a:pt x="17" y="9"/>
                  </a:lnTo>
                  <a:lnTo>
                    <a:pt x="26" y="0"/>
                  </a:lnTo>
                  <a:close/>
                </a:path>
              </a:pathLst>
            </a:custGeom>
            <a:grpFill/>
            <a:ln w="6350" cap="flat" cmpd="sng">
              <a:noFill/>
              <a:prstDash val="solid"/>
              <a:round/>
              <a:headEnd type="none" w="med" len="med"/>
              <a:tailEnd type="none" w="med" len="med"/>
            </a:ln>
            <a:effectLst/>
          </p:spPr>
          <p:txBody>
            <a:bodyPr/>
            <a:lstStyle/>
            <a:p>
              <a:endParaRPr lang="en-US" sz="1013" dirty="0"/>
            </a:p>
          </p:txBody>
        </p:sp>
        <p:grpSp>
          <p:nvGrpSpPr>
            <p:cNvPr id="175" name="Group 337"/>
            <p:cNvGrpSpPr>
              <a:grpSpLocks noChangeAspect="1"/>
            </p:cNvGrpSpPr>
            <p:nvPr/>
          </p:nvGrpSpPr>
          <p:grpSpPr bwMode="gray">
            <a:xfrm>
              <a:off x="1002258" y="1446763"/>
              <a:ext cx="12356" cy="22017"/>
              <a:chOff x="1694" y="2257"/>
              <a:chExt cx="18" cy="28"/>
            </a:xfrm>
            <a:grpFill/>
          </p:grpSpPr>
          <p:sp>
            <p:nvSpPr>
              <p:cNvPr id="293" name="Freeform 338"/>
              <p:cNvSpPr>
                <a:spLocks noChangeAspect="1"/>
              </p:cNvSpPr>
              <p:nvPr/>
            </p:nvSpPr>
            <p:spPr bwMode="gray">
              <a:xfrm rot="-1047951">
                <a:off x="1701" y="2270"/>
                <a:ext cx="3" cy="4"/>
              </a:xfrm>
              <a:custGeom>
                <a:avLst/>
                <a:gdLst/>
                <a:ahLst/>
                <a:cxnLst>
                  <a:cxn ang="0">
                    <a:pos x="89" y="8"/>
                  </a:cxn>
                  <a:cxn ang="0">
                    <a:pos x="138" y="32"/>
                  </a:cxn>
                  <a:cxn ang="0">
                    <a:pos x="147" y="83"/>
                  </a:cxn>
                  <a:cxn ang="0">
                    <a:pos x="105" y="62"/>
                  </a:cxn>
                  <a:cxn ang="0">
                    <a:pos x="29" y="56"/>
                  </a:cxn>
                  <a:cxn ang="0">
                    <a:pos x="0" y="14"/>
                  </a:cxn>
                  <a:cxn ang="0">
                    <a:pos x="32" y="0"/>
                  </a:cxn>
                  <a:cxn ang="0">
                    <a:pos x="89" y="8"/>
                  </a:cxn>
                </a:cxnLst>
                <a:rect l="0" t="0" r="r" b="b"/>
                <a:pathLst>
                  <a:path w="147" h="83">
                    <a:moveTo>
                      <a:pt x="89" y="8"/>
                    </a:moveTo>
                    <a:lnTo>
                      <a:pt x="138" y="32"/>
                    </a:lnTo>
                    <a:lnTo>
                      <a:pt x="147" y="83"/>
                    </a:lnTo>
                    <a:lnTo>
                      <a:pt x="105" y="62"/>
                    </a:lnTo>
                    <a:lnTo>
                      <a:pt x="29" y="56"/>
                    </a:lnTo>
                    <a:lnTo>
                      <a:pt x="0" y="14"/>
                    </a:lnTo>
                    <a:lnTo>
                      <a:pt x="32" y="0"/>
                    </a:lnTo>
                    <a:lnTo>
                      <a:pt x="89" y="8"/>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294" name="Freeform 339"/>
              <p:cNvSpPr>
                <a:spLocks noChangeAspect="1"/>
              </p:cNvSpPr>
              <p:nvPr/>
            </p:nvSpPr>
            <p:spPr bwMode="gray">
              <a:xfrm rot="-1047951">
                <a:off x="1694" y="2257"/>
                <a:ext cx="18" cy="28"/>
              </a:xfrm>
              <a:custGeom>
                <a:avLst/>
                <a:gdLst/>
                <a:ahLst/>
                <a:cxnLst>
                  <a:cxn ang="0">
                    <a:pos x="826" y="627"/>
                  </a:cxn>
                  <a:cxn ang="0">
                    <a:pos x="835" y="614"/>
                  </a:cxn>
                  <a:cxn ang="0">
                    <a:pos x="843" y="539"/>
                  </a:cxn>
                  <a:cxn ang="0">
                    <a:pos x="835" y="504"/>
                  </a:cxn>
                  <a:cxn ang="0">
                    <a:pos x="801" y="466"/>
                  </a:cxn>
                  <a:cxn ang="0">
                    <a:pos x="801" y="442"/>
                  </a:cxn>
                  <a:cxn ang="0">
                    <a:pos x="809" y="425"/>
                  </a:cxn>
                  <a:cxn ang="0">
                    <a:pos x="852" y="392"/>
                  </a:cxn>
                  <a:cxn ang="0">
                    <a:pos x="847" y="298"/>
                  </a:cxn>
                  <a:cxn ang="0">
                    <a:pos x="868" y="277"/>
                  </a:cxn>
                  <a:cxn ang="0">
                    <a:pos x="877" y="243"/>
                  </a:cxn>
                  <a:cxn ang="0">
                    <a:pos x="852" y="214"/>
                  </a:cxn>
                  <a:cxn ang="0">
                    <a:pos x="860" y="135"/>
                  </a:cxn>
                  <a:cxn ang="0">
                    <a:pos x="847" y="88"/>
                  </a:cxn>
                  <a:cxn ang="0">
                    <a:pos x="813" y="46"/>
                  </a:cxn>
                  <a:cxn ang="0">
                    <a:pos x="818" y="37"/>
                  </a:cxn>
                  <a:cxn ang="0">
                    <a:pos x="809" y="37"/>
                  </a:cxn>
                  <a:cxn ang="0">
                    <a:pos x="775" y="63"/>
                  </a:cxn>
                  <a:cxn ang="0">
                    <a:pos x="639" y="67"/>
                  </a:cxn>
                  <a:cxn ang="0">
                    <a:pos x="606" y="59"/>
                  </a:cxn>
                  <a:cxn ang="0">
                    <a:pos x="564" y="29"/>
                  </a:cxn>
                  <a:cxn ang="0">
                    <a:pos x="513" y="8"/>
                  </a:cxn>
                  <a:cxn ang="0">
                    <a:pos x="445" y="0"/>
                  </a:cxn>
                  <a:cxn ang="0">
                    <a:pos x="356" y="17"/>
                  </a:cxn>
                  <a:cxn ang="0">
                    <a:pos x="317" y="37"/>
                  </a:cxn>
                  <a:cxn ang="0">
                    <a:pos x="300" y="63"/>
                  </a:cxn>
                  <a:cxn ang="0">
                    <a:pos x="305" y="101"/>
                  </a:cxn>
                  <a:cxn ang="0">
                    <a:pos x="326" y="109"/>
                  </a:cxn>
                  <a:cxn ang="0">
                    <a:pos x="445" y="109"/>
                  </a:cxn>
                  <a:cxn ang="0">
                    <a:pos x="492" y="135"/>
                  </a:cxn>
                  <a:cxn ang="0">
                    <a:pos x="504" y="172"/>
                  </a:cxn>
                  <a:cxn ang="0">
                    <a:pos x="504" y="298"/>
                  </a:cxn>
                  <a:cxn ang="0">
                    <a:pos x="513" y="327"/>
                  </a:cxn>
                  <a:cxn ang="0">
                    <a:pos x="584" y="387"/>
                  </a:cxn>
                  <a:cxn ang="0">
                    <a:pos x="631" y="412"/>
                  </a:cxn>
                  <a:cxn ang="0">
                    <a:pos x="635" y="442"/>
                  </a:cxn>
                  <a:cxn ang="0">
                    <a:pos x="618" y="459"/>
                  </a:cxn>
                  <a:cxn ang="0">
                    <a:pos x="581" y="459"/>
                  </a:cxn>
                  <a:cxn ang="0">
                    <a:pos x="516" y="476"/>
                  </a:cxn>
                  <a:cxn ang="0">
                    <a:pos x="377" y="479"/>
                  </a:cxn>
                  <a:cxn ang="0">
                    <a:pos x="262" y="466"/>
                  </a:cxn>
                  <a:cxn ang="0">
                    <a:pos x="186" y="445"/>
                  </a:cxn>
                  <a:cxn ang="0">
                    <a:pos x="8" y="445"/>
                  </a:cxn>
                  <a:cxn ang="0">
                    <a:pos x="0" y="459"/>
                  </a:cxn>
                  <a:cxn ang="0">
                    <a:pos x="0" y="491"/>
                  </a:cxn>
                  <a:cxn ang="0">
                    <a:pos x="42" y="550"/>
                  </a:cxn>
                  <a:cxn ang="0">
                    <a:pos x="131" y="589"/>
                  </a:cxn>
                  <a:cxn ang="0">
                    <a:pos x="164" y="623"/>
                  </a:cxn>
                  <a:cxn ang="0">
                    <a:pos x="186" y="614"/>
                  </a:cxn>
                  <a:cxn ang="0">
                    <a:pos x="181" y="584"/>
                  </a:cxn>
                  <a:cxn ang="0">
                    <a:pos x="198" y="567"/>
                  </a:cxn>
                  <a:cxn ang="0">
                    <a:pos x="224" y="555"/>
                  </a:cxn>
                  <a:cxn ang="0">
                    <a:pos x="249" y="555"/>
                  </a:cxn>
                  <a:cxn ang="0">
                    <a:pos x="339" y="559"/>
                  </a:cxn>
                  <a:cxn ang="0">
                    <a:pos x="504" y="601"/>
                  </a:cxn>
                  <a:cxn ang="0">
                    <a:pos x="547" y="597"/>
                  </a:cxn>
                  <a:cxn ang="0">
                    <a:pos x="648" y="567"/>
                  </a:cxn>
                  <a:cxn ang="0">
                    <a:pos x="690" y="567"/>
                  </a:cxn>
                  <a:cxn ang="0">
                    <a:pos x="729" y="575"/>
                  </a:cxn>
                  <a:cxn ang="0">
                    <a:pos x="758" y="592"/>
                  </a:cxn>
                  <a:cxn ang="0">
                    <a:pos x="787" y="601"/>
                  </a:cxn>
                  <a:cxn ang="0">
                    <a:pos x="821" y="617"/>
                  </a:cxn>
                  <a:cxn ang="0">
                    <a:pos x="826" y="627"/>
                  </a:cxn>
                </a:cxnLst>
                <a:rect l="0" t="0" r="r" b="b"/>
                <a:pathLst>
                  <a:path w="877" h="627">
                    <a:moveTo>
                      <a:pt x="826" y="627"/>
                    </a:moveTo>
                    <a:lnTo>
                      <a:pt x="835" y="614"/>
                    </a:lnTo>
                    <a:lnTo>
                      <a:pt x="843" y="539"/>
                    </a:lnTo>
                    <a:lnTo>
                      <a:pt x="835" y="504"/>
                    </a:lnTo>
                    <a:lnTo>
                      <a:pt x="801" y="466"/>
                    </a:lnTo>
                    <a:lnTo>
                      <a:pt x="801" y="442"/>
                    </a:lnTo>
                    <a:lnTo>
                      <a:pt x="809" y="425"/>
                    </a:lnTo>
                    <a:lnTo>
                      <a:pt x="852" y="392"/>
                    </a:lnTo>
                    <a:lnTo>
                      <a:pt x="847" y="298"/>
                    </a:lnTo>
                    <a:lnTo>
                      <a:pt x="868" y="277"/>
                    </a:lnTo>
                    <a:lnTo>
                      <a:pt x="877" y="243"/>
                    </a:lnTo>
                    <a:lnTo>
                      <a:pt x="852" y="214"/>
                    </a:lnTo>
                    <a:lnTo>
                      <a:pt x="860" y="135"/>
                    </a:lnTo>
                    <a:lnTo>
                      <a:pt x="847" y="88"/>
                    </a:lnTo>
                    <a:lnTo>
                      <a:pt x="813" y="46"/>
                    </a:lnTo>
                    <a:lnTo>
                      <a:pt x="818" y="37"/>
                    </a:lnTo>
                    <a:lnTo>
                      <a:pt x="809" y="37"/>
                    </a:lnTo>
                    <a:lnTo>
                      <a:pt x="775" y="63"/>
                    </a:lnTo>
                    <a:lnTo>
                      <a:pt x="639" y="67"/>
                    </a:lnTo>
                    <a:lnTo>
                      <a:pt x="606" y="59"/>
                    </a:lnTo>
                    <a:lnTo>
                      <a:pt x="564" y="29"/>
                    </a:lnTo>
                    <a:lnTo>
                      <a:pt x="513" y="8"/>
                    </a:lnTo>
                    <a:lnTo>
                      <a:pt x="445" y="0"/>
                    </a:lnTo>
                    <a:lnTo>
                      <a:pt x="356" y="17"/>
                    </a:lnTo>
                    <a:lnTo>
                      <a:pt x="317" y="37"/>
                    </a:lnTo>
                    <a:lnTo>
                      <a:pt x="300" y="63"/>
                    </a:lnTo>
                    <a:lnTo>
                      <a:pt x="305" y="101"/>
                    </a:lnTo>
                    <a:lnTo>
                      <a:pt x="326" y="109"/>
                    </a:lnTo>
                    <a:lnTo>
                      <a:pt x="445" y="109"/>
                    </a:lnTo>
                    <a:lnTo>
                      <a:pt x="492" y="135"/>
                    </a:lnTo>
                    <a:lnTo>
                      <a:pt x="504" y="172"/>
                    </a:lnTo>
                    <a:lnTo>
                      <a:pt x="504" y="298"/>
                    </a:lnTo>
                    <a:lnTo>
                      <a:pt x="513" y="327"/>
                    </a:lnTo>
                    <a:lnTo>
                      <a:pt x="584" y="387"/>
                    </a:lnTo>
                    <a:lnTo>
                      <a:pt x="631" y="412"/>
                    </a:lnTo>
                    <a:lnTo>
                      <a:pt x="635" y="442"/>
                    </a:lnTo>
                    <a:lnTo>
                      <a:pt x="618" y="459"/>
                    </a:lnTo>
                    <a:lnTo>
                      <a:pt x="581" y="459"/>
                    </a:lnTo>
                    <a:lnTo>
                      <a:pt x="516" y="476"/>
                    </a:lnTo>
                    <a:lnTo>
                      <a:pt x="377" y="479"/>
                    </a:lnTo>
                    <a:lnTo>
                      <a:pt x="262" y="466"/>
                    </a:lnTo>
                    <a:lnTo>
                      <a:pt x="186" y="445"/>
                    </a:lnTo>
                    <a:lnTo>
                      <a:pt x="8" y="445"/>
                    </a:lnTo>
                    <a:lnTo>
                      <a:pt x="0" y="459"/>
                    </a:lnTo>
                    <a:lnTo>
                      <a:pt x="0" y="491"/>
                    </a:lnTo>
                    <a:lnTo>
                      <a:pt x="42" y="550"/>
                    </a:lnTo>
                    <a:lnTo>
                      <a:pt x="131" y="589"/>
                    </a:lnTo>
                    <a:lnTo>
                      <a:pt x="164" y="623"/>
                    </a:lnTo>
                    <a:lnTo>
                      <a:pt x="186" y="614"/>
                    </a:lnTo>
                    <a:lnTo>
                      <a:pt x="181" y="584"/>
                    </a:lnTo>
                    <a:lnTo>
                      <a:pt x="198" y="567"/>
                    </a:lnTo>
                    <a:lnTo>
                      <a:pt x="224" y="555"/>
                    </a:lnTo>
                    <a:lnTo>
                      <a:pt x="249" y="555"/>
                    </a:lnTo>
                    <a:lnTo>
                      <a:pt x="339" y="559"/>
                    </a:lnTo>
                    <a:lnTo>
                      <a:pt x="504" y="601"/>
                    </a:lnTo>
                    <a:lnTo>
                      <a:pt x="547" y="597"/>
                    </a:lnTo>
                    <a:lnTo>
                      <a:pt x="648" y="567"/>
                    </a:lnTo>
                    <a:lnTo>
                      <a:pt x="690" y="567"/>
                    </a:lnTo>
                    <a:lnTo>
                      <a:pt x="729" y="575"/>
                    </a:lnTo>
                    <a:lnTo>
                      <a:pt x="758" y="592"/>
                    </a:lnTo>
                    <a:lnTo>
                      <a:pt x="787" y="601"/>
                    </a:lnTo>
                    <a:lnTo>
                      <a:pt x="821" y="617"/>
                    </a:lnTo>
                    <a:lnTo>
                      <a:pt x="826" y="627"/>
                    </a:lnTo>
                    <a:close/>
                  </a:path>
                </a:pathLst>
              </a:custGeom>
              <a:grpFill/>
              <a:ln w="6350" cap="flat" cmpd="sng">
                <a:noFill/>
                <a:prstDash val="solid"/>
                <a:round/>
                <a:headEnd type="none" w="med" len="med"/>
                <a:tailEnd type="none" w="med" len="med"/>
              </a:ln>
              <a:effectLst/>
            </p:spPr>
            <p:txBody>
              <a:bodyPr/>
              <a:lstStyle/>
              <a:p>
                <a:endParaRPr lang="en-US" sz="1013" dirty="0"/>
              </a:p>
            </p:txBody>
          </p:sp>
        </p:grpSp>
        <p:sp>
          <p:nvSpPr>
            <p:cNvPr id="176" name="Freeform 340"/>
            <p:cNvSpPr>
              <a:spLocks noChangeAspect="1"/>
            </p:cNvSpPr>
            <p:nvPr/>
          </p:nvSpPr>
          <p:spPr bwMode="gray">
            <a:xfrm rot="20552049">
              <a:off x="1035895" y="1451481"/>
              <a:ext cx="6865" cy="6290"/>
            </a:xfrm>
            <a:custGeom>
              <a:avLst/>
              <a:gdLst/>
              <a:ahLst/>
              <a:cxnLst>
                <a:cxn ang="0">
                  <a:pos x="442" y="20"/>
                </a:cxn>
                <a:cxn ang="0">
                  <a:pos x="462" y="54"/>
                </a:cxn>
                <a:cxn ang="0">
                  <a:pos x="471" y="99"/>
                </a:cxn>
                <a:cxn ang="0">
                  <a:pos x="425" y="141"/>
                </a:cxn>
                <a:cxn ang="0">
                  <a:pos x="393" y="159"/>
                </a:cxn>
                <a:cxn ang="0">
                  <a:pos x="292" y="180"/>
                </a:cxn>
                <a:cxn ang="0">
                  <a:pos x="224" y="180"/>
                </a:cxn>
                <a:cxn ang="0">
                  <a:pos x="156" y="172"/>
                </a:cxn>
                <a:cxn ang="0">
                  <a:pos x="51" y="176"/>
                </a:cxn>
                <a:cxn ang="0">
                  <a:pos x="42" y="172"/>
                </a:cxn>
                <a:cxn ang="0">
                  <a:pos x="30" y="113"/>
                </a:cxn>
                <a:cxn ang="0">
                  <a:pos x="0" y="66"/>
                </a:cxn>
                <a:cxn ang="0">
                  <a:pos x="0" y="23"/>
                </a:cxn>
                <a:cxn ang="0">
                  <a:pos x="30" y="0"/>
                </a:cxn>
                <a:cxn ang="0">
                  <a:pos x="385" y="0"/>
                </a:cxn>
                <a:cxn ang="0">
                  <a:pos x="416" y="3"/>
                </a:cxn>
                <a:cxn ang="0">
                  <a:pos x="437" y="11"/>
                </a:cxn>
                <a:cxn ang="0">
                  <a:pos x="442" y="20"/>
                </a:cxn>
              </a:cxnLst>
              <a:rect l="0" t="0" r="r" b="b"/>
              <a:pathLst>
                <a:path w="471" h="180">
                  <a:moveTo>
                    <a:pt x="442" y="20"/>
                  </a:moveTo>
                  <a:lnTo>
                    <a:pt x="462" y="54"/>
                  </a:lnTo>
                  <a:lnTo>
                    <a:pt x="471" y="99"/>
                  </a:lnTo>
                  <a:lnTo>
                    <a:pt x="425" y="141"/>
                  </a:lnTo>
                  <a:lnTo>
                    <a:pt x="393" y="159"/>
                  </a:lnTo>
                  <a:lnTo>
                    <a:pt x="292" y="180"/>
                  </a:lnTo>
                  <a:lnTo>
                    <a:pt x="224" y="180"/>
                  </a:lnTo>
                  <a:lnTo>
                    <a:pt x="156" y="172"/>
                  </a:lnTo>
                  <a:lnTo>
                    <a:pt x="51" y="176"/>
                  </a:lnTo>
                  <a:lnTo>
                    <a:pt x="42" y="172"/>
                  </a:lnTo>
                  <a:lnTo>
                    <a:pt x="30" y="113"/>
                  </a:lnTo>
                  <a:lnTo>
                    <a:pt x="0" y="66"/>
                  </a:lnTo>
                  <a:lnTo>
                    <a:pt x="0" y="23"/>
                  </a:lnTo>
                  <a:lnTo>
                    <a:pt x="30" y="0"/>
                  </a:lnTo>
                  <a:lnTo>
                    <a:pt x="385" y="0"/>
                  </a:lnTo>
                  <a:lnTo>
                    <a:pt x="416" y="3"/>
                  </a:lnTo>
                  <a:lnTo>
                    <a:pt x="437" y="11"/>
                  </a:lnTo>
                  <a:lnTo>
                    <a:pt x="442" y="20"/>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177" name="Freeform 341"/>
            <p:cNvSpPr>
              <a:spLocks noChangeAspect="1"/>
            </p:cNvSpPr>
            <p:nvPr/>
          </p:nvSpPr>
          <p:spPr bwMode="gray">
            <a:xfrm rot="20552049">
              <a:off x="1077769" y="1497087"/>
              <a:ext cx="0" cy="2359"/>
            </a:xfrm>
            <a:custGeom>
              <a:avLst/>
              <a:gdLst/>
              <a:ahLst/>
              <a:cxnLst>
                <a:cxn ang="0">
                  <a:pos x="14" y="0"/>
                </a:cxn>
                <a:cxn ang="0">
                  <a:pos x="0" y="7"/>
                </a:cxn>
                <a:cxn ang="0">
                  <a:pos x="0" y="76"/>
                </a:cxn>
                <a:cxn ang="0">
                  <a:pos x="14" y="59"/>
                </a:cxn>
                <a:cxn ang="0">
                  <a:pos x="14" y="0"/>
                </a:cxn>
              </a:cxnLst>
              <a:rect l="0" t="0" r="r" b="b"/>
              <a:pathLst>
                <a:path w="14" h="76">
                  <a:moveTo>
                    <a:pt x="14" y="0"/>
                  </a:moveTo>
                  <a:lnTo>
                    <a:pt x="0" y="7"/>
                  </a:lnTo>
                  <a:lnTo>
                    <a:pt x="0" y="76"/>
                  </a:lnTo>
                  <a:lnTo>
                    <a:pt x="14" y="59"/>
                  </a:lnTo>
                  <a:lnTo>
                    <a:pt x="14" y="0"/>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178" name="Freeform 342"/>
            <p:cNvSpPr>
              <a:spLocks noChangeAspect="1"/>
            </p:cNvSpPr>
            <p:nvPr/>
          </p:nvSpPr>
          <p:spPr bwMode="gray">
            <a:xfrm rot="20552049">
              <a:off x="1066099" y="1464062"/>
              <a:ext cx="2060" cy="5504"/>
            </a:xfrm>
            <a:custGeom>
              <a:avLst/>
              <a:gdLst/>
              <a:ahLst/>
              <a:cxnLst>
                <a:cxn ang="0">
                  <a:pos x="122" y="0"/>
                </a:cxn>
                <a:cxn ang="0">
                  <a:pos x="98" y="4"/>
                </a:cxn>
                <a:cxn ang="0">
                  <a:pos x="81" y="52"/>
                </a:cxn>
                <a:cxn ang="0">
                  <a:pos x="17" y="45"/>
                </a:cxn>
                <a:cxn ang="0">
                  <a:pos x="0" y="104"/>
                </a:cxn>
                <a:cxn ang="0">
                  <a:pos x="8" y="160"/>
                </a:cxn>
                <a:cxn ang="0">
                  <a:pos x="53" y="163"/>
                </a:cxn>
                <a:cxn ang="0">
                  <a:pos x="70" y="104"/>
                </a:cxn>
                <a:cxn ang="0">
                  <a:pos x="83" y="93"/>
                </a:cxn>
                <a:cxn ang="0">
                  <a:pos x="132" y="91"/>
                </a:cxn>
                <a:cxn ang="0">
                  <a:pos x="173" y="74"/>
                </a:cxn>
                <a:cxn ang="0">
                  <a:pos x="166" y="52"/>
                </a:cxn>
                <a:cxn ang="0">
                  <a:pos x="135" y="38"/>
                </a:cxn>
                <a:cxn ang="0">
                  <a:pos x="122" y="0"/>
                </a:cxn>
              </a:cxnLst>
              <a:rect l="0" t="0" r="r" b="b"/>
              <a:pathLst>
                <a:path w="173" h="163">
                  <a:moveTo>
                    <a:pt x="122" y="0"/>
                  </a:moveTo>
                  <a:lnTo>
                    <a:pt x="98" y="4"/>
                  </a:lnTo>
                  <a:lnTo>
                    <a:pt x="81" y="52"/>
                  </a:lnTo>
                  <a:lnTo>
                    <a:pt x="17" y="45"/>
                  </a:lnTo>
                  <a:lnTo>
                    <a:pt x="0" y="104"/>
                  </a:lnTo>
                  <a:lnTo>
                    <a:pt x="8" y="160"/>
                  </a:lnTo>
                  <a:lnTo>
                    <a:pt x="53" y="163"/>
                  </a:lnTo>
                  <a:lnTo>
                    <a:pt x="70" y="104"/>
                  </a:lnTo>
                  <a:lnTo>
                    <a:pt x="83" y="93"/>
                  </a:lnTo>
                  <a:lnTo>
                    <a:pt x="132" y="91"/>
                  </a:lnTo>
                  <a:lnTo>
                    <a:pt x="173" y="74"/>
                  </a:lnTo>
                  <a:lnTo>
                    <a:pt x="166" y="52"/>
                  </a:lnTo>
                  <a:lnTo>
                    <a:pt x="135" y="38"/>
                  </a:lnTo>
                  <a:lnTo>
                    <a:pt x="122" y="0"/>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179" name="Freeform 343"/>
            <p:cNvSpPr>
              <a:spLocks noChangeAspect="1"/>
            </p:cNvSpPr>
            <p:nvPr/>
          </p:nvSpPr>
          <p:spPr bwMode="gray">
            <a:xfrm rot="20552049">
              <a:off x="1046192" y="1449909"/>
              <a:ext cx="0" cy="787"/>
            </a:xfrm>
            <a:custGeom>
              <a:avLst/>
              <a:gdLst/>
              <a:ahLst/>
              <a:cxnLst>
                <a:cxn ang="0">
                  <a:pos x="28" y="0"/>
                </a:cxn>
                <a:cxn ang="0">
                  <a:pos x="0" y="21"/>
                </a:cxn>
                <a:cxn ang="0">
                  <a:pos x="3" y="39"/>
                </a:cxn>
                <a:cxn ang="0">
                  <a:pos x="28" y="32"/>
                </a:cxn>
                <a:cxn ang="0">
                  <a:pos x="28" y="0"/>
                </a:cxn>
              </a:cxnLst>
              <a:rect l="0" t="0" r="r" b="b"/>
              <a:pathLst>
                <a:path w="28" h="39">
                  <a:moveTo>
                    <a:pt x="28" y="0"/>
                  </a:moveTo>
                  <a:lnTo>
                    <a:pt x="0" y="21"/>
                  </a:lnTo>
                  <a:lnTo>
                    <a:pt x="3" y="39"/>
                  </a:lnTo>
                  <a:lnTo>
                    <a:pt x="28" y="32"/>
                  </a:lnTo>
                  <a:lnTo>
                    <a:pt x="28" y="0"/>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180" name="Freeform 344"/>
            <p:cNvSpPr>
              <a:spLocks noChangeAspect="1"/>
            </p:cNvSpPr>
            <p:nvPr/>
          </p:nvSpPr>
          <p:spPr bwMode="gray">
            <a:xfrm rot="20552049">
              <a:off x="1047565" y="1456199"/>
              <a:ext cx="687" cy="1573"/>
            </a:xfrm>
            <a:custGeom>
              <a:avLst/>
              <a:gdLst/>
              <a:ahLst/>
              <a:cxnLst>
                <a:cxn ang="0">
                  <a:pos x="6" y="8"/>
                </a:cxn>
                <a:cxn ang="0">
                  <a:pos x="0" y="17"/>
                </a:cxn>
                <a:cxn ang="0">
                  <a:pos x="6" y="34"/>
                </a:cxn>
                <a:cxn ang="0">
                  <a:pos x="42" y="0"/>
                </a:cxn>
                <a:cxn ang="0">
                  <a:pos x="6" y="8"/>
                </a:cxn>
              </a:cxnLst>
              <a:rect l="0" t="0" r="r" b="b"/>
              <a:pathLst>
                <a:path w="42" h="34">
                  <a:moveTo>
                    <a:pt x="6" y="8"/>
                  </a:moveTo>
                  <a:lnTo>
                    <a:pt x="0" y="17"/>
                  </a:lnTo>
                  <a:lnTo>
                    <a:pt x="6" y="34"/>
                  </a:lnTo>
                  <a:lnTo>
                    <a:pt x="42" y="0"/>
                  </a:lnTo>
                  <a:lnTo>
                    <a:pt x="6" y="8"/>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181" name="Freeform 345"/>
            <p:cNvSpPr>
              <a:spLocks noChangeAspect="1"/>
            </p:cNvSpPr>
            <p:nvPr/>
          </p:nvSpPr>
          <p:spPr bwMode="gray">
            <a:xfrm rot="20552049">
              <a:off x="1069531" y="1472711"/>
              <a:ext cx="1373" cy="3932"/>
            </a:xfrm>
            <a:custGeom>
              <a:avLst/>
              <a:gdLst/>
              <a:ahLst/>
              <a:cxnLst>
                <a:cxn ang="0">
                  <a:pos x="18" y="0"/>
                </a:cxn>
                <a:cxn ang="0">
                  <a:pos x="0" y="0"/>
                </a:cxn>
                <a:cxn ang="0">
                  <a:pos x="0" y="86"/>
                </a:cxn>
                <a:cxn ang="0">
                  <a:pos x="14" y="124"/>
                </a:cxn>
                <a:cxn ang="0">
                  <a:pos x="42" y="124"/>
                </a:cxn>
                <a:cxn ang="0">
                  <a:pos x="52" y="90"/>
                </a:cxn>
                <a:cxn ang="0">
                  <a:pos x="49" y="20"/>
                </a:cxn>
                <a:cxn ang="0">
                  <a:pos x="18" y="0"/>
                </a:cxn>
              </a:cxnLst>
              <a:rect l="0" t="0" r="r" b="b"/>
              <a:pathLst>
                <a:path w="52" h="124">
                  <a:moveTo>
                    <a:pt x="18" y="0"/>
                  </a:moveTo>
                  <a:lnTo>
                    <a:pt x="0" y="0"/>
                  </a:lnTo>
                  <a:lnTo>
                    <a:pt x="0" y="86"/>
                  </a:lnTo>
                  <a:lnTo>
                    <a:pt x="14" y="124"/>
                  </a:lnTo>
                  <a:lnTo>
                    <a:pt x="42" y="124"/>
                  </a:lnTo>
                  <a:lnTo>
                    <a:pt x="52" y="90"/>
                  </a:lnTo>
                  <a:lnTo>
                    <a:pt x="49" y="20"/>
                  </a:lnTo>
                  <a:lnTo>
                    <a:pt x="18" y="0"/>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182" name="Freeform 346"/>
            <p:cNvSpPr>
              <a:spLocks noChangeAspect="1"/>
            </p:cNvSpPr>
            <p:nvPr/>
          </p:nvSpPr>
          <p:spPr bwMode="gray">
            <a:xfrm rot="20552049">
              <a:off x="1077769" y="1509668"/>
              <a:ext cx="687" cy="2359"/>
            </a:xfrm>
            <a:custGeom>
              <a:avLst/>
              <a:gdLst/>
              <a:ahLst/>
              <a:cxnLst>
                <a:cxn ang="0">
                  <a:pos x="49" y="0"/>
                </a:cxn>
                <a:cxn ang="0">
                  <a:pos x="17" y="14"/>
                </a:cxn>
                <a:cxn ang="0">
                  <a:pos x="0" y="62"/>
                </a:cxn>
                <a:cxn ang="0">
                  <a:pos x="38" y="41"/>
                </a:cxn>
                <a:cxn ang="0">
                  <a:pos x="49" y="0"/>
                </a:cxn>
              </a:cxnLst>
              <a:rect l="0" t="0" r="r" b="b"/>
              <a:pathLst>
                <a:path w="49" h="62">
                  <a:moveTo>
                    <a:pt x="49" y="0"/>
                  </a:moveTo>
                  <a:lnTo>
                    <a:pt x="17" y="14"/>
                  </a:lnTo>
                  <a:lnTo>
                    <a:pt x="0" y="62"/>
                  </a:lnTo>
                  <a:lnTo>
                    <a:pt x="38" y="41"/>
                  </a:lnTo>
                  <a:lnTo>
                    <a:pt x="49" y="0"/>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183" name="Freeform 347"/>
            <p:cNvSpPr>
              <a:spLocks noChangeAspect="1"/>
            </p:cNvSpPr>
            <p:nvPr/>
          </p:nvSpPr>
          <p:spPr bwMode="gray">
            <a:xfrm rot="20552049">
              <a:off x="945968" y="1423174"/>
              <a:ext cx="50798" cy="38529"/>
            </a:xfrm>
            <a:custGeom>
              <a:avLst/>
              <a:gdLst/>
              <a:ahLst/>
              <a:cxnLst>
                <a:cxn ang="0">
                  <a:pos x="2488" y="571"/>
                </a:cxn>
                <a:cxn ang="0">
                  <a:pos x="2639" y="644"/>
                </a:cxn>
                <a:cxn ang="0">
                  <a:pos x="2750" y="689"/>
                </a:cxn>
                <a:cxn ang="0">
                  <a:pos x="2869" y="689"/>
                </a:cxn>
                <a:cxn ang="0">
                  <a:pos x="2865" y="787"/>
                </a:cxn>
                <a:cxn ang="0">
                  <a:pos x="2916" y="820"/>
                </a:cxn>
                <a:cxn ang="0">
                  <a:pos x="3170" y="871"/>
                </a:cxn>
                <a:cxn ang="0">
                  <a:pos x="3309" y="951"/>
                </a:cxn>
                <a:cxn ang="0">
                  <a:pos x="3137" y="1073"/>
                </a:cxn>
                <a:cxn ang="0">
                  <a:pos x="2908" y="1111"/>
                </a:cxn>
                <a:cxn ang="0">
                  <a:pos x="2531" y="1086"/>
                </a:cxn>
                <a:cxn ang="0">
                  <a:pos x="2269" y="1123"/>
                </a:cxn>
                <a:cxn ang="0">
                  <a:pos x="2255" y="1069"/>
                </a:cxn>
                <a:cxn ang="0">
                  <a:pos x="2449" y="951"/>
                </a:cxn>
                <a:cxn ang="0">
                  <a:pos x="2416" y="880"/>
                </a:cxn>
                <a:cxn ang="0">
                  <a:pos x="2107" y="803"/>
                </a:cxn>
                <a:cxn ang="0">
                  <a:pos x="1989" y="660"/>
                </a:cxn>
                <a:cxn ang="0">
                  <a:pos x="1832" y="547"/>
                </a:cxn>
                <a:cxn ang="0">
                  <a:pos x="1675" y="534"/>
                </a:cxn>
                <a:cxn ang="0">
                  <a:pos x="1405" y="412"/>
                </a:cxn>
                <a:cxn ang="0">
                  <a:pos x="1184" y="366"/>
                </a:cxn>
                <a:cxn ang="0">
                  <a:pos x="1091" y="383"/>
                </a:cxn>
                <a:cxn ang="0">
                  <a:pos x="955" y="353"/>
                </a:cxn>
                <a:cxn ang="0">
                  <a:pos x="870" y="293"/>
                </a:cxn>
                <a:cxn ang="0">
                  <a:pos x="990" y="231"/>
                </a:cxn>
                <a:cxn ang="0">
                  <a:pos x="929" y="189"/>
                </a:cxn>
                <a:cxn ang="0">
                  <a:pos x="604" y="205"/>
                </a:cxn>
                <a:cxn ang="0">
                  <a:pos x="451" y="325"/>
                </a:cxn>
                <a:cxn ang="0">
                  <a:pos x="281" y="403"/>
                </a:cxn>
                <a:cxn ang="0">
                  <a:pos x="129" y="482"/>
                </a:cxn>
                <a:cxn ang="0">
                  <a:pos x="99" y="449"/>
                </a:cxn>
                <a:cxn ang="0">
                  <a:pos x="78" y="396"/>
                </a:cxn>
                <a:cxn ang="0">
                  <a:pos x="147" y="366"/>
                </a:cxn>
                <a:cxn ang="0">
                  <a:pos x="238" y="176"/>
                </a:cxn>
                <a:cxn ang="0">
                  <a:pos x="454" y="79"/>
                </a:cxn>
                <a:cxn ang="0">
                  <a:pos x="1003" y="0"/>
                </a:cxn>
                <a:cxn ang="0">
                  <a:pos x="1295" y="20"/>
                </a:cxn>
                <a:cxn ang="0">
                  <a:pos x="1490" y="62"/>
                </a:cxn>
                <a:cxn ang="0">
                  <a:pos x="1637" y="189"/>
                </a:cxn>
                <a:cxn ang="0">
                  <a:pos x="1879" y="251"/>
                </a:cxn>
                <a:cxn ang="0">
                  <a:pos x="1985" y="293"/>
                </a:cxn>
                <a:cxn ang="0">
                  <a:pos x="1989" y="325"/>
                </a:cxn>
                <a:cxn ang="0">
                  <a:pos x="2167" y="429"/>
                </a:cxn>
                <a:cxn ang="0">
                  <a:pos x="2394" y="508"/>
                </a:cxn>
              </a:cxnLst>
              <a:rect l="0" t="0" r="r" b="b"/>
              <a:pathLst>
                <a:path w="3347" h="1123">
                  <a:moveTo>
                    <a:pt x="2394" y="508"/>
                  </a:moveTo>
                  <a:lnTo>
                    <a:pt x="2399" y="517"/>
                  </a:lnTo>
                  <a:lnTo>
                    <a:pt x="2488" y="571"/>
                  </a:lnTo>
                  <a:lnTo>
                    <a:pt x="2559" y="627"/>
                  </a:lnTo>
                  <a:lnTo>
                    <a:pt x="2605" y="644"/>
                  </a:lnTo>
                  <a:lnTo>
                    <a:pt x="2639" y="644"/>
                  </a:lnTo>
                  <a:lnTo>
                    <a:pt x="2665" y="652"/>
                  </a:lnTo>
                  <a:lnTo>
                    <a:pt x="2687" y="669"/>
                  </a:lnTo>
                  <a:lnTo>
                    <a:pt x="2750" y="689"/>
                  </a:lnTo>
                  <a:lnTo>
                    <a:pt x="2793" y="689"/>
                  </a:lnTo>
                  <a:lnTo>
                    <a:pt x="2835" y="680"/>
                  </a:lnTo>
                  <a:lnTo>
                    <a:pt x="2869" y="689"/>
                  </a:lnTo>
                  <a:lnTo>
                    <a:pt x="2886" y="719"/>
                  </a:lnTo>
                  <a:lnTo>
                    <a:pt x="2886" y="744"/>
                  </a:lnTo>
                  <a:lnTo>
                    <a:pt x="2865" y="787"/>
                  </a:lnTo>
                  <a:lnTo>
                    <a:pt x="2865" y="803"/>
                  </a:lnTo>
                  <a:lnTo>
                    <a:pt x="2874" y="811"/>
                  </a:lnTo>
                  <a:lnTo>
                    <a:pt x="2916" y="820"/>
                  </a:lnTo>
                  <a:lnTo>
                    <a:pt x="3094" y="816"/>
                  </a:lnTo>
                  <a:lnTo>
                    <a:pt x="3128" y="828"/>
                  </a:lnTo>
                  <a:lnTo>
                    <a:pt x="3170" y="871"/>
                  </a:lnTo>
                  <a:lnTo>
                    <a:pt x="3182" y="891"/>
                  </a:lnTo>
                  <a:lnTo>
                    <a:pt x="3259" y="947"/>
                  </a:lnTo>
                  <a:lnTo>
                    <a:pt x="3309" y="951"/>
                  </a:lnTo>
                  <a:lnTo>
                    <a:pt x="3343" y="964"/>
                  </a:lnTo>
                  <a:lnTo>
                    <a:pt x="3347" y="1002"/>
                  </a:lnTo>
                  <a:lnTo>
                    <a:pt x="3137" y="1073"/>
                  </a:lnTo>
                  <a:lnTo>
                    <a:pt x="3072" y="1103"/>
                  </a:lnTo>
                  <a:lnTo>
                    <a:pt x="2996" y="1115"/>
                  </a:lnTo>
                  <a:lnTo>
                    <a:pt x="2908" y="1111"/>
                  </a:lnTo>
                  <a:lnTo>
                    <a:pt x="2852" y="1094"/>
                  </a:lnTo>
                  <a:lnTo>
                    <a:pt x="2793" y="1090"/>
                  </a:lnTo>
                  <a:lnTo>
                    <a:pt x="2531" y="1086"/>
                  </a:lnTo>
                  <a:lnTo>
                    <a:pt x="2394" y="1103"/>
                  </a:lnTo>
                  <a:lnTo>
                    <a:pt x="2314" y="1123"/>
                  </a:lnTo>
                  <a:lnTo>
                    <a:pt x="2269" y="1123"/>
                  </a:lnTo>
                  <a:lnTo>
                    <a:pt x="2243" y="1115"/>
                  </a:lnTo>
                  <a:lnTo>
                    <a:pt x="2235" y="1094"/>
                  </a:lnTo>
                  <a:lnTo>
                    <a:pt x="2255" y="1069"/>
                  </a:lnTo>
                  <a:lnTo>
                    <a:pt x="2314" y="1019"/>
                  </a:lnTo>
                  <a:lnTo>
                    <a:pt x="2373" y="985"/>
                  </a:lnTo>
                  <a:lnTo>
                    <a:pt x="2449" y="951"/>
                  </a:lnTo>
                  <a:lnTo>
                    <a:pt x="2457" y="917"/>
                  </a:lnTo>
                  <a:lnTo>
                    <a:pt x="2454" y="900"/>
                  </a:lnTo>
                  <a:lnTo>
                    <a:pt x="2416" y="880"/>
                  </a:lnTo>
                  <a:lnTo>
                    <a:pt x="2319" y="849"/>
                  </a:lnTo>
                  <a:lnTo>
                    <a:pt x="2141" y="837"/>
                  </a:lnTo>
                  <a:lnTo>
                    <a:pt x="2107" y="803"/>
                  </a:lnTo>
                  <a:lnTo>
                    <a:pt x="2056" y="770"/>
                  </a:lnTo>
                  <a:lnTo>
                    <a:pt x="2019" y="727"/>
                  </a:lnTo>
                  <a:lnTo>
                    <a:pt x="1989" y="660"/>
                  </a:lnTo>
                  <a:lnTo>
                    <a:pt x="1977" y="606"/>
                  </a:lnTo>
                  <a:lnTo>
                    <a:pt x="1938" y="560"/>
                  </a:lnTo>
                  <a:lnTo>
                    <a:pt x="1832" y="547"/>
                  </a:lnTo>
                  <a:lnTo>
                    <a:pt x="1734" y="551"/>
                  </a:lnTo>
                  <a:lnTo>
                    <a:pt x="1700" y="547"/>
                  </a:lnTo>
                  <a:lnTo>
                    <a:pt x="1675" y="534"/>
                  </a:lnTo>
                  <a:lnTo>
                    <a:pt x="1564" y="513"/>
                  </a:lnTo>
                  <a:lnTo>
                    <a:pt x="1473" y="472"/>
                  </a:lnTo>
                  <a:lnTo>
                    <a:pt x="1405" y="412"/>
                  </a:lnTo>
                  <a:lnTo>
                    <a:pt x="1354" y="387"/>
                  </a:lnTo>
                  <a:lnTo>
                    <a:pt x="1222" y="383"/>
                  </a:lnTo>
                  <a:lnTo>
                    <a:pt x="1184" y="366"/>
                  </a:lnTo>
                  <a:lnTo>
                    <a:pt x="1159" y="366"/>
                  </a:lnTo>
                  <a:lnTo>
                    <a:pt x="1129" y="378"/>
                  </a:lnTo>
                  <a:lnTo>
                    <a:pt x="1091" y="383"/>
                  </a:lnTo>
                  <a:lnTo>
                    <a:pt x="1049" y="370"/>
                  </a:lnTo>
                  <a:lnTo>
                    <a:pt x="1037" y="358"/>
                  </a:lnTo>
                  <a:lnTo>
                    <a:pt x="955" y="353"/>
                  </a:lnTo>
                  <a:lnTo>
                    <a:pt x="904" y="341"/>
                  </a:lnTo>
                  <a:lnTo>
                    <a:pt x="887" y="327"/>
                  </a:lnTo>
                  <a:lnTo>
                    <a:pt x="870" y="293"/>
                  </a:lnTo>
                  <a:lnTo>
                    <a:pt x="870" y="276"/>
                  </a:lnTo>
                  <a:lnTo>
                    <a:pt x="972" y="251"/>
                  </a:lnTo>
                  <a:lnTo>
                    <a:pt x="990" y="231"/>
                  </a:lnTo>
                  <a:lnTo>
                    <a:pt x="981" y="209"/>
                  </a:lnTo>
                  <a:lnTo>
                    <a:pt x="943" y="201"/>
                  </a:lnTo>
                  <a:lnTo>
                    <a:pt x="929" y="189"/>
                  </a:lnTo>
                  <a:lnTo>
                    <a:pt x="718" y="167"/>
                  </a:lnTo>
                  <a:lnTo>
                    <a:pt x="658" y="172"/>
                  </a:lnTo>
                  <a:lnTo>
                    <a:pt x="604" y="205"/>
                  </a:lnTo>
                  <a:lnTo>
                    <a:pt x="557" y="251"/>
                  </a:lnTo>
                  <a:lnTo>
                    <a:pt x="519" y="302"/>
                  </a:lnTo>
                  <a:lnTo>
                    <a:pt x="451" y="325"/>
                  </a:lnTo>
                  <a:lnTo>
                    <a:pt x="370" y="332"/>
                  </a:lnTo>
                  <a:lnTo>
                    <a:pt x="323" y="349"/>
                  </a:lnTo>
                  <a:lnTo>
                    <a:pt x="281" y="403"/>
                  </a:lnTo>
                  <a:lnTo>
                    <a:pt x="230" y="412"/>
                  </a:lnTo>
                  <a:lnTo>
                    <a:pt x="213" y="420"/>
                  </a:lnTo>
                  <a:lnTo>
                    <a:pt x="129" y="482"/>
                  </a:lnTo>
                  <a:lnTo>
                    <a:pt x="120" y="482"/>
                  </a:lnTo>
                  <a:lnTo>
                    <a:pt x="117" y="466"/>
                  </a:lnTo>
                  <a:lnTo>
                    <a:pt x="99" y="449"/>
                  </a:lnTo>
                  <a:lnTo>
                    <a:pt x="0" y="455"/>
                  </a:lnTo>
                  <a:lnTo>
                    <a:pt x="0" y="441"/>
                  </a:lnTo>
                  <a:lnTo>
                    <a:pt x="78" y="396"/>
                  </a:lnTo>
                  <a:lnTo>
                    <a:pt x="133" y="390"/>
                  </a:lnTo>
                  <a:lnTo>
                    <a:pt x="141" y="383"/>
                  </a:lnTo>
                  <a:lnTo>
                    <a:pt x="147" y="366"/>
                  </a:lnTo>
                  <a:lnTo>
                    <a:pt x="147" y="257"/>
                  </a:lnTo>
                  <a:lnTo>
                    <a:pt x="163" y="226"/>
                  </a:lnTo>
                  <a:lnTo>
                    <a:pt x="238" y="176"/>
                  </a:lnTo>
                  <a:lnTo>
                    <a:pt x="337" y="130"/>
                  </a:lnTo>
                  <a:lnTo>
                    <a:pt x="358" y="125"/>
                  </a:lnTo>
                  <a:lnTo>
                    <a:pt x="454" y="79"/>
                  </a:lnTo>
                  <a:lnTo>
                    <a:pt x="675" y="29"/>
                  </a:lnTo>
                  <a:lnTo>
                    <a:pt x="752" y="3"/>
                  </a:lnTo>
                  <a:lnTo>
                    <a:pt x="1003" y="0"/>
                  </a:lnTo>
                  <a:lnTo>
                    <a:pt x="1112" y="20"/>
                  </a:lnTo>
                  <a:lnTo>
                    <a:pt x="1227" y="25"/>
                  </a:lnTo>
                  <a:lnTo>
                    <a:pt x="1295" y="20"/>
                  </a:lnTo>
                  <a:lnTo>
                    <a:pt x="1336" y="54"/>
                  </a:lnTo>
                  <a:lnTo>
                    <a:pt x="1366" y="67"/>
                  </a:lnTo>
                  <a:lnTo>
                    <a:pt x="1490" y="62"/>
                  </a:lnTo>
                  <a:lnTo>
                    <a:pt x="1524" y="79"/>
                  </a:lnTo>
                  <a:lnTo>
                    <a:pt x="1612" y="150"/>
                  </a:lnTo>
                  <a:lnTo>
                    <a:pt x="1637" y="189"/>
                  </a:lnTo>
                  <a:lnTo>
                    <a:pt x="1700" y="240"/>
                  </a:lnTo>
                  <a:lnTo>
                    <a:pt x="1751" y="257"/>
                  </a:lnTo>
                  <a:lnTo>
                    <a:pt x="1879" y="251"/>
                  </a:lnTo>
                  <a:lnTo>
                    <a:pt x="1913" y="273"/>
                  </a:lnTo>
                  <a:lnTo>
                    <a:pt x="1968" y="273"/>
                  </a:lnTo>
                  <a:lnTo>
                    <a:pt x="1985" y="293"/>
                  </a:lnTo>
                  <a:lnTo>
                    <a:pt x="1968" y="293"/>
                  </a:lnTo>
                  <a:lnTo>
                    <a:pt x="1964" y="311"/>
                  </a:lnTo>
                  <a:lnTo>
                    <a:pt x="1989" y="325"/>
                  </a:lnTo>
                  <a:lnTo>
                    <a:pt x="2056" y="335"/>
                  </a:lnTo>
                  <a:lnTo>
                    <a:pt x="2099" y="358"/>
                  </a:lnTo>
                  <a:lnTo>
                    <a:pt x="2167" y="429"/>
                  </a:lnTo>
                  <a:lnTo>
                    <a:pt x="2269" y="458"/>
                  </a:lnTo>
                  <a:lnTo>
                    <a:pt x="2344" y="496"/>
                  </a:lnTo>
                  <a:lnTo>
                    <a:pt x="2394" y="508"/>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184" name="Freeform 348"/>
            <p:cNvSpPr>
              <a:spLocks noChangeAspect="1"/>
            </p:cNvSpPr>
            <p:nvPr/>
          </p:nvSpPr>
          <p:spPr bwMode="gray">
            <a:xfrm rot="20552049">
              <a:off x="954206" y="1443618"/>
              <a:ext cx="2060" cy="4718"/>
            </a:xfrm>
            <a:custGeom>
              <a:avLst/>
              <a:gdLst/>
              <a:ahLst/>
              <a:cxnLst>
                <a:cxn ang="0">
                  <a:pos x="128" y="5"/>
                </a:cxn>
                <a:cxn ang="0">
                  <a:pos x="136" y="42"/>
                </a:cxn>
                <a:cxn ang="0">
                  <a:pos x="153" y="64"/>
                </a:cxn>
                <a:cxn ang="0">
                  <a:pos x="165" y="128"/>
                </a:cxn>
                <a:cxn ang="0">
                  <a:pos x="77" y="156"/>
                </a:cxn>
                <a:cxn ang="0">
                  <a:pos x="38" y="156"/>
                </a:cxn>
                <a:cxn ang="0">
                  <a:pos x="22" y="144"/>
                </a:cxn>
                <a:cxn ang="0">
                  <a:pos x="8" y="131"/>
                </a:cxn>
                <a:cxn ang="0">
                  <a:pos x="0" y="98"/>
                </a:cxn>
                <a:cxn ang="0">
                  <a:pos x="51" y="123"/>
                </a:cxn>
                <a:cxn ang="0">
                  <a:pos x="63" y="89"/>
                </a:cxn>
                <a:cxn ang="0">
                  <a:pos x="51" y="68"/>
                </a:cxn>
                <a:cxn ang="0">
                  <a:pos x="47" y="42"/>
                </a:cxn>
                <a:cxn ang="0">
                  <a:pos x="51" y="9"/>
                </a:cxn>
                <a:cxn ang="0">
                  <a:pos x="89" y="0"/>
                </a:cxn>
                <a:cxn ang="0">
                  <a:pos x="114" y="5"/>
                </a:cxn>
                <a:cxn ang="0">
                  <a:pos x="128" y="14"/>
                </a:cxn>
                <a:cxn ang="0">
                  <a:pos x="128" y="5"/>
                </a:cxn>
              </a:cxnLst>
              <a:rect l="0" t="0" r="r" b="b"/>
              <a:pathLst>
                <a:path w="165" h="156">
                  <a:moveTo>
                    <a:pt x="128" y="5"/>
                  </a:moveTo>
                  <a:lnTo>
                    <a:pt x="136" y="42"/>
                  </a:lnTo>
                  <a:lnTo>
                    <a:pt x="153" y="64"/>
                  </a:lnTo>
                  <a:lnTo>
                    <a:pt x="165" y="128"/>
                  </a:lnTo>
                  <a:lnTo>
                    <a:pt x="77" y="156"/>
                  </a:lnTo>
                  <a:lnTo>
                    <a:pt x="38" y="156"/>
                  </a:lnTo>
                  <a:lnTo>
                    <a:pt x="22" y="144"/>
                  </a:lnTo>
                  <a:lnTo>
                    <a:pt x="8" y="131"/>
                  </a:lnTo>
                  <a:lnTo>
                    <a:pt x="0" y="98"/>
                  </a:lnTo>
                  <a:lnTo>
                    <a:pt x="51" y="123"/>
                  </a:lnTo>
                  <a:lnTo>
                    <a:pt x="63" y="89"/>
                  </a:lnTo>
                  <a:lnTo>
                    <a:pt x="51" y="68"/>
                  </a:lnTo>
                  <a:lnTo>
                    <a:pt x="47" y="42"/>
                  </a:lnTo>
                  <a:lnTo>
                    <a:pt x="51" y="9"/>
                  </a:lnTo>
                  <a:lnTo>
                    <a:pt x="89" y="0"/>
                  </a:lnTo>
                  <a:lnTo>
                    <a:pt x="114" y="5"/>
                  </a:lnTo>
                  <a:lnTo>
                    <a:pt x="128" y="14"/>
                  </a:lnTo>
                  <a:lnTo>
                    <a:pt x="128" y="5"/>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185" name="Freeform 349"/>
            <p:cNvSpPr>
              <a:spLocks noChangeAspect="1"/>
            </p:cNvSpPr>
            <p:nvPr/>
          </p:nvSpPr>
          <p:spPr bwMode="gray">
            <a:xfrm rot="20552049">
              <a:off x="972741" y="1427892"/>
              <a:ext cx="4805" cy="7077"/>
            </a:xfrm>
            <a:custGeom>
              <a:avLst/>
              <a:gdLst/>
              <a:ahLst/>
              <a:cxnLst>
                <a:cxn ang="0">
                  <a:pos x="211" y="85"/>
                </a:cxn>
                <a:cxn ang="0">
                  <a:pos x="283" y="127"/>
                </a:cxn>
                <a:cxn ang="0">
                  <a:pos x="308" y="156"/>
                </a:cxn>
                <a:cxn ang="0">
                  <a:pos x="317" y="201"/>
                </a:cxn>
                <a:cxn ang="0">
                  <a:pos x="266" y="198"/>
                </a:cxn>
                <a:cxn ang="0">
                  <a:pos x="208" y="156"/>
                </a:cxn>
                <a:cxn ang="0">
                  <a:pos x="169" y="97"/>
                </a:cxn>
                <a:cxn ang="0">
                  <a:pos x="135" y="68"/>
                </a:cxn>
                <a:cxn ang="0">
                  <a:pos x="59" y="59"/>
                </a:cxn>
                <a:cxn ang="0">
                  <a:pos x="38" y="50"/>
                </a:cxn>
                <a:cxn ang="0">
                  <a:pos x="8" y="29"/>
                </a:cxn>
                <a:cxn ang="0">
                  <a:pos x="0" y="17"/>
                </a:cxn>
                <a:cxn ang="0">
                  <a:pos x="0" y="0"/>
                </a:cxn>
                <a:cxn ang="0">
                  <a:pos x="85" y="4"/>
                </a:cxn>
                <a:cxn ang="0">
                  <a:pos x="211" y="85"/>
                </a:cxn>
              </a:cxnLst>
              <a:rect l="0" t="0" r="r" b="b"/>
              <a:pathLst>
                <a:path w="317" h="201">
                  <a:moveTo>
                    <a:pt x="211" y="85"/>
                  </a:moveTo>
                  <a:lnTo>
                    <a:pt x="283" y="127"/>
                  </a:lnTo>
                  <a:lnTo>
                    <a:pt x="308" y="156"/>
                  </a:lnTo>
                  <a:lnTo>
                    <a:pt x="317" y="201"/>
                  </a:lnTo>
                  <a:lnTo>
                    <a:pt x="266" y="198"/>
                  </a:lnTo>
                  <a:lnTo>
                    <a:pt x="208" y="156"/>
                  </a:lnTo>
                  <a:lnTo>
                    <a:pt x="169" y="97"/>
                  </a:lnTo>
                  <a:lnTo>
                    <a:pt x="135" y="68"/>
                  </a:lnTo>
                  <a:lnTo>
                    <a:pt x="59" y="59"/>
                  </a:lnTo>
                  <a:lnTo>
                    <a:pt x="38" y="50"/>
                  </a:lnTo>
                  <a:lnTo>
                    <a:pt x="8" y="29"/>
                  </a:lnTo>
                  <a:lnTo>
                    <a:pt x="0" y="17"/>
                  </a:lnTo>
                  <a:lnTo>
                    <a:pt x="0" y="0"/>
                  </a:lnTo>
                  <a:lnTo>
                    <a:pt x="85" y="4"/>
                  </a:lnTo>
                  <a:lnTo>
                    <a:pt x="211" y="85"/>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186" name="Freeform 350"/>
            <p:cNvSpPr>
              <a:spLocks noChangeAspect="1"/>
            </p:cNvSpPr>
            <p:nvPr/>
          </p:nvSpPr>
          <p:spPr bwMode="gray">
            <a:xfrm rot="20552049">
              <a:off x="1058548" y="1456199"/>
              <a:ext cx="0" cy="2359"/>
            </a:xfrm>
            <a:custGeom>
              <a:avLst/>
              <a:gdLst/>
              <a:ahLst/>
              <a:cxnLst>
                <a:cxn ang="0">
                  <a:pos x="34" y="2"/>
                </a:cxn>
                <a:cxn ang="0">
                  <a:pos x="0" y="0"/>
                </a:cxn>
                <a:cxn ang="0">
                  <a:pos x="11" y="30"/>
                </a:cxn>
                <a:cxn ang="0">
                  <a:pos x="31" y="47"/>
                </a:cxn>
                <a:cxn ang="0">
                  <a:pos x="46" y="42"/>
                </a:cxn>
                <a:cxn ang="0">
                  <a:pos x="46" y="10"/>
                </a:cxn>
                <a:cxn ang="0">
                  <a:pos x="34" y="2"/>
                </a:cxn>
              </a:cxnLst>
              <a:rect l="0" t="0" r="r" b="b"/>
              <a:pathLst>
                <a:path w="46" h="47">
                  <a:moveTo>
                    <a:pt x="34" y="2"/>
                  </a:moveTo>
                  <a:lnTo>
                    <a:pt x="0" y="0"/>
                  </a:lnTo>
                  <a:lnTo>
                    <a:pt x="11" y="30"/>
                  </a:lnTo>
                  <a:lnTo>
                    <a:pt x="31" y="47"/>
                  </a:lnTo>
                  <a:lnTo>
                    <a:pt x="46" y="42"/>
                  </a:lnTo>
                  <a:lnTo>
                    <a:pt x="46" y="10"/>
                  </a:lnTo>
                  <a:lnTo>
                    <a:pt x="34" y="2"/>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187" name="Freeform 351"/>
            <p:cNvSpPr>
              <a:spLocks noChangeAspect="1"/>
            </p:cNvSpPr>
            <p:nvPr/>
          </p:nvSpPr>
          <p:spPr bwMode="gray">
            <a:xfrm rot="20552049">
              <a:off x="1076396" y="1489224"/>
              <a:ext cx="687" cy="3145"/>
            </a:xfrm>
            <a:custGeom>
              <a:avLst/>
              <a:gdLst/>
              <a:ahLst/>
              <a:cxnLst>
                <a:cxn ang="0">
                  <a:pos x="25" y="0"/>
                </a:cxn>
                <a:cxn ang="0">
                  <a:pos x="0" y="97"/>
                </a:cxn>
                <a:cxn ang="0">
                  <a:pos x="25" y="103"/>
                </a:cxn>
                <a:cxn ang="0">
                  <a:pos x="45" y="94"/>
                </a:cxn>
                <a:cxn ang="0">
                  <a:pos x="45" y="62"/>
                </a:cxn>
                <a:cxn ang="0">
                  <a:pos x="39" y="20"/>
                </a:cxn>
                <a:cxn ang="0">
                  <a:pos x="25" y="0"/>
                </a:cxn>
              </a:cxnLst>
              <a:rect l="0" t="0" r="r" b="b"/>
              <a:pathLst>
                <a:path w="45" h="103">
                  <a:moveTo>
                    <a:pt x="25" y="0"/>
                  </a:moveTo>
                  <a:lnTo>
                    <a:pt x="0" y="97"/>
                  </a:lnTo>
                  <a:lnTo>
                    <a:pt x="25" y="103"/>
                  </a:lnTo>
                  <a:lnTo>
                    <a:pt x="45" y="94"/>
                  </a:lnTo>
                  <a:lnTo>
                    <a:pt x="45" y="62"/>
                  </a:lnTo>
                  <a:lnTo>
                    <a:pt x="39" y="20"/>
                  </a:lnTo>
                  <a:lnTo>
                    <a:pt x="25" y="0"/>
                  </a:lnTo>
                  <a:close/>
                </a:path>
              </a:pathLst>
            </a:custGeom>
            <a:grpFill/>
            <a:ln w="6350" cap="flat" cmpd="sng">
              <a:noFill/>
              <a:prstDash val="solid"/>
              <a:round/>
              <a:headEnd type="none" w="med" len="med"/>
              <a:tailEnd type="none" w="med" len="med"/>
            </a:ln>
            <a:effectLst/>
          </p:spPr>
          <p:txBody>
            <a:bodyPr/>
            <a:lstStyle/>
            <a:p>
              <a:endParaRPr lang="en-US" sz="1013" dirty="0"/>
            </a:p>
          </p:txBody>
        </p:sp>
        <p:grpSp>
          <p:nvGrpSpPr>
            <p:cNvPr id="188" name="Group 362"/>
            <p:cNvGrpSpPr/>
            <p:nvPr/>
          </p:nvGrpSpPr>
          <p:grpSpPr bwMode="gray">
            <a:xfrm>
              <a:off x="1488959" y="745376"/>
              <a:ext cx="380300" cy="549630"/>
              <a:chOff x="4580731" y="1911697"/>
              <a:chExt cx="879476" cy="1109663"/>
            </a:xfrm>
            <a:grpFill/>
          </p:grpSpPr>
          <p:sp>
            <p:nvSpPr>
              <p:cNvPr id="244" name="Freeform 175"/>
              <p:cNvSpPr>
                <a:spLocks noChangeAspect="1"/>
              </p:cNvSpPr>
              <p:nvPr/>
            </p:nvSpPr>
            <p:spPr bwMode="gray">
              <a:xfrm>
                <a:off x="4923631" y="2716560"/>
                <a:ext cx="133350" cy="65088"/>
              </a:xfrm>
              <a:custGeom>
                <a:avLst/>
                <a:gdLst/>
                <a:ahLst/>
                <a:cxnLst>
                  <a:cxn ang="0">
                    <a:pos x="234" y="27"/>
                  </a:cxn>
                  <a:cxn ang="0">
                    <a:pos x="213" y="43"/>
                  </a:cxn>
                  <a:cxn ang="0">
                    <a:pos x="188" y="62"/>
                  </a:cxn>
                  <a:cxn ang="0">
                    <a:pos x="184" y="90"/>
                  </a:cxn>
                  <a:cxn ang="0">
                    <a:pos x="191" y="113"/>
                  </a:cxn>
                  <a:cxn ang="0">
                    <a:pos x="179" y="110"/>
                  </a:cxn>
                  <a:cxn ang="0">
                    <a:pos x="153" y="106"/>
                  </a:cxn>
                  <a:cxn ang="0">
                    <a:pos x="116" y="114"/>
                  </a:cxn>
                  <a:cxn ang="0">
                    <a:pos x="83" y="127"/>
                  </a:cxn>
                  <a:cxn ang="0">
                    <a:pos x="59" y="118"/>
                  </a:cxn>
                  <a:cxn ang="0">
                    <a:pos x="49" y="132"/>
                  </a:cxn>
                  <a:cxn ang="0">
                    <a:pos x="34" y="129"/>
                  </a:cxn>
                  <a:cxn ang="0">
                    <a:pos x="19" y="119"/>
                  </a:cxn>
                  <a:cxn ang="0">
                    <a:pos x="0" y="123"/>
                  </a:cxn>
                  <a:cxn ang="0">
                    <a:pos x="16" y="137"/>
                  </a:cxn>
                  <a:cxn ang="0">
                    <a:pos x="17" y="155"/>
                  </a:cxn>
                  <a:cxn ang="0">
                    <a:pos x="17" y="167"/>
                  </a:cxn>
                  <a:cxn ang="0">
                    <a:pos x="36" y="172"/>
                  </a:cxn>
                  <a:cxn ang="0">
                    <a:pos x="51" y="173"/>
                  </a:cxn>
                  <a:cxn ang="0">
                    <a:pos x="68" y="177"/>
                  </a:cxn>
                  <a:cxn ang="0">
                    <a:pos x="104" y="165"/>
                  </a:cxn>
                  <a:cxn ang="0">
                    <a:pos x="132" y="161"/>
                  </a:cxn>
                  <a:cxn ang="0">
                    <a:pos x="143" y="156"/>
                  </a:cxn>
                  <a:cxn ang="0">
                    <a:pos x="146" y="164"/>
                  </a:cxn>
                  <a:cxn ang="0">
                    <a:pos x="152" y="178"/>
                  </a:cxn>
                  <a:cxn ang="0">
                    <a:pos x="168" y="187"/>
                  </a:cxn>
                  <a:cxn ang="0">
                    <a:pos x="208" y="198"/>
                  </a:cxn>
                  <a:cxn ang="0">
                    <a:pos x="231" y="203"/>
                  </a:cxn>
                  <a:cxn ang="0">
                    <a:pos x="275" y="205"/>
                  </a:cxn>
                  <a:cxn ang="0">
                    <a:pos x="292" y="189"/>
                  </a:cxn>
                  <a:cxn ang="0">
                    <a:pos x="325" y="191"/>
                  </a:cxn>
                  <a:cxn ang="0">
                    <a:pos x="334" y="182"/>
                  </a:cxn>
                  <a:cxn ang="0">
                    <a:pos x="353" y="176"/>
                  </a:cxn>
                  <a:cxn ang="0">
                    <a:pos x="372" y="161"/>
                  </a:cxn>
                  <a:cxn ang="0">
                    <a:pos x="382" y="148"/>
                  </a:cxn>
                  <a:cxn ang="0">
                    <a:pos x="390" y="119"/>
                  </a:cxn>
                  <a:cxn ang="0">
                    <a:pos x="388" y="103"/>
                  </a:cxn>
                  <a:cxn ang="0">
                    <a:pos x="420" y="95"/>
                  </a:cxn>
                  <a:cxn ang="0">
                    <a:pos x="412" y="62"/>
                  </a:cxn>
                  <a:cxn ang="0">
                    <a:pos x="406" y="26"/>
                  </a:cxn>
                  <a:cxn ang="0">
                    <a:pos x="362" y="19"/>
                  </a:cxn>
                  <a:cxn ang="0">
                    <a:pos x="340" y="1"/>
                  </a:cxn>
                  <a:cxn ang="0">
                    <a:pos x="301" y="10"/>
                  </a:cxn>
                  <a:cxn ang="0">
                    <a:pos x="287" y="27"/>
                  </a:cxn>
                  <a:cxn ang="0">
                    <a:pos x="267" y="32"/>
                  </a:cxn>
                  <a:cxn ang="0">
                    <a:pos x="249" y="25"/>
                  </a:cxn>
                </a:cxnLst>
                <a:rect l="0" t="0" r="r" b="b"/>
                <a:pathLst>
                  <a:path w="420" h="205">
                    <a:moveTo>
                      <a:pt x="235" y="20"/>
                    </a:moveTo>
                    <a:lnTo>
                      <a:pt x="234" y="27"/>
                    </a:lnTo>
                    <a:lnTo>
                      <a:pt x="217" y="35"/>
                    </a:lnTo>
                    <a:lnTo>
                      <a:pt x="213" y="43"/>
                    </a:lnTo>
                    <a:lnTo>
                      <a:pt x="210" y="53"/>
                    </a:lnTo>
                    <a:lnTo>
                      <a:pt x="188" y="62"/>
                    </a:lnTo>
                    <a:lnTo>
                      <a:pt x="183" y="74"/>
                    </a:lnTo>
                    <a:lnTo>
                      <a:pt x="184" y="90"/>
                    </a:lnTo>
                    <a:lnTo>
                      <a:pt x="191" y="106"/>
                    </a:lnTo>
                    <a:lnTo>
                      <a:pt x="191" y="113"/>
                    </a:lnTo>
                    <a:lnTo>
                      <a:pt x="184" y="117"/>
                    </a:lnTo>
                    <a:lnTo>
                      <a:pt x="179" y="110"/>
                    </a:lnTo>
                    <a:lnTo>
                      <a:pt x="164" y="110"/>
                    </a:lnTo>
                    <a:lnTo>
                      <a:pt x="153" y="106"/>
                    </a:lnTo>
                    <a:lnTo>
                      <a:pt x="149" y="111"/>
                    </a:lnTo>
                    <a:lnTo>
                      <a:pt x="116" y="114"/>
                    </a:lnTo>
                    <a:lnTo>
                      <a:pt x="97" y="127"/>
                    </a:lnTo>
                    <a:lnTo>
                      <a:pt x="83" y="127"/>
                    </a:lnTo>
                    <a:lnTo>
                      <a:pt x="70" y="119"/>
                    </a:lnTo>
                    <a:lnTo>
                      <a:pt x="59" y="118"/>
                    </a:lnTo>
                    <a:lnTo>
                      <a:pt x="51" y="124"/>
                    </a:lnTo>
                    <a:lnTo>
                      <a:pt x="49" y="132"/>
                    </a:lnTo>
                    <a:lnTo>
                      <a:pt x="44" y="134"/>
                    </a:lnTo>
                    <a:lnTo>
                      <a:pt x="34" y="129"/>
                    </a:lnTo>
                    <a:lnTo>
                      <a:pt x="28" y="121"/>
                    </a:lnTo>
                    <a:lnTo>
                      <a:pt x="19" y="119"/>
                    </a:lnTo>
                    <a:lnTo>
                      <a:pt x="11" y="119"/>
                    </a:lnTo>
                    <a:lnTo>
                      <a:pt x="0" y="123"/>
                    </a:lnTo>
                    <a:lnTo>
                      <a:pt x="7" y="132"/>
                    </a:lnTo>
                    <a:lnTo>
                      <a:pt x="16" y="137"/>
                    </a:lnTo>
                    <a:lnTo>
                      <a:pt x="17" y="144"/>
                    </a:lnTo>
                    <a:lnTo>
                      <a:pt x="17" y="155"/>
                    </a:lnTo>
                    <a:lnTo>
                      <a:pt x="11" y="162"/>
                    </a:lnTo>
                    <a:lnTo>
                      <a:pt x="17" y="167"/>
                    </a:lnTo>
                    <a:lnTo>
                      <a:pt x="27" y="171"/>
                    </a:lnTo>
                    <a:lnTo>
                      <a:pt x="36" y="172"/>
                    </a:lnTo>
                    <a:lnTo>
                      <a:pt x="44" y="168"/>
                    </a:lnTo>
                    <a:lnTo>
                      <a:pt x="51" y="173"/>
                    </a:lnTo>
                    <a:lnTo>
                      <a:pt x="65" y="178"/>
                    </a:lnTo>
                    <a:lnTo>
                      <a:pt x="68" y="177"/>
                    </a:lnTo>
                    <a:lnTo>
                      <a:pt x="84" y="172"/>
                    </a:lnTo>
                    <a:lnTo>
                      <a:pt x="104" y="165"/>
                    </a:lnTo>
                    <a:lnTo>
                      <a:pt x="122" y="164"/>
                    </a:lnTo>
                    <a:lnTo>
                      <a:pt x="132" y="161"/>
                    </a:lnTo>
                    <a:lnTo>
                      <a:pt x="137" y="157"/>
                    </a:lnTo>
                    <a:lnTo>
                      <a:pt x="143" y="156"/>
                    </a:lnTo>
                    <a:lnTo>
                      <a:pt x="146" y="159"/>
                    </a:lnTo>
                    <a:lnTo>
                      <a:pt x="146" y="164"/>
                    </a:lnTo>
                    <a:lnTo>
                      <a:pt x="148" y="171"/>
                    </a:lnTo>
                    <a:lnTo>
                      <a:pt x="152" y="178"/>
                    </a:lnTo>
                    <a:lnTo>
                      <a:pt x="163" y="187"/>
                    </a:lnTo>
                    <a:lnTo>
                      <a:pt x="168" y="187"/>
                    </a:lnTo>
                    <a:lnTo>
                      <a:pt x="178" y="193"/>
                    </a:lnTo>
                    <a:lnTo>
                      <a:pt x="208" y="198"/>
                    </a:lnTo>
                    <a:lnTo>
                      <a:pt x="222" y="203"/>
                    </a:lnTo>
                    <a:lnTo>
                      <a:pt x="231" y="203"/>
                    </a:lnTo>
                    <a:lnTo>
                      <a:pt x="247" y="203"/>
                    </a:lnTo>
                    <a:lnTo>
                      <a:pt x="275" y="205"/>
                    </a:lnTo>
                    <a:lnTo>
                      <a:pt x="283" y="200"/>
                    </a:lnTo>
                    <a:lnTo>
                      <a:pt x="292" y="189"/>
                    </a:lnTo>
                    <a:lnTo>
                      <a:pt x="305" y="187"/>
                    </a:lnTo>
                    <a:lnTo>
                      <a:pt x="325" y="191"/>
                    </a:lnTo>
                    <a:lnTo>
                      <a:pt x="330" y="182"/>
                    </a:lnTo>
                    <a:lnTo>
                      <a:pt x="334" y="182"/>
                    </a:lnTo>
                    <a:lnTo>
                      <a:pt x="351" y="184"/>
                    </a:lnTo>
                    <a:lnTo>
                      <a:pt x="353" y="176"/>
                    </a:lnTo>
                    <a:lnTo>
                      <a:pt x="362" y="172"/>
                    </a:lnTo>
                    <a:lnTo>
                      <a:pt x="372" y="161"/>
                    </a:lnTo>
                    <a:lnTo>
                      <a:pt x="383" y="159"/>
                    </a:lnTo>
                    <a:lnTo>
                      <a:pt x="382" y="148"/>
                    </a:lnTo>
                    <a:lnTo>
                      <a:pt x="382" y="138"/>
                    </a:lnTo>
                    <a:lnTo>
                      <a:pt x="390" y="119"/>
                    </a:lnTo>
                    <a:lnTo>
                      <a:pt x="384" y="111"/>
                    </a:lnTo>
                    <a:lnTo>
                      <a:pt x="388" y="103"/>
                    </a:lnTo>
                    <a:lnTo>
                      <a:pt x="415" y="103"/>
                    </a:lnTo>
                    <a:lnTo>
                      <a:pt x="420" y="95"/>
                    </a:lnTo>
                    <a:lnTo>
                      <a:pt x="420" y="75"/>
                    </a:lnTo>
                    <a:lnTo>
                      <a:pt x="412" y="62"/>
                    </a:lnTo>
                    <a:lnTo>
                      <a:pt x="406" y="40"/>
                    </a:lnTo>
                    <a:lnTo>
                      <a:pt x="406" y="26"/>
                    </a:lnTo>
                    <a:lnTo>
                      <a:pt x="398" y="15"/>
                    </a:lnTo>
                    <a:lnTo>
                      <a:pt x="362" y="19"/>
                    </a:lnTo>
                    <a:lnTo>
                      <a:pt x="348" y="6"/>
                    </a:lnTo>
                    <a:lnTo>
                      <a:pt x="340" y="1"/>
                    </a:lnTo>
                    <a:lnTo>
                      <a:pt x="307" y="0"/>
                    </a:lnTo>
                    <a:lnTo>
                      <a:pt x="301" y="10"/>
                    </a:lnTo>
                    <a:lnTo>
                      <a:pt x="297" y="19"/>
                    </a:lnTo>
                    <a:lnTo>
                      <a:pt x="287" y="27"/>
                    </a:lnTo>
                    <a:lnTo>
                      <a:pt x="278" y="31"/>
                    </a:lnTo>
                    <a:lnTo>
                      <a:pt x="267" y="32"/>
                    </a:lnTo>
                    <a:lnTo>
                      <a:pt x="256" y="31"/>
                    </a:lnTo>
                    <a:lnTo>
                      <a:pt x="249" y="25"/>
                    </a:lnTo>
                    <a:lnTo>
                      <a:pt x="235" y="20"/>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245" name="Freeform 176"/>
              <p:cNvSpPr>
                <a:spLocks noChangeAspect="1"/>
              </p:cNvSpPr>
              <p:nvPr/>
            </p:nvSpPr>
            <p:spPr bwMode="gray">
              <a:xfrm>
                <a:off x="4783931" y="2875310"/>
                <a:ext cx="7938" cy="4763"/>
              </a:xfrm>
              <a:custGeom>
                <a:avLst/>
                <a:gdLst/>
                <a:ahLst/>
                <a:cxnLst>
                  <a:cxn ang="0">
                    <a:pos x="18" y="7"/>
                  </a:cxn>
                  <a:cxn ang="0">
                    <a:pos x="21" y="11"/>
                  </a:cxn>
                  <a:cxn ang="0">
                    <a:pos x="16" y="13"/>
                  </a:cxn>
                  <a:cxn ang="0">
                    <a:pos x="10" y="12"/>
                  </a:cxn>
                  <a:cxn ang="0">
                    <a:pos x="6" y="7"/>
                  </a:cxn>
                  <a:cxn ang="0">
                    <a:pos x="0" y="0"/>
                  </a:cxn>
                  <a:cxn ang="0">
                    <a:pos x="13" y="1"/>
                  </a:cxn>
                  <a:cxn ang="0">
                    <a:pos x="18" y="7"/>
                  </a:cxn>
                </a:cxnLst>
                <a:rect l="0" t="0" r="r" b="b"/>
                <a:pathLst>
                  <a:path w="21" h="13">
                    <a:moveTo>
                      <a:pt x="18" y="7"/>
                    </a:moveTo>
                    <a:lnTo>
                      <a:pt x="21" y="11"/>
                    </a:lnTo>
                    <a:lnTo>
                      <a:pt x="16" y="13"/>
                    </a:lnTo>
                    <a:lnTo>
                      <a:pt x="10" y="12"/>
                    </a:lnTo>
                    <a:lnTo>
                      <a:pt x="6" y="7"/>
                    </a:lnTo>
                    <a:lnTo>
                      <a:pt x="0" y="0"/>
                    </a:lnTo>
                    <a:lnTo>
                      <a:pt x="13" y="1"/>
                    </a:lnTo>
                    <a:lnTo>
                      <a:pt x="18" y="7"/>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246" name="Freeform 177"/>
              <p:cNvSpPr>
                <a:spLocks noChangeAspect="1"/>
              </p:cNvSpPr>
              <p:nvPr/>
            </p:nvSpPr>
            <p:spPr bwMode="gray">
              <a:xfrm>
                <a:off x="4925219" y="2757835"/>
                <a:ext cx="4763" cy="9525"/>
              </a:xfrm>
              <a:custGeom>
                <a:avLst/>
                <a:gdLst/>
                <a:ahLst/>
                <a:cxnLst>
                  <a:cxn ang="0">
                    <a:pos x="8" y="30"/>
                  </a:cxn>
                  <a:cxn ang="0">
                    <a:pos x="14" y="23"/>
                  </a:cxn>
                  <a:cxn ang="0">
                    <a:pos x="14" y="12"/>
                  </a:cxn>
                  <a:cxn ang="0">
                    <a:pos x="13" y="5"/>
                  </a:cxn>
                  <a:cxn ang="0">
                    <a:pos x="4" y="0"/>
                  </a:cxn>
                  <a:cxn ang="0">
                    <a:pos x="2" y="8"/>
                  </a:cxn>
                  <a:cxn ang="0">
                    <a:pos x="0" y="18"/>
                  </a:cxn>
                  <a:cxn ang="0">
                    <a:pos x="8" y="30"/>
                  </a:cxn>
                </a:cxnLst>
                <a:rect l="0" t="0" r="r" b="b"/>
                <a:pathLst>
                  <a:path w="14" h="30">
                    <a:moveTo>
                      <a:pt x="8" y="30"/>
                    </a:moveTo>
                    <a:lnTo>
                      <a:pt x="14" y="23"/>
                    </a:lnTo>
                    <a:lnTo>
                      <a:pt x="14" y="12"/>
                    </a:lnTo>
                    <a:lnTo>
                      <a:pt x="13" y="5"/>
                    </a:lnTo>
                    <a:lnTo>
                      <a:pt x="4" y="0"/>
                    </a:lnTo>
                    <a:lnTo>
                      <a:pt x="2" y="8"/>
                    </a:lnTo>
                    <a:lnTo>
                      <a:pt x="0" y="18"/>
                    </a:lnTo>
                    <a:lnTo>
                      <a:pt x="8" y="30"/>
                    </a:lnTo>
                    <a:close/>
                  </a:path>
                </a:pathLst>
              </a:custGeom>
              <a:grpFill/>
              <a:ln w="6350" cap="flat" cmpd="sng">
                <a:noFill/>
                <a:prstDash val="solid"/>
                <a:round/>
                <a:headEnd type="none" w="med" len="med"/>
                <a:tailEnd type="none" w="med" len="med"/>
              </a:ln>
              <a:effectLst/>
            </p:spPr>
            <p:txBody>
              <a:bodyPr/>
              <a:lstStyle/>
              <a:p>
                <a:endParaRPr lang="en-US" sz="1013" dirty="0"/>
              </a:p>
            </p:txBody>
          </p:sp>
          <p:grpSp>
            <p:nvGrpSpPr>
              <p:cNvPr id="247" name="Group 178"/>
              <p:cNvGrpSpPr>
                <a:grpSpLocks noChangeAspect="1"/>
              </p:cNvGrpSpPr>
              <p:nvPr/>
            </p:nvGrpSpPr>
            <p:grpSpPr bwMode="gray">
              <a:xfrm>
                <a:off x="4876006" y="2765772"/>
                <a:ext cx="204788" cy="242888"/>
                <a:chOff x="2589" y="1903"/>
                <a:chExt cx="129" cy="153"/>
              </a:xfrm>
              <a:grpFill/>
            </p:grpSpPr>
            <p:sp>
              <p:nvSpPr>
                <p:cNvPr id="290" name="Freeform 179"/>
                <p:cNvSpPr>
                  <a:spLocks noChangeAspect="1"/>
                </p:cNvSpPr>
                <p:nvPr/>
              </p:nvSpPr>
              <p:spPr bwMode="gray">
                <a:xfrm>
                  <a:off x="2653" y="2034"/>
                  <a:ext cx="34" cy="22"/>
                </a:xfrm>
                <a:custGeom>
                  <a:avLst/>
                  <a:gdLst/>
                  <a:ahLst/>
                  <a:cxnLst>
                    <a:cxn ang="0">
                      <a:pos x="172" y="0"/>
                    </a:cxn>
                    <a:cxn ang="0">
                      <a:pos x="168" y="1"/>
                    </a:cxn>
                    <a:cxn ang="0">
                      <a:pos x="168" y="2"/>
                    </a:cxn>
                    <a:cxn ang="0">
                      <a:pos x="167" y="12"/>
                    </a:cxn>
                    <a:cxn ang="0">
                      <a:pos x="153" y="34"/>
                    </a:cxn>
                    <a:cxn ang="0">
                      <a:pos x="143" y="60"/>
                    </a:cxn>
                    <a:cxn ang="0">
                      <a:pos x="142" y="66"/>
                    </a:cxn>
                    <a:cxn ang="0">
                      <a:pos x="146" y="70"/>
                    </a:cxn>
                    <a:cxn ang="0">
                      <a:pos x="147" y="75"/>
                    </a:cxn>
                    <a:cxn ang="0">
                      <a:pos x="152" y="87"/>
                    </a:cxn>
                    <a:cxn ang="0">
                      <a:pos x="146" y="103"/>
                    </a:cxn>
                    <a:cxn ang="0">
                      <a:pos x="145" y="110"/>
                    </a:cxn>
                    <a:cxn ang="0">
                      <a:pos x="130" y="110"/>
                    </a:cxn>
                    <a:cxn ang="0">
                      <a:pos x="118" y="108"/>
                    </a:cxn>
                    <a:cxn ang="0">
                      <a:pos x="108" y="98"/>
                    </a:cxn>
                    <a:cxn ang="0">
                      <a:pos x="99" y="88"/>
                    </a:cxn>
                    <a:cxn ang="0">
                      <a:pos x="84" y="83"/>
                    </a:cxn>
                    <a:cxn ang="0">
                      <a:pos x="76" y="82"/>
                    </a:cxn>
                    <a:cxn ang="0">
                      <a:pos x="67" y="79"/>
                    </a:cxn>
                    <a:cxn ang="0">
                      <a:pos x="61" y="71"/>
                    </a:cxn>
                    <a:cxn ang="0">
                      <a:pos x="49" y="66"/>
                    </a:cxn>
                    <a:cxn ang="0">
                      <a:pos x="37" y="56"/>
                    </a:cxn>
                    <a:cxn ang="0">
                      <a:pos x="25" y="51"/>
                    </a:cxn>
                    <a:cxn ang="0">
                      <a:pos x="8" y="48"/>
                    </a:cxn>
                    <a:cxn ang="0">
                      <a:pos x="2" y="40"/>
                    </a:cxn>
                    <a:cxn ang="0">
                      <a:pos x="0" y="26"/>
                    </a:cxn>
                    <a:cxn ang="0">
                      <a:pos x="1" y="18"/>
                    </a:cxn>
                    <a:cxn ang="0">
                      <a:pos x="3" y="15"/>
                    </a:cxn>
                    <a:cxn ang="0">
                      <a:pos x="6" y="10"/>
                    </a:cxn>
                    <a:cxn ang="0">
                      <a:pos x="9" y="8"/>
                    </a:cxn>
                    <a:cxn ang="0">
                      <a:pos x="19" y="15"/>
                    </a:cxn>
                    <a:cxn ang="0">
                      <a:pos x="25" y="15"/>
                    </a:cxn>
                    <a:cxn ang="0">
                      <a:pos x="41" y="5"/>
                    </a:cxn>
                    <a:cxn ang="0">
                      <a:pos x="62" y="15"/>
                    </a:cxn>
                    <a:cxn ang="0">
                      <a:pos x="66" y="22"/>
                    </a:cxn>
                    <a:cxn ang="0">
                      <a:pos x="73" y="22"/>
                    </a:cxn>
                    <a:cxn ang="0">
                      <a:pos x="80" y="20"/>
                    </a:cxn>
                    <a:cxn ang="0">
                      <a:pos x="110" y="16"/>
                    </a:cxn>
                    <a:cxn ang="0">
                      <a:pos x="119" y="13"/>
                    </a:cxn>
                    <a:cxn ang="0">
                      <a:pos x="127" y="8"/>
                    </a:cxn>
                    <a:cxn ang="0">
                      <a:pos x="146" y="8"/>
                    </a:cxn>
                    <a:cxn ang="0">
                      <a:pos x="152" y="4"/>
                    </a:cxn>
                    <a:cxn ang="0">
                      <a:pos x="163" y="2"/>
                    </a:cxn>
                    <a:cxn ang="0">
                      <a:pos x="172" y="0"/>
                    </a:cxn>
                  </a:cxnLst>
                  <a:rect l="0" t="0" r="r" b="b"/>
                  <a:pathLst>
                    <a:path w="172" h="110">
                      <a:moveTo>
                        <a:pt x="172" y="0"/>
                      </a:moveTo>
                      <a:lnTo>
                        <a:pt x="168" y="1"/>
                      </a:lnTo>
                      <a:lnTo>
                        <a:pt x="168" y="2"/>
                      </a:lnTo>
                      <a:lnTo>
                        <a:pt x="167" y="12"/>
                      </a:lnTo>
                      <a:lnTo>
                        <a:pt x="153" y="34"/>
                      </a:lnTo>
                      <a:lnTo>
                        <a:pt x="143" y="60"/>
                      </a:lnTo>
                      <a:lnTo>
                        <a:pt x="142" y="66"/>
                      </a:lnTo>
                      <a:lnTo>
                        <a:pt x="146" y="70"/>
                      </a:lnTo>
                      <a:lnTo>
                        <a:pt x="147" y="75"/>
                      </a:lnTo>
                      <a:lnTo>
                        <a:pt x="152" y="87"/>
                      </a:lnTo>
                      <a:lnTo>
                        <a:pt x="146" y="103"/>
                      </a:lnTo>
                      <a:lnTo>
                        <a:pt x="145" y="110"/>
                      </a:lnTo>
                      <a:lnTo>
                        <a:pt x="130" y="110"/>
                      </a:lnTo>
                      <a:lnTo>
                        <a:pt x="118" y="108"/>
                      </a:lnTo>
                      <a:lnTo>
                        <a:pt x="108" y="98"/>
                      </a:lnTo>
                      <a:lnTo>
                        <a:pt x="99" y="88"/>
                      </a:lnTo>
                      <a:lnTo>
                        <a:pt x="84" y="83"/>
                      </a:lnTo>
                      <a:lnTo>
                        <a:pt x="76" y="82"/>
                      </a:lnTo>
                      <a:lnTo>
                        <a:pt x="67" y="79"/>
                      </a:lnTo>
                      <a:lnTo>
                        <a:pt x="61" y="71"/>
                      </a:lnTo>
                      <a:lnTo>
                        <a:pt x="49" y="66"/>
                      </a:lnTo>
                      <a:lnTo>
                        <a:pt x="37" y="56"/>
                      </a:lnTo>
                      <a:lnTo>
                        <a:pt x="25" y="51"/>
                      </a:lnTo>
                      <a:lnTo>
                        <a:pt x="8" y="48"/>
                      </a:lnTo>
                      <a:lnTo>
                        <a:pt x="2" y="40"/>
                      </a:lnTo>
                      <a:lnTo>
                        <a:pt x="0" y="26"/>
                      </a:lnTo>
                      <a:lnTo>
                        <a:pt x="1" y="18"/>
                      </a:lnTo>
                      <a:lnTo>
                        <a:pt x="3" y="15"/>
                      </a:lnTo>
                      <a:lnTo>
                        <a:pt x="6" y="10"/>
                      </a:lnTo>
                      <a:lnTo>
                        <a:pt x="9" y="8"/>
                      </a:lnTo>
                      <a:lnTo>
                        <a:pt x="19" y="15"/>
                      </a:lnTo>
                      <a:lnTo>
                        <a:pt x="25" y="15"/>
                      </a:lnTo>
                      <a:lnTo>
                        <a:pt x="41" y="5"/>
                      </a:lnTo>
                      <a:lnTo>
                        <a:pt x="62" y="15"/>
                      </a:lnTo>
                      <a:lnTo>
                        <a:pt x="66" y="22"/>
                      </a:lnTo>
                      <a:lnTo>
                        <a:pt x="73" y="22"/>
                      </a:lnTo>
                      <a:lnTo>
                        <a:pt x="80" y="20"/>
                      </a:lnTo>
                      <a:lnTo>
                        <a:pt x="110" y="16"/>
                      </a:lnTo>
                      <a:lnTo>
                        <a:pt x="119" y="13"/>
                      </a:lnTo>
                      <a:lnTo>
                        <a:pt x="127" y="8"/>
                      </a:lnTo>
                      <a:lnTo>
                        <a:pt x="146" y="8"/>
                      </a:lnTo>
                      <a:lnTo>
                        <a:pt x="152" y="4"/>
                      </a:lnTo>
                      <a:lnTo>
                        <a:pt x="163" y="2"/>
                      </a:lnTo>
                      <a:lnTo>
                        <a:pt x="172" y="0"/>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291" name="Freeform 180"/>
                <p:cNvSpPr>
                  <a:spLocks noChangeAspect="1"/>
                </p:cNvSpPr>
                <p:nvPr/>
              </p:nvSpPr>
              <p:spPr bwMode="gray">
                <a:xfrm>
                  <a:off x="2606" y="1991"/>
                  <a:ext cx="16" cy="35"/>
                </a:xfrm>
                <a:custGeom>
                  <a:avLst/>
                  <a:gdLst/>
                  <a:ahLst/>
                  <a:cxnLst>
                    <a:cxn ang="0">
                      <a:pos x="50" y="0"/>
                    </a:cxn>
                    <a:cxn ang="0">
                      <a:pos x="63" y="5"/>
                    </a:cxn>
                    <a:cxn ang="0">
                      <a:pos x="64" y="8"/>
                    </a:cxn>
                    <a:cxn ang="0">
                      <a:pos x="70" y="12"/>
                    </a:cxn>
                    <a:cxn ang="0">
                      <a:pos x="75" y="24"/>
                    </a:cxn>
                    <a:cxn ang="0">
                      <a:pos x="81" y="43"/>
                    </a:cxn>
                    <a:cxn ang="0">
                      <a:pos x="82" y="63"/>
                    </a:cxn>
                    <a:cxn ang="0">
                      <a:pos x="80" y="79"/>
                    </a:cxn>
                    <a:cxn ang="0">
                      <a:pos x="81" y="111"/>
                    </a:cxn>
                    <a:cxn ang="0">
                      <a:pos x="80" y="138"/>
                    </a:cxn>
                    <a:cxn ang="0">
                      <a:pos x="76" y="144"/>
                    </a:cxn>
                    <a:cxn ang="0">
                      <a:pos x="76" y="149"/>
                    </a:cxn>
                    <a:cxn ang="0">
                      <a:pos x="70" y="154"/>
                    </a:cxn>
                    <a:cxn ang="0">
                      <a:pos x="57" y="150"/>
                    </a:cxn>
                    <a:cxn ang="0">
                      <a:pos x="52" y="155"/>
                    </a:cxn>
                    <a:cxn ang="0">
                      <a:pos x="47" y="165"/>
                    </a:cxn>
                    <a:cxn ang="0">
                      <a:pos x="41" y="171"/>
                    </a:cxn>
                    <a:cxn ang="0">
                      <a:pos x="31" y="173"/>
                    </a:cxn>
                    <a:cxn ang="0">
                      <a:pos x="26" y="168"/>
                    </a:cxn>
                    <a:cxn ang="0">
                      <a:pos x="15" y="152"/>
                    </a:cxn>
                    <a:cxn ang="0">
                      <a:pos x="14" y="144"/>
                    </a:cxn>
                    <a:cxn ang="0">
                      <a:pos x="14" y="139"/>
                    </a:cxn>
                    <a:cxn ang="0">
                      <a:pos x="11" y="130"/>
                    </a:cxn>
                    <a:cxn ang="0">
                      <a:pos x="14" y="109"/>
                    </a:cxn>
                    <a:cxn ang="0">
                      <a:pos x="17" y="106"/>
                    </a:cxn>
                    <a:cxn ang="0">
                      <a:pos x="18" y="101"/>
                    </a:cxn>
                    <a:cxn ang="0">
                      <a:pos x="16" y="97"/>
                    </a:cxn>
                    <a:cxn ang="0">
                      <a:pos x="14" y="89"/>
                    </a:cxn>
                    <a:cxn ang="0">
                      <a:pos x="15" y="80"/>
                    </a:cxn>
                    <a:cxn ang="0">
                      <a:pos x="15" y="70"/>
                    </a:cxn>
                    <a:cxn ang="0">
                      <a:pos x="12" y="63"/>
                    </a:cxn>
                    <a:cxn ang="0">
                      <a:pos x="10" y="54"/>
                    </a:cxn>
                    <a:cxn ang="0">
                      <a:pos x="7" y="53"/>
                    </a:cxn>
                    <a:cxn ang="0">
                      <a:pos x="4" y="53"/>
                    </a:cxn>
                    <a:cxn ang="0">
                      <a:pos x="0" y="47"/>
                    </a:cxn>
                    <a:cxn ang="0">
                      <a:pos x="0" y="26"/>
                    </a:cxn>
                    <a:cxn ang="0">
                      <a:pos x="1" y="25"/>
                    </a:cxn>
                    <a:cxn ang="0">
                      <a:pos x="10" y="33"/>
                    </a:cxn>
                    <a:cxn ang="0">
                      <a:pos x="20" y="32"/>
                    </a:cxn>
                    <a:cxn ang="0">
                      <a:pos x="39" y="12"/>
                    </a:cxn>
                    <a:cxn ang="0">
                      <a:pos x="45" y="10"/>
                    </a:cxn>
                    <a:cxn ang="0">
                      <a:pos x="50" y="0"/>
                    </a:cxn>
                  </a:cxnLst>
                  <a:rect l="0" t="0" r="r" b="b"/>
                  <a:pathLst>
                    <a:path w="82" h="173">
                      <a:moveTo>
                        <a:pt x="50" y="0"/>
                      </a:moveTo>
                      <a:lnTo>
                        <a:pt x="63" y="5"/>
                      </a:lnTo>
                      <a:lnTo>
                        <a:pt x="64" y="8"/>
                      </a:lnTo>
                      <a:lnTo>
                        <a:pt x="70" y="12"/>
                      </a:lnTo>
                      <a:lnTo>
                        <a:pt x="75" y="24"/>
                      </a:lnTo>
                      <a:lnTo>
                        <a:pt x="81" y="43"/>
                      </a:lnTo>
                      <a:lnTo>
                        <a:pt x="82" y="63"/>
                      </a:lnTo>
                      <a:lnTo>
                        <a:pt x="80" y="79"/>
                      </a:lnTo>
                      <a:lnTo>
                        <a:pt x="81" y="111"/>
                      </a:lnTo>
                      <a:lnTo>
                        <a:pt x="80" y="138"/>
                      </a:lnTo>
                      <a:lnTo>
                        <a:pt x="76" y="144"/>
                      </a:lnTo>
                      <a:lnTo>
                        <a:pt x="76" y="149"/>
                      </a:lnTo>
                      <a:lnTo>
                        <a:pt x="70" y="154"/>
                      </a:lnTo>
                      <a:lnTo>
                        <a:pt x="57" y="150"/>
                      </a:lnTo>
                      <a:lnTo>
                        <a:pt x="52" y="155"/>
                      </a:lnTo>
                      <a:lnTo>
                        <a:pt x="47" y="165"/>
                      </a:lnTo>
                      <a:lnTo>
                        <a:pt x="41" y="171"/>
                      </a:lnTo>
                      <a:lnTo>
                        <a:pt x="31" y="173"/>
                      </a:lnTo>
                      <a:lnTo>
                        <a:pt x="26" y="168"/>
                      </a:lnTo>
                      <a:lnTo>
                        <a:pt x="15" y="152"/>
                      </a:lnTo>
                      <a:lnTo>
                        <a:pt x="14" y="144"/>
                      </a:lnTo>
                      <a:lnTo>
                        <a:pt x="14" y="139"/>
                      </a:lnTo>
                      <a:lnTo>
                        <a:pt x="11" y="130"/>
                      </a:lnTo>
                      <a:lnTo>
                        <a:pt x="14" y="109"/>
                      </a:lnTo>
                      <a:lnTo>
                        <a:pt x="17" y="106"/>
                      </a:lnTo>
                      <a:lnTo>
                        <a:pt x="18" y="101"/>
                      </a:lnTo>
                      <a:lnTo>
                        <a:pt x="16" y="97"/>
                      </a:lnTo>
                      <a:lnTo>
                        <a:pt x="14" y="89"/>
                      </a:lnTo>
                      <a:lnTo>
                        <a:pt x="15" y="80"/>
                      </a:lnTo>
                      <a:lnTo>
                        <a:pt x="15" y="70"/>
                      </a:lnTo>
                      <a:lnTo>
                        <a:pt x="12" y="63"/>
                      </a:lnTo>
                      <a:lnTo>
                        <a:pt x="10" y="54"/>
                      </a:lnTo>
                      <a:lnTo>
                        <a:pt x="7" y="53"/>
                      </a:lnTo>
                      <a:lnTo>
                        <a:pt x="4" y="53"/>
                      </a:lnTo>
                      <a:lnTo>
                        <a:pt x="0" y="47"/>
                      </a:lnTo>
                      <a:lnTo>
                        <a:pt x="0" y="26"/>
                      </a:lnTo>
                      <a:lnTo>
                        <a:pt x="1" y="25"/>
                      </a:lnTo>
                      <a:lnTo>
                        <a:pt x="10" y="33"/>
                      </a:lnTo>
                      <a:lnTo>
                        <a:pt x="20" y="32"/>
                      </a:lnTo>
                      <a:lnTo>
                        <a:pt x="39" y="12"/>
                      </a:lnTo>
                      <a:lnTo>
                        <a:pt x="45" y="10"/>
                      </a:lnTo>
                      <a:lnTo>
                        <a:pt x="50" y="0"/>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292" name="Freeform 181"/>
                <p:cNvSpPr>
                  <a:spLocks noChangeAspect="1"/>
                </p:cNvSpPr>
                <p:nvPr/>
              </p:nvSpPr>
              <p:spPr bwMode="gray">
                <a:xfrm>
                  <a:off x="2589" y="1903"/>
                  <a:ext cx="129" cy="136"/>
                </a:xfrm>
                <a:custGeom>
                  <a:avLst/>
                  <a:gdLst/>
                  <a:ahLst/>
                  <a:cxnLst>
                    <a:cxn ang="0">
                      <a:pos x="195" y="38"/>
                    </a:cxn>
                    <a:cxn ang="0">
                      <a:pos x="186" y="59"/>
                    </a:cxn>
                    <a:cxn ang="0">
                      <a:pos x="147" y="53"/>
                    </a:cxn>
                    <a:cxn ang="0">
                      <a:pos x="125" y="89"/>
                    </a:cxn>
                    <a:cxn ang="0">
                      <a:pos x="98" y="73"/>
                    </a:cxn>
                    <a:cxn ang="0">
                      <a:pos x="75" y="76"/>
                    </a:cxn>
                    <a:cxn ang="0">
                      <a:pos x="23" y="96"/>
                    </a:cxn>
                    <a:cxn ang="0">
                      <a:pos x="5" y="107"/>
                    </a:cxn>
                    <a:cxn ang="0">
                      <a:pos x="2" y="156"/>
                    </a:cxn>
                    <a:cxn ang="0">
                      <a:pos x="11" y="177"/>
                    </a:cxn>
                    <a:cxn ang="0">
                      <a:pos x="13" y="216"/>
                    </a:cxn>
                    <a:cxn ang="0">
                      <a:pos x="48" y="245"/>
                    </a:cxn>
                    <a:cxn ang="0">
                      <a:pos x="64" y="254"/>
                    </a:cxn>
                    <a:cxn ang="0">
                      <a:pos x="94" y="224"/>
                    </a:cxn>
                    <a:cxn ang="0">
                      <a:pos x="132" y="213"/>
                    </a:cxn>
                    <a:cxn ang="0">
                      <a:pos x="195" y="259"/>
                    </a:cxn>
                    <a:cxn ang="0">
                      <a:pos x="231" y="333"/>
                    </a:cxn>
                    <a:cxn ang="0">
                      <a:pos x="259" y="358"/>
                    </a:cxn>
                    <a:cxn ang="0">
                      <a:pos x="309" y="410"/>
                    </a:cxn>
                    <a:cxn ang="0">
                      <a:pos x="379" y="444"/>
                    </a:cxn>
                    <a:cxn ang="0">
                      <a:pos x="421" y="479"/>
                    </a:cxn>
                    <a:cxn ang="0">
                      <a:pos x="444" y="488"/>
                    </a:cxn>
                    <a:cxn ang="0">
                      <a:pos x="455" y="520"/>
                    </a:cxn>
                    <a:cxn ang="0">
                      <a:pos x="483" y="527"/>
                    </a:cxn>
                    <a:cxn ang="0">
                      <a:pos x="498" y="559"/>
                    </a:cxn>
                    <a:cxn ang="0">
                      <a:pos x="507" y="624"/>
                    </a:cxn>
                    <a:cxn ang="0">
                      <a:pos x="492" y="661"/>
                    </a:cxn>
                    <a:cxn ang="0">
                      <a:pos x="496" y="681"/>
                    </a:cxn>
                    <a:cxn ang="0">
                      <a:pos x="522" y="661"/>
                    </a:cxn>
                    <a:cxn ang="0">
                      <a:pos x="540" y="643"/>
                    </a:cxn>
                    <a:cxn ang="0">
                      <a:pos x="562" y="607"/>
                    </a:cxn>
                    <a:cxn ang="0">
                      <a:pos x="568" y="585"/>
                    </a:cxn>
                    <a:cxn ang="0">
                      <a:pos x="549" y="558"/>
                    </a:cxn>
                    <a:cxn ang="0">
                      <a:pos x="551" y="511"/>
                    </a:cxn>
                    <a:cxn ang="0">
                      <a:pos x="604" y="512"/>
                    </a:cxn>
                    <a:cxn ang="0">
                      <a:pos x="637" y="546"/>
                    </a:cxn>
                    <a:cxn ang="0">
                      <a:pos x="636" y="511"/>
                    </a:cxn>
                    <a:cxn ang="0">
                      <a:pos x="572" y="460"/>
                    </a:cxn>
                    <a:cxn ang="0">
                      <a:pos x="510" y="430"/>
                    </a:cxn>
                    <a:cxn ang="0">
                      <a:pos x="508" y="414"/>
                    </a:cxn>
                    <a:cxn ang="0">
                      <a:pos x="500" y="392"/>
                    </a:cxn>
                    <a:cxn ang="0">
                      <a:pos x="465" y="394"/>
                    </a:cxn>
                    <a:cxn ang="0">
                      <a:pos x="437" y="382"/>
                    </a:cxn>
                    <a:cxn ang="0">
                      <a:pos x="405" y="345"/>
                    </a:cxn>
                    <a:cxn ang="0">
                      <a:pos x="382" y="285"/>
                    </a:cxn>
                    <a:cxn ang="0">
                      <a:pos x="362" y="263"/>
                    </a:cxn>
                    <a:cxn ang="0">
                      <a:pos x="314" y="230"/>
                    </a:cxn>
                    <a:cxn ang="0">
                      <a:pos x="308" y="177"/>
                    </a:cxn>
                    <a:cxn ang="0">
                      <a:pos x="304" y="156"/>
                    </a:cxn>
                    <a:cxn ang="0">
                      <a:pos x="318" y="126"/>
                    </a:cxn>
                    <a:cxn ang="0">
                      <a:pos x="366" y="111"/>
                    </a:cxn>
                    <a:cxn ang="0">
                      <a:pos x="379" y="121"/>
                    </a:cxn>
                    <a:cxn ang="0">
                      <a:pos x="393" y="119"/>
                    </a:cxn>
                    <a:cxn ang="0">
                      <a:pos x="385" y="105"/>
                    </a:cxn>
                    <a:cxn ang="0">
                      <a:pos x="371" y="84"/>
                    </a:cxn>
                    <a:cxn ang="0">
                      <a:pos x="367" y="69"/>
                    </a:cxn>
                    <a:cxn ang="0">
                      <a:pos x="372" y="47"/>
                    </a:cxn>
                    <a:cxn ang="0">
                      <a:pos x="313" y="31"/>
                    </a:cxn>
                    <a:cxn ang="0">
                      <a:pos x="296" y="3"/>
                    </a:cxn>
                    <a:cxn ang="0">
                      <a:pos x="272" y="8"/>
                    </a:cxn>
                    <a:cxn ang="0">
                      <a:pos x="215" y="22"/>
                    </a:cxn>
                  </a:cxnLst>
                  <a:rect l="0" t="0" r="r" b="b"/>
                  <a:pathLst>
                    <a:path w="645" h="681">
                      <a:moveTo>
                        <a:pt x="201" y="17"/>
                      </a:moveTo>
                      <a:lnTo>
                        <a:pt x="199" y="28"/>
                      </a:lnTo>
                      <a:lnTo>
                        <a:pt x="199" y="36"/>
                      </a:lnTo>
                      <a:lnTo>
                        <a:pt x="195" y="38"/>
                      </a:lnTo>
                      <a:lnTo>
                        <a:pt x="184" y="40"/>
                      </a:lnTo>
                      <a:lnTo>
                        <a:pt x="183" y="46"/>
                      </a:lnTo>
                      <a:lnTo>
                        <a:pt x="184" y="53"/>
                      </a:lnTo>
                      <a:lnTo>
                        <a:pt x="186" y="59"/>
                      </a:lnTo>
                      <a:lnTo>
                        <a:pt x="185" y="63"/>
                      </a:lnTo>
                      <a:lnTo>
                        <a:pt x="164" y="59"/>
                      </a:lnTo>
                      <a:lnTo>
                        <a:pt x="153" y="58"/>
                      </a:lnTo>
                      <a:lnTo>
                        <a:pt x="147" y="53"/>
                      </a:lnTo>
                      <a:lnTo>
                        <a:pt x="140" y="49"/>
                      </a:lnTo>
                      <a:lnTo>
                        <a:pt x="137" y="60"/>
                      </a:lnTo>
                      <a:lnTo>
                        <a:pt x="126" y="79"/>
                      </a:lnTo>
                      <a:lnTo>
                        <a:pt x="125" y="89"/>
                      </a:lnTo>
                      <a:lnTo>
                        <a:pt x="123" y="94"/>
                      </a:lnTo>
                      <a:lnTo>
                        <a:pt x="115" y="89"/>
                      </a:lnTo>
                      <a:lnTo>
                        <a:pt x="109" y="81"/>
                      </a:lnTo>
                      <a:lnTo>
                        <a:pt x="98" y="73"/>
                      </a:lnTo>
                      <a:lnTo>
                        <a:pt x="92" y="53"/>
                      </a:lnTo>
                      <a:lnTo>
                        <a:pt x="81" y="59"/>
                      </a:lnTo>
                      <a:lnTo>
                        <a:pt x="75" y="68"/>
                      </a:lnTo>
                      <a:lnTo>
                        <a:pt x="75" y="76"/>
                      </a:lnTo>
                      <a:lnTo>
                        <a:pt x="71" y="81"/>
                      </a:lnTo>
                      <a:lnTo>
                        <a:pt x="60" y="90"/>
                      </a:lnTo>
                      <a:lnTo>
                        <a:pt x="48" y="90"/>
                      </a:lnTo>
                      <a:lnTo>
                        <a:pt x="23" y="96"/>
                      </a:lnTo>
                      <a:lnTo>
                        <a:pt x="14" y="96"/>
                      </a:lnTo>
                      <a:lnTo>
                        <a:pt x="5" y="97"/>
                      </a:lnTo>
                      <a:lnTo>
                        <a:pt x="3" y="102"/>
                      </a:lnTo>
                      <a:lnTo>
                        <a:pt x="5" y="107"/>
                      </a:lnTo>
                      <a:lnTo>
                        <a:pt x="16" y="133"/>
                      </a:lnTo>
                      <a:lnTo>
                        <a:pt x="18" y="143"/>
                      </a:lnTo>
                      <a:lnTo>
                        <a:pt x="7" y="150"/>
                      </a:lnTo>
                      <a:lnTo>
                        <a:pt x="2" y="156"/>
                      </a:lnTo>
                      <a:lnTo>
                        <a:pt x="0" y="165"/>
                      </a:lnTo>
                      <a:lnTo>
                        <a:pt x="1" y="170"/>
                      </a:lnTo>
                      <a:lnTo>
                        <a:pt x="2" y="175"/>
                      </a:lnTo>
                      <a:lnTo>
                        <a:pt x="11" y="177"/>
                      </a:lnTo>
                      <a:lnTo>
                        <a:pt x="12" y="186"/>
                      </a:lnTo>
                      <a:lnTo>
                        <a:pt x="10" y="194"/>
                      </a:lnTo>
                      <a:lnTo>
                        <a:pt x="11" y="205"/>
                      </a:lnTo>
                      <a:lnTo>
                        <a:pt x="13" y="216"/>
                      </a:lnTo>
                      <a:lnTo>
                        <a:pt x="19" y="225"/>
                      </a:lnTo>
                      <a:lnTo>
                        <a:pt x="44" y="227"/>
                      </a:lnTo>
                      <a:lnTo>
                        <a:pt x="48" y="236"/>
                      </a:lnTo>
                      <a:lnTo>
                        <a:pt x="48" y="245"/>
                      </a:lnTo>
                      <a:lnTo>
                        <a:pt x="45" y="251"/>
                      </a:lnTo>
                      <a:lnTo>
                        <a:pt x="46" y="254"/>
                      </a:lnTo>
                      <a:lnTo>
                        <a:pt x="54" y="254"/>
                      </a:lnTo>
                      <a:lnTo>
                        <a:pt x="64" y="254"/>
                      </a:lnTo>
                      <a:lnTo>
                        <a:pt x="80" y="247"/>
                      </a:lnTo>
                      <a:lnTo>
                        <a:pt x="81" y="240"/>
                      </a:lnTo>
                      <a:lnTo>
                        <a:pt x="89" y="226"/>
                      </a:lnTo>
                      <a:lnTo>
                        <a:pt x="94" y="224"/>
                      </a:lnTo>
                      <a:lnTo>
                        <a:pt x="97" y="218"/>
                      </a:lnTo>
                      <a:lnTo>
                        <a:pt x="114" y="210"/>
                      </a:lnTo>
                      <a:lnTo>
                        <a:pt x="123" y="210"/>
                      </a:lnTo>
                      <a:lnTo>
                        <a:pt x="132" y="213"/>
                      </a:lnTo>
                      <a:lnTo>
                        <a:pt x="173" y="236"/>
                      </a:lnTo>
                      <a:lnTo>
                        <a:pt x="190" y="243"/>
                      </a:lnTo>
                      <a:lnTo>
                        <a:pt x="193" y="248"/>
                      </a:lnTo>
                      <a:lnTo>
                        <a:pt x="195" y="259"/>
                      </a:lnTo>
                      <a:lnTo>
                        <a:pt x="207" y="294"/>
                      </a:lnTo>
                      <a:lnTo>
                        <a:pt x="211" y="306"/>
                      </a:lnTo>
                      <a:lnTo>
                        <a:pt x="210" y="313"/>
                      </a:lnTo>
                      <a:lnTo>
                        <a:pt x="231" y="333"/>
                      </a:lnTo>
                      <a:lnTo>
                        <a:pt x="241" y="345"/>
                      </a:lnTo>
                      <a:lnTo>
                        <a:pt x="244" y="361"/>
                      </a:lnTo>
                      <a:lnTo>
                        <a:pt x="252" y="358"/>
                      </a:lnTo>
                      <a:lnTo>
                        <a:pt x="259" y="358"/>
                      </a:lnTo>
                      <a:lnTo>
                        <a:pt x="269" y="365"/>
                      </a:lnTo>
                      <a:lnTo>
                        <a:pt x="282" y="386"/>
                      </a:lnTo>
                      <a:lnTo>
                        <a:pt x="292" y="387"/>
                      </a:lnTo>
                      <a:lnTo>
                        <a:pt x="309" y="410"/>
                      </a:lnTo>
                      <a:lnTo>
                        <a:pt x="323" y="424"/>
                      </a:lnTo>
                      <a:lnTo>
                        <a:pt x="347" y="444"/>
                      </a:lnTo>
                      <a:lnTo>
                        <a:pt x="352" y="442"/>
                      </a:lnTo>
                      <a:lnTo>
                        <a:pt x="379" y="444"/>
                      </a:lnTo>
                      <a:lnTo>
                        <a:pt x="385" y="445"/>
                      </a:lnTo>
                      <a:lnTo>
                        <a:pt x="400" y="462"/>
                      </a:lnTo>
                      <a:lnTo>
                        <a:pt x="404" y="472"/>
                      </a:lnTo>
                      <a:lnTo>
                        <a:pt x="421" y="479"/>
                      </a:lnTo>
                      <a:lnTo>
                        <a:pt x="422" y="482"/>
                      </a:lnTo>
                      <a:lnTo>
                        <a:pt x="421" y="490"/>
                      </a:lnTo>
                      <a:lnTo>
                        <a:pt x="440" y="487"/>
                      </a:lnTo>
                      <a:lnTo>
                        <a:pt x="444" y="488"/>
                      </a:lnTo>
                      <a:lnTo>
                        <a:pt x="449" y="494"/>
                      </a:lnTo>
                      <a:lnTo>
                        <a:pt x="453" y="505"/>
                      </a:lnTo>
                      <a:lnTo>
                        <a:pt x="451" y="512"/>
                      </a:lnTo>
                      <a:lnTo>
                        <a:pt x="455" y="520"/>
                      </a:lnTo>
                      <a:lnTo>
                        <a:pt x="467" y="525"/>
                      </a:lnTo>
                      <a:lnTo>
                        <a:pt x="473" y="530"/>
                      </a:lnTo>
                      <a:lnTo>
                        <a:pt x="478" y="537"/>
                      </a:lnTo>
                      <a:lnTo>
                        <a:pt x="483" y="527"/>
                      </a:lnTo>
                      <a:lnTo>
                        <a:pt x="487" y="527"/>
                      </a:lnTo>
                      <a:lnTo>
                        <a:pt x="495" y="539"/>
                      </a:lnTo>
                      <a:lnTo>
                        <a:pt x="495" y="546"/>
                      </a:lnTo>
                      <a:lnTo>
                        <a:pt x="498" y="559"/>
                      </a:lnTo>
                      <a:lnTo>
                        <a:pt x="510" y="578"/>
                      </a:lnTo>
                      <a:lnTo>
                        <a:pt x="513" y="596"/>
                      </a:lnTo>
                      <a:lnTo>
                        <a:pt x="522" y="617"/>
                      </a:lnTo>
                      <a:lnTo>
                        <a:pt x="507" y="624"/>
                      </a:lnTo>
                      <a:lnTo>
                        <a:pt x="500" y="629"/>
                      </a:lnTo>
                      <a:lnTo>
                        <a:pt x="503" y="640"/>
                      </a:lnTo>
                      <a:lnTo>
                        <a:pt x="496" y="651"/>
                      </a:lnTo>
                      <a:lnTo>
                        <a:pt x="492" y="661"/>
                      </a:lnTo>
                      <a:lnTo>
                        <a:pt x="494" y="673"/>
                      </a:lnTo>
                      <a:lnTo>
                        <a:pt x="496" y="681"/>
                      </a:lnTo>
                      <a:lnTo>
                        <a:pt x="496" y="678"/>
                      </a:lnTo>
                      <a:lnTo>
                        <a:pt x="496" y="681"/>
                      </a:lnTo>
                      <a:lnTo>
                        <a:pt x="503" y="681"/>
                      </a:lnTo>
                      <a:lnTo>
                        <a:pt x="511" y="681"/>
                      </a:lnTo>
                      <a:lnTo>
                        <a:pt x="514" y="678"/>
                      </a:lnTo>
                      <a:lnTo>
                        <a:pt x="522" y="661"/>
                      </a:lnTo>
                      <a:lnTo>
                        <a:pt x="525" y="656"/>
                      </a:lnTo>
                      <a:lnTo>
                        <a:pt x="532" y="651"/>
                      </a:lnTo>
                      <a:lnTo>
                        <a:pt x="538" y="649"/>
                      </a:lnTo>
                      <a:lnTo>
                        <a:pt x="540" y="643"/>
                      </a:lnTo>
                      <a:lnTo>
                        <a:pt x="541" y="621"/>
                      </a:lnTo>
                      <a:lnTo>
                        <a:pt x="544" y="616"/>
                      </a:lnTo>
                      <a:lnTo>
                        <a:pt x="553" y="613"/>
                      </a:lnTo>
                      <a:lnTo>
                        <a:pt x="562" y="607"/>
                      </a:lnTo>
                      <a:lnTo>
                        <a:pt x="567" y="607"/>
                      </a:lnTo>
                      <a:lnTo>
                        <a:pt x="570" y="603"/>
                      </a:lnTo>
                      <a:lnTo>
                        <a:pt x="570" y="590"/>
                      </a:lnTo>
                      <a:lnTo>
                        <a:pt x="568" y="585"/>
                      </a:lnTo>
                      <a:lnTo>
                        <a:pt x="567" y="575"/>
                      </a:lnTo>
                      <a:lnTo>
                        <a:pt x="564" y="570"/>
                      </a:lnTo>
                      <a:lnTo>
                        <a:pt x="554" y="564"/>
                      </a:lnTo>
                      <a:lnTo>
                        <a:pt x="549" y="558"/>
                      </a:lnTo>
                      <a:lnTo>
                        <a:pt x="538" y="553"/>
                      </a:lnTo>
                      <a:lnTo>
                        <a:pt x="538" y="543"/>
                      </a:lnTo>
                      <a:lnTo>
                        <a:pt x="543" y="523"/>
                      </a:lnTo>
                      <a:lnTo>
                        <a:pt x="551" y="511"/>
                      </a:lnTo>
                      <a:lnTo>
                        <a:pt x="564" y="499"/>
                      </a:lnTo>
                      <a:lnTo>
                        <a:pt x="575" y="496"/>
                      </a:lnTo>
                      <a:lnTo>
                        <a:pt x="591" y="509"/>
                      </a:lnTo>
                      <a:lnTo>
                        <a:pt x="604" y="512"/>
                      </a:lnTo>
                      <a:lnTo>
                        <a:pt x="615" y="519"/>
                      </a:lnTo>
                      <a:lnTo>
                        <a:pt x="619" y="527"/>
                      </a:lnTo>
                      <a:lnTo>
                        <a:pt x="626" y="539"/>
                      </a:lnTo>
                      <a:lnTo>
                        <a:pt x="637" y="546"/>
                      </a:lnTo>
                      <a:lnTo>
                        <a:pt x="637" y="543"/>
                      </a:lnTo>
                      <a:lnTo>
                        <a:pt x="645" y="527"/>
                      </a:lnTo>
                      <a:lnTo>
                        <a:pt x="642" y="520"/>
                      </a:lnTo>
                      <a:lnTo>
                        <a:pt x="636" y="511"/>
                      </a:lnTo>
                      <a:lnTo>
                        <a:pt x="626" y="500"/>
                      </a:lnTo>
                      <a:lnTo>
                        <a:pt x="615" y="482"/>
                      </a:lnTo>
                      <a:lnTo>
                        <a:pt x="580" y="468"/>
                      </a:lnTo>
                      <a:lnTo>
                        <a:pt x="572" y="460"/>
                      </a:lnTo>
                      <a:lnTo>
                        <a:pt x="560" y="452"/>
                      </a:lnTo>
                      <a:lnTo>
                        <a:pt x="524" y="437"/>
                      </a:lnTo>
                      <a:lnTo>
                        <a:pt x="516" y="433"/>
                      </a:lnTo>
                      <a:lnTo>
                        <a:pt x="510" y="430"/>
                      </a:lnTo>
                      <a:lnTo>
                        <a:pt x="506" y="430"/>
                      </a:lnTo>
                      <a:lnTo>
                        <a:pt x="502" y="426"/>
                      </a:lnTo>
                      <a:lnTo>
                        <a:pt x="502" y="420"/>
                      </a:lnTo>
                      <a:lnTo>
                        <a:pt x="508" y="414"/>
                      </a:lnTo>
                      <a:lnTo>
                        <a:pt x="516" y="409"/>
                      </a:lnTo>
                      <a:lnTo>
                        <a:pt x="517" y="401"/>
                      </a:lnTo>
                      <a:lnTo>
                        <a:pt x="511" y="392"/>
                      </a:lnTo>
                      <a:lnTo>
                        <a:pt x="500" y="392"/>
                      </a:lnTo>
                      <a:lnTo>
                        <a:pt x="496" y="394"/>
                      </a:lnTo>
                      <a:lnTo>
                        <a:pt x="503" y="392"/>
                      </a:lnTo>
                      <a:lnTo>
                        <a:pt x="496" y="394"/>
                      </a:lnTo>
                      <a:lnTo>
                        <a:pt x="465" y="394"/>
                      </a:lnTo>
                      <a:lnTo>
                        <a:pt x="465" y="403"/>
                      </a:lnTo>
                      <a:lnTo>
                        <a:pt x="453" y="390"/>
                      </a:lnTo>
                      <a:lnTo>
                        <a:pt x="442" y="382"/>
                      </a:lnTo>
                      <a:lnTo>
                        <a:pt x="437" y="382"/>
                      </a:lnTo>
                      <a:lnTo>
                        <a:pt x="435" y="374"/>
                      </a:lnTo>
                      <a:lnTo>
                        <a:pt x="431" y="374"/>
                      </a:lnTo>
                      <a:lnTo>
                        <a:pt x="410" y="354"/>
                      </a:lnTo>
                      <a:lnTo>
                        <a:pt x="405" y="345"/>
                      </a:lnTo>
                      <a:lnTo>
                        <a:pt x="398" y="332"/>
                      </a:lnTo>
                      <a:lnTo>
                        <a:pt x="392" y="313"/>
                      </a:lnTo>
                      <a:lnTo>
                        <a:pt x="388" y="309"/>
                      </a:lnTo>
                      <a:lnTo>
                        <a:pt x="382" y="285"/>
                      </a:lnTo>
                      <a:lnTo>
                        <a:pt x="374" y="270"/>
                      </a:lnTo>
                      <a:lnTo>
                        <a:pt x="369" y="267"/>
                      </a:lnTo>
                      <a:lnTo>
                        <a:pt x="363" y="267"/>
                      </a:lnTo>
                      <a:lnTo>
                        <a:pt x="362" y="263"/>
                      </a:lnTo>
                      <a:lnTo>
                        <a:pt x="347" y="254"/>
                      </a:lnTo>
                      <a:lnTo>
                        <a:pt x="341" y="247"/>
                      </a:lnTo>
                      <a:lnTo>
                        <a:pt x="320" y="237"/>
                      </a:lnTo>
                      <a:lnTo>
                        <a:pt x="314" y="230"/>
                      </a:lnTo>
                      <a:lnTo>
                        <a:pt x="309" y="220"/>
                      </a:lnTo>
                      <a:lnTo>
                        <a:pt x="306" y="211"/>
                      </a:lnTo>
                      <a:lnTo>
                        <a:pt x="306" y="193"/>
                      </a:lnTo>
                      <a:lnTo>
                        <a:pt x="308" y="177"/>
                      </a:lnTo>
                      <a:lnTo>
                        <a:pt x="313" y="172"/>
                      </a:lnTo>
                      <a:lnTo>
                        <a:pt x="314" y="165"/>
                      </a:lnTo>
                      <a:lnTo>
                        <a:pt x="312" y="159"/>
                      </a:lnTo>
                      <a:lnTo>
                        <a:pt x="304" y="156"/>
                      </a:lnTo>
                      <a:lnTo>
                        <a:pt x="302" y="141"/>
                      </a:lnTo>
                      <a:lnTo>
                        <a:pt x="304" y="134"/>
                      </a:lnTo>
                      <a:lnTo>
                        <a:pt x="314" y="126"/>
                      </a:lnTo>
                      <a:lnTo>
                        <a:pt x="318" y="126"/>
                      </a:lnTo>
                      <a:lnTo>
                        <a:pt x="319" y="127"/>
                      </a:lnTo>
                      <a:lnTo>
                        <a:pt x="324" y="126"/>
                      </a:lnTo>
                      <a:lnTo>
                        <a:pt x="357" y="108"/>
                      </a:lnTo>
                      <a:lnTo>
                        <a:pt x="366" y="111"/>
                      </a:lnTo>
                      <a:lnTo>
                        <a:pt x="376" y="106"/>
                      </a:lnTo>
                      <a:lnTo>
                        <a:pt x="382" y="107"/>
                      </a:lnTo>
                      <a:lnTo>
                        <a:pt x="383" y="113"/>
                      </a:lnTo>
                      <a:lnTo>
                        <a:pt x="379" y="121"/>
                      </a:lnTo>
                      <a:lnTo>
                        <a:pt x="379" y="122"/>
                      </a:lnTo>
                      <a:lnTo>
                        <a:pt x="384" y="123"/>
                      </a:lnTo>
                      <a:lnTo>
                        <a:pt x="389" y="122"/>
                      </a:lnTo>
                      <a:lnTo>
                        <a:pt x="393" y="119"/>
                      </a:lnTo>
                      <a:lnTo>
                        <a:pt x="394" y="114"/>
                      </a:lnTo>
                      <a:lnTo>
                        <a:pt x="392" y="111"/>
                      </a:lnTo>
                      <a:lnTo>
                        <a:pt x="388" y="110"/>
                      </a:lnTo>
                      <a:lnTo>
                        <a:pt x="385" y="105"/>
                      </a:lnTo>
                      <a:lnTo>
                        <a:pt x="378" y="101"/>
                      </a:lnTo>
                      <a:lnTo>
                        <a:pt x="376" y="98"/>
                      </a:lnTo>
                      <a:lnTo>
                        <a:pt x="376" y="90"/>
                      </a:lnTo>
                      <a:lnTo>
                        <a:pt x="371" y="84"/>
                      </a:lnTo>
                      <a:lnTo>
                        <a:pt x="372" y="76"/>
                      </a:lnTo>
                      <a:lnTo>
                        <a:pt x="374" y="69"/>
                      </a:lnTo>
                      <a:lnTo>
                        <a:pt x="369" y="70"/>
                      </a:lnTo>
                      <a:lnTo>
                        <a:pt x="367" y="69"/>
                      </a:lnTo>
                      <a:lnTo>
                        <a:pt x="367" y="64"/>
                      </a:lnTo>
                      <a:lnTo>
                        <a:pt x="369" y="57"/>
                      </a:lnTo>
                      <a:lnTo>
                        <a:pt x="381" y="47"/>
                      </a:lnTo>
                      <a:lnTo>
                        <a:pt x="372" y="47"/>
                      </a:lnTo>
                      <a:lnTo>
                        <a:pt x="358" y="42"/>
                      </a:lnTo>
                      <a:lnTo>
                        <a:pt x="328" y="37"/>
                      </a:lnTo>
                      <a:lnTo>
                        <a:pt x="318" y="31"/>
                      </a:lnTo>
                      <a:lnTo>
                        <a:pt x="313" y="31"/>
                      </a:lnTo>
                      <a:lnTo>
                        <a:pt x="302" y="22"/>
                      </a:lnTo>
                      <a:lnTo>
                        <a:pt x="298" y="15"/>
                      </a:lnTo>
                      <a:lnTo>
                        <a:pt x="296" y="8"/>
                      </a:lnTo>
                      <a:lnTo>
                        <a:pt x="296" y="3"/>
                      </a:lnTo>
                      <a:lnTo>
                        <a:pt x="293" y="0"/>
                      </a:lnTo>
                      <a:lnTo>
                        <a:pt x="287" y="1"/>
                      </a:lnTo>
                      <a:lnTo>
                        <a:pt x="282" y="5"/>
                      </a:lnTo>
                      <a:lnTo>
                        <a:pt x="272" y="8"/>
                      </a:lnTo>
                      <a:lnTo>
                        <a:pt x="254" y="9"/>
                      </a:lnTo>
                      <a:lnTo>
                        <a:pt x="234" y="16"/>
                      </a:lnTo>
                      <a:lnTo>
                        <a:pt x="218" y="21"/>
                      </a:lnTo>
                      <a:lnTo>
                        <a:pt x="215" y="22"/>
                      </a:lnTo>
                      <a:lnTo>
                        <a:pt x="201" y="17"/>
                      </a:lnTo>
                      <a:close/>
                    </a:path>
                  </a:pathLst>
                </a:custGeom>
                <a:grpFill/>
                <a:ln w="6350" cap="flat" cmpd="sng">
                  <a:noFill/>
                  <a:prstDash val="solid"/>
                  <a:round/>
                  <a:headEnd type="none" w="med" len="med"/>
                  <a:tailEnd type="none" w="med" len="med"/>
                </a:ln>
                <a:effectLst/>
              </p:spPr>
              <p:txBody>
                <a:bodyPr/>
                <a:lstStyle/>
                <a:p>
                  <a:endParaRPr lang="en-US" sz="1013" dirty="0"/>
                </a:p>
              </p:txBody>
            </p:sp>
          </p:grpSp>
          <p:sp>
            <p:nvSpPr>
              <p:cNvPr id="248" name="Freeform 182"/>
              <p:cNvSpPr>
                <a:spLocks noChangeAspect="1"/>
              </p:cNvSpPr>
              <p:nvPr/>
            </p:nvSpPr>
            <p:spPr bwMode="gray">
              <a:xfrm>
                <a:off x="4858544" y="2684810"/>
                <a:ext cx="11113" cy="17463"/>
              </a:xfrm>
              <a:custGeom>
                <a:avLst/>
                <a:gdLst/>
                <a:ahLst/>
                <a:cxnLst>
                  <a:cxn ang="0">
                    <a:pos x="21" y="53"/>
                  </a:cxn>
                  <a:cxn ang="0">
                    <a:pos x="33" y="52"/>
                  </a:cxn>
                  <a:cxn ang="0">
                    <a:pos x="38" y="45"/>
                  </a:cxn>
                  <a:cxn ang="0">
                    <a:pos x="37" y="33"/>
                  </a:cxn>
                  <a:cxn ang="0">
                    <a:pos x="33" y="26"/>
                  </a:cxn>
                  <a:cxn ang="0">
                    <a:pos x="28" y="18"/>
                  </a:cxn>
                  <a:cxn ang="0">
                    <a:pos x="28" y="11"/>
                  </a:cxn>
                  <a:cxn ang="0">
                    <a:pos x="30" y="4"/>
                  </a:cxn>
                  <a:cxn ang="0">
                    <a:pos x="22" y="0"/>
                  </a:cxn>
                  <a:cxn ang="0">
                    <a:pos x="16" y="0"/>
                  </a:cxn>
                  <a:cxn ang="0">
                    <a:pos x="6" y="7"/>
                  </a:cxn>
                  <a:cxn ang="0">
                    <a:pos x="0" y="20"/>
                  </a:cxn>
                  <a:cxn ang="0">
                    <a:pos x="3" y="33"/>
                  </a:cxn>
                  <a:cxn ang="0">
                    <a:pos x="3" y="48"/>
                  </a:cxn>
                  <a:cxn ang="0">
                    <a:pos x="21" y="53"/>
                  </a:cxn>
                </a:cxnLst>
                <a:rect l="0" t="0" r="r" b="b"/>
                <a:pathLst>
                  <a:path w="38" h="53">
                    <a:moveTo>
                      <a:pt x="21" y="53"/>
                    </a:moveTo>
                    <a:lnTo>
                      <a:pt x="33" y="52"/>
                    </a:lnTo>
                    <a:lnTo>
                      <a:pt x="38" y="45"/>
                    </a:lnTo>
                    <a:lnTo>
                      <a:pt x="37" y="33"/>
                    </a:lnTo>
                    <a:lnTo>
                      <a:pt x="33" y="26"/>
                    </a:lnTo>
                    <a:lnTo>
                      <a:pt x="28" y="18"/>
                    </a:lnTo>
                    <a:lnTo>
                      <a:pt x="28" y="11"/>
                    </a:lnTo>
                    <a:lnTo>
                      <a:pt x="30" y="4"/>
                    </a:lnTo>
                    <a:lnTo>
                      <a:pt x="22" y="0"/>
                    </a:lnTo>
                    <a:lnTo>
                      <a:pt x="16" y="0"/>
                    </a:lnTo>
                    <a:lnTo>
                      <a:pt x="6" y="7"/>
                    </a:lnTo>
                    <a:lnTo>
                      <a:pt x="0" y="20"/>
                    </a:lnTo>
                    <a:lnTo>
                      <a:pt x="3" y="33"/>
                    </a:lnTo>
                    <a:lnTo>
                      <a:pt x="3" y="48"/>
                    </a:lnTo>
                    <a:lnTo>
                      <a:pt x="21" y="53"/>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249" name="Freeform 183"/>
              <p:cNvSpPr>
                <a:spLocks noChangeAspect="1"/>
              </p:cNvSpPr>
              <p:nvPr/>
            </p:nvSpPr>
            <p:spPr bwMode="gray">
              <a:xfrm>
                <a:off x="4863306" y="2751485"/>
                <a:ext cx="77788" cy="44450"/>
              </a:xfrm>
              <a:custGeom>
                <a:avLst/>
                <a:gdLst/>
                <a:ahLst/>
                <a:cxnLst>
                  <a:cxn ang="0">
                    <a:pos x="52" y="131"/>
                  </a:cxn>
                  <a:cxn ang="0">
                    <a:pos x="42" y="119"/>
                  </a:cxn>
                  <a:cxn ang="0">
                    <a:pos x="38" y="100"/>
                  </a:cxn>
                  <a:cxn ang="0">
                    <a:pos x="10" y="117"/>
                  </a:cxn>
                  <a:cxn ang="0">
                    <a:pos x="0" y="119"/>
                  </a:cxn>
                  <a:cxn ang="0">
                    <a:pos x="5" y="84"/>
                  </a:cxn>
                  <a:cxn ang="0">
                    <a:pos x="13" y="74"/>
                  </a:cxn>
                  <a:cxn ang="0">
                    <a:pos x="21" y="67"/>
                  </a:cxn>
                  <a:cxn ang="0">
                    <a:pos x="30" y="49"/>
                  </a:cxn>
                  <a:cxn ang="0">
                    <a:pos x="50" y="18"/>
                  </a:cxn>
                  <a:cxn ang="0">
                    <a:pos x="70" y="13"/>
                  </a:cxn>
                  <a:cxn ang="0">
                    <a:pos x="85" y="3"/>
                  </a:cxn>
                  <a:cxn ang="0">
                    <a:pos x="127" y="6"/>
                  </a:cxn>
                  <a:cxn ang="0">
                    <a:pos x="172" y="6"/>
                  </a:cxn>
                  <a:cxn ang="0">
                    <a:pos x="197" y="22"/>
                  </a:cxn>
                  <a:cxn ang="0">
                    <a:pos x="193" y="40"/>
                  </a:cxn>
                  <a:cxn ang="0">
                    <a:pos x="207" y="57"/>
                  </a:cxn>
                  <a:cxn ang="0">
                    <a:pos x="226" y="63"/>
                  </a:cxn>
                  <a:cxn ang="0">
                    <a:pos x="241" y="63"/>
                  </a:cxn>
                  <a:cxn ang="0">
                    <a:pos x="239" y="82"/>
                  </a:cxn>
                  <a:cxn ang="0">
                    <a:pos x="224" y="86"/>
                  </a:cxn>
                  <a:cxn ang="0">
                    <a:pos x="224" y="99"/>
                  </a:cxn>
                  <a:cxn ang="0">
                    <a:pos x="225" y="109"/>
                  </a:cxn>
                  <a:cxn ang="0">
                    <a:pos x="193" y="104"/>
                  </a:cxn>
                  <a:cxn ang="0">
                    <a:pos x="180" y="95"/>
                  </a:cxn>
                  <a:cxn ang="0">
                    <a:pos x="166" y="126"/>
                  </a:cxn>
                  <a:cxn ang="0">
                    <a:pos x="163" y="140"/>
                  </a:cxn>
                  <a:cxn ang="0">
                    <a:pos x="149" y="127"/>
                  </a:cxn>
                  <a:cxn ang="0">
                    <a:pos x="132" y="99"/>
                  </a:cxn>
                  <a:cxn ang="0">
                    <a:pos x="115" y="114"/>
                  </a:cxn>
                  <a:cxn ang="0">
                    <a:pos x="111" y="127"/>
                  </a:cxn>
                  <a:cxn ang="0">
                    <a:pos x="88" y="136"/>
                  </a:cxn>
                  <a:cxn ang="0">
                    <a:pos x="54" y="142"/>
                  </a:cxn>
                </a:cxnLst>
                <a:rect l="0" t="0" r="r" b="b"/>
                <a:pathLst>
                  <a:path w="241" h="142">
                    <a:moveTo>
                      <a:pt x="54" y="142"/>
                    </a:moveTo>
                    <a:lnTo>
                      <a:pt x="52" y="131"/>
                    </a:lnTo>
                    <a:lnTo>
                      <a:pt x="45" y="130"/>
                    </a:lnTo>
                    <a:lnTo>
                      <a:pt x="42" y="119"/>
                    </a:lnTo>
                    <a:lnTo>
                      <a:pt x="42" y="101"/>
                    </a:lnTo>
                    <a:lnTo>
                      <a:pt x="38" y="100"/>
                    </a:lnTo>
                    <a:lnTo>
                      <a:pt x="21" y="100"/>
                    </a:lnTo>
                    <a:lnTo>
                      <a:pt x="10" y="117"/>
                    </a:lnTo>
                    <a:lnTo>
                      <a:pt x="4" y="121"/>
                    </a:lnTo>
                    <a:lnTo>
                      <a:pt x="0" y="119"/>
                    </a:lnTo>
                    <a:lnTo>
                      <a:pt x="2" y="97"/>
                    </a:lnTo>
                    <a:lnTo>
                      <a:pt x="5" y="84"/>
                    </a:lnTo>
                    <a:lnTo>
                      <a:pt x="9" y="81"/>
                    </a:lnTo>
                    <a:lnTo>
                      <a:pt x="13" y="74"/>
                    </a:lnTo>
                    <a:lnTo>
                      <a:pt x="20" y="70"/>
                    </a:lnTo>
                    <a:lnTo>
                      <a:pt x="21" y="67"/>
                    </a:lnTo>
                    <a:lnTo>
                      <a:pt x="24" y="57"/>
                    </a:lnTo>
                    <a:lnTo>
                      <a:pt x="30" y="49"/>
                    </a:lnTo>
                    <a:lnTo>
                      <a:pt x="53" y="23"/>
                    </a:lnTo>
                    <a:lnTo>
                      <a:pt x="50" y="18"/>
                    </a:lnTo>
                    <a:lnTo>
                      <a:pt x="53" y="11"/>
                    </a:lnTo>
                    <a:lnTo>
                      <a:pt x="70" y="13"/>
                    </a:lnTo>
                    <a:lnTo>
                      <a:pt x="78" y="9"/>
                    </a:lnTo>
                    <a:lnTo>
                      <a:pt x="85" y="3"/>
                    </a:lnTo>
                    <a:lnTo>
                      <a:pt x="91" y="9"/>
                    </a:lnTo>
                    <a:lnTo>
                      <a:pt x="127" y="6"/>
                    </a:lnTo>
                    <a:lnTo>
                      <a:pt x="153" y="0"/>
                    </a:lnTo>
                    <a:lnTo>
                      <a:pt x="172" y="6"/>
                    </a:lnTo>
                    <a:lnTo>
                      <a:pt x="190" y="13"/>
                    </a:lnTo>
                    <a:lnTo>
                      <a:pt x="197" y="22"/>
                    </a:lnTo>
                    <a:lnTo>
                      <a:pt x="195" y="30"/>
                    </a:lnTo>
                    <a:lnTo>
                      <a:pt x="193" y="40"/>
                    </a:lnTo>
                    <a:lnTo>
                      <a:pt x="201" y="52"/>
                    </a:lnTo>
                    <a:lnTo>
                      <a:pt x="207" y="57"/>
                    </a:lnTo>
                    <a:lnTo>
                      <a:pt x="217" y="62"/>
                    </a:lnTo>
                    <a:lnTo>
                      <a:pt x="226" y="63"/>
                    </a:lnTo>
                    <a:lnTo>
                      <a:pt x="234" y="58"/>
                    </a:lnTo>
                    <a:lnTo>
                      <a:pt x="241" y="63"/>
                    </a:lnTo>
                    <a:lnTo>
                      <a:pt x="239" y="74"/>
                    </a:lnTo>
                    <a:lnTo>
                      <a:pt x="239" y="82"/>
                    </a:lnTo>
                    <a:lnTo>
                      <a:pt x="235" y="84"/>
                    </a:lnTo>
                    <a:lnTo>
                      <a:pt x="224" y="86"/>
                    </a:lnTo>
                    <a:lnTo>
                      <a:pt x="223" y="92"/>
                    </a:lnTo>
                    <a:lnTo>
                      <a:pt x="224" y="99"/>
                    </a:lnTo>
                    <a:lnTo>
                      <a:pt x="226" y="105"/>
                    </a:lnTo>
                    <a:lnTo>
                      <a:pt x="225" y="109"/>
                    </a:lnTo>
                    <a:lnTo>
                      <a:pt x="204" y="105"/>
                    </a:lnTo>
                    <a:lnTo>
                      <a:pt x="193" y="104"/>
                    </a:lnTo>
                    <a:lnTo>
                      <a:pt x="187" y="99"/>
                    </a:lnTo>
                    <a:lnTo>
                      <a:pt x="180" y="95"/>
                    </a:lnTo>
                    <a:lnTo>
                      <a:pt x="177" y="106"/>
                    </a:lnTo>
                    <a:lnTo>
                      <a:pt x="166" y="126"/>
                    </a:lnTo>
                    <a:lnTo>
                      <a:pt x="165" y="135"/>
                    </a:lnTo>
                    <a:lnTo>
                      <a:pt x="163" y="140"/>
                    </a:lnTo>
                    <a:lnTo>
                      <a:pt x="155" y="135"/>
                    </a:lnTo>
                    <a:lnTo>
                      <a:pt x="149" y="127"/>
                    </a:lnTo>
                    <a:lnTo>
                      <a:pt x="138" y="119"/>
                    </a:lnTo>
                    <a:lnTo>
                      <a:pt x="132" y="99"/>
                    </a:lnTo>
                    <a:lnTo>
                      <a:pt x="121" y="105"/>
                    </a:lnTo>
                    <a:lnTo>
                      <a:pt x="115" y="114"/>
                    </a:lnTo>
                    <a:lnTo>
                      <a:pt x="115" y="122"/>
                    </a:lnTo>
                    <a:lnTo>
                      <a:pt x="111" y="127"/>
                    </a:lnTo>
                    <a:lnTo>
                      <a:pt x="100" y="136"/>
                    </a:lnTo>
                    <a:lnTo>
                      <a:pt x="88" y="136"/>
                    </a:lnTo>
                    <a:lnTo>
                      <a:pt x="63" y="142"/>
                    </a:lnTo>
                    <a:lnTo>
                      <a:pt x="54" y="142"/>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250" name="Freeform 184"/>
              <p:cNvSpPr>
                <a:spLocks noChangeAspect="1"/>
              </p:cNvSpPr>
              <p:nvPr/>
            </p:nvSpPr>
            <p:spPr bwMode="gray">
              <a:xfrm>
                <a:off x="4809331" y="2649885"/>
                <a:ext cx="58738" cy="50800"/>
              </a:xfrm>
              <a:custGeom>
                <a:avLst/>
                <a:gdLst/>
                <a:ahLst/>
                <a:cxnLst>
                  <a:cxn ang="0">
                    <a:pos x="158" y="160"/>
                  </a:cxn>
                  <a:cxn ang="0">
                    <a:pos x="150" y="161"/>
                  </a:cxn>
                  <a:cxn ang="0">
                    <a:pos x="140" y="159"/>
                  </a:cxn>
                  <a:cxn ang="0">
                    <a:pos x="131" y="152"/>
                  </a:cxn>
                  <a:cxn ang="0">
                    <a:pos x="120" y="146"/>
                  </a:cxn>
                  <a:cxn ang="0">
                    <a:pos x="123" y="140"/>
                  </a:cxn>
                  <a:cxn ang="0">
                    <a:pos x="118" y="138"/>
                  </a:cxn>
                  <a:cxn ang="0">
                    <a:pos x="118" y="114"/>
                  </a:cxn>
                  <a:cxn ang="0">
                    <a:pos x="112" y="114"/>
                  </a:cxn>
                  <a:cxn ang="0">
                    <a:pos x="106" y="122"/>
                  </a:cxn>
                  <a:cxn ang="0">
                    <a:pos x="101" y="129"/>
                  </a:cxn>
                  <a:cxn ang="0">
                    <a:pos x="91" y="129"/>
                  </a:cxn>
                  <a:cxn ang="0">
                    <a:pos x="81" y="125"/>
                  </a:cxn>
                  <a:cxn ang="0">
                    <a:pos x="79" y="110"/>
                  </a:cxn>
                  <a:cxn ang="0">
                    <a:pos x="76" y="101"/>
                  </a:cxn>
                  <a:cxn ang="0">
                    <a:pos x="70" y="96"/>
                  </a:cxn>
                  <a:cxn ang="0">
                    <a:pos x="58" y="92"/>
                  </a:cxn>
                  <a:cxn ang="0">
                    <a:pos x="44" y="84"/>
                  </a:cxn>
                  <a:cxn ang="0">
                    <a:pos x="34" y="80"/>
                  </a:cxn>
                  <a:cxn ang="0">
                    <a:pos x="25" y="62"/>
                  </a:cxn>
                  <a:cxn ang="0">
                    <a:pos x="13" y="63"/>
                  </a:cxn>
                  <a:cxn ang="0">
                    <a:pos x="2" y="58"/>
                  </a:cxn>
                  <a:cxn ang="0">
                    <a:pos x="0" y="48"/>
                  </a:cxn>
                  <a:cxn ang="0">
                    <a:pos x="0" y="32"/>
                  </a:cxn>
                  <a:cxn ang="0">
                    <a:pos x="0" y="28"/>
                  </a:cxn>
                  <a:cxn ang="0">
                    <a:pos x="23" y="15"/>
                  </a:cxn>
                  <a:cxn ang="0">
                    <a:pos x="33" y="11"/>
                  </a:cxn>
                  <a:cxn ang="0">
                    <a:pos x="39" y="10"/>
                  </a:cxn>
                  <a:cxn ang="0">
                    <a:pos x="39" y="11"/>
                  </a:cxn>
                  <a:cxn ang="0">
                    <a:pos x="56" y="20"/>
                  </a:cxn>
                  <a:cxn ang="0">
                    <a:pos x="76" y="14"/>
                  </a:cxn>
                  <a:cxn ang="0">
                    <a:pos x="91" y="4"/>
                  </a:cxn>
                  <a:cxn ang="0">
                    <a:pos x="103" y="1"/>
                  </a:cxn>
                  <a:cxn ang="0">
                    <a:pos x="118" y="0"/>
                  </a:cxn>
                  <a:cxn ang="0">
                    <a:pos x="124" y="6"/>
                  </a:cxn>
                  <a:cxn ang="0">
                    <a:pos x="127" y="6"/>
                  </a:cxn>
                  <a:cxn ang="0">
                    <a:pos x="129" y="14"/>
                  </a:cxn>
                  <a:cxn ang="0">
                    <a:pos x="138" y="17"/>
                  </a:cxn>
                  <a:cxn ang="0">
                    <a:pos x="146" y="19"/>
                  </a:cxn>
                  <a:cxn ang="0">
                    <a:pos x="155" y="24"/>
                  </a:cxn>
                  <a:cxn ang="0">
                    <a:pos x="155" y="35"/>
                  </a:cxn>
                  <a:cxn ang="0">
                    <a:pos x="154" y="44"/>
                  </a:cxn>
                  <a:cxn ang="0">
                    <a:pos x="156" y="55"/>
                  </a:cxn>
                  <a:cxn ang="0">
                    <a:pos x="163" y="62"/>
                  </a:cxn>
                  <a:cxn ang="0">
                    <a:pos x="176" y="62"/>
                  </a:cxn>
                  <a:cxn ang="0">
                    <a:pos x="181" y="68"/>
                  </a:cxn>
                  <a:cxn ang="0">
                    <a:pos x="182" y="79"/>
                  </a:cxn>
                  <a:cxn ang="0">
                    <a:pos x="188" y="87"/>
                  </a:cxn>
                  <a:cxn ang="0">
                    <a:pos x="188" y="96"/>
                  </a:cxn>
                  <a:cxn ang="0">
                    <a:pos x="177" y="112"/>
                  </a:cxn>
                  <a:cxn ang="0">
                    <a:pos x="171" y="112"/>
                  </a:cxn>
                  <a:cxn ang="0">
                    <a:pos x="161" y="119"/>
                  </a:cxn>
                  <a:cxn ang="0">
                    <a:pos x="155" y="132"/>
                  </a:cxn>
                  <a:cxn ang="0">
                    <a:pos x="158" y="145"/>
                  </a:cxn>
                  <a:cxn ang="0">
                    <a:pos x="158" y="160"/>
                  </a:cxn>
                </a:cxnLst>
                <a:rect l="0" t="0" r="r" b="b"/>
                <a:pathLst>
                  <a:path w="188" h="161">
                    <a:moveTo>
                      <a:pt x="158" y="160"/>
                    </a:moveTo>
                    <a:lnTo>
                      <a:pt x="150" y="161"/>
                    </a:lnTo>
                    <a:lnTo>
                      <a:pt x="140" y="159"/>
                    </a:lnTo>
                    <a:lnTo>
                      <a:pt x="131" y="152"/>
                    </a:lnTo>
                    <a:lnTo>
                      <a:pt x="120" y="146"/>
                    </a:lnTo>
                    <a:lnTo>
                      <a:pt x="123" y="140"/>
                    </a:lnTo>
                    <a:lnTo>
                      <a:pt x="118" y="138"/>
                    </a:lnTo>
                    <a:lnTo>
                      <a:pt x="118" y="114"/>
                    </a:lnTo>
                    <a:lnTo>
                      <a:pt x="112" y="114"/>
                    </a:lnTo>
                    <a:lnTo>
                      <a:pt x="106" y="122"/>
                    </a:lnTo>
                    <a:lnTo>
                      <a:pt x="101" y="129"/>
                    </a:lnTo>
                    <a:lnTo>
                      <a:pt x="91" y="129"/>
                    </a:lnTo>
                    <a:lnTo>
                      <a:pt x="81" y="125"/>
                    </a:lnTo>
                    <a:lnTo>
                      <a:pt x="79" y="110"/>
                    </a:lnTo>
                    <a:lnTo>
                      <a:pt x="76" y="101"/>
                    </a:lnTo>
                    <a:lnTo>
                      <a:pt x="70" y="96"/>
                    </a:lnTo>
                    <a:lnTo>
                      <a:pt x="58" y="92"/>
                    </a:lnTo>
                    <a:lnTo>
                      <a:pt x="44" y="84"/>
                    </a:lnTo>
                    <a:lnTo>
                      <a:pt x="34" y="80"/>
                    </a:lnTo>
                    <a:lnTo>
                      <a:pt x="25" y="62"/>
                    </a:lnTo>
                    <a:lnTo>
                      <a:pt x="13" y="63"/>
                    </a:lnTo>
                    <a:lnTo>
                      <a:pt x="2" y="58"/>
                    </a:lnTo>
                    <a:lnTo>
                      <a:pt x="0" y="48"/>
                    </a:lnTo>
                    <a:lnTo>
                      <a:pt x="0" y="32"/>
                    </a:lnTo>
                    <a:lnTo>
                      <a:pt x="0" y="28"/>
                    </a:lnTo>
                    <a:lnTo>
                      <a:pt x="23" y="15"/>
                    </a:lnTo>
                    <a:lnTo>
                      <a:pt x="33" y="11"/>
                    </a:lnTo>
                    <a:lnTo>
                      <a:pt x="39" y="10"/>
                    </a:lnTo>
                    <a:lnTo>
                      <a:pt x="39" y="11"/>
                    </a:lnTo>
                    <a:lnTo>
                      <a:pt x="56" y="20"/>
                    </a:lnTo>
                    <a:lnTo>
                      <a:pt x="76" y="14"/>
                    </a:lnTo>
                    <a:lnTo>
                      <a:pt x="91" y="4"/>
                    </a:lnTo>
                    <a:lnTo>
                      <a:pt x="103" y="1"/>
                    </a:lnTo>
                    <a:lnTo>
                      <a:pt x="118" y="0"/>
                    </a:lnTo>
                    <a:lnTo>
                      <a:pt x="124" y="6"/>
                    </a:lnTo>
                    <a:lnTo>
                      <a:pt x="127" y="6"/>
                    </a:lnTo>
                    <a:lnTo>
                      <a:pt x="129" y="14"/>
                    </a:lnTo>
                    <a:lnTo>
                      <a:pt x="138" y="17"/>
                    </a:lnTo>
                    <a:lnTo>
                      <a:pt x="146" y="19"/>
                    </a:lnTo>
                    <a:lnTo>
                      <a:pt x="155" y="24"/>
                    </a:lnTo>
                    <a:lnTo>
                      <a:pt x="155" y="35"/>
                    </a:lnTo>
                    <a:lnTo>
                      <a:pt x="154" y="44"/>
                    </a:lnTo>
                    <a:lnTo>
                      <a:pt x="156" y="55"/>
                    </a:lnTo>
                    <a:lnTo>
                      <a:pt x="163" y="62"/>
                    </a:lnTo>
                    <a:lnTo>
                      <a:pt x="176" y="62"/>
                    </a:lnTo>
                    <a:lnTo>
                      <a:pt x="181" y="68"/>
                    </a:lnTo>
                    <a:lnTo>
                      <a:pt x="182" y="79"/>
                    </a:lnTo>
                    <a:lnTo>
                      <a:pt x="188" y="87"/>
                    </a:lnTo>
                    <a:lnTo>
                      <a:pt x="188" y="96"/>
                    </a:lnTo>
                    <a:lnTo>
                      <a:pt x="177" y="112"/>
                    </a:lnTo>
                    <a:lnTo>
                      <a:pt x="171" y="112"/>
                    </a:lnTo>
                    <a:lnTo>
                      <a:pt x="161" y="119"/>
                    </a:lnTo>
                    <a:lnTo>
                      <a:pt x="155" y="132"/>
                    </a:lnTo>
                    <a:lnTo>
                      <a:pt x="158" y="145"/>
                    </a:lnTo>
                    <a:lnTo>
                      <a:pt x="158" y="160"/>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251" name="Freeform 185"/>
              <p:cNvSpPr>
                <a:spLocks noChangeAspect="1"/>
              </p:cNvSpPr>
              <p:nvPr/>
            </p:nvSpPr>
            <p:spPr bwMode="gray">
              <a:xfrm>
                <a:off x="4601369" y="2848322"/>
                <a:ext cx="217488" cy="173038"/>
              </a:xfrm>
              <a:custGeom>
                <a:avLst/>
                <a:gdLst/>
                <a:ahLst/>
                <a:cxnLst>
                  <a:cxn ang="0">
                    <a:pos x="100" y="440"/>
                  </a:cxn>
                  <a:cxn ang="0">
                    <a:pos x="128" y="410"/>
                  </a:cxn>
                  <a:cxn ang="0">
                    <a:pos x="112" y="376"/>
                  </a:cxn>
                  <a:cxn ang="0">
                    <a:pos x="124" y="340"/>
                  </a:cxn>
                  <a:cxn ang="0">
                    <a:pos x="106" y="301"/>
                  </a:cxn>
                  <a:cxn ang="0">
                    <a:pos x="135" y="280"/>
                  </a:cxn>
                  <a:cxn ang="0">
                    <a:pos x="129" y="253"/>
                  </a:cxn>
                  <a:cxn ang="0">
                    <a:pos x="138" y="210"/>
                  </a:cxn>
                  <a:cxn ang="0">
                    <a:pos x="169" y="165"/>
                  </a:cxn>
                  <a:cxn ang="0">
                    <a:pos x="155" y="138"/>
                  </a:cxn>
                  <a:cxn ang="0">
                    <a:pos x="110" y="140"/>
                  </a:cxn>
                  <a:cxn ang="0">
                    <a:pos x="65" y="135"/>
                  </a:cxn>
                  <a:cxn ang="0">
                    <a:pos x="36" y="131"/>
                  </a:cxn>
                  <a:cxn ang="0">
                    <a:pos x="25" y="128"/>
                  </a:cxn>
                  <a:cxn ang="0">
                    <a:pos x="26" y="108"/>
                  </a:cxn>
                  <a:cxn ang="0">
                    <a:pos x="27" y="82"/>
                  </a:cxn>
                  <a:cxn ang="0">
                    <a:pos x="16" y="70"/>
                  </a:cxn>
                  <a:cxn ang="0">
                    <a:pos x="17" y="34"/>
                  </a:cxn>
                  <a:cxn ang="0">
                    <a:pos x="56" y="22"/>
                  </a:cxn>
                  <a:cxn ang="0">
                    <a:pos x="84" y="0"/>
                  </a:cxn>
                  <a:cxn ang="0">
                    <a:pos x="129" y="14"/>
                  </a:cxn>
                  <a:cxn ang="0">
                    <a:pos x="192" y="9"/>
                  </a:cxn>
                  <a:cxn ang="0">
                    <a:pos x="256" y="22"/>
                  </a:cxn>
                  <a:cxn ang="0">
                    <a:pos x="306" y="18"/>
                  </a:cxn>
                  <a:cxn ang="0">
                    <a:pos x="366" y="23"/>
                  </a:cxn>
                  <a:cxn ang="0">
                    <a:pos x="408" y="27"/>
                  </a:cxn>
                  <a:cxn ang="0">
                    <a:pos x="440" y="54"/>
                  </a:cxn>
                  <a:cxn ang="0">
                    <a:pos x="469" y="69"/>
                  </a:cxn>
                  <a:cxn ang="0">
                    <a:pos x="537" y="81"/>
                  </a:cxn>
                  <a:cxn ang="0">
                    <a:pos x="564" y="75"/>
                  </a:cxn>
                  <a:cxn ang="0">
                    <a:pos x="589" y="97"/>
                  </a:cxn>
                  <a:cxn ang="0">
                    <a:pos x="597" y="92"/>
                  </a:cxn>
                  <a:cxn ang="0">
                    <a:pos x="644" y="101"/>
                  </a:cxn>
                  <a:cxn ang="0">
                    <a:pos x="678" y="100"/>
                  </a:cxn>
                  <a:cxn ang="0">
                    <a:pos x="678" y="114"/>
                  </a:cxn>
                  <a:cxn ang="0">
                    <a:pos x="675" y="144"/>
                  </a:cxn>
                  <a:cxn ang="0">
                    <a:pos x="564" y="203"/>
                  </a:cxn>
                  <a:cxn ang="0">
                    <a:pos x="543" y="232"/>
                  </a:cxn>
                  <a:cxn ang="0">
                    <a:pos x="495" y="300"/>
                  </a:cxn>
                  <a:cxn ang="0">
                    <a:pos x="489" y="321"/>
                  </a:cxn>
                  <a:cxn ang="0">
                    <a:pos x="497" y="343"/>
                  </a:cxn>
                  <a:cxn ang="0">
                    <a:pos x="515" y="354"/>
                  </a:cxn>
                  <a:cxn ang="0">
                    <a:pos x="500" y="378"/>
                  </a:cxn>
                  <a:cxn ang="0">
                    <a:pos x="474" y="409"/>
                  </a:cxn>
                  <a:cxn ang="0">
                    <a:pos x="465" y="435"/>
                  </a:cxn>
                  <a:cxn ang="0">
                    <a:pos x="415" y="463"/>
                  </a:cxn>
                  <a:cxn ang="0">
                    <a:pos x="398" y="496"/>
                  </a:cxn>
                  <a:cxn ang="0">
                    <a:pos x="364" y="501"/>
                  </a:cxn>
                  <a:cxn ang="0">
                    <a:pos x="318" y="500"/>
                  </a:cxn>
                  <a:cxn ang="0">
                    <a:pos x="258" y="515"/>
                  </a:cxn>
                  <a:cxn ang="0">
                    <a:pos x="226" y="529"/>
                  </a:cxn>
                  <a:cxn ang="0">
                    <a:pos x="210" y="545"/>
                  </a:cxn>
                  <a:cxn ang="0">
                    <a:pos x="170" y="517"/>
                  </a:cxn>
                  <a:cxn ang="0">
                    <a:pos x="161" y="491"/>
                  </a:cxn>
                  <a:cxn ang="0">
                    <a:pos x="148" y="477"/>
                  </a:cxn>
                  <a:cxn ang="0">
                    <a:pos x="105" y="468"/>
                  </a:cxn>
                </a:cxnLst>
                <a:rect l="0" t="0" r="r" b="b"/>
                <a:pathLst>
                  <a:path w="687" h="545">
                    <a:moveTo>
                      <a:pt x="105" y="468"/>
                    </a:moveTo>
                    <a:lnTo>
                      <a:pt x="101" y="451"/>
                    </a:lnTo>
                    <a:lnTo>
                      <a:pt x="100" y="440"/>
                    </a:lnTo>
                    <a:lnTo>
                      <a:pt x="107" y="430"/>
                    </a:lnTo>
                    <a:lnTo>
                      <a:pt x="122" y="419"/>
                    </a:lnTo>
                    <a:lnTo>
                      <a:pt x="128" y="410"/>
                    </a:lnTo>
                    <a:lnTo>
                      <a:pt x="126" y="399"/>
                    </a:lnTo>
                    <a:lnTo>
                      <a:pt x="116" y="388"/>
                    </a:lnTo>
                    <a:lnTo>
                      <a:pt x="112" y="376"/>
                    </a:lnTo>
                    <a:lnTo>
                      <a:pt x="113" y="361"/>
                    </a:lnTo>
                    <a:lnTo>
                      <a:pt x="121" y="349"/>
                    </a:lnTo>
                    <a:lnTo>
                      <a:pt x="124" y="340"/>
                    </a:lnTo>
                    <a:lnTo>
                      <a:pt x="122" y="335"/>
                    </a:lnTo>
                    <a:lnTo>
                      <a:pt x="110" y="317"/>
                    </a:lnTo>
                    <a:lnTo>
                      <a:pt x="106" y="301"/>
                    </a:lnTo>
                    <a:lnTo>
                      <a:pt x="114" y="295"/>
                    </a:lnTo>
                    <a:lnTo>
                      <a:pt x="126" y="291"/>
                    </a:lnTo>
                    <a:lnTo>
                      <a:pt x="135" y="280"/>
                    </a:lnTo>
                    <a:lnTo>
                      <a:pt x="137" y="270"/>
                    </a:lnTo>
                    <a:lnTo>
                      <a:pt x="129" y="260"/>
                    </a:lnTo>
                    <a:lnTo>
                      <a:pt x="129" y="253"/>
                    </a:lnTo>
                    <a:lnTo>
                      <a:pt x="135" y="238"/>
                    </a:lnTo>
                    <a:lnTo>
                      <a:pt x="138" y="224"/>
                    </a:lnTo>
                    <a:lnTo>
                      <a:pt x="138" y="210"/>
                    </a:lnTo>
                    <a:lnTo>
                      <a:pt x="139" y="200"/>
                    </a:lnTo>
                    <a:lnTo>
                      <a:pt x="161" y="178"/>
                    </a:lnTo>
                    <a:lnTo>
                      <a:pt x="169" y="165"/>
                    </a:lnTo>
                    <a:lnTo>
                      <a:pt x="169" y="156"/>
                    </a:lnTo>
                    <a:lnTo>
                      <a:pt x="161" y="147"/>
                    </a:lnTo>
                    <a:lnTo>
                      <a:pt x="155" y="138"/>
                    </a:lnTo>
                    <a:lnTo>
                      <a:pt x="140" y="134"/>
                    </a:lnTo>
                    <a:lnTo>
                      <a:pt x="123" y="134"/>
                    </a:lnTo>
                    <a:lnTo>
                      <a:pt x="110" y="140"/>
                    </a:lnTo>
                    <a:lnTo>
                      <a:pt x="86" y="138"/>
                    </a:lnTo>
                    <a:lnTo>
                      <a:pt x="73" y="140"/>
                    </a:lnTo>
                    <a:lnTo>
                      <a:pt x="65" y="135"/>
                    </a:lnTo>
                    <a:lnTo>
                      <a:pt x="64" y="123"/>
                    </a:lnTo>
                    <a:lnTo>
                      <a:pt x="51" y="125"/>
                    </a:lnTo>
                    <a:lnTo>
                      <a:pt x="36" y="131"/>
                    </a:lnTo>
                    <a:lnTo>
                      <a:pt x="27" y="141"/>
                    </a:lnTo>
                    <a:lnTo>
                      <a:pt x="25" y="136"/>
                    </a:lnTo>
                    <a:lnTo>
                      <a:pt x="25" y="128"/>
                    </a:lnTo>
                    <a:lnTo>
                      <a:pt x="28" y="116"/>
                    </a:lnTo>
                    <a:lnTo>
                      <a:pt x="35" y="107"/>
                    </a:lnTo>
                    <a:lnTo>
                      <a:pt x="26" y="108"/>
                    </a:lnTo>
                    <a:lnTo>
                      <a:pt x="30" y="100"/>
                    </a:lnTo>
                    <a:lnTo>
                      <a:pt x="20" y="95"/>
                    </a:lnTo>
                    <a:lnTo>
                      <a:pt x="27" y="82"/>
                    </a:lnTo>
                    <a:lnTo>
                      <a:pt x="22" y="82"/>
                    </a:lnTo>
                    <a:lnTo>
                      <a:pt x="15" y="79"/>
                    </a:lnTo>
                    <a:lnTo>
                      <a:pt x="16" y="70"/>
                    </a:lnTo>
                    <a:lnTo>
                      <a:pt x="0" y="57"/>
                    </a:lnTo>
                    <a:lnTo>
                      <a:pt x="5" y="43"/>
                    </a:lnTo>
                    <a:lnTo>
                      <a:pt x="17" y="34"/>
                    </a:lnTo>
                    <a:lnTo>
                      <a:pt x="28" y="31"/>
                    </a:lnTo>
                    <a:lnTo>
                      <a:pt x="47" y="31"/>
                    </a:lnTo>
                    <a:lnTo>
                      <a:pt x="56" y="22"/>
                    </a:lnTo>
                    <a:lnTo>
                      <a:pt x="54" y="16"/>
                    </a:lnTo>
                    <a:lnTo>
                      <a:pt x="62" y="5"/>
                    </a:lnTo>
                    <a:lnTo>
                      <a:pt x="84" y="0"/>
                    </a:lnTo>
                    <a:lnTo>
                      <a:pt x="95" y="3"/>
                    </a:lnTo>
                    <a:lnTo>
                      <a:pt x="110" y="10"/>
                    </a:lnTo>
                    <a:lnTo>
                      <a:pt x="129" y="14"/>
                    </a:lnTo>
                    <a:lnTo>
                      <a:pt x="170" y="12"/>
                    </a:lnTo>
                    <a:lnTo>
                      <a:pt x="180" y="7"/>
                    </a:lnTo>
                    <a:lnTo>
                      <a:pt x="192" y="9"/>
                    </a:lnTo>
                    <a:lnTo>
                      <a:pt x="212" y="15"/>
                    </a:lnTo>
                    <a:lnTo>
                      <a:pt x="223" y="15"/>
                    </a:lnTo>
                    <a:lnTo>
                      <a:pt x="256" y="22"/>
                    </a:lnTo>
                    <a:lnTo>
                      <a:pt x="273" y="23"/>
                    </a:lnTo>
                    <a:lnTo>
                      <a:pt x="293" y="22"/>
                    </a:lnTo>
                    <a:lnTo>
                      <a:pt x="306" y="18"/>
                    </a:lnTo>
                    <a:lnTo>
                      <a:pt x="317" y="22"/>
                    </a:lnTo>
                    <a:lnTo>
                      <a:pt x="337" y="25"/>
                    </a:lnTo>
                    <a:lnTo>
                      <a:pt x="366" y="23"/>
                    </a:lnTo>
                    <a:lnTo>
                      <a:pt x="381" y="28"/>
                    </a:lnTo>
                    <a:lnTo>
                      <a:pt x="398" y="30"/>
                    </a:lnTo>
                    <a:lnTo>
                      <a:pt x="408" y="27"/>
                    </a:lnTo>
                    <a:lnTo>
                      <a:pt x="409" y="31"/>
                    </a:lnTo>
                    <a:lnTo>
                      <a:pt x="431" y="49"/>
                    </a:lnTo>
                    <a:lnTo>
                      <a:pt x="440" y="54"/>
                    </a:lnTo>
                    <a:lnTo>
                      <a:pt x="451" y="57"/>
                    </a:lnTo>
                    <a:lnTo>
                      <a:pt x="462" y="63"/>
                    </a:lnTo>
                    <a:lnTo>
                      <a:pt x="469" y="69"/>
                    </a:lnTo>
                    <a:lnTo>
                      <a:pt x="515" y="81"/>
                    </a:lnTo>
                    <a:lnTo>
                      <a:pt x="531" y="82"/>
                    </a:lnTo>
                    <a:lnTo>
                      <a:pt x="537" y="81"/>
                    </a:lnTo>
                    <a:lnTo>
                      <a:pt x="547" y="74"/>
                    </a:lnTo>
                    <a:lnTo>
                      <a:pt x="555" y="73"/>
                    </a:lnTo>
                    <a:lnTo>
                      <a:pt x="564" y="75"/>
                    </a:lnTo>
                    <a:lnTo>
                      <a:pt x="579" y="85"/>
                    </a:lnTo>
                    <a:lnTo>
                      <a:pt x="585" y="92"/>
                    </a:lnTo>
                    <a:lnTo>
                      <a:pt x="589" y="97"/>
                    </a:lnTo>
                    <a:lnTo>
                      <a:pt x="595" y="98"/>
                    </a:lnTo>
                    <a:lnTo>
                      <a:pt x="600" y="96"/>
                    </a:lnTo>
                    <a:lnTo>
                      <a:pt x="597" y="92"/>
                    </a:lnTo>
                    <a:lnTo>
                      <a:pt x="608" y="101"/>
                    </a:lnTo>
                    <a:lnTo>
                      <a:pt x="616" y="103"/>
                    </a:lnTo>
                    <a:lnTo>
                      <a:pt x="644" y="101"/>
                    </a:lnTo>
                    <a:lnTo>
                      <a:pt x="657" y="98"/>
                    </a:lnTo>
                    <a:lnTo>
                      <a:pt x="671" y="98"/>
                    </a:lnTo>
                    <a:lnTo>
                      <a:pt x="678" y="100"/>
                    </a:lnTo>
                    <a:lnTo>
                      <a:pt x="686" y="102"/>
                    </a:lnTo>
                    <a:lnTo>
                      <a:pt x="687" y="109"/>
                    </a:lnTo>
                    <a:lnTo>
                      <a:pt x="678" y="114"/>
                    </a:lnTo>
                    <a:lnTo>
                      <a:pt x="680" y="124"/>
                    </a:lnTo>
                    <a:lnTo>
                      <a:pt x="683" y="133"/>
                    </a:lnTo>
                    <a:lnTo>
                      <a:pt x="675" y="144"/>
                    </a:lnTo>
                    <a:lnTo>
                      <a:pt x="637" y="167"/>
                    </a:lnTo>
                    <a:lnTo>
                      <a:pt x="623" y="181"/>
                    </a:lnTo>
                    <a:lnTo>
                      <a:pt x="564" y="203"/>
                    </a:lnTo>
                    <a:lnTo>
                      <a:pt x="552" y="217"/>
                    </a:lnTo>
                    <a:lnTo>
                      <a:pt x="552" y="224"/>
                    </a:lnTo>
                    <a:lnTo>
                      <a:pt x="543" y="232"/>
                    </a:lnTo>
                    <a:lnTo>
                      <a:pt x="531" y="247"/>
                    </a:lnTo>
                    <a:lnTo>
                      <a:pt x="515" y="274"/>
                    </a:lnTo>
                    <a:lnTo>
                      <a:pt x="495" y="300"/>
                    </a:lnTo>
                    <a:lnTo>
                      <a:pt x="492" y="312"/>
                    </a:lnTo>
                    <a:lnTo>
                      <a:pt x="489" y="318"/>
                    </a:lnTo>
                    <a:lnTo>
                      <a:pt x="489" y="321"/>
                    </a:lnTo>
                    <a:lnTo>
                      <a:pt x="492" y="327"/>
                    </a:lnTo>
                    <a:lnTo>
                      <a:pt x="494" y="337"/>
                    </a:lnTo>
                    <a:lnTo>
                      <a:pt x="497" y="343"/>
                    </a:lnTo>
                    <a:lnTo>
                      <a:pt x="501" y="349"/>
                    </a:lnTo>
                    <a:lnTo>
                      <a:pt x="506" y="351"/>
                    </a:lnTo>
                    <a:lnTo>
                      <a:pt x="515" y="354"/>
                    </a:lnTo>
                    <a:lnTo>
                      <a:pt x="519" y="360"/>
                    </a:lnTo>
                    <a:lnTo>
                      <a:pt x="514" y="369"/>
                    </a:lnTo>
                    <a:lnTo>
                      <a:pt x="500" y="378"/>
                    </a:lnTo>
                    <a:lnTo>
                      <a:pt x="492" y="385"/>
                    </a:lnTo>
                    <a:lnTo>
                      <a:pt x="484" y="392"/>
                    </a:lnTo>
                    <a:lnTo>
                      <a:pt x="474" y="409"/>
                    </a:lnTo>
                    <a:lnTo>
                      <a:pt x="472" y="418"/>
                    </a:lnTo>
                    <a:lnTo>
                      <a:pt x="467" y="426"/>
                    </a:lnTo>
                    <a:lnTo>
                      <a:pt x="465" y="435"/>
                    </a:lnTo>
                    <a:lnTo>
                      <a:pt x="467" y="441"/>
                    </a:lnTo>
                    <a:lnTo>
                      <a:pt x="435" y="445"/>
                    </a:lnTo>
                    <a:lnTo>
                      <a:pt x="415" y="463"/>
                    </a:lnTo>
                    <a:lnTo>
                      <a:pt x="408" y="482"/>
                    </a:lnTo>
                    <a:lnTo>
                      <a:pt x="404" y="490"/>
                    </a:lnTo>
                    <a:lnTo>
                      <a:pt x="398" y="496"/>
                    </a:lnTo>
                    <a:lnTo>
                      <a:pt x="391" y="498"/>
                    </a:lnTo>
                    <a:lnTo>
                      <a:pt x="379" y="495"/>
                    </a:lnTo>
                    <a:lnTo>
                      <a:pt x="364" y="501"/>
                    </a:lnTo>
                    <a:lnTo>
                      <a:pt x="350" y="501"/>
                    </a:lnTo>
                    <a:lnTo>
                      <a:pt x="334" y="498"/>
                    </a:lnTo>
                    <a:lnTo>
                      <a:pt x="318" y="500"/>
                    </a:lnTo>
                    <a:lnTo>
                      <a:pt x="306" y="498"/>
                    </a:lnTo>
                    <a:lnTo>
                      <a:pt x="269" y="502"/>
                    </a:lnTo>
                    <a:lnTo>
                      <a:pt x="258" y="515"/>
                    </a:lnTo>
                    <a:lnTo>
                      <a:pt x="246" y="516"/>
                    </a:lnTo>
                    <a:lnTo>
                      <a:pt x="234" y="521"/>
                    </a:lnTo>
                    <a:lnTo>
                      <a:pt x="226" y="529"/>
                    </a:lnTo>
                    <a:lnTo>
                      <a:pt x="223" y="536"/>
                    </a:lnTo>
                    <a:lnTo>
                      <a:pt x="218" y="541"/>
                    </a:lnTo>
                    <a:lnTo>
                      <a:pt x="210" y="545"/>
                    </a:lnTo>
                    <a:lnTo>
                      <a:pt x="193" y="542"/>
                    </a:lnTo>
                    <a:lnTo>
                      <a:pt x="181" y="533"/>
                    </a:lnTo>
                    <a:lnTo>
                      <a:pt x="170" y="517"/>
                    </a:lnTo>
                    <a:lnTo>
                      <a:pt x="169" y="509"/>
                    </a:lnTo>
                    <a:lnTo>
                      <a:pt x="161" y="502"/>
                    </a:lnTo>
                    <a:lnTo>
                      <a:pt x="161" y="491"/>
                    </a:lnTo>
                    <a:lnTo>
                      <a:pt x="160" y="488"/>
                    </a:lnTo>
                    <a:lnTo>
                      <a:pt x="156" y="484"/>
                    </a:lnTo>
                    <a:lnTo>
                      <a:pt x="148" y="477"/>
                    </a:lnTo>
                    <a:lnTo>
                      <a:pt x="133" y="468"/>
                    </a:lnTo>
                    <a:lnTo>
                      <a:pt x="126" y="467"/>
                    </a:lnTo>
                    <a:lnTo>
                      <a:pt x="105" y="468"/>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252" name="Freeform 186"/>
              <p:cNvSpPr>
                <a:spLocks noChangeAspect="1"/>
              </p:cNvSpPr>
              <p:nvPr/>
            </p:nvSpPr>
            <p:spPr bwMode="gray">
              <a:xfrm>
                <a:off x="4820444" y="2592735"/>
                <a:ext cx="63500" cy="76200"/>
              </a:xfrm>
              <a:custGeom>
                <a:avLst/>
                <a:gdLst/>
                <a:ahLst/>
                <a:cxnLst>
                  <a:cxn ang="0">
                    <a:pos x="124" y="239"/>
                  </a:cxn>
                  <a:cxn ang="0">
                    <a:pos x="116" y="221"/>
                  </a:cxn>
                  <a:cxn ang="0">
                    <a:pos x="116" y="201"/>
                  </a:cxn>
                  <a:cxn ang="0">
                    <a:pos x="99" y="194"/>
                  </a:cxn>
                  <a:cxn ang="0">
                    <a:pos x="88" y="183"/>
                  </a:cxn>
                  <a:cxn ang="0">
                    <a:pos x="79" y="177"/>
                  </a:cxn>
                  <a:cxn ang="0">
                    <a:pos x="52" y="181"/>
                  </a:cxn>
                  <a:cxn ang="0">
                    <a:pos x="17" y="197"/>
                  </a:cxn>
                  <a:cxn ang="0">
                    <a:pos x="0" y="187"/>
                  </a:cxn>
                  <a:cxn ang="0">
                    <a:pos x="10" y="185"/>
                  </a:cxn>
                  <a:cxn ang="0">
                    <a:pos x="30" y="186"/>
                  </a:cxn>
                  <a:cxn ang="0">
                    <a:pos x="42" y="182"/>
                  </a:cxn>
                  <a:cxn ang="0">
                    <a:pos x="25" y="182"/>
                  </a:cxn>
                  <a:cxn ang="0">
                    <a:pos x="24" y="172"/>
                  </a:cxn>
                  <a:cxn ang="0">
                    <a:pos x="54" y="162"/>
                  </a:cxn>
                  <a:cxn ang="0">
                    <a:pos x="78" y="155"/>
                  </a:cxn>
                  <a:cxn ang="0">
                    <a:pos x="62" y="156"/>
                  </a:cxn>
                  <a:cxn ang="0">
                    <a:pos x="45" y="153"/>
                  </a:cxn>
                  <a:cxn ang="0">
                    <a:pos x="38" y="138"/>
                  </a:cxn>
                  <a:cxn ang="0">
                    <a:pos x="62" y="106"/>
                  </a:cxn>
                  <a:cxn ang="0">
                    <a:pos x="74" y="52"/>
                  </a:cxn>
                  <a:cxn ang="0">
                    <a:pos x="88" y="57"/>
                  </a:cxn>
                  <a:cxn ang="0">
                    <a:pos x="94" y="65"/>
                  </a:cxn>
                  <a:cxn ang="0">
                    <a:pos x="85" y="69"/>
                  </a:cxn>
                  <a:cxn ang="0">
                    <a:pos x="83" y="79"/>
                  </a:cxn>
                  <a:cxn ang="0">
                    <a:pos x="84" y="94"/>
                  </a:cxn>
                  <a:cxn ang="0">
                    <a:pos x="100" y="103"/>
                  </a:cxn>
                  <a:cxn ang="0">
                    <a:pos x="106" y="101"/>
                  </a:cxn>
                  <a:cxn ang="0">
                    <a:pos x="101" y="88"/>
                  </a:cxn>
                  <a:cxn ang="0">
                    <a:pos x="103" y="81"/>
                  </a:cxn>
                  <a:cxn ang="0">
                    <a:pos x="111" y="65"/>
                  </a:cxn>
                  <a:cxn ang="0">
                    <a:pos x="112" y="51"/>
                  </a:cxn>
                  <a:cxn ang="0">
                    <a:pos x="105" y="48"/>
                  </a:cxn>
                  <a:cxn ang="0">
                    <a:pos x="103" y="26"/>
                  </a:cxn>
                  <a:cxn ang="0">
                    <a:pos x="117" y="11"/>
                  </a:cxn>
                  <a:cxn ang="0">
                    <a:pos x="138" y="4"/>
                  </a:cxn>
                  <a:cxn ang="0">
                    <a:pos x="161" y="2"/>
                  </a:cxn>
                  <a:cxn ang="0">
                    <a:pos x="182" y="3"/>
                  </a:cxn>
                  <a:cxn ang="0">
                    <a:pos x="196" y="16"/>
                  </a:cxn>
                  <a:cxn ang="0">
                    <a:pos x="170" y="73"/>
                  </a:cxn>
                  <a:cxn ang="0">
                    <a:pos x="191" y="90"/>
                  </a:cxn>
                  <a:cxn ang="0">
                    <a:pos x="182" y="111"/>
                  </a:cxn>
                  <a:cxn ang="0">
                    <a:pos x="171" y="129"/>
                  </a:cxn>
                  <a:cxn ang="0">
                    <a:pos x="158" y="142"/>
                  </a:cxn>
                  <a:cxn ang="0">
                    <a:pos x="135" y="137"/>
                  </a:cxn>
                  <a:cxn ang="0">
                    <a:pos x="138" y="160"/>
                  </a:cxn>
                  <a:cxn ang="0">
                    <a:pos x="138" y="182"/>
                  </a:cxn>
                  <a:cxn ang="0">
                    <a:pos x="132" y="208"/>
                  </a:cxn>
                  <a:cxn ang="0">
                    <a:pos x="137" y="232"/>
                  </a:cxn>
                </a:cxnLst>
                <a:rect l="0" t="0" r="r" b="b"/>
                <a:pathLst>
                  <a:path w="196" h="239">
                    <a:moveTo>
                      <a:pt x="137" y="239"/>
                    </a:moveTo>
                    <a:lnTo>
                      <a:pt x="124" y="239"/>
                    </a:lnTo>
                    <a:lnTo>
                      <a:pt x="117" y="232"/>
                    </a:lnTo>
                    <a:lnTo>
                      <a:pt x="116" y="221"/>
                    </a:lnTo>
                    <a:lnTo>
                      <a:pt x="117" y="212"/>
                    </a:lnTo>
                    <a:lnTo>
                      <a:pt x="116" y="201"/>
                    </a:lnTo>
                    <a:lnTo>
                      <a:pt x="107" y="196"/>
                    </a:lnTo>
                    <a:lnTo>
                      <a:pt x="99" y="194"/>
                    </a:lnTo>
                    <a:lnTo>
                      <a:pt x="90" y="189"/>
                    </a:lnTo>
                    <a:lnTo>
                      <a:pt x="88" y="183"/>
                    </a:lnTo>
                    <a:lnTo>
                      <a:pt x="85" y="183"/>
                    </a:lnTo>
                    <a:lnTo>
                      <a:pt x="79" y="177"/>
                    </a:lnTo>
                    <a:lnTo>
                      <a:pt x="64" y="178"/>
                    </a:lnTo>
                    <a:lnTo>
                      <a:pt x="52" y="181"/>
                    </a:lnTo>
                    <a:lnTo>
                      <a:pt x="37" y="191"/>
                    </a:lnTo>
                    <a:lnTo>
                      <a:pt x="17" y="197"/>
                    </a:lnTo>
                    <a:lnTo>
                      <a:pt x="0" y="188"/>
                    </a:lnTo>
                    <a:lnTo>
                      <a:pt x="0" y="187"/>
                    </a:lnTo>
                    <a:lnTo>
                      <a:pt x="3" y="185"/>
                    </a:lnTo>
                    <a:lnTo>
                      <a:pt x="10" y="185"/>
                    </a:lnTo>
                    <a:lnTo>
                      <a:pt x="21" y="191"/>
                    </a:lnTo>
                    <a:lnTo>
                      <a:pt x="30" y="186"/>
                    </a:lnTo>
                    <a:lnTo>
                      <a:pt x="38" y="186"/>
                    </a:lnTo>
                    <a:lnTo>
                      <a:pt x="42" y="182"/>
                    </a:lnTo>
                    <a:lnTo>
                      <a:pt x="35" y="181"/>
                    </a:lnTo>
                    <a:lnTo>
                      <a:pt x="25" y="182"/>
                    </a:lnTo>
                    <a:lnTo>
                      <a:pt x="20" y="181"/>
                    </a:lnTo>
                    <a:lnTo>
                      <a:pt x="24" y="172"/>
                    </a:lnTo>
                    <a:lnTo>
                      <a:pt x="43" y="169"/>
                    </a:lnTo>
                    <a:lnTo>
                      <a:pt x="54" y="162"/>
                    </a:lnTo>
                    <a:lnTo>
                      <a:pt x="72" y="159"/>
                    </a:lnTo>
                    <a:lnTo>
                      <a:pt x="78" y="155"/>
                    </a:lnTo>
                    <a:lnTo>
                      <a:pt x="73" y="151"/>
                    </a:lnTo>
                    <a:lnTo>
                      <a:pt x="62" y="156"/>
                    </a:lnTo>
                    <a:lnTo>
                      <a:pt x="52" y="155"/>
                    </a:lnTo>
                    <a:lnTo>
                      <a:pt x="45" y="153"/>
                    </a:lnTo>
                    <a:lnTo>
                      <a:pt x="38" y="146"/>
                    </a:lnTo>
                    <a:lnTo>
                      <a:pt x="38" y="138"/>
                    </a:lnTo>
                    <a:lnTo>
                      <a:pt x="40" y="133"/>
                    </a:lnTo>
                    <a:lnTo>
                      <a:pt x="62" y="106"/>
                    </a:lnTo>
                    <a:lnTo>
                      <a:pt x="68" y="69"/>
                    </a:lnTo>
                    <a:lnTo>
                      <a:pt x="74" y="52"/>
                    </a:lnTo>
                    <a:lnTo>
                      <a:pt x="84" y="48"/>
                    </a:lnTo>
                    <a:lnTo>
                      <a:pt x="88" y="57"/>
                    </a:lnTo>
                    <a:lnTo>
                      <a:pt x="94" y="62"/>
                    </a:lnTo>
                    <a:lnTo>
                      <a:pt x="94" y="65"/>
                    </a:lnTo>
                    <a:lnTo>
                      <a:pt x="94" y="67"/>
                    </a:lnTo>
                    <a:lnTo>
                      <a:pt x="85" y="69"/>
                    </a:lnTo>
                    <a:lnTo>
                      <a:pt x="84" y="73"/>
                    </a:lnTo>
                    <a:lnTo>
                      <a:pt x="83" y="79"/>
                    </a:lnTo>
                    <a:lnTo>
                      <a:pt x="84" y="90"/>
                    </a:lnTo>
                    <a:lnTo>
                      <a:pt x="84" y="94"/>
                    </a:lnTo>
                    <a:lnTo>
                      <a:pt x="89" y="100"/>
                    </a:lnTo>
                    <a:lnTo>
                      <a:pt x="100" y="103"/>
                    </a:lnTo>
                    <a:lnTo>
                      <a:pt x="105" y="103"/>
                    </a:lnTo>
                    <a:lnTo>
                      <a:pt x="106" y="101"/>
                    </a:lnTo>
                    <a:lnTo>
                      <a:pt x="105" y="94"/>
                    </a:lnTo>
                    <a:lnTo>
                      <a:pt x="101" y="88"/>
                    </a:lnTo>
                    <a:lnTo>
                      <a:pt x="100" y="83"/>
                    </a:lnTo>
                    <a:lnTo>
                      <a:pt x="103" y="81"/>
                    </a:lnTo>
                    <a:lnTo>
                      <a:pt x="110" y="76"/>
                    </a:lnTo>
                    <a:lnTo>
                      <a:pt x="111" y="65"/>
                    </a:lnTo>
                    <a:lnTo>
                      <a:pt x="116" y="53"/>
                    </a:lnTo>
                    <a:lnTo>
                      <a:pt x="112" y="51"/>
                    </a:lnTo>
                    <a:lnTo>
                      <a:pt x="106" y="51"/>
                    </a:lnTo>
                    <a:lnTo>
                      <a:pt x="105" y="48"/>
                    </a:lnTo>
                    <a:lnTo>
                      <a:pt x="102" y="31"/>
                    </a:lnTo>
                    <a:lnTo>
                      <a:pt x="103" y="26"/>
                    </a:lnTo>
                    <a:lnTo>
                      <a:pt x="108" y="19"/>
                    </a:lnTo>
                    <a:lnTo>
                      <a:pt x="117" y="11"/>
                    </a:lnTo>
                    <a:lnTo>
                      <a:pt x="128" y="6"/>
                    </a:lnTo>
                    <a:lnTo>
                      <a:pt x="138" y="4"/>
                    </a:lnTo>
                    <a:lnTo>
                      <a:pt x="151" y="6"/>
                    </a:lnTo>
                    <a:lnTo>
                      <a:pt x="161" y="2"/>
                    </a:lnTo>
                    <a:lnTo>
                      <a:pt x="173" y="0"/>
                    </a:lnTo>
                    <a:lnTo>
                      <a:pt x="182" y="3"/>
                    </a:lnTo>
                    <a:lnTo>
                      <a:pt x="191" y="10"/>
                    </a:lnTo>
                    <a:lnTo>
                      <a:pt x="196" y="16"/>
                    </a:lnTo>
                    <a:lnTo>
                      <a:pt x="186" y="62"/>
                    </a:lnTo>
                    <a:lnTo>
                      <a:pt x="170" y="73"/>
                    </a:lnTo>
                    <a:lnTo>
                      <a:pt x="172" y="81"/>
                    </a:lnTo>
                    <a:lnTo>
                      <a:pt x="191" y="90"/>
                    </a:lnTo>
                    <a:lnTo>
                      <a:pt x="189" y="101"/>
                    </a:lnTo>
                    <a:lnTo>
                      <a:pt x="182" y="111"/>
                    </a:lnTo>
                    <a:lnTo>
                      <a:pt x="172" y="118"/>
                    </a:lnTo>
                    <a:lnTo>
                      <a:pt x="171" y="129"/>
                    </a:lnTo>
                    <a:lnTo>
                      <a:pt x="166" y="140"/>
                    </a:lnTo>
                    <a:lnTo>
                      <a:pt x="158" y="142"/>
                    </a:lnTo>
                    <a:lnTo>
                      <a:pt x="145" y="137"/>
                    </a:lnTo>
                    <a:lnTo>
                      <a:pt x="135" y="137"/>
                    </a:lnTo>
                    <a:lnTo>
                      <a:pt x="134" y="145"/>
                    </a:lnTo>
                    <a:lnTo>
                      <a:pt x="138" y="160"/>
                    </a:lnTo>
                    <a:lnTo>
                      <a:pt x="139" y="170"/>
                    </a:lnTo>
                    <a:lnTo>
                      <a:pt x="138" y="182"/>
                    </a:lnTo>
                    <a:lnTo>
                      <a:pt x="138" y="201"/>
                    </a:lnTo>
                    <a:lnTo>
                      <a:pt x="132" y="208"/>
                    </a:lnTo>
                    <a:lnTo>
                      <a:pt x="132" y="215"/>
                    </a:lnTo>
                    <a:lnTo>
                      <a:pt x="137" y="232"/>
                    </a:lnTo>
                    <a:lnTo>
                      <a:pt x="137" y="239"/>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253" name="Freeform 187"/>
              <p:cNvSpPr>
                <a:spLocks noChangeAspect="1"/>
              </p:cNvSpPr>
              <p:nvPr/>
            </p:nvSpPr>
            <p:spPr bwMode="gray">
              <a:xfrm>
                <a:off x="4598194" y="2888010"/>
                <a:ext cx="55563" cy="112713"/>
              </a:xfrm>
              <a:custGeom>
                <a:avLst/>
                <a:gdLst/>
                <a:ahLst/>
                <a:cxnLst>
                  <a:cxn ang="0">
                    <a:pos x="109" y="328"/>
                  </a:cxn>
                  <a:cxn ang="0">
                    <a:pos x="115" y="307"/>
                  </a:cxn>
                  <a:cxn ang="0">
                    <a:pos x="136" y="287"/>
                  </a:cxn>
                  <a:cxn ang="0">
                    <a:pos x="124" y="265"/>
                  </a:cxn>
                  <a:cxn ang="0">
                    <a:pos x="121" y="238"/>
                  </a:cxn>
                  <a:cxn ang="0">
                    <a:pos x="132" y="217"/>
                  </a:cxn>
                  <a:cxn ang="0">
                    <a:pos x="118" y="194"/>
                  </a:cxn>
                  <a:cxn ang="0">
                    <a:pos x="122" y="172"/>
                  </a:cxn>
                  <a:cxn ang="0">
                    <a:pos x="143" y="157"/>
                  </a:cxn>
                  <a:cxn ang="0">
                    <a:pos x="137" y="137"/>
                  </a:cxn>
                  <a:cxn ang="0">
                    <a:pos x="143" y="115"/>
                  </a:cxn>
                  <a:cxn ang="0">
                    <a:pos x="146" y="87"/>
                  </a:cxn>
                  <a:cxn ang="0">
                    <a:pos x="169" y="55"/>
                  </a:cxn>
                  <a:cxn ang="0">
                    <a:pos x="177" y="33"/>
                  </a:cxn>
                  <a:cxn ang="0">
                    <a:pos x="163" y="15"/>
                  </a:cxn>
                  <a:cxn ang="0">
                    <a:pos x="131" y="11"/>
                  </a:cxn>
                  <a:cxn ang="0">
                    <a:pos x="94" y="15"/>
                  </a:cxn>
                  <a:cxn ang="0">
                    <a:pos x="73" y="12"/>
                  </a:cxn>
                  <a:cxn ang="0">
                    <a:pos x="59" y="2"/>
                  </a:cxn>
                  <a:cxn ang="0">
                    <a:pos x="35" y="18"/>
                  </a:cxn>
                  <a:cxn ang="0">
                    <a:pos x="45" y="74"/>
                  </a:cxn>
                  <a:cxn ang="0">
                    <a:pos x="38" y="104"/>
                  </a:cxn>
                  <a:cxn ang="0">
                    <a:pos x="32" y="129"/>
                  </a:cxn>
                  <a:cxn ang="0">
                    <a:pos x="28" y="155"/>
                  </a:cxn>
                  <a:cxn ang="0">
                    <a:pos x="16" y="184"/>
                  </a:cxn>
                  <a:cxn ang="0">
                    <a:pos x="3" y="220"/>
                  </a:cxn>
                  <a:cxn ang="0">
                    <a:pos x="1" y="238"/>
                  </a:cxn>
                  <a:cxn ang="0">
                    <a:pos x="18" y="259"/>
                  </a:cxn>
                  <a:cxn ang="0">
                    <a:pos x="40" y="253"/>
                  </a:cxn>
                  <a:cxn ang="0">
                    <a:pos x="36" y="262"/>
                  </a:cxn>
                  <a:cxn ang="0">
                    <a:pos x="35" y="290"/>
                  </a:cxn>
                  <a:cxn ang="0">
                    <a:pos x="36" y="319"/>
                  </a:cxn>
                  <a:cxn ang="0">
                    <a:pos x="29" y="340"/>
                  </a:cxn>
                  <a:cxn ang="0">
                    <a:pos x="32" y="355"/>
                  </a:cxn>
                  <a:cxn ang="0">
                    <a:pos x="55" y="352"/>
                  </a:cxn>
                  <a:cxn ang="0">
                    <a:pos x="76" y="356"/>
                  </a:cxn>
                  <a:cxn ang="0">
                    <a:pos x="97" y="352"/>
                  </a:cxn>
                  <a:cxn ang="0">
                    <a:pos x="113" y="345"/>
                  </a:cxn>
                </a:cxnLst>
                <a:rect l="0" t="0" r="r" b="b"/>
                <a:pathLst>
                  <a:path w="177" h="356">
                    <a:moveTo>
                      <a:pt x="113" y="345"/>
                    </a:moveTo>
                    <a:lnTo>
                      <a:pt x="109" y="328"/>
                    </a:lnTo>
                    <a:lnTo>
                      <a:pt x="108" y="317"/>
                    </a:lnTo>
                    <a:lnTo>
                      <a:pt x="115" y="307"/>
                    </a:lnTo>
                    <a:lnTo>
                      <a:pt x="130" y="296"/>
                    </a:lnTo>
                    <a:lnTo>
                      <a:pt x="136" y="287"/>
                    </a:lnTo>
                    <a:lnTo>
                      <a:pt x="134" y="275"/>
                    </a:lnTo>
                    <a:lnTo>
                      <a:pt x="124" y="265"/>
                    </a:lnTo>
                    <a:lnTo>
                      <a:pt x="120" y="253"/>
                    </a:lnTo>
                    <a:lnTo>
                      <a:pt x="121" y="238"/>
                    </a:lnTo>
                    <a:lnTo>
                      <a:pt x="129" y="226"/>
                    </a:lnTo>
                    <a:lnTo>
                      <a:pt x="132" y="217"/>
                    </a:lnTo>
                    <a:lnTo>
                      <a:pt x="130" y="212"/>
                    </a:lnTo>
                    <a:lnTo>
                      <a:pt x="118" y="194"/>
                    </a:lnTo>
                    <a:lnTo>
                      <a:pt x="114" y="178"/>
                    </a:lnTo>
                    <a:lnTo>
                      <a:pt x="122" y="172"/>
                    </a:lnTo>
                    <a:lnTo>
                      <a:pt x="134" y="168"/>
                    </a:lnTo>
                    <a:lnTo>
                      <a:pt x="143" y="157"/>
                    </a:lnTo>
                    <a:lnTo>
                      <a:pt x="145" y="147"/>
                    </a:lnTo>
                    <a:lnTo>
                      <a:pt x="137" y="137"/>
                    </a:lnTo>
                    <a:lnTo>
                      <a:pt x="137" y="130"/>
                    </a:lnTo>
                    <a:lnTo>
                      <a:pt x="143" y="115"/>
                    </a:lnTo>
                    <a:lnTo>
                      <a:pt x="146" y="101"/>
                    </a:lnTo>
                    <a:lnTo>
                      <a:pt x="146" y="87"/>
                    </a:lnTo>
                    <a:lnTo>
                      <a:pt x="147" y="77"/>
                    </a:lnTo>
                    <a:lnTo>
                      <a:pt x="169" y="55"/>
                    </a:lnTo>
                    <a:lnTo>
                      <a:pt x="177" y="42"/>
                    </a:lnTo>
                    <a:lnTo>
                      <a:pt x="177" y="33"/>
                    </a:lnTo>
                    <a:lnTo>
                      <a:pt x="169" y="24"/>
                    </a:lnTo>
                    <a:lnTo>
                      <a:pt x="163" y="15"/>
                    </a:lnTo>
                    <a:lnTo>
                      <a:pt x="148" y="11"/>
                    </a:lnTo>
                    <a:lnTo>
                      <a:pt x="131" y="11"/>
                    </a:lnTo>
                    <a:lnTo>
                      <a:pt x="118" y="17"/>
                    </a:lnTo>
                    <a:lnTo>
                      <a:pt x="94" y="15"/>
                    </a:lnTo>
                    <a:lnTo>
                      <a:pt x="81" y="17"/>
                    </a:lnTo>
                    <a:lnTo>
                      <a:pt x="73" y="12"/>
                    </a:lnTo>
                    <a:lnTo>
                      <a:pt x="72" y="0"/>
                    </a:lnTo>
                    <a:lnTo>
                      <a:pt x="59" y="2"/>
                    </a:lnTo>
                    <a:lnTo>
                      <a:pt x="44" y="8"/>
                    </a:lnTo>
                    <a:lnTo>
                      <a:pt x="35" y="18"/>
                    </a:lnTo>
                    <a:lnTo>
                      <a:pt x="44" y="63"/>
                    </a:lnTo>
                    <a:lnTo>
                      <a:pt x="45" y="74"/>
                    </a:lnTo>
                    <a:lnTo>
                      <a:pt x="41" y="81"/>
                    </a:lnTo>
                    <a:lnTo>
                      <a:pt x="38" y="104"/>
                    </a:lnTo>
                    <a:lnTo>
                      <a:pt x="35" y="113"/>
                    </a:lnTo>
                    <a:lnTo>
                      <a:pt x="32" y="129"/>
                    </a:lnTo>
                    <a:lnTo>
                      <a:pt x="30" y="144"/>
                    </a:lnTo>
                    <a:lnTo>
                      <a:pt x="28" y="155"/>
                    </a:lnTo>
                    <a:lnTo>
                      <a:pt x="22" y="173"/>
                    </a:lnTo>
                    <a:lnTo>
                      <a:pt x="16" y="184"/>
                    </a:lnTo>
                    <a:lnTo>
                      <a:pt x="3" y="203"/>
                    </a:lnTo>
                    <a:lnTo>
                      <a:pt x="3" y="220"/>
                    </a:lnTo>
                    <a:lnTo>
                      <a:pt x="0" y="235"/>
                    </a:lnTo>
                    <a:lnTo>
                      <a:pt x="1" y="238"/>
                    </a:lnTo>
                    <a:lnTo>
                      <a:pt x="8" y="243"/>
                    </a:lnTo>
                    <a:lnTo>
                      <a:pt x="18" y="259"/>
                    </a:lnTo>
                    <a:lnTo>
                      <a:pt x="25" y="255"/>
                    </a:lnTo>
                    <a:lnTo>
                      <a:pt x="40" y="253"/>
                    </a:lnTo>
                    <a:lnTo>
                      <a:pt x="39" y="258"/>
                    </a:lnTo>
                    <a:lnTo>
                      <a:pt x="36" y="262"/>
                    </a:lnTo>
                    <a:lnTo>
                      <a:pt x="38" y="277"/>
                    </a:lnTo>
                    <a:lnTo>
                      <a:pt x="35" y="290"/>
                    </a:lnTo>
                    <a:lnTo>
                      <a:pt x="36" y="296"/>
                    </a:lnTo>
                    <a:lnTo>
                      <a:pt x="36" y="319"/>
                    </a:lnTo>
                    <a:lnTo>
                      <a:pt x="35" y="328"/>
                    </a:lnTo>
                    <a:lnTo>
                      <a:pt x="29" y="340"/>
                    </a:lnTo>
                    <a:lnTo>
                      <a:pt x="29" y="351"/>
                    </a:lnTo>
                    <a:lnTo>
                      <a:pt x="32" y="355"/>
                    </a:lnTo>
                    <a:lnTo>
                      <a:pt x="43" y="352"/>
                    </a:lnTo>
                    <a:lnTo>
                      <a:pt x="55" y="352"/>
                    </a:lnTo>
                    <a:lnTo>
                      <a:pt x="67" y="352"/>
                    </a:lnTo>
                    <a:lnTo>
                      <a:pt x="76" y="356"/>
                    </a:lnTo>
                    <a:lnTo>
                      <a:pt x="87" y="356"/>
                    </a:lnTo>
                    <a:lnTo>
                      <a:pt x="97" y="352"/>
                    </a:lnTo>
                    <a:lnTo>
                      <a:pt x="104" y="348"/>
                    </a:lnTo>
                    <a:lnTo>
                      <a:pt x="113" y="345"/>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254" name="Freeform 188"/>
              <p:cNvSpPr>
                <a:spLocks noChangeAspect="1"/>
              </p:cNvSpPr>
              <p:nvPr/>
            </p:nvSpPr>
            <p:spPr bwMode="gray">
              <a:xfrm>
                <a:off x="4863306" y="2549872"/>
                <a:ext cx="155575" cy="207963"/>
              </a:xfrm>
              <a:custGeom>
                <a:avLst/>
                <a:gdLst/>
                <a:ahLst/>
                <a:cxnLst>
                  <a:cxn ang="0">
                    <a:pos x="271" y="68"/>
                  </a:cxn>
                  <a:cxn ang="0">
                    <a:pos x="255" y="55"/>
                  </a:cxn>
                  <a:cxn ang="0">
                    <a:pos x="228" y="50"/>
                  </a:cxn>
                  <a:cxn ang="0">
                    <a:pos x="211" y="39"/>
                  </a:cxn>
                  <a:cxn ang="0">
                    <a:pos x="196" y="6"/>
                  </a:cxn>
                  <a:cxn ang="0">
                    <a:pos x="158" y="0"/>
                  </a:cxn>
                  <a:cxn ang="0">
                    <a:pos x="164" y="31"/>
                  </a:cxn>
                  <a:cxn ang="0">
                    <a:pos x="148" y="55"/>
                  </a:cxn>
                  <a:cxn ang="0">
                    <a:pos x="161" y="71"/>
                  </a:cxn>
                  <a:cxn ang="0">
                    <a:pos x="159" y="87"/>
                  </a:cxn>
                  <a:cxn ang="0">
                    <a:pos x="145" y="106"/>
                  </a:cxn>
                  <a:cxn ang="0">
                    <a:pos x="142" y="142"/>
                  </a:cxn>
                  <a:cxn ang="0">
                    <a:pos x="123" y="137"/>
                  </a:cxn>
                  <a:cxn ang="0">
                    <a:pos x="72" y="117"/>
                  </a:cxn>
                  <a:cxn ang="0">
                    <a:pos x="62" y="140"/>
                  </a:cxn>
                  <a:cxn ang="0">
                    <a:pos x="86" y="160"/>
                  </a:cxn>
                  <a:cxn ang="0">
                    <a:pos x="54" y="200"/>
                  </a:cxn>
                  <a:cxn ang="0">
                    <a:pos x="57" y="239"/>
                  </a:cxn>
                  <a:cxn ang="0">
                    <a:pos x="34" y="278"/>
                  </a:cxn>
                  <a:cxn ang="0">
                    <a:pos x="2" y="283"/>
                  </a:cxn>
                  <a:cxn ang="0">
                    <a:pos x="6" y="339"/>
                  </a:cxn>
                  <a:cxn ang="0">
                    <a:pos x="5" y="377"/>
                  </a:cxn>
                  <a:cxn ang="0">
                    <a:pos x="17" y="410"/>
                  </a:cxn>
                  <a:cxn ang="0">
                    <a:pos x="12" y="445"/>
                  </a:cxn>
                  <a:cxn ang="0">
                    <a:pos x="17" y="479"/>
                  </a:cxn>
                  <a:cxn ang="0">
                    <a:pos x="61" y="508"/>
                  </a:cxn>
                  <a:cxn ang="0">
                    <a:pos x="96" y="561"/>
                  </a:cxn>
                  <a:cxn ang="0">
                    <a:pos x="86" y="636"/>
                  </a:cxn>
                  <a:cxn ang="0">
                    <a:pos x="156" y="635"/>
                  </a:cxn>
                  <a:cxn ang="0">
                    <a:pos x="212" y="644"/>
                  </a:cxn>
                  <a:cxn ang="0">
                    <a:pos x="242" y="657"/>
                  </a:cxn>
                  <a:cxn ang="0">
                    <a:pos x="276" y="652"/>
                  </a:cxn>
                  <a:cxn ang="0">
                    <a:pos x="346" y="631"/>
                  </a:cxn>
                  <a:cxn ang="0">
                    <a:pos x="384" y="638"/>
                  </a:cxn>
                  <a:cxn ang="0">
                    <a:pos x="381" y="587"/>
                  </a:cxn>
                  <a:cxn ang="0">
                    <a:pos x="427" y="552"/>
                  </a:cxn>
                  <a:cxn ang="0">
                    <a:pos x="389" y="506"/>
                  </a:cxn>
                  <a:cxn ang="0">
                    <a:pos x="349" y="440"/>
                  </a:cxn>
                  <a:cxn ang="0">
                    <a:pos x="329" y="411"/>
                  </a:cxn>
                  <a:cxn ang="0">
                    <a:pos x="368" y="405"/>
                  </a:cxn>
                  <a:cxn ang="0">
                    <a:pos x="447" y="366"/>
                  </a:cxn>
                  <a:cxn ang="0">
                    <a:pos x="474" y="367"/>
                  </a:cxn>
                  <a:cxn ang="0">
                    <a:pos x="490" y="320"/>
                  </a:cxn>
                  <a:cxn ang="0">
                    <a:pos x="470" y="262"/>
                  </a:cxn>
                  <a:cxn ang="0">
                    <a:pos x="463" y="205"/>
                  </a:cxn>
                  <a:cxn ang="0">
                    <a:pos x="458" y="162"/>
                  </a:cxn>
                  <a:cxn ang="0">
                    <a:pos x="448" y="106"/>
                  </a:cxn>
                  <a:cxn ang="0">
                    <a:pos x="405" y="73"/>
                  </a:cxn>
                  <a:cxn ang="0">
                    <a:pos x="387" y="55"/>
                  </a:cxn>
                  <a:cxn ang="0">
                    <a:pos x="351" y="60"/>
                  </a:cxn>
                  <a:cxn ang="0">
                    <a:pos x="361" y="41"/>
                  </a:cxn>
                  <a:cxn ang="0">
                    <a:pos x="330" y="72"/>
                  </a:cxn>
                  <a:cxn ang="0">
                    <a:pos x="299" y="88"/>
                  </a:cxn>
                  <a:cxn ang="0">
                    <a:pos x="261" y="88"/>
                  </a:cxn>
                </a:cxnLst>
                <a:rect l="0" t="0" r="r" b="b"/>
                <a:pathLst>
                  <a:path w="490" h="659">
                    <a:moveTo>
                      <a:pt x="261" y="88"/>
                    </a:moveTo>
                    <a:lnTo>
                      <a:pt x="260" y="83"/>
                    </a:lnTo>
                    <a:lnTo>
                      <a:pt x="264" y="73"/>
                    </a:lnTo>
                    <a:lnTo>
                      <a:pt x="271" y="68"/>
                    </a:lnTo>
                    <a:lnTo>
                      <a:pt x="276" y="62"/>
                    </a:lnTo>
                    <a:lnTo>
                      <a:pt x="276" y="52"/>
                    </a:lnTo>
                    <a:lnTo>
                      <a:pt x="272" y="49"/>
                    </a:lnTo>
                    <a:lnTo>
                      <a:pt x="255" y="55"/>
                    </a:lnTo>
                    <a:lnTo>
                      <a:pt x="249" y="55"/>
                    </a:lnTo>
                    <a:lnTo>
                      <a:pt x="244" y="49"/>
                    </a:lnTo>
                    <a:lnTo>
                      <a:pt x="233" y="44"/>
                    </a:lnTo>
                    <a:lnTo>
                      <a:pt x="228" y="50"/>
                    </a:lnTo>
                    <a:lnTo>
                      <a:pt x="223" y="50"/>
                    </a:lnTo>
                    <a:lnTo>
                      <a:pt x="222" y="42"/>
                    </a:lnTo>
                    <a:lnTo>
                      <a:pt x="215" y="42"/>
                    </a:lnTo>
                    <a:lnTo>
                      <a:pt x="211" y="39"/>
                    </a:lnTo>
                    <a:lnTo>
                      <a:pt x="217" y="31"/>
                    </a:lnTo>
                    <a:lnTo>
                      <a:pt x="217" y="22"/>
                    </a:lnTo>
                    <a:lnTo>
                      <a:pt x="212" y="11"/>
                    </a:lnTo>
                    <a:lnTo>
                      <a:pt x="196" y="6"/>
                    </a:lnTo>
                    <a:lnTo>
                      <a:pt x="189" y="7"/>
                    </a:lnTo>
                    <a:lnTo>
                      <a:pt x="190" y="2"/>
                    </a:lnTo>
                    <a:lnTo>
                      <a:pt x="182" y="6"/>
                    </a:lnTo>
                    <a:lnTo>
                      <a:pt x="158" y="0"/>
                    </a:lnTo>
                    <a:lnTo>
                      <a:pt x="150" y="1"/>
                    </a:lnTo>
                    <a:lnTo>
                      <a:pt x="150" y="11"/>
                    </a:lnTo>
                    <a:lnTo>
                      <a:pt x="158" y="25"/>
                    </a:lnTo>
                    <a:lnTo>
                      <a:pt x="164" y="31"/>
                    </a:lnTo>
                    <a:lnTo>
                      <a:pt x="167" y="38"/>
                    </a:lnTo>
                    <a:lnTo>
                      <a:pt x="153" y="46"/>
                    </a:lnTo>
                    <a:lnTo>
                      <a:pt x="152" y="50"/>
                    </a:lnTo>
                    <a:lnTo>
                      <a:pt x="148" y="55"/>
                    </a:lnTo>
                    <a:lnTo>
                      <a:pt x="155" y="55"/>
                    </a:lnTo>
                    <a:lnTo>
                      <a:pt x="159" y="58"/>
                    </a:lnTo>
                    <a:lnTo>
                      <a:pt x="157" y="65"/>
                    </a:lnTo>
                    <a:lnTo>
                      <a:pt x="161" y="71"/>
                    </a:lnTo>
                    <a:lnTo>
                      <a:pt x="166" y="74"/>
                    </a:lnTo>
                    <a:lnTo>
                      <a:pt x="164" y="78"/>
                    </a:lnTo>
                    <a:lnTo>
                      <a:pt x="159" y="79"/>
                    </a:lnTo>
                    <a:lnTo>
                      <a:pt x="159" y="87"/>
                    </a:lnTo>
                    <a:lnTo>
                      <a:pt x="172" y="97"/>
                    </a:lnTo>
                    <a:lnTo>
                      <a:pt x="170" y="99"/>
                    </a:lnTo>
                    <a:lnTo>
                      <a:pt x="148" y="99"/>
                    </a:lnTo>
                    <a:lnTo>
                      <a:pt x="145" y="106"/>
                    </a:lnTo>
                    <a:lnTo>
                      <a:pt x="142" y="110"/>
                    </a:lnTo>
                    <a:lnTo>
                      <a:pt x="142" y="128"/>
                    </a:lnTo>
                    <a:lnTo>
                      <a:pt x="148" y="148"/>
                    </a:lnTo>
                    <a:lnTo>
                      <a:pt x="142" y="142"/>
                    </a:lnTo>
                    <a:lnTo>
                      <a:pt x="137" y="128"/>
                    </a:lnTo>
                    <a:lnTo>
                      <a:pt x="130" y="126"/>
                    </a:lnTo>
                    <a:lnTo>
                      <a:pt x="129" y="137"/>
                    </a:lnTo>
                    <a:lnTo>
                      <a:pt x="123" y="137"/>
                    </a:lnTo>
                    <a:lnTo>
                      <a:pt x="120" y="125"/>
                    </a:lnTo>
                    <a:lnTo>
                      <a:pt x="115" y="115"/>
                    </a:lnTo>
                    <a:lnTo>
                      <a:pt x="99" y="113"/>
                    </a:lnTo>
                    <a:lnTo>
                      <a:pt x="72" y="117"/>
                    </a:lnTo>
                    <a:lnTo>
                      <a:pt x="69" y="126"/>
                    </a:lnTo>
                    <a:lnTo>
                      <a:pt x="65" y="130"/>
                    </a:lnTo>
                    <a:lnTo>
                      <a:pt x="61" y="137"/>
                    </a:lnTo>
                    <a:lnTo>
                      <a:pt x="62" y="140"/>
                    </a:lnTo>
                    <a:lnTo>
                      <a:pt x="73" y="142"/>
                    </a:lnTo>
                    <a:lnTo>
                      <a:pt x="78" y="146"/>
                    </a:lnTo>
                    <a:lnTo>
                      <a:pt x="83" y="152"/>
                    </a:lnTo>
                    <a:lnTo>
                      <a:pt x="86" y="160"/>
                    </a:lnTo>
                    <a:lnTo>
                      <a:pt x="83" y="159"/>
                    </a:lnTo>
                    <a:lnTo>
                      <a:pt x="78" y="151"/>
                    </a:lnTo>
                    <a:lnTo>
                      <a:pt x="64" y="154"/>
                    </a:lnTo>
                    <a:lnTo>
                      <a:pt x="54" y="200"/>
                    </a:lnTo>
                    <a:lnTo>
                      <a:pt x="38" y="211"/>
                    </a:lnTo>
                    <a:lnTo>
                      <a:pt x="40" y="219"/>
                    </a:lnTo>
                    <a:lnTo>
                      <a:pt x="59" y="228"/>
                    </a:lnTo>
                    <a:lnTo>
                      <a:pt x="57" y="239"/>
                    </a:lnTo>
                    <a:lnTo>
                      <a:pt x="50" y="249"/>
                    </a:lnTo>
                    <a:lnTo>
                      <a:pt x="40" y="256"/>
                    </a:lnTo>
                    <a:lnTo>
                      <a:pt x="39" y="267"/>
                    </a:lnTo>
                    <a:lnTo>
                      <a:pt x="34" y="278"/>
                    </a:lnTo>
                    <a:lnTo>
                      <a:pt x="26" y="280"/>
                    </a:lnTo>
                    <a:lnTo>
                      <a:pt x="13" y="275"/>
                    </a:lnTo>
                    <a:lnTo>
                      <a:pt x="3" y="275"/>
                    </a:lnTo>
                    <a:lnTo>
                      <a:pt x="2" y="283"/>
                    </a:lnTo>
                    <a:lnTo>
                      <a:pt x="6" y="298"/>
                    </a:lnTo>
                    <a:lnTo>
                      <a:pt x="7" y="308"/>
                    </a:lnTo>
                    <a:lnTo>
                      <a:pt x="6" y="320"/>
                    </a:lnTo>
                    <a:lnTo>
                      <a:pt x="6" y="339"/>
                    </a:lnTo>
                    <a:lnTo>
                      <a:pt x="0" y="346"/>
                    </a:lnTo>
                    <a:lnTo>
                      <a:pt x="0" y="353"/>
                    </a:lnTo>
                    <a:lnTo>
                      <a:pt x="5" y="370"/>
                    </a:lnTo>
                    <a:lnTo>
                      <a:pt x="5" y="377"/>
                    </a:lnTo>
                    <a:lnTo>
                      <a:pt x="10" y="383"/>
                    </a:lnTo>
                    <a:lnTo>
                      <a:pt x="11" y="394"/>
                    </a:lnTo>
                    <a:lnTo>
                      <a:pt x="17" y="402"/>
                    </a:lnTo>
                    <a:lnTo>
                      <a:pt x="17" y="410"/>
                    </a:lnTo>
                    <a:lnTo>
                      <a:pt x="6" y="427"/>
                    </a:lnTo>
                    <a:lnTo>
                      <a:pt x="14" y="431"/>
                    </a:lnTo>
                    <a:lnTo>
                      <a:pt x="12" y="438"/>
                    </a:lnTo>
                    <a:lnTo>
                      <a:pt x="12" y="445"/>
                    </a:lnTo>
                    <a:lnTo>
                      <a:pt x="17" y="453"/>
                    </a:lnTo>
                    <a:lnTo>
                      <a:pt x="21" y="460"/>
                    </a:lnTo>
                    <a:lnTo>
                      <a:pt x="22" y="472"/>
                    </a:lnTo>
                    <a:lnTo>
                      <a:pt x="17" y="479"/>
                    </a:lnTo>
                    <a:lnTo>
                      <a:pt x="29" y="490"/>
                    </a:lnTo>
                    <a:lnTo>
                      <a:pt x="37" y="496"/>
                    </a:lnTo>
                    <a:lnTo>
                      <a:pt x="43" y="507"/>
                    </a:lnTo>
                    <a:lnTo>
                      <a:pt x="61" y="508"/>
                    </a:lnTo>
                    <a:lnTo>
                      <a:pt x="102" y="520"/>
                    </a:lnTo>
                    <a:lnTo>
                      <a:pt x="115" y="526"/>
                    </a:lnTo>
                    <a:lnTo>
                      <a:pt x="113" y="538"/>
                    </a:lnTo>
                    <a:lnTo>
                      <a:pt x="96" y="561"/>
                    </a:lnTo>
                    <a:lnTo>
                      <a:pt x="93" y="573"/>
                    </a:lnTo>
                    <a:lnTo>
                      <a:pt x="86" y="598"/>
                    </a:lnTo>
                    <a:lnTo>
                      <a:pt x="84" y="626"/>
                    </a:lnTo>
                    <a:lnTo>
                      <a:pt x="86" y="636"/>
                    </a:lnTo>
                    <a:lnTo>
                      <a:pt x="88" y="638"/>
                    </a:lnTo>
                    <a:lnTo>
                      <a:pt x="94" y="644"/>
                    </a:lnTo>
                    <a:lnTo>
                      <a:pt x="130" y="639"/>
                    </a:lnTo>
                    <a:lnTo>
                      <a:pt x="156" y="635"/>
                    </a:lnTo>
                    <a:lnTo>
                      <a:pt x="175" y="639"/>
                    </a:lnTo>
                    <a:lnTo>
                      <a:pt x="193" y="648"/>
                    </a:lnTo>
                    <a:lnTo>
                      <a:pt x="204" y="644"/>
                    </a:lnTo>
                    <a:lnTo>
                      <a:pt x="212" y="644"/>
                    </a:lnTo>
                    <a:lnTo>
                      <a:pt x="221" y="646"/>
                    </a:lnTo>
                    <a:lnTo>
                      <a:pt x="227" y="654"/>
                    </a:lnTo>
                    <a:lnTo>
                      <a:pt x="237" y="659"/>
                    </a:lnTo>
                    <a:lnTo>
                      <a:pt x="242" y="657"/>
                    </a:lnTo>
                    <a:lnTo>
                      <a:pt x="244" y="649"/>
                    </a:lnTo>
                    <a:lnTo>
                      <a:pt x="252" y="643"/>
                    </a:lnTo>
                    <a:lnTo>
                      <a:pt x="263" y="644"/>
                    </a:lnTo>
                    <a:lnTo>
                      <a:pt x="276" y="652"/>
                    </a:lnTo>
                    <a:lnTo>
                      <a:pt x="290" y="652"/>
                    </a:lnTo>
                    <a:lnTo>
                      <a:pt x="309" y="639"/>
                    </a:lnTo>
                    <a:lnTo>
                      <a:pt x="342" y="636"/>
                    </a:lnTo>
                    <a:lnTo>
                      <a:pt x="346" y="631"/>
                    </a:lnTo>
                    <a:lnTo>
                      <a:pt x="357" y="635"/>
                    </a:lnTo>
                    <a:lnTo>
                      <a:pt x="372" y="635"/>
                    </a:lnTo>
                    <a:lnTo>
                      <a:pt x="377" y="642"/>
                    </a:lnTo>
                    <a:lnTo>
                      <a:pt x="384" y="638"/>
                    </a:lnTo>
                    <a:lnTo>
                      <a:pt x="384" y="631"/>
                    </a:lnTo>
                    <a:lnTo>
                      <a:pt x="377" y="615"/>
                    </a:lnTo>
                    <a:lnTo>
                      <a:pt x="376" y="599"/>
                    </a:lnTo>
                    <a:lnTo>
                      <a:pt x="381" y="587"/>
                    </a:lnTo>
                    <a:lnTo>
                      <a:pt x="403" y="578"/>
                    </a:lnTo>
                    <a:lnTo>
                      <a:pt x="406" y="568"/>
                    </a:lnTo>
                    <a:lnTo>
                      <a:pt x="410" y="560"/>
                    </a:lnTo>
                    <a:lnTo>
                      <a:pt x="427" y="552"/>
                    </a:lnTo>
                    <a:lnTo>
                      <a:pt x="428" y="545"/>
                    </a:lnTo>
                    <a:lnTo>
                      <a:pt x="425" y="539"/>
                    </a:lnTo>
                    <a:lnTo>
                      <a:pt x="399" y="519"/>
                    </a:lnTo>
                    <a:lnTo>
                      <a:pt x="389" y="506"/>
                    </a:lnTo>
                    <a:lnTo>
                      <a:pt x="361" y="483"/>
                    </a:lnTo>
                    <a:lnTo>
                      <a:pt x="351" y="470"/>
                    </a:lnTo>
                    <a:lnTo>
                      <a:pt x="351" y="453"/>
                    </a:lnTo>
                    <a:lnTo>
                      <a:pt x="349" y="440"/>
                    </a:lnTo>
                    <a:lnTo>
                      <a:pt x="336" y="434"/>
                    </a:lnTo>
                    <a:lnTo>
                      <a:pt x="328" y="425"/>
                    </a:lnTo>
                    <a:lnTo>
                      <a:pt x="328" y="416"/>
                    </a:lnTo>
                    <a:lnTo>
                      <a:pt x="329" y="411"/>
                    </a:lnTo>
                    <a:lnTo>
                      <a:pt x="345" y="426"/>
                    </a:lnTo>
                    <a:lnTo>
                      <a:pt x="347" y="426"/>
                    </a:lnTo>
                    <a:lnTo>
                      <a:pt x="352" y="412"/>
                    </a:lnTo>
                    <a:lnTo>
                      <a:pt x="368" y="405"/>
                    </a:lnTo>
                    <a:lnTo>
                      <a:pt x="385" y="399"/>
                    </a:lnTo>
                    <a:lnTo>
                      <a:pt x="403" y="391"/>
                    </a:lnTo>
                    <a:lnTo>
                      <a:pt x="409" y="379"/>
                    </a:lnTo>
                    <a:lnTo>
                      <a:pt x="447" y="366"/>
                    </a:lnTo>
                    <a:lnTo>
                      <a:pt x="451" y="343"/>
                    </a:lnTo>
                    <a:lnTo>
                      <a:pt x="460" y="346"/>
                    </a:lnTo>
                    <a:lnTo>
                      <a:pt x="468" y="358"/>
                    </a:lnTo>
                    <a:lnTo>
                      <a:pt x="474" y="367"/>
                    </a:lnTo>
                    <a:lnTo>
                      <a:pt x="481" y="367"/>
                    </a:lnTo>
                    <a:lnTo>
                      <a:pt x="485" y="358"/>
                    </a:lnTo>
                    <a:lnTo>
                      <a:pt x="489" y="341"/>
                    </a:lnTo>
                    <a:lnTo>
                      <a:pt x="490" y="320"/>
                    </a:lnTo>
                    <a:lnTo>
                      <a:pt x="489" y="316"/>
                    </a:lnTo>
                    <a:lnTo>
                      <a:pt x="473" y="297"/>
                    </a:lnTo>
                    <a:lnTo>
                      <a:pt x="470" y="273"/>
                    </a:lnTo>
                    <a:lnTo>
                      <a:pt x="470" y="262"/>
                    </a:lnTo>
                    <a:lnTo>
                      <a:pt x="469" y="246"/>
                    </a:lnTo>
                    <a:lnTo>
                      <a:pt x="467" y="237"/>
                    </a:lnTo>
                    <a:lnTo>
                      <a:pt x="464" y="213"/>
                    </a:lnTo>
                    <a:lnTo>
                      <a:pt x="463" y="205"/>
                    </a:lnTo>
                    <a:lnTo>
                      <a:pt x="448" y="194"/>
                    </a:lnTo>
                    <a:lnTo>
                      <a:pt x="447" y="186"/>
                    </a:lnTo>
                    <a:lnTo>
                      <a:pt x="452" y="174"/>
                    </a:lnTo>
                    <a:lnTo>
                      <a:pt x="458" y="162"/>
                    </a:lnTo>
                    <a:lnTo>
                      <a:pt x="459" y="149"/>
                    </a:lnTo>
                    <a:lnTo>
                      <a:pt x="459" y="132"/>
                    </a:lnTo>
                    <a:lnTo>
                      <a:pt x="451" y="115"/>
                    </a:lnTo>
                    <a:lnTo>
                      <a:pt x="448" y="106"/>
                    </a:lnTo>
                    <a:lnTo>
                      <a:pt x="426" y="99"/>
                    </a:lnTo>
                    <a:lnTo>
                      <a:pt x="424" y="85"/>
                    </a:lnTo>
                    <a:lnTo>
                      <a:pt x="415" y="72"/>
                    </a:lnTo>
                    <a:lnTo>
                      <a:pt x="405" y="73"/>
                    </a:lnTo>
                    <a:lnTo>
                      <a:pt x="399" y="68"/>
                    </a:lnTo>
                    <a:lnTo>
                      <a:pt x="397" y="67"/>
                    </a:lnTo>
                    <a:lnTo>
                      <a:pt x="394" y="60"/>
                    </a:lnTo>
                    <a:lnTo>
                      <a:pt x="387" y="55"/>
                    </a:lnTo>
                    <a:lnTo>
                      <a:pt x="381" y="49"/>
                    </a:lnTo>
                    <a:lnTo>
                      <a:pt x="365" y="51"/>
                    </a:lnTo>
                    <a:lnTo>
                      <a:pt x="357" y="55"/>
                    </a:lnTo>
                    <a:lnTo>
                      <a:pt x="351" y="60"/>
                    </a:lnTo>
                    <a:lnTo>
                      <a:pt x="352" y="54"/>
                    </a:lnTo>
                    <a:lnTo>
                      <a:pt x="358" y="49"/>
                    </a:lnTo>
                    <a:lnTo>
                      <a:pt x="368" y="42"/>
                    </a:lnTo>
                    <a:lnTo>
                      <a:pt x="361" y="41"/>
                    </a:lnTo>
                    <a:lnTo>
                      <a:pt x="352" y="42"/>
                    </a:lnTo>
                    <a:lnTo>
                      <a:pt x="339" y="60"/>
                    </a:lnTo>
                    <a:lnTo>
                      <a:pt x="335" y="70"/>
                    </a:lnTo>
                    <a:lnTo>
                      <a:pt x="330" y="72"/>
                    </a:lnTo>
                    <a:lnTo>
                      <a:pt x="330" y="66"/>
                    </a:lnTo>
                    <a:lnTo>
                      <a:pt x="312" y="71"/>
                    </a:lnTo>
                    <a:lnTo>
                      <a:pt x="296" y="83"/>
                    </a:lnTo>
                    <a:lnTo>
                      <a:pt x="299" y="88"/>
                    </a:lnTo>
                    <a:lnTo>
                      <a:pt x="290" y="88"/>
                    </a:lnTo>
                    <a:lnTo>
                      <a:pt x="277" y="84"/>
                    </a:lnTo>
                    <a:lnTo>
                      <a:pt x="264" y="94"/>
                    </a:lnTo>
                    <a:lnTo>
                      <a:pt x="261" y="88"/>
                    </a:lnTo>
                    <a:close/>
                  </a:path>
                </a:pathLst>
              </a:custGeom>
              <a:grpFill/>
              <a:ln w="6350" cap="flat" cmpd="sng">
                <a:noFill/>
                <a:prstDash val="solid"/>
                <a:round/>
                <a:headEnd type="none" w="med" len="med"/>
                <a:tailEnd type="none" w="med" len="med"/>
              </a:ln>
              <a:effectLst/>
            </p:spPr>
            <p:txBody>
              <a:bodyPr/>
              <a:lstStyle/>
              <a:p>
                <a:endParaRPr lang="en-US" sz="1013" dirty="0"/>
              </a:p>
            </p:txBody>
          </p:sp>
          <p:grpSp>
            <p:nvGrpSpPr>
              <p:cNvPr id="255" name="Group 189"/>
              <p:cNvGrpSpPr>
                <a:grpSpLocks noChangeAspect="1"/>
              </p:cNvGrpSpPr>
              <p:nvPr/>
            </p:nvGrpSpPr>
            <p:grpSpPr bwMode="gray">
              <a:xfrm>
                <a:off x="4679156" y="2659410"/>
                <a:ext cx="247650" cy="244475"/>
                <a:chOff x="2465" y="1836"/>
                <a:chExt cx="156" cy="154"/>
              </a:xfrm>
              <a:grpFill/>
            </p:grpSpPr>
            <p:sp>
              <p:nvSpPr>
                <p:cNvPr id="288" name="Freeform 190"/>
                <p:cNvSpPr>
                  <a:spLocks noChangeAspect="1"/>
                </p:cNvSpPr>
                <p:nvPr/>
              </p:nvSpPr>
              <p:spPr bwMode="gray">
                <a:xfrm>
                  <a:off x="2610" y="1966"/>
                  <a:ext cx="11" cy="24"/>
                </a:xfrm>
                <a:custGeom>
                  <a:avLst/>
                  <a:gdLst/>
                  <a:ahLst/>
                  <a:cxnLst>
                    <a:cxn ang="0">
                      <a:pos x="41" y="0"/>
                    </a:cxn>
                    <a:cxn ang="0">
                      <a:pos x="46" y="2"/>
                    </a:cxn>
                    <a:cxn ang="0">
                      <a:pos x="47" y="32"/>
                    </a:cxn>
                    <a:cxn ang="0">
                      <a:pos x="52" y="59"/>
                    </a:cxn>
                    <a:cxn ang="0">
                      <a:pos x="51" y="70"/>
                    </a:cxn>
                    <a:cxn ang="0">
                      <a:pos x="47" y="79"/>
                    </a:cxn>
                    <a:cxn ang="0">
                      <a:pos x="44" y="89"/>
                    </a:cxn>
                    <a:cxn ang="0">
                      <a:pos x="41" y="103"/>
                    </a:cxn>
                    <a:cxn ang="0">
                      <a:pos x="33" y="115"/>
                    </a:cxn>
                    <a:cxn ang="0">
                      <a:pos x="33" y="121"/>
                    </a:cxn>
                    <a:cxn ang="0">
                      <a:pos x="28" y="114"/>
                    </a:cxn>
                    <a:cxn ang="0">
                      <a:pos x="22" y="113"/>
                    </a:cxn>
                    <a:cxn ang="0">
                      <a:pos x="16" y="109"/>
                    </a:cxn>
                    <a:cxn ang="0">
                      <a:pos x="14" y="103"/>
                    </a:cxn>
                    <a:cxn ang="0">
                      <a:pos x="14" y="95"/>
                    </a:cxn>
                    <a:cxn ang="0">
                      <a:pos x="8" y="93"/>
                    </a:cxn>
                    <a:cxn ang="0">
                      <a:pos x="5" y="87"/>
                    </a:cxn>
                    <a:cxn ang="0">
                      <a:pos x="4" y="65"/>
                    </a:cxn>
                    <a:cxn ang="0">
                      <a:pos x="0" y="60"/>
                    </a:cxn>
                    <a:cxn ang="0">
                      <a:pos x="0" y="44"/>
                    </a:cxn>
                    <a:cxn ang="0">
                      <a:pos x="5" y="30"/>
                    </a:cxn>
                    <a:cxn ang="0">
                      <a:pos x="10" y="32"/>
                    </a:cxn>
                    <a:cxn ang="0">
                      <a:pos x="16" y="29"/>
                    </a:cxn>
                    <a:cxn ang="0">
                      <a:pos x="27" y="22"/>
                    </a:cxn>
                    <a:cxn ang="0">
                      <a:pos x="36" y="18"/>
                    </a:cxn>
                    <a:cxn ang="0">
                      <a:pos x="38" y="14"/>
                    </a:cxn>
                    <a:cxn ang="0">
                      <a:pos x="41" y="0"/>
                    </a:cxn>
                  </a:cxnLst>
                  <a:rect l="0" t="0" r="r" b="b"/>
                  <a:pathLst>
                    <a:path w="52" h="121">
                      <a:moveTo>
                        <a:pt x="41" y="0"/>
                      </a:moveTo>
                      <a:lnTo>
                        <a:pt x="46" y="2"/>
                      </a:lnTo>
                      <a:lnTo>
                        <a:pt x="47" y="32"/>
                      </a:lnTo>
                      <a:lnTo>
                        <a:pt x="52" y="59"/>
                      </a:lnTo>
                      <a:lnTo>
                        <a:pt x="51" y="70"/>
                      </a:lnTo>
                      <a:lnTo>
                        <a:pt x="47" y="79"/>
                      </a:lnTo>
                      <a:lnTo>
                        <a:pt x="44" y="89"/>
                      </a:lnTo>
                      <a:lnTo>
                        <a:pt x="41" y="103"/>
                      </a:lnTo>
                      <a:lnTo>
                        <a:pt x="33" y="115"/>
                      </a:lnTo>
                      <a:lnTo>
                        <a:pt x="33" y="121"/>
                      </a:lnTo>
                      <a:lnTo>
                        <a:pt x="28" y="114"/>
                      </a:lnTo>
                      <a:lnTo>
                        <a:pt x="22" y="113"/>
                      </a:lnTo>
                      <a:lnTo>
                        <a:pt x="16" y="109"/>
                      </a:lnTo>
                      <a:lnTo>
                        <a:pt x="14" y="103"/>
                      </a:lnTo>
                      <a:lnTo>
                        <a:pt x="14" y="95"/>
                      </a:lnTo>
                      <a:lnTo>
                        <a:pt x="8" y="93"/>
                      </a:lnTo>
                      <a:lnTo>
                        <a:pt x="5" y="87"/>
                      </a:lnTo>
                      <a:lnTo>
                        <a:pt x="4" y="65"/>
                      </a:lnTo>
                      <a:lnTo>
                        <a:pt x="0" y="60"/>
                      </a:lnTo>
                      <a:lnTo>
                        <a:pt x="0" y="44"/>
                      </a:lnTo>
                      <a:lnTo>
                        <a:pt x="5" y="30"/>
                      </a:lnTo>
                      <a:lnTo>
                        <a:pt x="10" y="32"/>
                      </a:lnTo>
                      <a:lnTo>
                        <a:pt x="16" y="29"/>
                      </a:lnTo>
                      <a:lnTo>
                        <a:pt x="27" y="22"/>
                      </a:lnTo>
                      <a:lnTo>
                        <a:pt x="36" y="18"/>
                      </a:lnTo>
                      <a:lnTo>
                        <a:pt x="38" y="14"/>
                      </a:lnTo>
                      <a:lnTo>
                        <a:pt x="41" y="0"/>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289" name="Freeform 191"/>
                <p:cNvSpPr>
                  <a:spLocks noChangeAspect="1"/>
                </p:cNvSpPr>
                <p:nvPr/>
              </p:nvSpPr>
              <p:spPr bwMode="gray">
                <a:xfrm>
                  <a:off x="2465" y="1836"/>
                  <a:ext cx="139" cy="140"/>
                </a:xfrm>
                <a:custGeom>
                  <a:avLst/>
                  <a:gdLst/>
                  <a:ahLst/>
                  <a:cxnLst>
                    <a:cxn ang="0">
                      <a:pos x="349" y="36"/>
                    </a:cxn>
                    <a:cxn ang="0">
                      <a:pos x="322" y="100"/>
                    </a:cxn>
                    <a:cxn ang="0">
                      <a:pos x="284" y="138"/>
                    </a:cxn>
                    <a:cxn ang="0">
                      <a:pos x="248" y="154"/>
                    </a:cxn>
                    <a:cxn ang="0">
                      <a:pos x="191" y="133"/>
                    </a:cxn>
                    <a:cxn ang="0">
                      <a:pos x="159" y="140"/>
                    </a:cxn>
                    <a:cxn ang="0">
                      <a:pos x="177" y="202"/>
                    </a:cxn>
                    <a:cxn ang="0">
                      <a:pos x="160" y="205"/>
                    </a:cxn>
                    <a:cxn ang="0">
                      <a:pos x="93" y="194"/>
                    </a:cxn>
                    <a:cxn ang="0">
                      <a:pos x="51" y="206"/>
                    </a:cxn>
                    <a:cxn ang="0">
                      <a:pos x="0" y="235"/>
                    </a:cxn>
                    <a:cxn ang="0">
                      <a:pos x="11" y="248"/>
                    </a:cxn>
                    <a:cxn ang="0">
                      <a:pos x="10" y="263"/>
                    </a:cxn>
                    <a:cxn ang="0">
                      <a:pos x="43" y="273"/>
                    </a:cxn>
                    <a:cxn ang="0">
                      <a:pos x="103" y="294"/>
                    </a:cxn>
                    <a:cxn ang="0">
                      <a:pos x="128" y="302"/>
                    </a:cxn>
                    <a:cxn ang="0">
                      <a:pos x="148" y="328"/>
                    </a:cxn>
                    <a:cxn ang="0">
                      <a:pos x="144" y="351"/>
                    </a:cxn>
                    <a:cxn ang="0">
                      <a:pos x="188" y="397"/>
                    </a:cxn>
                    <a:cxn ang="0">
                      <a:pos x="199" y="440"/>
                    </a:cxn>
                    <a:cxn ang="0">
                      <a:pos x="220" y="475"/>
                    </a:cxn>
                    <a:cxn ang="0">
                      <a:pos x="197" y="527"/>
                    </a:cxn>
                    <a:cxn ang="0">
                      <a:pos x="197" y="547"/>
                    </a:cxn>
                    <a:cxn ang="0">
                      <a:pos x="162" y="628"/>
                    </a:cxn>
                    <a:cxn ang="0">
                      <a:pos x="222" y="666"/>
                    </a:cxn>
                    <a:cxn ang="0">
                      <a:pos x="308" y="670"/>
                    </a:cxn>
                    <a:cxn ang="0">
                      <a:pos x="361" y="698"/>
                    </a:cxn>
                    <a:cxn ang="0">
                      <a:pos x="431" y="697"/>
                    </a:cxn>
                    <a:cxn ang="0">
                      <a:pos x="452" y="629"/>
                    </a:cxn>
                    <a:cxn ang="0">
                      <a:pos x="487" y="615"/>
                    </a:cxn>
                    <a:cxn ang="0">
                      <a:pos x="525" y="625"/>
                    </a:cxn>
                    <a:cxn ang="0">
                      <a:pos x="552" y="628"/>
                    </a:cxn>
                    <a:cxn ang="0">
                      <a:pos x="593" y="645"/>
                    </a:cxn>
                    <a:cxn ang="0">
                      <a:pos x="640" y="608"/>
                    </a:cxn>
                    <a:cxn ang="0">
                      <a:pos x="667" y="585"/>
                    </a:cxn>
                    <a:cxn ang="0">
                      <a:pos x="635" y="550"/>
                    </a:cxn>
                    <a:cxn ang="0">
                      <a:pos x="624" y="509"/>
                    </a:cxn>
                    <a:cxn ang="0">
                      <a:pos x="640" y="477"/>
                    </a:cxn>
                    <a:cxn ang="0">
                      <a:pos x="636" y="430"/>
                    </a:cxn>
                    <a:cxn ang="0">
                      <a:pos x="620" y="388"/>
                    </a:cxn>
                    <a:cxn ang="0">
                      <a:pos x="584" y="385"/>
                    </a:cxn>
                    <a:cxn ang="0">
                      <a:pos x="603" y="355"/>
                    </a:cxn>
                    <a:cxn ang="0">
                      <a:pos x="635" y="299"/>
                    </a:cxn>
                    <a:cxn ang="0">
                      <a:pos x="663" y="279"/>
                    </a:cxn>
                    <a:cxn ang="0">
                      <a:pos x="694" y="179"/>
                    </a:cxn>
                    <a:cxn ang="0">
                      <a:pos x="608" y="143"/>
                    </a:cxn>
                    <a:cxn ang="0">
                      <a:pos x="548" y="127"/>
                    </a:cxn>
                    <a:cxn ang="0">
                      <a:pos x="526" y="82"/>
                    </a:cxn>
                    <a:cxn ang="0">
                      <a:pos x="489" y="93"/>
                    </a:cxn>
                    <a:cxn ang="0">
                      <a:pos x="452" y="52"/>
                    </a:cxn>
                    <a:cxn ang="0">
                      <a:pos x="408" y="16"/>
                    </a:cxn>
                  </a:cxnLst>
                  <a:rect l="0" t="0" r="r" b="b"/>
                  <a:pathLst>
                    <a:path w="694" h="700">
                      <a:moveTo>
                        <a:pt x="408" y="0"/>
                      </a:moveTo>
                      <a:lnTo>
                        <a:pt x="403" y="4"/>
                      </a:lnTo>
                      <a:lnTo>
                        <a:pt x="381" y="7"/>
                      </a:lnTo>
                      <a:lnTo>
                        <a:pt x="355" y="17"/>
                      </a:lnTo>
                      <a:lnTo>
                        <a:pt x="349" y="36"/>
                      </a:lnTo>
                      <a:lnTo>
                        <a:pt x="345" y="66"/>
                      </a:lnTo>
                      <a:lnTo>
                        <a:pt x="349" y="70"/>
                      </a:lnTo>
                      <a:lnTo>
                        <a:pt x="348" y="76"/>
                      </a:lnTo>
                      <a:lnTo>
                        <a:pt x="336" y="90"/>
                      </a:lnTo>
                      <a:lnTo>
                        <a:pt x="322" y="100"/>
                      </a:lnTo>
                      <a:lnTo>
                        <a:pt x="290" y="109"/>
                      </a:lnTo>
                      <a:lnTo>
                        <a:pt x="275" y="119"/>
                      </a:lnTo>
                      <a:lnTo>
                        <a:pt x="268" y="132"/>
                      </a:lnTo>
                      <a:lnTo>
                        <a:pt x="269" y="138"/>
                      </a:lnTo>
                      <a:lnTo>
                        <a:pt x="284" y="138"/>
                      </a:lnTo>
                      <a:lnTo>
                        <a:pt x="289" y="139"/>
                      </a:lnTo>
                      <a:lnTo>
                        <a:pt x="288" y="143"/>
                      </a:lnTo>
                      <a:lnTo>
                        <a:pt x="267" y="145"/>
                      </a:lnTo>
                      <a:lnTo>
                        <a:pt x="257" y="152"/>
                      </a:lnTo>
                      <a:lnTo>
                        <a:pt x="248" y="154"/>
                      </a:lnTo>
                      <a:lnTo>
                        <a:pt x="237" y="154"/>
                      </a:lnTo>
                      <a:lnTo>
                        <a:pt x="224" y="150"/>
                      </a:lnTo>
                      <a:lnTo>
                        <a:pt x="208" y="148"/>
                      </a:lnTo>
                      <a:lnTo>
                        <a:pt x="203" y="149"/>
                      </a:lnTo>
                      <a:lnTo>
                        <a:pt x="191" y="133"/>
                      </a:lnTo>
                      <a:lnTo>
                        <a:pt x="192" y="124"/>
                      </a:lnTo>
                      <a:lnTo>
                        <a:pt x="188" y="122"/>
                      </a:lnTo>
                      <a:lnTo>
                        <a:pt x="167" y="123"/>
                      </a:lnTo>
                      <a:lnTo>
                        <a:pt x="157" y="120"/>
                      </a:lnTo>
                      <a:lnTo>
                        <a:pt x="159" y="140"/>
                      </a:lnTo>
                      <a:lnTo>
                        <a:pt x="162" y="149"/>
                      </a:lnTo>
                      <a:lnTo>
                        <a:pt x="168" y="154"/>
                      </a:lnTo>
                      <a:lnTo>
                        <a:pt x="175" y="177"/>
                      </a:lnTo>
                      <a:lnTo>
                        <a:pt x="175" y="189"/>
                      </a:lnTo>
                      <a:lnTo>
                        <a:pt x="177" y="202"/>
                      </a:lnTo>
                      <a:lnTo>
                        <a:pt x="183" y="206"/>
                      </a:lnTo>
                      <a:lnTo>
                        <a:pt x="179" y="210"/>
                      </a:lnTo>
                      <a:lnTo>
                        <a:pt x="168" y="211"/>
                      </a:lnTo>
                      <a:lnTo>
                        <a:pt x="165" y="208"/>
                      </a:lnTo>
                      <a:lnTo>
                        <a:pt x="160" y="205"/>
                      </a:lnTo>
                      <a:lnTo>
                        <a:pt x="152" y="208"/>
                      </a:lnTo>
                      <a:lnTo>
                        <a:pt x="145" y="210"/>
                      </a:lnTo>
                      <a:lnTo>
                        <a:pt x="136" y="209"/>
                      </a:lnTo>
                      <a:lnTo>
                        <a:pt x="118" y="215"/>
                      </a:lnTo>
                      <a:lnTo>
                        <a:pt x="93" y="194"/>
                      </a:lnTo>
                      <a:lnTo>
                        <a:pt x="76" y="195"/>
                      </a:lnTo>
                      <a:lnTo>
                        <a:pt x="71" y="193"/>
                      </a:lnTo>
                      <a:lnTo>
                        <a:pt x="66" y="197"/>
                      </a:lnTo>
                      <a:lnTo>
                        <a:pt x="65" y="202"/>
                      </a:lnTo>
                      <a:lnTo>
                        <a:pt x="51" y="206"/>
                      </a:lnTo>
                      <a:lnTo>
                        <a:pt x="42" y="206"/>
                      </a:lnTo>
                      <a:lnTo>
                        <a:pt x="26" y="209"/>
                      </a:lnTo>
                      <a:lnTo>
                        <a:pt x="4" y="219"/>
                      </a:lnTo>
                      <a:lnTo>
                        <a:pt x="0" y="229"/>
                      </a:lnTo>
                      <a:lnTo>
                        <a:pt x="0" y="235"/>
                      </a:lnTo>
                      <a:lnTo>
                        <a:pt x="20" y="232"/>
                      </a:lnTo>
                      <a:lnTo>
                        <a:pt x="19" y="237"/>
                      </a:lnTo>
                      <a:lnTo>
                        <a:pt x="14" y="237"/>
                      </a:lnTo>
                      <a:lnTo>
                        <a:pt x="9" y="243"/>
                      </a:lnTo>
                      <a:lnTo>
                        <a:pt x="11" y="248"/>
                      </a:lnTo>
                      <a:lnTo>
                        <a:pt x="19" y="247"/>
                      </a:lnTo>
                      <a:lnTo>
                        <a:pt x="28" y="247"/>
                      </a:lnTo>
                      <a:lnTo>
                        <a:pt x="26" y="254"/>
                      </a:lnTo>
                      <a:lnTo>
                        <a:pt x="5" y="258"/>
                      </a:lnTo>
                      <a:lnTo>
                        <a:pt x="10" y="263"/>
                      </a:lnTo>
                      <a:lnTo>
                        <a:pt x="23" y="268"/>
                      </a:lnTo>
                      <a:lnTo>
                        <a:pt x="23" y="279"/>
                      </a:lnTo>
                      <a:lnTo>
                        <a:pt x="35" y="280"/>
                      </a:lnTo>
                      <a:lnTo>
                        <a:pt x="35" y="274"/>
                      </a:lnTo>
                      <a:lnTo>
                        <a:pt x="43" y="273"/>
                      </a:lnTo>
                      <a:lnTo>
                        <a:pt x="74" y="284"/>
                      </a:lnTo>
                      <a:lnTo>
                        <a:pt x="84" y="291"/>
                      </a:lnTo>
                      <a:lnTo>
                        <a:pt x="86" y="296"/>
                      </a:lnTo>
                      <a:lnTo>
                        <a:pt x="91" y="299"/>
                      </a:lnTo>
                      <a:lnTo>
                        <a:pt x="103" y="294"/>
                      </a:lnTo>
                      <a:lnTo>
                        <a:pt x="111" y="296"/>
                      </a:lnTo>
                      <a:lnTo>
                        <a:pt x="106" y="300"/>
                      </a:lnTo>
                      <a:lnTo>
                        <a:pt x="118" y="305"/>
                      </a:lnTo>
                      <a:lnTo>
                        <a:pt x="124" y="300"/>
                      </a:lnTo>
                      <a:lnTo>
                        <a:pt x="128" y="302"/>
                      </a:lnTo>
                      <a:lnTo>
                        <a:pt x="125" y="318"/>
                      </a:lnTo>
                      <a:lnTo>
                        <a:pt x="140" y="322"/>
                      </a:lnTo>
                      <a:lnTo>
                        <a:pt x="155" y="318"/>
                      </a:lnTo>
                      <a:lnTo>
                        <a:pt x="165" y="323"/>
                      </a:lnTo>
                      <a:lnTo>
                        <a:pt x="148" y="328"/>
                      </a:lnTo>
                      <a:lnTo>
                        <a:pt x="148" y="334"/>
                      </a:lnTo>
                      <a:lnTo>
                        <a:pt x="155" y="342"/>
                      </a:lnTo>
                      <a:lnTo>
                        <a:pt x="150" y="349"/>
                      </a:lnTo>
                      <a:lnTo>
                        <a:pt x="144" y="344"/>
                      </a:lnTo>
                      <a:lnTo>
                        <a:pt x="144" y="351"/>
                      </a:lnTo>
                      <a:lnTo>
                        <a:pt x="155" y="364"/>
                      </a:lnTo>
                      <a:lnTo>
                        <a:pt x="161" y="374"/>
                      </a:lnTo>
                      <a:lnTo>
                        <a:pt x="164" y="381"/>
                      </a:lnTo>
                      <a:lnTo>
                        <a:pt x="176" y="389"/>
                      </a:lnTo>
                      <a:lnTo>
                        <a:pt x="188" y="397"/>
                      </a:lnTo>
                      <a:lnTo>
                        <a:pt x="203" y="401"/>
                      </a:lnTo>
                      <a:lnTo>
                        <a:pt x="200" y="408"/>
                      </a:lnTo>
                      <a:lnTo>
                        <a:pt x="204" y="417"/>
                      </a:lnTo>
                      <a:lnTo>
                        <a:pt x="204" y="429"/>
                      </a:lnTo>
                      <a:lnTo>
                        <a:pt x="199" y="440"/>
                      </a:lnTo>
                      <a:lnTo>
                        <a:pt x="203" y="450"/>
                      </a:lnTo>
                      <a:lnTo>
                        <a:pt x="213" y="457"/>
                      </a:lnTo>
                      <a:lnTo>
                        <a:pt x="220" y="467"/>
                      </a:lnTo>
                      <a:lnTo>
                        <a:pt x="224" y="480"/>
                      </a:lnTo>
                      <a:lnTo>
                        <a:pt x="220" y="475"/>
                      </a:lnTo>
                      <a:lnTo>
                        <a:pt x="207" y="460"/>
                      </a:lnTo>
                      <a:lnTo>
                        <a:pt x="203" y="467"/>
                      </a:lnTo>
                      <a:lnTo>
                        <a:pt x="203" y="484"/>
                      </a:lnTo>
                      <a:lnTo>
                        <a:pt x="198" y="517"/>
                      </a:lnTo>
                      <a:lnTo>
                        <a:pt x="197" y="527"/>
                      </a:lnTo>
                      <a:lnTo>
                        <a:pt x="203" y="518"/>
                      </a:lnTo>
                      <a:lnTo>
                        <a:pt x="207" y="526"/>
                      </a:lnTo>
                      <a:lnTo>
                        <a:pt x="204" y="530"/>
                      </a:lnTo>
                      <a:lnTo>
                        <a:pt x="197" y="534"/>
                      </a:lnTo>
                      <a:lnTo>
                        <a:pt x="197" y="547"/>
                      </a:lnTo>
                      <a:lnTo>
                        <a:pt x="186" y="607"/>
                      </a:lnTo>
                      <a:lnTo>
                        <a:pt x="181" y="618"/>
                      </a:lnTo>
                      <a:lnTo>
                        <a:pt x="171" y="624"/>
                      </a:lnTo>
                      <a:lnTo>
                        <a:pt x="161" y="624"/>
                      </a:lnTo>
                      <a:lnTo>
                        <a:pt x="162" y="628"/>
                      </a:lnTo>
                      <a:lnTo>
                        <a:pt x="184" y="646"/>
                      </a:lnTo>
                      <a:lnTo>
                        <a:pt x="193" y="650"/>
                      </a:lnTo>
                      <a:lnTo>
                        <a:pt x="204" y="652"/>
                      </a:lnTo>
                      <a:lnTo>
                        <a:pt x="215" y="660"/>
                      </a:lnTo>
                      <a:lnTo>
                        <a:pt x="222" y="666"/>
                      </a:lnTo>
                      <a:lnTo>
                        <a:pt x="268" y="678"/>
                      </a:lnTo>
                      <a:lnTo>
                        <a:pt x="284" y="679"/>
                      </a:lnTo>
                      <a:lnTo>
                        <a:pt x="290" y="678"/>
                      </a:lnTo>
                      <a:lnTo>
                        <a:pt x="300" y="671"/>
                      </a:lnTo>
                      <a:lnTo>
                        <a:pt x="308" y="670"/>
                      </a:lnTo>
                      <a:lnTo>
                        <a:pt x="317" y="672"/>
                      </a:lnTo>
                      <a:lnTo>
                        <a:pt x="332" y="682"/>
                      </a:lnTo>
                      <a:lnTo>
                        <a:pt x="345" y="683"/>
                      </a:lnTo>
                      <a:lnTo>
                        <a:pt x="350" y="689"/>
                      </a:lnTo>
                      <a:lnTo>
                        <a:pt x="361" y="698"/>
                      </a:lnTo>
                      <a:lnTo>
                        <a:pt x="369" y="700"/>
                      </a:lnTo>
                      <a:lnTo>
                        <a:pt x="397" y="698"/>
                      </a:lnTo>
                      <a:lnTo>
                        <a:pt x="410" y="695"/>
                      </a:lnTo>
                      <a:lnTo>
                        <a:pt x="424" y="695"/>
                      </a:lnTo>
                      <a:lnTo>
                        <a:pt x="431" y="697"/>
                      </a:lnTo>
                      <a:lnTo>
                        <a:pt x="429" y="667"/>
                      </a:lnTo>
                      <a:lnTo>
                        <a:pt x="425" y="663"/>
                      </a:lnTo>
                      <a:lnTo>
                        <a:pt x="428" y="649"/>
                      </a:lnTo>
                      <a:lnTo>
                        <a:pt x="434" y="638"/>
                      </a:lnTo>
                      <a:lnTo>
                        <a:pt x="452" y="629"/>
                      </a:lnTo>
                      <a:lnTo>
                        <a:pt x="463" y="622"/>
                      </a:lnTo>
                      <a:lnTo>
                        <a:pt x="469" y="617"/>
                      </a:lnTo>
                      <a:lnTo>
                        <a:pt x="478" y="612"/>
                      </a:lnTo>
                      <a:lnTo>
                        <a:pt x="483" y="612"/>
                      </a:lnTo>
                      <a:lnTo>
                        <a:pt x="487" y="615"/>
                      </a:lnTo>
                      <a:lnTo>
                        <a:pt x="503" y="618"/>
                      </a:lnTo>
                      <a:lnTo>
                        <a:pt x="505" y="619"/>
                      </a:lnTo>
                      <a:lnTo>
                        <a:pt x="507" y="623"/>
                      </a:lnTo>
                      <a:lnTo>
                        <a:pt x="512" y="624"/>
                      </a:lnTo>
                      <a:lnTo>
                        <a:pt x="525" y="625"/>
                      </a:lnTo>
                      <a:lnTo>
                        <a:pt x="526" y="622"/>
                      </a:lnTo>
                      <a:lnTo>
                        <a:pt x="536" y="623"/>
                      </a:lnTo>
                      <a:lnTo>
                        <a:pt x="538" y="625"/>
                      </a:lnTo>
                      <a:lnTo>
                        <a:pt x="546" y="625"/>
                      </a:lnTo>
                      <a:lnTo>
                        <a:pt x="552" y="628"/>
                      </a:lnTo>
                      <a:lnTo>
                        <a:pt x="553" y="633"/>
                      </a:lnTo>
                      <a:lnTo>
                        <a:pt x="557" y="634"/>
                      </a:lnTo>
                      <a:lnTo>
                        <a:pt x="569" y="635"/>
                      </a:lnTo>
                      <a:lnTo>
                        <a:pt x="578" y="644"/>
                      </a:lnTo>
                      <a:lnTo>
                        <a:pt x="593" y="645"/>
                      </a:lnTo>
                      <a:lnTo>
                        <a:pt x="617" y="634"/>
                      </a:lnTo>
                      <a:lnTo>
                        <a:pt x="619" y="631"/>
                      </a:lnTo>
                      <a:lnTo>
                        <a:pt x="620" y="625"/>
                      </a:lnTo>
                      <a:lnTo>
                        <a:pt x="629" y="619"/>
                      </a:lnTo>
                      <a:lnTo>
                        <a:pt x="640" y="608"/>
                      </a:lnTo>
                      <a:lnTo>
                        <a:pt x="646" y="604"/>
                      </a:lnTo>
                      <a:lnTo>
                        <a:pt x="648" y="600"/>
                      </a:lnTo>
                      <a:lnTo>
                        <a:pt x="667" y="590"/>
                      </a:lnTo>
                      <a:lnTo>
                        <a:pt x="668" y="588"/>
                      </a:lnTo>
                      <a:lnTo>
                        <a:pt x="667" y="585"/>
                      </a:lnTo>
                      <a:lnTo>
                        <a:pt x="670" y="579"/>
                      </a:lnTo>
                      <a:lnTo>
                        <a:pt x="670" y="570"/>
                      </a:lnTo>
                      <a:lnTo>
                        <a:pt x="666" y="561"/>
                      </a:lnTo>
                      <a:lnTo>
                        <a:pt x="641" y="559"/>
                      </a:lnTo>
                      <a:lnTo>
                        <a:pt x="635" y="550"/>
                      </a:lnTo>
                      <a:lnTo>
                        <a:pt x="633" y="539"/>
                      </a:lnTo>
                      <a:lnTo>
                        <a:pt x="632" y="528"/>
                      </a:lnTo>
                      <a:lnTo>
                        <a:pt x="634" y="520"/>
                      </a:lnTo>
                      <a:lnTo>
                        <a:pt x="633" y="511"/>
                      </a:lnTo>
                      <a:lnTo>
                        <a:pt x="624" y="509"/>
                      </a:lnTo>
                      <a:lnTo>
                        <a:pt x="623" y="504"/>
                      </a:lnTo>
                      <a:lnTo>
                        <a:pt x="622" y="499"/>
                      </a:lnTo>
                      <a:lnTo>
                        <a:pt x="624" y="490"/>
                      </a:lnTo>
                      <a:lnTo>
                        <a:pt x="629" y="484"/>
                      </a:lnTo>
                      <a:lnTo>
                        <a:pt x="640" y="477"/>
                      </a:lnTo>
                      <a:lnTo>
                        <a:pt x="638" y="467"/>
                      </a:lnTo>
                      <a:lnTo>
                        <a:pt x="627" y="441"/>
                      </a:lnTo>
                      <a:lnTo>
                        <a:pt x="625" y="436"/>
                      </a:lnTo>
                      <a:lnTo>
                        <a:pt x="627" y="431"/>
                      </a:lnTo>
                      <a:lnTo>
                        <a:pt x="636" y="430"/>
                      </a:lnTo>
                      <a:lnTo>
                        <a:pt x="634" y="419"/>
                      </a:lnTo>
                      <a:lnTo>
                        <a:pt x="627" y="418"/>
                      </a:lnTo>
                      <a:lnTo>
                        <a:pt x="624" y="407"/>
                      </a:lnTo>
                      <a:lnTo>
                        <a:pt x="624" y="389"/>
                      </a:lnTo>
                      <a:lnTo>
                        <a:pt x="620" y="388"/>
                      </a:lnTo>
                      <a:lnTo>
                        <a:pt x="603" y="388"/>
                      </a:lnTo>
                      <a:lnTo>
                        <a:pt x="592" y="404"/>
                      </a:lnTo>
                      <a:lnTo>
                        <a:pt x="586" y="409"/>
                      </a:lnTo>
                      <a:lnTo>
                        <a:pt x="582" y="407"/>
                      </a:lnTo>
                      <a:lnTo>
                        <a:pt x="584" y="385"/>
                      </a:lnTo>
                      <a:lnTo>
                        <a:pt x="587" y="372"/>
                      </a:lnTo>
                      <a:lnTo>
                        <a:pt x="591" y="369"/>
                      </a:lnTo>
                      <a:lnTo>
                        <a:pt x="595" y="362"/>
                      </a:lnTo>
                      <a:lnTo>
                        <a:pt x="602" y="358"/>
                      </a:lnTo>
                      <a:lnTo>
                        <a:pt x="603" y="355"/>
                      </a:lnTo>
                      <a:lnTo>
                        <a:pt x="606" y="345"/>
                      </a:lnTo>
                      <a:lnTo>
                        <a:pt x="612" y="337"/>
                      </a:lnTo>
                      <a:lnTo>
                        <a:pt x="635" y="311"/>
                      </a:lnTo>
                      <a:lnTo>
                        <a:pt x="632" y="306"/>
                      </a:lnTo>
                      <a:lnTo>
                        <a:pt x="635" y="299"/>
                      </a:lnTo>
                      <a:lnTo>
                        <a:pt x="652" y="300"/>
                      </a:lnTo>
                      <a:lnTo>
                        <a:pt x="660" y="297"/>
                      </a:lnTo>
                      <a:lnTo>
                        <a:pt x="667" y="291"/>
                      </a:lnTo>
                      <a:lnTo>
                        <a:pt x="665" y="289"/>
                      </a:lnTo>
                      <a:lnTo>
                        <a:pt x="663" y="279"/>
                      </a:lnTo>
                      <a:lnTo>
                        <a:pt x="665" y="251"/>
                      </a:lnTo>
                      <a:lnTo>
                        <a:pt x="672" y="226"/>
                      </a:lnTo>
                      <a:lnTo>
                        <a:pt x="675" y="214"/>
                      </a:lnTo>
                      <a:lnTo>
                        <a:pt x="692" y="191"/>
                      </a:lnTo>
                      <a:lnTo>
                        <a:pt x="694" y="179"/>
                      </a:lnTo>
                      <a:lnTo>
                        <a:pt x="681" y="173"/>
                      </a:lnTo>
                      <a:lnTo>
                        <a:pt x="640" y="161"/>
                      </a:lnTo>
                      <a:lnTo>
                        <a:pt x="622" y="160"/>
                      </a:lnTo>
                      <a:lnTo>
                        <a:pt x="616" y="149"/>
                      </a:lnTo>
                      <a:lnTo>
                        <a:pt x="608" y="143"/>
                      </a:lnTo>
                      <a:lnTo>
                        <a:pt x="596" y="132"/>
                      </a:lnTo>
                      <a:lnTo>
                        <a:pt x="584" y="133"/>
                      </a:lnTo>
                      <a:lnTo>
                        <a:pt x="566" y="128"/>
                      </a:lnTo>
                      <a:lnTo>
                        <a:pt x="558" y="129"/>
                      </a:lnTo>
                      <a:lnTo>
                        <a:pt x="548" y="127"/>
                      </a:lnTo>
                      <a:lnTo>
                        <a:pt x="539" y="119"/>
                      </a:lnTo>
                      <a:lnTo>
                        <a:pt x="528" y="114"/>
                      </a:lnTo>
                      <a:lnTo>
                        <a:pt x="531" y="108"/>
                      </a:lnTo>
                      <a:lnTo>
                        <a:pt x="526" y="106"/>
                      </a:lnTo>
                      <a:lnTo>
                        <a:pt x="526" y="82"/>
                      </a:lnTo>
                      <a:lnTo>
                        <a:pt x="520" y="82"/>
                      </a:lnTo>
                      <a:lnTo>
                        <a:pt x="514" y="90"/>
                      </a:lnTo>
                      <a:lnTo>
                        <a:pt x="509" y="97"/>
                      </a:lnTo>
                      <a:lnTo>
                        <a:pt x="499" y="97"/>
                      </a:lnTo>
                      <a:lnTo>
                        <a:pt x="489" y="93"/>
                      </a:lnTo>
                      <a:lnTo>
                        <a:pt x="487" y="78"/>
                      </a:lnTo>
                      <a:lnTo>
                        <a:pt x="484" y="69"/>
                      </a:lnTo>
                      <a:lnTo>
                        <a:pt x="478" y="64"/>
                      </a:lnTo>
                      <a:lnTo>
                        <a:pt x="466" y="60"/>
                      </a:lnTo>
                      <a:lnTo>
                        <a:pt x="452" y="52"/>
                      </a:lnTo>
                      <a:lnTo>
                        <a:pt x="442" y="48"/>
                      </a:lnTo>
                      <a:lnTo>
                        <a:pt x="433" y="30"/>
                      </a:lnTo>
                      <a:lnTo>
                        <a:pt x="421" y="31"/>
                      </a:lnTo>
                      <a:lnTo>
                        <a:pt x="410" y="26"/>
                      </a:lnTo>
                      <a:lnTo>
                        <a:pt x="408" y="16"/>
                      </a:lnTo>
                      <a:lnTo>
                        <a:pt x="408" y="0"/>
                      </a:lnTo>
                      <a:close/>
                    </a:path>
                  </a:pathLst>
                </a:custGeom>
                <a:grpFill/>
                <a:ln w="6350" cap="flat" cmpd="sng">
                  <a:noFill/>
                  <a:prstDash val="solid"/>
                  <a:round/>
                  <a:headEnd type="none" w="med" len="med"/>
                  <a:tailEnd type="none" w="med" len="med"/>
                </a:ln>
                <a:effectLst/>
              </p:spPr>
              <p:txBody>
                <a:bodyPr/>
                <a:lstStyle/>
                <a:p>
                  <a:endParaRPr lang="en-US" sz="1013" dirty="0"/>
                </a:p>
              </p:txBody>
            </p:sp>
          </p:grpSp>
          <p:grpSp>
            <p:nvGrpSpPr>
              <p:cNvPr id="256" name="Group 192"/>
              <p:cNvGrpSpPr>
                <a:grpSpLocks noChangeAspect="1"/>
              </p:cNvGrpSpPr>
              <p:nvPr/>
            </p:nvGrpSpPr>
            <p:grpSpPr bwMode="gray">
              <a:xfrm>
                <a:off x="4620419" y="2430810"/>
                <a:ext cx="171450" cy="258763"/>
                <a:chOff x="2428" y="1692"/>
                <a:chExt cx="108" cy="163"/>
              </a:xfrm>
              <a:grpFill/>
            </p:grpSpPr>
            <p:sp>
              <p:nvSpPr>
                <p:cNvPr id="286" name="Freeform 193"/>
                <p:cNvSpPr>
                  <a:spLocks noChangeAspect="1"/>
                </p:cNvSpPr>
                <p:nvPr/>
              </p:nvSpPr>
              <p:spPr bwMode="gray">
                <a:xfrm>
                  <a:off x="2450" y="1692"/>
                  <a:ext cx="86" cy="163"/>
                </a:xfrm>
                <a:custGeom>
                  <a:avLst/>
                  <a:gdLst/>
                  <a:ahLst/>
                  <a:cxnLst>
                    <a:cxn ang="0">
                      <a:pos x="227" y="761"/>
                    </a:cxn>
                    <a:cxn ang="0">
                      <a:pos x="260" y="737"/>
                    </a:cxn>
                    <a:cxn ang="0">
                      <a:pos x="328" y="744"/>
                    </a:cxn>
                    <a:cxn ang="0">
                      <a:pos x="410" y="698"/>
                    </a:cxn>
                    <a:cxn ang="0">
                      <a:pos x="381" y="674"/>
                    </a:cxn>
                    <a:cxn ang="0">
                      <a:pos x="394" y="659"/>
                    </a:cxn>
                    <a:cxn ang="0">
                      <a:pos x="423" y="628"/>
                    </a:cxn>
                    <a:cxn ang="0">
                      <a:pos x="399" y="554"/>
                    </a:cxn>
                    <a:cxn ang="0">
                      <a:pos x="337" y="565"/>
                    </a:cxn>
                    <a:cxn ang="0">
                      <a:pos x="339" y="507"/>
                    </a:cxn>
                    <a:cxn ang="0">
                      <a:pos x="344" y="495"/>
                    </a:cxn>
                    <a:cxn ang="0">
                      <a:pos x="316" y="433"/>
                    </a:cxn>
                    <a:cxn ang="0">
                      <a:pos x="268" y="385"/>
                    </a:cxn>
                    <a:cxn ang="0">
                      <a:pos x="228" y="293"/>
                    </a:cxn>
                    <a:cxn ang="0">
                      <a:pos x="155" y="265"/>
                    </a:cxn>
                    <a:cxn ang="0">
                      <a:pos x="181" y="229"/>
                    </a:cxn>
                    <a:cxn ang="0">
                      <a:pos x="198" y="202"/>
                    </a:cxn>
                    <a:cxn ang="0">
                      <a:pos x="233" y="109"/>
                    </a:cxn>
                    <a:cxn ang="0">
                      <a:pos x="154" y="97"/>
                    </a:cxn>
                    <a:cxn ang="0">
                      <a:pos x="99" y="104"/>
                    </a:cxn>
                    <a:cxn ang="0">
                      <a:pos x="109" y="78"/>
                    </a:cxn>
                    <a:cxn ang="0">
                      <a:pos x="151" y="0"/>
                    </a:cxn>
                    <a:cxn ang="0">
                      <a:pos x="75" y="6"/>
                    </a:cxn>
                    <a:cxn ang="0">
                      <a:pos x="37" y="60"/>
                    </a:cxn>
                    <a:cxn ang="0">
                      <a:pos x="25" y="115"/>
                    </a:cxn>
                    <a:cxn ang="0">
                      <a:pos x="33" y="133"/>
                    </a:cxn>
                    <a:cxn ang="0">
                      <a:pos x="26" y="158"/>
                    </a:cxn>
                    <a:cxn ang="0">
                      <a:pos x="5" y="195"/>
                    </a:cxn>
                    <a:cxn ang="0">
                      <a:pos x="33" y="215"/>
                    </a:cxn>
                    <a:cxn ang="0">
                      <a:pos x="31" y="254"/>
                    </a:cxn>
                    <a:cxn ang="0">
                      <a:pos x="34" y="286"/>
                    </a:cxn>
                    <a:cxn ang="0">
                      <a:pos x="28" y="330"/>
                    </a:cxn>
                    <a:cxn ang="0">
                      <a:pos x="54" y="248"/>
                    </a:cxn>
                    <a:cxn ang="0">
                      <a:pos x="53" y="273"/>
                    </a:cxn>
                    <a:cxn ang="0">
                      <a:pos x="79" y="272"/>
                    </a:cxn>
                    <a:cxn ang="0">
                      <a:pos x="77" y="308"/>
                    </a:cxn>
                    <a:cxn ang="0">
                      <a:pos x="60" y="372"/>
                    </a:cxn>
                    <a:cxn ang="0">
                      <a:pos x="65" y="384"/>
                    </a:cxn>
                    <a:cxn ang="0">
                      <a:pos x="95" y="380"/>
                    </a:cxn>
                    <a:cxn ang="0">
                      <a:pos x="162" y="373"/>
                    </a:cxn>
                    <a:cxn ang="0">
                      <a:pos x="145" y="431"/>
                    </a:cxn>
                    <a:cxn ang="0">
                      <a:pos x="181" y="437"/>
                    </a:cxn>
                    <a:cxn ang="0">
                      <a:pos x="179" y="481"/>
                    </a:cxn>
                    <a:cxn ang="0">
                      <a:pos x="168" y="523"/>
                    </a:cxn>
                    <a:cxn ang="0">
                      <a:pos x="98" y="558"/>
                    </a:cxn>
                    <a:cxn ang="0">
                      <a:pos x="108" y="615"/>
                    </a:cxn>
                    <a:cxn ang="0">
                      <a:pos x="59" y="674"/>
                    </a:cxn>
                    <a:cxn ang="0">
                      <a:pos x="97" y="674"/>
                    </a:cxn>
                    <a:cxn ang="0">
                      <a:pos x="141" y="692"/>
                    </a:cxn>
                    <a:cxn ang="0">
                      <a:pos x="194" y="663"/>
                    </a:cxn>
                    <a:cxn ang="0">
                      <a:pos x="156" y="711"/>
                    </a:cxn>
                    <a:cxn ang="0">
                      <a:pos x="47" y="791"/>
                    </a:cxn>
                    <a:cxn ang="0">
                      <a:pos x="45" y="810"/>
                    </a:cxn>
                    <a:cxn ang="0">
                      <a:pos x="77" y="784"/>
                    </a:cxn>
                    <a:cxn ang="0">
                      <a:pos x="149" y="759"/>
                    </a:cxn>
                  </a:cxnLst>
                  <a:rect l="0" t="0" r="r" b="b"/>
                  <a:pathLst>
                    <a:path w="430" h="814">
                      <a:moveTo>
                        <a:pt x="199" y="767"/>
                      </a:moveTo>
                      <a:lnTo>
                        <a:pt x="200" y="768"/>
                      </a:lnTo>
                      <a:lnTo>
                        <a:pt x="203" y="762"/>
                      </a:lnTo>
                      <a:lnTo>
                        <a:pt x="212" y="760"/>
                      </a:lnTo>
                      <a:lnTo>
                        <a:pt x="222" y="764"/>
                      </a:lnTo>
                      <a:lnTo>
                        <a:pt x="227" y="761"/>
                      </a:lnTo>
                      <a:lnTo>
                        <a:pt x="225" y="754"/>
                      </a:lnTo>
                      <a:lnTo>
                        <a:pt x="251" y="754"/>
                      </a:lnTo>
                      <a:lnTo>
                        <a:pt x="253" y="750"/>
                      </a:lnTo>
                      <a:lnTo>
                        <a:pt x="259" y="748"/>
                      </a:lnTo>
                      <a:lnTo>
                        <a:pt x="260" y="743"/>
                      </a:lnTo>
                      <a:lnTo>
                        <a:pt x="260" y="737"/>
                      </a:lnTo>
                      <a:lnTo>
                        <a:pt x="267" y="741"/>
                      </a:lnTo>
                      <a:lnTo>
                        <a:pt x="274" y="744"/>
                      </a:lnTo>
                      <a:lnTo>
                        <a:pt x="283" y="741"/>
                      </a:lnTo>
                      <a:lnTo>
                        <a:pt x="285" y="745"/>
                      </a:lnTo>
                      <a:lnTo>
                        <a:pt x="290" y="750"/>
                      </a:lnTo>
                      <a:lnTo>
                        <a:pt x="328" y="744"/>
                      </a:lnTo>
                      <a:lnTo>
                        <a:pt x="339" y="746"/>
                      </a:lnTo>
                      <a:lnTo>
                        <a:pt x="388" y="733"/>
                      </a:lnTo>
                      <a:lnTo>
                        <a:pt x="389" y="729"/>
                      </a:lnTo>
                      <a:lnTo>
                        <a:pt x="410" y="713"/>
                      </a:lnTo>
                      <a:lnTo>
                        <a:pt x="413" y="702"/>
                      </a:lnTo>
                      <a:lnTo>
                        <a:pt x="410" y="698"/>
                      </a:lnTo>
                      <a:lnTo>
                        <a:pt x="386" y="698"/>
                      </a:lnTo>
                      <a:lnTo>
                        <a:pt x="373" y="697"/>
                      </a:lnTo>
                      <a:lnTo>
                        <a:pt x="373" y="689"/>
                      </a:lnTo>
                      <a:lnTo>
                        <a:pt x="369" y="682"/>
                      </a:lnTo>
                      <a:lnTo>
                        <a:pt x="378" y="679"/>
                      </a:lnTo>
                      <a:lnTo>
                        <a:pt x="381" y="674"/>
                      </a:lnTo>
                      <a:lnTo>
                        <a:pt x="386" y="668"/>
                      </a:lnTo>
                      <a:lnTo>
                        <a:pt x="383" y="665"/>
                      </a:lnTo>
                      <a:lnTo>
                        <a:pt x="377" y="663"/>
                      </a:lnTo>
                      <a:lnTo>
                        <a:pt x="383" y="658"/>
                      </a:lnTo>
                      <a:lnTo>
                        <a:pt x="391" y="655"/>
                      </a:lnTo>
                      <a:lnTo>
                        <a:pt x="394" y="659"/>
                      </a:lnTo>
                      <a:lnTo>
                        <a:pt x="403" y="657"/>
                      </a:lnTo>
                      <a:lnTo>
                        <a:pt x="404" y="651"/>
                      </a:lnTo>
                      <a:lnTo>
                        <a:pt x="403" y="642"/>
                      </a:lnTo>
                      <a:lnTo>
                        <a:pt x="408" y="642"/>
                      </a:lnTo>
                      <a:lnTo>
                        <a:pt x="415" y="638"/>
                      </a:lnTo>
                      <a:lnTo>
                        <a:pt x="423" y="628"/>
                      </a:lnTo>
                      <a:lnTo>
                        <a:pt x="429" y="608"/>
                      </a:lnTo>
                      <a:lnTo>
                        <a:pt x="430" y="593"/>
                      </a:lnTo>
                      <a:lnTo>
                        <a:pt x="426" y="577"/>
                      </a:lnTo>
                      <a:lnTo>
                        <a:pt x="418" y="563"/>
                      </a:lnTo>
                      <a:lnTo>
                        <a:pt x="408" y="557"/>
                      </a:lnTo>
                      <a:lnTo>
                        <a:pt x="399" y="554"/>
                      </a:lnTo>
                      <a:lnTo>
                        <a:pt x="387" y="554"/>
                      </a:lnTo>
                      <a:lnTo>
                        <a:pt x="365" y="557"/>
                      </a:lnTo>
                      <a:lnTo>
                        <a:pt x="355" y="572"/>
                      </a:lnTo>
                      <a:lnTo>
                        <a:pt x="350" y="567"/>
                      </a:lnTo>
                      <a:lnTo>
                        <a:pt x="340" y="566"/>
                      </a:lnTo>
                      <a:lnTo>
                        <a:pt x="337" y="565"/>
                      </a:lnTo>
                      <a:lnTo>
                        <a:pt x="340" y="555"/>
                      </a:lnTo>
                      <a:lnTo>
                        <a:pt x="353" y="540"/>
                      </a:lnTo>
                      <a:lnTo>
                        <a:pt x="355" y="534"/>
                      </a:lnTo>
                      <a:lnTo>
                        <a:pt x="355" y="525"/>
                      </a:lnTo>
                      <a:lnTo>
                        <a:pt x="345" y="512"/>
                      </a:lnTo>
                      <a:lnTo>
                        <a:pt x="339" y="507"/>
                      </a:lnTo>
                      <a:lnTo>
                        <a:pt x="335" y="501"/>
                      </a:lnTo>
                      <a:lnTo>
                        <a:pt x="330" y="498"/>
                      </a:lnTo>
                      <a:lnTo>
                        <a:pt x="317" y="485"/>
                      </a:lnTo>
                      <a:lnTo>
                        <a:pt x="321" y="482"/>
                      </a:lnTo>
                      <a:lnTo>
                        <a:pt x="332" y="492"/>
                      </a:lnTo>
                      <a:lnTo>
                        <a:pt x="344" y="495"/>
                      </a:lnTo>
                      <a:lnTo>
                        <a:pt x="345" y="493"/>
                      </a:lnTo>
                      <a:lnTo>
                        <a:pt x="343" y="477"/>
                      </a:lnTo>
                      <a:lnTo>
                        <a:pt x="335" y="471"/>
                      </a:lnTo>
                      <a:lnTo>
                        <a:pt x="326" y="459"/>
                      </a:lnTo>
                      <a:lnTo>
                        <a:pt x="323" y="444"/>
                      </a:lnTo>
                      <a:lnTo>
                        <a:pt x="316" y="433"/>
                      </a:lnTo>
                      <a:lnTo>
                        <a:pt x="311" y="423"/>
                      </a:lnTo>
                      <a:lnTo>
                        <a:pt x="301" y="410"/>
                      </a:lnTo>
                      <a:lnTo>
                        <a:pt x="290" y="405"/>
                      </a:lnTo>
                      <a:lnTo>
                        <a:pt x="276" y="402"/>
                      </a:lnTo>
                      <a:lnTo>
                        <a:pt x="273" y="399"/>
                      </a:lnTo>
                      <a:lnTo>
                        <a:pt x="268" y="385"/>
                      </a:lnTo>
                      <a:lnTo>
                        <a:pt x="260" y="374"/>
                      </a:lnTo>
                      <a:lnTo>
                        <a:pt x="254" y="361"/>
                      </a:lnTo>
                      <a:lnTo>
                        <a:pt x="252" y="350"/>
                      </a:lnTo>
                      <a:lnTo>
                        <a:pt x="248" y="312"/>
                      </a:lnTo>
                      <a:lnTo>
                        <a:pt x="240" y="305"/>
                      </a:lnTo>
                      <a:lnTo>
                        <a:pt x="228" y="293"/>
                      </a:lnTo>
                      <a:lnTo>
                        <a:pt x="221" y="282"/>
                      </a:lnTo>
                      <a:lnTo>
                        <a:pt x="193" y="266"/>
                      </a:lnTo>
                      <a:lnTo>
                        <a:pt x="188" y="265"/>
                      </a:lnTo>
                      <a:lnTo>
                        <a:pt x="171" y="271"/>
                      </a:lnTo>
                      <a:lnTo>
                        <a:pt x="156" y="267"/>
                      </a:lnTo>
                      <a:lnTo>
                        <a:pt x="155" y="265"/>
                      </a:lnTo>
                      <a:lnTo>
                        <a:pt x="157" y="258"/>
                      </a:lnTo>
                      <a:lnTo>
                        <a:pt x="163" y="251"/>
                      </a:lnTo>
                      <a:lnTo>
                        <a:pt x="172" y="249"/>
                      </a:lnTo>
                      <a:lnTo>
                        <a:pt x="182" y="249"/>
                      </a:lnTo>
                      <a:lnTo>
                        <a:pt x="192" y="244"/>
                      </a:lnTo>
                      <a:lnTo>
                        <a:pt x="181" y="229"/>
                      </a:lnTo>
                      <a:lnTo>
                        <a:pt x="176" y="228"/>
                      </a:lnTo>
                      <a:lnTo>
                        <a:pt x="174" y="222"/>
                      </a:lnTo>
                      <a:lnTo>
                        <a:pt x="183" y="223"/>
                      </a:lnTo>
                      <a:lnTo>
                        <a:pt x="189" y="218"/>
                      </a:lnTo>
                      <a:lnTo>
                        <a:pt x="195" y="210"/>
                      </a:lnTo>
                      <a:lnTo>
                        <a:pt x="198" y="202"/>
                      </a:lnTo>
                      <a:lnTo>
                        <a:pt x="211" y="183"/>
                      </a:lnTo>
                      <a:lnTo>
                        <a:pt x="212" y="173"/>
                      </a:lnTo>
                      <a:lnTo>
                        <a:pt x="216" y="160"/>
                      </a:lnTo>
                      <a:lnTo>
                        <a:pt x="220" y="145"/>
                      </a:lnTo>
                      <a:lnTo>
                        <a:pt x="233" y="129"/>
                      </a:lnTo>
                      <a:lnTo>
                        <a:pt x="233" y="109"/>
                      </a:lnTo>
                      <a:lnTo>
                        <a:pt x="230" y="100"/>
                      </a:lnTo>
                      <a:lnTo>
                        <a:pt x="214" y="99"/>
                      </a:lnTo>
                      <a:lnTo>
                        <a:pt x="200" y="102"/>
                      </a:lnTo>
                      <a:lnTo>
                        <a:pt x="178" y="98"/>
                      </a:lnTo>
                      <a:lnTo>
                        <a:pt x="166" y="100"/>
                      </a:lnTo>
                      <a:lnTo>
                        <a:pt x="154" y="97"/>
                      </a:lnTo>
                      <a:lnTo>
                        <a:pt x="118" y="109"/>
                      </a:lnTo>
                      <a:lnTo>
                        <a:pt x="111" y="116"/>
                      </a:lnTo>
                      <a:lnTo>
                        <a:pt x="106" y="113"/>
                      </a:lnTo>
                      <a:lnTo>
                        <a:pt x="108" y="105"/>
                      </a:lnTo>
                      <a:lnTo>
                        <a:pt x="108" y="102"/>
                      </a:lnTo>
                      <a:lnTo>
                        <a:pt x="99" y="104"/>
                      </a:lnTo>
                      <a:lnTo>
                        <a:pt x="99" y="99"/>
                      </a:lnTo>
                      <a:lnTo>
                        <a:pt x="114" y="95"/>
                      </a:lnTo>
                      <a:lnTo>
                        <a:pt x="124" y="86"/>
                      </a:lnTo>
                      <a:lnTo>
                        <a:pt x="107" y="84"/>
                      </a:lnTo>
                      <a:lnTo>
                        <a:pt x="108" y="77"/>
                      </a:lnTo>
                      <a:lnTo>
                        <a:pt x="109" y="78"/>
                      </a:lnTo>
                      <a:lnTo>
                        <a:pt x="119" y="66"/>
                      </a:lnTo>
                      <a:lnTo>
                        <a:pt x="139" y="54"/>
                      </a:lnTo>
                      <a:lnTo>
                        <a:pt x="147" y="39"/>
                      </a:lnTo>
                      <a:lnTo>
                        <a:pt x="161" y="30"/>
                      </a:lnTo>
                      <a:lnTo>
                        <a:pt x="163" y="4"/>
                      </a:lnTo>
                      <a:lnTo>
                        <a:pt x="151" y="0"/>
                      </a:lnTo>
                      <a:lnTo>
                        <a:pt x="138" y="4"/>
                      </a:lnTo>
                      <a:lnTo>
                        <a:pt x="124" y="8"/>
                      </a:lnTo>
                      <a:lnTo>
                        <a:pt x="112" y="8"/>
                      </a:lnTo>
                      <a:lnTo>
                        <a:pt x="96" y="12"/>
                      </a:lnTo>
                      <a:lnTo>
                        <a:pt x="95" y="11"/>
                      </a:lnTo>
                      <a:lnTo>
                        <a:pt x="75" y="6"/>
                      </a:lnTo>
                      <a:lnTo>
                        <a:pt x="64" y="9"/>
                      </a:lnTo>
                      <a:lnTo>
                        <a:pt x="54" y="27"/>
                      </a:lnTo>
                      <a:lnTo>
                        <a:pt x="54" y="41"/>
                      </a:lnTo>
                      <a:lnTo>
                        <a:pt x="42" y="43"/>
                      </a:lnTo>
                      <a:lnTo>
                        <a:pt x="43" y="57"/>
                      </a:lnTo>
                      <a:lnTo>
                        <a:pt x="37" y="60"/>
                      </a:lnTo>
                      <a:lnTo>
                        <a:pt x="39" y="65"/>
                      </a:lnTo>
                      <a:lnTo>
                        <a:pt x="47" y="73"/>
                      </a:lnTo>
                      <a:lnTo>
                        <a:pt x="20" y="88"/>
                      </a:lnTo>
                      <a:lnTo>
                        <a:pt x="20" y="109"/>
                      </a:lnTo>
                      <a:lnTo>
                        <a:pt x="27" y="113"/>
                      </a:lnTo>
                      <a:lnTo>
                        <a:pt x="25" y="115"/>
                      </a:lnTo>
                      <a:lnTo>
                        <a:pt x="18" y="114"/>
                      </a:lnTo>
                      <a:lnTo>
                        <a:pt x="16" y="115"/>
                      </a:lnTo>
                      <a:lnTo>
                        <a:pt x="16" y="130"/>
                      </a:lnTo>
                      <a:lnTo>
                        <a:pt x="22" y="131"/>
                      </a:lnTo>
                      <a:lnTo>
                        <a:pt x="34" y="129"/>
                      </a:lnTo>
                      <a:lnTo>
                        <a:pt x="33" y="133"/>
                      </a:lnTo>
                      <a:lnTo>
                        <a:pt x="27" y="136"/>
                      </a:lnTo>
                      <a:lnTo>
                        <a:pt x="33" y="138"/>
                      </a:lnTo>
                      <a:lnTo>
                        <a:pt x="28" y="147"/>
                      </a:lnTo>
                      <a:lnTo>
                        <a:pt x="27" y="151"/>
                      </a:lnTo>
                      <a:lnTo>
                        <a:pt x="28" y="157"/>
                      </a:lnTo>
                      <a:lnTo>
                        <a:pt x="26" y="158"/>
                      </a:lnTo>
                      <a:lnTo>
                        <a:pt x="22" y="163"/>
                      </a:lnTo>
                      <a:lnTo>
                        <a:pt x="22" y="167"/>
                      </a:lnTo>
                      <a:lnTo>
                        <a:pt x="18" y="170"/>
                      </a:lnTo>
                      <a:lnTo>
                        <a:pt x="16" y="178"/>
                      </a:lnTo>
                      <a:lnTo>
                        <a:pt x="16" y="192"/>
                      </a:lnTo>
                      <a:lnTo>
                        <a:pt x="5" y="195"/>
                      </a:lnTo>
                      <a:lnTo>
                        <a:pt x="0" y="197"/>
                      </a:lnTo>
                      <a:lnTo>
                        <a:pt x="0" y="201"/>
                      </a:lnTo>
                      <a:lnTo>
                        <a:pt x="10" y="202"/>
                      </a:lnTo>
                      <a:lnTo>
                        <a:pt x="11" y="211"/>
                      </a:lnTo>
                      <a:lnTo>
                        <a:pt x="23" y="222"/>
                      </a:lnTo>
                      <a:lnTo>
                        <a:pt x="33" y="215"/>
                      </a:lnTo>
                      <a:lnTo>
                        <a:pt x="43" y="206"/>
                      </a:lnTo>
                      <a:lnTo>
                        <a:pt x="44" y="205"/>
                      </a:lnTo>
                      <a:lnTo>
                        <a:pt x="45" y="206"/>
                      </a:lnTo>
                      <a:lnTo>
                        <a:pt x="45" y="212"/>
                      </a:lnTo>
                      <a:lnTo>
                        <a:pt x="33" y="243"/>
                      </a:lnTo>
                      <a:lnTo>
                        <a:pt x="31" y="254"/>
                      </a:lnTo>
                      <a:lnTo>
                        <a:pt x="31" y="259"/>
                      </a:lnTo>
                      <a:lnTo>
                        <a:pt x="28" y="264"/>
                      </a:lnTo>
                      <a:lnTo>
                        <a:pt x="26" y="275"/>
                      </a:lnTo>
                      <a:lnTo>
                        <a:pt x="26" y="283"/>
                      </a:lnTo>
                      <a:lnTo>
                        <a:pt x="32" y="282"/>
                      </a:lnTo>
                      <a:lnTo>
                        <a:pt x="34" y="286"/>
                      </a:lnTo>
                      <a:lnTo>
                        <a:pt x="33" y="292"/>
                      </a:lnTo>
                      <a:lnTo>
                        <a:pt x="25" y="307"/>
                      </a:lnTo>
                      <a:lnTo>
                        <a:pt x="20" y="331"/>
                      </a:lnTo>
                      <a:lnTo>
                        <a:pt x="20" y="334"/>
                      </a:lnTo>
                      <a:lnTo>
                        <a:pt x="26" y="334"/>
                      </a:lnTo>
                      <a:lnTo>
                        <a:pt x="28" y="330"/>
                      </a:lnTo>
                      <a:lnTo>
                        <a:pt x="32" y="318"/>
                      </a:lnTo>
                      <a:lnTo>
                        <a:pt x="43" y="291"/>
                      </a:lnTo>
                      <a:lnTo>
                        <a:pt x="42" y="277"/>
                      </a:lnTo>
                      <a:lnTo>
                        <a:pt x="39" y="270"/>
                      </a:lnTo>
                      <a:lnTo>
                        <a:pt x="38" y="266"/>
                      </a:lnTo>
                      <a:lnTo>
                        <a:pt x="54" y="248"/>
                      </a:lnTo>
                      <a:lnTo>
                        <a:pt x="54" y="254"/>
                      </a:lnTo>
                      <a:lnTo>
                        <a:pt x="47" y="271"/>
                      </a:lnTo>
                      <a:lnTo>
                        <a:pt x="47" y="282"/>
                      </a:lnTo>
                      <a:lnTo>
                        <a:pt x="49" y="278"/>
                      </a:lnTo>
                      <a:lnTo>
                        <a:pt x="52" y="277"/>
                      </a:lnTo>
                      <a:lnTo>
                        <a:pt x="53" y="273"/>
                      </a:lnTo>
                      <a:lnTo>
                        <a:pt x="55" y="271"/>
                      </a:lnTo>
                      <a:lnTo>
                        <a:pt x="61" y="276"/>
                      </a:lnTo>
                      <a:lnTo>
                        <a:pt x="64" y="275"/>
                      </a:lnTo>
                      <a:lnTo>
                        <a:pt x="64" y="261"/>
                      </a:lnTo>
                      <a:lnTo>
                        <a:pt x="72" y="266"/>
                      </a:lnTo>
                      <a:lnTo>
                        <a:pt x="79" y="272"/>
                      </a:lnTo>
                      <a:lnTo>
                        <a:pt x="74" y="273"/>
                      </a:lnTo>
                      <a:lnTo>
                        <a:pt x="71" y="278"/>
                      </a:lnTo>
                      <a:lnTo>
                        <a:pt x="69" y="283"/>
                      </a:lnTo>
                      <a:lnTo>
                        <a:pt x="68" y="298"/>
                      </a:lnTo>
                      <a:lnTo>
                        <a:pt x="71" y="303"/>
                      </a:lnTo>
                      <a:lnTo>
                        <a:pt x="77" y="308"/>
                      </a:lnTo>
                      <a:lnTo>
                        <a:pt x="79" y="319"/>
                      </a:lnTo>
                      <a:lnTo>
                        <a:pt x="74" y="328"/>
                      </a:lnTo>
                      <a:lnTo>
                        <a:pt x="69" y="341"/>
                      </a:lnTo>
                      <a:lnTo>
                        <a:pt x="61" y="355"/>
                      </a:lnTo>
                      <a:lnTo>
                        <a:pt x="59" y="363"/>
                      </a:lnTo>
                      <a:lnTo>
                        <a:pt x="60" y="372"/>
                      </a:lnTo>
                      <a:lnTo>
                        <a:pt x="54" y="367"/>
                      </a:lnTo>
                      <a:lnTo>
                        <a:pt x="52" y="372"/>
                      </a:lnTo>
                      <a:lnTo>
                        <a:pt x="59" y="395"/>
                      </a:lnTo>
                      <a:lnTo>
                        <a:pt x="64" y="399"/>
                      </a:lnTo>
                      <a:lnTo>
                        <a:pt x="66" y="398"/>
                      </a:lnTo>
                      <a:lnTo>
                        <a:pt x="65" y="384"/>
                      </a:lnTo>
                      <a:lnTo>
                        <a:pt x="66" y="380"/>
                      </a:lnTo>
                      <a:lnTo>
                        <a:pt x="70" y="379"/>
                      </a:lnTo>
                      <a:lnTo>
                        <a:pt x="87" y="391"/>
                      </a:lnTo>
                      <a:lnTo>
                        <a:pt x="92" y="394"/>
                      </a:lnTo>
                      <a:lnTo>
                        <a:pt x="95" y="388"/>
                      </a:lnTo>
                      <a:lnTo>
                        <a:pt x="95" y="380"/>
                      </a:lnTo>
                      <a:lnTo>
                        <a:pt x="119" y="383"/>
                      </a:lnTo>
                      <a:lnTo>
                        <a:pt x="135" y="374"/>
                      </a:lnTo>
                      <a:lnTo>
                        <a:pt x="136" y="372"/>
                      </a:lnTo>
                      <a:lnTo>
                        <a:pt x="144" y="368"/>
                      </a:lnTo>
                      <a:lnTo>
                        <a:pt x="165" y="371"/>
                      </a:lnTo>
                      <a:lnTo>
                        <a:pt x="162" y="373"/>
                      </a:lnTo>
                      <a:lnTo>
                        <a:pt x="158" y="373"/>
                      </a:lnTo>
                      <a:lnTo>
                        <a:pt x="150" y="380"/>
                      </a:lnTo>
                      <a:lnTo>
                        <a:pt x="138" y="406"/>
                      </a:lnTo>
                      <a:lnTo>
                        <a:pt x="135" y="413"/>
                      </a:lnTo>
                      <a:lnTo>
                        <a:pt x="138" y="421"/>
                      </a:lnTo>
                      <a:lnTo>
                        <a:pt x="145" y="431"/>
                      </a:lnTo>
                      <a:lnTo>
                        <a:pt x="149" y="438"/>
                      </a:lnTo>
                      <a:lnTo>
                        <a:pt x="150" y="439"/>
                      </a:lnTo>
                      <a:lnTo>
                        <a:pt x="151" y="437"/>
                      </a:lnTo>
                      <a:lnTo>
                        <a:pt x="158" y="449"/>
                      </a:lnTo>
                      <a:lnTo>
                        <a:pt x="172" y="444"/>
                      </a:lnTo>
                      <a:lnTo>
                        <a:pt x="181" y="437"/>
                      </a:lnTo>
                      <a:lnTo>
                        <a:pt x="184" y="438"/>
                      </a:lnTo>
                      <a:lnTo>
                        <a:pt x="181" y="444"/>
                      </a:lnTo>
                      <a:lnTo>
                        <a:pt x="179" y="461"/>
                      </a:lnTo>
                      <a:lnTo>
                        <a:pt x="174" y="468"/>
                      </a:lnTo>
                      <a:lnTo>
                        <a:pt x="169" y="479"/>
                      </a:lnTo>
                      <a:lnTo>
                        <a:pt x="179" y="481"/>
                      </a:lnTo>
                      <a:lnTo>
                        <a:pt x="174" y="490"/>
                      </a:lnTo>
                      <a:lnTo>
                        <a:pt x="168" y="506"/>
                      </a:lnTo>
                      <a:lnTo>
                        <a:pt x="172" y="509"/>
                      </a:lnTo>
                      <a:lnTo>
                        <a:pt x="177" y="513"/>
                      </a:lnTo>
                      <a:lnTo>
                        <a:pt x="173" y="514"/>
                      </a:lnTo>
                      <a:lnTo>
                        <a:pt x="168" y="523"/>
                      </a:lnTo>
                      <a:lnTo>
                        <a:pt x="128" y="522"/>
                      </a:lnTo>
                      <a:lnTo>
                        <a:pt x="115" y="529"/>
                      </a:lnTo>
                      <a:lnTo>
                        <a:pt x="102" y="540"/>
                      </a:lnTo>
                      <a:lnTo>
                        <a:pt x="79" y="565"/>
                      </a:lnTo>
                      <a:lnTo>
                        <a:pt x="84" y="568"/>
                      </a:lnTo>
                      <a:lnTo>
                        <a:pt x="98" y="558"/>
                      </a:lnTo>
                      <a:lnTo>
                        <a:pt x="109" y="556"/>
                      </a:lnTo>
                      <a:lnTo>
                        <a:pt x="111" y="565"/>
                      </a:lnTo>
                      <a:lnTo>
                        <a:pt x="112" y="585"/>
                      </a:lnTo>
                      <a:lnTo>
                        <a:pt x="113" y="589"/>
                      </a:lnTo>
                      <a:lnTo>
                        <a:pt x="119" y="593"/>
                      </a:lnTo>
                      <a:lnTo>
                        <a:pt x="108" y="615"/>
                      </a:lnTo>
                      <a:lnTo>
                        <a:pt x="79" y="636"/>
                      </a:lnTo>
                      <a:lnTo>
                        <a:pt x="48" y="652"/>
                      </a:lnTo>
                      <a:lnTo>
                        <a:pt x="50" y="654"/>
                      </a:lnTo>
                      <a:lnTo>
                        <a:pt x="52" y="660"/>
                      </a:lnTo>
                      <a:lnTo>
                        <a:pt x="56" y="671"/>
                      </a:lnTo>
                      <a:lnTo>
                        <a:pt x="59" y="674"/>
                      </a:lnTo>
                      <a:lnTo>
                        <a:pt x="65" y="675"/>
                      </a:lnTo>
                      <a:lnTo>
                        <a:pt x="72" y="671"/>
                      </a:lnTo>
                      <a:lnTo>
                        <a:pt x="82" y="663"/>
                      </a:lnTo>
                      <a:lnTo>
                        <a:pt x="91" y="659"/>
                      </a:lnTo>
                      <a:lnTo>
                        <a:pt x="95" y="660"/>
                      </a:lnTo>
                      <a:lnTo>
                        <a:pt x="97" y="674"/>
                      </a:lnTo>
                      <a:lnTo>
                        <a:pt x="101" y="678"/>
                      </a:lnTo>
                      <a:lnTo>
                        <a:pt x="113" y="678"/>
                      </a:lnTo>
                      <a:lnTo>
                        <a:pt x="120" y="671"/>
                      </a:lnTo>
                      <a:lnTo>
                        <a:pt x="123" y="670"/>
                      </a:lnTo>
                      <a:lnTo>
                        <a:pt x="127" y="673"/>
                      </a:lnTo>
                      <a:lnTo>
                        <a:pt x="141" y="692"/>
                      </a:lnTo>
                      <a:lnTo>
                        <a:pt x="147" y="694"/>
                      </a:lnTo>
                      <a:lnTo>
                        <a:pt x="156" y="694"/>
                      </a:lnTo>
                      <a:lnTo>
                        <a:pt x="162" y="689"/>
                      </a:lnTo>
                      <a:lnTo>
                        <a:pt x="166" y="682"/>
                      </a:lnTo>
                      <a:lnTo>
                        <a:pt x="179" y="675"/>
                      </a:lnTo>
                      <a:lnTo>
                        <a:pt x="194" y="663"/>
                      </a:lnTo>
                      <a:lnTo>
                        <a:pt x="195" y="670"/>
                      </a:lnTo>
                      <a:lnTo>
                        <a:pt x="190" y="678"/>
                      </a:lnTo>
                      <a:lnTo>
                        <a:pt x="174" y="697"/>
                      </a:lnTo>
                      <a:lnTo>
                        <a:pt x="172" y="705"/>
                      </a:lnTo>
                      <a:lnTo>
                        <a:pt x="168" y="708"/>
                      </a:lnTo>
                      <a:lnTo>
                        <a:pt x="156" y="711"/>
                      </a:lnTo>
                      <a:lnTo>
                        <a:pt x="124" y="711"/>
                      </a:lnTo>
                      <a:lnTo>
                        <a:pt x="109" y="713"/>
                      </a:lnTo>
                      <a:lnTo>
                        <a:pt x="104" y="724"/>
                      </a:lnTo>
                      <a:lnTo>
                        <a:pt x="95" y="730"/>
                      </a:lnTo>
                      <a:lnTo>
                        <a:pt x="88" y="745"/>
                      </a:lnTo>
                      <a:lnTo>
                        <a:pt x="47" y="791"/>
                      </a:lnTo>
                      <a:lnTo>
                        <a:pt x="31" y="800"/>
                      </a:lnTo>
                      <a:lnTo>
                        <a:pt x="28" y="809"/>
                      </a:lnTo>
                      <a:lnTo>
                        <a:pt x="28" y="813"/>
                      </a:lnTo>
                      <a:lnTo>
                        <a:pt x="31" y="807"/>
                      </a:lnTo>
                      <a:lnTo>
                        <a:pt x="34" y="804"/>
                      </a:lnTo>
                      <a:lnTo>
                        <a:pt x="45" y="810"/>
                      </a:lnTo>
                      <a:lnTo>
                        <a:pt x="50" y="809"/>
                      </a:lnTo>
                      <a:lnTo>
                        <a:pt x="54" y="814"/>
                      </a:lnTo>
                      <a:lnTo>
                        <a:pt x="58" y="809"/>
                      </a:lnTo>
                      <a:lnTo>
                        <a:pt x="60" y="800"/>
                      </a:lnTo>
                      <a:lnTo>
                        <a:pt x="71" y="796"/>
                      </a:lnTo>
                      <a:lnTo>
                        <a:pt x="77" y="784"/>
                      </a:lnTo>
                      <a:lnTo>
                        <a:pt x="107" y="783"/>
                      </a:lnTo>
                      <a:lnTo>
                        <a:pt x="127" y="791"/>
                      </a:lnTo>
                      <a:lnTo>
                        <a:pt x="134" y="791"/>
                      </a:lnTo>
                      <a:lnTo>
                        <a:pt x="141" y="782"/>
                      </a:lnTo>
                      <a:lnTo>
                        <a:pt x="145" y="760"/>
                      </a:lnTo>
                      <a:lnTo>
                        <a:pt x="149" y="759"/>
                      </a:lnTo>
                      <a:lnTo>
                        <a:pt x="156" y="759"/>
                      </a:lnTo>
                      <a:lnTo>
                        <a:pt x="166" y="754"/>
                      </a:lnTo>
                      <a:lnTo>
                        <a:pt x="182" y="750"/>
                      </a:lnTo>
                      <a:lnTo>
                        <a:pt x="199" y="767"/>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287" name="Freeform 194"/>
                <p:cNvSpPr>
                  <a:spLocks noChangeAspect="1"/>
                </p:cNvSpPr>
                <p:nvPr/>
              </p:nvSpPr>
              <p:spPr bwMode="gray">
                <a:xfrm>
                  <a:off x="2428" y="1759"/>
                  <a:ext cx="28" cy="25"/>
                </a:xfrm>
                <a:custGeom>
                  <a:avLst/>
                  <a:gdLst/>
                  <a:ahLst/>
                  <a:cxnLst>
                    <a:cxn ang="0">
                      <a:pos x="28" y="36"/>
                    </a:cxn>
                    <a:cxn ang="0">
                      <a:pos x="27" y="48"/>
                    </a:cxn>
                    <a:cxn ang="0">
                      <a:pos x="21" y="58"/>
                    </a:cxn>
                    <a:cxn ang="0">
                      <a:pos x="11" y="59"/>
                    </a:cxn>
                    <a:cxn ang="0">
                      <a:pos x="11" y="72"/>
                    </a:cxn>
                    <a:cxn ang="0">
                      <a:pos x="0" y="80"/>
                    </a:cxn>
                    <a:cxn ang="0">
                      <a:pos x="16" y="91"/>
                    </a:cxn>
                    <a:cxn ang="0">
                      <a:pos x="23" y="110"/>
                    </a:cxn>
                    <a:cxn ang="0">
                      <a:pos x="34" y="115"/>
                    </a:cxn>
                    <a:cxn ang="0">
                      <a:pos x="47" y="104"/>
                    </a:cxn>
                    <a:cxn ang="0">
                      <a:pos x="53" y="93"/>
                    </a:cxn>
                    <a:cxn ang="0">
                      <a:pos x="82" y="85"/>
                    </a:cxn>
                    <a:cxn ang="0">
                      <a:pos x="97" y="99"/>
                    </a:cxn>
                    <a:cxn ang="0">
                      <a:pos x="98" y="106"/>
                    </a:cxn>
                    <a:cxn ang="0">
                      <a:pos x="98" y="121"/>
                    </a:cxn>
                    <a:cxn ang="0">
                      <a:pos x="101" y="126"/>
                    </a:cxn>
                    <a:cxn ang="0">
                      <a:pos x="103" y="126"/>
                    </a:cxn>
                    <a:cxn ang="0">
                      <a:pos x="117" y="117"/>
                    </a:cxn>
                    <a:cxn ang="0">
                      <a:pos x="119" y="107"/>
                    </a:cxn>
                    <a:cxn ang="0">
                      <a:pos x="132" y="105"/>
                    </a:cxn>
                    <a:cxn ang="0">
                      <a:pos x="138" y="97"/>
                    </a:cxn>
                    <a:cxn ang="0">
                      <a:pos x="132" y="85"/>
                    </a:cxn>
                    <a:cxn ang="0">
                      <a:pos x="130" y="78"/>
                    </a:cxn>
                    <a:cxn ang="0">
                      <a:pos x="138" y="90"/>
                    </a:cxn>
                    <a:cxn ang="0">
                      <a:pos x="140" y="79"/>
                    </a:cxn>
                    <a:cxn ang="0">
                      <a:pos x="135" y="68"/>
                    </a:cxn>
                    <a:cxn ang="0">
                      <a:pos x="130" y="66"/>
                    </a:cxn>
                    <a:cxn ang="0">
                      <a:pos x="116" y="68"/>
                    </a:cxn>
                    <a:cxn ang="0">
                      <a:pos x="122" y="57"/>
                    </a:cxn>
                    <a:cxn ang="0">
                      <a:pos x="120" y="39"/>
                    </a:cxn>
                    <a:cxn ang="0">
                      <a:pos x="112" y="27"/>
                    </a:cxn>
                    <a:cxn ang="0">
                      <a:pos x="106" y="16"/>
                    </a:cxn>
                    <a:cxn ang="0">
                      <a:pos x="89" y="10"/>
                    </a:cxn>
                    <a:cxn ang="0">
                      <a:pos x="64" y="18"/>
                    </a:cxn>
                    <a:cxn ang="0">
                      <a:pos x="58" y="24"/>
                    </a:cxn>
                    <a:cxn ang="0">
                      <a:pos x="50" y="27"/>
                    </a:cxn>
                    <a:cxn ang="0">
                      <a:pos x="48" y="24"/>
                    </a:cxn>
                    <a:cxn ang="0">
                      <a:pos x="59" y="10"/>
                    </a:cxn>
                    <a:cxn ang="0">
                      <a:pos x="57" y="7"/>
                    </a:cxn>
                    <a:cxn ang="0">
                      <a:pos x="48" y="2"/>
                    </a:cxn>
                    <a:cxn ang="0">
                      <a:pos x="39" y="0"/>
                    </a:cxn>
                    <a:cxn ang="0">
                      <a:pos x="38" y="5"/>
                    </a:cxn>
                    <a:cxn ang="0">
                      <a:pos x="36" y="8"/>
                    </a:cxn>
                    <a:cxn ang="0">
                      <a:pos x="33" y="14"/>
                    </a:cxn>
                    <a:cxn ang="0">
                      <a:pos x="34" y="20"/>
                    </a:cxn>
                    <a:cxn ang="0">
                      <a:pos x="34" y="27"/>
                    </a:cxn>
                    <a:cxn ang="0">
                      <a:pos x="33" y="34"/>
                    </a:cxn>
                    <a:cxn ang="0">
                      <a:pos x="28" y="36"/>
                    </a:cxn>
                  </a:cxnLst>
                  <a:rect l="0" t="0" r="r" b="b"/>
                  <a:pathLst>
                    <a:path w="140" h="126">
                      <a:moveTo>
                        <a:pt x="28" y="36"/>
                      </a:moveTo>
                      <a:lnTo>
                        <a:pt x="27" y="48"/>
                      </a:lnTo>
                      <a:lnTo>
                        <a:pt x="21" y="58"/>
                      </a:lnTo>
                      <a:lnTo>
                        <a:pt x="11" y="59"/>
                      </a:lnTo>
                      <a:lnTo>
                        <a:pt x="11" y="72"/>
                      </a:lnTo>
                      <a:lnTo>
                        <a:pt x="0" y="80"/>
                      </a:lnTo>
                      <a:lnTo>
                        <a:pt x="16" y="91"/>
                      </a:lnTo>
                      <a:lnTo>
                        <a:pt x="23" y="110"/>
                      </a:lnTo>
                      <a:lnTo>
                        <a:pt x="34" y="115"/>
                      </a:lnTo>
                      <a:lnTo>
                        <a:pt x="47" y="104"/>
                      </a:lnTo>
                      <a:lnTo>
                        <a:pt x="53" y="93"/>
                      </a:lnTo>
                      <a:lnTo>
                        <a:pt x="82" y="85"/>
                      </a:lnTo>
                      <a:lnTo>
                        <a:pt x="97" y="99"/>
                      </a:lnTo>
                      <a:lnTo>
                        <a:pt x="98" y="106"/>
                      </a:lnTo>
                      <a:lnTo>
                        <a:pt x="98" y="121"/>
                      </a:lnTo>
                      <a:lnTo>
                        <a:pt x="101" y="126"/>
                      </a:lnTo>
                      <a:lnTo>
                        <a:pt x="103" y="126"/>
                      </a:lnTo>
                      <a:lnTo>
                        <a:pt x="117" y="117"/>
                      </a:lnTo>
                      <a:lnTo>
                        <a:pt x="119" y="107"/>
                      </a:lnTo>
                      <a:lnTo>
                        <a:pt x="132" y="105"/>
                      </a:lnTo>
                      <a:lnTo>
                        <a:pt x="138" y="97"/>
                      </a:lnTo>
                      <a:lnTo>
                        <a:pt x="132" y="85"/>
                      </a:lnTo>
                      <a:lnTo>
                        <a:pt x="130" y="78"/>
                      </a:lnTo>
                      <a:lnTo>
                        <a:pt x="138" y="90"/>
                      </a:lnTo>
                      <a:lnTo>
                        <a:pt x="140" y="79"/>
                      </a:lnTo>
                      <a:lnTo>
                        <a:pt x="135" y="68"/>
                      </a:lnTo>
                      <a:lnTo>
                        <a:pt x="130" y="66"/>
                      </a:lnTo>
                      <a:lnTo>
                        <a:pt x="116" y="68"/>
                      </a:lnTo>
                      <a:lnTo>
                        <a:pt x="122" y="57"/>
                      </a:lnTo>
                      <a:lnTo>
                        <a:pt x="120" y="39"/>
                      </a:lnTo>
                      <a:lnTo>
                        <a:pt x="112" y="27"/>
                      </a:lnTo>
                      <a:lnTo>
                        <a:pt x="106" y="16"/>
                      </a:lnTo>
                      <a:lnTo>
                        <a:pt x="89" y="10"/>
                      </a:lnTo>
                      <a:lnTo>
                        <a:pt x="64" y="18"/>
                      </a:lnTo>
                      <a:lnTo>
                        <a:pt x="58" y="24"/>
                      </a:lnTo>
                      <a:lnTo>
                        <a:pt x="50" y="27"/>
                      </a:lnTo>
                      <a:lnTo>
                        <a:pt x="48" y="24"/>
                      </a:lnTo>
                      <a:lnTo>
                        <a:pt x="59" y="10"/>
                      </a:lnTo>
                      <a:lnTo>
                        <a:pt x="57" y="7"/>
                      </a:lnTo>
                      <a:lnTo>
                        <a:pt x="48" y="2"/>
                      </a:lnTo>
                      <a:lnTo>
                        <a:pt x="39" y="0"/>
                      </a:lnTo>
                      <a:lnTo>
                        <a:pt x="38" y="5"/>
                      </a:lnTo>
                      <a:lnTo>
                        <a:pt x="36" y="8"/>
                      </a:lnTo>
                      <a:lnTo>
                        <a:pt x="33" y="14"/>
                      </a:lnTo>
                      <a:lnTo>
                        <a:pt x="34" y="20"/>
                      </a:lnTo>
                      <a:lnTo>
                        <a:pt x="34" y="27"/>
                      </a:lnTo>
                      <a:lnTo>
                        <a:pt x="33" y="34"/>
                      </a:lnTo>
                      <a:lnTo>
                        <a:pt x="28" y="36"/>
                      </a:lnTo>
                      <a:close/>
                    </a:path>
                  </a:pathLst>
                </a:custGeom>
                <a:grpFill/>
                <a:ln w="6350" cap="flat" cmpd="sng">
                  <a:noFill/>
                  <a:prstDash val="solid"/>
                  <a:round/>
                  <a:headEnd type="none" w="med" len="med"/>
                  <a:tailEnd type="none" w="med" len="med"/>
                </a:ln>
                <a:effectLst/>
              </p:spPr>
              <p:txBody>
                <a:bodyPr/>
                <a:lstStyle/>
                <a:p>
                  <a:endParaRPr lang="en-US" sz="1013" dirty="0"/>
                </a:p>
              </p:txBody>
            </p:sp>
          </p:grpSp>
          <p:sp>
            <p:nvSpPr>
              <p:cNvPr id="257" name="Freeform 195"/>
              <p:cNvSpPr>
                <a:spLocks noChangeAspect="1"/>
              </p:cNvSpPr>
              <p:nvPr/>
            </p:nvSpPr>
            <p:spPr bwMode="gray">
              <a:xfrm>
                <a:off x="4580731" y="2540347"/>
                <a:ext cx="74613" cy="109538"/>
              </a:xfrm>
              <a:custGeom>
                <a:avLst/>
                <a:gdLst/>
                <a:ahLst/>
                <a:cxnLst>
                  <a:cxn ang="0">
                    <a:pos x="223" y="97"/>
                  </a:cxn>
                  <a:cxn ang="0">
                    <a:pos x="178" y="84"/>
                  </a:cxn>
                  <a:cxn ang="0">
                    <a:pos x="148" y="100"/>
                  </a:cxn>
                  <a:cxn ang="0">
                    <a:pos x="136" y="63"/>
                  </a:cxn>
                  <a:cxn ang="0">
                    <a:pos x="152" y="39"/>
                  </a:cxn>
                  <a:cxn ang="0">
                    <a:pos x="152" y="2"/>
                  </a:cxn>
                  <a:cxn ang="0">
                    <a:pos x="135" y="6"/>
                  </a:cxn>
                  <a:cxn ang="0">
                    <a:pos x="113" y="18"/>
                  </a:cxn>
                  <a:cxn ang="0">
                    <a:pos x="108" y="34"/>
                  </a:cxn>
                  <a:cxn ang="0">
                    <a:pos x="88" y="53"/>
                  </a:cxn>
                  <a:cxn ang="0">
                    <a:pos x="104" y="60"/>
                  </a:cxn>
                  <a:cxn ang="0">
                    <a:pos x="120" y="63"/>
                  </a:cxn>
                  <a:cxn ang="0">
                    <a:pos x="99" y="87"/>
                  </a:cxn>
                  <a:cxn ang="0">
                    <a:pos x="65" y="97"/>
                  </a:cxn>
                  <a:cxn ang="0">
                    <a:pos x="31" y="96"/>
                  </a:cxn>
                  <a:cxn ang="0">
                    <a:pos x="23" y="118"/>
                  </a:cxn>
                  <a:cxn ang="0">
                    <a:pos x="43" y="130"/>
                  </a:cxn>
                  <a:cxn ang="0">
                    <a:pos x="24" y="154"/>
                  </a:cxn>
                  <a:cxn ang="0">
                    <a:pos x="23" y="173"/>
                  </a:cxn>
                  <a:cxn ang="0">
                    <a:pos x="40" y="179"/>
                  </a:cxn>
                  <a:cxn ang="0">
                    <a:pos x="78" y="192"/>
                  </a:cxn>
                  <a:cxn ang="0">
                    <a:pos x="54" y="209"/>
                  </a:cxn>
                  <a:cxn ang="0">
                    <a:pos x="32" y="248"/>
                  </a:cxn>
                  <a:cxn ang="0">
                    <a:pos x="81" y="238"/>
                  </a:cxn>
                  <a:cxn ang="0">
                    <a:pos x="56" y="249"/>
                  </a:cxn>
                  <a:cxn ang="0">
                    <a:pos x="29" y="274"/>
                  </a:cxn>
                  <a:cxn ang="0">
                    <a:pos x="15" y="279"/>
                  </a:cxn>
                  <a:cxn ang="0">
                    <a:pos x="0" y="291"/>
                  </a:cxn>
                  <a:cxn ang="0">
                    <a:pos x="13" y="299"/>
                  </a:cxn>
                  <a:cxn ang="0">
                    <a:pos x="11" y="314"/>
                  </a:cxn>
                  <a:cxn ang="0">
                    <a:pos x="38" y="312"/>
                  </a:cxn>
                  <a:cxn ang="0">
                    <a:pos x="16" y="334"/>
                  </a:cxn>
                  <a:cxn ang="0">
                    <a:pos x="48" y="328"/>
                  </a:cxn>
                  <a:cxn ang="0">
                    <a:pos x="33" y="338"/>
                  </a:cxn>
                  <a:cxn ang="0">
                    <a:pos x="44" y="340"/>
                  </a:cxn>
                  <a:cxn ang="0">
                    <a:pos x="60" y="343"/>
                  </a:cxn>
                  <a:cxn ang="0">
                    <a:pos x="102" y="329"/>
                  </a:cxn>
                  <a:cxn ang="0">
                    <a:pos x="109" y="308"/>
                  </a:cxn>
                  <a:cxn ang="0">
                    <a:pos x="119" y="317"/>
                  </a:cxn>
                  <a:cxn ang="0">
                    <a:pos x="145" y="306"/>
                  </a:cxn>
                  <a:cxn ang="0">
                    <a:pos x="153" y="291"/>
                  </a:cxn>
                  <a:cxn ang="0">
                    <a:pos x="201" y="281"/>
                  </a:cxn>
                  <a:cxn ang="0">
                    <a:pos x="218" y="278"/>
                  </a:cxn>
                  <a:cxn ang="0">
                    <a:pos x="225" y="236"/>
                  </a:cxn>
                  <a:cxn ang="0">
                    <a:pos x="231" y="197"/>
                  </a:cxn>
                  <a:cxn ang="0">
                    <a:pos x="233" y="160"/>
                  </a:cxn>
                  <a:cxn ang="0">
                    <a:pos x="226" y="117"/>
                  </a:cxn>
                </a:cxnLst>
                <a:rect l="0" t="0" r="r" b="b"/>
                <a:pathLst>
                  <a:path w="233" h="345">
                    <a:moveTo>
                      <a:pt x="226" y="117"/>
                    </a:moveTo>
                    <a:lnTo>
                      <a:pt x="223" y="112"/>
                    </a:lnTo>
                    <a:lnTo>
                      <a:pt x="223" y="97"/>
                    </a:lnTo>
                    <a:lnTo>
                      <a:pt x="222" y="90"/>
                    </a:lnTo>
                    <a:lnTo>
                      <a:pt x="207" y="76"/>
                    </a:lnTo>
                    <a:lnTo>
                      <a:pt x="178" y="84"/>
                    </a:lnTo>
                    <a:lnTo>
                      <a:pt x="172" y="95"/>
                    </a:lnTo>
                    <a:lnTo>
                      <a:pt x="159" y="106"/>
                    </a:lnTo>
                    <a:lnTo>
                      <a:pt x="148" y="100"/>
                    </a:lnTo>
                    <a:lnTo>
                      <a:pt x="141" y="82"/>
                    </a:lnTo>
                    <a:lnTo>
                      <a:pt x="125" y="71"/>
                    </a:lnTo>
                    <a:lnTo>
                      <a:pt x="136" y="63"/>
                    </a:lnTo>
                    <a:lnTo>
                      <a:pt x="136" y="50"/>
                    </a:lnTo>
                    <a:lnTo>
                      <a:pt x="146" y="49"/>
                    </a:lnTo>
                    <a:lnTo>
                      <a:pt x="152" y="39"/>
                    </a:lnTo>
                    <a:lnTo>
                      <a:pt x="153" y="27"/>
                    </a:lnTo>
                    <a:lnTo>
                      <a:pt x="155" y="22"/>
                    </a:lnTo>
                    <a:lnTo>
                      <a:pt x="152" y="2"/>
                    </a:lnTo>
                    <a:lnTo>
                      <a:pt x="151" y="0"/>
                    </a:lnTo>
                    <a:lnTo>
                      <a:pt x="145" y="1"/>
                    </a:lnTo>
                    <a:lnTo>
                      <a:pt x="135" y="6"/>
                    </a:lnTo>
                    <a:lnTo>
                      <a:pt x="131" y="4"/>
                    </a:lnTo>
                    <a:lnTo>
                      <a:pt x="121" y="11"/>
                    </a:lnTo>
                    <a:lnTo>
                      <a:pt x="113" y="18"/>
                    </a:lnTo>
                    <a:lnTo>
                      <a:pt x="108" y="20"/>
                    </a:lnTo>
                    <a:lnTo>
                      <a:pt x="105" y="30"/>
                    </a:lnTo>
                    <a:lnTo>
                      <a:pt x="108" y="34"/>
                    </a:lnTo>
                    <a:lnTo>
                      <a:pt x="107" y="37"/>
                    </a:lnTo>
                    <a:lnTo>
                      <a:pt x="99" y="45"/>
                    </a:lnTo>
                    <a:lnTo>
                      <a:pt x="88" y="53"/>
                    </a:lnTo>
                    <a:lnTo>
                      <a:pt x="91" y="59"/>
                    </a:lnTo>
                    <a:lnTo>
                      <a:pt x="99" y="59"/>
                    </a:lnTo>
                    <a:lnTo>
                      <a:pt x="104" y="60"/>
                    </a:lnTo>
                    <a:lnTo>
                      <a:pt x="110" y="59"/>
                    </a:lnTo>
                    <a:lnTo>
                      <a:pt x="119" y="59"/>
                    </a:lnTo>
                    <a:lnTo>
                      <a:pt x="120" y="63"/>
                    </a:lnTo>
                    <a:lnTo>
                      <a:pt x="117" y="71"/>
                    </a:lnTo>
                    <a:lnTo>
                      <a:pt x="98" y="84"/>
                    </a:lnTo>
                    <a:lnTo>
                      <a:pt x="99" y="87"/>
                    </a:lnTo>
                    <a:lnTo>
                      <a:pt x="98" y="95"/>
                    </a:lnTo>
                    <a:lnTo>
                      <a:pt x="83" y="93"/>
                    </a:lnTo>
                    <a:lnTo>
                      <a:pt x="65" y="97"/>
                    </a:lnTo>
                    <a:lnTo>
                      <a:pt x="61" y="90"/>
                    </a:lnTo>
                    <a:lnTo>
                      <a:pt x="37" y="87"/>
                    </a:lnTo>
                    <a:lnTo>
                      <a:pt x="31" y="96"/>
                    </a:lnTo>
                    <a:lnTo>
                      <a:pt x="26" y="104"/>
                    </a:lnTo>
                    <a:lnTo>
                      <a:pt x="29" y="120"/>
                    </a:lnTo>
                    <a:lnTo>
                      <a:pt x="23" y="118"/>
                    </a:lnTo>
                    <a:lnTo>
                      <a:pt x="15" y="119"/>
                    </a:lnTo>
                    <a:lnTo>
                      <a:pt x="21" y="128"/>
                    </a:lnTo>
                    <a:lnTo>
                      <a:pt x="43" y="130"/>
                    </a:lnTo>
                    <a:lnTo>
                      <a:pt x="44" y="136"/>
                    </a:lnTo>
                    <a:lnTo>
                      <a:pt x="28" y="146"/>
                    </a:lnTo>
                    <a:lnTo>
                      <a:pt x="24" y="154"/>
                    </a:lnTo>
                    <a:lnTo>
                      <a:pt x="17" y="158"/>
                    </a:lnTo>
                    <a:lnTo>
                      <a:pt x="17" y="166"/>
                    </a:lnTo>
                    <a:lnTo>
                      <a:pt x="23" y="173"/>
                    </a:lnTo>
                    <a:lnTo>
                      <a:pt x="28" y="174"/>
                    </a:lnTo>
                    <a:lnTo>
                      <a:pt x="28" y="179"/>
                    </a:lnTo>
                    <a:lnTo>
                      <a:pt x="40" y="179"/>
                    </a:lnTo>
                    <a:lnTo>
                      <a:pt x="43" y="186"/>
                    </a:lnTo>
                    <a:lnTo>
                      <a:pt x="75" y="187"/>
                    </a:lnTo>
                    <a:lnTo>
                      <a:pt x="78" y="192"/>
                    </a:lnTo>
                    <a:lnTo>
                      <a:pt x="74" y="197"/>
                    </a:lnTo>
                    <a:lnTo>
                      <a:pt x="61" y="201"/>
                    </a:lnTo>
                    <a:lnTo>
                      <a:pt x="54" y="209"/>
                    </a:lnTo>
                    <a:lnTo>
                      <a:pt x="53" y="224"/>
                    </a:lnTo>
                    <a:lnTo>
                      <a:pt x="48" y="233"/>
                    </a:lnTo>
                    <a:lnTo>
                      <a:pt x="32" y="248"/>
                    </a:lnTo>
                    <a:lnTo>
                      <a:pt x="65" y="243"/>
                    </a:lnTo>
                    <a:lnTo>
                      <a:pt x="81" y="227"/>
                    </a:lnTo>
                    <a:lnTo>
                      <a:pt x="81" y="238"/>
                    </a:lnTo>
                    <a:lnTo>
                      <a:pt x="89" y="240"/>
                    </a:lnTo>
                    <a:lnTo>
                      <a:pt x="91" y="241"/>
                    </a:lnTo>
                    <a:lnTo>
                      <a:pt x="56" y="249"/>
                    </a:lnTo>
                    <a:lnTo>
                      <a:pt x="42" y="251"/>
                    </a:lnTo>
                    <a:lnTo>
                      <a:pt x="31" y="268"/>
                    </a:lnTo>
                    <a:lnTo>
                      <a:pt x="29" y="274"/>
                    </a:lnTo>
                    <a:lnTo>
                      <a:pt x="27" y="278"/>
                    </a:lnTo>
                    <a:lnTo>
                      <a:pt x="21" y="276"/>
                    </a:lnTo>
                    <a:lnTo>
                      <a:pt x="15" y="279"/>
                    </a:lnTo>
                    <a:lnTo>
                      <a:pt x="8" y="278"/>
                    </a:lnTo>
                    <a:lnTo>
                      <a:pt x="2" y="283"/>
                    </a:lnTo>
                    <a:lnTo>
                      <a:pt x="0" y="291"/>
                    </a:lnTo>
                    <a:lnTo>
                      <a:pt x="24" y="289"/>
                    </a:lnTo>
                    <a:lnTo>
                      <a:pt x="26" y="294"/>
                    </a:lnTo>
                    <a:lnTo>
                      <a:pt x="13" y="299"/>
                    </a:lnTo>
                    <a:lnTo>
                      <a:pt x="5" y="308"/>
                    </a:lnTo>
                    <a:lnTo>
                      <a:pt x="3" y="314"/>
                    </a:lnTo>
                    <a:lnTo>
                      <a:pt x="11" y="314"/>
                    </a:lnTo>
                    <a:lnTo>
                      <a:pt x="13" y="319"/>
                    </a:lnTo>
                    <a:lnTo>
                      <a:pt x="16" y="319"/>
                    </a:lnTo>
                    <a:lnTo>
                      <a:pt x="38" y="312"/>
                    </a:lnTo>
                    <a:lnTo>
                      <a:pt x="38" y="318"/>
                    </a:lnTo>
                    <a:lnTo>
                      <a:pt x="29" y="323"/>
                    </a:lnTo>
                    <a:lnTo>
                      <a:pt x="16" y="334"/>
                    </a:lnTo>
                    <a:lnTo>
                      <a:pt x="19" y="334"/>
                    </a:lnTo>
                    <a:lnTo>
                      <a:pt x="45" y="326"/>
                    </a:lnTo>
                    <a:lnTo>
                      <a:pt x="48" y="328"/>
                    </a:lnTo>
                    <a:lnTo>
                      <a:pt x="45" y="334"/>
                    </a:lnTo>
                    <a:lnTo>
                      <a:pt x="39" y="334"/>
                    </a:lnTo>
                    <a:lnTo>
                      <a:pt x="33" y="338"/>
                    </a:lnTo>
                    <a:lnTo>
                      <a:pt x="34" y="340"/>
                    </a:lnTo>
                    <a:lnTo>
                      <a:pt x="34" y="345"/>
                    </a:lnTo>
                    <a:lnTo>
                      <a:pt x="44" y="340"/>
                    </a:lnTo>
                    <a:lnTo>
                      <a:pt x="51" y="339"/>
                    </a:lnTo>
                    <a:lnTo>
                      <a:pt x="55" y="341"/>
                    </a:lnTo>
                    <a:lnTo>
                      <a:pt x="60" y="343"/>
                    </a:lnTo>
                    <a:lnTo>
                      <a:pt x="67" y="338"/>
                    </a:lnTo>
                    <a:lnTo>
                      <a:pt x="74" y="338"/>
                    </a:lnTo>
                    <a:lnTo>
                      <a:pt x="102" y="329"/>
                    </a:lnTo>
                    <a:lnTo>
                      <a:pt x="109" y="323"/>
                    </a:lnTo>
                    <a:lnTo>
                      <a:pt x="110" y="316"/>
                    </a:lnTo>
                    <a:lnTo>
                      <a:pt x="109" y="308"/>
                    </a:lnTo>
                    <a:lnTo>
                      <a:pt x="113" y="310"/>
                    </a:lnTo>
                    <a:lnTo>
                      <a:pt x="115" y="316"/>
                    </a:lnTo>
                    <a:lnTo>
                      <a:pt x="119" y="317"/>
                    </a:lnTo>
                    <a:lnTo>
                      <a:pt x="131" y="311"/>
                    </a:lnTo>
                    <a:lnTo>
                      <a:pt x="135" y="305"/>
                    </a:lnTo>
                    <a:lnTo>
                      <a:pt x="145" y="306"/>
                    </a:lnTo>
                    <a:lnTo>
                      <a:pt x="148" y="301"/>
                    </a:lnTo>
                    <a:lnTo>
                      <a:pt x="151" y="295"/>
                    </a:lnTo>
                    <a:lnTo>
                      <a:pt x="153" y="291"/>
                    </a:lnTo>
                    <a:lnTo>
                      <a:pt x="177" y="286"/>
                    </a:lnTo>
                    <a:lnTo>
                      <a:pt x="189" y="281"/>
                    </a:lnTo>
                    <a:lnTo>
                      <a:pt x="201" y="281"/>
                    </a:lnTo>
                    <a:lnTo>
                      <a:pt x="209" y="285"/>
                    </a:lnTo>
                    <a:lnTo>
                      <a:pt x="216" y="285"/>
                    </a:lnTo>
                    <a:lnTo>
                      <a:pt x="218" y="278"/>
                    </a:lnTo>
                    <a:lnTo>
                      <a:pt x="215" y="269"/>
                    </a:lnTo>
                    <a:lnTo>
                      <a:pt x="222" y="251"/>
                    </a:lnTo>
                    <a:lnTo>
                      <a:pt x="225" y="236"/>
                    </a:lnTo>
                    <a:lnTo>
                      <a:pt x="231" y="225"/>
                    </a:lnTo>
                    <a:lnTo>
                      <a:pt x="233" y="216"/>
                    </a:lnTo>
                    <a:lnTo>
                      <a:pt x="231" y="197"/>
                    </a:lnTo>
                    <a:lnTo>
                      <a:pt x="227" y="178"/>
                    </a:lnTo>
                    <a:lnTo>
                      <a:pt x="231" y="176"/>
                    </a:lnTo>
                    <a:lnTo>
                      <a:pt x="233" y="160"/>
                    </a:lnTo>
                    <a:lnTo>
                      <a:pt x="220" y="128"/>
                    </a:lnTo>
                    <a:lnTo>
                      <a:pt x="220" y="119"/>
                    </a:lnTo>
                    <a:lnTo>
                      <a:pt x="226" y="117"/>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258" name="Freeform 196"/>
              <p:cNvSpPr>
                <a:spLocks noChangeAspect="1"/>
              </p:cNvSpPr>
              <p:nvPr/>
            </p:nvSpPr>
            <p:spPr bwMode="gray">
              <a:xfrm>
                <a:off x="5144294" y="2622897"/>
                <a:ext cx="315913" cy="209550"/>
              </a:xfrm>
              <a:custGeom>
                <a:avLst/>
                <a:gdLst/>
                <a:ahLst/>
                <a:cxnLst>
                  <a:cxn ang="0">
                    <a:pos x="148" y="384"/>
                  </a:cxn>
                  <a:cxn ang="0">
                    <a:pos x="40" y="377"/>
                  </a:cxn>
                  <a:cxn ang="0">
                    <a:pos x="19" y="282"/>
                  </a:cxn>
                  <a:cxn ang="0">
                    <a:pos x="85" y="184"/>
                  </a:cxn>
                  <a:cxn ang="0">
                    <a:pos x="84" y="95"/>
                  </a:cxn>
                  <a:cxn ang="0">
                    <a:pos x="121" y="51"/>
                  </a:cxn>
                  <a:cxn ang="0">
                    <a:pos x="219" y="44"/>
                  </a:cxn>
                  <a:cxn ang="0">
                    <a:pos x="275" y="67"/>
                  </a:cxn>
                  <a:cxn ang="0">
                    <a:pos x="328" y="77"/>
                  </a:cxn>
                  <a:cxn ang="0">
                    <a:pos x="386" y="70"/>
                  </a:cxn>
                  <a:cxn ang="0">
                    <a:pos x="449" y="86"/>
                  </a:cxn>
                  <a:cxn ang="0">
                    <a:pos x="473" y="52"/>
                  </a:cxn>
                  <a:cxn ang="0">
                    <a:pos x="537" y="18"/>
                  </a:cxn>
                  <a:cxn ang="0">
                    <a:pos x="589" y="6"/>
                  </a:cxn>
                  <a:cxn ang="0">
                    <a:pos x="662" y="25"/>
                  </a:cxn>
                  <a:cxn ang="0">
                    <a:pos x="667" y="72"/>
                  </a:cxn>
                  <a:cxn ang="0">
                    <a:pos x="720" y="105"/>
                  </a:cxn>
                  <a:cxn ang="0">
                    <a:pos x="759" y="165"/>
                  </a:cxn>
                  <a:cxn ang="0">
                    <a:pos x="842" y="163"/>
                  </a:cxn>
                  <a:cxn ang="0">
                    <a:pos x="896" y="199"/>
                  </a:cxn>
                  <a:cxn ang="0">
                    <a:pos x="958" y="223"/>
                  </a:cxn>
                  <a:cxn ang="0">
                    <a:pos x="987" y="282"/>
                  </a:cxn>
                  <a:cxn ang="0">
                    <a:pos x="968" y="320"/>
                  </a:cxn>
                  <a:cxn ang="0">
                    <a:pos x="963" y="389"/>
                  </a:cxn>
                  <a:cxn ang="0">
                    <a:pos x="888" y="419"/>
                  </a:cxn>
                  <a:cxn ang="0">
                    <a:pos x="817" y="465"/>
                  </a:cxn>
                  <a:cxn ang="0">
                    <a:pos x="757" y="485"/>
                  </a:cxn>
                  <a:cxn ang="0">
                    <a:pos x="725" y="517"/>
                  </a:cxn>
                  <a:cxn ang="0">
                    <a:pos x="709" y="545"/>
                  </a:cxn>
                  <a:cxn ang="0">
                    <a:pos x="687" y="534"/>
                  </a:cxn>
                  <a:cxn ang="0">
                    <a:pos x="666" y="507"/>
                  </a:cxn>
                  <a:cxn ang="0">
                    <a:pos x="660" y="527"/>
                  </a:cxn>
                  <a:cxn ang="0">
                    <a:pos x="684" y="539"/>
                  </a:cxn>
                  <a:cxn ang="0">
                    <a:pos x="708" y="559"/>
                  </a:cxn>
                  <a:cxn ang="0">
                    <a:pos x="750" y="590"/>
                  </a:cxn>
                  <a:cxn ang="0">
                    <a:pos x="799" y="584"/>
                  </a:cxn>
                  <a:cxn ang="0">
                    <a:pos x="723" y="619"/>
                  </a:cxn>
                  <a:cxn ang="0">
                    <a:pos x="680" y="646"/>
                  </a:cxn>
                  <a:cxn ang="0">
                    <a:pos x="632" y="638"/>
                  </a:cxn>
                  <a:cxn ang="0">
                    <a:pos x="607" y="590"/>
                  </a:cxn>
                  <a:cxn ang="0">
                    <a:pos x="613" y="550"/>
                  </a:cxn>
                  <a:cxn ang="0">
                    <a:pos x="618" y="524"/>
                  </a:cxn>
                  <a:cxn ang="0">
                    <a:pos x="557" y="518"/>
                  </a:cxn>
                  <a:cxn ang="0">
                    <a:pos x="528" y="496"/>
                  </a:cxn>
                  <a:cxn ang="0">
                    <a:pos x="543" y="471"/>
                  </a:cxn>
                  <a:cxn ang="0">
                    <a:pos x="492" y="489"/>
                  </a:cxn>
                  <a:cxn ang="0">
                    <a:pos x="450" y="509"/>
                  </a:cxn>
                  <a:cxn ang="0">
                    <a:pos x="434" y="547"/>
                  </a:cxn>
                  <a:cxn ang="0">
                    <a:pos x="418" y="566"/>
                  </a:cxn>
                  <a:cxn ang="0">
                    <a:pos x="368" y="592"/>
                  </a:cxn>
                  <a:cxn ang="0">
                    <a:pos x="352" y="560"/>
                  </a:cxn>
                  <a:cxn ang="0">
                    <a:pos x="382" y="498"/>
                  </a:cxn>
                  <a:cxn ang="0">
                    <a:pos x="431" y="484"/>
                  </a:cxn>
                  <a:cxn ang="0">
                    <a:pos x="406" y="423"/>
                  </a:cxn>
                  <a:cxn ang="0">
                    <a:pos x="387" y="369"/>
                  </a:cxn>
                  <a:cxn ang="0">
                    <a:pos x="310" y="339"/>
                  </a:cxn>
                </a:cxnLst>
                <a:rect l="0" t="0" r="r" b="b"/>
                <a:pathLst>
                  <a:path w="995" h="658">
                    <a:moveTo>
                      <a:pt x="248" y="353"/>
                    </a:moveTo>
                    <a:lnTo>
                      <a:pt x="242" y="352"/>
                    </a:lnTo>
                    <a:lnTo>
                      <a:pt x="208" y="373"/>
                    </a:lnTo>
                    <a:lnTo>
                      <a:pt x="189" y="374"/>
                    </a:lnTo>
                    <a:lnTo>
                      <a:pt x="173" y="378"/>
                    </a:lnTo>
                    <a:lnTo>
                      <a:pt x="157" y="389"/>
                    </a:lnTo>
                    <a:lnTo>
                      <a:pt x="148" y="384"/>
                    </a:lnTo>
                    <a:lnTo>
                      <a:pt x="137" y="374"/>
                    </a:lnTo>
                    <a:lnTo>
                      <a:pt x="121" y="376"/>
                    </a:lnTo>
                    <a:lnTo>
                      <a:pt x="106" y="379"/>
                    </a:lnTo>
                    <a:lnTo>
                      <a:pt x="83" y="377"/>
                    </a:lnTo>
                    <a:lnTo>
                      <a:pt x="64" y="374"/>
                    </a:lnTo>
                    <a:lnTo>
                      <a:pt x="47" y="374"/>
                    </a:lnTo>
                    <a:lnTo>
                      <a:pt x="40" y="377"/>
                    </a:lnTo>
                    <a:lnTo>
                      <a:pt x="36" y="367"/>
                    </a:lnTo>
                    <a:lnTo>
                      <a:pt x="27" y="358"/>
                    </a:lnTo>
                    <a:lnTo>
                      <a:pt x="15" y="348"/>
                    </a:lnTo>
                    <a:lnTo>
                      <a:pt x="0" y="341"/>
                    </a:lnTo>
                    <a:lnTo>
                      <a:pt x="6" y="318"/>
                    </a:lnTo>
                    <a:lnTo>
                      <a:pt x="17" y="288"/>
                    </a:lnTo>
                    <a:lnTo>
                      <a:pt x="19" y="282"/>
                    </a:lnTo>
                    <a:lnTo>
                      <a:pt x="24" y="283"/>
                    </a:lnTo>
                    <a:lnTo>
                      <a:pt x="33" y="281"/>
                    </a:lnTo>
                    <a:lnTo>
                      <a:pt x="31" y="269"/>
                    </a:lnTo>
                    <a:lnTo>
                      <a:pt x="33" y="254"/>
                    </a:lnTo>
                    <a:lnTo>
                      <a:pt x="51" y="216"/>
                    </a:lnTo>
                    <a:lnTo>
                      <a:pt x="65" y="197"/>
                    </a:lnTo>
                    <a:lnTo>
                      <a:pt x="85" y="184"/>
                    </a:lnTo>
                    <a:lnTo>
                      <a:pt x="103" y="169"/>
                    </a:lnTo>
                    <a:lnTo>
                      <a:pt x="108" y="156"/>
                    </a:lnTo>
                    <a:lnTo>
                      <a:pt x="102" y="140"/>
                    </a:lnTo>
                    <a:lnTo>
                      <a:pt x="103" y="129"/>
                    </a:lnTo>
                    <a:lnTo>
                      <a:pt x="92" y="118"/>
                    </a:lnTo>
                    <a:lnTo>
                      <a:pt x="91" y="114"/>
                    </a:lnTo>
                    <a:lnTo>
                      <a:pt x="84" y="95"/>
                    </a:lnTo>
                    <a:lnTo>
                      <a:pt x="83" y="83"/>
                    </a:lnTo>
                    <a:lnTo>
                      <a:pt x="76" y="71"/>
                    </a:lnTo>
                    <a:lnTo>
                      <a:pt x="83" y="65"/>
                    </a:lnTo>
                    <a:lnTo>
                      <a:pt x="91" y="64"/>
                    </a:lnTo>
                    <a:lnTo>
                      <a:pt x="100" y="65"/>
                    </a:lnTo>
                    <a:lnTo>
                      <a:pt x="114" y="57"/>
                    </a:lnTo>
                    <a:lnTo>
                      <a:pt x="121" y="51"/>
                    </a:lnTo>
                    <a:lnTo>
                      <a:pt x="123" y="44"/>
                    </a:lnTo>
                    <a:lnTo>
                      <a:pt x="130" y="40"/>
                    </a:lnTo>
                    <a:lnTo>
                      <a:pt x="172" y="34"/>
                    </a:lnTo>
                    <a:lnTo>
                      <a:pt x="180" y="37"/>
                    </a:lnTo>
                    <a:lnTo>
                      <a:pt x="197" y="38"/>
                    </a:lnTo>
                    <a:lnTo>
                      <a:pt x="205" y="35"/>
                    </a:lnTo>
                    <a:lnTo>
                      <a:pt x="219" y="44"/>
                    </a:lnTo>
                    <a:lnTo>
                      <a:pt x="235" y="49"/>
                    </a:lnTo>
                    <a:lnTo>
                      <a:pt x="243" y="50"/>
                    </a:lnTo>
                    <a:lnTo>
                      <a:pt x="252" y="49"/>
                    </a:lnTo>
                    <a:lnTo>
                      <a:pt x="258" y="52"/>
                    </a:lnTo>
                    <a:lnTo>
                      <a:pt x="267" y="55"/>
                    </a:lnTo>
                    <a:lnTo>
                      <a:pt x="274" y="59"/>
                    </a:lnTo>
                    <a:lnTo>
                      <a:pt x="275" y="67"/>
                    </a:lnTo>
                    <a:lnTo>
                      <a:pt x="282" y="72"/>
                    </a:lnTo>
                    <a:lnTo>
                      <a:pt x="297" y="71"/>
                    </a:lnTo>
                    <a:lnTo>
                      <a:pt x="299" y="79"/>
                    </a:lnTo>
                    <a:lnTo>
                      <a:pt x="306" y="86"/>
                    </a:lnTo>
                    <a:lnTo>
                      <a:pt x="312" y="79"/>
                    </a:lnTo>
                    <a:lnTo>
                      <a:pt x="320" y="77"/>
                    </a:lnTo>
                    <a:lnTo>
                      <a:pt x="328" y="77"/>
                    </a:lnTo>
                    <a:lnTo>
                      <a:pt x="334" y="71"/>
                    </a:lnTo>
                    <a:lnTo>
                      <a:pt x="340" y="76"/>
                    </a:lnTo>
                    <a:lnTo>
                      <a:pt x="349" y="78"/>
                    </a:lnTo>
                    <a:lnTo>
                      <a:pt x="356" y="76"/>
                    </a:lnTo>
                    <a:lnTo>
                      <a:pt x="361" y="83"/>
                    </a:lnTo>
                    <a:lnTo>
                      <a:pt x="369" y="88"/>
                    </a:lnTo>
                    <a:lnTo>
                      <a:pt x="386" y="70"/>
                    </a:lnTo>
                    <a:lnTo>
                      <a:pt x="398" y="79"/>
                    </a:lnTo>
                    <a:lnTo>
                      <a:pt x="402" y="87"/>
                    </a:lnTo>
                    <a:lnTo>
                      <a:pt x="408" y="93"/>
                    </a:lnTo>
                    <a:lnTo>
                      <a:pt x="415" y="88"/>
                    </a:lnTo>
                    <a:lnTo>
                      <a:pt x="424" y="88"/>
                    </a:lnTo>
                    <a:lnTo>
                      <a:pt x="440" y="86"/>
                    </a:lnTo>
                    <a:lnTo>
                      <a:pt x="449" y="86"/>
                    </a:lnTo>
                    <a:lnTo>
                      <a:pt x="456" y="89"/>
                    </a:lnTo>
                    <a:lnTo>
                      <a:pt x="461" y="95"/>
                    </a:lnTo>
                    <a:lnTo>
                      <a:pt x="469" y="93"/>
                    </a:lnTo>
                    <a:lnTo>
                      <a:pt x="473" y="86"/>
                    </a:lnTo>
                    <a:lnTo>
                      <a:pt x="471" y="70"/>
                    </a:lnTo>
                    <a:lnTo>
                      <a:pt x="473" y="61"/>
                    </a:lnTo>
                    <a:lnTo>
                      <a:pt x="473" y="52"/>
                    </a:lnTo>
                    <a:lnTo>
                      <a:pt x="476" y="44"/>
                    </a:lnTo>
                    <a:lnTo>
                      <a:pt x="494" y="27"/>
                    </a:lnTo>
                    <a:lnTo>
                      <a:pt x="501" y="23"/>
                    </a:lnTo>
                    <a:lnTo>
                      <a:pt x="510" y="23"/>
                    </a:lnTo>
                    <a:lnTo>
                      <a:pt x="517" y="18"/>
                    </a:lnTo>
                    <a:lnTo>
                      <a:pt x="537" y="18"/>
                    </a:lnTo>
                    <a:lnTo>
                      <a:pt x="537" y="18"/>
                    </a:lnTo>
                    <a:lnTo>
                      <a:pt x="543" y="23"/>
                    </a:lnTo>
                    <a:lnTo>
                      <a:pt x="551" y="25"/>
                    </a:lnTo>
                    <a:lnTo>
                      <a:pt x="558" y="22"/>
                    </a:lnTo>
                    <a:lnTo>
                      <a:pt x="563" y="16"/>
                    </a:lnTo>
                    <a:lnTo>
                      <a:pt x="565" y="7"/>
                    </a:lnTo>
                    <a:lnTo>
                      <a:pt x="573" y="2"/>
                    </a:lnTo>
                    <a:lnTo>
                      <a:pt x="589" y="6"/>
                    </a:lnTo>
                    <a:lnTo>
                      <a:pt x="597" y="6"/>
                    </a:lnTo>
                    <a:lnTo>
                      <a:pt x="613" y="1"/>
                    </a:lnTo>
                    <a:lnTo>
                      <a:pt x="629" y="3"/>
                    </a:lnTo>
                    <a:lnTo>
                      <a:pt x="645" y="0"/>
                    </a:lnTo>
                    <a:lnTo>
                      <a:pt x="657" y="9"/>
                    </a:lnTo>
                    <a:lnTo>
                      <a:pt x="662" y="17"/>
                    </a:lnTo>
                    <a:lnTo>
                      <a:pt x="662" y="25"/>
                    </a:lnTo>
                    <a:lnTo>
                      <a:pt x="675" y="37"/>
                    </a:lnTo>
                    <a:lnTo>
                      <a:pt x="680" y="43"/>
                    </a:lnTo>
                    <a:lnTo>
                      <a:pt x="680" y="52"/>
                    </a:lnTo>
                    <a:lnTo>
                      <a:pt x="671" y="56"/>
                    </a:lnTo>
                    <a:lnTo>
                      <a:pt x="664" y="57"/>
                    </a:lnTo>
                    <a:lnTo>
                      <a:pt x="667" y="65"/>
                    </a:lnTo>
                    <a:lnTo>
                      <a:pt x="667" y="72"/>
                    </a:lnTo>
                    <a:lnTo>
                      <a:pt x="671" y="88"/>
                    </a:lnTo>
                    <a:lnTo>
                      <a:pt x="678" y="93"/>
                    </a:lnTo>
                    <a:lnTo>
                      <a:pt x="686" y="97"/>
                    </a:lnTo>
                    <a:lnTo>
                      <a:pt x="702" y="100"/>
                    </a:lnTo>
                    <a:lnTo>
                      <a:pt x="709" y="97"/>
                    </a:lnTo>
                    <a:lnTo>
                      <a:pt x="718" y="97"/>
                    </a:lnTo>
                    <a:lnTo>
                      <a:pt x="720" y="105"/>
                    </a:lnTo>
                    <a:lnTo>
                      <a:pt x="731" y="116"/>
                    </a:lnTo>
                    <a:lnTo>
                      <a:pt x="738" y="145"/>
                    </a:lnTo>
                    <a:lnTo>
                      <a:pt x="736" y="152"/>
                    </a:lnTo>
                    <a:lnTo>
                      <a:pt x="738" y="159"/>
                    </a:lnTo>
                    <a:lnTo>
                      <a:pt x="745" y="165"/>
                    </a:lnTo>
                    <a:lnTo>
                      <a:pt x="752" y="169"/>
                    </a:lnTo>
                    <a:lnTo>
                      <a:pt x="759" y="165"/>
                    </a:lnTo>
                    <a:lnTo>
                      <a:pt x="767" y="164"/>
                    </a:lnTo>
                    <a:lnTo>
                      <a:pt x="775" y="165"/>
                    </a:lnTo>
                    <a:lnTo>
                      <a:pt x="786" y="177"/>
                    </a:lnTo>
                    <a:lnTo>
                      <a:pt x="795" y="174"/>
                    </a:lnTo>
                    <a:lnTo>
                      <a:pt x="801" y="178"/>
                    </a:lnTo>
                    <a:lnTo>
                      <a:pt x="827" y="170"/>
                    </a:lnTo>
                    <a:lnTo>
                      <a:pt x="842" y="163"/>
                    </a:lnTo>
                    <a:lnTo>
                      <a:pt x="849" y="165"/>
                    </a:lnTo>
                    <a:lnTo>
                      <a:pt x="854" y="173"/>
                    </a:lnTo>
                    <a:lnTo>
                      <a:pt x="865" y="195"/>
                    </a:lnTo>
                    <a:lnTo>
                      <a:pt x="876" y="206"/>
                    </a:lnTo>
                    <a:lnTo>
                      <a:pt x="883" y="206"/>
                    </a:lnTo>
                    <a:lnTo>
                      <a:pt x="887" y="199"/>
                    </a:lnTo>
                    <a:lnTo>
                      <a:pt x="896" y="199"/>
                    </a:lnTo>
                    <a:lnTo>
                      <a:pt x="901" y="205"/>
                    </a:lnTo>
                    <a:lnTo>
                      <a:pt x="908" y="206"/>
                    </a:lnTo>
                    <a:lnTo>
                      <a:pt x="915" y="210"/>
                    </a:lnTo>
                    <a:lnTo>
                      <a:pt x="922" y="216"/>
                    </a:lnTo>
                    <a:lnTo>
                      <a:pt x="938" y="215"/>
                    </a:lnTo>
                    <a:lnTo>
                      <a:pt x="951" y="224"/>
                    </a:lnTo>
                    <a:lnTo>
                      <a:pt x="958" y="223"/>
                    </a:lnTo>
                    <a:lnTo>
                      <a:pt x="971" y="234"/>
                    </a:lnTo>
                    <a:lnTo>
                      <a:pt x="979" y="235"/>
                    </a:lnTo>
                    <a:lnTo>
                      <a:pt x="988" y="235"/>
                    </a:lnTo>
                    <a:lnTo>
                      <a:pt x="994" y="240"/>
                    </a:lnTo>
                    <a:lnTo>
                      <a:pt x="987" y="244"/>
                    </a:lnTo>
                    <a:lnTo>
                      <a:pt x="995" y="267"/>
                    </a:lnTo>
                    <a:lnTo>
                      <a:pt x="987" y="282"/>
                    </a:lnTo>
                    <a:lnTo>
                      <a:pt x="971" y="286"/>
                    </a:lnTo>
                    <a:lnTo>
                      <a:pt x="976" y="292"/>
                    </a:lnTo>
                    <a:lnTo>
                      <a:pt x="984" y="294"/>
                    </a:lnTo>
                    <a:lnTo>
                      <a:pt x="988" y="301"/>
                    </a:lnTo>
                    <a:lnTo>
                      <a:pt x="972" y="306"/>
                    </a:lnTo>
                    <a:lnTo>
                      <a:pt x="969" y="313"/>
                    </a:lnTo>
                    <a:lnTo>
                      <a:pt x="968" y="320"/>
                    </a:lnTo>
                    <a:lnTo>
                      <a:pt x="973" y="326"/>
                    </a:lnTo>
                    <a:lnTo>
                      <a:pt x="976" y="335"/>
                    </a:lnTo>
                    <a:lnTo>
                      <a:pt x="974" y="342"/>
                    </a:lnTo>
                    <a:lnTo>
                      <a:pt x="980" y="346"/>
                    </a:lnTo>
                    <a:lnTo>
                      <a:pt x="978" y="362"/>
                    </a:lnTo>
                    <a:lnTo>
                      <a:pt x="971" y="385"/>
                    </a:lnTo>
                    <a:lnTo>
                      <a:pt x="963" y="389"/>
                    </a:lnTo>
                    <a:lnTo>
                      <a:pt x="947" y="385"/>
                    </a:lnTo>
                    <a:lnTo>
                      <a:pt x="940" y="387"/>
                    </a:lnTo>
                    <a:lnTo>
                      <a:pt x="925" y="379"/>
                    </a:lnTo>
                    <a:lnTo>
                      <a:pt x="919" y="384"/>
                    </a:lnTo>
                    <a:lnTo>
                      <a:pt x="910" y="398"/>
                    </a:lnTo>
                    <a:lnTo>
                      <a:pt x="896" y="404"/>
                    </a:lnTo>
                    <a:lnTo>
                      <a:pt x="888" y="419"/>
                    </a:lnTo>
                    <a:lnTo>
                      <a:pt x="890" y="427"/>
                    </a:lnTo>
                    <a:lnTo>
                      <a:pt x="890" y="442"/>
                    </a:lnTo>
                    <a:lnTo>
                      <a:pt x="866" y="446"/>
                    </a:lnTo>
                    <a:lnTo>
                      <a:pt x="853" y="448"/>
                    </a:lnTo>
                    <a:lnTo>
                      <a:pt x="843" y="459"/>
                    </a:lnTo>
                    <a:lnTo>
                      <a:pt x="836" y="458"/>
                    </a:lnTo>
                    <a:lnTo>
                      <a:pt x="817" y="465"/>
                    </a:lnTo>
                    <a:lnTo>
                      <a:pt x="813" y="477"/>
                    </a:lnTo>
                    <a:lnTo>
                      <a:pt x="801" y="470"/>
                    </a:lnTo>
                    <a:lnTo>
                      <a:pt x="779" y="481"/>
                    </a:lnTo>
                    <a:lnTo>
                      <a:pt x="777" y="486"/>
                    </a:lnTo>
                    <a:lnTo>
                      <a:pt x="775" y="481"/>
                    </a:lnTo>
                    <a:lnTo>
                      <a:pt x="764" y="485"/>
                    </a:lnTo>
                    <a:lnTo>
                      <a:pt x="757" y="485"/>
                    </a:lnTo>
                    <a:lnTo>
                      <a:pt x="741" y="500"/>
                    </a:lnTo>
                    <a:lnTo>
                      <a:pt x="737" y="501"/>
                    </a:lnTo>
                    <a:lnTo>
                      <a:pt x="731" y="511"/>
                    </a:lnTo>
                    <a:lnTo>
                      <a:pt x="724" y="522"/>
                    </a:lnTo>
                    <a:lnTo>
                      <a:pt x="716" y="525"/>
                    </a:lnTo>
                    <a:lnTo>
                      <a:pt x="719" y="520"/>
                    </a:lnTo>
                    <a:lnTo>
                      <a:pt x="725" y="517"/>
                    </a:lnTo>
                    <a:lnTo>
                      <a:pt x="730" y="512"/>
                    </a:lnTo>
                    <a:lnTo>
                      <a:pt x="725" y="497"/>
                    </a:lnTo>
                    <a:lnTo>
                      <a:pt x="721" y="497"/>
                    </a:lnTo>
                    <a:lnTo>
                      <a:pt x="716" y="512"/>
                    </a:lnTo>
                    <a:lnTo>
                      <a:pt x="707" y="522"/>
                    </a:lnTo>
                    <a:lnTo>
                      <a:pt x="709" y="536"/>
                    </a:lnTo>
                    <a:lnTo>
                      <a:pt x="709" y="545"/>
                    </a:lnTo>
                    <a:lnTo>
                      <a:pt x="704" y="545"/>
                    </a:lnTo>
                    <a:lnTo>
                      <a:pt x="704" y="541"/>
                    </a:lnTo>
                    <a:lnTo>
                      <a:pt x="698" y="530"/>
                    </a:lnTo>
                    <a:lnTo>
                      <a:pt x="699" y="527"/>
                    </a:lnTo>
                    <a:lnTo>
                      <a:pt x="697" y="523"/>
                    </a:lnTo>
                    <a:lnTo>
                      <a:pt x="691" y="528"/>
                    </a:lnTo>
                    <a:lnTo>
                      <a:pt x="687" y="534"/>
                    </a:lnTo>
                    <a:lnTo>
                      <a:pt x="684" y="533"/>
                    </a:lnTo>
                    <a:lnTo>
                      <a:pt x="687" y="525"/>
                    </a:lnTo>
                    <a:lnTo>
                      <a:pt x="684" y="523"/>
                    </a:lnTo>
                    <a:lnTo>
                      <a:pt x="671" y="523"/>
                    </a:lnTo>
                    <a:lnTo>
                      <a:pt x="670" y="520"/>
                    </a:lnTo>
                    <a:lnTo>
                      <a:pt x="670" y="512"/>
                    </a:lnTo>
                    <a:lnTo>
                      <a:pt x="666" y="507"/>
                    </a:lnTo>
                    <a:lnTo>
                      <a:pt x="664" y="520"/>
                    </a:lnTo>
                    <a:lnTo>
                      <a:pt x="661" y="522"/>
                    </a:lnTo>
                    <a:lnTo>
                      <a:pt x="644" y="517"/>
                    </a:lnTo>
                    <a:lnTo>
                      <a:pt x="649" y="520"/>
                    </a:lnTo>
                    <a:lnTo>
                      <a:pt x="653" y="525"/>
                    </a:lnTo>
                    <a:lnTo>
                      <a:pt x="657" y="525"/>
                    </a:lnTo>
                    <a:lnTo>
                      <a:pt x="660" y="527"/>
                    </a:lnTo>
                    <a:lnTo>
                      <a:pt x="662" y="533"/>
                    </a:lnTo>
                    <a:lnTo>
                      <a:pt x="664" y="538"/>
                    </a:lnTo>
                    <a:lnTo>
                      <a:pt x="667" y="543"/>
                    </a:lnTo>
                    <a:lnTo>
                      <a:pt x="670" y="540"/>
                    </a:lnTo>
                    <a:lnTo>
                      <a:pt x="670" y="533"/>
                    </a:lnTo>
                    <a:lnTo>
                      <a:pt x="680" y="535"/>
                    </a:lnTo>
                    <a:lnTo>
                      <a:pt x="684" y="539"/>
                    </a:lnTo>
                    <a:lnTo>
                      <a:pt x="689" y="539"/>
                    </a:lnTo>
                    <a:lnTo>
                      <a:pt x="686" y="551"/>
                    </a:lnTo>
                    <a:lnTo>
                      <a:pt x="688" y="552"/>
                    </a:lnTo>
                    <a:lnTo>
                      <a:pt x="694" y="550"/>
                    </a:lnTo>
                    <a:lnTo>
                      <a:pt x="697" y="551"/>
                    </a:lnTo>
                    <a:lnTo>
                      <a:pt x="694" y="560"/>
                    </a:lnTo>
                    <a:lnTo>
                      <a:pt x="708" y="559"/>
                    </a:lnTo>
                    <a:lnTo>
                      <a:pt x="714" y="567"/>
                    </a:lnTo>
                    <a:lnTo>
                      <a:pt x="714" y="578"/>
                    </a:lnTo>
                    <a:lnTo>
                      <a:pt x="716" y="588"/>
                    </a:lnTo>
                    <a:lnTo>
                      <a:pt x="720" y="583"/>
                    </a:lnTo>
                    <a:lnTo>
                      <a:pt x="737" y="588"/>
                    </a:lnTo>
                    <a:lnTo>
                      <a:pt x="738" y="582"/>
                    </a:lnTo>
                    <a:lnTo>
                      <a:pt x="750" y="590"/>
                    </a:lnTo>
                    <a:lnTo>
                      <a:pt x="762" y="577"/>
                    </a:lnTo>
                    <a:lnTo>
                      <a:pt x="766" y="577"/>
                    </a:lnTo>
                    <a:lnTo>
                      <a:pt x="768" y="582"/>
                    </a:lnTo>
                    <a:lnTo>
                      <a:pt x="775" y="578"/>
                    </a:lnTo>
                    <a:lnTo>
                      <a:pt x="789" y="575"/>
                    </a:lnTo>
                    <a:lnTo>
                      <a:pt x="800" y="576"/>
                    </a:lnTo>
                    <a:lnTo>
                      <a:pt x="799" y="584"/>
                    </a:lnTo>
                    <a:lnTo>
                      <a:pt x="795" y="588"/>
                    </a:lnTo>
                    <a:lnTo>
                      <a:pt x="794" y="597"/>
                    </a:lnTo>
                    <a:lnTo>
                      <a:pt x="794" y="608"/>
                    </a:lnTo>
                    <a:lnTo>
                      <a:pt x="775" y="608"/>
                    </a:lnTo>
                    <a:lnTo>
                      <a:pt x="772" y="611"/>
                    </a:lnTo>
                    <a:lnTo>
                      <a:pt x="740" y="602"/>
                    </a:lnTo>
                    <a:lnTo>
                      <a:pt x="723" y="619"/>
                    </a:lnTo>
                    <a:lnTo>
                      <a:pt x="714" y="629"/>
                    </a:lnTo>
                    <a:lnTo>
                      <a:pt x="702" y="626"/>
                    </a:lnTo>
                    <a:lnTo>
                      <a:pt x="687" y="630"/>
                    </a:lnTo>
                    <a:lnTo>
                      <a:pt x="692" y="633"/>
                    </a:lnTo>
                    <a:lnTo>
                      <a:pt x="686" y="635"/>
                    </a:lnTo>
                    <a:lnTo>
                      <a:pt x="681" y="641"/>
                    </a:lnTo>
                    <a:lnTo>
                      <a:pt x="680" y="646"/>
                    </a:lnTo>
                    <a:lnTo>
                      <a:pt x="677" y="649"/>
                    </a:lnTo>
                    <a:lnTo>
                      <a:pt x="670" y="651"/>
                    </a:lnTo>
                    <a:lnTo>
                      <a:pt x="659" y="658"/>
                    </a:lnTo>
                    <a:lnTo>
                      <a:pt x="643" y="657"/>
                    </a:lnTo>
                    <a:lnTo>
                      <a:pt x="639" y="656"/>
                    </a:lnTo>
                    <a:lnTo>
                      <a:pt x="628" y="646"/>
                    </a:lnTo>
                    <a:lnTo>
                      <a:pt x="632" y="638"/>
                    </a:lnTo>
                    <a:lnTo>
                      <a:pt x="632" y="629"/>
                    </a:lnTo>
                    <a:lnTo>
                      <a:pt x="634" y="620"/>
                    </a:lnTo>
                    <a:lnTo>
                      <a:pt x="633" y="610"/>
                    </a:lnTo>
                    <a:lnTo>
                      <a:pt x="628" y="599"/>
                    </a:lnTo>
                    <a:lnTo>
                      <a:pt x="621" y="598"/>
                    </a:lnTo>
                    <a:lnTo>
                      <a:pt x="614" y="598"/>
                    </a:lnTo>
                    <a:lnTo>
                      <a:pt x="607" y="590"/>
                    </a:lnTo>
                    <a:lnTo>
                      <a:pt x="595" y="583"/>
                    </a:lnTo>
                    <a:lnTo>
                      <a:pt x="579" y="583"/>
                    </a:lnTo>
                    <a:lnTo>
                      <a:pt x="579" y="581"/>
                    </a:lnTo>
                    <a:lnTo>
                      <a:pt x="581" y="575"/>
                    </a:lnTo>
                    <a:lnTo>
                      <a:pt x="591" y="570"/>
                    </a:lnTo>
                    <a:lnTo>
                      <a:pt x="605" y="556"/>
                    </a:lnTo>
                    <a:lnTo>
                      <a:pt x="613" y="550"/>
                    </a:lnTo>
                    <a:lnTo>
                      <a:pt x="641" y="541"/>
                    </a:lnTo>
                    <a:lnTo>
                      <a:pt x="645" y="539"/>
                    </a:lnTo>
                    <a:lnTo>
                      <a:pt x="641" y="536"/>
                    </a:lnTo>
                    <a:lnTo>
                      <a:pt x="640" y="529"/>
                    </a:lnTo>
                    <a:lnTo>
                      <a:pt x="634" y="523"/>
                    </a:lnTo>
                    <a:lnTo>
                      <a:pt x="628" y="529"/>
                    </a:lnTo>
                    <a:lnTo>
                      <a:pt x="618" y="524"/>
                    </a:lnTo>
                    <a:lnTo>
                      <a:pt x="618" y="519"/>
                    </a:lnTo>
                    <a:lnTo>
                      <a:pt x="610" y="522"/>
                    </a:lnTo>
                    <a:lnTo>
                      <a:pt x="608" y="525"/>
                    </a:lnTo>
                    <a:lnTo>
                      <a:pt x="601" y="525"/>
                    </a:lnTo>
                    <a:lnTo>
                      <a:pt x="579" y="530"/>
                    </a:lnTo>
                    <a:lnTo>
                      <a:pt x="563" y="524"/>
                    </a:lnTo>
                    <a:lnTo>
                      <a:pt x="557" y="518"/>
                    </a:lnTo>
                    <a:lnTo>
                      <a:pt x="551" y="516"/>
                    </a:lnTo>
                    <a:lnTo>
                      <a:pt x="539" y="517"/>
                    </a:lnTo>
                    <a:lnTo>
                      <a:pt x="538" y="513"/>
                    </a:lnTo>
                    <a:lnTo>
                      <a:pt x="551" y="503"/>
                    </a:lnTo>
                    <a:lnTo>
                      <a:pt x="549" y="501"/>
                    </a:lnTo>
                    <a:lnTo>
                      <a:pt x="533" y="498"/>
                    </a:lnTo>
                    <a:lnTo>
                      <a:pt x="528" y="496"/>
                    </a:lnTo>
                    <a:lnTo>
                      <a:pt x="536" y="492"/>
                    </a:lnTo>
                    <a:lnTo>
                      <a:pt x="560" y="496"/>
                    </a:lnTo>
                    <a:lnTo>
                      <a:pt x="563" y="495"/>
                    </a:lnTo>
                    <a:lnTo>
                      <a:pt x="560" y="491"/>
                    </a:lnTo>
                    <a:lnTo>
                      <a:pt x="554" y="490"/>
                    </a:lnTo>
                    <a:lnTo>
                      <a:pt x="548" y="481"/>
                    </a:lnTo>
                    <a:lnTo>
                      <a:pt x="543" y="471"/>
                    </a:lnTo>
                    <a:lnTo>
                      <a:pt x="541" y="479"/>
                    </a:lnTo>
                    <a:lnTo>
                      <a:pt x="533" y="482"/>
                    </a:lnTo>
                    <a:lnTo>
                      <a:pt x="524" y="485"/>
                    </a:lnTo>
                    <a:lnTo>
                      <a:pt x="526" y="475"/>
                    </a:lnTo>
                    <a:lnTo>
                      <a:pt x="520" y="480"/>
                    </a:lnTo>
                    <a:lnTo>
                      <a:pt x="508" y="486"/>
                    </a:lnTo>
                    <a:lnTo>
                      <a:pt x="492" y="489"/>
                    </a:lnTo>
                    <a:lnTo>
                      <a:pt x="485" y="492"/>
                    </a:lnTo>
                    <a:lnTo>
                      <a:pt x="478" y="495"/>
                    </a:lnTo>
                    <a:lnTo>
                      <a:pt x="477" y="502"/>
                    </a:lnTo>
                    <a:lnTo>
                      <a:pt x="466" y="520"/>
                    </a:lnTo>
                    <a:lnTo>
                      <a:pt x="461" y="519"/>
                    </a:lnTo>
                    <a:lnTo>
                      <a:pt x="457" y="511"/>
                    </a:lnTo>
                    <a:lnTo>
                      <a:pt x="450" y="509"/>
                    </a:lnTo>
                    <a:lnTo>
                      <a:pt x="446" y="504"/>
                    </a:lnTo>
                    <a:lnTo>
                      <a:pt x="449" y="512"/>
                    </a:lnTo>
                    <a:lnTo>
                      <a:pt x="457" y="519"/>
                    </a:lnTo>
                    <a:lnTo>
                      <a:pt x="458" y="530"/>
                    </a:lnTo>
                    <a:lnTo>
                      <a:pt x="453" y="541"/>
                    </a:lnTo>
                    <a:lnTo>
                      <a:pt x="449" y="546"/>
                    </a:lnTo>
                    <a:lnTo>
                      <a:pt x="434" y="547"/>
                    </a:lnTo>
                    <a:lnTo>
                      <a:pt x="431" y="552"/>
                    </a:lnTo>
                    <a:lnTo>
                      <a:pt x="426" y="555"/>
                    </a:lnTo>
                    <a:lnTo>
                      <a:pt x="425" y="562"/>
                    </a:lnTo>
                    <a:lnTo>
                      <a:pt x="420" y="560"/>
                    </a:lnTo>
                    <a:lnTo>
                      <a:pt x="419" y="550"/>
                    </a:lnTo>
                    <a:lnTo>
                      <a:pt x="418" y="546"/>
                    </a:lnTo>
                    <a:lnTo>
                      <a:pt x="418" y="566"/>
                    </a:lnTo>
                    <a:lnTo>
                      <a:pt x="419" y="581"/>
                    </a:lnTo>
                    <a:lnTo>
                      <a:pt x="417" y="582"/>
                    </a:lnTo>
                    <a:lnTo>
                      <a:pt x="411" y="578"/>
                    </a:lnTo>
                    <a:lnTo>
                      <a:pt x="402" y="578"/>
                    </a:lnTo>
                    <a:lnTo>
                      <a:pt x="393" y="582"/>
                    </a:lnTo>
                    <a:lnTo>
                      <a:pt x="379" y="584"/>
                    </a:lnTo>
                    <a:lnTo>
                      <a:pt x="368" y="592"/>
                    </a:lnTo>
                    <a:lnTo>
                      <a:pt x="356" y="593"/>
                    </a:lnTo>
                    <a:lnTo>
                      <a:pt x="344" y="576"/>
                    </a:lnTo>
                    <a:lnTo>
                      <a:pt x="336" y="577"/>
                    </a:lnTo>
                    <a:lnTo>
                      <a:pt x="336" y="573"/>
                    </a:lnTo>
                    <a:lnTo>
                      <a:pt x="345" y="573"/>
                    </a:lnTo>
                    <a:lnTo>
                      <a:pt x="350" y="567"/>
                    </a:lnTo>
                    <a:lnTo>
                      <a:pt x="352" y="560"/>
                    </a:lnTo>
                    <a:lnTo>
                      <a:pt x="354" y="552"/>
                    </a:lnTo>
                    <a:lnTo>
                      <a:pt x="363" y="547"/>
                    </a:lnTo>
                    <a:lnTo>
                      <a:pt x="364" y="539"/>
                    </a:lnTo>
                    <a:lnTo>
                      <a:pt x="369" y="534"/>
                    </a:lnTo>
                    <a:lnTo>
                      <a:pt x="376" y="530"/>
                    </a:lnTo>
                    <a:lnTo>
                      <a:pt x="379" y="506"/>
                    </a:lnTo>
                    <a:lnTo>
                      <a:pt x="382" y="498"/>
                    </a:lnTo>
                    <a:lnTo>
                      <a:pt x="391" y="495"/>
                    </a:lnTo>
                    <a:lnTo>
                      <a:pt x="395" y="501"/>
                    </a:lnTo>
                    <a:lnTo>
                      <a:pt x="402" y="497"/>
                    </a:lnTo>
                    <a:lnTo>
                      <a:pt x="425" y="503"/>
                    </a:lnTo>
                    <a:lnTo>
                      <a:pt x="431" y="498"/>
                    </a:lnTo>
                    <a:lnTo>
                      <a:pt x="435" y="491"/>
                    </a:lnTo>
                    <a:lnTo>
                      <a:pt x="431" y="484"/>
                    </a:lnTo>
                    <a:lnTo>
                      <a:pt x="434" y="476"/>
                    </a:lnTo>
                    <a:lnTo>
                      <a:pt x="433" y="468"/>
                    </a:lnTo>
                    <a:lnTo>
                      <a:pt x="428" y="460"/>
                    </a:lnTo>
                    <a:lnTo>
                      <a:pt x="413" y="453"/>
                    </a:lnTo>
                    <a:lnTo>
                      <a:pt x="407" y="439"/>
                    </a:lnTo>
                    <a:lnTo>
                      <a:pt x="408" y="431"/>
                    </a:lnTo>
                    <a:lnTo>
                      <a:pt x="406" y="423"/>
                    </a:lnTo>
                    <a:lnTo>
                      <a:pt x="398" y="422"/>
                    </a:lnTo>
                    <a:lnTo>
                      <a:pt x="395" y="415"/>
                    </a:lnTo>
                    <a:lnTo>
                      <a:pt x="387" y="409"/>
                    </a:lnTo>
                    <a:lnTo>
                      <a:pt x="391" y="393"/>
                    </a:lnTo>
                    <a:lnTo>
                      <a:pt x="391" y="385"/>
                    </a:lnTo>
                    <a:lnTo>
                      <a:pt x="391" y="377"/>
                    </a:lnTo>
                    <a:lnTo>
                      <a:pt x="387" y="369"/>
                    </a:lnTo>
                    <a:lnTo>
                      <a:pt x="379" y="372"/>
                    </a:lnTo>
                    <a:lnTo>
                      <a:pt x="368" y="360"/>
                    </a:lnTo>
                    <a:lnTo>
                      <a:pt x="359" y="358"/>
                    </a:lnTo>
                    <a:lnTo>
                      <a:pt x="343" y="361"/>
                    </a:lnTo>
                    <a:lnTo>
                      <a:pt x="336" y="358"/>
                    </a:lnTo>
                    <a:lnTo>
                      <a:pt x="317" y="342"/>
                    </a:lnTo>
                    <a:lnTo>
                      <a:pt x="310" y="339"/>
                    </a:lnTo>
                    <a:lnTo>
                      <a:pt x="294" y="334"/>
                    </a:lnTo>
                    <a:lnTo>
                      <a:pt x="278" y="339"/>
                    </a:lnTo>
                    <a:lnTo>
                      <a:pt x="269" y="340"/>
                    </a:lnTo>
                    <a:lnTo>
                      <a:pt x="261" y="339"/>
                    </a:lnTo>
                    <a:lnTo>
                      <a:pt x="254" y="342"/>
                    </a:lnTo>
                    <a:lnTo>
                      <a:pt x="248" y="353"/>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259" name="Freeform 197"/>
              <p:cNvSpPr>
                <a:spLocks noChangeAspect="1"/>
              </p:cNvSpPr>
              <p:nvPr/>
            </p:nvSpPr>
            <p:spPr bwMode="gray">
              <a:xfrm>
                <a:off x="5222081" y="2729260"/>
                <a:ext cx="60325" cy="76200"/>
              </a:xfrm>
              <a:custGeom>
                <a:avLst/>
                <a:gdLst/>
                <a:ahLst/>
                <a:cxnLst>
                  <a:cxn ang="0">
                    <a:pos x="88" y="239"/>
                  </a:cxn>
                  <a:cxn ang="0">
                    <a:pos x="88" y="225"/>
                  </a:cxn>
                  <a:cxn ang="0">
                    <a:pos x="86" y="212"/>
                  </a:cxn>
                  <a:cxn ang="0">
                    <a:pos x="84" y="200"/>
                  </a:cxn>
                  <a:cxn ang="0">
                    <a:pos x="86" y="184"/>
                  </a:cxn>
                  <a:cxn ang="0">
                    <a:pos x="86" y="164"/>
                  </a:cxn>
                  <a:cxn ang="0">
                    <a:pos x="81" y="135"/>
                  </a:cxn>
                  <a:cxn ang="0">
                    <a:pos x="70" y="115"/>
                  </a:cxn>
                  <a:cxn ang="0">
                    <a:pos x="57" y="94"/>
                  </a:cxn>
                  <a:cxn ang="0">
                    <a:pos x="45" y="73"/>
                  </a:cxn>
                  <a:cxn ang="0">
                    <a:pos x="42" y="56"/>
                  </a:cxn>
                  <a:cxn ang="0">
                    <a:pos x="34" y="43"/>
                  </a:cxn>
                  <a:cxn ang="0">
                    <a:pos x="20" y="29"/>
                  </a:cxn>
                  <a:cxn ang="0">
                    <a:pos x="8" y="19"/>
                  </a:cxn>
                  <a:cxn ang="0">
                    <a:pos x="0" y="19"/>
                  </a:cxn>
                  <a:cxn ang="0">
                    <a:pos x="6" y="8"/>
                  </a:cxn>
                  <a:cxn ang="0">
                    <a:pos x="13" y="3"/>
                  </a:cxn>
                  <a:cxn ang="0">
                    <a:pos x="21" y="6"/>
                  </a:cxn>
                  <a:cxn ang="0">
                    <a:pos x="30" y="5"/>
                  </a:cxn>
                  <a:cxn ang="0">
                    <a:pos x="46" y="0"/>
                  </a:cxn>
                  <a:cxn ang="0">
                    <a:pos x="62" y="5"/>
                  </a:cxn>
                  <a:cxn ang="0">
                    <a:pos x="69" y="8"/>
                  </a:cxn>
                  <a:cxn ang="0">
                    <a:pos x="88" y="24"/>
                  </a:cxn>
                  <a:cxn ang="0">
                    <a:pos x="95" y="27"/>
                  </a:cxn>
                  <a:cxn ang="0">
                    <a:pos x="111" y="24"/>
                  </a:cxn>
                  <a:cxn ang="0">
                    <a:pos x="120" y="26"/>
                  </a:cxn>
                  <a:cxn ang="0">
                    <a:pos x="131" y="38"/>
                  </a:cxn>
                  <a:cxn ang="0">
                    <a:pos x="139" y="35"/>
                  </a:cxn>
                  <a:cxn ang="0">
                    <a:pos x="143" y="43"/>
                  </a:cxn>
                  <a:cxn ang="0">
                    <a:pos x="143" y="51"/>
                  </a:cxn>
                  <a:cxn ang="0">
                    <a:pos x="143" y="59"/>
                  </a:cxn>
                  <a:cxn ang="0">
                    <a:pos x="139" y="75"/>
                  </a:cxn>
                  <a:cxn ang="0">
                    <a:pos x="147" y="81"/>
                  </a:cxn>
                  <a:cxn ang="0">
                    <a:pos x="150" y="87"/>
                  </a:cxn>
                  <a:cxn ang="0">
                    <a:pos x="158" y="89"/>
                  </a:cxn>
                  <a:cxn ang="0">
                    <a:pos x="160" y="97"/>
                  </a:cxn>
                  <a:cxn ang="0">
                    <a:pos x="159" y="104"/>
                  </a:cxn>
                  <a:cxn ang="0">
                    <a:pos x="165" y="119"/>
                  </a:cxn>
                  <a:cxn ang="0">
                    <a:pos x="180" y="126"/>
                  </a:cxn>
                  <a:cxn ang="0">
                    <a:pos x="185" y="134"/>
                  </a:cxn>
                  <a:cxn ang="0">
                    <a:pos x="186" y="141"/>
                  </a:cxn>
                  <a:cxn ang="0">
                    <a:pos x="183" y="150"/>
                  </a:cxn>
                  <a:cxn ang="0">
                    <a:pos x="187" y="157"/>
                  </a:cxn>
                  <a:cxn ang="0">
                    <a:pos x="183" y="164"/>
                  </a:cxn>
                  <a:cxn ang="0">
                    <a:pos x="177" y="169"/>
                  </a:cxn>
                  <a:cxn ang="0">
                    <a:pos x="154" y="163"/>
                  </a:cxn>
                  <a:cxn ang="0">
                    <a:pos x="147" y="167"/>
                  </a:cxn>
                  <a:cxn ang="0">
                    <a:pos x="143" y="161"/>
                  </a:cxn>
                  <a:cxn ang="0">
                    <a:pos x="134" y="164"/>
                  </a:cxn>
                  <a:cxn ang="0">
                    <a:pos x="131" y="172"/>
                  </a:cxn>
                  <a:cxn ang="0">
                    <a:pos x="128" y="196"/>
                  </a:cxn>
                  <a:cxn ang="0">
                    <a:pos x="121" y="200"/>
                  </a:cxn>
                  <a:cxn ang="0">
                    <a:pos x="116" y="205"/>
                  </a:cxn>
                  <a:cxn ang="0">
                    <a:pos x="115" y="213"/>
                  </a:cxn>
                  <a:cxn ang="0">
                    <a:pos x="107" y="218"/>
                  </a:cxn>
                  <a:cxn ang="0">
                    <a:pos x="104" y="226"/>
                  </a:cxn>
                  <a:cxn ang="0">
                    <a:pos x="104" y="233"/>
                  </a:cxn>
                  <a:cxn ang="0">
                    <a:pos x="97" y="239"/>
                  </a:cxn>
                  <a:cxn ang="0">
                    <a:pos x="88" y="239"/>
                  </a:cxn>
                </a:cxnLst>
                <a:rect l="0" t="0" r="r" b="b"/>
                <a:pathLst>
                  <a:path w="187" h="239">
                    <a:moveTo>
                      <a:pt x="88" y="239"/>
                    </a:moveTo>
                    <a:lnTo>
                      <a:pt x="88" y="225"/>
                    </a:lnTo>
                    <a:lnTo>
                      <a:pt x="86" y="212"/>
                    </a:lnTo>
                    <a:lnTo>
                      <a:pt x="84" y="200"/>
                    </a:lnTo>
                    <a:lnTo>
                      <a:pt x="86" y="184"/>
                    </a:lnTo>
                    <a:lnTo>
                      <a:pt x="86" y="164"/>
                    </a:lnTo>
                    <a:lnTo>
                      <a:pt x="81" y="135"/>
                    </a:lnTo>
                    <a:lnTo>
                      <a:pt x="70" y="115"/>
                    </a:lnTo>
                    <a:lnTo>
                      <a:pt x="57" y="94"/>
                    </a:lnTo>
                    <a:lnTo>
                      <a:pt x="45" y="73"/>
                    </a:lnTo>
                    <a:lnTo>
                      <a:pt x="42" y="56"/>
                    </a:lnTo>
                    <a:lnTo>
                      <a:pt x="34" y="43"/>
                    </a:lnTo>
                    <a:lnTo>
                      <a:pt x="20" y="29"/>
                    </a:lnTo>
                    <a:lnTo>
                      <a:pt x="8" y="19"/>
                    </a:lnTo>
                    <a:lnTo>
                      <a:pt x="0" y="19"/>
                    </a:lnTo>
                    <a:lnTo>
                      <a:pt x="6" y="8"/>
                    </a:lnTo>
                    <a:lnTo>
                      <a:pt x="13" y="3"/>
                    </a:lnTo>
                    <a:lnTo>
                      <a:pt x="21" y="6"/>
                    </a:lnTo>
                    <a:lnTo>
                      <a:pt x="30" y="5"/>
                    </a:lnTo>
                    <a:lnTo>
                      <a:pt x="46" y="0"/>
                    </a:lnTo>
                    <a:lnTo>
                      <a:pt x="62" y="5"/>
                    </a:lnTo>
                    <a:lnTo>
                      <a:pt x="69" y="8"/>
                    </a:lnTo>
                    <a:lnTo>
                      <a:pt x="88" y="24"/>
                    </a:lnTo>
                    <a:lnTo>
                      <a:pt x="95" y="27"/>
                    </a:lnTo>
                    <a:lnTo>
                      <a:pt x="111" y="24"/>
                    </a:lnTo>
                    <a:lnTo>
                      <a:pt x="120" y="26"/>
                    </a:lnTo>
                    <a:lnTo>
                      <a:pt x="131" y="38"/>
                    </a:lnTo>
                    <a:lnTo>
                      <a:pt x="139" y="35"/>
                    </a:lnTo>
                    <a:lnTo>
                      <a:pt x="143" y="43"/>
                    </a:lnTo>
                    <a:lnTo>
                      <a:pt x="143" y="51"/>
                    </a:lnTo>
                    <a:lnTo>
                      <a:pt x="143" y="59"/>
                    </a:lnTo>
                    <a:lnTo>
                      <a:pt x="139" y="75"/>
                    </a:lnTo>
                    <a:lnTo>
                      <a:pt x="147" y="81"/>
                    </a:lnTo>
                    <a:lnTo>
                      <a:pt x="150" y="87"/>
                    </a:lnTo>
                    <a:lnTo>
                      <a:pt x="158" y="89"/>
                    </a:lnTo>
                    <a:lnTo>
                      <a:pt x="160" y="97"/>
                    </a:lnTo>
                    <a:lnTo>
                      <a:pt x="159" y="104"/>
                    </a:lnTo>
                    <a:lnTo>
                      <a:pt x="165" y="119"/>
                    </a:lnTo>
                    <a:lnTo>
                      <a:pt x="180" y="126"/>
                    </a:lnTo>
                    <a:lnTo>
                      <a:pt x="185" y="134"/>
                    </a:lnTo>
                    <a:lnTo>
                      <a:pt x="186" y="141"/>
                    </a:lnTo>
                    <a:lnTo>
                      <a:pt x="183" y="150"/>
                    </a:lnTo>
                    <a:lnTo>
                      <a:pt x="187" y="157"/>
                    </a:lnTo>
                    <a:lnTo>
                      <a:pt x="183" y="164"/>
                    </a:lnTo>
                    <a:lnTo>
                      <a:pt x="177" y="169"/>
                    </a:lnTo>
                    <a:lnTo>
                      <a:pt x="154" y="163"/>
                    </a:lnTo>
                    <a:lnTo>
                      <a:pt x="147" y="167"/>
                    </a:lnTo>
                    <a:lnTo>
                      <a:pt x="143" y="161"/>
                    </a:lnTo>
                    <a:lnTo>
                      <a:pt x="134" y="164"/>
                    </a:lnTo>
                    <a:lnTo>
                      <a:pt x="131" y="172"/>
                    </a:lnTo>
                    <a:lnTo>
                      <a:pt x="128" y="196"/>
                    </a:lnTo>
                    <a:lnTo>
                      <a:pt x="121" y="200"/>
                    </a:lnTo>
                    <a:lnTo>
                      <a:pt x="116" y="205"/>
                    </a:lnTo>
                    <a:lnTo>
                      <a:pt x="115" y="213"/>
                    </a:lnTo>
                    <a:lnTo>
                      <a:pt x="107" y="218"/>
                    </a:lnTo>
                    <a:lnTo>
                      <a:pt x="104" y="226"/>
                    </a:lnTo>
                    <a:lnTo>
                      <a:pt x="104" y="233"/>
                    </a:lnTo>
                    <a:lnTo>
                      <a:pt x="97" y="239"/>
                    </a:lnTo>
                    <a:lnTo>
                      <a:pt x="88" y="239"/>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260" name="Freeform 198"/>
              <p:cNvSpPr>
                <a:spLocks noChangeAspect="1"/>
              </p:cNvSpPr>
              <p:nvPr/>
            </p:nvSpPr>
            <p:spPr bwMode="gray">
              <a:xfrm>
                <a:off x="5161756" y="2510185"/>
                <a:ext cx="169863" cy="142875"/>
              </a:xfrm>
              <a:custGeom>
                <a:avLst/>
                <a:gdLst/>
                <a:ahLst/>
                <a:cxnLst>
                  <a:cxn ang="0">
                    <a:pos x="6" y="374"/>
                  </a:cxn>
                  <a:cxn ang="0">
                    <a:pos x="26" y="342"/>
                  </a:cxn>
                  <a:cxn ang="0">
                    <a:pos x="38" y="292"/>
                  </a:cxn>
                  <a:cxn ang="0">
                    <a:pos x="33" y="214"/>
                  </a:cxn>
                  <a:cxn ang="0">
                    <a:pos x="73" y="210"/>
                  </a:cxn>
                  <a:cxn ang="0">
                    <a:pos x="94" y="207"/>
                  </a:cxn>
                  <a:cxn ang="0">
                    <a:pos x="106" y="190"/>
                  </a:cxn>
                  <a:cxn ang="0">
                    <a:pos x="125" y="182"/>
                  </a:cxn>
                  <a:cxn ang="0">
                    <a:pos x="145" y="190"/>
                  </a:cxn>
                  <a:cxn ang="0">
                    <a:pos x="135" y="167"/>
                  </a:cxn>
                  <a:cxn ang="0">
                    <a:pos x="145" y="138"/>
                  </a:cxn>
                  <a:cxn ang="0">
                    <a:pos x="149" y="113"/>
                  </a:cxn>
                  <a:cxn ang="0">
                    <a:pos x="170" y="102"/>
                  </a:cxn>
                  <a:cxn ang="0">
                    <a:pos x="199" y="80"/>
                  </a:cxn>
                  <a:cxn ang="0">
                    <a:pos x="183" y="69"/>
                  </a:cxn>
                  <a:cxn ang="0">
                    <a:pos x="197" y="51"/>
                  </a:cxn>
                  <a:cxn ang="0">
                    <a:pos x="204" y="50"/>
                  </a:cxn>
                  <a:cxn ang="0">
                    <a:pos x="219" y="32"/>
                  </a:cxn>
                  <a:cxn ang="0">
                    <a:pos x="253" y="25"/>
                  </a:cxn>
                  <a:cxn ang="0">
                    <a:pos x="273" y="0"/>
                  </a:cxn>
                  <a:cxn ang="0">
                    <a:pos x="302" y="5"/>
                  </a:cxn>
                  <a:cxn ang="0">
                    <a:pos x="329" y="13"/>
                  </a:cxn>
                  <a:cxn ang="0">
                    <a:pos x="348" y="43"/>
                  </a:cxn>
                  <a:cxn ang="0">
                    <a:pos x="376" y="29"/>
                  </a:cxn>
                  <a:cxn ang="0">
                    <a:pos x="407" y="34"/>
                  </a:cxn>
                  <a:cxn ang="0">
                    <a:pos x="430" y="53"/>
                  </a:cxn>
                  <a:cxn ang="0">
                    <a:pos x="429" y="80"/>
                  </a:cxn>
                  <a:cxn ang="0">
                    <a:pos x="435" y="102"/>
                  </a:cxn>
                  <a:cxn ang="0">
                    <a:pos x="424" y="123"/>
                  </a:cxn>
                  <a:cxn ang="0">
                    <a:pos x="442" y="158"/>
                  </a:cxn>
                  <a:cxn ang="0">
                    <a:pos x="473" y="195"/>
                  </a:cxn>
                  <a:cxn ang="0">
                    <a:pos x="478" y="217"/>
                  </a:cxn>
                  <a:cxn ang="0">
                    <a:pos x="511" y="226"/>
                  </a:cxn>
                  <a:cxn ang="0">
                    <a:pos x="521" y="242"/>
                  </a:cxn>
                  <a:cxn ang="0">
                    <a:pos x="525" y="263"/>
                  </a:cxn>
                  <a:cxn ang="0">
                    <a:pos x="501" y="284"/>
                  </a:cxn>
                  <a:cxn ang="0">
                    <a:pos x="465" y="271"/>
                  </a:cxn>
                  <a:cxn ang="0">
                    <a:pos x="449" y="285"/>
                  </a:cxn>
                  <a:cxn ang="0">
                    <a:pos x="463" y="311"/>
                  </a:cxn>
                  <a:cxn ang="0">
                    <a:pos x="465" y="333"/>
                  </a:cxn>
                  <a:cxn ang="0">
                    <a:pos x="473" y="353"/>
                  </a:cxn>
                  <a:cxn ang="0">
                    <a:pos x="451" y="380"/>
                  </a:cxn>
                  <a:cxn ang="0">
                    <a:pos x="417" y="401"/>
                  </a:cxn>
                  <a:cxn ang="0">
                    <a:pos x="412" y="427"/>
                  </a:cxn>
                  <a:cxn ang="0">
                    <a:pos x="402" y="452"/>
                  </a:cxn>
                  <a:cxn ang="0">
                    <a:pos x="381" y="443"/>
                  </a:cxn>
                  <a:cxn ang="0">
                    <a:pos x="349" y="450"/>
                  </a:cxn>
                  <a:cxn ang="0">
                    <a:pos x="327" y="427"/>
                  </a:cxn>
                  <a:cxn ang="0">
                    <a:pos x="297" y="433"/>
                  </a:cxn>
                  <a:cxn ang="0">
                    <a:pos x="275" y="428"/>
                  </a:cxn>
                  <a:cxn ang="0">
                    <a:pos x="253" y="436"/>
                  </a:cxn>
                  <a:cxn ang="0">
                    <a:pos x="238" y="428"/>
                  </a:cxn>
                  <a:cxn ang="0">
                    <a:pos x="215" y="416"/>
                  </a:cxn>
                  <a:cxn ang="0">
                    <a:pos x="193" y="406"/>
                  </a:cxn>
                  <a:cxn ang="0">
                    <a:pos x="160" y="401"/>
                  </a:cxn>
                  <a:cxn ang="0">
                    <a:pos x="121" y="394"/>
                  </a:cxn>
                  <a:cxn ang="0">
                    <a:pos x="64" y="401"/>
                  </a:cxn>
                  <a:cxn ang="0">
                    <a:pos x="41" y="422"/>
                  </a:cxn>
                  <a:cxn ang="0">
                    <a:pos x="17" y="428"/>
                  </a:cxn>
                </a:cxnLst>
                <a:rect l="0" t="0" r="r" b="b"/>
                <a:pathLst>
                  <a:path w="532" h="452">
                    <a:moveTo>
                      <a:pt x="17" y="428"/>
                    </a:moveTo>
                    <a:lnTo>
                      <a:pt x="21" y="387"/>
                    </a:lnTo>
                    <a:lnTo>
                      <a:pt x="6" y="374"/>
                    </a:lnTo>
                    <a:lnTo>
                      <a:pt x="0" y="363"/>
                    </a:lnTo>
                    <a:lnTo>
                      <a:pt x="11" y="351"/>
                    </a:lnTo>
                    <a:lnTo>
                      <a:pt x="26" y="342"/>
                    </a:lnTo>
                    <a:lnTo>
                      <a:pt x="37" y="325"/>
                    </a:lnTo>
                    <a:lnTo>
                      <a:pt x="38" y="308"/>
                    </a:lnTo>
                    <a:lnTo>
                      <a:pt x="38" y="292"/>
                    </a:lnTo>
                    <a:lnTo>
                      <a:pt x="20" y="220"/>
                    </a:lnTo>
                    <a:lnTo>
                      <a:pt x="19" y="210"/>
                    </a:lnTo>
                    <a:lnTo>
                      <a:pt x="33" y="214"/>
                    </a:lnTo>
                    <a:lnTo>
                      <a:pt x="49" y="210"/>
                    </a:lnTo>
                    <a:lnTo>
                      <a:pt x="65" y="213"/>
                    </a:lnTo>
                    <a:lnTo>
                      <a:pt x="73" y="210"/>
                    </a:lnTo>
                    <a:lnTo>
                      <a:pt x="79" y="204"/>
                    </a:lnTo>
                    <a:lnTo>
                      <a:pt x="86" y="208"/>
                    </a:lnTo>
                    <a:lnTo>
                      <a:pt x="94" y="207"/>
                    </a:lnTo>
                    <a:lnTo>
                      <a:pt x="91" y="193"/>
                    </a:lnTo>
                    <a:lnTo>
                      <a:pt x="97" y="190"/>
                    </a:lnTo>
                    <a:lnTo>
                      <a:pt x="106" y="190"/>
                    </a:lnTo>
                    <a:lnTo>
                      <a:pt x="111" y="183"/>
                    </a:lnTo>
                    <a:lnTo>
                      <a:pt x="118" y="179"/>
                    </a:lnTo>
                    <a:lnTo>
                      <a:pt x="125" y="182"/>
                    </a:lnTo>
                    <a:lnTo>
                      <a:pt x="130" y="188"/>
                    </a:lnTo>
                    <a:lnTo>
                      <a:pt x="138" y="192"/>
                    </a:lnTo>
                    <a:lnTo>
                      <a:pt x="145" y="190"/>
                    </a:lnTo>
                    <a:lnTo>
                      <a:pt x="144" y="181"/>
                    </a:lnTo>
                    <a:lnTo>
                      <a:pt x="139" y="175"/>
                    </a:lnTo>
                    <a:lnTo>
                      <a:pt x="135" y="167"/>
                    </a:lnTo>
                    <a:lnTo>
                      <a:pt x="137" y="160"/>
                    </a:lnTo>
                    <a:lnTo>
                      <a:pt x="145" y="147"/>
                    </a:lnTo>
                    <a:lnTo>
                      <a:pt x="145" y="138"/>
                    </a:lnTo>
                    <a:lnTo>
                      <a:pt x="148" y="129"/>
                    </a:lnTo>
                    <a:lnTo>
                      <a:pt x="148" y="122"/>
                    </a:lnTo>
                    <a:lnTo>
                      <a:pt x="149" y="113"/>
                    </a:lnTo>
                    <a:lnTo>
                      <a:pt x="156" y="110"/>
                    </a:lnTo>
                    <a:lnTo>
                      <a:pt x="165" y="107"/>
                    </a:lnTo>
                    <a:lnTo>
                      <a:pt x="170" y="102"/>
                    </a:lnTo>
                    <a:lnTo>
                      <a:pt x="177" y="99"/>
                    </a:lnTo>
                    <a:lnTo>
                      <a:pt x="191" y="99"/>
                    </a:lnTo>
                    <a:lnTo>
                      <a:pt x="199" y="80"/>
                    </a:lnTo>
                    <a:lnTo>
                      <a:pt x="192" y="77"/>
                    </a:lnTo>
                    <a:lnTo>
                      <a:pt x="183" y="77"/>
                    </a:lnTo>
                    <a:lnTo>
                      <a:pt x="183" y="69"/>
                    </a:lnTo>
                    <a:lnTo>
                      <a:pt x="183" y="61"/>
                    </a:lnTo>
                    <a:lnTo>
                      <a:pt x="191" y="57"/>
                    </a:lnTo>
                    <a:lnTo>
                      <a:pt x="197" y="51"/>
                    </a:lnTo>
                    <a:lnTo>
                      <a:pt x="195" y="50"/>
                    </a:lnTo>
                    <a:lnTo>
                      <a:pt x="195" y="48"/>
                    </a:lnTo>
                    <a:lnTo>
                      <a:pt x="204" y="50"/>
                    </a:lnTo>
                    <a:lnTo>
                      <a:pt x="210" y="46"/>
                    </a:lnTo>
                    <a:lnTo>
                      <a:pt x="213" y="37"/>
                    </a:lnTo>
                    <a:lnTo>
                      <a:pt x="219" y="32"/>
                    </a:lnTo>
                    <a:lnTo>
                      <a:pt x="235" y="39"/>
                    </a:lnTo>
                    <a:lnTo>
                      <a:pt x="242" y="37"/>
                    </a:lnTo>
                    <a:lnTo>
                      <a:pt x="253" y="25"/>
                    </a:lnTo>
                    <a:lnTo>
                      <a:pt x="254" y="16"/>
                    </a:lnTo>
                    <a:lnTo>
                      <a:pt x="267" y="5"/>
                    </a:lnTo>
                    <a:lnTo>
                      <a:pt x="273" y="0"/>
                    </a:lnTo>
                    <a:lnTo>
                      <a:pt x="284" y="0"/>
                    </a:lnTo>
                    <a:lnTo>
                      <a:pt x="286" y="8"/>
                    </a:lnTo>
                    <a:lnTo>
                      <a:pt x="302" y="5"/>
                    </a:lnTo>
                    <a:lnTo>
                      <a:pt x="310" y="8"/>
                    </a:lnTo>
                    <a:lnTo>
                      <a:pt x="313" y="15"/>
                    </a:lnTo>
                    <a:lnTo>
                      <a:pt x="329" y="13"/>
                    </a:lnTo>
                    <a:lnTo>
                      <a:pt x="338" y="14"/>
                    </a:lnTo>
                    <a:lnTo>
                      <a:pt x="350" y="24"/>
                    </a:lnTo>
                    <a:lnTo>
                      <a:pt x="348" y="43"/>
                    </a:lnTo>
                    <a:lnTo>
                      <a:pt x="363" y="35"/>
                    </a:lnTo>
                    <a:lnTo>
                      <a:pt x="370" y="34"/>
                    </a:lnTo>
                    <a:lnTo>
                      <a:pt x="376" y="29"/>
                    </a:lnTo>
                    <a:lnTo>
                      <a:pt x="392" y="27"/>
                    </a:lnTo>
                    <a:lnTo>
                      <a:pt x="399" y="29"/>
                    </a:lnTo>
                    <a:lnTo>
                      <a:pt x="407" y="34"/>
                    </a:lnTo>
                    <a:lnTo>
                      <a:pt x="413" y="39"/>
                    </a:lnTo>
                    <a:lnTo>
                      <a:pt x="422" y="52"/>
                    </a:lnTo>
                    <a:lnTo>
                      <a:pt x="430" y="53"/>
                    </a:lnTo>
                    <a:lnTo>
                      <a:pt x="431" y="64"/>
                    </a:lnTo>
                    <a:lnTo>
                      <a:pt x="429" y="73"/>
                    </a:lnTo>
                    <a:lnTo>
                      <a:pt x="429" y="80"/>
                    </a:lnTo>
                    <a:lnTo>
                      <a:pt x="434" y="88"/>
                    </a:lnTo>
                    <a:lnTo>
                      <a:pt x="436" y="95"/>
                    </a:lnTo>
                    <a:lnTo>
                      <a:pt x="435" y="102"/>
                    </a:lnTo>
                    <a:lnTo>
                      <a:pt x="433" y="110"/>
                    </a:lnTo>
                    <a:lnTo>
                      <a:pt x="426" y="116"/>
                    </a:lnTo>
                    <a:lnTo>
                      <a:pt x="424" y="123"/>
                    </a:lnTo>
                    <a:lnTo>
                      <a:pt x="426" y="131"/>
                    </a:lnTo>
                    <a:lnTo>
                      <a:pt x="437" y="143"/>
                    </a:lnTo>
                    <a:lnTo>
                      <a:pt x="442" y="158"/>
                    </a:lnTo>
                    <a:lnTo>
                      <a:pt x="453" y="180"/>
                    </a:lnTo>
                    <a:lnTo>
                      <a:pt x="458" y="186"/>
                    </a:lnTo>
                    <a:lnTo>
                      <a:pt x="473" y="195"/>
                    </a:lnTo>
                    <a:lnTo>
                      <a:pt x="478" y="201"/>
                    </a:lnTo>
                    <a:lnTo>
                      <a:pt x="479" y="209"/>
                    </a:lnTo>
                    <a:lnTo>
                      <a:pt x="478" y="217"/>
                    </a:lnTo>
                    <a:lnTo>
                      <a:pt x="482" y="224"/>
                    </a:lnTo>
                    <a:lnTo>
                      <a:pt x="505" y="222"/>
                    </a:lnTo>
                    <a:lnTo>
                      <a:pt x="511" y="226"/>
                    </a:lnTo>
                    <a:lnTo>
                      <a:pt x="519" y="229"/>
                    </a:lnTo>
                    <a:lnTo>
                      <a:pt x="516" y="236"/>
                    </a:lnTo>
                    <a:lnTo>
                      <a:pt x="521" y="242"/>
                    </a:lnTo>
                    <a:lnTo>
                      <a:pt x="531" y="244"/>
                    </a:lnTo>
                    <a:lnTo>
                      <a:pt x="532" y="257"/>
                    </a:lnTo>
                    <a:lnTo>
                      <a:pt x="525" y="263"/>
                    </a:lnTo>
                    <a:lnTo>
                      <a:pt x="521" y="269"/>
                    </a:lnTo>
                    <a:lnTo>
                      <a:pt x="509" y="279"/>
                    </a:lnTo>
                    <a:lnTo>
                      <a:pt x="501" y="284"/>
                    </a:lnTo>
                    <a:lnTo>
                      <a:pt x="484" y="282"/>
                    </a:lnTo>
                    <a:lnTo>
                      <a:pt x="472" y="272"/>
                    </a:lnTo>
                    <a:lnTo>
                      <a:pt x="465" y="271"/>
                    </a:lnTo>
                    <a:lnTo>
                      <a:pt x="457" y="274"/>
                    </a:lnTo>
                    <a:lnTo>
                      <a:pt x="456" y="282"/>
                    </a:lnTo>
                    <a:lnTo>
                      <a:pt x="449" y="285"/>
                    </a:lnTo>
                    <a:lnTo>
                      <a:pt x="450" y="294"/>
                    </a:lnTo>
                    <a:lnTo>
                      <a:pt x="461" y="304"/>
                    </a:lnTo>
                    <a:lnTo>
                      <a:pt x="463" y="311"/>
                    </a:lnTo>
                    <a:lnTo>
                      <a:pt x="461" y="320"/>
                    </a:lnTo>
                    <a:lnTo>
                      <a:pt x="466" y="325"/>
                    </a:lnTo>
                    <a:lnTo>
                      <a:pt x="465" y="333"/>
                    </a:lnTo>
                    <a:lnTo>
                      <a:pt x="472" y="337"/>
                    </a:lnTo>
                    <a:lnTo>
                      <a:pt x="474" y="344"/>
                    </a:lnTo>
                    <a:lnTo>
                      <a:pt x="473" y="353"/>
                    </a:lnTo>
                    <a:lnTo>
                      <a:pt x="478" y="375"/>
                    </a:lnTo>
                    <a:lnTo>
                      <a:pt x="458" y="375"/>
                    </a:lnTo>
                    <a:lnTo>
                      <a:pt x="451" y="380"/>
                    </a:lnTo>
                    <a:lnTo>
                      <a:pt x="442" y="380"/>
                    </a:lnTo>
                    <a:lnTo>
                      <a:pt x="435" y="384"/>
                    </a:lnTo>
                    <a:lnTo>
                      <a:pt x="417" y="401"/>
                    </a:lnTo>
                    <a:lnTo>
                      <a:pt x="414" y="409"/>
                    </a:lnTo>
                    <a:lnTo>
                      <a:pt x="414" y="418"/>
                    </a:lnTo>
                    <a:lnTo>
                      <a:pt x="412" y="427"/>
                    </a:lnTo>
                    <a:lnTo>
                      <a:pt x="414" y="443"/>
                    </a:lnTo>
                    <a:lnTo>
                      <a:pt x="410" y="450"/>
                    </a:lnTo>
                    <a:lnTo>
                      <a:pt x="402" y="452"/>
                    </a:lnTo>
                    <a:lnTo>
                      <a:pt x="397" y="446"/>
                    </a:lnTo>
                    <a:lnTo>
                      <a:pt x="390" y="443"/>
                    </a:lnTo>
                    <a:lnTo>
                      <a:pt x="381" y="443"/>
                    </a:lnTo>
                    <a:lnTo>
                      <a:pt x="365" y="445"/>
                    </a:lnTo>
                    <a:lnTo>
                      <a:pt x="356" y="445"/>
                    </a:lnTo>
                    <a:lnTo>
                      <a:pt x="349" y="450"/>
                    </a:lnTo>
                    <a:lnTo>
                      <a:pt x="343" y="444"/>
                    </a:lnTo>
                    <a:lnTo>
                      <a:pt x="339" y="436"/>
                    </a:lnTo>
                    <a:lnTo>
                      <a:pt x="327" y="427"/>
                    </a:lnTo>
                    <a:lnTo>
                      <a:pt x="310" y="445"/>
                    </a:lnTo>
                    <a:lnTo>
                      <a:pt x="302" y="440"/>
                    </a:lnTo>
                    <a:lnTo>
                      <a:pt x="297" y="433"/>
                    </a:lnTo>
                    <a:lnTo>
                      <a:pt x="290" y="435"/>
                    </a:lnTo>
                    <a:lnTo>
                      <a:pt x="281" y="433"/>
                    </a:lnTo>
                    <a:lnTo>
                      <a:pt x="275" y="428"/>
                    </a:lnTo>
                    <a:lnTo>
                      <a:pt x="269" y="434"/>
                    </a:lnTo>
                    <a:lnTo>
                      <a:pt x="261" y="434"/>
                    </a:lnTo>
                    <a:lnTo>
                      <a:pt x="253" y="436"/>
                    </a:lnTo>
                    <a:lnTo>
                      <a:pt x="247" y="443"/>
                    </a:lnTo>
                    <a:lnTo>
                      <a:pt x="240" y="436"/>
                    </a:lnTo>
                    <a:lnTo>
                      <a:pt x="238" y="428"/>
                    </a:lnTo>
                    <a:lnTo>
                      <a:pt x="223" y="429"/>
                    </a:lnTo>
                    <a:lnTo>
                      <a:pt x="216" y="424"/>
                    </a:lnTo>
                    <a:lnTo>
                      <a:pt x="215" y="416"/>
                    </a:lnTo>
                    <a:lnTo>
                      <a:pt x="208" y="412"/>
                    </a:lnTo>
                    <a:lnTo>
                      <a:pt x="199" y="409"/>
                    </a:lnTo>
                    <a:lnTo>
                      <a:pt x="193" y="406"/>
                    </a:lnTo>
                    <a:lnTo>
                      <a:pt x="184" y="407"/>
                    </a:lnTo>
                    <a:lnTo>
                      <a:pt x="176" y="406"/>
                    </a:lnTo>
                    <a:lnTo>
                      <a:pt x="160" y="401"/>
                    </a:lnTo>
                    <a:lnTo>
                      <a:pt x="146" y="392"/>
                    </a:lnTo>
                    <a:lnTo>
                      <a:pt x="138" y="395"/>
                    </a:lnTo>
                    <a:lnTo>
                      <a:pt x="121" y="394"/>
                    </a:lnTo>
                    <a:lnTo>
                      <a:pt x="113" y="391"/>
                    </a:lnTo>
                    <a:lnTo>
                      <a:pt x="71" y="397"/>
                    </a:lnTo>
                    <a:lnTo>
                      <a:pt x="64" y="401"/>
                    </a:lnTo>
                    <a:lnTo>
                      <a:pt x="62" y="408"/>
                    </a:lnTo>
                    <a:lnTo>
                      <a:pt x="55" y="414"/>
                    </a:lnTo>
                    <a:lnTo>
                      <a:pt x="41" y="422"/>
                    </a:lnTo>
                    <a:lnTo>
                      <a:pt x="32" y="421"/>
                    </a:lnTo>
                    <a:lnTo>
                      <a:pt x="24" y="422"/>
                    </a:lnTo>
                    <a:lnTo>
                      <a:pt x="17" y="428"/>
                    </a:lnTo>
                    <a:close/>
                  </a:path>
                </a:pathLst>
              </a:custGeom>
              <a:grpFill/>
              <a:ln w="6350" cap="flat" cmpd="sng">
                <a:noFill/>
                <a:prstDash val="solid"/>
                <a:round/>
                <a:headEnd type="none" w="med" len="med"/>
                <a:tailEnd type="none" w="med" len="med"/>
              </a:ln>
              <a:effectLst/>
            </p:spPr>
            <p:txBody>
              <a:bodyPr/>
              <a:lstStyle/>
              <a:p>
                <a:endParaRPr lang="en-US" sz="1013" dirty="0"/>
              </a:p>
            </p:txBody>
          </p:sp>
          <p:grpSp>
            <p:nvGrpSpPr>
              <p:cNvPr id="261" name="Group 199"/>
              <p:cNvGrpSpPr>
                <a:grpSpLocks noChangeAspect="1"/>
              </p:cNvGrpSpPr>
              <p:nvPr/>
            </p:nvGrpSpPr>
            <p:grpSpPr bwMode="gray">
              <a:xfrm>
                <a:off x="5033169" y="2808635"/>
                <a:ext cx="68263" cy="68263"/>
                <a:chOff x="2688" y="1930"/>
                <a:chExt cx="43" cy="43"/>
              </a:xfrm>
              <a:grpFill/>
            </p:grpSpPr>
            <p:sp>
              <p:nvSpPr>
                <p:cNvPr id="284" name="Freeform 200"/>
                <p:cNvSpPr>
                  <a:spLocks noChangeAspect="1"/>
                </p:cNvSpPr>
                <p:nvPr/>
              </p:nvSpPr>
              <p:spPr bwMode="gray">
                <a:xfrm>
                  <a:off x="2688" y="1930"/>
                  <a:ext cx="43" cy="43"/>
                </a:xfrm>
                <a:custGeom>
                  <a:avLst/>
                  <a:gdLst/>
                  <a:ahLst/>
                  <a:cxnLst>
                    <a:cxn ang="0">
                      <a:pos x="145" y="208"/>
                    </a:cxn>
                    <a:cxn ang="0">
                      <a:pos x="129" y="192"/>
                    </a:cxn>
                    <a:cxn ang="0">
                      <a:pos x="114" y="180"/>
                    </a:cxn>
                    <a:cxn ang="0">
                      <a:pos x="98" y="179"/>
                    </a:cxn>
                    <a:cxn ang="0">
                      <a:pos x="82" y="140"/>
                    </a:cxn>
                    <a:cxn ang="0">
                      <a:pos x="52" y="114"/>
                    </a:cxn>
                    <a:cxn ang="0">
                      <a:pos x="35" y="93"/>
                    </a:cxn>
                    <a:cxn ang="0">
                      <a:pos x="23" y="73"/>
                    </a:cxn>
                    <a:cxn ang="0">
                      <a:pos x="22" y="60"/>
                    </a:cxn>
                    <a:cxn ang="0">
                      <a:pos x="7" y="40"/>
                    </a:cxn>
                    <a:cxn ang="0">
                      <a:pos x="3" y="29"/>
                    </a:cxn>
                    <a:cxn ang="0">
                      <a:pos x="8" y="0"/>
                    </a:cxn>
                    <a:cxn ang="0">
                      <a:pos x="30" y="19"/>
                    </a:cxn>
                    <a:cxn ang="0">
                      <a:pos x="61" y="4"/>
                    </a:cxn>
                    <a:cxn ang="0">
                      <a:pos x="79" y="8"/>
                    </a:cxn>
                    <a:cxn ang="0">
                      <a:pos x="89" y="9"/>
                    </a:cxn>
                    <a:cxn ang="0">
                      <a:pos x="108" y="9"/>
                    </a:cxn>
                    <a:cxn ang="0">
                      <a:pos x="125" y="9"/>
                    </a:cxn>
                    <a:cxn ang="0">
                      <a:pos x="135" y="16"/>
                    </a:cxn>
                    <a:cxn ang="0">
                      <a:pos x="152" y="18"/>
                    </a:cxn>
                    <a:cxn ang="0">
                      <a:pos x="162" y="14"/>
                    </a:cxn>
                    <a:cxn ang="0">
                      <a:pos x="167" y="28"/>
                    </a:cxn>
                    <a:cxn ang="0">
                      <a:pos x="186" y="28"/>
                    </a:cxn>
                    <a:cxn ang="0">
                      <a:pos x="200" y="35"/>
                    </a:cxn>
                    <a:cxn ang="0">
                      <a:pos x="190" y="57"/>
                    </a:cxn>
                    <a:cxn ang="0">
                      <a:pos x="189" y="63"/>
                    </a:cxn>
                    <a:cxn ang="0">
                      <a:pos x="191" y="76"/>
                    </a:cxn>
                    <a:cxn ang="0">
                      <a:pos x="199" y="79"/>
                    </a:cxn>
                    <a:cxn ang="0">
                      <a:pos x="207" y="87"/>
                    </a:cxn>
                    <a:cxn ang="0">
                      <a:pos x="212" y="93"/>
                    </a:cxn>
                    <a:cxn ang="0">
                      <a:pos x="211" y="102"/>
                    </a:cxn>
                    <a:cxn ang="0">
                      <a:pos x="195" y="98"/>
                    </a:cxn>
                    <a:cxn ang="0">
                      <a:pos x="201" y="109"/>
                    </a:cxn>
                    <a:cxn ang="0">
                      <a:pos x="208" y="126"/>
                    </a:cxn>
                    <a:cxn ang="0">
                      <a:pos x="202" y="129"/>
                    </a:cxn>
                    <a:cxn ang="0">
                      <a:pos x="192" y="135"/>
                    </a:cxn>
                    <a:cxn ang="0">
                      <a:pos x="184" y="136"/>
                    </a:cxn>
                    <a:cxn ang="0">
                      <a:pos x="176" y="137"/>
                    </a:cxn>
                    <a:cxn ang="0">
                      <a:pos x="183" y="146"/>
                    </a:cxn>
                    <a:cxn ang="0">
                      <a:pos x="183" y="157"/>
                    </a:cxn>
                    <a:cxn ang="0">
                      <a:pos x="178" y="149"/>
                    </a:cxn>
                    <a:cxn ang="0">
                      <a:pos x="163" y="156"/>
                    </a:cxn>
                    <a:cxn ang="0">
                      <a:pos x="160" y="170"/>
                    </a:cxn>
                    <a:cxn ang="0">
                      <a:pos x="151" y="175"/>
                    </a:cxn>
                    <a:cxn ang="0">
                      <a:pos x="149" y="189"/>
                    </a:cxn>
                    <a:cxn ang="0">
                      <a:pos x="154" y="201"/>
                    </a:cxn>
                  </a:cxnLst>
                  <a:rect l="0" t="0" r="r" b="b"/>
                  <a:pathLst>
                    <a:path w="215" h="216">
                      <a:moveTo>
                        <a:pt x="149" y="216"/>
                      </a:moveTo>
                      <a:lnTo>
                        <a:pt x="149" y="208"/>
                      </a:lnTo>
                      <a:lnTo>
                        <a:pt x="145" y="208"/>
                      </a:lnTo>
                      <a:lnTo>
                        <a:pt x="146" y="203"/>
                      </a:lnTo>
                      <a:lnTo>
                        <a:pt x="137" y="202"/>
                      </a:lnTo>
                      <a:lnTo>
                        <a:pt x="129" y="192"/>
                      </a:lnTo>
                      <a:lnTo>
                        <a:pt x="122" y="191"/>
                      </a:lnTo>
                      <a:lnTo>
                        <a:pt x="114" y="185"/>
                      </a:lnTo>
                      <a:lnTo>
                        <a:pt x="114" y="180"/>
                      </a:lnTo>
                      <a:lnTo>
                        <a:pt x="106" y="179"/>
                      </a:lnTo>
                      <a:lnTo>
                        <a:pt x="99" y="184"/>
                      </a:lnTo>
                      <a:lnTo>
                        <a:pt x="98" y="179"/>
                      </a:lnTo>
                      <a:lnTo>
                        <a:pt x="105" y="175"/>
                      </a:lnTo>
                      <a:lnTo>
                        <a:pt x="83" y="151"/>
                      </a:lnTo>
                      <a:lnTo>
                        <a:pt x="82" y="140"/>
                      </a:lnTo>
                      <a:lnTo>
                        <a:pt x="77" y="136"/>
                      </a:lnTo>
                      <a:lnTo>
                        <a:pt x="72" y="133"/>
                      </a:lnTo>
                      <a:lnTo>
                        <a:pt x="52" y="114"/>
                      </a:lnTo>
                      <a:lnTo>
                        <a:pt x="51" y="109"/>
                      </a:lnTo>
                      <a:lnTo>
                        <a:pt x="41" y="95"/>
                      </a:lnTo>
                      <a:lnTo>
                        <a:pt x="35" y="93"/>
                      </a:lnTo>
                      <a:lnTo>
                        <a:pt x="27" y="81"/>
                      </a:lnTo>
                      <a:lnTo>
                        <a:pt x="22" y="79"/>
                      </a:lnTo>
                      <a:lnTo>
                        <a:pt x="23" y="73"/>
                      </a:lnTo>
                      <a:lnTo>
                        <a:pt x="25" y="71"/>
                      </a:lnTo>
                      <a:lnTo>
                        <a:pt x="22" y="65"/>
                      </a:lnTo>
                      <a:lnTo>
                        <a:pt x="22" y="60"/>
                      </a:lnTo>
                      <a:lnTo>
                        <a:pt x="16" y="54"/>
                      </a:lnTo>
                      <a:lnTo>
                        <a:pt x="12" y="41"/>
                      </a:lnTo>
                      <a:lnTo>
                        <a:pt x="7" y="40"/>
                      </a:lnTo>
                      <a:lnTo>
                        <a:pt x="0" y="34"/>
                      </a:lnTo>
                      <a:lnTo>
                        <a:pt x="0" y="31"/>
                      </a:lnTo>
                      <a:lnTo>
                        <a:pt x="3" y="29"/>
                      </a:lnTo>
                      <a:lnTo>
                        <a:pt x="2" y="25"/>
                      </a:lnTo>
                      <a:lnTo>
                        <a:pt x="2" y="6"/>
                      </a:lnTo>
                      <a:lnTo>
                        <a:pt x="8" y="0"/>
                      </a:lnTo>
                      <a:lnTo>
                        <a:pt x="17" y="2"/>
                      </a:lnTo>
                      <a:lnTo>
                        <a:pt x="17" y="4"/>
                      </a:lnTo>
                      <a:lnTo>
                        <a:pt x="30" y="19"/>
                      </a:lnTo>
                      <a:lnTo>
                        <a:pt x="34" y="19"/>
                      </a:lnTo>
                      <a:lnTo>
                        <a:pt x="43" y="2"/>
                      </a:lnTo>
                      <a:lnTo>
                        <a:pt x="61" y="4"/>
                      </a:lnTo>
                      <a:lnTo>
                        <a:pt x="65" y="0"/>
                      </a:lnTo>
                      <a:lnTo>
                        <a:pt x="67" y="0"/>
                      </a:lnTo>
                      <a:lnTo>
                        <a:pt x="79" y="8"/>
                      </a:lnTo>
                      <a:lnTo>
                        <a:pt x="83" y="8"/>
                      </a:lnTo>
                      <a:lnTo>
                        <a:pt x="86" y="6"/>
                      </a:lnTo>
                      <a:lnTo>
                        <a:pt x="89" y="9"/>
                      </a:lnTo>
                      <a:lnTo>
                        <a:pt x="104" y="12"/>
                      </a:lnTo>
                      <a:lnTo>
                        <a:pt x="105" y="9"/>
                      </a:lnTo>
                      <a:lnTo>
                        <a:pt x="108" y="9"/>
                      </a:lnTo>
                      <a:lnTo>
                        <a:pt x="116" y="17"/>
                      </a:lnTo>
                      <a:lnTo>
                        <a:pt x="119" y="17"/>
                      </a:lnTo>
                      <a:lnTo>
                        <a:pt x="125" y="9"/>
                      </a:lnTo>
                      <a:lnTo>
                        <a:pt x="129" y="9"/>
                      </a:lnTo>
                      <a:lnTo>
                        <a:pt x="132" y="14"/>
                      </a:lnTo>
                      <a:lnTo>
                        <a:pt x="135" y="16"/>
                      </a:lnTo>
                      <a:lnTo>
                        <a:pt x="137" y="11"/>
                      </a:lnTo>
                      <a:lnTo>
                        <a:pt x="148" y="12"/>
                      </a:lnTo>
                      <a:lnTo>
                        <a:pt x="152" y="18"/>
                      </a:lnTo>
                      <a:lnTo>
                        <a:pt x="154" y="17"/>
                      </a:lnTo>
                      <a:lnTo>
                        <a:pt x="154" y="14"/>
                      </a:lnTo>
                      <a:lnTo>
                        <a:pt x="162" y="14"/>
                      </a:lnTo>
                      <a:lnTo>
                        <a:pt x="168" y="22"/>
                      </a:lnTo>
                      <a:lnTo>
                        <a:pt x="167" y="27"/>
                      </a:lnTo>
                      <a:lnTo>
                        <a:pt x="167" y="28"/>
                      </a:lnTo>
                      <a:lnTo>
                        <a:pt x="173" y="33"/>
                      </a:lnTo>
                      <a:lnTo>
                        <a:pt x="180" y="33"/>
                      </a:lnTo>
                      <a:lnTo>
                        <a:pt x="186" y="28"/>
                      </a:lnTo>
                      <a:lnTo>
                        <a:pt x="199" y="28"/>
                      </a:lnTo>
                      <a:lnTo>
                        <a:pt x="201" y="31"/>
                      </a:lnTo>
                      <a:lnTo>
                        <a:pt x="200" y="35"/>
                      </a:lnTo>
                      <a:lnTo>
                        <a:pt x="200" y="39"/>
                      </a:lnTo>
                      <a:lnTo>
                        <a:pt x="195" y="46"/>
                      </a:lnTo>
                      <a:lnTo>
                        <a:pt x="190" y="57"/>
                      </a:lnTo>
                      <a:lnTo>
                        <a:pt x="188" y="59"/>
                      </a:lnTo>
                      <a:lnTo>
                        <a:pt x="188" y="61"/>
                      </a:lnTo>
                      <a:lnTo>
                        <a:pt x="189" y="63"/>
                      </a:lnTo>
                      <a:lnTo>
                        <a:pt x="185" y="68"/>
                      </a:lnTo>
                      <a:lnTo>
                        <a:pt x="188" y="76"/>
                      </a:lnTo>
                      <a:lnTo>
                        <a:pt x="191" y="76"/>
                      </a:lnTo>
                      <a:lnTo>
                        <a:pt x="194" y="78"/>
                      </a:lnTo>
                      <a:lnTo>
                        <a:pt x="197" y="77"/>
                      </a:lnTo>
                      <a:lnTo>
                        <a:pt x="199" y="79"/>
                      </a:lnTo>
                      <a:lnTo>
                        <a:pt x="200" y="83"/>
                      </a:lnTo>
                      <a:lnTo>
                        <a:pt x="203" y="87"/>
                      </a:lnTo>
                      <a:lnTo>
                        <a:pt x="207" y="87"/>
                      </a:lnTo>
                      <a:lnTo>
                        <a:pt x="207" y="88"/>
                      </a:lnTo>
                      <a:lnTo>
                        <a:pt x="207" y="90"/>
                      </a:lnTo>
                      <a:lnTo>
                        <a:pt x="212" y="93"/>
                      </a:lnTo>
                      <a:lnTo>
                        <a:pt x="215" y="94"/>
                      </a:lnTo>
                      <a:lnTo>
                        <a:pt x="215" y="97"/>
                      </a:lnTo>
                      <a:lnTo>
                        <a:pt x="211" y="102"/>
                      </a:lnTo>
                      <a:lnTo>
                        <a:pt x="202" y="102"/>
                      </a:lnTo>
                      <a:lnTo>
                        <a:pt x="197" y="98"/>
                      </a:lnTo>
                      <a:lnTo>
                        <a:pt x="195" y="98"/>
                      </a:lnTo>
                      <a:lnTo>
                        <a:pt x="194" y="100"/>
                      </a:lnTo>
                      <a:lnTo>
                        <a:pt x="195" y="102"/>
                      </a:lnTo>
                      <a:lnTo>
                        <a:pt x="201" y="109"/>
                      </a:lnTo>
                      <a:lnTo>
                        <a:pt x="207" y="117"/>
                      </a:lnTo>
                      <a:lnTo>
                        <a:pt x="210" y="119"/>
                      </a:lnTo>
                      <a:lnTo>
                        <a:pt x="208" y="126"/>
                      </a:lnTo>
                      <a:lnTo>
                        <a:pt x="207" y="129"/>
                      </a:lnTo>
                      <a:lnTo>
                        <a:pt x="205" y="130"/>
                      </a:lnTo>
                      <a:lnTo>
                        <a:pt x="202" y="129"/>
                      </a:lnTo>
                      <a:lnTo>
                        <a:pt x="200" y="129"/>
                      </a:lnTo>
                      <a:lnTo>
                        <a:pt x="197" y="132"/>
                      </a:lnTo>
                      <a:lnTo>
                        <a:pt x="192" y="135"/>
                      </a:lnTo>
                      <a:lnTo>
                        <a:pt x="189" y="135"/>
                      </a:lnTo>
                      <a:lnTo>
                        <a:pt x="186" y="136"/>
                      </a:lnTo>
                      <a:lnTo>
                        <a:pt x="184" y="136"/>
                      </a:lnTo>
                      <a:lnTo>
                        <a:pt x="183" y="133"/>
                      </a:lnTo>
                      <a:lnTo>
                        <a:pt x="180" y="133"/>
                      </a:lnTo>
                      <a:lnTo>
                        <a:pt x="176" y="137"/>
                      </a:lnTo>
                      <a:lnTo>
                        <a:pt x="178" y="140"/>
                      </a:lnTo>
                      <a:lnTo>
                        <a:pt x="181" y="141"/>
                      </a:lnTo>
                      <a:lnTo>
                        <a:pt x="183" y="146"/>
                      </a:lnTo>
                      <a:lnTo>
                        <a:pt x="184" y="149"/>
                      </a:lnTo>
                      <a:lnTo>
                        <a:pt x="184" y="154"/>
                      </a:lnTo>
                      <a:lnTo>
                        <a:pt x="183" y="157"/>
                      </a:lnTo>
                      <a:lnTo>
                        <a:pt x="180" y="157"/>
                      </a:lnTo>
                      <a:lnTo>
                        <a:pt x="179" y="154"/>
                      </a:lnTo>
                      <a:lnTo>
                        <a:pt x="178" y="149"/>
                      </a:lnTo>
                      <a:lnTo>
                        <a:pt x="175" y="148"/>
                      </a:lnTo>
                      <a:lnTo>
                        <a:pt x="172" y="148"/>
                      </a:lnTo>
                      <a:lnTo>
                        <a:pt x="163" y="156"/>
                      </a:lnTo>
                      <a:lnTo>
                        <a:pt x="162" y="160"/>
                      </a:lnTo>
                      <a:lnTo>
                        <a:pt x="160" y="163"/>
                      </a:lnTo>
                      <a:lnTo>
                        <a:pt x="160" y="170"/>
                      </a:lnTo>
                      <a:lnTo>
                        <a:pt x="158" y="173"/>
                      </a:lnTo>
                      <a:lnTo>
                        <a:pt x="153" y="173"/>
                      </a:lnTo>
                      <a:lnTo>
                        <a:pt x="151" y="175"/>
                      </a:lnTo>
                      <a:lnTo>
                        <a:pt x="151" y="184"/>
                      </a:lnTo>
                      <a:lnTo>
                        <a:pt x="149" y="185"/>
                      </a:lnTo>
                      <a:lnTo>
                        <a:pt x="149" y="189"/>
                      </a:lnTo>
                      <a:lnTo>
                        <a:pt x="152" y="194"/>
                      </a:lnTo>
                      <a:lnTo>
                        <a:pt x="154" y="196"/>
                      </a:lnTo>
                      <a:lnTo>
                        <a:pt x="154" y="201"/>
                      </a:lnTo>
                      <a:lnTo>
                        <a:pt x="149" y="208"/>
                      </a:lnTo>
                      <a:lnTo>
                        <a:pt x="149" y="216"/>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285" name="Freeform 201"/>
                <p:cNvSpPr>
                  <a:spLocks noChangeAspect="1"/>
                </p:cNvSpPr>
                <p:nvPr/>
              </p:nvSpPr>
              <p:spPr bwMode="gray">
                <a:xfrm>
                  <a:off x="2703" y="1965"/>
                  <a:ext cx="15" cy="8"/>
                </a:xfrm>
                <a:custGeom>
                  <a:avLst/>
                  <a:gdLst/>
                  <a:ahLst/>
                  <a:cxnLst>
                    <a:cxn ang="0">
                      <a:pos x="75" y="42"/>
                    </a:cxn>
                    <a:cxn ang="0">
                      <a:pos x="45" y="20"/>
                    </a:cxn>
                    <a:cxn ang="0">
                      <a:pos x="29" y="17"/>
                    </a:cxn>
                    <a:cxn ang="0">
                      <a:pos x="13" y="7"/>
                    </a:cxn>
                    <a:cxn ang="0">
                      <a:pos x="0" y="5"/>
                    </a:cxn>
                    <a:cxn ang="0">
                      <a:pos x="4" y="0"/>
                    </a:cxn>
                    <a:cxn ang="0">
                      <a:pos x="15" y="2"/>
                    </a:cxn>
                    <a:cxn ang="0">
                      <a:pos x="20" y="10"/>
                    </a:cxn>
                    <a:cxn ang="0">
                      <a:pos x="25" y="10"/>
                    </a:cxn>
                    <a:cxn ang="0">
                      <a:pos x="32" y="5"/>
                    </a:cxn>
                    <a:cxn ang="0">
                      <a:pos x="40" y="6"/>
                    </a:cxn>
                    <a:cxn ang="0">
                      <a:pos x="40" y="11"/>
                    </a:cxn>
                    <a:cxn ang="0">
                      <a:pos x="48" y="17"/>
                    </a:cxn>
                    <a:cxn ang="0">
                      <a:pos x="55" y="18"/>
                    </a:cxn>
                    <a:cxn ang="0">
                      <a:pos x="63" y="28"/>
                    </a:cxn>
                    <a:cxn ang="0">
                      <a:pos x="72" y="29"/>
                    </a:cxn>
                    <a:cxn ang="0">
                      <a:pos x="71" y="34"/>
                    </a:cxn>
                    <a:cxn ang="0">
                      <a:pos x="75" y="34"/>
                    </a:cxn>
                    <a:cxn ang="0">
                      <a:pos x="75" y="42"/>
                    </a:cxn>
                  </a:cxnLst>
                  <a:rect l="0" t="0" r="r" b="b"/>
                  <a:pathLst>
                    <a:path w="75" h="42">
                      <a:moveTo>
                        <a:pt x="75" y="42"/>
                      </a:moveTo>
                      <a:lnTo>
                        <a:pt x="45" y="20"/>
                      </a:lnTo>
                      <a:lnTo>
                        <a:pt x="29" y="17"/>
                      </a:lnTo>
                      <a:lnTo>
                        <a:pt x="13" y="7"/>
                      </a:lnTo>
                      <a:lnTo>
                        <a:pt x="0" y="5"/>
                      </a:lnTo>
                      <a:lnTo>
                        <a:pt x="4" y="0"/>
                      </a:lnTo>
                      <a:lnTo>
                        <a:pt x="15" y="2"/>
                      </a:lnTo>
                      <a:lnTo>
                        <a:pt x="20" y="10"/>
                      </a:lnTo>
                      <a:lnTo>
                        <a:pt x="25" y="10"/>
                      </a:lnTo>
                      <a:lnTo>
                        <a:pt x="32" y="5"/>
                      </a:lnTo>
                      <a:lnTo>
                        <a:pt x="40" y="6"/>
                      </a:lnTo>
                      <a:lnTo>
                        <a:pt x="40" y="11"/>
                      </a:lnTo>
                      <a:lnTo>
                        <a:pt x="48" y="17"/>
                      </a:lnTo>
                      <a:lnTo>
                        <a:pt x="55" y="18"/>
                      </a:lnTo>
                      <a:lnTo>
                        <a:pt x="63" y="28"/>
                      </a:lnTo>
                      <a:lnTo>
                        <a:pt x="72" y="29"/>
                      </a:lnTo>
                      <a:lnTo>
                        <a:pt x="71" y="34"/>
                      </a:lnTo>
                      <a:lnTo>
                        <a:pt x="75" y="34"/>
                      </a:lnTo>
                      <a:lnTo>
                        <a:pt x="75" y="42"/>
                      </a:lnTo>
                      <a:close/>
                    </a:path>
                  </a:pathLst>
                </a:custGeom>
                <a:grpFill/>
                <a:ln w="6350" cap="flat" cmpd="sng">
                  <a:noFill/>
                  <a:prstDash val="solid"/>
                  <a:round/>
                  <a:headEnd type="none" w="med" len="med"/>
                  <a:tailEnd type="none" w="med" len="med"/>
                </a:ln>
                <a:effectLst/>
              </p:spPr>
              <p:txBody>
                <a:bodyPr/>
                <a:lstStyle/>
                <a:p>
                  <a:endParaRPr lang="en-US" sz="1013" dirty="0"/>
                </a:p>
              </p:txBody>
            </p:sp>
          </p:grpSp>
          <p:sp>
            <p:nvSpPr>
              <p:cNvPr id="262" name="Freeform 202"/>
              <p:cNvSpPr>
                <a:spLocks noChangeAspect="1"/>
              </p:cNvSpPr>
              <p:nvPr/>
            </p:nvSpPr>
            <p:spPr bwMode="gray">
              <a:xfrm>
                <a:off x="5128419" y="2973735"/>
                <a:ext cx="39688" cy="41275"/>
              </a:xfrm>
              <a:custGeom>
                <a:avLst/>
                <a:gdLst/>
                <a:ahLst/>
                <a:cxnLst>
                  <a:cxn ang="0">
                    <a:pos x="49" y="0"/>
                  </a:cxn>
                  <a:cxn ang="0">
                    <a:pos x="35" y="2"/>
                  </a:cxn>
                  <a:cxn ang="0">
                    <a:pos x="21" y="12"/>
                  </a:cxn>
                  <a:cxn ang="0">
                    <a:pos x="13" y="8"/>
                  </a:cxn>
                  <a:cxn ang="0">
                    <a:pos x="2" y="28"/>
                  </a:cxn>
                  <a:cxn ang="0">
                    <a:pos x="0" y="37"/>
                  </a:cxn>
                  <a:cxn ang="0">
                    <a:pos x="6" y="50"/>
                  </a:cxn>
                  <a:cxn ang="0">
                    <a:pos x="21" y="58"/>
                  </a:cxn>
                  <a:cxn ang="0">
                    <a:pos x="28" y="70"/>
                  </a:cxn>
                  <a:cxn ang="0">
                    <a:pos x="23" y="86"/>
                  </a:cxn>
                  <a:cxn ang="0">
                    <a:pos x="26" y="99"/>
                  </a:cxn>
                  <a:cxn ang="0">
                    <a:pos x="32" y="106"/>
                  </a:cxn>
                  <a:cxn ang="0">
                    <a:pos x="39" y="108"/>
                  </a:cxn>
                  <a:cxn ang="0">
                    <a:pos x="42" y="98"/>
                  </a:cxn>
                  <a:cxn ang="0">
                    <a:pos x="49" y="90"/>
                  </a:cxn>
                  <a:cxn ang="0">
                    <a:pos x="53" y="96"/>
                  </a:cxn>
                  <a:cxn ang="0">
                    <a:pos x="60" y="103"/>
                  </a:cxn>
                  <a:cxn ang="0">
                    <a:pos x="65" y="119"/>
                  </a:cxn>
                  <a:cxn ang="0">
                    <a:pos x="66" y="130"/>
                  </a:cxn>
                  <a:cxn ang="0">
                    <a:pos x="71" y="131"/>
                  </a:cxn>
                  <a:cxn ang="0">
                    <a:pos x="76" y="110"/>
                  </a:cxn>
                  <a:cxn ang="0">
                    <a:pos x="85" y="107"/>
                  </a:cxn>
                  <a:cxn ang="0">
                    <a:pos x="91" y="117"/>
                  </a:cxn>
                  <a:cxn ang="0">
                    <a:pos x="98" y="124"/>
                  </a:cxn>
                  <a:cxn ang="0">
                    <a:pos x="107" y="129"/>
                  </a:cxn>
                  <a:cxn ang="0">
                    <a:pos x="105" y="107"/>
                  </a:cxn>
                  <a:cxn ang="0">
                    <a:pos x="98" y="77"/>
                  </a:cxn>
                  <a:cxn ang="0">
                    <a:pos x="91" y="66"/>
                  </a:cxn>
                  <a:cxn ang="0">
                    <a:pos x="88" y="54"/>
                  </a:cxn>
                  <a:cxn ang="0">
                    <a:pos x="105" y="66"/>
                  </a:cxn>
                  <a:cxn ang="0">
                    <a:pos x="108" y="71"/>
                  </a:cxn>
                  <a:cxn ang="0">
                    <a:pos x="113" y="71"/>
                  </a:cxn>
                  <a:cxn ang="0">
                    <a:pos x="119" y="65"/>
                  </a:cxn>
                  <a:cxn ang="0">
                    <a:pos x="128" y="64"/>
                  </a:cxn>
                  <a:cxn ang="0">
                    <a:pos x="126" y="56"/>
                  </a:cxn>
                  <a:cxn ang="0">
                    <a:pos x="114" y="48"/>
                  </a:cxn>
                  <a:cxn ang="0">
                    <a:pos x="107" y="33"/>
                  </a:cxn>
                  <a:cxn ang="0">
                    <a:pos x="107" y="26"/>
                  </a:cxn>
                  <a:cxn ang="0">
                    <a:pos x="98" y="21"/>
                  </a:cxn>
                  <a:cxn ang="0">
                    <a:pos x="74" y="12"/>
                  </a:cxn>
                  <a:cxn ang="0">
                    <a:pos x="61" y="8"/>
                  </a:cxn>
                  <a:cxn ang="0">
                    <a:pos x="55" y="8"/>
                  </a:cxn>
                  <a:cxn ang="0">
                    <a:pos x="49" y="0"/>
                  </a:cxn>
                </a:cxnLst>
                <a:rect l="0" t="0" r="r" b="b"/>
                <a:pathLst>
                  <a:path w="128" h="131">
                    <a:moveTo>
                      <a:pt x="49" y="0"/>
                    </a:moveTo>
                    <a:lnTo>
                      <a:pt x="35" y="2"/>
                    </a:lnTo>
                    <a:lnTo>
                      <a:pt x="21" y="12"/>
                    </a:lnTo>
                    <a:lnTo>
                      <a:pt x="13" y="8"/>
                    </a:lnTo>
                    <a:lnTo>
                      <a:pt x="2" y="28"/>
                    </a:lnTo>
                    <a:lnTo>
                      <a:pt x="0" y="37"/>
                    </a:lnTo>
                    <a:lnTo>
                      <a:pt x="6" y="50"/>
                    </a:lnTo>
                    <a:lnTo>
                      <a:pt x="21" y="58"/>
                    </a:lnTo>
                    <a:lnTo>
                      <a:pt x="28" y="70"/>
                    </a:lnTo>
                    <a:lnTo>
                      <a:pt x="23" y="86"/>
                    </a:lnTo>
                    <a:lnTo>
                      <a:pt x="26" y="99"/>
                    </a:lnTo>
                    <a:lnTo>
                      <a:pt x="32" y="106"/>
                    </a:lnTo>
                    <a:lnTo>
                      <a:pt x="39" y="108"/>
                    </a:lnTo>
                    <a:lnTo>
                      <a:pt x="42" y="98"/>
                    </a:lnTo>
                    <a:lnTo>
                      <a:pt x="49" y="90"/>
                    </a:lnTo>
                    <a:lnTo>
                      <a:pt x="53" y="96"/>
                    </a:lnTo>
                    <a:lnTo>
                      <a:pt x="60" y="103"/>
                    </a:lnTo>
                    <a:lnTo>
                      <a:pt x="65" y="119"/>
                    </a:lnTo>
                    <a:lnTo>
                      <a:pt x="66" y="130"/>
                    </a:lnTo>
                    <a:lnTo>
                      <a:pt x="71" y="131"/>
                    </a:lnTo>
                    <a:lnTo>
                      <a:pt x="76" y="110"/>
                    </a:lnTo>
                    <a:lnTo>
                      <a:pt x="85" y="107"/>
                    </a:lnTo>
                    <a:lnTo>
                      <a:pt x="91" y="117"/>
                    </a:lnTo>
                    <a:lnTo>
                      <a:pt x="98" y="124"/>
                    </a:lnTo>
                    <a:lnTo>
                      <a:pt x="107" y="129"/>
                    </a:lnTo>
                    <a:lnTo>
                      <a:pt x="105" y="107"/>
                    </a:lnTo>
                    <a:lnTo>
                      <a:pt x="98" y="77"/>
                    </a:lnTo>
                    <a:lnTo>
                      <a:pt x="91" y="66"/>
                    </a:lnTo>
                    <a:lnTo>
                      <a:pt x="88" y="54"/>
                    </a:lnTo>
                    <a:lnTo>
                      <a:pt x="105" y="66"/>
                    </a:lnTo>
                    <a:lnTo>
                      <a:pt x="108" y="71"/>
                    </a:lnTo>
                    <a:lnTo>
                      <a:pt x="113" y="71"/>
                    </a:lnTo>
                    <a:lnTo>
                      <a:pt x="119" y="65"/>
                    </a:lnTo>
                    <a:lnTo>
                      <a:pt x="128" y="64"/>
                    </a:lnTo>
                    <a:lnTo>
                      <a:pt x="126" y="56"/>
                    </a:lnTo>
                    <a:lnTo>
                      <a:pt x="114" y="48"/>
                    </a:lnTo>
                    <a:lnTo>
                      <a:pt x="107" y="33"/>
                    </a:lnTo>
                    <a:lnTo>
                      <a:pt x="107" y="26"/>
                    </a:lnTo>
                    <a:lnTo>
                      <a:pt x="98" y="21"/>
                    </a:lnTo>
                    <a:lnTo>
                      <a:pt x="74" y="12"/>
                    </a:lnTo>
                    <a:lnTo>
                      <a:pt x="61" y="8"/>
                    </a:lnTo>
                    <a:lnTo>
                      <a:pt x="55" y="8"/>
                    </a:lnTo>
                    <a:lnTo>
                      <a:pt x="49" y="0"/>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263" name="Freeform 203"/>
              <p:cNvSpPr>
                <a:spLocks noChangeAspect="1"/>
              </p:cNvSpPr>
              <p:nvPr/>
            </p:nvSpPr>
            <p:spPr bwMode="gray">
              <a:xfrm>
                <a:off x="5110956" y="2894360"/>
                <a:ext cx="111125" cy="93663"/>
              </a:xfrm>
              <a:custGeom>
                <a:avLst/>
                <a:gdLst/>
                <a:ahLst/>
                <a:cxnLst>
                  <a:cxn ang="0">
                    <a:pos x="314" y="70"/>
                  </a:cxn>
                  <a:cxn ang="0">
                    <a:pos x="258" y="65"/>
                  </a:cxn>
                  <a:cxn ang="0">
                    <a:pos x="245" y="66"/>
                  </a:cxn>
                  <a:cxn ang="0">
                    <a:pos x="223" y="73"/>
                  </a:cxn>
                  <a:cxn ang="0">
                    <a:pos x="193" y="86"/>
                  </a:cxn>
                  <a:cxn ang="0">
                    <a:pos x="216" y="100"/>
                  </a:cxn>
                  <a:cxn ang="0">
                    <a:pos x="227" y="116"/>
                  </a:cxn>
                  <a:cxn ang="0">
                    <a:pos x="201" y="103"/>
                  </a:cxn>
                  <a:cxn ang="0">
                    <a:pos x="207" y="120"/>
                  </a:cxn>
                  <a:cxn ang="0">
                    <a:pos x="201" y="125"/>
                  </a:cxn>
                  <a:cxn ang="0">
                    <a:pos x="185" y="111"/>
                  </a:cxn>
                  <a:cxn ang="0">
                    <a:pos x="184" y="124"/>
                  </a:cxn>
                  <a:cxn ang="0">
                    <a:pos x="188" y="135"/>
                  </a:cxn>
                  <a:cxn ang="0">
                    <a:pos x="172" y="111"/>
                  </a:cxn>
                  <a:cxn ang="0">
                    <a:pos x="148" y="93"/>
                  </a:cxn>
                  <a:cxn ang="0">
                    <a:pos x="137" y="90"/>
                  </a:cxn>
                  <a:cxn ang="0">
                    <a:pos x="135" y="120"/>
                  </a:cxn>
                  <a:cxn ang="0">
                    <a:pos x="144" y="140"/>
                  </a:cxn>
                  <a:cxn ang="0">
                    <a:pos x="164" y="172"/>
                  </a:cxn>
                  <a:cxn ang="0">
                    <a:pos x="172" y="190"/>
                  </a:cxn>
                  <a:cxn ang="0">
                    <a:pos x="163" y="191"/>
                  </a:cxn>
                  <a:cxn ang="0">
                    <a:pos x="161" y="179"/>
                  </a:cxn>
                  <a:cxn ang="0">
                    <a:pos x="150" y="186"/>
                  </a:cxn>
                  <a:cxn ang="0">
                    <a:pos x="151" y="203"/>
                  </a:cxn>
                  <a:cxn ang="0">
                    <a:pos x="141" y="203"/>
                  </a:cxn>
                  <a:cxn ang="0">
                    <a:pos x="135" y="212"/>
                  </a:cxn>
                  <a:cxn ang="0">
                    <a:pos x="156" y="219"/>
                  </a:cxn>
                  <a:cxn ang="0">
                    <a:pos x="172" y="224"/>
                  </a:cxn>
                  <a:cxn ang="0">
                    <a:pos x="184" y="237"/>
                  </a:cxn>
                  <a:cxn ang="0">
                    <a:pos x="199" y="250"/>
                  </a:cxn>
                  <a:cxn ang="0">
                    <a:pos x="211" y="255"/>
                  </a:cxn>
                  <a:cxn ang="0">
                    <a:pos x="199" y="285"/>
                  </a:cxn>
                  <a:cxn ang="0">
                    <a:pos x="175" y="275"/>
                  </a:cxn>
                  <a:cxn ang="0">
                    <a:pos x="152" y="270"/>
                  </a:cxn>
                  <a:cxn ang="0">
                    <a:pos x="164" y="259"/>
                  </a:cxn>
                  <a:cxn ang="0">
                    <a:pos x="139" y="243"/>
                  </a:cxn>
                  <a:cxn ang="0">
                    <a:pos x="123" y="245"/>
                  </a:cxn>
                  <a:cxn ang="0">
                    <a:pos x="98" y="245"/>
                  </a:cxn>
                  <a:cxn ang="0">
                    <a:pos x="67" y="242"/>
                  </a:cxn>
                  <a:cxn ang="0">
                    <a:pos x="61" y="245"/>
                  </a:cxn>
                  <a:cxn ang="0">
                    <a:pos x="51" y="240"/>
                  </a:cxn>
                  <a:cxn ang="0">
                    <a:pos x="33" y="208"/>
                  </a:cxn>
                  <a:cxn ang="0">
                    <a:pos x="53" y="208"/>
                  </a:cxn>
                  <a:cxn ang="0">
                    <a:pos x="35" y="194"/>
                  </a:cxn>
                  <a:cxn ang="0">
                    <a:pos x="17" y="178"/>
                  </a:cxn>
                  <a:cxn ang="0">
                    <a:pos x="3" y="154"/>
                  </a:cxn>
                  <a:cxn ang="0">
                    <a:pos x="0" y="152"/>
                  </a:cxn>
                  <a:cxn ang="0">
                    <a:pos x="10" y="146"/>
                  </a:cxn>
                  <a:cxn ang="0">
                    <a:pos x="17" y="127"/>
                  </a:cxn>
                  <a:cxn ang="0">
                    <a:pos x="35" y="103"/>
                  </a:cxn>
                  <a:cxn ang="0">
                    <a:pos x="49" y="77"/>
                  </a:cxn>
                  <a:cxn ang="0">
                    <a:pos x="82" y="62"/>
                  </a:cxn>
                  <a:cxn ang="0">
                    <a:pos x="112" y="45"/>
                  </a:cxn>
                  <a:cxn ang="0">
                    <a:pos x="147" y="31"/>
                  </a:cxn>
                  <a:cxn ang="0">
                    <a:pos x="166" y="29"/>
                  </a:cxn>
                  <a:cxn ang="0">
                    <a:pos x="205" y="25"/>
                  </a:cxn>
                  <a:cxn ang="0">
                    <a:pos x="248" y="16"/>
                  </a:cxn>
                  <a:cxn ang="0">
                    <a:pos x="293" y="36"/>
                  </a:cxn>
                  <a:cxn ang="0">
                    <a:pos x="327" y="20"/>
                  </a:cxn>
                  <a:cxn ang="0">
                    <a:pos x="340" y="0"/>
                  </a:cxn>
                  <a:cxn ang="0">
                    <a:pos x="352" y="13"/>
                  </a:cxn>
                  <a:cxn ang="0">
                    <a:pos x="340" y="33"/>
                  </a:cxn>
                  <a:cxn ang="0">
                    <a:pos x="334" y="63"/>
                  </a:cxn>
                </a:cxnLst>
                <a:rect l="0" t="0" r="r" b="b"/>
                <a:pathLst>
                  <a:path w="352" h="293">
                    <a:moveTo>
                      <a:pt x="324" y="78"/>
                    </a:moveTo>
                    <a:lnTo>
                      <a:pt x="314" y="70"/>
                    </a:lnTo>
                    <a:lnTo>
                      <a:pt x="268" y="57"/>
                    </a:lnTo>
                    <a:lnTo>
                      <a:pt x="258" y="65"/>
                    </a:lnTo>
                    <a:lnTo>
                      <a:pt x="253" y="66"/>
                    </a:lnTo>
                    <a:lnTo>
                      <a:pt x="245" y="66"/>
                    </a:lnTo>
                    <a:lnTo>
                      <a:pt x="234" y="62"/>
                    </a:lnTo>
                    <a:lnTo>
                      <a:pt x="223" y="73"/>
                    </a:lnTo>
                    <a:lnTo>
                      <a:pt x="207" y="76"/>
                    </a:lnTo>
                    <a:lnTo>
                      <a:pt x="193" y="86"/>
                    </a:lnTo>
                    <a:lnTo>
                      <a:pt x="201" y="94"/>
                    </a:lnTo>
                    <a:lnTo>
                      <a:pt x="216" y="100"/>
                    </a:lnTo>
                    <a:lnTo>
                      <a:pt x="225" y="110"/>
                    </a:lnTo>
                    <a:lnTo>
                      <a:pt x="227" y="116"/>
                    </a:lnTo>
                    <a:lnTo>
                      <a:pt x="217" y="106"/>
                    </a:lnTo>
                    <a:lnTo>
                      <a:pt x="201" y="103"/>
                    </a:lnTo>
                    <a:lnTo>
                      <a:pt x="196" y="113"/>
                    </a:lnTo>
                    <a:lnTo>
                      <a:pt x="207" y="120"/>
                    </a:lnTo>
                    <a:lnTo>
                      <a:pt x="209" y="133"/>
                    </a:lnTo>
                    <a:lnTo>
                      <a:pt x="201" y="125"/>
                    </a:lnTo>
                    <a:lnTo>
                      <a:pt x="195" y="115"/>
                    </a:lnTo>
                    <a:lnTo>
                      <a:pt x="185" y="111"/>
                    </a:lnTo>
                    <a:lnTo>
                      <a:pt x="182" y="113"/>
                    </a:lnTo>
                    <a:lnTo>
                      <a:pt x="184" y="124"/>
                    </a:lnTo>
                    <a:lnTo>
                      <a:pt x="193" y="131"/>
                    </a:lnTo>
                    <a:lnTo>
                      <a:pt x="188" y="135"/>
                    </a:lnTo>
                    <a:lnTo>
                      <a:pt x="177" y="125"/>
                    </a:lnTo>
                    <a:lnTo>
                      <a:pt x="172" y="111"/>
                    </a:lnTo>
                    <a:lnTo>
                      <a:pt x="148" y="97"/>
                    </a:lnTo>
                    <a:lnTo>
                      <a:pt x="148" y="93"/>
                    </a:lnTo>
                    <a:lnTo>
                      <a:pt x="151" y="86"/>
                    </a:lnTo>
                    <a:lnTo>
                      <a:pt x="137" y="90"/>
                    </a:lnTo>
                    <a:lnTo>
                      <a:pt x="135" y="105"/>
                    </a:lnTo>
                    <a:lnTo>
                      <a:pt x="135" y="120"/>
                    </a:lnTo>
                    <a:lnTo>
                      <a:pt x="136" y="132"/>
                    </a:lnTo>
                    <a:lnTo>
                      <a:pt x="144" y="140"/>
                    </a:lnTo>
                    <a:lnTo>
                      <a:pt x="147" y="154"/>
                    </a:lnTo>
                    <a:lnTo>
                      <a:pt x="164" y="172"/>
                    </a:lnTo>
                    <a:lnTo>
                      <a:pt x="169" y="181"/>
                    </a:lnTo>
                    <a:lnTo>
                      <a:pt x="172" y="190"/>
                    </a:lnTo>
                    <a:lnTo>
                      <a:pt x="167" y="192"/>
                    </a:lnTo>
                    <a:lnTo>
                      <a:pt x="163" y="191"/>
                    </a:lnTo>
                    <a:lnTo>
                      <a:pt x="164" y="185"/>
                    </a:lnTo>
                    <a:lnTo>
                      <a:pt x="161" y="179"/>
                    </a:lnTo>
                    <a:lnTo>
                      <a:pt x="151" y="178"/>
                    </a:lnTo>
                    <a:lnTo>
                      <a:pt x="150" y="186"/>
                    </a:lnTo>
                    <a:lnTo>
                      <a:pt x="155" y="200"/>
                    </a:lnTo>
                    <a:lnTo>
                      <a:pt x="151" y="203"/>
                    </a:lnTo>
                    <a:lnTo>
                      <a:pt x="147" y="203"/>
                    </a:lnTo>
                    <a:lnTo>
                      <a:pt x="141" y="203"/>
                    </a:lnTo>
                    <a:lnTo>
                      <a:pt x="131" y="206"/>
                    </a:lnTo>
                    <a:lnTo>
                      <a:pt x="135" y="212"/>
                    </a:lnTo>
                    <a:lnTo>
                      <a:pt x="147" y="217"/>
                    </a:lnTo>
                    <a:lnTo>
                      <a:pt x="156" y="219"/>
                    </a:lnTo>
                    <a:lnTo>
                      <a:pt x="163" y="224"/>
                    </a:lnTo>
                    <a:lnTo>
                      <a:pt x="172" y="224"/>
                    </a:lnTo>
                    <a:lnTo>
                      <a:pt x="177" y="237"/>
                    </a:lnTo>
                    <a:lnTo>
                      <a:pt x="184" y="237"/>
                    </a:lnTo>
                    <a:lnTo>
                      <a:pt x="190" y="244"/>
                    </a:lnTo>
                    <a:lnTo>
                      <a:pt x="199" y="250"/>
                    </a:lnTo>
                    <a:lnTo>
                      <a:pt x="204" y="250"/>
                    </a:lnTo>
                    <a:lnTo>
                      <a:pt x="211" y="255"/>
                    </a:lnTo>
                    <a:lnTo>
                      <a:pt x="212" y="293"/>
                    </a:lnTo>
                    <a:lnTo>
                      <a:pt x="199" y="285"/>
                    </a:lnTo>
                    <a:lnTo>
                      <a:pt x="189" y="272"/>
                    </a:lnTo>
                    <a:lnTo>
                      <a:pt x="175" y="275"/>
                    </a:lnTo>
                    <a:lnTo>
                      <a:pt x="161" y="275"/>
                    </a:lnTo>
                    <a:lnTo>
                      <a:pt x="152" y="270"/>
                    </a:lnTo>
                    <a:lnTo>
                      <a:pt x="162" y="266"/>
                    </a:lnTo>
                    <a:lnTo>
                      <a:pt x="164" y="259"/>
                    </a:lnTo>
                    <a:lnTo>
                      <a:pt x="152" y="256"/>
                    </a:lnTo>
                    <a:lnTo>
                      <a:pt x="139" y="243"/>
                    </a:lnTo>
                    <a:lnTo>
                      <a:pt x="132" y="249"/>
                    </a:lnTo>
                    <a:lnTo>
                      <a:pt x="123" y="245"/>
                    </a:lnTo>
                    <a:lnTo>
                      <a:pt x="110" y="248"/>
                    </a:lnTo>
                    <a:lnTo>
                      <a:pt x="98" y="245"/>
                    </a:lnTo>
                    <a:lnTo>
                      <a:pt x="81" y="248"/>
                    </a:lnTo>
                    <a:lnTo>
                      <a:pt x="67" y="242"/>
                    </a:lnTo>
                    <a:lnTo>
                      <a:pt x="64" y="242"/>
                    </a:lnTo>
                    <a:lnTo>
                      <a:pt x="61" y="245"/>
                    </a:lnTo>
                    <a:lnTo>
                      <a:pt x="55" y="248"/>
                    </a:lnTo>
                    <a:lnTo>
                      <a:pt x="51" y="240"/>
                    </a:lnTo>
                    <a:lnTo>
                      <a:pt x="45" y="228"/>
                    </a:lnTo>
                    <a:lnTo>
                      <a:pt x="33" y="208"/>
                    </a:lnTo>
                    <a:lnTo>
                      <a:pt x="43" y="210"/>
                    </a:lnTo>
                    <a:lnTo>
                      <a:pt x="53" y="208"/>
                    </a:lnTo>
                    <a:lnTo>
                      <a:pt x="49" y="200"/>
                    </a:lnTo>
                    <a:lnTo>
                      <a:pt x="35" y="194"/>
                    </a:lnTo>
                    <a:lnTo>
                      <a:pt x="33" y="203"/>
                    </a:lnTo>
                    <a:lnTo>
                      <a:pt x="17" y="178"/>
                    </a:lnTo>
                    <a:lnTo>
                      <a:pt x="7" y="170"/>
                    </a:lnTo>
                    <a:lnTo>
                      <a:pt x="3" y="154"/>
                    </a:lnTo>
                    <a:lnTo>
                      <a:pt x="1" y="152"/>
                    </a:lnTo>
                    <a:lnTo>
                      <a:pt x="0" y="152"/>
                    </a:lnTo>
                    <a:lnTo>
                      <a:pt x="1" y="152"/>
                    </a:lnTo>
                    <a:lnTo>
                      <a:pt x="10" y="146"/>
                    </a:lnTo>
                    <a:lnTo>
                      <a:pt x="15" y="140"/>
                    </a:lnTo>
                    <a:lnTo>
                      <a:pt x="17" y="127"/>
                    </a:lnTo>
                    <a:lnTo>
                      <a:pt x="27" y="120"/>
                    </a:lnTo>
                    <a:lnTo>
                      <a:pt x="35" y="103"/>
                    </a:lnTo>
                    <a:lnTo>
                      <a:pt x="49" y="92"/>
                    </a:lnTo>
                    <a:lnTo>
                      <a:pt x="49" y="77"/>
                    </a:lnTo>
                    <a:lnTo>
                      <a:pt x="46" y="67"/>
                    </a:lnTo>
                    <a:lnTo>
                      <a:pt x="82" y="62"/>
                    </a:lnTo>
                    <a:lnTo>
                      <a:pt x="93" y="52"/>
                    </a:lnTo>
                    <a:lnTo>
                      <a:pt x="112" y="45"/>
                    </a:lnTo>
                    <a:lnTo>
                      <a:pt x="132" y="45"/>
                    </a:lnTo>
                    <a:lnTo>
                      <a:pt x="147" y="31"/>
                    </a:lnTo>
                    <a:lnTo>
                      <a:pt x="153" y="29"/>
                    </a:lnTo>
                    <a:lnTo>
                      <a:pt x="166" y="29"/>
                    </a:lnTo>
                    <a:lnTo>
                      <a:pt x="183" y="25"/>
                    </a:lnTo>
                    <a:lnTo>
                      <a:pt x="205" y="25"/>
                    </a:lnTo>
                    <a:lnTo>
                      <a:pt x="236" y="16"/>
                    </a:lnTo>
                    <a:lnTo>
                      <a:pt x="248" y="16"/>
                    </a:lnTo>
                    <a:lnTo>
                      <a:pt x="258" y="24"/>
                    </a:lnTo>
                    <a:lnTo>
                      <a:pt x="293" y="36"/>
                    </a:lnTo>
                    <a:lnTo>
                      <a:pt x="313" y="33"/>
                    </a:lnTo>
                    <a:lnTo>
                      <a:pt x="327" y="20"/>
                    </a:lnTo>
                    <a:lnTo>
                      <a:pt x="329" y="1"/>
                    </a:lnTo>
                    <a:lnTo>
                      <a:pt x="340" y="0"/>
                    </a:lnTo>
                    <a:lnTo>
                      <a:pt x="343" y="6"/>
                    </a:lnTo>
                    <a:lnTo>
                      <a:pt x="352" y="13"/>
                    </a:lnTo>
                    <a:lnTo>
                      <a:pt x="351" y="24"/>
                    </a:lnTo>
                    <a:lnTo>
                      <a:pt x="340" y="33"/>
                    </a:lnTo>
                    <a:lnTo>
                      <a:pt x="338" y="49"/>
                    </a:lnTo>
                    <a:lnTo>
                      <a:pt x="334" y="63"/>
                    </a:lnTo>
                    <a:lnTo>
                      <a:pt x="324" y="78"/>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264" name="Freeform 204"/>
              <p:cNvSpPr>
                <a:spLocks noChangeAspect="1"/>
              </p:cNvSpPr>
              <p:nvPr/>
            </p:nvSpPr>
            <p:spPr bwMode="gray">
              <a:xfrm>
                <a:off x="5039519" y="2727672"/>
                <a:ext cx="117475" cy="69850"/>
              </a:xfrm>
              <a:custGeom>
                <a:avLst/>
                <a:gdLst/>
                <a:ahLst/>
                <a:cxnLst>
                  <a:cxn ang="0">
                    <a:pos x="71" y="47"/>
                  </a:cxn>
                  <a:cxn ang="0">
                    <a:pos x="128" y="64"/>
                  </a:cxn>
                  <a:cxn ang="0">
                    <a:pos x="147" y="44"/>
                  </a:cxn>
                  <a:cxn ang="0">
                    <a:pos x="194" y="26"/>
                  </a:cxn>
                  <a:cxn ang="0">
                    <a:pos x="225" y="24"/>
                  </a:cxn>
                  <a:cxn ang="0">
                    <a:pos x="240" y="10"/>
                  </a:cxn>
                  <a:cxn ang="0">
                    <a:pos x="273" y="2"/>
                  </a:cxn>
                  <a:cxn ang="0">
                    <a:pos x="300" y="5"/>
                  </a:cxn>
                  <a:cxn ang="0">
                    <a:pos x="329" y="12"/>
                  </a:cxn>
                  <a:cxn ang="0">
                    <a:pos x="356" y="29"/>
                  </a:cxn>
                  <a:cxn ang="0">
                    <a:pos x="369" y="48"/>
                  </a:cxn>
                  <a:cxn ang="0">
                    <a:pos x="357" y="62"/>
                  </a:cxn>
                  <a:cxn ang="0">
                    <a:pos x="335" y="69"/>
                  </a:cxn>
                  <a:cxn ang="0">
                    <a:pos x="324" y="86"/>
                  </a:cxn>
                  <a:cxn ang="0">
                    <a:pos x="316" y="108"/>
                  </a:cxn>
                  <a:cxn ang="0">
                    <a:pos x="298" y="135"/>
                  </a:cxn>
                  <a:cxn ang="0">
                    <a:pos x="284" y="161"/>
                  </a:cxn>
                  <a:cxn ang="0">
                    <a:pos x="260" y="185"/>
                  </a:cxn>
                  <a:cxn ang="0">
                    <a:pos x="225" y="195"/>
                  </a:cxn>
                  <a:cxn ang="0">
                    <a:pos x="209" y="193"/>
                  </a:cxn>
                  <a:cxn ang="0">
                    <a:pos x="181" y="204"/>
                  </a:cxn>
                  <a:cxn ang="0">
                    <a:pos x="160" y="209"/>
                  </a:cxn>
                  <a:cxn ang="0">
                    <a:pos x="133" y="218"/>
                  </a:cxn>
                  <a:cxn ang="0">
                    <a:pos x="102" y="223"/>
                  </a:cxn>
                  <a:cxn ang="0">
                    <a:pos x="76" y="210"/>
                  </a:cxn>
                  <a:cxn ang="0">
                    <a:pos x="50" y="188"/>
                  </a:cxn>
                  <a:cxn ang="0">
                    <a:pos x="28" y="167"/>
                  </a:cxn>
                  <a:cxn ang="0">
                    <a:pos x="15" y="140"/>
                  </a:cxn>
                  <a:cxn ang="0">
                    <a:pos x="0" y="136"/>
                  </a:cxn>
                  <a:cxn ang="0">
                    <a:pos x="21" y="123"/>
                  </a:cxn>
                  <a:cxn ang="0">
                    <a:pos x="20" y="102"/>
                  </a:cxn>
                  <a:cxn ang="0">
                    <a:pos x="22" y="75"/>
                  </a:cxn>
                  <a:cxn ang="0">
                    <a:pos x="53" y="67"/>
                  </a:cxn>
                  <a:cxn ang="0">
                    <a:pos x="58" y="39"/>
                  </a:cxn>
                </a:cxnLst>
                <a:rect l="0" t="0" r="r" b="b"/>
                <a:pathLst>
                  <a:path w="369" h="223">
                    <a:moveTo>
                      <a:pt x="58" y="39"/>
                    </a:moveTo>
                    <a:lnTo>
                      <a:pt x="71" y="47"/>
                    </a:lnTo>
                    <a:lnTo>
                      <a:pt x="95" y="65"/>
                    </a:lnTo>
                    <a:lnTo>
                      <a:pt x="128" y="64"/>
                    </a:lnTo>
                    <a:lnTo>
                      <a:pt x="134" y="64"/>
                    </a:lnTo>
                    <a:lnTo>
                      <a:pt x="147" y="44"/>
                    </a:lnTo>
                    <a:lnTo>
                      <a:pt x="178" y="35"/>
                    </a:lnTo>
                    <a:lnTo>
                      <a:pt x="194" y="26"/>
                    </a:lnTo>
                    <a:lnTo>
                      <a:pt x="211" y="32"/>
                    </a:lnTo>
                    <a:lnTo>
                      <a:pt x="225" y="24"/>
                    </a:lnTo>
                    <a:lnTo>
                      <a:pt x="235" y="22"/>
                    </a:lnTo>
                    <a:lnTo>
                      <a:pt x="240" y="10"/>
                    </a:lnTo>
                    <a:lnTo>
                      <a:pt x="255" y="1"/>
                    </a:lnTo>
                    <a:lnTo>
                      <a:pt x="273" y="2"/>
                    </a:lnTo>
                    <a:lnTo>
                      <a:pt x="285" y="0"/>
                    </a:lnTo>
                    <a:lnTo>
                      <a:pt x="300" y="5"/>
                    </a:lnTo>
                    <a:lnTo>
                      <a:pt x="317" y="15"/>
                    </a:lnTo>
                    <a:lnTo>
                      <a:pt x="329" y="12"/>
                    </a:lnTo>
                    <a:lnTo>
                      <a:pt x="344" y="19"/>
                    </a:lnTo>
                    <a:lnTo>
                      <a:pt x="356" y="29"/>
                    </a:lnTo>
                    <a:lnTo>
                      <a:pt x="365" y="38"/>
                    </a:lnTo>
                    <a:lnTo>
                      <a:pt x="369" y="48"/>
                    </a:lnTo>
                    <a:lnTo>
                      <a:pt x="365" y="55"/>
                    </a:lnTo>
                    <a:lnTo>
                      <a:pt x="357" y="62"/>
                    </a:lnTo>
                    <a:lnTo>
                      <a:pt x="350" y="62"/>
                    </a:lnTo>
                    <a:lnTo>
                      <a:pt x="335" y="69"/>
                    </a:lnTo>
                    <a:lnTo>
                      <a:pt x="326" y="78"/>
                    </a:lnTo>
                    <a:lnTo>
                      <a:pt x="324" y="86"/>
                    </a:lnTo>
                    <a:lnTo>
                      <a:pt x="318" y="97"/>
                    </a:lnTo>
                    <a:lnTo>
                      <a:pt x="316" y="108"/>
                    </a:lnTo>
                    <a:lnTo>
                      <a:pt x="303" y="121"/>
                    </a:lnTo>
                    <a:lnTo>
                      <a:pt x="298" y="135"/>
                    </a:lnTo>
                    <a:lnTo>
                      <a:pt x="291" y="151"/>
                    </a:lnTo>
                    <a:lnTo>
                      <a:pt x="284" y="161"/>
                    </a:lnTo>
                    <a:lnTo>
                      <a:pt x="276" y="178"/>
                    </a:lnTo>
                    <a:lnTo>
                      <a:pt x="260" y="185"/>
                    </a:lnTo>
                    <a:lnTo>
                      <a:pt x="228" y="195"/>
                    </a:lnTo>
                    <a:lnTo>
                      <a:pt x="225" y="195"/>
                    </a:lnTo>
                    <a:lnTo>
                      <a:pt x="221" y="188"/>
                    </a:lnTo>
                    <a:lnTo>
                      <a:pt x="209" y="193"/>
                    </a:lnTo>
                    <a:lnTo>
                      <a:pt x="197" y="193"/>
                    </a:lnTo>
                    <a:lnTo>
                      <a:pt x="181" y="204"/>
                    </a:lnTo>
                    <a:lnTo>
                      <a:pt x="166" y="204"/>
                    </a:lnTo>
                    <a:lnTo>
                      <a:pt x="160" y="209"/>
                    </a:lnTo>
                    <a:lnTo>
                      <a:pt x="145" y="210"/>
                    </a:lnTo>
                    <a:lnTo>
                      <a:pt x="133" y="218"/>
                    </a:lnTo>
                    <a:lnTo>
                      <a:pt x="119" y="222"/>
                    </a:lnTo>
                    <a:lnTo>
                      <a:pt x="102" y="223"/>
                    </a:lnTo>
                    <a:lnTo>
                      <a:pt x="87" y="214"/>
                    </a:lnTo>
                    <a:lnTo>
                      <a:pt x="76" y="210"/>
                    </a:lnTo>
                    <a:lnTo>
                      <a:pt x="65" y="195"/>
                    </a:lnTo>
                    <a:lnTo>
                      <a:pt x="50" y="188"/>
                    </a:lnTo>
                    <a:lnTo>
                      <a:pt x="41" y="172"/>
                    </a:lnTo>
                    <a:lnTo>
                      <a:pt x="28" y="167"/>
                    </a:lnTo>
                    <a:lnTo>
                      <a:pt x="20" y="153"/>
                    </a:lnTo>
                    <a:lnTo>
                      <a:pt x="15" y="140"/>
                    </a:lnTo>
                    <a:lnTo>
                      <a:pt x="7" y="136"/>
                    </a:lnTo>
                    <a:lnTo>
                      <a:pt x="0" y="136"/>
                    </a:lnTo>
                    <a:lnTo>
                      <a:pt x="10" y="125"/>
                    </a:lnTo>
                    <a:lnTo>
                      <a:pt x="21" y="123"/>
                    </a:lnTo>
                    <a:lnTo>
                      <a:pt x="20" y="112"/>
                    </a:lnTo>
                    <a:lnTo>
                      <a:pt x="20" y="102"/>
                    </a:lnTo>
                    <a:lnTo>
                      <a:pt x="28" y="83"/>
                    </a:lnTo>
                    <a:lnTo>
                      <a:pt x="22" y="75"/>
                    </a:lnTo>
                    <a:lnTo>
                      <a:pt x="26" y="67"/>
                    </a:lnTo>
                    <a:lnTo>
                      <a:pt x="53" y="67"/>
                    </a:lnTo>
                    <a:lnTo>
                      <a:pt x="58" y="59"/>
                    </a:lnTo>
                    <a:lnTo>
                      <a:pt x="58" y="39"/>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265" name="Freeform 205"/>
              <p:cNvSpPr>
                <a:spLocks noChangeAspect="1"/>
              </p:cNvSpPr>
              <p:nvPr/>
            </p:nvSpPr>
            <p:spPr bwMode="gray">
              <a:xfrm>
                <a:off x="5004594" y="2549872"/>
                <a:ext cx="173038" cy="163513"/>
              </a:xfrm>
              <a:custGeom>
                <a:avLst/>
                <a:gdLst/>
                <a:ahLst/>
                <a:cxnLst>
                  <a:cxn ang="0">
                    <a:pos x="521" y="323"/>
                  </a:cxn>
                  <a:cxn ang="0">
                    <a:pos x="540" y="357"/>
                  </a:cxn>
                  <a:cxn ang="0">
                    <a:pos x="540" y="397"/>
                  </a:cxn>
                  <a:cxn ang="0">
                    <a:pos x="488" y="444"/>
                  </a:cxn>
                  <a:cxn ang="0">
                    <a:pos x="470" y="509"/>
                  </a:cxn>
                  <a:cxn ang="0">
                    <a:pos x="446" y="506"/>
                  </a:cxn>
                  <a:cxn ang="0">
                    <a:pos x="416" y="483"/>
                  </a:cxn>
                  <a:cxn ang="0">
                    <a:pos x="379" y="488"/>
                  </a:cxn>
                  <a:cxn ang="0">
                    <a:pos x="343" y="487"/>
                  </a:cxn>
                  <a:cxn ang="0">
                    <a:pos x="317" y="498"/>
                  </a:cxn>
                  <a:cxn ang="0">
                    <a:pos x="291" y="473"/>
                  </a:cxn>
                  <a:cxn ang="0">
                    <a:pos x="259" y="475"/>
                  </a:cxn>
                  <a:cxn ang="0">
                    <a:pos x="212" y="433"/>
                  </a:cxn>
                  <a:cxn ang="0">
                    <a:pos x="198" y="412"/>
                  </a:cxn>
                  <a:cxn ang="0">
                    <a:pos x="152" y="407"/>
                  </a:cxn>
                  <a:cxn ang="0">
                    <a:pos x="136" y="418"/>
                  </a:cxn>
                  <a:cxn ang="0">
                    <a:pos x="121" y="386"/>
                  </a:cxn>
                  <a:cxn ang="0">
                    <a:pos x="99" y="370"/>
                  </a:cxn>
                  <a:cxn ang="0">
                    <a:pos x="65" y="357"/>
                  </a:cxn>
                  <a:cxn ang="0">
                    <a:pos x="34" y="363"/>
                  </a:cxn>
                  <a:cxn ang="0">
                    <a:pos x="43" y="316"/>
                  </a:cxn>
                  <a:cxn ang="0">
                    <a:pos x="23" y="269"/>
                  </a:cxn>
                  <a:cxn ang="0">
                    <a:pos x="20" y="233"/>
                  </a:cxn>
                  <a:cxn ang="0">
                    <a:pos x="1" y="190"/>
                  </a:cxn>
                  <a:cxn ang="0">
                    <a:pos x="11" y="158"/>
                  </a:cxn>
                  <a:cxn ang="0">
                    <a:pos x="4" y="111"/>
                  </a:cxn>
                  <a:cxn ang="0">
                    <a:pos x="21" y="105"/>
                  </a:cxn>
                  <a:cxn ang="0">
                    <a:pos x="16" y="86"/>
                  </a:cxn>
                  <a:cxn ang="0">
                    <a:pos x="38" y="74"/>
                  </a:cxn>
                  <a:cxn ang="0">
                    <a:pos x="102" y="53"/>
                  </a:cxn>
                  <a:cxn ang="0">
                    <a:pos x="172" y="9"/>
                  </a:cxn>
                  <a:cxn ang="0">
                    <a:pos x="239" y="3"/>
                  </a:cxn>
                  <a:cxn ang="0">
                    <a:pos x="254" y="21"/>
                  </a:cxn>
                  <a:cxn ang="0">
                    <a:pos x="250" y="50"/>
                  </a:cxn>
                  <a:cxn ang="0">
                    <a:pos x="262" y="45"/>
                  </a:cxn>
                  <a:cxn ang="0">
                    <a:pos x="290" y="42"/>
                  </a:cxn>
                  <a:cxn ang="0">
                    <a:pos x="378" y="52"/>
                  </a:cxn>
                  <a:cxn ang="0">
                    <a:pos x="477" y="42"/>
                  </a:cxn>
                  <a:cxn ang="0">
                    <a:pos x="515" y="74"/>
                  </a:cxn>
                  <a:cxn ang="0">
                    <a:pos x="534" y="163"/>
                  </a:cxn>
                  <a:cxn ang="0">
                    <a:pos x="522" y="212"/>
                  </a:cxn>
                  <a:cxn ang="0">
                    <a:pos x="502" y="245"/>
                  </a:cxn>
                </a:cxnLst>
                <a:rect l="0" t="0" r="r" b="b"/>
                <a:pathLst>
                  <a:path w="545" h="511">
                    <a:moveTo>
                      <a:pt x="513" y="298"/>
                    </a:moveTo>
                    <a:lnTo>
                      <a:pt x="520" y="311"/>
                    </a:lnTo>
                    <a:lnTo>
                      <a:pt x="521" y="323"/>
                    </a:lnTo>
                    <a:lnTo>
                      <a:pt x="528" y="342"/>
                    </a:lnTo>
                    <a:lnTo>
                      <a:pt x="529" y="346"/>
                    </a:lnTo>
                    <a:lnTo>
                      <a:pt x="540" y="357"/>
                    </a:lnTo>
                    <a:lnTo>
                      <a:pt x="539" y="368"/>
                    </a:lnTo>
                    <a:lnTo>
                      <a:pt x="545" y="382"/>
                    </a:lnTo>
                    <a:lnTo>
                      <a:pt x="540" y="397"/>
                    </a:lnTo>
                    <a:lnTo>
                      <a:pt x="522" y="412"/>
                    </a:lnTo>
                    <a:lnTo>
                      <a:pt x="502" y="425"/>
                    </a:lnTo>
                    <a:lnTo>
                      <a:pt x="488" y="444"/>
                    </a:lnTo>
                    <a:lnTo>
                      <a:pt x="470" y="482"/>
                    </a:lnTo>
                    <a:lnTo>
                      <a:pt x="468" y="497"/>
                    </a:lnTo>
                    <a:lnTo>
                      <a:pt x="470" y="509"/>
                    </a:lnTo>
                    <a:lnTo>
                      <a:pt x="461" y="511"/>
                    </a:lnTo>
                    <a:lnTo>
                      <a:pt x="456" y="510"/>
                    </a:lnTo>
                    <a:lnTo>
                      <a:pt x="446" y="506"/>
                    </a:lnTo>
                    <a:lnTo>
                      <a:pt x="435" y="498"/>
                    </a:lnTo>
                    <a:lnTo>
                      <a:pt x="426" y="491"/>
                    </a:lnTo>
                    <a:lnTo>
                      <a:pt x="416" y="483"/>
                    </a:lnTo>
                    <a:lnTo>
                      <a:pt x="403" y="482"/>
                    </a:lnTo>
                    <a:lnTo>
                      <a:pt x="391" y="483"/>
                    </a:lnTo>
                    <a:lnTo>
                      <a:pt x="379" y="488"/>
                    </a:lnTo>
                    <a:lnTo>
                      <a:pt x="372" y="494"/>
                    </a:lnTo>
                    <a:lnTo>
                      <a:pt x="362" y="487"/>
                    </a:lnTo>
                    <a:lnTo>
                      <a:pt x="343" y="487"/>
                    </a:lnTo>
                    <a:lnTo>
                      <a:pt x="334" y="495"/>
                    </a:lnTo>
                    <a:lnTo>
                      <a:pt x="324" y="500"/>
                    </a:lnTo>
                    <a:lnTo>
                      <a:pt x="317" y="498"/>
                    </a:lnTo>
                    <a:lnTo>
                      <a:pt x="309" y="489"/>
                    </a:lnTo>
                    <a:lnTo>
                      <a:pt x="300" y="479"/>
                    </a:lnTo>
                    <a:lnTo>
                      <a:pt x="291" y="473"/>
                    </a:lnTo>
                    <a:lnTo>
                      <a:pt x="281" y="478"/>
                    </a:lnTo>
                    <a:lnTo>
                      <a:pt x="270" y="481"/>
                    </a:lnTo>
                    <a:lnTo>
                      <a:pt x="259" y="475"/>
                    </a:lnTo>
                    <a:lnTo>
                      <a:pt x="241" y="466"/>
                    </a:lnTo>
                    <a:lnTo>
                      <a:pt x="221" y="438"/>
                    </a:lnTo>
                    <a:lnTo>
                      <a:pt x="212" y="433"/>
                    </a:lnTo>
                    <a:lnTo>
                      <a:pt x="207" y="435"/>
                    </a:lnTo>
                    <a:lnTo>
                      <a:pt x="198" y="428"/>
                    </a:lnTo>
                    <a:lnTo>
                      <a:pt x="198" y="412"/>
                    </a:lnTo>
                    <a:lnTo>
                      <a:pt x="178" y="409"/>
                    </a:lnTo>
                    <a:lnTo>
                      <a:pt x="153" y="401"/>
                    </a:lnTo>
                    <a:lnTo>
                      <a:pt x="152" y="407"/>
                    </a:lnTo>
                    <a:lnTo>
                      <a:pt x="155" y="413"/>
                    </a:lnTo>
                    <a:lnTo>
                      <a:pt x="144" y="421"/>
                    </a:lnTo>
                    <a:lnTo>
                      <a:pt x="136" y="418"/>
                    </a:lnTo>
                    <a:lnTo>
                      <a:pt x="117" y="400"/>
                    </a:lnTo>
                    <a:lnTo>
                      <a:pt x="121" y="389"/>
                    </a:lnTo>
                    <a:lnTo>
                      <a:pt x="121" y="386"/>
                    </a:lnTo>
                    <a:lnTo>
                      <a:pt x="120" y="384"/>
                    </a:lnTo>
                    <a:lnTo>
                      <a:pt x="109" y="382"/>
                    </a:lnTo>
                    <a:lnTo>
                      <a:pt x="99" y="370"/>
                    </a:lnTo>
                    <a:lnTo>
                      <a:pt x="79" y="365"/>
                    </a:lnTo>
                    <a:lnTo>
                      <a:pt x="71" y="366"/>
                    </a:lnTo>
                    <a:lnTo>
                      <a:pt x="65" y="357"/>
                    </a:lnTo>
                    <a:lnTo>
                      <a:pt x="55" y="352"/>
                    </a:lnTo>
                    <a:lnTo>
                      <a:pt x="40" y="366"/>
                    </a:lnTo>
                    <a:lnTo>
                      <a:pt x="34" y="363"/>
                    </a:lnTo>
                    <a:lnTo>
                      <a:pt x="38" y="354"/>
                    </a:lnTo>
                    <a:lnTo>
                      <a:pt x="42" y="337"/>
                    </a:lnTo>
                    <a:lnTo>
                      <a:pt x="43" y="316"/>
                    </a:lnTo>
                    <a:lnTo>
                      <a:pt x="42" y="312"/>
                    </a:lnTo>
                    <a:lnTo>
                      <a:pt x="26" y="293"/>
                    </a:lnTo>
                    <a:lnTo>
                      <a:pt x="23" y="269"/>
                    </a:lnTo>
                    <a:lnTo>
                      <a:pt x="23" y="258"/>
                    </a:lnTo>
                    <a:lnTo>
                      <a:pt x="22" y="242"/>
                    </a:lnTo>
                    <a:lnTo>
                      <a:pt x="20" y="233"/>
                    </a:lnTo>
                    <a:lnTo>
                      <a:pt x="17" y="209"/>
                    </a:lnTo>
                    <a:lnTo>
                      <a:pt x="16" y="201"/>
                    </a:lnTo>
                    <a:lnTo>
                      <a:pt x="1" y="190"/>
                    </a:lnTo>
                    <a:lnTo>
                      <a:pt x="0" y="182"/>
                    </a:lnTo>
                    <a:lnTo>
                      <a:pt x="5" y="170"/>
                    </a:lnTo>
                    <a:lnTo>
                      <a:pt x="11" y="158"/>
                    </a:lnTo>
                    <a:lnTo>
                      <a:pt x="12" y="145"/>
                    </a:lnTo>
                    <a:lnTo>
                      <a:pt x="12" y="128"/>
                    </a:lnTo>
                    <a:lnTo>
                      <a:pt x="4" y="111"/>
                    </a:lnTo>
                    <a:lnTo>
                      <a:pt x="1" y="102"/>
                    </a:lnTo>
                    <a:lnTo>
                      <a:pt x="18" y="110"/>
                    </a:lnTo>
                    <a:lnTo>
                      <a:pt x="21" y="105"/>
                    </a:lnTo>
                    <a:lnTo>
                      <a:pt x="21" y="96"/>
                    </a:lnTo>
                    <a:lnTo>
                      <a:pt x="7" y="93"/>
                    </a:lnTo>
                    <a:lnTo>
                      <a:pt x="16" y="86"/>
                    </a:lnTo>
                    <a:lnTo>
                      <a:pt x="26" y="83"/>
                    </a:lnTo>
                    <a:lnTo>
                      <a:pt x="27" y="86"/>
                    </a:lnTo>
                    <a:lnTo>
                      <a:pt x="38" y="74"/>
                    </a:lnTo>
                    <a:lnTo>
                      <a:pt x="51" y="67"/>
                    </a:lnTo>
                    <a:lnTo>
                      <a:pt x="70" y="63"/>
                    </a:lnTo>
                    <a:lnTo>
                      <a:pt x="102" y="53"/>
                    </a:lnTo>
                    <a:lnTo>
                      <a:pt x="134" y="26"/>
                    </a:lnTo>
                    <a:lnTo>
                      <a:pt x="149" y="21"/>
                    </a:lnTo>
                    <a:lnTo>
                      <a:pt x="172" y="9"/>
                    </a:lnTo>
                    <a:lnTo>
                      <a:pt x="215" y="0"/>
                    </a:lnTo>
                    <a:lnTo>
                      <a:pt x="228" y="0"/>
                    </a:lnTo>
                    <a:lnTo>
                      <a:pt x="239" y="3"/>
                    </a:lnTo>
                    <a:lnTo>
                      <a:pt x="248" y="7"/>
                    </a:lnTo>
                    <a:lnTo>
                      <a:pt x="255" y="15"/>
                    </a:lnTo>
                    <a:lnTo>
                      <a:pt x="254" y="21"/>
                    </a:lnTo>
                    <a:lnTo>
                      <a:pt x="236" y="10"/>
                    </a:lnTo>
                    <a:lnTo>
                      <a:pt x="237" y="16"/>
                    </a:lnTo>
                    <a:lnTo>
                      <a:pt x="250" y="50"/>
                    </a:lnTo>
                    <a:lnTo>
                      <a:pt x="257" y="52"/>
                    </a:lnTo>
                    <a:lnTo>
                      <a:pt x="258" y="48"/>
                    </a:lnTo>
                    <a:lnTo>
                      <a:pt x="262" y="45"/>
                    </a:lnTo>
                    <a:lnTo>
                      <a:pt x="266" y="48"/>
                    </a:lnTo>
                    <a:lnTo>
                      <a:pt x="276" y="45"/>
                    </a:lnTo>
                    <a:lnTo>
                      <a:pt x="290" y="42"/>
                    </a:lnTo>
                    <a:lnTo>
                      <a:pt x="300" y="36"/>
                    </a:lnTo>
                    <a:lnTo>
                      <a:pt x="314" y="41"/>
                    </a:lnTo>
                    <a:lnTo>
                      <a:pt x="378" y="52"/>
                    </a:lnTo>
                    <a:lnTo>
                      <a:pt x="426" y="51"/>
                    </a:lnTo>
                    <a:lnTo>
                      <a:pt x="453" y="45"/>
                    </a:lnTo>
                    <a:lnTo>
                      <a:pt x="477" y="42"/>
                    </a:lnTo>
                    <a:lnTo>
                      <a:pt x="491" y="50"/>
                    </a:lnTo>
                    <a:lnTo>
                      <a:pt x="510" y="63"/>
                    </a:lnTo>
                    <a:lnTo>
                      <a:pt x="515" y="74"/>
                    </a:lnTo>
                    <a:lnTo>
                      <a:pt x="515" y="81"/>
                    </a:lnTo>
                    <a:lnTo>
                      <a:pt x="516" y="91"/>
                    </a:lnTo>
                    <a:lnTo>
                      <a:pt x="534" y="163"/>
                    </a:lnTo>
                    <a:lnTo>
                      <a:pt x="534" y="179"/>
                    </a:lnTo>
                    <a:lnTo>
                      <a:pt x="533" y="196"/>
                    </a:lnTo>
                    <a:lnTo>
                      <a:pt x="522" y="212"/>
                    </a:lnTo>
                    <a:lnTo>
                      <a:pt x="507" y="220"/>
                    </a:lnTo>
                    <a:lnTo>
                      <a:pt x="496" y="234"/>
                    </a:lnTo>
                    <a:lnTo>
                      <a:pt x="502" y="245"/>
                    </a:lnTo>
                    <a:lnTo>
                      <a:pt x="517" y="257"/>
                    </a:lnTo>
                    <a:lnTo>
                      <a:pt x="513" y="298"/>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266" name="Freeform 206"/>
              <p:cNvSpPr>
                <a:spLocks noChangeAspect="1"/>
              </p:cNvSpPr>
              <p:nvPr/>
            </p:nvSpPr>
            <p:spPr bwMode="gray">
              <a:xfrm>
                <a:off x="5123656" y="2449860"/>
                <a:ext cx="128588" cy="76200"/>
              </a:xfrm>
              <a:custGeom>
                <a:avLst/>
                <a:gdLst/>
                <a:ahLst/>
                <a:cxnLst>
                  <a:cxn ang="0">
                    <a:pos x="0" y="184"/>
                  </a:cxn>
                  <a:cxn ang="0">
                    <a:pos x="12" y="118"/>
                  </a:cxn>
                  <a:cxn ang="0">
                    <a:pos x="24" y="93"/>
                  </a:cxn>
                  <a:cxn ang="0">
                    <a:pos x="33" y="64"/>
                  </a:cxn>
                  <a:cxn ang="0">
                    <a:pos x="51" y="44"/>
                  </a:cxn>
                  <a:cxn ang="0">
                    <a:pos x="86" y="33"/>
                  </a:cxn>
                  <a:cxn ang="0">
                    <a:pos x="113" y="68"/>
                  </a:cxn>
                  <a:cxn ang="0">
                    <a:pos x="119" y="86"/>
                  </a:cxn>
                  <a:cxn ang="0">
                    <a:pos x="125" y="92"/>
                  </a:cxn>
                  <a:cxn ang="0">
                    <a:pos x="147" y="108"/>
                  </a:cxn>
                  <a:cxn ang="0">
                    <a:pos x="169" y="102"/>
                  </a:cxn>
                  <a:cxn ang="0">
                    <a:pos x="174" y="113"/>
                  </a:cxn>
                  <a:cxn ang="0">
                    <a:pos x="181" y="92"/>
                  </a:cxn>
                  <a:cxn ang="0">
                    <a:pos x="185" y="21"/>
                  </a:cxn>
                  <a:cxn ang="0">
                    <a:pos x="200" y="14"/>
                  </a:cxn>
                  <a:cxn ang="0">
                    <a:pos x="239" y="0"/>
                  </a:cxn>
                  <a:cxn ang="0">
                    <a:pos x="269" y="15"/>
                  </a:cxn>
                  <a:cxn ang="0">
                    <a:pos x="288" y="30"/>
                  </a:cxn>
                  <a:cxn ang="0">
                    <a:pos x="318" y="49"/>
                  </a:cxn>
                  <a:cxn ang="0">
                    <a:pos x="341" y="44"/>
                  </a:cxn>
                  <a:cxn ang="0">
                    <a:pos x="359" y="49"/>
                  </a:cxn>
                  <a:cxn ang="0">
                    <a:pos x="368" y="63"/>
                  </a:cxn>
                  <a:cxn ang="0">
                    <a:pos x="379" y="74"/>
                  </a:cxn>
                  <a:cxn ang="0">
                    <a:pos x="375" y="106"/>
                  </a:cxn>
                  <a:cxn ang="0">
                    <a:pos x="380" y="116"/>
                  </a:cxn>
                  <a:cxn ang="0">
                    <a:pos x="387" y="128"/>
                  </a:cxn>
                  <a:cxn ang="0">
                    <a:pos x="402" y="159"/>
                  </a:cxn>
                  <a:cxn ang="0">
                    <a:pos x="406" y="182"/>
                  </a:cxn>
                  <a:cxn ang="0">
                    <a:pos x="395" y="190"/>
                  </a:cxn>
                  <a:cxn ang="0">
                    <a:pos x="375" y="206"/>
                  </a:cxn>
                  <a:cxn ang="0">
                    <a:pos x="363" y="227"/>
                  </a:cxn>
                  <a:cxn ang="0">
                    <a:pos x="340" y="222"/>
                  </a:cxn>
                  <a:cxn ang="0">
                    <a:pos x="331" y="236"/>
                  </a:cxn>
                  <a:cxn ang="0">
                    <a:pos x="316" y="238"/>
                  </a:cxn>
                  <a:cxn ang="0">
                    <a:pos x="303" y="231"/>
                  </a:cxn>
                  <a:cxn ang="0">
                    <a:pos x="258" y="189"/>
                  </a:cxn>
                  <a:cxn ang="0">
                    <a:pos x="234" y="188"/>
                  </a:cxn>
                  <a:cxn ang="0">
                    <a:pos x="218" y="160"/>
                  </a:cxn>
                  <a:cxn ang="0">
                    <a:pos x="200" y="173"/>
                  </a:cxn>
                  <a:cxn ang="0">
                    <a:pos x="153" y="166"/>
                  </a:cxn>
                  <a:cxn ang="0">
                    <a:pos x="129" y="163"/>
                  </a:cxn>
                  <a:cxn ang="0">
                    <a:pos x="114" y="163"/>
                  </a:cxn>
                  <a:cxn ang="0">
                    <a:pos x="98" y="167"/>
                  </a:cxn>
                  <a:cxn ang="0">
                    <a:pos x="83" y="162"/>
                  </a:cxn>
                  <a:cxn ang="0">
                    <a:pos x="44" y="171"/>
                  </a:cxn>
                  <a:cxn ang="0">
                    <a:pos x="20" y="193"/>
                  </a:cxn>
                  <a:cxn ang="0">
                    <a:pos x="3" y="195"/>
                  </a:cxn>
                </a:cxnLst>
                <a:rect l="0" t="0" r="r" b="b"/>
                <a:pathLst>
                  <a:path w="406" h="240">
                    <a:moveTo>
                      <a:pt x="3" y="195"/>
                    </a:moveTo>
                    <a:lnTo>
                      <a:pt x="0" y="184"/>
                    </a:lnTo>
                    <a:lnTo>
                      <a:pt x="4" y="134"/>
                    </a:lnTo>
                    <a:lnTo>
                      <a:pt x="12" y="118"/>
                    </a:lnTo>
                    <a:lnTo>
                      <a:pt x="20" y="107"/>
                    </a:lnTo>
                    <a:lnTo>
                      <a:pt x="24" y="93"/>
                    </a:lnTo>
                    <a:lnTo>
                      <a:pt x="27" y="77"/>
                    </a:lnTo>
                    <a:lnTo>
                      <a:pt x="33" y="64"/>
                    </a:lnTo>
                    <a:lnTo>
                      <a:pt x="43" y="52"/>
                    </a:lnTo>
                    <a:lnTo>
                      <a:pt x="51" y="44"/>
                    </a:lnTo>
                    <a:lnTo>
                      <a:pt x="63" y="42"/>
                    </a:lnTo>
                    <a:lnTo>
                      <a:pt x="86" y="33"/>
                    </a:lnTo>
                    <a:lnTo>
                      <a:pt x="94" y="47"/>
                    </a:lnTo>
                    <a:lnTo>
                      <a:pt x="113" y="68"/>
                    </a:lnTo>
                    <a:lnTo>
                      <a:pt x="115" y="79"/>
                    </a:lnTo>
                    <a:lnTo>
                      <a:pt x="119" y="86"/>
                    </a:lnTo>
                    <a:lnTo>
                      <a:pt x="120" y="75"/>
                    </a:lnTo>
                    <a:lnTo>
                      <a:pt x="125" y="92"/>
                    </a:lnTo>
                    <a:lnTo>
                      <a:pt x="131" y="100"/>
                    </a:lnTo>
                    <a:lnTo>
                      <a:pt x="147" y="108"/>
                    </a:lnTo>
                    <a:lnTo>
                      <a:pt x="153" y="108"/>
                    </a:lnTo>
                    <a:lnTo>
                      <a:pt x="169" y="102"/>
                    </a:lnTo>
                    <a:lnTo>
                      <a:pt x="169" y="107"/>
                    </a:lnTo>
                    <a:lnTo>
                      <a:pt x="174" y="113"/>
                    </a:lnTo>
                    <a:lnTo>
                      <a:pt x="175" y="98"/>
                    </a:lnTo>
                    <a:lnTo>
                      <a:pt x="181" y="92"/>
                    </a:lnTo>
                    <a:lnTo>
                      <a:pt x="185" y="85"/>
                    </a:lnTo>
                    <a:lnTo>
                      <a:pt x="185" y="21"/>
                    </a:lnTo>
                    <a:lnTo>
                      <a:pt x="191" y="15"/>
                    </a:lnTo>
                    <a:lnTo>
                      <a:pt x="200" y="14"/>
                    </a:lnTo>
                    <a:lnTo>
                      <a:pt x="213" y="4"/>
                    </a:lnTo>
                    <a:lnTo>
                      <a:pt x="239" y="0"/>
                    </a:lnTo>
                    <a:lnTo>
                      <a:pt x="255" y="4"/>
                    </a:lnTo>
                    <a:lnTo>
                      <a:pt x="269" y="15"/>
                    </a:lnTo>
                    <a:lnTo>
                      <a:pt x="283" y="20"/>
                    </a:lnTo>
                    <a:lnTo>
                      <a:pt x="288" y="30"/>
                    </a:lnTo>
                    <a:lnTo>
                      <a:pt x="310" y="49"/>
                    </a:lnTo>
                    <a:lnTo>
                      <a:pt x="318" y="49"/>
                    </a:lnTo>
                    <a:lnTo>
                      <a:pt x="326" y="46"/>
                    </a:lnTo>
                    <a:lnTo>
                      <a:pt x="341" y="44"/>
                    </a:lnTo>
                    <a:lnTo>
                      <a:pt x="358" y="48"/>
                    </a:lnTo>
                    <a:lnTo>
                      <a:pt x="359" y="49"/>
                    </a:lnTo>
                    <a:lnTo>
                      <a:pt x="364" y="55"/>
                    </a:lnTo>
                    <a:lnTo>
                      <a:pt x="368" y="63"/>
                    </a:lnTo>
                    <a:lnTo>
                      <a:pt x="375" y="66"/>
                    </a:lnTo>
                    <a:lnTo>
                      <a:pt x="379" y="74"/>
                    </a:lnTo>
                    <a:lnTo>
                      <a:pt x="380" y="82"/>
                    </a:lnTo>
                    <a:lnTo>
                      <a:pt x="375" y="106"/>
                    </a:lnTo>
                    <a:lnTo>
                      <a:pt x="372" y="113"/>
                    </a:lnTo>
                    <a:lnTo>
                      <a:pt x="380" y="116"/>
                    </a:lnTo>
                    <a:lnTo>
                      <a:pt x="387" y="120"/>
                    </a:lnTo>
                    <a:lnTo>
                      <a:pt x="387" y="128"/>
                    </a:lnTo>
                    <a:lnTo>
                      <a:pt x="400" y="150"/>
                    </a:lnTo>
                    <a:lnTo>
                      <a:pt x="402" y="159"/>
                    </a:lnTo>
                    <a:lnTo>
                      <a:pt x="406" y="166"/>
                    </a:lnTo>
                    <a:lnTo>
                      <a:pt x="406" y="182"/>
                    </a:lnTo>
                    <a:lnTo>
                      <a:pt x="405" y="189"/>
                    </a:lnTo>
                    <a:lnTo>
                      <a:pt x="395" y="190"/>
                    </a:lnTo>
                    <a:lnTo>
                      <a:pt x="388" y="194"/>
                    </a:lnTo>
                    <a:lnTo>
                      <a:pt x="375" y="206"/>
                    </a:lnTo>
                    <a:lnTo>
                      <a:pt x="374" y="214"/>
                    </a:lnTo>
                    <a:lnTo>
                      <a:pt x="363" y="227"/>
                    </a:lnTo>
                    <a:lnTo>
                      <a:pt x="356" y="229"/>
                    </a:lnTo>
                    <a:lnTo>
                      <a:pt x="340" y="222"/>
                    </a:lnTo>
                    <a:lnTo>
                      <a:pt x="334" y="227"/>
                    </a:lnTo>
                    <a:lnTo>
                      <a:pt x="331" y="236"/>
                    </a:lnTo>
                    <a:lnTo>
                      <a:pt x="325" y="240"/>
                    </a:lnTo>
                    <a:lnTo>
                      <a:pt x="316" y="238"/>
                    </a:lnTo>
                    <a:lnTo>
                      <a:pt x="310" y="233"/>
                    </a:lnTo>
                    <a:lnTo>
                      <a:pt x="303" y="231"/>
                    </a:lnTo>
                    <a:lnTo>
                      <a:pt x="285" y="208"/>
                    </a:lnTo>
                    <a:lnTo>
                      <a:pt x="258" y="189"/>
                    </a:lnTo>
                    <a:lnTo>
                      <a:pt x="242" y="190"/>
                    </a:lnTo>
                    <a:lnTo>
                      <a:pt x="234" y="188"/>
                    </a:lnTo>
                    <a:lnTo>
                      <a:pt x="224" y="165"/>
                    </a:lnTo>
                    <a:lnTo>
                      <a:pt x="218" y="160"/>
                    </a:lnTo>
                    <a:lnTo>
                      <a:pt x="211" y="162"/>
                    </a:lnTo>
                    <a:lnTo>
                      <a:pt x="200" y="173"/>
                    </a:lnTo>
                    <a:lnTo>
                      <a:pt x="184" y="177"/>
                    </a:lnTo>
                    <a:lnTo>
                      <a:pt x="153" y="166"/>
                    </a:lnTo>
                    <a:lnTo>
                      <a:pt x="146" y="166"/>
                    </a:lnTo>
                    <a:lnTo>
                      <a:pt x="129" y="163"/>
                    </a:lnTo>
                    <a:lnTo>
                      <a:pt x="121" y="166"/>
                    </a:lnTo>
                    <a:lnTo>
                      <a:pt x="114" y="163"/>
                    </a:lnTo>
                    <a:lnTo>
                      <a:pt x="106" y="167"/>
                    </a:lnTo>
                    <a:lnTo>
                      <a:pt x="98" y="167"/>
                    </a:lnTo>
                    <a:lnTo>
                      <a:pt x="92" y="163"/>
                    </a:lnTo>
                    <a:lnTo>
                      <a:pt x="83" y="162"/>
                    </a:lnTo>
                    <a:lnTo>
                      <a:pt x="67" y="163"/>
                    </a:lnTo>
                    <a:lnTo>
                      <a:pt x="44" y="171"/>
                    </a:lnTo>
                    <a:lnTo>
                      <a:pt x="29" y="179"/>
                    </a:lnTo>
                    <a:lnTo>
                      <a:pt x="20" y="193"/>
                    </a:lnTo>
                    <a:lnTo>
                      <a:pt x="13" y="198"/>
                    </a:lnTo>
                    <a:lnTo>
                      <a:pt x="3" y="195"/>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267" name="Freeform 207"/>
              <p:cNvSpPr>
                <a:spLocks noChangeAspect="1"/>
              </p:cNvSpPr>
              <p:nvPr/>
            </p:nvSpPr>
            <p:spPr bwMode="gray">
              <a:xfrm>
                <a:off x="4966494" y="2657822"/>
                <a:ext cx="120650" cy="71438"/>
              </a:xfrm>
              <a:custGeom>
                <a:avLst/>
                <a:gdLst/>
                <a:ahLst/>
                <a:cxnLst>
                  <a:cxn ang="0">
                    <a:pos x="371" y="143"/>
                  </a:cxn>
                  <a:cxn ang="0">
                    <a:pos x="355" y="149"/>
                  </a:cxn>
                  <a:cxn ang="0">
                    <a:pos x="341" y="159"/>
                  </a:cxn>
                  <a:cxn ang="0">
                    <a:pos x="338" y="176"/>
                  </a:cxn>
                  <a:cxn ang="0">
                    <a:pos x="324" y="187"/>
                  </a:cxn>
                  <a:cxn ang="0">
                    <a:pos x="311" y="203"/>
                  </a:cxn>
                  <a:cxn ang="0">
                    <a:pos x="291" y="201"/>
                  </a:cxn>
                  <a:cxn ang="0">
                    <a:pos x="276" y="210"/>
                  </a:cxn>
                  <a:cxn ang="0">
                    <a:pos x="271" y="208"/>
                  </a:cxn>
                  <a:cxn ang="0">
                    <a:pos x="227" y="201"/>
                  </a:cxn>
                  <a:cxn ang="0">
                    <a:pos x="205" y="183"/>
                  </a:cxn>
                  <a:cxn ang="0">
                    <a:pos x="166" y="192"/>
                  </a:cxn>
                  <a:cxn ang="0">
                    <a:pos x="152" y="209"/>
                  </a:cxn>
                  <a:cxn ang="0">
                    <a:pos x="132" y="214"/>
                  </a:cxn>
                  <a:cxn ang="0">
                    <a:pos x="114" y="207"/>
                  </a:cxn>
                  <a:cxn ang="0">
                    <a:pos x="97" y="196"/>
                  </a:cxn>
                  <a:cxn ang="0">
                    <a:pos x="61" y="164"/>
                  </a:cxn>
                  <a:cxn ang="0">
                    <a:pos x="23" y="127"/>
                  </a:cxn>
                  <a:cxn ang="0">
                    <a:pos x="21" y="97"/>
                  </a:cxn>
                  <a:cxn ang="0">
                    <a:pos x="0" y="82"/>
                  </a:cxn>
                  <a:cxn ang="0">
                    <a:pos x="1" y="68"/>
                  </a:cxn>
                  <a:cxn ang="0">
                    <a:pos x="19" y="83"/>
                  </a:cxn>
                  <a:cxn ang="0">
                    <a:pos x="40" y="62"/>
                  </a:cxn>
                  <a:cxn ang="0">
                    <a:pos x="75" y="48"/>
                  </a:cxn>
                  <a:cxn ang="0">
                    <a:pos x="119" y="23"/>
                  </a:cxn>
                  <a:cxn ang="0">
                    <a:pos x="132" y="3"/>
                  </a:cxn>
                  <a:cxn ang="0">
                    <a:pos x="146" y="24"/>
                  </a:cxn>
                  <a:cxn ang="0">
                    <a:pos x="159" y="27"/>
                  </a:cxn>
                  <a:cxn ang="0">
                    <a:pos x="184" y="18"/>
                  </a:cxn>
                  <a:cxn ang="0">
                    <a:pos x="198" y="27"/>
                  </a:cxn>
                  <a:cxn ang="0">
                    <a:pos x="228" y="43"/>
                  </a:cxn>
                  <a:cxn ang="0">
                    <a:pos x="240" y="47"/>
                  </a:cxn>
                  <a:cxn ang="0">
                    <a:pos x="236" y="61"/>
                  </a:cxn>
                  <a:cxn ang="0">
                    <a:pos x="263" y="82"/>
                  </a:cxn>
                  <a:cxn ang="0">
                    <a:pos x="271" y="68"/>
                  </a:cxn>
                  <a:cxn ang="0">
                    <a:pos x="297" y="70"/>
                  </a:cxn>
                  <a:cxn ang="0">
                    <a:pos x="317" y="89"/>
                  </a:cxn>
                  <a:cxn ang="0">
                    <a:pos x="331" y="94"/>
                  </a:cxn>
                  <a:cxn ang="0">
                    <a:pos x="360" y="127"/>
                  </a:cxn>
                </a:cxnLst>
                <a:rect l="0" t="0" r="r" b="b"/>
                <a:pathLst>
                  <a:path w="378" h="222">
                    <a:moveTo>
                      <a:pt x="378" y="136"/>
                    </a:moveTo>
                    <a:lnTo>
                      <a:pt x="371" y="143"/>
                    </a:lnTo>
                    <a:lnTo>
                      <a:pt x="360" y="142"/>
                    </a:lnTo>
                    <a:lnTo>
                      <a:pt x="355" y="149"/>
                    </a:lnTo>
                    <a:lnTo>
                      <a:pt x="350" y="156"/>
                    </a:lnTo>
                    <a:lnTo>
                      <a:pt x="341" y="159"/>
                    </a:lnTo>
                    <a:lnTo>
                      <a:pt x="339" y="164"/>
                    </a:lnTo>
                    <a:lnTo>
                      <a:pt x="338" y="176"/>
                    </a:lnTo>
                    <a:lnTo>
                      <a:pt x="333" y="185"/>
                    </a:lnTo>
                    <a:lnTo>
                      <a:pt x="324" y="187"/>
                    </a:lnTo>
                    <a:lnTo>
                      <a:pt x="324" y="193"/>
                    </a:lnTo>
                    <a:lnTo>
                      <a:pt x="311" y="203"/>
                    </a:lnTo>
                    <a:lnTo>
                      <a:pt x="296" y="206"/>
                    </a:lnTo>
                    <a:lnTo>
                      <a:pt x="291" y="201"/>
                    </a:lnTo>
                    <a:lnTo>
                      <a:pt x="283" y="201"/>
                    </a:lnTo>
                    <a:lnTo>
                      <a:pt x="276" y="210"/>
                    </a:lnTo>
                    <a:lnTo>
                      <a:pt x="271" y="222"/>
                    </a:lnTo>
                    <a:lnTo>
                      <a:pt x="271" y="208"/>
                    </a:lnTo>
                    <a:lnTo>
                      <a:pt x="263" y="197"/>
                    </a:lnTo>
                    <a:lnTo>
                      <a:pt x="227" y="201"/>
                    </a:lnTo>
                    <a:lnTo>
                      <a:pt x="213" y="188"/>
                    </a:lnTo>
                    <a:lnTo>
                      <a:pt x="205" y="183"/>
                    </a:lnTo>
                    <a:lnTo>
                      <a:pt x="172" y="182"/>
                    </a:lnTo>
                    <a:lnTo>
                      <a:pt x="166" y="192"/>
                    </a:lnTo>
                    <a:lnTo>
                      <a:pt x="162" y="201"/>
                    </a:lnTo>
                    <a:lnTo>
                      <a:pt x="152" y="209"/>
                    </a:lnTo>
                    <a:lnTo>
                      <a:pt x="143" y="213"/>
                    </a:lnTo>
                    <a:lnTo>
                      <a:pt x="132" y="214"/>
                    </a:lnTo>
                    <a:lnTo>
                      <a:pt x="121" y="213"/>
                    </a:lnTo>
                    <a:lnTo>
                      <a:pt x="114" y="207"/>
                    </a:lnTo>
                    <a:lnTo>
                      <a:pt x="100" y="202"/>
                    </a:lnTo>
                    <a:lnTo>
                      <a:pt x="97" y="196"/>
                    </a:lnTo>
                    <a:lnTo>
                      <a:pt x="71" y="176"/>
                    </a:lnTo>
                    <a:lnTo>
                      <a:pt x="61" y="164"/>
                    </a:lnTo>
                    <a:lnTo>
                      <a:pt x="33" y="140"/>
                    </a:lnTo>
                    <a:lnTo>
                      <a:pt x="23" y="127"/>
                    </a:lnTo>
                    <a:lnTo>
                      <a:pt x="23" y="110"/>
                    </a:lnTo>
                    <a:lnTo>
                      <a:pt x="21" y="97"/>
                    </a:lnTo>
                    <a:lnTo>
                      <a:pt x="8" y="91"/>
                    </a:lnTo>
                    <a:lnTo>
                      <a:pt x="0" y="82"/>
                    </a:lnTo>
                    <a:lnTo>
                      <a:pt x="0" y="73"/>
                    </a:lnTo>
                    <a:lnTo>
                      <a:pt x="1" y="68"/>
                    </a:lnTo>
                    <a:lnTo>
                      <a:pt x="17" y="83"/>
                    </a:lnTo>
                    <a:lnTo>
                      <a:pt x="19" y="83"/>
                    </a:lnTo>
                    <a:lnTo>
                      <a:pt x="24" y="69"/>
                    </a:lnTo>
                    <a:lnTo>
                      <a:pt x="40" y="62"/>
                    </a:lnTo>
                    <a:lnTo>
                      <a:pt x="57" y="57"/>
                    </a:lnTo>
                    <a:lnTo>
                      <a:pt x="75" y="48"/>
                    </a:lnTo>
                    <a:lnTo>
                      <a:pt x="81" y="36"/>
                    </a:lnTo>
                    <a:lnTo>
                      <a:pt x="119" y="23"/>
                    </a:lnTo>
                    <a:lnTo>
                      <a:pt x="123" y="0"/>
                    </a:lnTo>
                    <a:lnTo>
                      <a:pt x="132" y="3"/>
                    </a:lnTo>
                    <a:lnTo>
                      <a:pt x="140" y="15"/>
                    </a:lnTo>
                    <a:lnTo>
                      <a:pt x="146" y="24"/>
                    </a:lnTo>
                    <a:lnTo>
                      <a:pt x="153" y="24"/>
                    </a:lnTo>
                    <a:lnTo>
                      <a:pt x="159" y="27"/>
                    </a:lnTo>
                    <a:lnTo>
                      <a:pt x="174" y="13"/>
                    </a:lnTo>
                    <a:lnTo>
                      <a:pt x="184" y="18"/>
                    </a:lnTo>
                    <a:lnTo>
                      <a:pt x="190" y="27"/>
                    </a:lnTo>
                    <a:lnTo>
                      <a:pt x="198" y="27"/>
                    </a:lnTo>
                    <a:lnTo>
                      <a:pt x="218" y="31"/>
                    </a:lnTo>
                    <a:lnTo>
                      <a:pt x="228" y="43"/>
                    </a:lnTo>
                    <a:lnTo>
                      <a:pt x="239" y="45"/>
                    </a:lnTo>
                    <a:lnTo>
                      <a:pt x="240" y="47"/>
                    </a:lnTo>
                    <a:lnTo>
                      <a:pt x="240" y="50"/>
                    </a:lnTo>
                    <a:lnTo>
                      <a:pt x="236" y="61"/>
                    </a:lnTo>
                    <a:lnTo>
                      <a:pt x="255" y="79"/>
                    </a:lnTo>
                    <a:lnTo>
                      <a:pt x="263" y="82"/>
                    </a:lnTo>
                    <a:lnTo>
                      <a:pt x="274" y="74"/>
                    </a:lnTo>
                    <a:lnTo>
                      <a:pt x="271" y="68"/>
                    </a:lnTo>
                    <a:lnTo>
                      <a:pt x="272" y="62"/>
                    </a:lnTo>
                    <a:lnTo>
                      <a:pt x="297" y="70"/>
                    </a:lnTo>
                    <a:lnTo>
                      <a:pt x="317" y="73"/>
                    </a:lnTo>
                    <a:lnTo>
                      <a:pt x="317" y="89"/>
                    </a:lnTo>
                    <a:lnTo>
                      <a:pt x="326" y="96"/>
                    </a:lnTo>
                    <a:lnTo>
                      <a:pt x="331" y="94"/>
                    </a:lnTo>
                    <a:lnTo>
                      <a:pt x="340" y="99"/>
                    </a:lnTo>
                    <a:lnTo>
                      <a:pt x="360" y="127"/>
                    </a:lnTo>
                    <a:lnTo>
                      <a:pt x="378" y="136"/>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268" name="Freeform 208"/>
              <p:cNvSpPr>
                <a:spLocks noChangeAspect="1"/>
              </p:cNvSpPr>
              <p:nvPr/>
            </p:nvSpPr>
            <p:spPr bwMode="gray">
              <a:xfrm>
                <a:off x="5149056" y="2837210"/>
                <a:ext cx="109538" cy="68263"/>
              </a:xfrm>
              <a:custGeom>
                <a:avLst/>
                <a:gdLst/>
                <a:ahLst/>
                <a:cxnLst>
                  <a:cxn ang="0">
                    <a:pos x="32" y="208"/>
                  </a:cxn>
                  <a:cxn ang="0">
                    <a:pos x="31" y="192"/>
                  </a:cxn>
                  <a:cxn ang="0">
                    <a:pos x="26" y="163"/>
                  </a:cxn>
                  <a:cxn ang="0">
                    <a:pos x="3" y="143"/>
                  </a:cxn>
                  <a:cxn ang="0">
                    <a:pos x="3" y="118"/>
                  </a:cxn>
                  <a:cxn ang="0">
                    <a:pos x="15" y="94"/>
                  </a:cxn>
                  <a:cxn ang="0">
                    <a:pos x="26" y="82"/>
                  </a:cxn>
                  <a:cxn ang="0">
                    <a:pos x="11" y="66"/>
                  </a:cxn>
                  <a:cxn ang="0">
                    <a:pos x="3" y="51"/>
                  </a:cxn>
                  <a:cxn ang="0">
                    <a:pos x="0" y="29"/>
                  </a:cxn>
                  <a:cxn ang="0">
                    <a:pos x="3" y="8"/>
                  </a:cxn>
                  <a:cxn ang="0">
                    <a:pos x="20" y="0"/>
                  </a:cxn>
                  <a:cxn ang="0">
                    <a:pos x="32" y="4"/>
                  </a:cxn>
                  <a:cxn ang="0">
                    <a:pos x="26" y="19"/>
                  </a:cxn>
                  <a:cxn ang="0">
                    <a:pos x="37" y="27"/>
                  </a:cxn>
                  <a:cxn ang="0">
                    <a:pos x="51" y="27"/>
                  </a:cxn>
                  <a:cxn ang="0">
                    <a:pos x="85" y="31"/>
                  </a:cxn>
                  <a:cxn ang="0">
                    <a:pos x="126" y="32"/>
                  </a:cxn>
                  <a:cxn ang="0">
                    <a:pos x="170" y="40"/>
                  </a:cxn>
                  <a:cxn ang="0">
                    <a:pos x="187" y="35"/>
                  </a:cxn>
                  <a:cxn ang="0">
                    <a:pos x="206" y="23"/>
                  </a:cxn>
                  <a:cxn ang="0">
                    <a:pos x="226" y="13"/>
                  </a:cxn>
                  <a:cxn ang="0">
                    <a:pos x="252" y="4"/>
                  </a:cxn>
                  <a:cxn ang="0">
                    <a:pos x="272" y="5"/>
                  </a:cxn>
                  <a:cxn ang="0">
                    <a:pos x="278" y="10"/>
                  </a:cxn>
                  <a:cxn ang="0">
                    <a:pos x="308" y="19"/>
                  </a:cxn>
                  <a:cxn ang="0">
                    <a:pos x="328" y="32"/>
                  </a:cxn>
                  <a:cxn ang="0">
                    <a:pos x="346" y="31"/>
                  </a:cxn>
                  <a:cxn ang="0">
                    <a:pos x="343" y="47"/>
                  </a:cxn>
                  <a:cxn ang="0">
                    <a:pos x="338" y="58"/>
                  </a:cxn>
                  <a:cxn ang="0">
                    <a:pos x="319" y="63"/>
                  </a:cxn>
                  <a:cxn ang="0">
                    <a:pos x="306" y="78"/>
                  </a:cxn>
                  <a:cxn ang="0">
                    <a:pos x="306" y="107"/>
                  </a:cxn>
                  <a:cxn ang="0">
                    <a:pos x="298" y="110"/>
                  </a:cxn>
                  <a:cxn ang="0">
                    <a:pos x="295" y="116"/>
                  </a:cxn>
                  <a:cxn ang="0">
                    <a:pos x="284" y="126"/>
                  </a:cxn>
                  <a:cxn ang="0">
                    <a:pos x="287" y="129"/>
                  </a:cxn>
                  <a:cxn ang="0">
                    <a:pos x="292" y="131"/>
                  </a:cxn>
                  <a:cxn ang="0">
                    <a:pos x="296" y="138"/>
                  </a:cxn>
                  <a:cxn ang="0">
                    <a:pos x="299" y="148"/>
                  </a:cxn>
                  <a:cxn ang="0">
                    <a:pos x="310" y="163"/>
                  </a:cxn>
                  <a:cxn ang="0">
                    <a:pos x="311" y="169"/>
                  </a:cxn>
                  <a:cxn ang="0">
                    <a:pos x="303" y="167"/>
                  </a:cxn>
                  <a:cxn ang="0">
                    <a:pos x="280" y="171"/>
                  </a:cxn>
                  <a:cxn ang="0">
                    <a:pos x="262" y="161"/>
                  </a:cxn>
                  <a:cxn ang="0">
                    <a:pos x="242" y="169"/>
                  </a:cxn>
                  <a:cxn ang="0">
                    <a:pos x="228" y="171"/>
                  </a:cxn>
                  <a:cxn ang="0">
                    <a:pos x="219" y="179"/>
                  </a:cxn>
                  <a:cxn ang="0">
                    <a:pos x="208" y="180"/>
                  </a:cxn>
                  <a:cxn ang="0">
                    <a:pos x="206" y="199"/>
                  </a:cxn>
                  <a:cxn ang="0">
                    <a:pos x="192" y="212"/>
                  </a:cxn>
                  <a:cxn ang="0">
                    <a:pos x="172" y="215"/>
                  </a:cxn>
                  <a:cxn ang="0">
                    <a:pos x="137" y="203"/>
                  </a:cxn>
                  <a:cxn ang="0">
                    <a:pos x="127" y="195"/>
                  </a:cxn>
                  <a:cxn ang="0">
                    <a:pos x="115" y="195"/>
                  </a:cxn>
                  <a:cxn ang="0">
                    <a:pos x="84" y="204"/>
                  </a:cxn>
                  <a:cxn ang="0">
                    <a:pos x="62" y="204"/>
                  </a:cxn>
                  <a:cxn ang="0">
                    <a:pos x="45" y="208"/>
                  </a:cxn>
                  <a:cxn ang="0">
                    <a:pos x="32" y="208"/>
                  </a:cxn>
                </a:cxnLst>
                <a:rect l="0" t="0" r="r" b="b"/>
                <a:pathLst>
                  <a:path w="346" h="215">
                    <a:moveTo>
                      <a:pt x="32" y="208"/>
                    </a:moveTo>
                    <a:lnTo>
                      <a:pt x="31" y="192"/>
                    </a:lnTo>
                    <a:lnTo>
                      <a:pt x="26" y="163"/>
                    </a:lnTo>
                    <a:lnTo>
                      <a:pt x="3" y="143"/>
                    </a:lnTo>
                    <a:lnTo>
                      <a:pt x="3" y="118"/>
                    </a:lnTo>
                    <a:lnTo>
                      <a:pt x="15" y="94"/>
                    </a:lnTo>
                    <a:lnTo>
                      <a:pt x="26" y="82"/>
                    </a:lnTo>
                    <a:lnTo>
                      <a:pt x="11" y="66"/>
                    </a:lnTo>
                    <a:lnTo>
                      <a:pt x="3" y="51"/>
                    </a:lnTo>
                    <a:lnTo>
                      <a:pt x="0" y="29"/>
                    </a:lnTo>
                    <a:lnTo>
                      <a:pt x="3" y="8"/>
                    </a:lnTo>
                    <a:lnTo>
                      <a:pt x="20" y="0"/>
                    </a:lnTo>
                    <a:lnTo>
                      <a:pt x="32" y="4"/>
                    </a:lnTo>
                    <a:lnTo>
                      <a:pt x="26" y="19"/>
                    </a:lnTo>
                    <a:lnTo>
                      <a:pt x="37" y="27"/>
                    </a:lnTo>
                    <a:lnTo>
                      <a:pt x="51" y="27"/>
                    </a:lnTo>
                    <a:lnTo>
                      <a:pt x="85" y="31"/>
                    </a:lnTo>
                    <a:lnTo>
                      <a:pt x="126" y="32"/>
                    </a:lnTo>
                    <a:lnTo>
                      <a:pt x="170" y="40"/>
                    </a:lnTo>
                    <a:lnTo>
                      <a:pt x="187" y="35"/>
                    </a:lnTo>
                    <a:lnTo>
                      <a:pt x="206" y="23"/>
                    </a:lnTo>
                    <a:lnTo>
                      <a:pt x="226" y="13"/>
                    </a:lnTo>
                    <a:lnTo>
                      <a:pt x="252" y="4"/>
                    </a:lnTo>
                    <a:lnTo>
                      <a:pt x="272" y="5"/>
                    </a:lnTo>
                    <a:lnTo>
                      <a:pt x="278" y="10"/>
                    </a:lnTo>
                    <a:lnTo>
                      <a:pt x="308" y="19"/>
                    </a:lnTo>
                    <a:lnTo>
                      <a:pt x="328" y="32"/>
                    </a:lnTo>
                    <a:lnTo>
                      <a:pt x="346" y="31"/>
                    </a:lnTo>
                    <a:lnTo>
                      <a:pt x="343" y="47"/>
                    </a:lnTo>
                    <a:lnTo>
                      <a:pt x="338" y="58"/>
                    </a:lnTo>
                    <a:lnTo>
                      <a:pt x="319" y="63"/>
                    </a:lnTo>
                    <a:lnTo>
                      <a:pt x="306" y="78"/>
                    </a:lnTo>
                    <a:lnTo>
                      <a:pt x="306" y="107"/>
                    </a:lnTo>
                    <a:lnTo>
                      <a:pt x="298" y="110"/>
                    </a:lnTo>
                    <a:lnTo>
                      <a:pt x="295" y="116"/>
                    </a:lnTo>
                    <a:lnTo>
                      <a:pt x="284" y="126"/>
                    </a:lnTo>
                    <a:lnTo>
                      <a:pt x="287" y="129"/>
                    </a:lnTo>
                    <a:lnTo>
                      <a:pt x="292" y="131"/>
                    </a:lnTo>
                    <a:lnTo>
                      <a:pt x="296" y="138"/>
                    </a:lnTo>
                    <a:lnTo>
                      <a:pt x="299" y="148"/>
                    </a:lnTo>
                    <a:lnTo>
                      <a:pt x="310" y="163"/>
                    </a:lnTo>
                    <a:lnTo>
                      <a:pt x="311" y="169"/>
                    </a:lnTo>
                    <a:lnTo>
                      <a:pt x="303" y="167"/>
                    </a:lnTo>
                    <a:lnTo>
                      <a:pt x="280" y="171"/>
                    </a:lnTo>
                    <a:lnTo>
                      <a:pt x="262" y="161"/>
                    </a:lnTo>
                    <a:lnTo>
                      <a:pt x="242" y="169"/>
                    </a:lnTo>
                    <a:lnTo>
                      <a:pt x="228" y="171"/>
                    </a:lnTo>
                    <a:lnTo>
                      <a:pt x="219" y="179"/>
                    </a:lnTo>
                    <a:lnTo>
                      <a:pt x="208" y="180"/>
                    </a:lnTo>
                    <a:lnTo>
                      <a:pt x="206" y="199"/>
                    </a:lnTo>
                    <a:lnTo>
                      <a:pt x="192" y="212"/>
                    </a:lnTo>
                    <a:lnTo>
                      <a:pt x="172" y="215"/>
                    </a:lnTo>
                    <a:lnTo>
                      <a:pt x="137" y="203"/>
                    </a:lnTo>
                    <a:lnTo>
                      <a:pt x="127" y="195"/>
                    </a:lnTo>
                    <a:lnTo>
                      <a:pt x="115" y="195"/>
                    </a:lnTo>
                    <a:lnTo>
                      <a:pt x="84" y="204"/>
                    </a:lnTo>
                    <a:lnTo>
                      <a:pt x="62" y="204"/>
                    </a:lnTo>
                    <a:lnTo>
                      <a:pt x="45" y="208"/>
                    </a:lnTo>
                    <a:lnTo>
                      <a:pt x="32" y="208"/>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269" name="Freeform 209"/>
              <p:cNvSpPr>
                <a:spLocks noChangeAspect="1"/>
              </p:cNvSpPr>
              <p:nvPr/>
            </p:nvSpPr>
            <p:spPr bwMode="gray">
              <a:xfrm>
                <a:off x="4995069" y="2778472"/>
                <a:ext cx="101600" cy="87313"/>
              </a:xfrm>
              <a:custGeom>
                <a:avLst/>
                <a:gdLst/>
                <a:ahLst/>
                <a:cxnLst>
                  <a:cxn ang="0">
                    <a:pos x="258" y="62"/>
                  </a:cxn>
                  <a:cxn ang="0">
                    <a:pos x="215" y="50"/>
                  </a:cxn>
                  <a:cxn ang="0">
                    <a:pos x="180" y="12"/>
                  </a:cxn>
                  <a:cxn ang="0">
                    <a:pos x="164" y="7"/>
                  </a:cxn>
                  <a:cxn ang="0">
                    <a:pos x="148" y="3"/>
                  </a:cxn>
                  <a:cxn ang="0">
                    <a:pos x="149" y="15"/>
                  </a:cxn>
                  <a:cxn ang="0">
                    <a:pos x="138" y="19"/>
                  </a:cxn>
                  <a:cxn ang="0">
                    <a:pos x="111" y="34"/>
                  </a:cxn>
                  <a:cxn ang="0">
                    <a:pos x="118" y="56"/>
                  </a:cxn>
                  <a:cxn ang="0">
                    <a:pos x="94" y="73"/>
                  </a:cxn>
                  <a:cxn ang="0">
                    <a:pos x="95" y="95"/>
                  </a:cxn>
                  <a:cxn ang="0">
                    <a:pos x="81" y="93"/>
                  </a:cxn>
                  <a:cxn ang="0">
                    <a:pos x="73" y="90"/>
                  </a:cxn>
                  <a:cxn ang="0">
                    <a:pos x="57" y="76"/>
                  </a:cxn>
                  <a:cxn ang="0">
                    <a:pos x="30" y="92"/>
                  </a:cxn>
                  <a:cxn ang="0">
                    <a:pos x="8" y="93"/>
                  </a:cxn>
                  <a:cxn ang="0">
                    <a:pos x="16" y="135"/>
                  </a:cxn>
                  <a:cxn ang="0">
                    <a:pos x="38" y="116"/>
                  </a:cxn>
                  <a:cxn ang="0">
                    <a:pos x="65" y="113"/>
                  </a:cxn>
                  <a:cxn ang="0">
                    <a:pos x="75" y="128"/>
                  </a:cxn>
                  <a:cxn ang="0">
                    <a:pos x="103" y="175"/>
                  </a:cxn>
                  <a:cxn ang="0">
                    <a:pos x="91" y="187"/>
                  </a:cxn>
                  <a:cxn ang="0">
                    <a:pos x="119" y="216"/>
                  </a:cxn>
                  <a:cxn ang="0">
                    <a:pos x="135" y="238"/>
                  </a:cxn>
                  <a:cxn ang="0">
                    <a:pos x="183" y="245"/>
                  </a:cxn>
                  <a:cxn ang="0">
                    <a:pos x="219" y="276"/>
                  </a:cxn>
                  <a:cxn ang="0">
                    <a:pos x="203" y="237"/>
                  </a:cxn>
                  <a:cxn ang="0">
                    <a:pos x="173" y="211"/>
                  </a:cxn>
                  <a:cxn ang="0">
                    <a:pos x="156" y="190"/>
                  </a:cxn>
                  <a:cxn ang="0">
                    <a:pos x="144" y="170"/>
                  </a:cxn>
                  <a:cxn ang="0">
                    <a:pos x="143" y="157"/>
                  </a:cxn>
                  <a:cxn ang="0">
                    <a:pos x="128" y="137"/>
                  </a:cxn>
                  <a:cxn ang="0">
                    <a:pos x="124" y="126"/>
                  </a:cxn>
                  <a:cxn ang="0">
                    <a:pos x="129" y="97"/>
                  </a:cxn>
                  <a:cxn ang="0">
                    <a:pos x="151" y="116"/>
                  </a:cxn>
                  <a:cxn ang="0">
                    <a:pos x="182" y="101"/>
                  </a:cxn>
                  <a:cxn ang="0">
                    <a:pos x="200" y="105"/>
                  </a:cxn>
                  <a:cxn ang="0">
                    <a:pos x="210" y="106"/>
                  </a:cxn>
                  <a:cxn ang="0">
                    <a:pos x="229" y="106"/>
                  </a:cxn>
                  <a:cxn ang="0">
                    <a:pos x="246" y="106"/>
                  </a:cxn>
                  <a:cxn ang="0">
                    <a:pos x="256" y="113"/>
                  </a:cxn>
                  <a:cxn ang="0">
                    <a:pos x="273" y="115"/>
                  </a:cxn>
                  <a:cxn ang="0">
                    <a:pos x="283" y="111"/>
                  </a:cxn>
                  <a:cxn ang="0">
                    <a:pos x="288" y="125"/>
                  </a:cxn>
                  <a:cxn ang="0">
                    <a:pos x="307" y="125"/>
                  </a:cxn>
                  <a:cxn ang="0">
                    <a:pos x="305" y="109"/>
                  </a:cxn>
                  <a:cxn ang="0">
                    <a:pos x="311" y="100"/>
                  </a:cxn>
                  <a:cxn ang="0">
                    <a:pos x="322" y="100"/>
                  </a:cxn>
                  <a:cxn ang="0">
                    <a:pos x="316" y="98"/>
                  </a:cxn>
                  <a:cxn ang="0">
                    <a:pos x="304" y="93"/>
                  </a:cxn>
                  <a:cxn ang="0">
                    <a:pos x="297" y="89"/>
                  </a:cxn>
                  <a:cxn ang="0">
                    <a:pos x="297" y="83"/>
                  </a:cxn>
                  <a:cxn ang="0">
                    <a:pos x="302" y="79"/>
                  </a:cxn>
                  <a:cxn ang="0">
                    <a:pos x="297" y="74"/>
                  </a:cxn>
                  <a:cxn ang="0">
                    <a:pos x="291" y="73"/>
                  </a:cxn>
                  <a:cxn ang="0">
                    <a:pos x="291" y="63"/>
                  </a:cxn>
                  <a:cxn ang="0">
                    <a:pos x="284" y="50"/>
                  </a:cxn>
                </a:cxnLst>
                <a:rect l="0" t="0" r="r" b="b"/>
                <a:pathLst>
                  <a:path w="322" h="276">
                    <a:moveTo>
                      <a:pt x="284" y="50"/>
                    </a:moveTo>
                    <a:lnTo>
                      <a:pt x="272" y="58"/>
                    </a:lnTo>
                    <a:lnTo>
                      <a:pt x="258" y="62"/>
                    </a:lnTo>
                    <a:lnTo>
                      <a:pt x="241" y="63"/>
                    </a:lnTo>
                    <a:lnTo>
                      <a:pt x="226" y="54"/>
                    </a:lnTo>
                    <a:lnTo>
                      <a:pt x="215" y="50"/>
                    </a:lnTo>
                    <a:lnTo>
                      <a:pt x="204" y="35"/>
                    </a:lnTo>
                    <a:lnTo>
                      <a:pt x="189" y="28"/>
                    </a:lnTo>
                    <a:lnTo>
                      <a:pt x="180" y="12"/>
                    </a:lnTo>
                    <a:lnTo>
                      <a:pt x="167" y="7"/>
                    </a:lnTo>
                    <a:lnTo>
                      <a:pt x="167" y="4"/>
                    </a:lnTo>
                    <a:lnTo>
                      <a:pt x="164" y="7"/>
                    </a:lnTo>
                    <a:lnTo>
                      <a:pt x="155" y="1"/>
                    </a:lnTo>
                    <a:lnTo>
                      <a:pt x="151" y="0"/>
                    </a:lnTo>
                    <a:lnTo>
                      <a:pt x="148" y="3"/>
                    </a:lnTo>
                    <a:lnTo>
                      <a:pt x="148" y="8"/>
                    </a:lnTo>
                    <a:lnTo>
                      <a:pt x="149" y="14"/>
                    </a:lnTo>
                    <a:lnTo>
                      <a:pt x="149" y="15"/>
                    </a:lnTo>
                    <a:lnTo>
                      <a:pt x="145" y="14"/>
                    </a:lnTo>
                    <a:lnTo>
                      <a:pt x="138" y="14"/>
                    </a:lnTo>
                    <a:lnTo>
                      <a:pt x="138" y="19"/>
                    </a:lnTo>
                    <a:lnTo>
                      <a:pt x="134" y="22"/>
                    </a:lnTo>
                    <a:lnTo>
                      <a:pt x="114" y="29"/>
                    </a:lnTo>
                    <a:lnTo>
                      <a:pt x="111" y="34"/>
                    </a:lnTo>
                    <a:lnTo>
                      <a:pt x="112" y="38"/>
                    </a:lnTo>
                    <a:lnTo>
                      <a:pt x="118" y="45"/>
                    </a:lnTo>
                    <a:lnTo>
                      <a:pt x="118" y="56"/>
                    </a:lnTo>
                    <a:lnTo>
                      <a:pt x="113" y="63"/>
                    </a:lnTo>
                    <a:lnTo>
                      <a:pt x="105" y="65"/>
                    </a:lnTo>
                    <a:lnTo>
                      <a:pt x="94" y="73"/>
                    </a:lnTo>
                    <a:lnTo>
                      <a:pt x="97" y="78"/>
                    </a:lnTo>
                    <a:lnTo>
                      <a:pt x="94" y="83"/>
                    </a:lnTo>
                    <a:lnTo>
                      <a:pt x="95" y="95"/>
                    </a:lnTo>
                    <a:lnTo>
                      <a:pt x="90" y="99"/>
                    </a:lnTo>
                    <a:lnTo>
                      <a:pt x="86" y="99"/>
                    </a:lnTo>
                    <a:lnTo>
                      <a:pt x="81" y="93"/>
                    </a:lnTo>
                    <a:lnTo>
                      <a:pt x="78" y="93"/>
                    </a:lnTo>
                    <a:lnTo>
                      <a:pt x="75" y="90"/>
                    </a:lnTo>
                    <a:lnTo>
                      <a:pt x="73" y="90"/>
                    </a:lnTo>
                    <a:lnTo>
                      <a:pt x="73" y="94"/>
                    </a:lnTo>
                    <a:lnTo>
                      <a:pt x="68" y="95"/>
                    </a:lnTo>
                    <a:lnTo>
                      <a:pt x="57" y="76"/>
                    </a:lnTo>
                    <a:lnTo>
                      <a:pt x="54" y="76"/>
                    </a:lnTo>
                    <a:lnTo>
                      <a:pt x="47" y="92"/>
                    </a:lnTo>
                    <a:lnTo>
                      <a:pt x="30" y="92"/>
                    </a:lnTo>
                    <a:lnTo>
                      <a:pt x="24" y="87"/>
                    </a:lnTo>
                    <a:lnTo>
                      <a:pt x="21" y="92"/>
                    </a:lnTo>
                    <a:lnTo>
                      <a:pt x="8" y="93"/>
                    </a:lnTo>
                    <a:lnTo>
                      <a:pt x="0" y="87"/>
                    </a:lnTo>
                    <a:lnTo>
                      <a:pt x="4" y="108"/>
                    </a:lnTo>
                    <a:lnTo>
                      <a:pt x="16" y="135"/>
                    </a:lnTo>
                    <a:lnTo>
                      <a:pt x="21" y="138"/>
                    </a:lnTo>
                    <a:lnTo>
                      <a:pt x="27" y="137"/>
                    </a:lnTo>
                    <a:lnTo>
                      <a:pt x="38" y="116"/>
                    </a:lnTo>
                    <a:lnTo>
                      <a:pt x="44" y="99"/>
                    </a:lnTo>
                    <a:lnTo>
                      <a:pt x="57" y="103"/>
                    </a:lnTo>
                    <a:lnTo>
                      <a:pt x="65" y="113"/>
                    </a:lnTo>
                    <a:lnTo>
                      <a:pt x="68" y="113"/>
                    </a:lnTo>
                    <a:lnTo>
                      <a:pt x="73" y="119"/>
                    </a:lnTo>
                    <a:lnTo>
                      <a:pt x="75" y="128"/>
                    </a:lnTo>
                    <a:lnTo>
                      <a:pt x="75" y="143"/>
                    </a:lnTo>
                    <a:lnTo>
                      <a:pt x="84" y="159"/>
                    </a:lnTo>
                    <a:lnTo>
                      <a:pt x="103" y="175"/>
                    </a:lnTo>
                    <a:lnTo>
                      <a:pt x="94" y="178"/>
                    </a:lnTo>
                    <a:lnTo>
                      <a:pt x="90" y="183"/>
                    </a:lnTo>
                    <a:lnTo>
                      <a:pt x="91" y="187"/>
                    </a:lnTo>
                    <a:lnTo>
                      <a:pt x="102" y="202"/>
                    </a:lnTo>
                    <a:lnTo>
                      <a:pt x="112" y="210"/>
                    </a:lnTo>
                    <a:lnTo>
                      <a:pt x="119" y="216"/>
                    </a:lnTo>
                    <a:lnTo>
                      <a:pt x="129" y="221"/>
                    </a:lnTo>
                    <a:lnTo>
                      <a:pt x="134" y="230"/>
                    </a:lnTo>
                    <a:lnTo>
                      <a:pt x="135" y="238"/>
                    </a:lnTo>
                    <a:lnTo>
                      <a:pt x="154" y="237"/>
                    </a:lnTo>
                    <a:lnTo>
                      <a:pt x="166" y="238"/>
                    </a:lnTo>
                    <a:lnTo>
                      <a:pt x="183" y="245"/>
                    </a:lnTo>
                    <a:lnTo>
                      <a:pt x="198" y="256"/>
                    </a:lnTo>
                    <a:lnTo>
                      <a:pt x="211" y="270"/>
                    </a:lnTo>
                    <a:lnTo>
                      <a:pt x="219" y="276"/>
                    </a:lnTo>
                    <a:lnTo>
                      <a:pt x="226" y="272"/>
                    </a:lnTo>
                    <a:lnTo>
                      <a:pt x="204" y="248"/>
                    </a:lnTo>
                    <a:lnTo>
                      <a:pt x="203" y="237"/>
                    </a:lnTo>
                    <a:lnTo>
                      <a:pt x="198" y="233"/>
                    </a:lnTo>
                    <a:lnTo>
                      <a:pt x="193" y="230"/>
                    </a:lnTo>
                    <a:lnTo>
                      <a:pt x="173" y="211"/>
                    </a:lnTo>
                    <a:lnTo>
                      <a:pt x="172" y="206"/>
                    </a:lnTo>
                    <a:lnTo>
                      <a:pt x="162" y="192"/>
                    </a:lnTo>
                    <a:lnTo>
                      <a:pt x="156" y="190"/>
                    </a:lnTo>
                    <a:lnTo>
                      <a:pt x="148" y="178"/>
                    </a:lnTo>
                    <a:lnTo>
                      <a:pt x="143" y="176"/>
                    </a:lnTo>
                    <a:lnTo>
                      <a:pt x="144" y="170"/>
                    </a:lnTo>
                    <a:lnTo>
                      <a:pt x="146" y="168"/>
                    </a:lnTo>
                    <a:lnTo>
                      <a:pt x="143" y="162"/>
                    </a:lnTo>
                    <a:lnTo>
                      <a:pt x="143" y="157"/>
                    </a:lnTo>
                    <a:lnTo>
                      <a:pt x="137" y="151"/>
                    </a:lnTo>
                    <a:lnTo>
                      <a:pt x="133" y="138"/>
                    </a:lnTo>
                    <a:lnTo>
                      <a:pt x="128" y="137"/>
                    </a:lnTo>
                    <a:lnTo>
                      <a:pt x="121" y="131"/>
                    </a:lnTo>
                    <a:lnTo>
                      <a:pt x="121" y="128"/>
                    </a:lnTo>
                    <a:lnTo>
                      <a:pt x="124" y="126"/>
                    </a:lnTo>
                    <a:lnTo>
                      <a:pt x="123" y="122"/>
                    </a:lnTo>
                    <a:lnTo>
                      <a:pt x="123" y="103"/>
                    </a:lnTo>
                    <a:lnTo>
                      <a:pt x="129" y="97"/>
                    </a:lnTo>
                    <a:lnTo>
                      <a:pt x="138" y="99"/>
                    </a:lnTo>
                    <a:lnTo>
                      <a:pt x="138" y="101"/>
                    </a:lnTo>
                    <a:lnTo>
                      <a:pt x="151" y="116"/>
                    </a:lnTo>
                    <a:lnTo>
                      <a:pt x="155" y="116"/>
                    </a:lnTo>
                    <a:lnTo>
                      <a:pt x="164" y="99"/>
                    </a:lnTo>
                    <a:lnTo>
                      <a:pt x="182" y="101"/>
                    </a:lnTo>
                    <a:lnTo>
                      <a:pt x="186" y="97"/>
                    </a:lnTo>
                    <a:lnTo>
                      <a:pt x="188" y="97"/>
                    </a:lnTo>
                    <a:lnTo>
                      <a:pt x="200" y="105"/>
                    </a:lnTo>
                    <a:lnTo>
                      <a:pt x="204" y="105"/>
                    </a:lnTo>
                    <a:lnTo>
                      <a:pt x="207" y="103"/>
                    </a:lnTo>
                    <a:lnTo>
                      <a:pt x="210" y="106"/>
                    </a:lnTo>
                    <a:lnTo>
                      <a:pt x="225" y="109"/>
                    </a:lnTo>
                    <a:lnTo>
                      <a:pt x="226" y="106"/>
                    </a:lnTo>
                    <a:lnTo>
                      <a:pt x="229" y="106"/>
                    </a:lnTo>
                    <a:lnTo>
                      <a:pt x="237" y="114"/>
                    </a:lnTo>
                    <a:lnTo>
                      <a:pt x="240" y="114"/>
                    </a:lnTo>
                    <a:lnTo>
                      <a:pt x="246" y="106"/>
                    </a:lnTo>
                    <a:lnTo>
                      <a:pt x="250" y="106"/>
                    </a:lnTo>
                    <a:lnTo>
                      <a:pt x="253" y="111"/>
                    </a:lnTo>
                    <a:lnTo>
                      <a:pt x="256" y="113"/>
                    </a:lnTo>
                    <a:lnTo>
                      <a:pt x="258" y="108"/>
                    </a:lnTo>
                    <a:lnTo>
                      <a:pt x="269" y="109"/>
                    </a:lnTo>
                    <a:lnTo>
                      <a:pt x="273" y="115"/>
                    </a:lnTo>
                    <a:lnTo>
                      <a:pt x="275" y="114"/>
                    </a:lnTo>
                    <a:lnTo>
                      <a:pt x="275" y="111"/>
                    </a:lnTo>
                    <a:lnTo>
                      <a:pt x="283" y="111"/>
                    </a:lnTo>
                    <a:lnTo>
                      <a:pt x="289" y="119"/>
                    </a:lnTo>
                    <a:lnTo>
                      <a:pt x="288" y="124"/>
                    </a:lnTo>
                    <a:lnTo>
                      <a:pt x="288" y="125"/>
                    </a:lnTo>
                    <a:lnTo>
                      <a:pt x="294" y="130"/>
                    </a:lnTo>
                    <a:lnTo>
                      <a:pt x="301" y="130"/>
                    </a:lnTo>
                    <a:lnTo>
                      <a:pt x="307" y="125"/>
                    </a:lnTo>
                    <a:lnTo>
                      <a:pt x="309" y="120"/>
                    </a:lnTo>
                    <a:lnTo>
                      <a:pt x="307" y="119"/>
                    </a:lnTo>
                    <a:lnTo>
                      <a:pt x="305" y="109"/>
                    </a:lnTo>
                    <a:lnTo>
                      <a:pt x="307" y="106"/>
                    </a:lnTo>
                    <a:lnTo>
                      <a:pt x="309" y="101"/>
                    </a:lnTo>
                    <a:lnTo>
                      <a:pt x="311" y="100"/>
                    </a:lnTo>
                    <a:lnTo>
                      <a:pt x="315" y="101"/>
                    </a:lnTo>
                    <a:lnTo>
                      <a:pt x="318" y="103"/>
                    </a:lnTo>
                    <a:lnTo>
                      <a:pt x="322" y="100"/>
                    </a:lnTo>
                    <a:lnTo>
                      <a:pt x="322" y="98"/>
                    </a:lnTo>
                    <a:lnTo>
                      <a:pt x="320" y="97"/>
                    </a:lnTo>
                    <a:lnTo>
                      <a:pt x="316" y="98"/>
                    </a:lnTo>
                    <a:lnTo>
                      <a:pt x="312" y="95"/>
                    </a:lnTo>
                    <a:lnTo>
                      <a:pt x="307" y="95"/>
                    </a:lnTo>
                    <a:lnTo>
                      <a:pt x="304" y="93"/>
                    </a:lnTo>
                    <a:lnTo>
                      <a:pt x="302" y="92"/>
                    </a:lnTo>
                    <a:lnTo>
                      <a:pt x="299" y="92"/>
                    </a:lnTo>
                    <a:lnTo>
                      <a:pt x="297" y="89"/>
                    </a:lnTo>
                    <a:lnTo>
                      <a:pt x="297" y="88"/>
                    </a:lnTo>
                    <a:lnTo>
                      <a:pt x="299" y="84"/>
                    </a:lnTo>
                    <a:lnTo>
                      <a:pt x="297" y="83"/>
                    </a:lnTo>
                    <a:lnTo>
                      <a:pt x="299" y="81"/>
                    </a:lnTo>
                    <a:lnTo>
                      <a:pt x="300" y="81"/>
                    </a:lnTo>
                    <a:lnTo>
                      <a:pt x="302" y="79"/>
                    </a:lnTo>
                    <a:lnTo>
                      <a:pt x="302" y="77"/>
                    </a:lnTo>
                    <a:lnTo>
                      <a:pt x="299" y="74"/>
                    </a:lnTo>
                    <a:lnTo>
                      <a:pt x="297" y="74"/>
                    </a:lnTo>
                    <a:lnTo>
                      <a:pt x="295" y="77"/>
                    </a:lnTo>
                    <a:lnTo>
                      <a:pt x="291" y="76"/>
                    </a:lnTo>
                    <a:lnTo>
                      <a:pt x="291" y="73"/>
                    </a:lnTo>
                    <a:lnTo>
                      <a:pt x="294" y="70"/>
                    </a:lnTo>
                    <a:lnTo>
                      <a:pt x="294" y="66"/>
                    </a:lnTo>
                    <a:lnTo>
                      <a:pt x="291" y="63"/>
                    </a:lnTo>
                    <a:lnTo>
                      <a:pt x="293" y="61"/>
                    </a:lnTo>
                    <a:lnTo>
                      <a:pt x="293" y="57"/>
                    </a:lnTo>
                    <a:lnTo>
                      <a:pt x="284" y="50"/>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270" name="Freeform 210"/>
              <p:cNvSpPr>
                <a:spLocks noChangeAspect="1"/>
              </p:cNvSpPr>
              <p:nvPr/>
            </p:nvSpPr>
            <p:spPr bwMode="gray">
              <a:xfrm>
                <a:off x="5095081" y="2873722"/>
                <a:ext cx="31750" cy="68263"/>
              </a:xfrm>
              <a:custGeom>
                <a:avLst/>
                <a:gdLst/>
                <a:ahLst/>
                <a:cxnLst>
                  <a:cxn ang="0">
                    <a:pos x="48" y="215"/>
                  </a:cxn>
                  <a:cxn ang="0">
                    <a:pos x="39" y="210"/>
                  </a:cxn>
                  <a:cxn ang="0">
                    <a:pos x="38" y="200"/>
                  </a:cxn>
                  <a:cxn ang="0">
                    <a:pos x="31" y="190"/>
                  </a:cxn>
                  <a:cxn ang="0">
                    <a:pos x="13" y="183"/>
                  </a:cxn>
                  <a:cxn ang="0">
                    <a:pos x="4" y="168"/>
                  </a:cxn>
                  <a:cxn ang="0">
                    <a:pos x="0" y="160"/>
                  </a:cxn>
                  <a:cxn ang="0">
                    <a:pos x="7" y="161"/>
                  </a:cxn>
                  <a:cxn ang="0">
                    <a:pos x="7" y="152"/>
                  </a:cxn>
                  <a:cxn ang="0">
                    <a:pos x="4" y="139"/>
                  </a:cxn>
                  <a:cxn ang="0">
                    <a:pos x="7" y="125"/>
                  </a:cxn>
                  <a:cxn ang="0">
                    <a:pos x="8" y="123"/>
                  </a:cxn>
                  <a:cxn ang="0">
                    <a:pos x="8" y="114"/>
                  </a:cxn>
                  <a:cxn ang="0">
                    <a:pos x="10" y="106"/>
                  </a:cxn>
                  <a:cxn ang="0">
                    <a:pos x="6" y="94"/>
                  </a:cxn>
                  <a:cxn ang="0">
                    <a:pos x="15" y="64"/>
                  </a:cxn>
                  <a:cxn ang="0">
                    <a:pos x="10" y="58"/>
                  </a:cxn>
                  <a:cxn ang="0">
                    <a:pos x="2" y="56"/>
                  </a:cxn>
                  <a:cxn ang="0">
                    <a:pos x="7" y="40"/>
                  </a:cxn>
                  <a:cxn ang="0">
                    <a:pos x="5" y="29"/>
                  </a:cxn>
                  <a:cxn ang="0">
                    <a:pos x="10" y="15"/>
                  </a:cxn>
                  <a:cxn ang="0">
                    <a:pos x="17" y="10"/>
                  </a:cxn>
                  <a:cxn ang="0">
                    <a:pos x="23" y="0"/>
                  </a:cxn>
                  <a:cxn ang="0">
                    <a:pos x="31" y="7"/>
                  </a:cxn>
                  <a:cxn ang="0">
                    <a:pos x="45" y="9"/>
                  </a:cxn>
                  <a:cxn ang="0">
                    <a:pos x="51" y="20"/>
                  </a:cxn>
                  <a:cxn ang="0">
                    <a:pos x="61" y="24"/>
                  </a:cxn>
                  <a:cxn ang="0">
                    <a:pos x="74" y="40"/>
                  </a:cxn>
                  <a:cxn ang="0">
                    <a:pos x="69" y="76"/>
                  </a:cxn>
                  <a:cxn ang="0">
                    <a:pos x="69" y="93"/>
                  </a:cxn>
                  <a:cxn ang="0">
                    <a:pos x="77" y="113"/>
                  </a:cxn>
                  <a:cxn ang="0">
                    <a:pos x="94" y="130"/>
                  </a:cxn>
                  <a:cxn ang="0">
                    <a:pos x="97" y="140"/>
                  </a:cxn>
                  <a:cxn ang="0">
                    <a:pos x="97" y="155"/>
                  </a:cxn>
                  <a:cxn ang="0">
                    <a:pos x="83" y="166"/>
                  </a:cxn>
                  <a:cxn ang="0">
                    <a:pos x="75" y="183"/>
                  </a:cxn>
                  <a:cxn ang="0">
                    <a:pos x="65" y="190"/>
                  </a:cxn>
                  <a:cxn ang="0">
                    <a:pos x="63" y="203"/>
                  </a:cxn>
                  <a:cxn ang="0">
                    <a:pos x="58" y="209"/>
                  </a:cxn>
                  <a:cxn ang="0">
                    <a:pos x="49" y="215"/>
                  </a:cxn>
                  <a:cxn ang="0">
                    <a:pos x="48" y="215"/>
                  </a:cxn>
                </a:cxnLst>
                <a:rect l="0" t="0" r="r" b="b"/>
                <a:pathLst>
                  <a:path w="97" h="215">
                    <a:moveTo>
                      <a:pt x="48" y="215"/>
                    </a:moveTo>
                    <a:lnTo>
                      <a:pt x="39" y="210"/>
                    </a:lnTo>
                    <a:lnTo>
                      <a:pt x="38" y="200"/>
                    </a:lnTo>
                    <a:lnTo>
                      <a:pt x="31" y="190"/>
                    </a:lnTo>
                    <a:lnTo>
                      <a:pt x="13" y="183"/>
                    </a:lnTo>
                    <a:lnTo>
                      <a:pt x="4" y="168"/>
                    </a:lnTo>
                    <a:lnTo>
                      <a:pt x="0" y="160"/>
                    </a:lnTo>
                    <a:lnTo>
                      <a:pt x="7" y="161"/>
                    </a:lnTo>
                    <a:lnTo>
                      <a:pt x="7" y="152"/>
                    </a:lnTo>
                    <a:lnTo>
                      <a:pt x="4" y="139"/>
                    </a:lnTo>
                    <a:lnTo>
                      <a:pt x="7" y="125"/>
                    </a:lnTo>
                    <a:lnTo>
                      <a:pt x="8" y="123"/>
                    </a:lnTo>
                    <a:lnTo>
                      <a:pt x="8" y="114"/>
                    </a:lnTo>
                    <a:lnTo>
                      <a:pt x="10" y="106"/>
                    </a:lnTo>
                    <a:lnTo>
                      <a:pt x="6" y="94"/>
                    </a:lnTo>
                    <a:lnTo>
                      <a:pt x="15" y="64"/>
                    </a:lnTo>
                    <a:lnTo>
                      <a:pt x="10" y="58"/>
                    </a:lnTo>
                    <a:lnTo>
                      <a:pt x="2" y="56"/>
                    </a:lnTo>
                    <a:lnTo>
                      <a:pt x="7" y="40"/>
                    </a:lnTo>
                    <a:lnTo>
                      <a:pt x="5" y="29"/>
                    </a:lnTo>
                    <a:lnTo>
                      <a:pt x="10" y="15"/>
                    </a:lnTo>
                    <a:lnTo>
                      <a:pt x="17" y="10"/>
                    </a:lnTo>
                    <a:lnTo>
                      <a:pt x="23" y="0"/>
                    </a:lnTo>
                    <a:lnTo>
                      <a:pt x="31" y="7"/>
                    </a:lnTo>
                    <a:lnTo>
                      <a:pt x="45" y="9"/>
                    </a:lnTo>
                    <a:lnTo>
                      <a:pt x="51" y="20"/>
                    </a:lnTo>
                    <a:lnTo>
                      <a:pt x="61" y="24"/>
                    </a:lnTo>
                    <a:lnTo>
                      <a:pt x="74" y="40"/>
                    </a:lnTo>
                    <a:lnTo>
                      <a:pt x="69" y="76"/>
                    </a:lnTo>
                    <a:lnTo>
                      <a:pt x="69" y="93"/>
                    </a:lnTo>
                    <a:lnTo>
                      <a:pt x="77" y="113"/>
                    </a:lnTo>
                    <a:lnTo>
                      <a:pt x="94" y="130"/>
                    </a:lnTo>
                    <a:lnTo>
                      <a:pt x="97" y="140"/>
                    </a:lnTo>
                    <a:lnTo>
                      <a:pt x="97" y="155"/>
                    </a:lnTo>
                    <a:lnTo>
                      <a:pt x="83" y="166"/>
                    </a:lnTo>
                    <a:lnTo>
                      <a:pt x="75" y="183"/>
                    </a:lnTo>
                    <a:lnTo>
                      <a:pt x="65" y="190"/>
                    </a:lnTo>
                    <a:lnTo>
                      <a:pt x="63" y="203"/>
                    </a:lnTo>
                    <a:lnTo>
                      <a:pt x="58" y="209"/>
                    </a:lnTo>
                    <a:lnTo>
                      <a:pt x="49" y="215"/>
                    </a:lnTo>
                    <a:lnTo>
                      <a:pt x="48" y="215"/>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271" name="Freeform 211"/>
              <p:cNvSpPr>
                <a:spLocks noChangeAspect="1"/>
              </p:cNvSpPr>
              <p:nvPr/>
            </p:nvSpPr>
            <p:spPr bwMode="gray">
              <a:xfrm>
                <a:off x="5125244" y="2500660"/>
                <a:ext cx="100013" cy="76200"/>
              </a:xfrm>
              <a:custGeom>
                <a:avLst/>
                <a:gdLst/>
                <a:ahLst/>
                <a:cxnLst>
                  <a:cxn ang="0">
                    <a:pos x="3" y="57"/>
                  </a:cxn>
                  <a:cxn ang="0">
                    <a:pos x="5" y="78"/>
                  </a:cxn>
                  <a:cxn ang="0">
                    <a:pos x="4" y="64"/>
                  </a:cxn>
                  <a:cxn ang="0">
                    <a:pos x="11" y="94"/>
                  </a:cxn>
                  <a:cxn ang="0">
                    <a:pos x="11" y="110"/>
                  </a:cxn>
                  <a:cxn ang="0">
                    <a:pos x="15" y="118"/>
                  </a:cxn>
                  <a:cxn ang="0">
                    <a:pos x="31" y="120"/>
                  </a:cxn>
                  <a:cxn ang="0">
                    <a:pos x="44" y="127"/>
                  </a:cxn>
                  <a:cxn ang="0">
                    <a:pos x="69" y="134"/>
                  </a:cxn>
                  <a:cxn ang="0">
                    <a:pos x="91" y="136"/>
                  </a:cxn>
                  <a:cxn ang="0">
                    <a:pos x="96" y="174"/>
                  </a:cxn>
                  <a:cxn ang="0">
                    <a:pos x="99" y="201"/>
                  </a:cxn>
                  <a:cxn ang="0">
                    <a:pos x="132" y="222"/>
                  </a:cxn>
                  <a:cxn ang="0">
                    <a:pos x="137" y="240"/>
                  </a:cxn>
                  <a:cxn ang="0">
                    <a:pos x="167" y="240"/>
                  </a:cxn>
                  <a:cxn ang="0">
                    <a:pos x="191" y="239"/>
                  </a:cxn>
                  <a:cxn ang="0">
                    <a:pos x="204" y="238"/>
                  </a:cxn>
                  <a:cxn ang="0">
                    <a:pos x="209" y="222"/>
                  </a:cxn>
                  <a:cxn ang="0">
                    <a:pos x="224" y="220"/>
                  </a:cxn>
                  <a:cxn ang="0">
                    <a:pos x="236" y="209"/>
                  </a:cxn>
                  <a:cxn ang="0">
                    <a:pos x="248" y="218"/>
                  </a:cxn>
                  <a:cxn ang="0">
                    <a:pos x="263" y="220"/>
                  </a:cxn>
                  <a:cxn ang="0">
                    <a:pos x="257" y="205"/>
                  </a:cxn>
                  <a:cxn ang="0">
                    <a:pos x="255" y="190"/>
                  </a:cxn>
                  <a:cxn ang="0">
                    <a:pos x="263" y="168"/>
                  </a:cxn>
                  <a:cxn ang="0">
                    <a:pos x="266" y="151"/>
                  </a:cxn>
                  <a:cxn ang="0">
                    <a:pos x="274" y="140"/>
                  </a:cxn>
                  <a:cxn ang="0">
                    <a:pos x="288" y="132"/>
                  </a:cxn>
                  <a:cxn ang="0">
                    <a:pos x="309" y="129"/>
                  </a:cxn>
                  <a:cxn ang="0">
                    <a:pos x="310" y="107"/>
                  </a:cxn>
                  <a:cxn ang="0">
                    <a:pos x="301" y="99"/>
                  </a:cxn>
                  <a:cxn ang="0">
                    <a:pos x="309" y="87"/>
                  </a:cxn>
                  <a:cxn ang="0">
                    <a:pos x="313" y="80"/>
                  </a:cxn>
                  <a:cxn ang="0">
                    <a:pos x="307" y="73"/>
                  </a:cxn>
                  <a:cxn ang="0">
                    <a:pos x="282" y="48"/>
                  </a:cxn>
                  <a:cxn ang="0">
                    <a:pos x="239" y="30"/>
                  </a:cxn>
                  <a:cxn ang="0">
                    <a:pos x="221" y="5"/>
                  </a:cxn>
                  <a:cxn ang="0">
                    <a:pos x="208" y="2"/>
                  </a:cxn>
                  <a:cxn ang="0">
                    <a:pos x="181" y="17"/>
                  </a:cxn>
                  <a:cxn ang="0">
                    <a:pos x="143" y="6"/>
                  </a:cxn>
                  <a:cxn ang="0">
                    <a:pos x="118" y="6"/>
                  </a:cxn>
                  <a:cxn ang="0">
                    <a:pos x="103" y="7"/>
                  </a:cxn>
                  <a:cxn ang="0">
                    <a:pos x="89" y="3"/>
                  </a:cxn>
                  <a:cxn ang="0">
                    <a:pos x="64" y="3"/>
                  </a:cxn>
                  <a:cxn ang="0">
                    <a:pos x="26" y="19"/>
                  </a:cxn>
                  <a:cxn ang="0">
                    <a:pos x="10" y="38"/>
                  </a:cxn>
                </a:cxnLst>
                <a:rect l="0" t="0" r="r" b="b"/>
                <a:pathLst>
                  <a:path w="317" h="244">
                    <a:moveTo>
                      <a:pt x="0" y="35"/>
                    </a:moveTo>
                    <a:lnTo>
                      <a:pt x="3" y="57"/>
                    </a:lnTo>
                    <a:lnTo>
                      <a:pt x="3" y="71"/>
                    </a:lnTo>
                    <a:lnTo>
                      <a:pt x="5" y="78"/>
                    </a:lnTo>
                    <a:lnTo>
                      <a:pt x="3" y="54"/>
                    </a:lnTo>
                    <a:lnTo>
                      <a:pt x="4" y="64"/>
                    </a:lnTo>
                    <a:lnTo>
                      <a:pt x="6" y="72"/>
                    </a:lnTo>
                    <a:lnTo>
                      <a:pt x="11" y="94"/>
                    </a:lnTo>
                    <a:lnTo>
                      <a:pt x="13" y="102"/>
                    </a:lnTo>
                    <a:lnTo>
                      <a:pt x="11" y="110"/>
                    </a:lnTo>
                    <a:lnTo>
                      <a:pt x="14" y="110"/>
                    </a:lnTo>
                    <a:lnTo>
                      <a:pt x="15" y="118"/>
                    </a:lnTo>
                    <a:lnTo>
                      <a:pt x="25" y="115"/>
                    </a:lnTo>
                    <a:lnTo>
                      <a:pt x="31" y="120"/>
                    </a:lnTo>
                    <a:lnTo>
                      <a:pt x="38" y="123"/>
                    </a:lnTo>
                    <a:lnTo>
                      <a:pt x="44" y="127"/>
                    </a:lnTo>
                    <a:lnTo>
                      <a:pt x="52" y="131"/>
                    </a:lnTo>
                    <a:lnTo>
                      <a:pt x="69" y="134"/>
                    </a:lnTo>
                    <a:lnTo>
                      <a:pt x="85" y="132"/>
                    </a:lnTo>
                    <a:lnTo>
                      <a:pt x="91" y="136"/>
                    </a:lnTo>
                    <a:lnTo>
                      <a:pt x="102" y="159"/>
                    </a:lnTo>
                    <a:lnTo>
                      <a:pt x="96" y="174"/>
                    </a:lnTo>
                    <a:lnTo>
                      <a:pt x="96" y="191"/>
                    </a:lnTo>
                    <a:lnTo>
                      <a:pt x="99" y="201"/>
                    </a:lnTo>
                    <a:lnTo>
                      <a:pt x="113" y="209"/>
                    </a:lnTo>
                    <a:lnTo>
                      <a:pt x="132" y="222"/>
                    </a:lnTo>
                    <a:lnTo>
                      <a:pt x="137" y="233"/>
                    </a:lnTo>
                    <a:lnTo>
                      <a:pt x="137" y="240"/>
                    </a:lnTo>
                    <a:lnTo>
                      <a:pt x="151" y="244"/>
                    </a:lnTo>
                    <a:lnTo>
                      <a:pt x="167" y="240"/>
                    </a:lnTo>
                    <a:lnTo>
                      <a:pt x="183" y="243"/>
                    </a:lnTo>
                    <a:lnTo>
                      <a:pt x="191" y="239"/>
                    </a:lnTo>
                    <a:lnTo>
                      <a:pt x="197" y="234"/>
                    </a:lnTo>
                    <a:lnTo>
                      <a:pt x="204" y="238"/>
                    </a:lnTo>
                    <a:lnTo>
                      <a:pt x="212" y="237"/>
                    </a:lnTo>
                    <a:lnTo>
                      <a:pt x="209" y="222"/>
                    </a:lnTo>
                    <a:lnTo>
                      <a:pt x="215" y="220"/>
                    </a:lnTo>
                    <a:lnTo>
                      <a:pt x="224" y="220"/>
                    </a:lnTo>
                    <a:lnTo>
                      <a:pt x="229" y="213"/>
                    </a:lnTo>
                    <a:lnTo>
                      <a:pt x="236" y="209"/>
                    </a:lnTo>
                    <a:lnTo>
                      <a:pt x="245" y="211"/>
                    </a:lnTo>
                    <a:lnTo>
                      <a:pt x="248" y="218"/>
                    </a:lnTo>
                    <a:lnTo>
                      <a:pt x="256" y="222"/>
                    </a:lnTo>
                    <a:lnTo>
                      <a:pt x="263" y="220"/>
                    </a:lnTo>
                    <a:lnTo>
                      <a:pt x="262" y="211"/>
                    </a:lnTo>
                    <a:lnTo>
                      <a:pt x="257" y="205"/>
                    </a:lnTo>
                    <a:lnTo>
                      <a:pt x="253" y="197"/>
                    </a:lnTo>
                    <a:lnTo>
                      <a:pt x="255" y="190"/>
                    </a:lnTo>
                    <a:lnTo>
                      <a:pt x="263" y="175"/>
                    </a:lnTo>
                    <a:lnTo>
                      <a:pt x="263" y="168"/>
                    </a:lnTo>
                    <a:lnTo>
                      <a:pt x="266" y="159"/>
                    </a:lnTo>
                    <a:lnTo>
                      <a:pt x="266" y="151"/>
                    </a:lnTo>
                    <a:lnTo>
                      <a:pt x="267" y="143"/>
                    </a:lnTo>
                    <a:lnTo>
                      <a:pt x="274" y="140"/>
                    </a:lnTo>
                    <a:lnTo>
                      <a:pt x="283" y="137"/>
                    </a:lnTo>
                    <a:lnTo>
                      <a:pt x="288" y="132"/>
                    </a:lnTo>
                    <a:lnTo>
                      <a:pt x="295" y="129"/>
                    </a:lnTo>
                    <a:lnTo>
                      <a:pt x="309" y="129"/>
                    </a:lnTo>
                    <a:lnTo>
                      <a:pt x="317" y="110"/>
                    </a:lnTo>
                    <a:lnTo>
                      <a:pt x="310" y="107"/>
                    </a:lnTo>
                    <a:lnTo>
                      <a:pt x="301" y="107"/>
                    </a:lnTo>
                    <a:lnTo>
                      <a:pt x="301" y="99"/>
                    </a:lnTo>
                    <a:lnTo>
                      <a:pt x="301" y="91"/>
                    </a:lnTo>
                    <a:lnTo>
                      <a:pt x="309" y="87"/>
                    </a:lnTo>
                    <a:lnTo>
                      <a:pt x="315" y="81"/>
                    </a:lnTo>
                    <a:lnTo>
                      <a:pt x="313" y="80"/>
                    </a:lnTo>
                    <a:lnTo>
                      <a:pt x="313" y="78"/>
                    </a:lnTo>
                    <a:lnTo>
                      <a:pt x="307" y="73"/>
                    </a:lnTo>
                    <a:lnTo>
                      <a:pt x="300" y="71"/>
                    </a:lnTo>
                    <a:lnTo>
                      <a:pt x="282" y="48"/>
                    </a:lnTo>
                    <a:lnTo>
                      <a:pt x="255" y="29"/>
                    </a:lnTo>
                    <a:lnTo>
                      <a:pt x="239" y="30"/>
                    </a:lnTo>
                    <a:lnTo>
                      <a:pt x="231" y="28"/>
                    </a:lnTo>
                    <a:lnTo>
                      <a:pt x="221" y="5"/>
                    </a:lnTo>
                    <a:lnTo>
                      <a:pt x="215" y="0"/>
                    </a:lnTo>
                    <a:lnTo>
                      <a:pt x="208" y="2"/>
                    </a:lnTo>
                    <a:lnTo>
                      <a:pt x="197" y="13"/>
                    </a:lnTo>
                    <a:lnTo>
                      <a:pt x="181" y="17"/>
                    </a:lnTo>
                    <a:lnTo>
                      <a:pt x="150" y="6"/>
                    </a:lnTo>
                    <a:lnTo>
                      <a:pt x="143" y="6"/>
                    </a:lnTo>
                    <a:lnTo>
                      <a:pt x="126" y="3"/>
                    </a:lnTo>
                    <a:lnTo>
                      <a:pt x="118" y="6"/>
                    </a:lnTo>
                    <a:lnTo>
                      <a:pt x="111" y="3"/>
                    </a:lnTo>
                    <a:lnTo>
                      <a:pt x="103" y="7"/>
                    </a:lnTo>
                    <a:lnTo>
                      <a:pt x="95" y="7"/>
                    </a:lnTo>
                    <a:lnTo>
                      <a:pt x="89" y="3"/>
                    </a:lnTo>
                    <a:lnTo>
                      <a:pt x="80" y="2"/>
                    </a:lnTo>
                    <a:lnTo>
                      <a:pt x="64" y="3"/>
                    </a:lnTo>
                    <a:lnTo>
                      <a:pt x="41" y="11"/>
                    </a:lnTo>
                    <a:lnTo>
                      <a:pt x="26" y="19"/>
                    </a:lnTo>
                    <a:lnTo>
                      <a:pt x="17" y="33"/>
                    </a:lnTo>
                    <a:lnTo>
                      <a:pt x="10" y="38"/>
                    </a:lnTo>
                    <a:lnTo>
                      <a:pt x="0" y="35"/>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272" name="Freeform 213"/>
              <p:cNvSpPr>
                <a:spLocks noChangeAspect="1"/>
              </p:cNvSpPr>
              <p:nvPr/>
            </p:nvSpPr>
            <p:spPr bwMode="gray">
              <a:xfrm>
                <a:off x="5053806" y="2700685"/>
                <a:ext cx="95250" cy="47625"/>
              </a:xfrm>
              <a:custGeom>
                <a:avLst/>
                <a:gdLst/>
                <a:ahLst/>
                <a:cxnLst>
                  <a:cxn ang="0">
                    <a:pos x="285" y="96"/>
                  </a:cxn>
                  <a:cxn ang="0">
                    <a:pos x="273" y="100"/>
                  </a:cxn>
                  <a:cxn ang="0">
                    <a:pos x="256" y="89"/>
                  </a:cxn>
                  <a:cxn ang="0">
                    <a:pos x="241" y="84"/>
                  </a:cxn>
                  <a:cxn ang="0">
                    <a:pos x="229" y="88"/>
                  </a:cxn>
                  <a:cxn ang="0">
                    <a:pos x="211" y="85"/>
                  </a:cxn>
                  <a:cxn ang="0">
                    <a:pos x="196" y="94"/>
                  </a:cxn>
                  <a:cxn ang="0">
                    <a:pos x="191" y="106"/>
                  </a:cxn>
                  <a:cxn ang="0">
                    <a:pos x="181" y="108"/>
                  </a:cxn>
                  <a:cxn ang="0">
                    <a:pos x="167" y="116"/>
                  </a:cxn>
                  <a:cxn ang="0">
                    <a:pos x="150" y="110"/>
                  </a:cxn>
                  <a:cxn ang="0">
                    <a:pos x="134" y="119"/>
                  </a:cxn>
                  <a:cxn ang="0">
                    <a:pos x="103" y="128"/>
                  </a:cxn>
                  <a:cxn ang="0">
                    <a:pos x="90" y="148"/>
                  </a:cxn>
                  <a:cxn ang="0">
                    <a:pos x="84" y="148"/>
                  </a:cxn>
                  <a:cxn ang="0">
                    <a:pos x="51" y="149"/>
                  </a:cxn>
                  <a:cxn ang="0">
                    <a:pos x="27" y="131"/>
                  </a:cxn>
                  <a:cxn ang="0">
                    <a:pos x="12" y="123"/>
                  </a:cxn>
                  <a:cxn ang="0">
                    <a:pos x="6" y="110"/>
                  </a:cxn>
                  <a:cxn ang="0">
                    <a:pos x="0" y="88"/>
                  </a:cxn>
                  <a:cxn ang="0">
                    <a:pos x="5" y="76"/>
                  </a:cxn>
                  <a:cxn ang="0">
                    <a:pos x="12" y="67"/>
                  </a:cxn>
                  <a:cxn ang="0">
                    <a:pos x="20" y="67"/>
                  </a:cxn>
                  <a:cxn ang="0">
                    <a:pos x="25" y="72"/>
                  </a:cxn>
                  <a:cxn ang="0">
                    <a:pos x="40" y="69"/>
                  </a:cxn>
                  <a:cxn ang="0">
                    <a:pos x="53" y="59"/>
                  </a:cxn>
                  <a:cxn ang="0">
                    <a:pos x="53" y="53"/>
                  </a:cxn>
                  <a:cxn ang="0">
                    <a:pos x="62" y="51"/>
                  </a:cxn>
                  <a:cxn ang="0">
                    <a:pos x="67" y="42"/>
                  </a:cxn>
                  <a:cxn ang="0">
                    <a:pos x="68" y="30"/>
                  </a:cxn>
                  <a:cxn ang="0">
                    <a:pos x="70" y="25"/>
                  </a:cxn>
                  <a:cxn ang="0">
                    <a:pos x="79" y="22"/>
                  </a:cxn>
                  <a:cxn ang="0">
                    <a:pos x="84" y="15"/>
                  </a:cxn>
                  <a:cxn ang="0">
                    <a:pos x="89" y="8"/>
                  </a:cxn>
                  <a:cxn ang="0">
                    <a:pos x="100" y="9"/>
                  </a:cxn>
                  <a:cxn ang="0">
                    <a:pos x="107" y="2"/>
                  </a:cxn>
                  <a:cxn ang="0">
                    <a:pos x="118" y="8"/>
                  </a:cxn>
                  <a:cxn ang="0">
                    <a:pos x="129" y="5"/>
                  </a:cxn>
                  <a:cxn ang="0">
                    <a:pos x="139" y="0"/>
                  </a:cxn>
                  <a:cxn ang="0">
                    <a:pos x="148" y="6"/>
                  </a:cxn>
                  <a:cxn ang="0">
                    <a:pos x="157" y="16"/>
                  </a:cxn>
                  <a:cxn ang="0">
                    <a:pos x="165" y="25"/>
                  </a:cxn>
                  <a:cxn ang="0">
                    <a:pos x="172" y="27"/>
                  </a:cxn>
                  <a:cxn ang="0">
                    <a:pos x="182" y="22"/>
                  </a:cxn>
                  <a:cxn ang="0">
                    <a:pos x="191" y="14"/>
                  </a:cxn>
                  <a:cxn ang="0">
                    <a:pos x="210" y="14"/>
                  </a:cxn>
                  <a:cxn ang="0">
                    <a:pos x="220" y="21"/>
                  </a:cxn>
                  <a:cxn ang="0">
                    <a:pos x="227" y="15"/>
                  </a:cxn>
                  <a:cxn ang="0">
                    <a:pos x="239" y="10"/>
                  </a:cxn>
                  <a:cxn ang="0">
                    <a:pos x="251" y="9"/>
                  </a:cxn>
                  <a:cxn ang="0">
                    <a:pos x="264" y="10"/>
                  </a:cxn>
                  <a:cxn ang="0">
                    <a:pos x="274" y="18"/>
                  </a:cxn>
                  <a:cxn ang="0">
                    <a:pos x="283" y="25"/>
                  </a:cxn>
                  <a:cxn ang="0">
                    <a:pos x="294" y="33"/>
                  </a:cxn>
                  <a:cxn ang="0">
                    <a:pos x="304" y="37"/>
                  </a:cxn>
                  <a:cxn ang="0">
                    <a:pos x="302" y="43"/>
                  </a:cxn>
                  <a:cxn ang="0">
                    <a:pos x="291" y="73"/>
                  </a:cxn>
                  <a:cxn ang="0">
                    <a:pos x="285" y="96"/>
                  </a:cxn>
                </a:cxnLst>
                <a:rect l="0" t="0" r="r" b="b"/>
                <a:pathLst>
                  <a:path w="304" h="149">
                    <a:moveTo>
                      <a:pt x="285" y="96"/>
                    </a:moveTo>
                    <a:lnTo>
                      <a:pt x="273" y="100"/>
                    </a:lnTo>
                    <a:lnTo>
                      <a:pt x="256" y="89"/>
                    </a:lnTo>
                    <a:lnTo>
                      <a:pt x="241" y="84"/>
                    </a:lnTo>
                    <a:lnTo>
                      <a:pt x="229" y="88"/>
                    </a:lnTo>
                    <a:lnTo>
                      <a:pt x="211" y="85"/>
                    </a:lnTo>
                    <a:lnTo>
                      <a:pt x="196" y="94"/>
                    </a:lnTo>
                    <a:lnTo>
                      <a:pt x="191" y="106"/>
                    </a:lnTo>
                    <a:lnTo>
                      <a:pt x="181" y="108"/>
                    </a:lnTo>
                    <a:lnTo>
                      <a:pt x="167" y="116"/>
                    </a:lnTo>
                    <a:lnTo>
                      <a:pt x="150" y="110"/>
                    </a:lnTo>
                    <a:lnTo>
                      <a:pt x="134" y="119"/>
                    </a:lnTo>
                    <a:lnTo>
                      <a:pt x="103" y="128"/>
                    </a:lnTo>
                    <a:lnTo>
                      <a:pt x="90" y="148"/>
                    </a:lnTo>
                    <a:lnTo>
                      <a:pt x="84" y="148"/>
                    </a:lnTo>
                    <a:lnTo>
                      <a:pt x="51" y="149"/>
                    </a:lnTo>
                    <a:lnTo>
                      <a:pt x="27" y="131"/>
                    </a:lnTo>
                    <a:lnTo>
                      <a:pt x="12" y="123"/>
                    </a:lnTo>
                    <a:lnTo>
                      <a:pt x="6" y="110"/>
                    </a:lnTo>
                    <a:lnTo>
                      <a:pt x="0" y="88"/>
                    </a:lnTo>
                    <a:lnTo>
                      <a:pt x="5" y="76"/>
                    </a:lnTo>
                    <a:lnTo>
                      <a:pt x="12" y="67"/>
                    </a:lnTo>
                    <a:lnTo>
                      <a:pt x="20" y="67"/>
                    </a:lnTo>
                    <a:lnTo>
                      <a:pt x="25" y="72"/>
                    </a:lnTo>
                    <a:lnTo>
                      <a:pt x="40" y="69"/>
                    </a:lnTo>
                    <a:lnTo>
                      <a:pt x="53" y="59"/>
                    </a:lnTo>
                    <a:lnTo>
                      <a:pt x="53" y="53"/>
                    </a:lnTo>
                    <a:lnTo>
                      <a:pt x="62" y="51"/>
                    </a:lnTo>
                    <a:lnTo>
                      <a:pt x="67" y="42"/>
                    </a:lnTo>
                    <a:lnTo>
                      <a:pt x="68" y="30"/>
                    </a:lnTo>
                    <a:lnTo>
                      <a:pt x="70" y="25"/>
                    </a:lnTo>
                    <a:lnTo>
                      <a:pt x="79" y="22"/>
                    </a:lnTo>
                    <a:lnTo>
                      <a:pt x="84" y="15"/>
                    </a:lnTo>
                    <a:lnTo>
                      <a:pt x="89" y="8"/>
                    </a:lnTo>
                    <a:lnTo>
                      <a:pt x="100" y="9"/>
                    </a:lnTo>
                    <a:lnTo>
                      <a:pt x="107" y="2"/>
                    </a:lnTo>
                    <a:lnTo>
                      <a:pt x="118" y="8"/>
                    </a:lnTo>
                    <a:lnTo>
                      <a:pt x="129" y="5"/>
                    </a:lnTo>
                    <a:lnTo>
                      <a:pt x="139" y="0"/>
                    </a:lnTo>
                    <a:lnTo>
                      <a:pt x="148" y="6"/>
                    </a:lnTo>
                    <a:lnTo>
                      <a:pt x="157" y="16"/>
                    </a:lnTo>
                    <a:lnTo>
                      <a:pt x="165" y="25"/>
                    </a:lnTo>
                    <a:lnTo>
                      <a:pt x="172" y="27"/>
                    </a:lnTo>
                    <a:lnTo>
                      <a:pt x="182" y="22"/>
                    </a:lnTo>
                    <a:lnTo>
                      <a:pt x="191" y="14"/>
                    </a:lnTo>
                    <a:lnTo>
                      <a:pt x="210" y="14"/>
                    </a:lnTo>
                    <a:lnTo>
                      <a:pt x="220" y="21"/>
                    </a:lnTo>
                    <a:lnTo>
                      <a:pt x="227" y="15"/>
                    </a:lnTo>
                    <a:lnTo>
                      <a:pt x="239" y="10"/>
                    </a:lnTo>
                    <a:lnTo>
                      <a:pt x="251" y="9"/>
                    </a:lnTo>
                    <a:lnTo>
                      <a:pt x="264" y="10"/>
                    </a:lnTo>
                    <a:lnTo>
                      <a:pt x="274" y="18"/>
                    </a:lnTo>
                    <a:lnTo>
                      <a:pt x="283" y="25"/>
                    </a:lnTo>
                    <a:lnTo>
                      <a:pt x="294" y="33"/>
                    </a:lnTo>
                    <a:lnTo>
                      <a:pt x="304" y="37"/>
                    </a:lnTo>
                    <a:lnTo>
                      <a:pt x="302" y="43"/>
                    </a:lnTo>
                    <a:lnTo>
                      <a:pt x="291" y="73"/>
                    </a:lnTo>
                    <a:lnTo>
                      <a:pt x="285" y="96"/>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273" name="Freeform 214"/>
              <p:cNvSpPr>
                <a:spLocks noChangeAspect="1"/>
              </p:cNvSpPr>
              <p:nvPr/>
            </p:nvSpPr>
            <p:spPr bwMode="gray">
              <a:xfrm>
                <a:off x="4993481" y="2770535"/>
                <a:ext cx="53975" cy="39688"/>
              </a:xfrm>
              <a:custGeom>
                <a:avLst/>
                <a:gdLst/>
                <a:ahLst/>
                <a:cxnLst>
                  <a:cxn ang="0">
                    <a:pos x="136" y="4"/>
                  </a:cxn>
                  <a:cxn ang="0">
                    <a:pos x="117" y="10"/>
                  </a:cxn>
                  <a:cxn ang="0">
                    <a:pos x="108" y="19"/>
                  </a:cxn>
                  <a:cxn ang="0">
                    <a:pos x="75" y="17"/>
                  </a:cxn>
                  <a:cxn ang="0">
                    <a:pos x="58" y="33"/>
                  </a:cxn>
                  <a:cxn ang="0">
                    <a:pos x="14" y="31"/>
                  </a:cxn>
                  <a:cxn ang="0">
                    <a:pos x="0" y="48"/>
                  </a:cxn>
                  <a:cxn ang="0">
                    <a:pos x="2" y="54"/>
                  </a:cxn>
                  <a:cxn ang="0">
                    <a:pos x="5" y="60"/>
                  </a:cxn>
                  <a:cxn ang="0">
                    <a:pos x="9" y="74"/>
                  </a:cxn>
                  <a:cxn ang="0">
                    <a:pos x="11" y="85"/>
                  </a:cxn>
                  <a:cxn ang="0">
                    <a:pos x="21" y="94"/>
                  </a:cxn>
                  <a:cxn ang="0">
                    <a:pos x="27" y="98"/>
                  </a:cxn>
                  <a:cxn ang="0">
                    <a:pos x="22" y="106"/>
                  </a:cxn>
                  <a:cxn ang="0">
                    <a:pos x="12" y="106"/>
                  </a:cxn>
                  <a:cxn ang="0">
                    <a:pos x="14" y="117"/>
                  </a:cxn>
                  <a:cxn ang="0">
                    <a:pos x="30" y="111"/>
                  </a:cxn>
                  <a:cxn ang="0">
                    <a:pos x="53" y="116"/>
                  </a:cxn>
                  <a:cxn ang="0">
                    <a:pos x="63" y="100"/>
                  </a:cxn>
                  <a:cxn ang="0">
                    <a:pos x="79" y="118"/>
                  </a:cxn>
                  <a:cxn ang="0">
                    <a:pos x="81" y="114"/>
                  </a:cxn>
                  <a:cxn ang="0">
                    <a:pos x="87" y="117"/>
                  </a:cxn>
                  <a:cxn ang="0">
                    <a:pos x="96" y="123"/>
                  </a:cxn>
                  <a:cxn ang="0">
                    <a:pos x="100" y="107"/>
                  </a:cxn>
                  <a:cxn ang="0">
                    <a:pos x="100" y="97"/>
                  </a:cxn>
                  <a:cxn ang="0">
                    <a:pos x="119" y="87"/>
                  </a:cxn>
                  <a:cxn ang="0">
                    <a:pos x="124" y="69"/>
                  </a:cxn>
                  <a:cxn ang="0">
                    <a:pos x="117" y="58"/>
                  </a:cxn>
                  <a:cxn ang="0">
                    <a:pos x="140" y="46"/>
                  </a:cxn>
                  <a:cxn ang="0">
                    <a:pos x="144" y="38"/>
                  </a:cxn>
                  <a:cxn ang="0">
                    <a:pos x="155" y="39"/>
                  </a:cxn>
                  <a:cxn ang="0">
                    <a:pos x="154" y="32"/>
                  </a:cxn>
                  <a:cxn ang="0">
                    <a:pos x="157" y="24"/>
                  </a:cxn>
                  <a:cxn ang="0">
                    <a:pos x="170" y="31"/>
                  </a:cxn>
                  <a:cxn ang="0">
                    <a:pos x="173" y="31"/>
                  </a:cxn>
                  <a:cxn ang="0">
                    <a:pos x="160" y="4"/>
                  </a:cxn>
                  <a:cxn ang="0">
                    <a:pos x="145" y="0"/>
                  </a:cxn>
                </a:cxnLst>
                <a:rect l="0" t="0" r="r" b="b"/>
                <a:pathLst>
                  <a:path w="173" h="123">
                    <a:moveTo>
                      <a:pt x="145" y="0"/>
                    </a:moveTo>
                    <a:lnTo>
                      <a:pt x="136" y="4"/>
                    </a:lnTo>
                    <a:lnTo>
                      <a:pt x="134" y="12"/>
                    </a:lnTo>
                    <a:lnTo>
                      <a:pt x="117" y="10"/>
                    </a:lnTo>
                    <a:lnTo>
                      <a:pt x="113" y="10"/>
                    </a:lnTo>
                    <a:lnTo>
                      <a:pt x="108" y="19"/>
                    </a:lnTo>
                    <a:lnTo>
                      <a:pt x="88" y="15"/>
                    </a:lnTo>
                    <a:lnTo>
                      <a:pt x="75" y="17"/>
                    </a:lnTo>
                    <a:lnTo>
                      <a:pt x="66" y="28"/>
                    </a:lnTo>
                    <a:lnTo>
                      <a:pt x="58" y="33"/>
                    </a:lnTo>
                    <a:lnTo>
                      <a:pt x="30" y="31"/>
                    </a:lnTo>
                    <a:lnTo>
                      <a:pt x="14" y="31"/>
                    </a:lnTo>
                    <a:lnTo>
                      <a:pt x="2" y="41"/>
                    </a:lnTo>
                    <a:lnTo>
                      <a:pt x="0" y="48"/>
                    </a:lnTo>
                    <a:lnTo>
                      <a:pt x="0" y="53"/>
                    </a:lnTo>
                    <a:lnTo>
                      <a:pt x="2" y="54"/>
                    </a:lnTo>
                    <a:lnTo>
                      <a:pt x="7" y="53"/>
                    </a:lnTo>
                    <a:lnTo>
                      <a:pt x="5" y="60"/>
                    </a:lnTo>
                    <a:lnTo>
                      <a:pt x="4" y="68"/>
                    </a:lnTo>
                    <a:lnTo>
                      <a:pt x="9" y="74"/>
                    </a:lnTo>
                    <a:lnTo>
                      <a:pt x="9" y="82"/>
                    </a:lnTo>
                    <a:lnTo>
                      <a:pt x="11" y="85"/>
                    </a:lnTo>
                    <a:lnTo>
                      <a:pt x="18" y="89"/>
                    </a:lnTo>
                    <a:lnTo>
                      <a:pt x="21" y="94"/>
                    </a:lnTo>
                    <a:lnTo>
                      <a:pt x="25" y="95"/>
                    </a:lnTo>
                    <a:lnTo>
                      <a:pt x="27" y="98"/>
                    </a:lnTo>
                    <a:lnTo>
                      <a:pt x="26" y="103"/>
                    </a:lnTo>
                    <a:lnTo>
                      <a:pt x="22" y="106"/>
                    </a:lnTo>
                    <a:lnTo>
                      <a:pt x="17" y="107"/>
                    </a:lnTo>
                    <a:lnTo>
                      <a:pt x="12" y="106"/>
                    </a:lnTo>
                    <a:lnTo>
                      <a:pt x="6" y="111"/>
                    </a:lnTo>
                    <a:lnTo>
                      <a:pt x="14" y="117"/>
                    </a:lnTo>
                    <a:lnTo>
                      <a:pt x="27" y="116"/>
                    </a:lnTo>
                    <a:lnTo>
                      <a:pt x="30" y="111"/>
                    </a:lnTo>
                    <a:lnTo>
                      <a:pt x="36" y="116"/>
                    </a:lnTo>
                    <a:lnTo>
                      <a:pt x="53" y="116"/>
                    </a:lnTo>
                    <a:lnTo>
                      <a:pt x="60" y="100"/>
                    </a:lnTo>
                    <a:lnTo>
                      <a:pt x="63" y="100"/>
                    </a:lnTo>
                    <a:lnTo>
                      <a:pt x="74" y="119"/>
                    </a:lnTo>
                    <a:lnTo>
                      <a:pt x="79" y="118"/>
                    </a:lnTo>
                    <a:lnTo>
                      <a:pt x="79" y="114"/>
                    </a:lnTo>
                    <a:lnTo>
                      <a:pt x="81" y="114"/>
                    </a:lnTo>
                    <a:lnTo>
                      <a:pt x="84" y="117"/>
                    </a:lnTo>
                    <a:lnTo>
                      <a:pt x="87" y="117"/>
                    </a:lnTo>
                    <a:lnTo>
                      <a:pt x="92" y="123"/>
                    </a:lnTo>
                    <a:lnTo>
                      <a:pt x="96" y="123"/>
                    </a:lnTo>
                    <a:lnTo>
                      <a:pt x="101" y="119"/>
                    </a:lnTo>
                    <a:lnTo>
                      <a:pt x="100" y="107"/>
                    </a:lnTo>
                    <a:lnTo>
                      <a:pt x="103" y="102"/>
                    </a:lnTo>
                    <a:lnTo>
                      <a:pt x="100" y="97"/>
                    </a:lnTo>
                    <a:lnTo>
                      <a:pt x="111" y="89"/>
                    </a:lnTo>
                    <a:lnTo>
                      <a:pt x="119" y="87"/>
                    </a:lnTo>
                    <a:lnTo>
                      <a:pt x="124" y="80"/>
                    </a:lnTo>
                    <a:lnTo>
                      <a:pt x="124" y="69"/>
                    </a:lnTo>
                    <a:lnTo>
                      <a:pt x="118" y="62"/>
                    </a:lnTo>
                    <a:lnTo>
                      <a:pt x="117" y="58"/>
                    </a:lnTo>
                    <a:lnTo>
                      <a:pt x="120" y="53"/>
                    </a:lnTo>
                    <a:lnTo>
                      <a:pt x="140" y="46"/>
                    </a:lnTo>
                    <a:lnTo>
                      <a:pt x="144" y="43"/>
                    </a:lnTo>
                    <a:lnTo>
                      <a:pt x="144" y="38"/>
                    </a:lnTo>
                    <a:lnTo>
                      <a:pt x="151" y="38"/>
                    </a:lnTo>
                    <a:lnTo>
                      <a:pt x="155" y="39"/>
                    </a:lnTo>
                    <a:lnTo>
                      <a:pt x="155" y="38"/>
                    </a:lnTo>
                    <a:lnTo>
                      <a:pt x="154" y="32"/>
                    </a:lnTo>
                    <a:lnTo>
                      <a:pt x="154" y="27"/>
                    </a:lnTo>
                    <a:lnTo>
                      <a:pt x="157" y="24"/>
                    </a:lnTo>
                    <a:lnTo>
                      <a:pt x="161" y="25"/>
                    </a:lnTo>
                    <a:lnTo>
                      <a:pt x="170" y="31"/>
                    </a:lnTo>
                    <a:lnTo>
                      <a:pt x="173" y="28"/>
                    </a:lnTo>
                    <a:lnTo>
                      <a:pt x="173" y="31"/>
                    </a:lnTo>
                    <a:lnTo>
                      <a:pt x="165" y="17"/>
                    </a:lnTo>
                    <a:lnTo>
                      <a:pt x="160" y="4"/>
                    </a:lnTo>
                    <a:lnTo>
                      <a:pt x="152" y="0"/>
                    </a:lnTo>
                    <a:lnTo>
                      <a:pt x="145" y="0"/>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274" name="Freeform 215"/>
              <p:cNvSpPr>
                <a:spLocks noChangeAspect="1"/>
              </p:cNvSpPr>
              <p:nvPr/>
            </p:nvSpPr>
            <p:spPr bwMode="gray">
              <a:xfrm>
                <a:off x="5117306" y="2881660"/>
                <a:ext cx="41275" cy="33338"/>
              </a:xfrm>
              <a:custGeom>
                <a:avLst/>
                <a:gdLst/>
                <a:ahLst/>
                <a:cxnLst>
                  <a:cxn ang="0">
                    <a:pos x="25" y="107"/>
                  </a:cxn>
                  <a:cxn ang="0">
                    <a:pos x="8" y="90"/>
                  </a:cxn>
                  <a:cxn ang="0">
                    <a:pos x="0" y="70"/>
                  </a:cxn>
                  <a:cxn ang="0">
                    <a:pos x="0" y="53"/>
                  </a:cxn>
                  <a:cxn ang="0">
                    <a:pos x="5" y="17"/>
                  </a:cxn>
                  <a:cxn ang="0">
                    <a:pos x="6" y="19"/>
                  </a:cxn>
                  <a:cxn ang="0">
                    <a:pos x="11" y="19"/>
                  </a:cxn>
                  <a:cxn ang="0">
                    <a:pos x="14" y="16"/>
                  </a:cxn>
                  <a:cxn ang="0">
                    <a:pos x="14" y="8"/>
                  </a:cxn>
                  <a:cxn ang="0">
                    <a:pos x="32" y="1"/>
                  </a:cxn>
                  <a:cxn ang="0">
                    <a:pos x="35" y="3"/>
                  </a:cxn>
                  <a:cxn ang="0">
                    <a:pos x="41" y="10"/>
                  </a:cxn>
                  <a:cxn ang="0">
                    <a:pos x="44" y="10"/>
                  </a:cxn>
                  <a:cxn ang="0">
                    <a:pos x="44" y="5"/>
                  </a:cxn>
                  <a:cxn ang="0">
                    <a:pos x="51" y="0"/>
                  </a:cxn>
                  <a:cxn ang="0">
                    <a:pos x="67" y="4"/>
                  </a:cxn>
                  <a:cxn ang="0">
                    <a:pos x="71" y="0"/>
                  </a:cxn>
                  <a:cxn ang="0">
                    <a:pos x="86" y="3"/>
                  </a:cxn>
                  <a:cxn ang="0">
                    <a:pos x="97" y="1"/>
                  </a:cxn>
                  <a:cxn ang="0">
                    <a:pos x="103" y="4"/>
                  </a:cxn>
                  <a:cxn ang="0">
                    <a:pos x="126" y="24"/>
                  </a:cxn>
                  <a:cxn ang="0">
                    <a:pos x="131" y="53"/>
                  </a:cxn>
                  <a:cxn ang="0">
                    <a:pos x="132" y="69"/>
                  </a:cxn>
                  <a:cxn ang="0">
                    <a:pos x="126" y="71"/>
                  </a:cxn>
                  <a:cxn ang="0">
                    <a:pos x="111" y="85"/>
                  </a:cxn>
                  <a:cxn ang="0">
                    <a:pos x="91" y="85"/>
                  </a:cxn>
                  <a:cxn ang="0">
                    <a:pos x="72" y="92"/>
                  </a:cxn>
                  <a:cxn ang="0">
                    <a:pos x="61" y="102"/>
                  </a:cxn>
                  <a:cxn ang="0">
                    <a:pos x="25" y="107"/>
                  </a:cxn>
                </a:cxnLst>
                <a:rect l="0" t="0" r="r" b="b"/>
                <a:pathLst>
                  <a:path w="132" h="107">
                    <a:moveTo>
                      <a:pt x="25" y="107"/>
                    </a:moveTo>
                    <a:lnTo>
                      <a:pt x="8" y="90"/>
                    </a:lnTo>
                    <a:lnTo>
                      <a:pt x="0" y="70"/>
                    </a:lnTo>
                    <a:lnTo>
                      <a:pt x="0" y="53"/>
                    </a:lnTo>
                    <a:lnTo>
                      <a:pt x="5" y="17"/>
                    </a:lnTo>
                    <a:lnTo>
                      <a:pt x="6" y="19"/>
                    </a:lnTo>
                    <a:lnTo>
                      <a:pt x="11" y="19"/>
                    </a:lnTo>
                    <a:lnTo>
                      <a:pt x="14" y="16"/>
                    </a:lnTo>
                    <a:lnTo>
                      <a:pt x="14" y="8"/>
                    </a:lnTo>
                    <a:lnTo>
                      <a:pt x="32" y="1"/>
                    </a:lnTo>
                    <a:lnTo>
                      <a:pt x="35" y="3"/>
                    </a:lnTo>
                    <a:lnTo>
                      <a:pt x="41" y="10"/>
                    </a:lnTo>
                    <a:lnTo>
                      <a:pt x="44" y="10"/>
                    </a:lnTo>
                    <a:lnTo>
                      <a:pt x="44" y="5"/>
                    </a:lnTo>
                    <a:lnTo>
                      <a:pt x="51" y="0"/>
                    </a:lnTo>
                    <a:lnTo>
                      <a:pt x="67" y="4"/>
                    </a:lnTo>
                    <a:lnTo>
                      <a:pt x="71" y="0"/>
                    </a:lnTo>
                    <a:lnTo>
                      <a:pt x="86" y="3"/>
                    </a:lnTo>
                    <a:lnTo>
                      <a:pt x="97" y="1"/>
                    </a:lnTo>
                    <a:lnTo>
                      <a:pt x="103" y="4"/>
                    </a:lnTo>
                    <a:lnTo>
                      <a:pt x="126" y="24"/>
                    </a:lnTo>
                    <a:lnTo>
                      <a:pt x="131" y="53"/>
                    </a:lnTo>
                    <a:lnTo>
                      <a:pt x="132" y="69"/>
                    </a:lnTo>
                    <a:lnTo>
                      <a:pt x="126" y="71"/>
                    </a:lnTo>
                    <a:lnTo>
                      <a:pt x="111" y="85"/>
                    </a:lnTo>
                    <a:lnTo>
                      <a:pt x="91" y="85"/>
                    </a:lnTo>
                    <a:lnTo>
                      <a:pt x="72" y="92"/>
                    </a:lnTo>
                    <a:lnTo>
                      <a:pt x="61" y="102"/>
                    </a:lnTo>
                    <a:lnTo>
                      <a:pt x="25" y="107"/>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275" name="Freeform 216"/>
              <p:cNvSpPr>
                <a:spLocks noChangeAspect="1"/>
              </p:cNvSpPr>
              <p:nvPr/>
            </p:nvSpPr>
            <p:spPr bwMode="gray">
              <a:xfrm>
                <a:off x="5110956" y="2734022"/>
                <a:ext cx="165100" cy="115888"/>
              </a:xfrm>
              <a:custGeom>
                <a:avLst/>
                <a:gdLst/>
                <a:ahLst/>
                <a:cxnLst>
                  <a:cxn ang="0">
                    <a:pos x="449" y="356"/>
                  </a:cxn>
                  <a:cxn ang="0">
                    <a:pos x="399" y="334"/>
                  </a:cxn>
                  <a:cxn ang="0">
                    <a:pos x="373" y="328"/>
                  </a:cxn>
                  <a:cxn ang="0">
                    <a:pos x="327" y="347"/>
                  </a:cxn>
                  <a:cxn ang="0">
                    <a:pos x="291" y="364"/>
                  </a:cxn>
                  <a:cxn ang="0">
                    <a:pos x="206" y="355"/>
                  </a:cxn>
                  <a:cxn ang="0">
                    <a:pos x="158" y="351"/>
                  </a:cxn>
                  <a:cxn ang="0">
                    <a:pos x="153" y="328"/>
                  </a:cxn>
                  <a:cxn ang="0">
                    <a:pos x="131" y="322"/>
                  </a:cxn>
                  <a:cxn ang="0">
                    <a:pos x="134" y="295"/>
                  </a:cxn>
                  <a:cxn ang="0">
                    <a:pos x="115" y="293"/>
                  </a:cxn>
                  <a:cxn ang="0">
                    <a:pos x="72" y="270"/>
                  </a:cxn>
                  <a:cxn ang="0">
                    <a:pos x="69" y="246"/>
                  </a:cxn>
                  <a:cxn ang="0">
                    <a:pos x="49" y="238"/>
                  </a:cxn>
                  <a:cxn ang="0">
                    <a:pos x="35" y="207"/>
                  </a:cxn>
                  <a:cxn ang="0">
                    <a:pos x="19" y="182"/>
                  </a:cxn>
                  <a:cxn ang="0">
                    <a:pos x="0" y="172"/>
                  </a:cxn>
                  <a:cxn ang="0">
                    <a:pos x="35" y="162"/>
                  </a:cxn>
                  <a:cxn ang="0">
                    <a:pos x="59" y="138"/>
                  </a:cxn>
                  <a:cxn ang="0">
                    <a:pos x="73" y="112"/>
                  </a:cxn>
                  <a:cxn ang="0">
                    <a:pos x="91" y="85"/>
                  </a:cxn>
                  <a:cxn ang="0">
                    <a:pos x="99" y="63"/>
                  </a:cxn>
                  <a:cxn ang="0">
                    <a:pos x="110" y="46"/>
                  </a:cxn>
                  <a:cxn ang="0">
                    <a:pos x="132" y="39"/>
                  </a:cxn>
                  <a:cxn ang="0">
                    <a:pos x="144" y="25"/>
                  </a:cxn>
                  <a:cxn ang="0">
                    <a:pos x="168" y="22"/>
                  </a:cxn>
                  <a:cxn ang="0">
                    <a:pos x="210" y="27"/>
                  </a:cxn>
                  <a:cxn ang="0">
                    <a:pos x="241" y="22"/>
                  </a:cxn>
                  <a:cxn ang="0">
                    <a:pos x="261" y="37"/>
                  </a:cxn>
                  <a:cxn ang="0">
                    <a:pos x="295" y="21"/>
                  </a:cxn>
                  <a:cxn ang="0">
                    <a:pos x="346" y="0"/>
                  </a:cxn>
                  <a:cxn ang="0">
                    <a:pos x="360" y="1"/>
                  </a:cxn>
                  <a:cxn ang="0">
                    <a:pos x="386" y="25"/>
                  </a:cxn>
                  <a:cxn ang="0">
                    <a:pos x="397" y="55"/>
                  </a:cxn>
                  <a:cxn ang="0">
                    <a:pos x="422" y="97"/>
                  </a:cxn>
                  <a:cxn ang="0">
                    <a:pos x="438" y="146"/>
                  </a:cxn>
                  <a:cxn ang="0">
                    <a:pos x="436" y="182"/>
                  </a:cxn>
                  <a:cxn ang="0">
                    <a:pos x="440" y="207"/>
                  </a:cxn>
                  <a:cxn ang="0">
                    <a:pos x="440" y="225"/>
                  </a:cxn>
                  <a:cxn ang="0">
                    <a:pos x="462" y="241"/>
                  </a:cxn>
                  <a:cxn ang="0">
                    <a:pos x="483" y="232"/>
                  </a:cxn>
                  <a:cxn ang="0">
                    <a:pos x="506" y="226"/>
                  </a:cxn>
                  <a:cxn ang="0">
                    <a:pos x="521" y="230"/>
                  </a:cxn>
                  <a:cxn ang="0">
                    <a:pos x="523" y="254"/>
                  </a:cxn>
                  <a:cxn ang="0">
                    <a:pos x="518" y="270"/>
                  </a:cxn>
                  <a:cxn ang="0">
                    <a:pos x="502" y="279"/>
                  </a:cxn>
                  <a:cxn ang="0">
                    <a:pos x="485" y="296"/>
                  </a:cxn>
                  <a:cxn ang="0">
                    <a:pos x="475" y="296"/>
                  </a:cxn>
                  <a:cxn ang="0">
                    <a:pos x="487" y="277"/>
                  </a:cxn>
                  <a:cxn ang="0">
                    <a:pos x="480" y="263"/>
                  </a:cxn>
                  <a:cxn ang="0">
                    <a:pos x="472" y="299"/>
                  </a:cxn>
                  <a:cxn ang="0">
                    <a:pos x="467" y="317"/>
                  </a:cxn>
                  <a:cxn ang="0">
                    <a:pos x="465" y="344"/>
                  </a:cxn>
                </a:cxnLst>
                <a:rect l="0" t="0" r="r" b="b"/>
                <a:pathLst>
                  <a:path w="523" h="364">
                    <a:moveTo>
                      <a:pt x="467" y="355"/>
                    </a:moveTo>
                    <a:lnTo>
                      <a:pt x="449" y="356"/>
                    </a:lnTo>
                    <a:lnTo>
                      <a:pt x="429" y="343"/>
                    </a:lnTo>
                    <a:lnTo>
                      <a:pt x="399" y="334"/>
                    </a:lnTo>
                    <a:lnTo>
                      <a:pt x="393" y="329"/>
                    </a:lnTo>
                    <a:lnTo>
                      <a:pt x="373" y="328"/>
                    </a:lnTo>
                    <a:lnTo>
                      <a:pt x="347" y="337"/>
                    </a:lnTo>
                    <a:lnTo>
                      <a:pt x="327" y="347"/>
                    </a:lnTo>
                    <a:lnTo>
                      <a:pt x="308" y="359"/>
                    </a:lnTo>
                    <a:lnTo>
                      <a:pt x="291" y="364"/>
                    </a:lnTo>
                    <a:lnTo>
                      <a:pt x="247" y="356"/>
                    </a:lnTo>
                    <a:lnTo>
                      <a:pt x="206" y="355"/>
                    </a:lnTo>
                    <a:lnTo>
                      <a:pt x="172" y="351"/>
                    </a:lnTo>
                    <a:lnTo>
                      <a:pt x="158" y="351"/>
                    </a:lnTo>
                    <a:lnTo>
                      <a:pt x="147" y="343"/>
                    </a:lnTo>
                    <a:lnTo>
                      <a:pt x="153" y="328"/>
                    </a:lnTo>
                    <a:lnTo>
                      <a:pt x="141" y="324"/>
                    </a:lnTo>
                    <a:lnTo>
                      <a:pt x="131" y="322"/>
                    </a:lnTo>
                    <a:lnTo>
                      <a:pt x="124" y="306"/>
                    </a:lnTo>
                    <a:lnTo>
                      <a:pt x="134" y="295"/>
                    </a:lnTo>
                    <a:lnTo>
                      <a:pt x="126" y="284"/>
                    </a:lnTo>
                    <a:lnTo>
                      <a:pt x="115" y="293"/>
                    </a:lnTo>
                    <a:lnTo>
                      <a:pt x="87" y="283"/>
                    </a:lnTo>
                    <a:lnTo>
                      <a:pt x="72" y="270"/>
                    </a:lnTo>
                    <a:lnTo>
                      <a:pt x="71" y="256"/>
                    </a:lnTo>
                    <a:lnTo>
                      <a:pt x="69" y="246"/>
                    </a:lnTo>
                    <a:lnTo>
                      <a:pt x="60" y="241"/>
                    </a:lnTo>
                    <a:lnTo>
                      <a:pt x="49" y="238"/>
                    </a:lnTo>
                    <a:lnTo>
                      <a:pt x="40" y="225"/>
                    </a:lnTo>
                    <a:lnTo>
                      <a:pt x="35" y="207"/>
                    </a:lnTo>
                    <a:lnTo>
                      <a:pt x="30" y="194"/>
                    </a:lnTo>
                    <a:lnTo>
                      <a:pt x="19" y="182"/>
                    </a:lnTo>
                    <a:lnTo>
                      <a:pt x="5" y="176"/>
                    </a:lnTo>
                    <a:lnTo>
                      <a:pt x="0" y="172"/>
                    </a:lnTo>
                    <a:lnTo>
                      <a:pt x="3" y="172"/>
                    </a:lnTo>
                    <a:lnTo>
                      <a:pt x="35" y="162"/>
                    </a:lnTo>
                    <a:lnTo>
                      <a:pt x="51" y="155"/>
                    </a:lnTo>
                    <a:lnTo>
                      <a:pt x="59" y="138"/>
                    </a:lnTo>
                    <a:lnTo>
                      <a:pt x="66" y="128"/>
                    </a:lnTo>
                    <a:lnTo>
                      <a:pt x="73" y="112"/>
                    </a:lnTo>
                    <a:lnTo>
                      <a:pt x="78" y="98"/>
                    </a:lnTo>
                    <a:lnTo>
                      <a:pt x="91" y="85"/>
                    </a:lnTo>
                    <a:lnTo>
                      <a:pt x="93" y="74"/>
                    </a:lnTo>
                    <a:lnTo>
                      <a:pt x="99" y="63"/>
                    </a:lnTo>
                    <a:lnTo>
                      <a:pt x="101" y="55"/>
                    </a:lnTo>
                    <a:lnTo>
                      <a:pt x="110" y="46"/>
                    </a:lnTo>
                    <a:lnTo>
                      <a:pt x="125" y="39"/>
                    </a:lnTo>
                    <a:lnTo>
                      <a:pt x="132" y="39"/>
                    </a:lnTo>
                    <a:lnTo>
                      <a:pt x="140" y="32"/>
                    </a:lnTo>
                    <a:lnTo>
                      <a:pt x="144" y="25"/>
                    </a:lnTo>
                    <a:lnTo>
                      <a:pt x="151" y="22"/>
                    </a:lnTo>
                    <a:lnTo>
                      <a:pt x="168" y="22"/>
                    </a:lnTo>
                    <a:lnTo>
                      <a:pt x="187" y="25"/>
                    </a:lnTo>
                    <a:lnTo>
                      <a:pt x="210" y="27"/>
                    </a:lnTo>
                    <a:lnTo>
                      <a:pt x="225" y="24"/>
                    </a:lnTo>
                    <a:lnTo>
                      <a:pt x="241" y="22"/>
                    </a:lnTo>
                    <a:lnTo>
                      <a:pt x="252" y="32"/>
                    </a:lnTo>
                    <a:lnTo>
                      <a:pt x="261" y="37"/>
                    </a:lnTo>
                    <a:lnTo>
                      <a:pt x="277" y="26"/>
                    </a:lnTo>
                    <a:lnTo>
                      <a:pt x="295" y="21"/>
                    </a:lnTo>
                    <a:lnTo>
                      <a:pt x="312" y="21"/>
                    </a:lnTo>
                    <a:lnTo>
                      <a:pt x="346" y="0"/>
                    </a:lnTo>
                    <a:lnTo>
                      <a:pt x="352" y="1"/>
                    </a:lnTo>
                    <a:lnTo>
                      <a:pt x="360" y="1"/>
                    </a:lnTo>
                    <a:lnTo>
                      <a:pt x="372" y="11"/>
                    </a:lnTo>
                    <a:lnTo>
                      <a:pt x="386" y="25"/>
                    </a:lnTo>
                    <a:lnTo>
                      <a:pt x="394" y="38"/>
                    </a:lnTo>
                    <a:lnTo>
                      <a:pt x="397" y="55"/>
                    </a:lnTo>
                    <a:lnTo>
                      <a:pt x="409" y="76"/>
                    </a:lnTo>
                    <a:lnTo>
                      <a:pt x="422" y="97"/>
                    </a:lnTo>
                    <a:lnTo>
                      <a:pt x="433" y="117"/>
                    </a:lnTo>
                    <a:lnTo>
                      <a:pt x="438" y="146"/>
                    </a:lnTo>
                    <a:lnTo>
                      <a:pt x="438" y="166"/>
                    </a:lnTo>
                    <a:lnTo>
                      <a:pt x="436" y="182"/>
                    </a:lnTo>
                    <a:lnTo>
                      <a:pt x="438" y="194"/>
                    </a:lnTo>
                    <a:lnTo>
                      <a:pt x="440" y="207"/>
                    </a:lnTo>
                    <a:lnTo>
                      <a:pt x="440" y="221"/>
                    </a:lnTo>
                    <a:lnTo>
                      <a:pt x="440" y="225"/>
                    </a:lnTo>
                    <a:lnTo>
                      <a:pt x="448" y="224"/>
                    </a:lnTo>
                    <a:lnTo>
                      <a:pt x="462" y="241"/>
                    </a:lnTo>
                    <a:lnTo>
                      <a:pt x="472" y="240"/>
                    </a:lnTo>
                    <a:lnTo>
                      <a:pt x="483" y="232"/>
                    </a:lnTo>
                    <a:lnTo>
                      <a:pt x="497" y="230"/>
                    </a:lnTo>
                    <a:lnTo>
                      <a:pt x="506" y="226"/>
                    </a:lnTo>
                    <a:lnTo>
                      <a:pt x="515" y="226"/>
                    </a:lnTo>
                    <a:lnTo>
                      <a:pt x="521" y="230"/>
                    </a:lnTo>
                    <a:lnTo>
                      <a:pt x="523" y="237"/>
                    </a:lnTo>
                    <a:lnTo>
                      <a:pt x="523" y="254"/>
                    </a:lnTo>
                    <a:lnTo>
                      <a:pt x="521" y="265"/>
                    </a:lnTo>
                    <a:lnTo>
                      <a:pt x="518" y="270"/>
                    </a:lnTo>
                    <a:lnTo>
                      <a:pt x="513" y="277"/>
                    </a:lnTo>
                    <a:lnTo>
                      <a:pt x="502" y="279"/>
                    </a:lnTo>
                    <a:lnTo>
                      <a:pt x="492" y="286"/>
                    </a:lnTo>
                    <a:lnTo>
                      <a:pt x="485" y="296"/>
                    </a:lnTo>
                    <a:lnTo>
                      <a:pt x="478" y="302"/>
                    </a:lnTo>
                    <a:lnTo>
                      <a:pt x="475" y="296"/>
                    </a:lnTo>
                    <a:lnTo>
                      <a:pt x="481" y="289"/>
                    </a:lnTo>
                    <a:lnTo>
                      <a:pt x="487" y="277"/>
                    </a:lnTo>
                    <a:lnTo>
                      <a:pt x="487" y="263"/>
                    </a:lnTo>
                    <a:lnTo>
                      <a:pt x="480" y="263"/>
                    </a:lnTo>
                    <a:lnTo>
                      <a:pt x="476" y="286"/>
                    </a:lnTo>
                    <a:lnTo>
                      <a:pt x="472" y="299"/>
                    </a:lnTo>
                    <a:lnTo>
                      <a:pt x="469" y="310"/>
                    </a:lnTo>
                    <a:lnTo>
                      <a:pt x="467" y="317"/>
                    </a:lnTo>
                    <a:lnTo>
                      <a:pt x="467" y="336"/>
                    </a:lnTo>
                    <a:lnTo>
                      <a:pt x="465" y="344"/>
                    </a:lnTo>
                    <a:lnTo>
                      <a:pt x="467" y="355"/>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276" name="Freeform 217"/>
              <p:cNvSpPr>
                <a:spLocks noChangeAspect="1"/>
              </p:cNvSpPr>
              <p:nvPr/>
            </p:nvSpPr>
            <p:spPr bwMode="gray">
              <a:xfrm>
                <a:off x="5166519" y="2397472"/>
                <a:ext cx="85725" cy="69850"/>
              </a:xfrm>
              <a:custGeom>
                <a:avLst/>
                <a:gdLst/>
                <a:ahLst/>
                <a:cxnLst>
                  <a:cxn ang="0">
                    <a:pos x="124" y="0"/>
                  </a:cxn>
                  <a:cxn ang="0">
                    <a:pos x="140" y="5"/>
                  </a:cxn>
                  <a:cxn ang="0">
                    <a:pos x="159" y="13"/>
                  </a:cxn>
                  <a:cxn ang="0">
                    <a:pos x="184" y="21"/>
                  </a:cxn>
                  <a:cxn ang="0">
                    <a:pos x="239" y="26"/>
                  </a:cxn>
                  <a:cxn ang="0">
                    <a:pos x="253" y="15"/>
                  </a:cxn>
                  <a:cxn ang="0">
                    <a:pos x="265" y="22"/>
                  </a:cxn>
                  <a:cxn ang="0">
                    <a:pos x="264" y="38"/>
                  </a:cxn>
                  <a:cxn ang="0">
                    <a:pos x="244" y="64"/>
                  </a:cxn>
                  <a:cxn ang="0">
                    <a:pos x="242" y="91"/>
                  </a:cxn>
                  <a:cxn ang="0">
                    <a:pos x="240" y="116"/>
                  </a:cxn>
                  <a:cxn ang="0">
                    <a:pos x="243" y="127"/>
                  </a:cxn>
                  <a:cxn ang="0">
                    <a:pos x="232" y="143"/>
                  </a:cxn>
                  <a:cxn ang="0">
                    <a:pos x="224" y="154"/>
                  </a:cxn>
                  <a:cxn ang="0">
                    <a:pos x="237" y="162"/>
                  </a:cxn>
                  <a:cxn ang="0">
                    <a:pos x="261" y="178"/>
                  </a:cxn>
                  <a:cxn ang="0">
                    <a:pos x="250" y="194"/>
                  </a:cxn>
                  <a:cxn ang="0">
                    <a:pos x="233" y="176"/>
                  </a:cxn>
                  <a:cxn ang="0">
                    <a:pos x="229" y="198"/>
                  </a:cxn>
                  <a:cxn ang="0">
                    <a:pos x="224" y="220"/>
                  </a:cxn>
                  <a:cxn ang="0">
                    <a:pos x="206" y="215"/>
                  </a:cxn>
                  <a:cxn ang="0">
                    <a:pos x="183" y="220"/>
                  </a:cxn>
                  <a:cxn ang="0">
                    <a:pos x="153" y="201"/>
                  </a:cxn>
                  <a:cxn ang="0">
                    <a:pos x="134" y="186"/>
                  </a:cxn>
                  <a:cxn ang="0">
                    <a:pos x="104" y="171"/>
                  </a:cxn>
                  <a:cxn ang="0">
                    <a:pos x="65" y="185"/>
                  </a:cxn>
                  <a:cxn ang="0">
                    <a:pos x="50" y="192"/>
                  </a:cxn>
                  <a:cxn ang="0">
                    <a:pos x="56" y="155"/>
                  </a:cxn>
                  <a:cxn ang="0">
                    <a:pos x="60" y="139"/>
                  </a:cxn>
                  <a:cxn ang="0">
                    <a:pos x="43" y="144"/>
                  </a:cxn>
                  <a:cxn ang="0">
                    <a:pos x="28" y="140"/>
                  </a:cxn>
                  <a:cxn ang="0">
                    <a:pos x="14" y="139"/>
                  </a:cxn>
                  <a:cxn ang="0">
                    <a:pos x="5" y="119"/>
                  </a:cxn>
                  <a:cxn ang="0">
                    <a:pos x="7" y="100"/>
                  </a:cxn>
                  <a:cxn ang="0">
                    <a:pos x="16" y="94"/>
                  </a:cxn>
                  <a:cxn ang="0">
                    <a:pos x="3" y="79"/>
                  </a:cxn>
                  <a:cxn ang="0">
                    <a:pos x="5" y="72"/>
                  </a:cxn>
                  <a:cxn ang="0">
                    <a:pos x="3" y="49"/>
                  </a:cxn>
                  <a:cxn ang="0">
                    <a:pos x="35" y="38"/>
                  </a:cxn>
                  <a:cxn ang="0">
                    <a:pos x="39" y="30"/>
                  </a:cxn>
                  <a:cxn ang="0">
                    <a:pos x="54" y="21"/>
                  </a:cxn>
                  <a:cxn ang="0">
                    <a:pos x="77" y="13"/>
                  </a:cxn>
                  <a:cxn ang="0">
                    <a:pos x="108" y="16"/>
                  </a:cxn>
                  <a:cxn ang="0">
                    <a:pos x="111" y="5"/>
                  </a:cxn>
                </a:cxnLst>
                <a:rect l="0" t="0" r="r" b="b"/>
                <a:pathLst>
                  <a:path w="267" h="220">
                    <a:moveTo>
                      <a:pt x="121" y="5"/>
                    </a:moveTo>
                    <a:lnTo>
                      <a:pt x="124" y="0"/>
                    </a:lnTo>
                    <a:lnTo>
                      <a:pt x="131" y="9"/>
                    </a:lnTo>
                    <a:lnTo>
                      <a:pt x="140" y="5"/>
                    </a:lnTo>
                    <a:lnTo>
                      <a:pt x="147" y="6"/>
                    </a:lnTo>
                    <a:lnTo>
                      <a:pt x="159" y="13"/>
                    </a:lnTo>
                    <a:lnTo>
                      <a:pt x="179" y="15"/>
                    </a:lnTo>
                    <a:lnTo>
                      <a:pt x="184" y="21"/>
                    </a:lnTo>
                    <a:lnTo>
                      <a:pt x="196" y="25"/>
                    </a:lnTo>
                    <a:lnTo>
                      <a:pt x="239" y="26"/>
                    </a:lnTo>
                    <a:lnTo>
                      <a:pt x="250" y="22"/>
                    </a:lnTo>
                    <a:lnTo>
                      <a:pt x="253" y="15"/>
                    </a:lnTo>
                    <a:lnTo>
                      <a:pt x="260" y="16"/>
                    </a:lnTo>
                    <a:lnTo>
                      <a:pt x="265" y="22"/>
                    </a:lnTo>
                    <a:lnTo>
                      <a:pt x="267" y="30"/>
                    </a:lnTo>
                    <a:lnTo>
                      <a:pt x="264" y="38"/>
                    </a:lnTo>
                    <a:lnTo>
                      <a:pt x="253" y="49"/>
                    </a:lnTo>
                    <a:lnTo>
                      <a:pt x="244" y="64"/>
                    </a:lnTo>
                    <a:lnTo>
                      <a:pt x="238" y="78"/>
                    </a:lnTo>
                    <a:lnTo>
                      <a:pt x="242" y="91"/>
                    </a:lnTo>
                    <a:lnTo>
                      <a:pt x="239" y="110"/>
                    </a:lnTo>
                    <a:lnTo>
                      <a:pt x="240" y="116"/>
                    </a:lnTo>
                    <a:lnTo>
                      <a:pt x="243" y="121"/>
                    </a:lnTo>
                    <a:lnTo>
                      <a:pt x="243" y="127"/>
                    </a:lnTo>
                    <a:lnTo>
                      <a:pt x="240" y="134"/>
                    </a:lnTo>
                    <a:lnTo>
                      <a:pt x="232" y="143"/>
                    </a:lnTo>
                    <a:lnTo>
                      <a:pt x="227" y="146"/>
                    </a:lnTo>
                    <a:lnTo>
                      <a:pt x="224" y="154"/>
                    </a:lnTo>
                    <a:lnTo>
                      <a:pt x="228" y="161"/>
                    </a:lnTo>
                    <a:lnTo>
                      <a:pt x="237" y="162"/>
                    </a:lnTo>
                    <a:lnTo>
                      <a:pt x="250" y="161"/>
                    </a:lnTo>
                    <a:lnTo>
                      <a:pt x="261" y="178"/>
                    </a:lnTo>
                    <a:lnTo>
                      <a:pt x="260" y="194"/>
                    </a:lnTo>
                    <a:lnTo>
                      <a:pt x="250" y="194"/>
                    </a:lnTo>
                    <a:lnTo>
                      <a:pt x="242" y="183"/>
                    </a:lnTo>
                    <a:lnTo>
                      <a:pt x="233" y="176"/>
                    </a:lnTo>
                    <a:lnTo>
                      <a:pt x="233" y="191"/>
                    </a:lnTo>
                    <a:lnTo>
                      <a:pt x="229" y="198"/>
                    </a:lnTo>
                    <a:lnTo>
                      <a:pt x="223" y="213"/>
                    </a:lnTo>
                    <a:lnTo>
                      <a:pt x="224" y="220"/>
                    </a:lnTo>
                    <a:lnTo>
                      <a:pt x="223" y="219"/>
                    </a:lnTo>
                    <a:lnTo>
                      <a:pt x="206" y="215"/>
                    </a:lnTo>
                    <a:lnTo>
                      <a:pt x="191" y="217"/>
                    </a:lnTo>
                    <a:lnTo>
                      <a:pt x="183" y="220"/>
                    </a:lnTo>
                    <a:lnTo>
                      <a:pt x="175" y="220"/>
                    </a:lnTo>
                    <a:lnTo>
                      <a:pt x="153" y="201"/>
                    </a:lnTo>
                    <a:lnTo>
                      <a:pt x="148" y="191"/>
                    </a:lnTo>
                    <a:lnTo>
                      <a:pt x="134" y="186"/>
                    </a:lnTo>
                    <a:lnTo>
                      <a:pt x="120" y="175"/>
                    </a:lnTo>
                    <a:lnTo>
                      <a:pt x="104" y="171"/>
                    </a:lnTo>
                    <a:lnTo>
                      <a:pt x="78" y="175"/>
                    </a:lnTo>
                    <a:lnTo>
                      <a:pt x="65" y="185"/>
                    </a:lnTo>
                    <a:lnTo>
                      <a:pt x="56" y="186"/>
                    </a:lnTo>
                    <a:lnTo>
                      <a:pt x="50" y="192"/>
                    </a:lnTo>
                    <a:lnTo>
                      <a:pt x="54" y="180"/>
                    </a:lnTo>
                    <a:lnTo>
                      <a:pt x="56" y="155"/>
                    </a:lnTo>
                    <a:lnTo>
                      <a:pt x="60" y="144"/>
                    </a:lnTo>
                    <a:lnTo>
                      <a:pt x="60" y="139"/>
                    </a:lnTo>
                    <a:lnTo>
                      <a:pt x="45" y="137"/>
                    </a:lnTo>
                    <a:lnTo>
                      <a:pt x="43" y="144"/>
                    </a:lnTo>
                    <a:lnTo>
                      <a:pt x="34" y="149"/>
                    </a:lnTo>
                    <a:lnTo>
                      <a:pt x="28" y="140"/>
                    </a:lnTo>
                    <a:lnTo>
                      <a:pt x="22" y="142"/>
                    </a:lnTo>
                    <a:lnTo>
                      <a:pt x="14" y="139"/>
                    </a:lnTo>
                    <a:lnTo>
                      <a:pt x="11" y="128"/>
                    </a:lnTo>
                    <a:lnTo>
                      <a:pt x="5" y="119"/>
                    </a:lnTo>
                    <a:lnTo>
                      <a:pt x="3" y="110"/>
                    </a:lnTo>
                    <a:lnTo>
                      <a:pt x="7" y="100"/>
                    </a:lnTo>
                    <a:lnTo>
                      <a:pt x="18" y="97"/>
                    </a:lnTo>
                    <a:lnTo>
                      <a:pt x="16" y="94"/>
                    </a:lnTo>
                    <a:lnTo>
                      <a:pt x="2" y="92"/>
                    </a:lnTo>
                    <a:lnTo>
                      <a:pt x="3" y="79"/>
                    </a:lnTo>
                    <a:lnTo>
                      <a:pt x="6" y="75"/>
                    </a:lnTo>
                    <a:lnTo>
                      <a:pt x="5" y="72"/>
                    </a:lnTo>
                    <a:lnTo>
                      <a:pt x="0" y="70"/>
                    </a:lnTo>
                    <a:lnTo>
                      <a:pt x="3" y="49"/>
                    </a:lnTo>
                    <a:lnTo>
                      <a:pt x="8" y="46"/>
                    </a:lnTo>
                    <a:lnTo>
                      <a:pt x="35" y="38"/>
                    </a:lnTo>
                    <a:lnTo>
                      <a:pt x="35" y="33"/>
                    </a:lnTo>
                    <a:lnTo>
                      <a:pt x="39" y="30"/>
                    </a:lnTo>
                    <a:lnTo>
                      <a:pt x="48" y="27"/>
                    </a:lnTo>
                    <a:lnTo>
                      <a:pt x="54" y="21"/>
                    </a:lnTo>
                    <a:lnTo>
                      <a:pt x="75" y="22"/>
                    </a:lnTo>
                    <a:lnTo>
                      <a:pt x="77" y="13"/>
                    </a:lnTo>
                    <a:lnTo>
                      <a:pt x="87" y="19"/>
                    </a:lnTo>
                    <a:lnTo>
                      <a:pt x="108" y="16"/>
                    </a:lnTo>
                    <a:lnTo>
                      <a:pt x="113" y="13"/>
                    </a:lnTo>
                    <a:lnTo>
                      <a:pt x="111" y="5"/>
                    </a:lnTo>
                    <a:lnTo>
                      <a:pt x="121" y="5"/>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277" name="Freeform 218"/>
              <p:cNvSpPr>
                <a:spLocks noChangeAspect="1"/>
              </p:cNvSpPr>
              <p:nvPr/>
            </p:nvSpPr>
            <p:spPr bwMode="gray">
              <a:xfrm>
                <a:off x="5117306" y="1964085"/>
                <a:ext cx="188913" cy="425450"/>
              </a:xfrm>
              <a:custGeom>
                <a:avLst/>
                <a:gdLst/>
                <a:ahLst/>
                <a:cxnLst>
                  <a:cxn ang="0">
                    <a:pos x="46" y="207"/>
                  </a:cxn>
                  <a:cxn ang="0">
                    <a:pos x="162" y="322"/>
                  </a:cxn>
                  <a:cxn ang="0">
                    <a:pos x="159" y="379"/>
                  </a:cxn>
                  <a:cxn ang="0">
                    <a:pos x="161" y="435"/>
                  </a:cxn>
                  <a:cxn ang="0">
                    <a:pos x="183" y="520"/>
                  </a:cxn>
                  <a:cxn ang="0">
                    <a:pos x="189" y="605"/>
                  </a:cxn>
                  <a:cxn ang="0">
                    <a:pos x="211" y="625"/>
                  </a:cxn>
                  <a:cxn ang="0">
                    <a:pos x="240" y="648"/>
                  </a:cxn>
                  <a:cxn ang="0">
                    <a:pos x="270" y="734"/>
                  </a:cxn>
                  <a:cxn ang="0">
                    <a:pos x="251" y="743"/>
                  </a:cxn>
                  <a:cxn ang="0">
                    <a:pos x="200" y="801"/>
                  </a:cxn>
                  <a:cxn ang="0">
                    <a:pos x="118" y="918"/>
                  </a:cxn>
                  <a:cxn ang="0">
                    <a:pos x="90" y="949"/>
                  </a:cxn>
                  <a:cxn ang="0">
                    <a:pos x="63" y="972"/>
                  </a:cxn>
                  <a:cxn ang="0">
                    <a:pos x="39" y="990"/>
                  </a:cxn>
                  <a:cxn ang="0">
                    <a:pos x="21" y="1019"/>
                  </a:cxn>
                  <a:cxn ang="0">
                    <a:pos x="33" y="1065"/>
                  </a:cxn>
                  <a:cxn ang="0">
                    <a:pos x="43" y="1120"/>
                  </a:cxn>
                  <a:cxn ang="0">
                    <a:pos x="57" y="1152"/>
                  </a:cxn>
                  <a:cxn ang="0">
                    <a:pos x="44" y="1159"/>
                  </a:cxn>
                  <a:cxn ang="0">
                    <a:pos x="39" y="1202"/>
                  </a:cxn>
                  <a:cxn ang="0">
                    <a:pos x="37" y="1224"/>
                  </a:cxn>
                  <a:cxn ang="0">
                    <a:pos x="43" y="1241"/>
                  </a:cxn>
                  <a:cxn ang="0">
                    <a:pos x="64" y="1257"/>
                  </a:cxn>
                  <a:cxn ang="0">
                    <a:pos x="100" y="1278"/>
                  </a:cxn>
                  <a:cxn ang="0">
                    <a:pos x="122" y="1288"/>
                  </a:cxn>
                  <a:cxn ang="0">
                    <a:pos x="136" y="1324"/>
                  </a:cxn>
                  <a:cxn ang="0">
                    <a:pos x="139" y="1333"/>
                  </a:cxn>
                  <a:cxn ang="0">
                    <a:pos x="157" y="1327"/>
                  </a:cxn>
                  <a:cxn ang="0">
                    <a:pos x="200" y="1316"/>
                  </a:cxn>
                  <a:cxn ang="0">
                    <a:pos x="229" y="1299"/>
                  </a:cxn>
                  <a:cxn ang="0">
                    <a:pos x="268" y="1276"/>
                  </a:cxn>
                  <a:cxn ang="0">
                    <a:pos x="290" y="1272"/>
                  </a:cxn>
                  <a:cxn ang="0">
                    <a:pos x="329" y="1268"/>
                  </a:cxn>
                  <a:cxn ang="0">
                    <a:pos x="377" y="1265"/>
                  </a:cxn>
                  <a:cxn ang="0">
                    <a:pos x="423" y="1231"/>
                  </a:cxn>
                  <a:cxn ang="0">
                    <a:pos x="576" y="1050"/>
                  </a:cxn>
                  <a:cxn ang="0">
                    <a:pos x="579" y="962"/>
                  </a:cxn>
                  <a:cxn ang="0">
                    <a:pos x="530" y="891"/>
                  </a:cxn>
                  <a:cxn ang="0">
                    <a:pos x="549" y="822"/>
                  </a:cxn>
                  <a:cxn ang="0">
                    <a:pos x="520" y="753"/>
                  </a:cxn>
                  <a:cxn ang="0">
                    <a:pos x="507" y="699"/>
                  </a:cxn>
                  <a:cxn ang="0">
                    <a:pos x="525" y="639"/>
                  </a:cxn>
                  <a:cxn ang="0">
                    <a:pos x="495" y="546"/>
                  </a:cxn>
                  <a:cxn ang="0">
                    <a:pos x="474" y="469"/>
                  </a:cxn>
                  <a:cxn ang="0">
                    <a:pos x="514" y="354"/>
                  </a:cxn>
                  <a:cxn ang="0">
                    <a:pos x="456" y="291"/>
                  </a:cxn>
                  <a:cxn ang="0">
                    <a:pos x="434" y="232"/>
                  </a:cxn>
                  <a:cxn ang="0">
                    <a:pos x="436" y="185"/>
                  </a:cxn>
                  <a:cxn ang="0">
                    <a:pos x="460" y="126"/>
                  </a:cxn>
                  <a:cxn ang="0">
                    <a:pos x="453" y="41"/>
                  </a:cxn>
                  <a:cxn ang="0">
                    <a:pos x="409" y="0"/>
                  </a:cxn>
                  <a:cxn ang="0">
                    <a:pos x="310" y="32"/>
                  </a:cxn>
                  <a:cxn ang="0">
                    <a:pos x="283" y="132"/>
                  </a:cxn>
                  <a:cxn ang="0">
                    <a:pos x="248" y="201"/>
                  </a:cxn>
                  <a:cxn ang="0">
                    <a:pos x="207" y="205"/>
                  </a:cxn>
                  <a:cxn ang="0">
                    <a:pos x="156" y="214"/>
                  </a:cxn>
                  <a:cxn ang="0">
                    <a:pos x="98" y="196"/>
                  </a:cxn>
                  <a:cxn ang="0">
                    <a:pos x="37" y="116"/>
                  </a:cxn>
                  <a:cxn ang="0">
                    <a:pos x="20" y="150"/>
                  </a:cxn>
                </a:cxnLst>
                <a:rect l="0" t="0" r="r" b="b"/>
                <a:pathLst>
                  <a:path w="593" h="1339">
                    <a:moveTo>
                      <a:pt x="0" y="156"/>
                    </a:moveTo>
                    <a:lnTo>
                      <a:pt x="3" y="156"/>
                    </a:lnTo>
                    <a:lnTo>
                      <a:pt x="5" y="161"/>
                    </a:lnTo>
                    <a:lnTo>
                      <a:pt x="46" y="207"/>
                    </a:lnTo>
                    <a:lnTo>
                      <a:pt x="76" y="237"/>
                    </a:lnTo>
                    <a:lnTo>
                      <a:pt x="112" y="248"/>
                    </a:lnTo>
                    <a:lnTo>
                      <a:pt x="130" y="266"/>
                    </a:lnTo>
                    <a:lnTo>
                      <a:pt x="162" y="322"/>
                    </a:lnTo>
                    <a:lnTo>
                      <a:pt x="165" y="329"/>
                    </a:lnTo>
                    <a:lnTo>
                      <a:pt x="160" y="342"/>
                    </a:lnTo>
                    <a:lnTo>
                      <a:pt x="159" y="358"/>
                    </a:lnTo>
                    <a:lnTo>
                      <a:pt x="159" y="379"/>
                    </a:lnTo>
                    <a:lnTo>
                      <a:pt x="160" y="393"/>
                    </a:lnTo>
                    <a:lnTo>
                      <a:pt x="165" y="399"/>
                    </a:lnTo>
                    <a:lnTo>
                      <a:pt x="167" y="414"/>
                    </a:lnTo>
                    <a:lnTo>
                      <a:pt x="161" y="435"/>
                    </a:lnTo>
                    <a:lnTo>
                      <a:pt x="164" y="452"/>
                    </a:lnTo>
                    <a:lnTo>
                      <a:pt x="184" y="498"/>
                    </a:lnTo>
                    <a:lnTo>
                      <a:pt x="184" y="510"/>
                    </a:lnTo>
                    <a:lnTo>
                      <a:pt x="183" y="520"/>
                    </a:lnTo>
                    <a:lnTo>
                      <a:pt x="175" y="533"/>
                    </a:lnTo>
                    <a:lnTo>
                      <a:pt x="171" y="551"/>
                    </a:lnTo>
                    <a:lnTo>
                      <a:pt x="175" y="571"/>
                    </a:lnTo>
                    <a:lnTo>
                      <a:pt x="189" y="605"/>
                    </a:lnTo>
                    <a:lnTo>
                      <a:pt x="197" y="613"/>
                    </a:lnTo>
                    <a:lnTo>
                      <a:pt x="202" y="614"/>
                    </a:lnTo>
                    <a:lnTo>
                      <a:pt x="205" y="622"/>
                    </a:lnTo>
                    <a:lnTo>
                      <a:pt x="211" y="625"/>
                    </a:lnTo>
                    <a:lnTo>
                      <a:pt x="216" y="619"/>
                    </a:lnTo>
                    <a:lnTo>
                      <a:pt x="220" y="623"/>
                    </a:lnTo>
                    <a:lnTo>
                      <a:pt x="224" y="637"/>
                    </a:lnTo>
                    <a:lnTo>
                      <a:pt x="240" y="648"/>
                    </a:lnTo>
                    <a:lnTo>
                      <a:pt x="257" y="671"/>
                    </a:lnTo>
                    <a:lnTo>
                      <a:pt x="262" y="684"/>
                    </a:lnTo>
                    <a:lnTo>
                      <a:pt x="259" y="714"/>
                    </a:lnTo>
                    <a:lnTo>
                      <a:pt x="270" y="734"/>
                    </a:lnTo>
                    <a:lnTo>
                      <a:pt x="262" y="732"/>
                    </a:lnTo>
                    <a:lnTo>
                      <a:pt x="258" y="740"/>
                    </a:lnTo>
                    <a:lnTo>
                      <a:pt x="262" y="750"/>
                    </a:lnTo>
                    <a:lnTo>
                      <a:pt x="251" y="743"/>
                    </a:lnTo>
                    <a:lnTo>
                      <a:pt x="241" y="745"/>
                    </a:lnTo>
                    <a:lnTo>
                      <a:pt x="222" y="752"/>
                    </a:lnTo>
                    <a:lnTo>
                      <a:pt x="214" y="788"/>
                    </a:lnTo>
                    <a:lnTo>
                      <a:pt x="200" y="801"/>
                    </a:lnTo>
                    <a:lnTo>
                      <a:pt x="181" y="828"/>
                    </a:lnTo>
                    <a:lnTo>
                      <a:pt x="156" y="855"/>
                    </a:lnTo>
                    <a:lnTo>
                      <a:pt x="140" y="879"/>
                    </a:lnTo>
                    <a:lnTo>
                      <a:pt x="118" y="918"/>
                    </a:lnTo>
                    <a:lnTo>
                      <a:pt x="108" y="925"/>
                    </a:lnTo>
                    <a:lnTo>
                      <a:pt x="102" y="935"/>
                    </a:lnTo>
                    <a:lnTo>
                      <a:pt x="97" y="940"/>
                    </a:lnTo>
                    <a:lnTo>
                      <a:pt x="90" y="949"/>
                    </a:lnTo>
                    <a:lnTo>
                      <a:pt x="70" y="952"/>
                    </a:lnTo>
                    <a:lnTo>
                      <a:pt x="62" y="949"/>
                    </a:lnTo>
                    <a:lnTo>
                      <a:pt x="55" y="962"/>
                    </a:lnTo>
                    <a:lnTo>
                      <a:pt x="63" y="972"/>
                    </a:lnTo>
                    <a:lnTo>
                      <a:pt x="59" y="974"/>
                    </a:lnTo>
                    <a:lnTo>
                      <a:pt x="42" y="976"/>
                    </a:lnTo>
                    <a:lnTo>
                      <a:pt x="43" y="982"/>
                    </a:lnTo>
                    <a:lnTo>
                      <a:pt x="39" y="990"/>
                    </a:lnTo>
                    <a:lnTo>
                      <a:pt x="33" y="990"/>
                    </a:lnTo>
                    <a:lnTo>
                      <a:pt x="30" y="993"/>
                    </a:lnTo>
                    <a:lnTo>
                      <a:pt x="26" y="1000"/>
                    </a:lnTo>
                    <a:lnTo>
                      <a:pt x="21" y="1019"/>
                    </a:lnTo>
                    <a:lnTo>
                      <a:pt x="23" y="1039"/>
                    </a:lnTo>
                    <a:lnTo>
                      <a:pt x="26" y="1047"/>
                    </a:lnTo>
                    <a:lnTo>
                      <a:pt x="30" y="1053"/>
                    </a:lnTo>
                    <a:lnTo>
                      <a:pt x="33" y="1065"/>
                    </a:lnTo>
                    <a:lnTo>
                      <a:pt x="30" y="1091"/>
                    </a:lnTo>
                    <a:lnTo>
                      <a:pt x="35" y="1101"/>
                    </a:lnTo>
                    <a:lnTo>
                      <a:pt x="42" y="1109"/>
                    </a:lnTo>
                    <a:lnTo>
                      <a:pt x="43" y="1120"/>
                    </a:lnTo>
                    <a:lnTo>
                      <a:pt x="47" y="1135"/>
                    </a:lnTo>
                    <a:lnTo>
                      <a:pt x="50" y="1144"/>
                    </a:lnTo>
                    <a:lnTo>
                      <a:pt x="55" y="1150"/>
                    </a:lnTo>
                    <a:lnTo>
                      <a:pt x="57" y="1152"/>
                    </a:lnTo>
                    <a:lnTo>
                      <a:pt x="52" y="1148"/>
                    </a:lnTo>
                    <a:lnTo>
                      <a:pt x="47" y="1148"/>
                    </a:lnTo>
                    <a:lnTo>
                      <a:pt x="43" y="1152"/>
                    </a:lnTo>
                    <a:lnTo>
                      <a:pt x="44" y="1159"/>
                    </a:lnTo>
                    <a:lnTo>
                      <a:pt x="43" y="1165"/>
                    </a:lnTo>
                    <a:lnTo>
                      <a:pt x="44" y="1173"/>
                    </a:lnTo>
                    <a:lnTo>
                      <a:pt x="44" y="1188"/>
                    </a:lnTo>
                    <a:lnTo>
                      <a:pt x="39" y="1202"/>
                    </a:lnTo>
                    <a:lnTo>
                      <a:pt x="36" y="1202"/>
                    </a:lnTo>
                    <a:lnTo>
                      <a:pt x="33" y="1211"/>
                    </a:lnTo>
                    <a:lnTo>
                      <a:pt x="37" y="1218"/>
                    </a:lnTo>
                    <a:lnTo>
                      <a:pt x="37" y="1224"/>
                    </a:lnTo>
                    <a:lnTo>
                      <a:pt x="36" y="1229"/>
                    </a:lnTo>
                    <a:lnTo>
                      <a:pt x="37" y="1234"/>
                    </a:lnTo>
                    <a:lnTo>
                      <a:pt x="44" y="1237"/>
                    </a:lnTo>
                    <a:lnTo>
                      <a:pt x="43" y="1241"/>
                    </a:lnTo>
                    <a:lnTo>
                      <a:pt x="38" y="1242"/>
                    </a:lnTo>
                    <a:lnTo>
                      <a:pt x="39" y="1249"/>
                    </a:lnTo>
                    <a:lnTo>
                      <a:pt x="53" y="1249"/>
                    </a:lnTo>
                    <a:lnTo>
                      <a:pt x="64" y="1257"/>
                    </a:lnTo>
                    <a:lnTo>
                      <a:pt x="69" y="1264"/>
                    </a:lnTo>
                    <a:lnTo>
                      <a:pt x="80" y="1269"/>
                    </a:lnTo>
                    <a:lnTo>
                      <a:pt x="97" y="1274"/>
                    </a:lnTo>
                    <a:lnTo>
                      <a:pt x="100" y="1278"/>
                    </a:lnTo>
                    <a:lnTo>
                      <a:pt x="97" y="1285"/>
                    </a:lnTo>
                    <a:lnTo>
                      <a:pt x="106" y="1291"/>
                    </a:lnTo>
                    <a:lnTo>
                      <a:pt x="121" y="1283"/>
                    </a:lnTo>
                    <a:lnTo>
                      <a:pt x="122" y="1288"/>
                    </a:lnTo>
                    <a:lnTo>
                      <a:pt x="122" y="1300"/>
                    </a:lnTo>
                    <a:lnTo>
                      <a:pt x="130" y="1313"/>
                    </a:lnTo>
                    <a:lnTo>
                      <a:pt x="129" y="1321"/>
                    </a:lnTo>
                    <a:lnTo>
                      <a:pt x="136" y="1324"/>
                    </a:lnTo>
                    <a:lnTo>
                      <a:pt x="134" y="1331"/>
                    </a:lnTo>
                    <a:lnTo>
                      <a:pt x="124" y="1338"/>
                    </a:lnTo>
                    <a:lnTo>
                      <a:pt x="129" y="1339"/>
                    </a:lnTo>
                    <a:lnTo>
                      <a:pt x="139" y="1333"/>
                    </a:lnTo>
                    <a:lnTo>
                      <a:pt x="150" y="1313"/>
                    </a:lnTo>
                    <a:lnTo>
                      <a:pt x="152" y="1316"/>
                    </a:lnTo>
                    <a:lnTo>
                      <a:pt x="152" y="1326"/>
                    </a:lnTo>
                    <a:lnTo>
                      <a:pt x="157" y="1327"/>
                    </a:lnTo>
                    <a:lnTo>
                      <a:pt x="181" y="1315"/>
                    </a:lnTo>
                    <a:lnTo>
                      <a:pt x="189" y="1315"/>
                    </a:lnTo>
                    <a:lnTo>
                      <a:pt x="197" y="1311"/>
                    </a:lnTo>
                    <a:lnTo>
                      <a:pt x="200" y="1316"/>
                    </a:lnTo>
                    <a:lnTo>
                      <a:pt x="203" y="1316"/>
                    </a:lnTo>
                    <a:lnTo>
                      <a:pt x="213" y="1306"/>
                    </a:lnTo>
                    <a:lnTo>
                      <a:pt x="221" y="1300"/>
                    </a:lnTo>
                    <a:lnTo>
                      <a:pt x="229" y="1299"/>
                    </a:lnTo>
                    <a:lnTo>
                      <a:pt x="235" y="1301"/>
                    </a:lnTo>
                    <a:lnTo>
                      <a:pt x="251" y="1291"/>
                    </a:lnTo>
                    <a:lnTo>
                      <a:pt x="261" y="1290"/>
                    </a:lnTo>
                    <a:lnTo>
                      <a:pt x="268" y="1276"/>
                    </a:lnTo>
                    <a:lnTo>
                      <a:pt x="273" y="1286"/>
                    </a:lnTo>
                    <a:lnTo>
                      <a:pt x="291" y="1279"/>
                    </a:lnTo>
                    <a:lnTo>
                      <a:pt x="289" y="1269"/>
                    </a:lnTo>
                    <a:lnTo>
                      <a:pt x="290" y="1272"/>
                    </a:lnTo>
                    <a:lnTo>
                      <a:pt x="299" y="1275"/>
                    </a:lnTo>
                    <a:lnTo>
                      <a:pt x="305" y="1275"/>
                    </a:lnTo>
                    <a:lnTo>
                      <a:pt x="311" y="1269"/>
                    </a:lnTo>
                    <a:lnTo>
                      <a:pt x="329" y="1268"/>
                    </a:lnTo>
                    <a:lnTo>
                      <a:pt x="342" y="1263"/>
                    </a:lnTo>
                    <a:lnTo>
                      <a:pt x="351" y="1258"/>
                    </a:lnTo>
                    <a:lnTo>
                      <a:pt x="359" y="1263"/>
                    </a:lnTo>
                    <a:lnTo>
                      <a:pt x="377" y="1265"/>
                    </a:lnTo>
                    <a:lnTo>
                      <a:pt x="382" y="1262"/>
                    </a:lnTo>
                    <a:lnTo>
                      <a:pt x="386" y="1257"/>
                    </a:lnTo>
                    <a:lnTo>
                      <a:pt x="387" y="1258"/>
                    </a:lnTo>
                    <a:lnTo>
                      <a:pt x="423" y="1231"/>
                    </a:lnTo>
                    <a:lnTo>
                      <a:pt x="473" y="1182"/>
                    </a:lnTo>
                    <a:lnTo>
                      <a:pt x="511" y="1139"/>
                    </a:lnTo>
                    <a:lnTo>
                      <a:pt x="563" y="1070"/>
                    </a:lnTo>
                    <a:lnTo>
                      <a:pt x="576" y="1050"/>
                    </a:lnTo>
                    <a:lnTo>
                      <a:pt x="592" y="1012"/>
                    </a:lnTo>
                    <a:lnTo>
                      <a:pt x="593" y="973"/>
                    </a:lnTo>
                    <a:lnTo>
                      <a:pt x="589" y="979"/>
                    </a:lnTo>
                    <a:lnTo>
                      <a:pt x="579" y="962"/>
                    </a:lnTo>
                    <a:lnTo>
                      <a:pt x="574" y="945"/>
                    </a:lnTo>
                    <a:lnTo>
                      <a:pt x="544" y="922"/>
                    </a:lnTo>
                    <a:lnTo>
                      <a:pt x="536" y="909"/>
                    </a:lnTo>
                    <a:lnTo>
                      <a:pt x="530" y="891"/>
                    </a:lnTo>
                    <a:lnTo>
                      <a:pt x="534" y="875"/>
                    </a:lnTo>
                    <a:lnTo>
                      <a:pt x="544" y="860"/>
                    </a:lnTo>
                    <a:lnTo>
                      <a:pt x="550" y="842"/>
                    </a:lnTo>
                    <a:lnTo>
                      <a:pt x="549" y="822"/>
                    </a:lnTo>
                    <a:lnTo>
                      <a:pt x="533" y="807"/>
                    </a:lnTo>
                    <a:lnTo>
                      <a:pt x="526" y="791"/>
                    </a:lnTo>
                    <a:lnTo>
                      <a:pt x="528" y="770"/>
                    </a:lnTo>
                    <a:lnTo>
                      <a:pt x="520" y="753"/>
                    </a:lnTo>
                    <a:lnTo>
                      <a:pt x="504" y="750"/>
                    </a:lnTo>
                    <a:lnTo>
                      <a:pt x="503" y="729"/>
                    </a:lnTo>
                    <a:lnTo>
                      <a:pt x="509" y="718"/>
                    </a:lnTo>
                    <a:lnTo>
                      <a:pt x="507" y="699"/>
                    </a:lnTo>
                    <a:lnTo>
                      <a:pt x="504" y="689"/>
                    </a:lnTo>
                    <a:lnTo>
                      <a:pt x="509" y="673"/>
                    </a:lnTo>
                    <a:lnTo>
                      <a:pt x="511" y="651"/>
                    </a:lnTo>
                    <a:lnTo>
                      <a:pt x="525" y="639"/>
                    </a:lnTo>
                    <a:lnTo>
                      <a:pt x="523" y="624"/>
                    </a:lnTo>
                    <a:lnTo>
                      <a:pt x="521" y="607"/>
                    </a:lnTo>
                    <a:lnTo>
                      <a:pt x="510" y="573"/>
                    </a:lnTo>
                    <a:lnTo>
                      <a:pt x="495" y="546"/>
                    </a:lnTo>
                    <a:lnTo>
                      <a:pt x="493" y="527"/>
                    </a:lnTo>
                    <a:lnTo>
                      <a:pt x="485" y="510"/>
                    </a:lnTo>
                    <a:lnTo>
                      <a:pt x="476" y="490"/>
                    </a:lnTo>
                    <a:lnTo>
                      <a:pt x="474" y="469"/>
                    </a:lnTo>
                    <a:lnTo>
                      <a:pt x="480" y="456"/>
                    </a:lnTo>
                    <a:lnTo>
                      <a:pt x="499" y="413"/>
                    </a:lnTo>
                    <a:lnTo>
                      <a:pt x="517" y="376"/>
                    </a:lnTo>
                    <a:lnTo>
                      <a:pt x="514" y="354"/>
                    </a:lnTo>
                    <a:lnTo>
                      <a:pt x="504" y="339"/>
                    </a:lnTo>
                    <a:lnTo>
                      <a:pt x="484" y="301"/>
                    </a:lnTo>
                    <a:lnTo>
                      <a:pt x="469" y="294"/>
                    </a:lnTo>
                    <a:lnTo>
                      <a:pt x="456" y="291"/>
                    </a:lnTo>
                    <a:lnTo>
                      <a:pt x="446" y="285"/>
                    </a:lnTo>
                    <a:lnTo>
                      <a:pt x="441" y="278"/>
                    </a:lnTo>
                    <a:lnTo>
                      <a:pt x="436" y="258"/>
                    </a:lnTo>
                    <a:lnTo>
                      <a:pt x="434" y="232"/>
                    </a:lnTo>
                    <a:lnTo>
                      <a:pt x="435" y="223"/>
                    </a:lnTo>
                    <a:lnTo>
                      <a:pt x="446" y="194"/>
                    </a:lnTo>
                    <a:lnTo>
                      <a:pt x="446" y="189"/>
                    </a:lnTo>
                    <a:lnTo>
                      <a:pt x="436" y="185"/>
                    </a:lnTo>
                    <a:lnTo>
                      <a:pt x="467" y="158"/>
                    </a:lnTo>
                    <a:lnTo>
                      <a:pt x="457" y="150"/>
                    </a:lnTo>
                    <a:lnTo>
                      <a:pt x="456" y="139"/>
                    </a:lnTo>
                    <a:lnTo>
                      <a:pt x="460" y="126"/>
                    </a:lnTo>
                    <a:lnTo>
                      <a:pt x="479" y="102"/>
                    </a:lnTo>
                    <a:lnTo>
                      <a:pt x="478" y="86"/>
                    </a:lnTo>
                    <a:lnTo>
                      <a:pt x="471" y="58"/>
                    </a:lnTo>
                    <a:lnTo>
                      <a:pt x="453" y="41"/>
                    </a:lnTo>
                    <a:lnTo>
                      <a:pt x="435" y="35"/>
                    </a:lnTo>
                    <a:lnTo>
                      <a:pt x="425" y="26"/>
                    </a:lnTo>
                    <a:lnTo>
                      <a:pt x="415" y="5"/>
                    </a:lnTo>
                    <a:lnTo>
                      <a:pt x="409" y="0"/>
                    </a:lnTo>
                    <a:lnTo>
                      <a:pt x="386" y="5"/>
                    </a:lnTo>
                    <a:lnTo>
                      <a:pt x="348" y="22"/>
                    </a:lnTo>
                    <a:lnTo>
                      <a:pt x="323" y="25"/>
                    </a:lnTo>
                    <a:lnTo>
                      <a:pt x="310" y="32"/>
                    </a:lnTo>
                    <a:lnTo>
                      <a:pt x="300" y="45"/>
                    </a:lnTo>
                    <a:lnTo>
                      <a:pt x="286" y="76"/>
                    </a:lnTo>
                    <a:lnTo>
                      <a:pt x="283" y="118"/>
                    </a:lnTo>
                    <a:lnTo>
                      <a:pt x="283" y="132"/>
                    </a:lnTo>
                    <a:lnTo>
                      <a:pt x="285" y="155"/>
                    </a:lnTo>
                    <a:lnTo>
                      <a:pt x="283" y="167"/>
                    </a:lnTo>
                    <a:lnTo>
                      <a:pt x="257" y="187"/>
                    </a:lnTo>
                    <a:lnTo>
                      <a:pt x="248" y="201"/>
                    </a:lnTo>
                    <a:lnTo>
                      <a:pt x="236" y="210"/>
                    </a:lnTo>
                    <a:lnTo>
                      <a:pt x="220" y="218"/>
                    </a:lnTo>
                    <a:lnTo>
                      <a:pt x="210" y="214"/>
                    </a:lnTo>
                    <a:lnTo>
                      <a:pt x="207" y="205"/>
                    </a:lnTo>
                    <a:lnTo>
                      <a:pt x="198" y="193"/>
                    </a:lnTo>
                    <a:lnTo>
                      <a:pt x="188" y="186"/>
                    </a:lnTo>
                    <a:lnTo>
                      <a:pt x="171" y="205"/>
                    </a:lnTo>
                    <a:lnTo>
                      <a:pt x="156" y="214"/>
                    </a:lnTo>
                    <a:lnTo>
                      <a:pt x="144" y="215"/>
                    </a:lnTo>
                    <a:lnTo>
                      <a:pt x="129" y="208"/>
                    </a:lnTo>
                    <a:lnTo>
                      <a:pt x="103" y="204"/>
                    </a:lnTo>
                    <a:lnTo>
                      <a:pt x="98" y="196"/>
                    </a:lnTo>
                    <a:lnTo>
                      <a:pt x="93" y="177"/>
                    </a:lnTo>
                    <a:lnTo>
                      <a:pt x="63" y="133"/>
                    </a:lnTo>
                    <a:lnTo>
                      <a:pt x="52" y="122"/>
                    </a:lnTo>
                    <a:lnTo>
                      <a:pt x="37" y="116"/>
                    </a:lnTo>
                    <a:lnTo>
                      <a:pt x="25" y="122"/>
                    </a:lnTo>
                    <a:lnTo>
                      <a:pt x="26" y="134"/>
                    </a:lnTo>
                    <a:lnTo>
                      <a:pt x="28" y="146"/>
                    </a:lnTo>
                    <a:lnTo>
                      <a:pt x="20" y="150"/>
                    </a:lnTo>
                    <a:lnTo>
                      <a:pt x="11" y="145"/>
                    </a:lnTo>
                    <a:lnTo>
                      <a:pt x="3" y="149"/>
                    </a:lnTo>
                    <a:lnTo>
                      <a:pt x="0" y="156"/>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278" name="Freeform 219"/>
              <p:cNvSpPr>
                <a:spLocks noChangeAspect="1"/>
              </p:cNvSpPr>
              <p:nvPr/>
            </p:nvSpPr>
            <p:spPr bwMode="gray">
              <a:xfrm>
                <a:off x="4899819" y="2460972"/>
                <a:ext cx="49213" cy="90488"/>
              </a:xfrm>
              <a:custGeom>
                <a:avLst/>
                <a:gdLst/>
                <a:ahLst/>
                <a:cxnLst>
                  <a:cxn ang="0">
                    <a:pos x="43" y="278"/>
                  </a:cxn>
                  <a:cxn ang="0">
                    <a:pos x="75" y="280"/>
                  </a:cxn>
                  <a:cxn ang="0">
                    <a:pos x="80" y="276"/>
                  </a:cxn>
                  <a:cxn ang="0">
                    <a:pos x="84" y="279"/>
                  </a:cxn>
                  <a:cxn ang="0">
                    <a:pos x="89" y="275"/>
                  </a:cxn>
                  <a:cxn ang="0">
                    <a:pos x="83" y="266"/>
                  </a:cxn>
                  <a:cxn ang="0">
                    <a:pos x="75" y="262"/>
                  </a:cxn>
                  <a:cxn ang="0">
                    <a:pos x="85" y="247"/>
                  </a:cxn>
                  <a:cxn ang="0">
                    <a:pos x="83" y="243"/>
                  </a:cxn>
                  <a:cxn ang="0">
                    <a:pos x="84" y="223"/>
                  </a:cxn>
                  <a:cxn ang="0">
                    <a:pos x="91" y="210"/>
                  </a:cxn>
                  <a:cxn ang="0">
                    <a:pos x="84" y="200"/>
                  </a:cxn>
                  <a:cxn ang="0">
                    <a:pos x="102" y="199"/>
                  </a:cxn>
                  <a:cxn ang="0">
                    <a:pos x="98" y="185"/>
                  </a:cxn>
                  <a:cxn ang="0">
                    <a:pos x="116" y="182"/>
                  </a:cxn>
                  <a:cxn ang="0">
                    <a:pos x="118" y="163"/>
                  </a:cxn>
                  <a:cxn ang="0">
                    <a:pos x="127" y="149"/>
                  </a:cxn>
                  <a:cxn ang="0">
                    <a:pos x="130" y="161"/>
                  </a:cxn>
                  <a:cxn ang="0">
                    <a:pos x="138" y="156"/>
                  </a:cxn>
                  <a:cxn ang="0">
                    <a:pos x="154" y="133"/>
                  </a:cxn>
                  <a:cxn ang="0">
                    <a:pos x="146" y="123"/>
                  </a:cxn>
                  <a:cxn ang="0">
                    <a:pos x="129" y="126"/>
                  </a:cxn>
                  <a:cxn ang="0">
                    <a:pos x="119" y="120"/>
                  </a:cxn>
                  <a:cxn ang="0">
                    <a:pos x="112" y="123"/>
                  </a:cxn>
                  <a:cxn ang="0">
                    <a:pos x="119" y="109"/>
                  </a:cxn>
                  <a:cxn ang="0">
                    <a:pos x="108" y="109"/>
                  </a:cxn>
                  <a:cxn ang="0">
                    <a:pos x="117" y="102"/>
                  </a:cxn>
                  <a:cxn ang="0">
                    <a:pos x="118" y="92"/>
                  </a:cxn>
                  <a:cxn ang="0">
                    <a:pos x="122" y="66"/>
                  </a:cxn>
                  <a:cxn ang="0">
                    <a:pos x="132" y="39"/>
                  </a:cxn>
                  <a:cxn ang="0">
                    <a:pos x="128" y="10"/>
                  </a:cxn>
                  <a:cxn ang="0">
                    <a:pos x="129" y="0"/>
                  </a:cxn>
                  <a:cxn ang="0">
                    <a:pos x="101" y="17"/>
                  </a:cxn>
                  <a:cxn ang="0">
                    <a:pos x="83" y="45"/>
                  </a:cxn>
                  <a:cxn ang="0">
                    <a:pos x="28" y="63"/>
                  </a:cxn>
                  <a:cxn ang="0">
                    <a:pos x="15" y="82"/>
                  </a:cxn>
                  <a:cxn ang="0">
                    <a:pos x="6" y="119"/>
                  </a:cxn>
                  <a:cxn ang="0">
                    <a:pos x="0" y="146"/>
                  </a:cxn>
                  <a:cxn ang="0">
                    <a:pos x="6" y="185"/>
                  </a:cxn>
                  <a:cxn ang="0">
                    <a:pos x="4" y="216"/>
                  </a:cxn>
                  <a:cxn ang="0">
                    <a:pos x="12" y="214"/>
                  </a:cxn>
                  <a:cxn ang="0">
                    <a:pos x="28" y="226"/>
                  </a:cxn>
                  <a:cxn ang="0">
                    <a:pos x="33" y="269"/>
                  </a:cxn>
                </a:cxnLst>
                <a:rect l="0" t="0" r="r" b="b"/>
                <a:pathLst>
                  <a:path w="154" h="284">
                    <a:moveTo>
                      <a:pt x="35" y="279"/>
                    </a:moveTo>
                    <a:lnTo>
                      <a:pt x="43" y="278"/>
                    </a:lnTo>
                    <a:lnTo>
                      <a:pt x="67" y="284"/>
                    </a:lnTo>
                    <a:lnTo>
                      <a:pt x="75" y="280"/>
                    </a:lnTo>
                    <a:lnTo>
                      <a:pt x="79" y="279"/>
                    </a:lnTo>
                    <a:lnTo>
                      <a:pt x="80" y="276"/>
                    </a:lnTo>
                    <a:lnTo>
                      <a:pt x="83" y="276"/>
                    </a:lnTo>
                    <a:lnTo>
                      <a:pt x="84" y="279"/>
                    </a:lnTo>
                    <a:lnTo>
                      <a:pt x="89" y="279"/>
                    </a:lnTo>
                    <a:lnTo>
                      <a:pt x="89" y="275"/>
                    </a:lnTo>
                    <a:lnTo>
                      <a:pt x="86" y="270"/>
                    </a:lnTo>
                    <a:lnTo>
                      <a:pt x="83" y="266"/>
                    </a:lnTo>
                    <a:lnTo>
                      <a:pt x="75" y="266"/>
                    </a:lnTo>
                    <a:lnTo>
                      <a:pt x="75" y="262"/>
                    </a:lnTo>
                    <a:lnTo>
                      <a:pt x="75" y="253"/>
                    </a:lnTo>
                    <a:lnTo>
                      <a:pt x="85" y="247"/>
                    </a:lnTo>
                    <a:lnTo>
                      <a:pt x="85" y="243"/>
                    </a:lnTo>
                    <a:lnTo>
                      <a:pt x="83" y="243"/>
                    </a:lnTo>
                    <a:lnTo>
                      <a:pt x="81" y="235"/>
                    </a:lnTo>
                    <a:lnTo>
                      <a:pt x="84" y="223"/>
                    </a:lnTo>
                    <a:lnTo>
                      <a:pt x="81" y="220"/>
                    </a:lnTo>
                    <a:lnTo>
                      <a:pt x="91" y="210"/>
                    </a:lnTo>
                    <a:lnTo>
                      <a:pt x="90" y="206"/>
                    </a:lnTo>
                    <a:lnTo>
                      <a:pt x="84" y="200"/>
                    </a:lnTo>
                    <a:lnTo>
                      <a:pt x="90" y="198"/>
                    </a:lnTo>
                    <a:lnTo>
                      <a:pt x="102" y="199"/>
                    </a:lnTo>
                    <a:lnTo>
                      <a:pt x="103" y="193"/>
                    </a:lnTo>
                    <a:lnTo>
                      <a:pt x="98" y="185"/>
                    </a:lnTo>
                    <a:lnTo>
                      <a:pt x="102" y="180"/>
                    </a:lnTo>
                    <a:lnTo>
                      <a:pt x="116" y="182"/>
                    </a:lnTo>
                    <a:lnTo>
                      <a:pt x="121" y="176"/>
                    </a:lnTo>
                    <a:lnTo>
                      <a:pt x="118" y="163"/>
                    </a:lnTo>
                    <a:lnTo>
                      <a:pt x="122" y="151"/>
                    </a:lnTo>
                    <a:lnTo>
                      <a:pt x="127" y="149"/>
                    </a:lnTo>
                    <a:lnTo>
                      <a:pt x="127" y="153"/>
                    </a:lnTo>
                    <a:lnTo>
                      <a:pt x="130" y="161"/>
                    </a:lnTo>
                    <a:lnTo>
                      <a:pt x="137" y="152"/>
                    </a:lnTo>
                    <a:lnTo>
                      <a:pt x="138" y="156"/>
                    </a:lnTo>
                    <a:lnTo>
                      <a:pt x="153" y="144"/>
                    </a:lnTo>
                    <a:lnTo>
                      <a:pt x="154" y="133"/>
                    </a:lnTo>
                    <a:lnTo>
                      <a:pt x="151" y="125"/>
                    </a:lnTo>
                    <a:lnTo>
                      <a:pt x="146" y="123"/>
                    </a:lnTo>
                    <a:lnTo>
                      <a:pt x="137" y="124"/>
                    </a:lnTo>
                    <a:lnTo>
                      <a:pt x="129" y="126"/>
                    </a:lnTo>
                    <a:lnTo>
                      <a:pt x="126" y="120"/>
                    </a:lnTo>
                    <a:lnTo>
                      <a:pt x="119" y="120"/>
                    </a:lnTo>
                    <a:lnTo>
                      <a:pt x="114" y="128"/>
                    </a:lnTo>
                    <a:lnTo>
                      <a:pt x="112" y="123"/>
                    </a:lnTo>
                    <a:lnTo>
                      <a:pt x="113" y="117"/>
                    </a:lnTo>
                    <a:lnTo>
                      <a:pt x="119" y="109"/>
                    </a:lnTo>
                    <a:lnTo>
                      <a:pt x="118" y="107"/>
                    </a:lnTo>
                    <a:lnTo>
                      <a:pt x="108" y="109"/>
                    </a:lnTo>
                    <a:lnTo>
                      <a:pt x="108" y="106"/>
                    </a:lnTo>
                    <a:lnTo>
                      <a:pt x="117" y="102"/>
                    </a:lnTo>
                    <a:lnTo>
                      <a:pt x="117" y="93"/>
                    </a:lnTo>
                    <a:lnTo>
                      <a:pt x="118" y="92"/>
                    </a:lnTo>
                    <a:lnTo>
                      <a:pt x="118" y="80"/>
                    </a:lnTo>
                    <a:lnTo>
                      <a:pt x="122" y="66"/>
                    </a:lnTo>
                    <a:lnTo>
                      <a:pt x="132" y="48"/>
                    </a:lnTo>
                    <a:lnTo>
                      <a:pt x="132" y="39"/>
                    </a:lnTo>
                    <a:lnTo>
                      <a:pt x="126" y="20"/>
                    </a:lnTo>
                    <a:lnTo>
                      <a:pt x="128" y="10"/>
                    </a:lnTo>
                    <a:lnTo>
                      <a:pt x="130" y="2"/>
                    </a:lnTo>
                    <a:lnTo>
                      <a:pt x="129" y="0"/>
                    </a:lnTo>
                    <a:lnTo>
                      <a:pt x="123" y="6"/>
                    </a:lnTo>
                    <a:lnTo>
                      <a:pt x="101" y="17"/>
                    </a:lnTo>
                    <a:lnTo>
                      <a:pt x="85" y="34"/>
                    </a:lnTo>
                    <a:lnTo>
                      <a:pt x="83" y="45"/>
                    </a:lnTo>
                    <a:lnTo>
                      <a:pt x="71" y="54"/>
                    </a:lnTo>
                    <a:lnTo>
                      <a:pt x="28" y="63"/>
                    </a:lnTo>
                    <a:lnTo>
                      <a:pt x="20" y="71"/>
                    </a:lnTo>
                    <a:lnTo>
                      <a:pt x="15" y="82"/>
                    </a:lnTo>
                    <a:lnTo>
                      <a:pt x="8" y="107"/>
                    </a:lnTo>
                    <a:lnTo>
                      <a:pt x="6" y="119"/>
                    </a:lnTo>
                    <a:lnTo>
                      <a:pt x="0" y="134"/>
                    </a:lnTo>
                    <a:lnTo>
                      <a:pt x="0" y="146"/>
                    </a:lnTo>
                    <a:lnTo>
                      <a:pt x="3" y="174"/>
                    </a:lnTo>
                    <a:lnTo>
                      <a:pt x="6" y="185"/>
                    </a:lnTo>
                    <a:lnTo>
                      <a:pt x="6" y="199"/>
                    </a:lnTo>
                    <a:lnTo>
                      <a:pt x="4" y="216"/>
                    </a:lnTo>
                    <a:lnTo>
                      <a:pt x="9" y="216"/>
                    </a:lnTo>
                    <a:lnTo>
                      <a:pt x="12" y="214"/>
                    </a:lnTo>
                    <a:lnTo>
                      <a:pt x="21" y="219"/>
                    </a:lnTo>
                    <a:lnTo>
                      <a:pt x="28" y="226"/>
                    </a:lnTo>
                    <a:lnTo>
                      <a:pt x="33" y="236"/>
                    </a:lnTo>
                    <a:lnTo>
                      <a:pt x="33" y="269"/>
                    </a:lnTo>
                    <a:lnTo>
                      <a:pt x="35" y="279"/>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279" name="Freeform 220"/>
              <p:cNvSpPr>
                <a:spLocks noChangeAspect="1"/>
              </p:cNvSpPr>
              <p:nvPr/>
            </p:nvSpPr>
            <p:spPr bwMode="gray">
              <a:xfrm>
                <a:off x="4847431" y="1911697"/>
                <a:ext cx="452438" cy="539750"/>
              </a:xfrm>
              <a:custGeom>
                <a:avLst/>
                <a:gdLst/>
                <a:ahLst/>
                <a:cxnLst>
                  <a:cxn ang="0">
                    <a:pos x="1358" y="214"/>
                  </a:cxn>
                  <a:cxn ang="0">
                    <a:pos x="1321" y="157"/>
                  </a:cxn>
                  <a:cxn ang="0">
                    <a:pos x="1355" y="75"/>
                  </a:cxn>
                  <a:cxn ang="0">
                    <a:pos x="1290" y="70"/>
                  </a:cxn>
                  <a:cxn ang="0">
                    <a:pos x="1260" y="47"/>
                  </a:cxn>
                  <a:cxn ang="0">
                    <a:pos x="1218" y="67"/>
                  </a:cxn>
                  <a:cxn ang="0">
                    <a:pos x="1176" y="31"/>
                  </a:cxn>
                  <a:cxn ang="0">
                    <a:pos x="1106" y="112"/>
                  </a:cxn>
                  <a:cxn ang="0">
                    <a:pos x="1074" y="26"/>
                  </a:cxn>
                  <a:cxn ang="0">
                    <a:pos x="1003" y="159"/>
                  </a:cxn>
                  <a:cxn ang="0">
                    <a:pos x="944" y="150"/>
                  </a:cxn>
                  <a:cxn ang="0">
                    <a:pos x="930" y="178"/>
                  </a:cxn>
                  <a:cxn ang="0">
                    <a:pos x="874" y="202"/>
                  </a:cxn>
                  <a:cxn ang="0">
                    <a:pos x="841" y="212"/>
                  </a:cxn>
                  <a:cxn ang="0">
                    <a:pos x="795" y="291"/>
                  </a:cxn>
                  <a:cxn ang="0">
                    <a:pos x="726" y="285"/>
                  </a:cxn>
                  <a:cxn ang="0">
                    <a:pos x="704" y="355"/>
                  </a:cxn>
                  <a:cxn ang="0">
                    <a:pos x="632" y="407"/>
                  </a:cxn>
                  <a:cxn ang="0">
                    <a:pos x="633" y="422"/>
                  </a:cxn>
                  <a:cxn ang="0">
                    <a:pos x="586" y="471"/>
                  </a:cxn>
                  <a:cxn ang="0">
                    <a:pos x="561" y="542"/>
                  </a:cxn>
                  <a:cxn ang="0">
                    <a:pos x="520" y="591"/>
                  </a:cxn>
                  <a:cxn ang="0">
                    <a:pos x="459" y="673"/>
                  </a:cxn>
                  <a:cxn ang="0">
                    <a:pos x="436" y="734"/>
                  </a:cxn>
                  <a:cxn ang="0">
                    <a:pos x="420" y="796"/>
                  </a:cxn>
                  <a:cxn ang="0">
                    <a:pos x="387" y="856"/>
                  </a:cxn>
                  <a:cxn ang="0">
                    <a:pos x="360" y="902"/>
                  </a:cxn>
                  <a:cxn ang="0">
                    <a:pos x="305" y="969"/>
                  </a:cxn>
                  <a:cxn ang="0">
                    <a:pos x="320" y="1052"/>
                  </a:cxn>
                  <a:cxn ang="0">
                    <a:pos x="284" y="1096"/>
                  </a:cxn>
                  <a:cxn ang="0">
                    <a:pos x="228" y="1097"/>
                  </a:cxn>
                  <a:cxn ang="0">
                    <a:pos x="167" y="1122"/>
                  </a:cxn>
                  <a:cxn ang="0">
                    <a:pos x="137" y="1182"/>
                  </a:cxn>
                  <a:cxn ang="0">
                    <a:pos x="75" y="1214"/>
                  </a:cxn>
                  <a:cxn ang="0">
                    <a:pos x="53" y="1253"/>
                  </a:cxn>
                  <a:cxn ang="0">
                    <a:pos x="53" y="1279"/>
                  </a:cxn>
                  <a:cxn ang="0">
                    <a:pos x="16" y="1310"/>
                  </a:cxn>
                  <a:cxn ang="0">
                    <a:pos x="74" y="1349"/>
                  </a:cxn>
                  <a:cxn ang="0">
                    <a:pos x="127" y="1354"/>
                  </a:cxn>
                  <a:cxn ang="0">
                    <a:pos x="57" y="1370"/>
                  </a:cxn>
                  <a:cxn ang="0">
                    <a:pos x="0" y="1407"/>
                  </a:cxn>
                  <a:cxn ang="0">
                    <a:pos x="30" y="1461"/>
                  </a:cxn>
                  <a:cxn ang="0">
                    <a:pos x="88" y="1428"/>
                  </a:cxn>
                  <a:cxn ang="0">
                    <a:pos x="40" y="1506"/>
                  </a:cxn>
                  <a:cxn ang="0">
                    <a:pos x="16" y="1560"/>
                  </a:cxn>
                  <a:cxn ang="0">
                    <a:pos x="64" y="1571"/>
                  </a:cxn>
                  <a:cxn ang="0">
                    <a:pos x="85" y="1677"/>
                  </a:cxn>
                  <a:cxn ang="0">
                    <a:pos x="190" y="1671"/>
                  </a:cxn>
                  <a:cxn ang="0">
                    <a:pos x="293" y="1556"/>
                  </a:cxn>
                  <a:cxn ang="0">
                    <a:pos x="299" y="1506"/>
                  </a:cxn>
                  <a:cxn ang="0">
                    <a:pos x="339" y="1614"/>
                  </a:cxn>
                  <a:cxn ang="0">
                    <a:pos x="400" y="1394"/>
                  </a:cxn>
                  <a:cxn ang="0">
                    <a:pos x="386" y="1186"/>
                  </a:cxn>
                  <a:cxn ang="0">
                    <a:pos x="488" y="1020"/>
                  </a:cxn>
                  <a:cxn ang="0">
                    <a:pos x="542" y="750"/>
                  </a:cxn>
                  <a:cxn ang="0">
                    <a:pos x="633" y="532"/>
                  </a:cxn>
                  <a:cxn ang="0">
                    <a:pos x="729" y="404"/>
                  </a:cxn>
                  <a:cxn ang="0">
                    <a:pos x="826" y="326"/>
                  </a:cxn>
                  <a:cxn ang="0">
                    <a:pos x="957" y="371"/>
                  </a:cxn>
                  <a:cxn ang="0">
                    <a:pos x="1139" y="322"/>
                  </a:cxn>
                  <a:cxn ang="0">
                    <a:pos x="1325" y="225"/>
                  </a:cxn>
                  <a:cxn ang="0">
                    <a:pos x="1381" y="239"/>
                  </a:cxn>
                </a:cxnLst>
                <a:rect l="0" t="0" r="r" b="b"/>
                <a:pathLst>
                  <a:path w="1427" h="1701">
                    <a:moveTo>
                      <a:pt x="1419" y="216"/>
                    </a:moveTo>
                    <a:lnTo>
                      <a:pt x="1397" y="212"/>
                    </a:lnTo>
                    <a:lnTo>
                      <a:pt x="1395" y="232"/>
                    </a:lnTo>
                    <a:lnTo>
                      <a:pt x="1388" y="232"/>
                    </a:lnTo>
                    <a:lnTo>
                      <a:pt x="1390" y="229"/>
                    </a:lnTo>
                    <a:lnTo>
                      <a:pt x="1380" y="225"/>
                    </a:lnTo>
                    <a:lnTo>
                      <a:pt x="1376" y="219"/>
                    </a:lnTo>
                    <a:lnTo>
                      <a:pt x="1376" y="231"/>
                    </a:lnTo>
                    <a:lnTo>
                      <a:pt x="1375" y="234"/>
                    </a:lnTo>
                    <a:lnTo>
                      <a:pt x="1370" y="224"/>
                    </a:lnTo>
                    <a:lnTo>
                      <a:pt x="1357" y="226"/>
                    </a:lnTo>
                    <a:lnTo>
                      <a:pt x="1347" y="232"/>
                    </a:lnTo>
                    <a:lnTo>
                      <a:pt x="1350" y="220"/>
                    </a:lnTo>
                    <a:lnTo>
                      <a:pt x="1358" y="214"/>
                    </a:lnTo>
                    <a:lnTo>
                      <a:pt x="1365" y="212"/>
                    </a:lnTo>
                    <a:lnTo>
                      <a:pt x="1368" y="205"/>
                    </a:lnTo>
                    <a:lnTo>
                      <a:pt x="1366" y="200"/>
                    </a:lnTo>
                    <a:lnTo>
                      <a:pt x="1361" y="193"/>
                    </a:lnTo>
                    <a:lnTo>
                      <a:pt x="1341" y="196"/>
                    </a:lnTo>
                    <a:lnTo>
                      <a:pt x="1344" y="189"/>
                    </a:lnTo>
                    <a:lnTo>
                      <a:pt x="1338" y="183"/>
                    </a:lnTo>
                    <a:lnTo>
                      <a:pt x="1326" y="177"/>
                    </a:lnTo>
                    <a:lnTo>
                      <a:pt x="1315" y="166"/>
                    </a:lnTo>
                    <a:lnTo>
                      <a:pt x="1301" y="162"/>
                    </a:lnTo>
                    <a:lnTo>
                      <a:pt x="1296" y="156"/>
                    </a:lnTo>
                    <a:lnTo>
                      <a:pt x="1299" y="153"/>
                    </a:lnTo>
                    <a:lnTo>
                      <a:pt x="1299" y="149"/>
                    </a:lnTo>
                    <a:lnTo>
                      <a:pt x="1321" y="157"/>
                    </a:lnTo>
                    <a:lnTo>
                      <a:pt x="1371" y="166"/>
                    </a:lnTo>
                    <a:lnTo>
                      <a:pt x="1407" y="137"/>
                    </a:lnTo>
                    <a:lnTo>
                      <a:pt x="1419" y="132"/>
                    </a:lnTo>
                    <a:lnTo>
                      <a:pt x="1427" y="126"/>
                    </a:lnTo>
                    <a:lnTo>
                      <a:pt x="1424" y="112"/>
                    </a:lnTo>
                    <a:lnTo>
                      <a:pt x="1412" y="106"/>
                    </a:lnTo>
                    <a:lnTo>
                      <a:pt x="1404" y="92"/>
                    </a:lnTo>
                    <a:lnTo>
                      <a:pt x="1388" y="91"/>
                    </a:lnTo>
                    <a:lnTo>
                      <a:pt x="1380" y="87"/>
                    </a:lnTo>
                    <a:lnTo>
                      <a:pt x="1388" y="80"/>
                    </a:lnTo>
                    <a:lnTo>
                      <a:pt x="1374" y="73"/>
                    </a:lnTo>
                    <a:lnTo>
                      <a:pt x="1369" y="63"/>
                    </a:lnTo>
                    <a:lnTo>
                      <a:pt x="1361" y="71"/>
                    </a:lnTo>
                    <a:lnTo>
                      <a:pt x="1355" y="75"/>
                    </a:lnTo>
                    <a:lnTo>
                      <a:pt x="1355" y="68"/>
                    </a:lnTo>
                    <a:lnTo>
                      <a:pt x="1353" y="63"/>
                    </a:lnTo>
                    <a:lnTo>
                      <a:pt x="1333" y="70"/>
                    </a:lnTo>
                    <a:lnTo>
                      <a:pt x="1332" y="68"/>
                    </a:lnTo>
                    <a:lnTo>
                      <a:pt x="1331" y="63"/>
                    </a:lnTo>
                    <a:lnTo>
                      <a:pt x="1332" y="59"/>
                    </a:lnTo>
                    <a:lnTo>
                      <a:pt x="1332" y="49"/>
                    </a:lnTo>
                    <a:lnTo>
                      <a:pt x="1327" y="46"/>
                    </a:lnTo>
                    <a:lnTo>
                      <a:pt x="1325" y="38"/>
                    </a:lnTo>
                    <a:lnTo>
                      <a:pt x="1316" y="42"/>
                    </a:lnTo>
                    <a:lnTo>
                      <a:pt x="1310" y="38"/>
                    </a:lnTo>
                    <a:lnTo>
                      <a:pt x="1301" y="41"/>
                    </a:lnTo>
                    <a:lnTo>
                      <a:pt x="1293" y="56"/>
                    </a:lnTo>
                    <a:lnTo>
                      <a:pt x="1290" y="70"/>
                    </a:lnTo>
                    <a:lnTo>
                      <a:pt x="1290" y="89"/>
                    </a:lnTo>
                    <a:lnTo>
                      <a:pt x="1293" y="103"/>
                    </a:lnTo>
                    <a:lnTo>
                      <a:pt x="1280" y="110"/>
                    </a:lnTo>
                    <a:lnTo>
                      <a:pt x="1271" y="102"/>
                    </a:lnTo>
                    <a:lnTo>
                      <a:pt x="1260" y="105"/>
                    </a:lnTo>
                    <a:lnTo>
                      <a:pt x="1257" y="101"/>
                    </a:lnTo>
                    <a:lnTo>
                      <a:pt x="1267" y="91"/>
                    </a:lnTo>
                    <a:lnTo>
                      <a:pt x="1277" y="76"/>
                    </a:lnTo>
                    <a:lnTo>
                      <a:pt x="1272" y="67"/>
                    </a:lnTo>
                    <a:lnTo>
                      <a:pt x="1257" y="78"/>
                    </a:lnTo>
                    <a:lnTo>
                      <a:pt x="1247" y="78"/>
                    </a:lnTo>
                    <a:lnTo>
                      <a:pt x="1262" y="67"/>
                    </a:lnTo>
                    <a:lnTo>
                      <a:pt x="1253" y="56"/>
                    </a:lnTo>
                    <a:lnTo>
                      <a:pt x="1260" y="47"/>
                    </a:lnTo>
                    <a:lnTo>
                      <a:pt x="1277" y="49"/>
                    </a:lnTo>
                    <a:lnTo>
                      <a:pt x="1284" y="35"/>
                    </a:lnTo>
                    <a:lnTo>
                      <a:pt x="1285" y="19"/>
                    </a:lnTo>
                    <a:lnTo>
                      <a:pt x="1273" y="19"/>
                    </a:lnTo>
                    <a:lnTo>
                      <a:pt x="1275" y="9"/>
                    </a:lnTo>
                    <a:lnTo>
                      <a:pt x="1268" y="3"/>
                    </a:lnTo>
                    <a:lnTo>
                      <a:pt x="1262" y="3"/>
                    </a:lnTo>
                    <a:lnTo>
                      <a:pt x="1250" y="13"/>
                    </a:lnTo>
                    <a:lnTo>
                      <a:pt x="1239" y="0"/>
                    </a:lnTo>
                    <a:lnTo>
                      <a:pt x="1236" y="17"/>
                    </a:lnTo>
                    <a:lnTo>
                      <a:pt x="1231" y="37"/>
                    </a:lnTo>
                    <a:lnTo>
                      <a:pt x="1226" y="49"/>
                    </a:lnTo>
                    <a:lnTo>
                      <a:pt x="1220" y="59"/>
                    </a:lnTo>
                    <a:lnTo>
                      <a:pt x="1218" y="67"/>
                    </a:lnTo>
                    <a:lnTo>
                      <a:pt x="1219" y="78"/>
                    </a:lnTo>
                    <a:lnTo>
                      <a:pt x="1212" y="79"/>
                    </a:lnTo>
                    <a:lnTo>
                      <a:pt x="1208" y="89"/>
                    </a:lnTo>
                    <a:lnTo>
                      <a:pt x="1208" y="103"/>
                    </a:lnTo>
                    <a:lnTo>
                      <a:pt x="1197" y="103"/>
                    </a:lnTo>
                    <a:lnTo>
                      <a:pt x="1182" y="118"/>
                    </a:lnTo>
                    <a:lnTo>
                      <a:pt x="1183" y="102"/>
                    </a:lnTo>
                    <a:lnTo>
                      <a:pt x="1188" y="85"/>
                    </a:lnTo>
                    <a:lnTo>
                      <a:pt x="1178" y="70"/>
                    </a:lnTo>
                    <a:lnTo>
                      <a:pt x="1188" y="62"/>
                    </a:lnTo>
                    <a:lnTo>
                      <a:pt x="1188" y="41"/>
                    </a:lnTo>
                    <a:lnTo>
                      <a:pt x="1187" y="28"/>
                    </a:lnTo>
                    <a:lnTo>
                      <a:pt x="1182" y="27"/>
                    </a:lnTo>
                    <a:lnTo>
                      <a:pt x="1176" y="31"/>
                    </a:lnTo>
                    <a:lnTo>
                      <a:pt x="1142" y="90"/>
                    </a:lnTo>
                    <a:lnTo>
                      <a:pt x="1135" y="96"/>
                    </a:lnTo>
                    <a:lnTo>
                      <a:pt x="1129" y="111"/>
                    </a:lnTo>
                    <a:lnTo>
                      <a:pt x="1121" y="122"/>
                    </a:lnTo>
                    <a:lnTo>
                      <a:pt x="1115" y="140"/>
                    </a:lnTo>
                    <a:lnTo>
                      <a:pt x="1123" y="132"/>
                    </a:lnTo>
                    <a:lnTo>
                      <a:pt x="1101" y="167"/>
                    </a:lnTo>
                    <a:lnTo>
                      <a:pt x="1092" y="172"/>
                    </a:lnTo>
                    <a:lnTo>
                      <a:pt x="1091" y="160"/>
                    </a:lnTo>
                    <a:lnTo>
                      <a:pt x="1092" y="148"/>
                    </a:lnTo>
                    <a:lnTo>
                      <a:pt x="1099" y="139"/>
                    </a:lnTo>
                    <a:lnTo>
                      <a:pt x="1104" y="137"/>
                    </a:lnTo>
                    <a:lnTo>
                      <a:pt x="1104" y="129"/>
                    </a:lnTo>
                    <a:lnTo>
                      <a:pt x="1106" y="112"/>
                    </a:lnTo>
                    <a:lnTo>
                      <a:pt x="1105" y="105"/>
                    </a:lnTo>
                    <a:lnTo>
                      <a:pt x="1111" y="87"/>
                    </a:lnTo>
                    <a:lnTo>
                      <a:pt x="1133" y="58"/>
                    </a:lnTo>
                    <a:lnTo>
                      <a:pt x="1140" y="42"/>
                    </a:lnTo>
                    <a:lnTo>
                      <a:pt x="1131" y="37"/>
                    </a:lnTo>
                    <a:lnTo>
                      <a:pt x="1116" y="48"/>
                    </a:lnTo>
                    <a:lnTo>
                      <a:pt x="1107" y="51"/>
                    </a:lnTo>
                    <a:lnTo>
                      <a:pt x="1106" y="37"/>
                    </a:lnTo>
                    <a:lnTo>
                      <a:pt x="1100" y="33"/>
                    </a:lnTo>
                    <a:lnTo>
                      <a:pt x="1096" y="27"/>
                    </a:lnTo>
                    <a:lnTo>
                      <a:pt x="1095" y="20"/>
                    </a:lnTo>
                    <a:lnTo>
                      <a:pt x="1085" y="32"/>
                    </a:lnTo>
                    <a:lnTo>
                      <a:pt x="1081" y="26"/>
                    </a:lnTo>
                    <a:lnTo>
                      <a:pt x="1074" y="26"/>
                    </a:lnTo>
                    <a:lnTo>
                      <a:pt x="1073" y="51"/>
                    </a:lnTo>
                    <a:lnTo>
                      <a:pt x="1059" y="46"/>
                    </a:lnTo>
                    <a:lnTo>
                      <a:pt x="1065" y="59"/>
                    </a:lnTo>
                    <a:lnTo>
                      <a:pt x="1073" y="67"/>
                    </a:lnTo>
                    <a:lnTo>
                      <a:pt x="1074" y="71"/>
                    </a:lnTo>
                    <a:lnTo>
                      <a:pt x="1061" y="79"/>
                    </a:lnTo>
                    <a:lnTo>
                      <a:pt x="1053" y="91"/>
                    </a:lnTo>
                    <a:lnTo>
                      <a:pt x="1057" y="105"/>
                    </a:lnTo>
                    <a:lnTo>
                      <a:pt x="1032" y="105"/>
                    </a:lnTo>
                    <a:lnTo>
                      <a:pt x="1020" y="118"/>
                    </a:lnTo>
                    <a:lnTo>
                      <a:pt x="1015" y="129"/>
                    </a:lnTo>
                    <a:lnTo>
                      <a:pt x="1002" y="144"/>
                    </a:lnTo>
                    <a:lnTo>
                      <a:pt x="1000" y="150"/>
                    </a:lnTo>
                    <a:lnTo>
                      <a:pt x="1003" y="159"/>
                    </a:lnTo>
                    <a:lnTo>
                      <a:pt x="1000" y="169"/>
                    </a:lnTo>
                    <a:lnTo>
                      <a:pt x="1000" y="183"/>
                    </a:lnTo>
                    <a:lnTo>
                      <a:pt x="992" y="184"/>
                    </a:lnTo>
                    <a:lnTo>
                      <a:pt x="987" y="178"/>
                    </a:lnTo>
                    <a:lnTo>
                      <a:pt x="987" y="170"/>
                    </a:lnTo>
                    <a:lnTo>
                      <a:pt x="992" y="166"/>
                    </a:lnTo>
                    <a:lnTo>
                      <a:pt x="978" y="162"/>
                    </a:lnTo>
                    <a:lnTo>
                      <a:pt x="986" y="151"/>
                    </a:lnTo>
                    <a:lnTo>
                      <a:pt x="984" y="150"/>
                    </a:lnTo>
                    <a:lnTo>
                      <a:pt x="954" y="145"/>
                    </a:lnTo>
                    <a:lnTo>
                      <a:pt x="956" y="159"/>
                    </a:lnTo>
                    <a:lnTo>
                      <a:pt x="952" y="160"/>
                    </a:lnTo>
                    <a:lnTo>
                      <a:pt x="944" y="156"/>
                    </a:lnTo>
                    <a:lnTo>
                      <a:pt x="944" y="150"/>
                    </a:lnTo>
                    <a:lnTo>
                      <a:pt x="941" y="140"/>
                    </a:lnTo>
                    <a:lnTo>
                      <a:pt x="938" y="143"/>
                    </a:lnTo>
                    <a:lnTo>
                      <a:pt x="935" y="133"/>
                    </a:lnTo>
                    <a:lnTo>
                      <a:pt x="929" y="138"/>
                    </a:lnTo>
                    <a:lnTo>
                      <a:pt x="927" y="133"/>
                    </a:lnTo>
                    <a:lnTo>
                      <a:pt x="922" y="138"/>
                    </a:lnTo>
                    <a:lnTo>
                      <a:pt x="920" y="155"/>
                    </a:lnTo>
                    <a:lnTo>
                      <a:pt x="916" y="146"/>
                    </a:lnTo>
                    <a:lnTo>
                      <a:pt x="911" y="135"/>
                    </a:lnTo>
                    <a:lnTo>
                      <a:pt x="907" y="132"/>
                    </a:lnTo>
                    <a:lnTo>
                      <a:pt x="907" y="157"/>
                    </a:lnTo>
                    <a:lnTo>
                      <a:pt x="924" y="167"/>
                    </a:lnTo>
                    <a:lnTo>
                      <a:pt x="930" y="167"/>
                    </a:lnTo>
                    <a:lnTo>
                      <a:pt x="930" y="178"/>
                    </a:lnTo>
                    <a:lnTo>
                      <a:pt x="928" y="188"/>
                    </a:lnTo>
                    <a:lnTo>
                      <a:pt x="928" y="199"/>
                    </a:lnTo>
                    <a:lnTo>
                      <a:pt x="933" y="210"/>
                    </a:lnTo>
                    <a:lnTo>
                      <a:pt x="933" y="225"/>
                    </a:lnTo>
                    <a:lnTo>
                      <a:pt x="925" y="219"/>
                    </a:lnTo>
                    <a:lnTo>
                      <a:pt x="907" y="191"/>
                    </a:lnTo>
                    <a:lnTo>
                      <a:pt x="891" y="175"/>
                    </a:lnTo>
                    <a:lnTo>
                      <a:pt x="895" y="194"/>
                    </a:lnTo>
                    <a:lnTo>
                      <a:pt x="890" y="194"/>
                    </a:lnTo>
                    <a:lnTo>
                      <a:pt x="886" y="205"/>
                    </a:lnTo>
                    <a:lnTo>
                      <a:pt x="881" y="204"/>
                    </a:lnTo>
                    <a:lnTo>
                      <a:pt x="877" y="212"/>
                    </a:lnTo>
                    <a:lnTo>
                      <a:pt x="874" y="208"/>
                    </a:lnTo>
                    <a:lnTo>
                      <a:pt x="874" y="202"/>
                    </a:lnTo>
                    <a:lnTo>
                      <a:pt x="877" y="191"/>
                    </a:lnTo>
                    <a:lnTo>
                      <a:pt x="870" y="194"/>
                    </a:lnTo>
                    <a:lnTo>
                      <a:pt x="863" y="204"/>
                    </a:lnTo>
                    <a:lnTo>
                      <a:pt x="859" y="218"/>
                    </a:lnTo>
                    <a:lnTo>
                      <a:pt x="853" y="220"/>
                    </a:lnTo>
                    <a:lnTo>
                      <a:pt x="855" y="235"/>
                    </a:lnTo>
                    <a:lnTo>
                      <a:pt x="857" y="241"/>
                    </a:lnTo>
                    <a:lnTo>
                      <a:pt x="841" y="256"/>
                    </a:lnTo>
                    <a:lnTo>
                      <a:pt x="834" y="275"/>
                    </a:lnTo>
                    <a:lnTo>
                      <a:pt x="827" y="285"/>
                    </a:lnTo>
                    <a:lnTo>
                      <a:pt x="837" y="264"/>
                    </a:lnTo>
                    <a:lnTo>
                      <a:pt x="838" y="252"/>
                    </a:lnTo>
                    <a:lnTo>
                      <a:pt x="839" y="229"/>
                    </a:lnTo>
                    <a:lnTo>
                      <a:pt x="841" y="212"/>
                    </a:lnTo>
                    <a:lnTo>
                      <a:pt x="838" y="191"/>
                    </a:lnTo>
                    <a:lnTo>
                      <a:pt x="828" y="194"/>
                    </a:lnTo>
                    <a:lnTo>
                      <a:pt x="822" y="208"/>
                    </a:lnTo>
                    <a:lnTo>
                      <a:pt x="812" y="223"/>
                    </a:lnTo>
                    <a:lnTo>
                      <a:pt x="809" y="246"/>
                    </a:lnTo>
                    <a:lnTo>
                      <a:pt x="804" y="266"/>
                    </a:lnTo>
                    <a:lnTo>
                      <a:pt x="803" y="214"/>
                    </a:lnTo>
                    <a:lnTo>
                      <a:pt x="777" y="218"/>
                    </a:lnTo>
                    <a:lnTo>
                      <a:pt x="768" y="235"/>
                    </a:lnTo>
                    <a:lnTo>
                      <a:pt x="767" y="240"/>
                    </a:lnTo>
                    <a:lnTo>
                      <a:pt x="769" y="261"/>
                    </a:lnTo>
                    <a:lnTo>
                      <a:pt x="779" y="274"/>
                    </a:lnTo>
                    <a:lnTo>
                      <a:pt x="788" y="278"/>
                    </a:lnTo>
                    <a:lnTo>
                      <a:pt x="795" y="291"/>
                    </a:lnTo>
                    <a:lnTo>
                      <a:pt x="794" y="301"/>
                    </a:lnTo>
                    <a:lnTo>
                      <a:pt x="785" y="300"/>
                    </a:lnTo>
                    <a:lnTo>
                      <a:pt x="779" y="284"/>
                    </a:lnTo>
                    <a:lnTo>
                      <a:pt x="768" y="277"/>
                    </a:lnTo>
                    <a:lnTo>
                      <a:pt x="760" y="261"/>
                    </a:lnTo>
                    <a:lnTo>
                      <a:pt x="751" y="252"/>
                    </a:lnTo>
                    <a:lnTo>
                      <a:pt x="739" y="254"/>
                    </a:lnTo>
                    <a:lnTo>
                      <a:pt x="746" y="272"/>
                    </a:lnTo>
                    <a:lnTo>
                      <a:pt x="760" y="284"/>
                    </a:lnTo>
                    <a:lnTo>
                      <a:pt x="750" y="294"/>
                    </a:lnTo>
                    <a:lnTo>
                      <a:pt x="741" y="286"/>
                    </a:lnTo>
                    <a:lnTo>
                      <a:pt x="737" y="293"/>
                    </a:lnTo>
                    <a:lnTo>
                      <a:pt x="735" y="280"/>
                    </a:lnTo>
                    <a:lnTo>
                      <a:pt x="726" y="285"/>
                    </a:lnTo>
                    <a:lnTo>
                      <a:pt x="726" y="280"/>
                    </a:lnTo>
                    <a:lnTo>
                      <a:pt x="729" y="267"/>
                    </a:lnTo>
                    <a:lnTo>
                      <a:pt x="724" y="261"/>
                    </a:lnTo>
                    <a:lnTo>
                      <a:pt x="721" y="266"/>
                    </a:lnTo>
                    <a:lnTo>
                      <a:pt x="714" y="290"/>
                    </a:lnTo>
                    <a:lnTo>
                      <a:pt x="715" y="299"/>
                    </a:lnTo>
                    <a:lnTo>
                      <a:pt x="720" y="306"/>
                    </a:lnTo>
                    <a:lnTo>
                      <a:pt x="697" y="318"/>
                    </a:lnTo>
                    <a:lnTo>
                      <a:pt x="691" y="325"/>
                    </a:lnTo>
                    <a:lnTo>
                      <a:pt x="688" y="332"/>
                    </a:lnTo>
                    <a:lnTo>
                      <a:pt x="687" y="343"/>
                    </a:lnTo>
                    <a:lnTo>
                      <a:pt x="690" y="350"/>
                    </a:lnTo>
                    <a:lnTo>
                      <a:pt x="698" y="347"/>
                    </a:lnTo>
                    <a:lnTo>
                      <a:pt x="704" y="355"/>
                    </a:lnTo>
                    <a:lnTo>
                      <a:pt x="692" y="355"/>
                    </a:lnTo>
                    <a:lnTo>
                      <a:pt x="696" y="365"/>
                    </a:lnTo>
                    <a:lnTo>
                      <a:pt x="696" y="372"/>
                    </a:lnTo>
                    <a:lnTo>
                      <a:pt x="683" y="368"/>
                    </a:lnTo>
                    <a:lnTo>
                      <a:pt x="678" y="370"/>
                    </a:lnTo>
                    <a:lnTo>
                      <a:pt x="686" y="377"/>
                    </a:lnTo>
                    <a:lnTo>
                      <a:pt x="681" y="383"/>
                    </a:lnTo>
                    <a:lnTo>
                      <a:pt x="670" y="380"/>
                    </a:lnTo>
                    <a:lnTo>
                      <a:pt x="667" y="386"/>
                    </a:lnTo>
                    <a:lnTo>
                      <a:pt x="659" y="383"/>
                    </a:lnTo>
                    <a:lnTo>
                      <a:pt x="643" y="390"/>
                    </a:lnTo>
                    <a:lnTo>
                      <a:pt x="639" y="399"/>
                    </a:lnTo>
                    <a:lnTo>
                      <a:pt x="633" y="403"/>
                    </a:lnTo>
                    <a:lnTo>
                      <a:pt x="632" y="407"/>
                    </a:lnTo>
                    <a:lnTo>
                      <a:pt x="642" y="414"/>
                    </a:lnTo>
                    <a:lnTo>
                      <a:pt x="651" y="410"/>
                    </a:lnTo>
                    <a:lnTo>
                      <a:pt x="656" y="404"/>
                    </a:lnTo>
                    <a:lnTo>
                      <a:pt x="672" y="414"/>
                    </a:lnTo>
                    <a:lnTo>
                      <a:pt x="685" y="406"/>
                    </a:lnTo>
                    <a:lnTo>
                      <a:pt x="687" y="409"/>
                    </a:lnTo>
                    <a:lnTo>
                      <a:pt x="691" y="418"/>
                    </a:lnTo>
                    <a:lnTo>
                      <a:pt x="681" y="418"/>
                    </a:lnTo>
                    <a:lnTo>
                      <a:pt x="676" y="425"/>
                    </a:lnTo>
                    <a:lnTo>
                      <a:pt x="674" y="439"/>
                    </a:lnTo>
                    <a:lnTo>
                      <a:pt x="659" y="430"/>
                    </a:lnTo>
                    <a:lnTo>
                      <a:pt x="648" y="430"/>
                    </a:lnTo>
                    <a:lnTo>
                      <a:pt x="645" y="424"/>
                    </a:lnTo>
                    <a:lnTo>
                      <a:pt x="633" y="422"/>
                    </a:lnTo>
                    <a:lnTo>
                      <a:pt x="619" y="430"/>
                    </a:lnTo>
                    <a:lnTo>
                      <a:pt x="616" y="438"/>
                    </a:lnTo>
                    <a:lnTo>
                      <a:pt x="626" y="453"/>
                    </a:lnTo>
                    <a:lnTo>
                      <a:pt x="626" y="462"/>
                    </a:lnTo>
                    <a:lnTo>
                      <a:pt x="619" y="461"/>
                    </a:lnTo>
                    <a:lnTo>
                      <a:pt x="624" y="476"/>
                    </a:lnTo>
                    <a:lnTo>
                      <a:pt x="626" y="487"/>
                    </a:lnTo>
                    <a:lnTo>
                      <a:pt x="617" y="483"/>
                    </a:lnTo>
                    <a:lnTo>
                      <a:pt x="617" y="494"/>
                    </a:lnTo>
                    <a:lnTo>
                      <a:pt x="610" y="495"/>
                    </a:lnTo>
                    <a:lnTo>
                      <a:pt x="605" y="457"/>
                    </a:lnTo>
                    <a:lnTo>
                      <a:pt x="597" y="460"/>
                    </a:lnTo>
                    <a:lnTo>
                      <a:pt x="594" y="473"/>
                    </a:lnTo>
                    <a:lnTo>
                      <a:pt x="586" y="471"/>
                    </a:lnTo>
                    <a:lnTo>
                      <a:pt x="583" y="474"/>
                    </a:lnTo>
                    <a:lnTo>
                      <a:pt x="594" y="479"/>
                    </a:lnTo>
                    <a:lnTo>
                      <a:pt x="591" y="483"/>
                    </a:lnTo>
                    <a:lnTo>
                      <a:pt x="583" y="485"/>
                    </a:lnTo>
                    <a:lnTo>
                      <a:pt x="575" y="490"/>
                    </a:lnTo>
                    <a:lnTo>
                      <a:pt x="573" y="499"/>
                    </a:lnTo>
                    <a:lnTo>
                      <a:pt x="574" y="509"/>
                    </a:lnTo>
                    <a:lnTo>
                      <a:pt x="583" y="516"/>
                    </a:lnTo>
                    <a:lnTo>
                      <a:pt x="575" y="520"/>
                    </a:lnTo>
                    <a:lnTo>
                      <a:pt x="580" y="525"/>
                    </a:lnTo>
                    <a:lnTo>
                      <a:pt x="574" y="527"/>
                    </a:lnTo>
                    <a:lnTo>
                      <a:pt x="570" y="539"/>
                    </a:lnTo>
                    <a:lnTo>
                      <a:pt x="567" y="542"/>
                    </a:lnTo>
                    <a:lnTo>
                      <a:pt x="561" y="542"/>
                    </a:lnTo>
                    <a:lnTo>
                      <a:pt x="562" y="546"/>
                    </a:lnTo>
                    <a:lnTo>
                      <a:pt x="572" y="549"/>
                    </a:lnTo>
                    <a:lnTo>
                      <a:pt x="591" y="542"/>
                    </a:lnTo>
                    <a:lnTo>
                      <a:pt x="578" y="558"/>
                    </a:lnTo>
                    <a:lnTo>
                      <a:pt x="572" y="562"/>
                    </a:lnTo>
                    <a:lnTo>
                      <a:pt x="553" y="558"/>
                    </a:lnTo>
                    <a:lnTo>
                      <a:pt x="548" y="553"/>
                    </a:lnTo>
                    <a:lnTo>
                      <a:pt x="547" y="546"/>
                    </a:lnTo>
                    <a:lnTo>
                      <a:pt x="540" y="547"/>
                    </a:lnTo>
                    <a:lnTo>
                      <a:pt x="529" y="557"/>
                    </a:lnTo>
                    <a:lnTo>
                      <a:pt x="524" y="574"/>
                    </a:lnTo>
                    <a:lnTo>
                      <a:pt x="514" y="581"/>
                    </a:lnTo>
                    <a:lnTo>
                      <a:pt x="513" y="591"/>
                    </a:lnTo>
                    <a:lnTo>
                      <a:pt x="520" y="591"/>
                    </a:lnTo>
                    <a:lnTo>
                      <a:pt x="519" y="598"/>
                    </a:lnTo>
                    <a:lnTo>
                      <a:pt x="518" y="603"/>
                    </a:lnTo>
                    <a:lnTo>
                      <a:pt x="509" y="607"/>
                    </a:lnTo>
                    <a:lnTo>
                      <a:pt x="504" y="625"/>
                    </a:lnTo>
                    <a:lnTo>
                      <a:pt x="497" y="624"/>
                    </a:lnTo>
                    <a:lnTo>
                      <a:pt x="491" y="628"/>
                    </a:lnTo>
                    <a:lnTo>
                      <a:pt x="484" y="629"/>
                    </a:lnTo>
                    <a:lnTo>
                      <a:pt x="476" y="640"/>
                    </a:lnTo>
                    <a:lnTo>
                      <a:pt x="482" y="650"/>
                    </a:lnTo>
                    <a:lnTo>
                      <a:pt x="478" y="654"/>
                    </a:lnTo>
                    <a:lnTo>
                      <a:pt x="467" y="656"/>
                    </a:lnTo>
                    <a:lnTo>
                      <a:pt x="467" y="666"/>
                    </a:lnTo>
                    <a:lnTo>
                      <a:pt x="456" y="667"/>
                    </a:lnTo>
                    <a:lnTo>
                      <a:pt x="459" y="673"/>
                    </a:lnTo>
                    <a:lnTo>
                      <a:pt x="454" y="677"/>
                    </a:lnTo>
                    <a:lnTo>
                      <a:pt x="452" y="686"/>
                    </a:lnTo>
                    <a:lnTo>
                      <a:pt x="465" y="688"/>
                    </a:lnTo>
                    <a:lnTo>
                      <a:pt x="462" y="694"/>
                    </a:lnTo>
                    <a:lnTo>
                      <a:pt x="454" y="699"/>
                    </a:lnTo>
                    <a:lnTo>
                      <a:pt x="448" y="694"/>
                    </a:lnTo>
                    <a:lnTo>
                      <a:pt x="448" y="697"/>
                    </a:lnTo>
                    <a:lnTo>
                      <a:pt x="448" y="711"/>
                    </a:lnTo>
                    <a:lnTo>
                      <a:pt x="454" y="720"/>
                    </a:lnTo>
                    <a:lnTo>
                      <a:pt x="459" y="713"/>
                    </a:lnTo>
                    <a:lnTo>
                      <a:pt x="463" y="716"/>
                    </a:lnTo>
                    <a:lnTo>
                      <a:pt x="461" y="726"/>
                    </a:lnTo>
                    <a:lnTo>
                      <a:pt x="440" y="729"/>
                    </a:lnTo>
                    <a:lnTo>
                      <a:pt x="436" y="734"/>
                    </a:lnTo>
                    <a:lnTo>
                      <a:pt x="435" y="748"/>
                    </a:lnTo>
                    <a:lnTo>
                      <a:pt x="427" y="754"/>
                    </a:lnTo>
                    <a:lnTo>
                      <a:pt x="418" y="757"/>
                    </a:lnTo>
                    <a:lnTo>
                      <a:pt x="412" y="772"/>
                    </a:lnTo>
                    <a:lnTo>
                      <a:pt x="420" y="770"/>
                    </a:lnTo>
                    <a:lnTo>
                      <a:pt x="429" y="762"/>
                    </a:lnTo>
                    <a:lnTo>
                      <a:pt x="440" y="757"/>
                    </a:lnTo>
                    <a:lnTo>
                      <a:pt x="440" y="767"/>
                    </a:lnTo>
                    <a:lnTo>
                      <a:pt x="446" y="779"/>
                    </a:lnTo>
                    <a:lnTo>
                      <a:pt x="427" y="773"/>
                    </a:lnTo>
                    <a:lnTo>
                      <a:pt x="425" y="781"/>
                    </a:lnTo>
                    <a:lnTo>
                      <a:pt x="429" y="785"/>
                    </a:lnTo>
                    <a:lnTo>
                      <a:pt x="423" y="790"/>
                    </a:lnTo>
                    <a:lnTo>
                      <a:pt x="420" y="796"/>
                    </a:lnTo>
                    <a:lnTo>
                      <a:pt x="423" y="806"/>
                    </a:lnTo>
                    <a:lnTo>
                      <a:pt x="419" y="808"/>
                    </a:lnTo>
                    <a:lnTo>
                      <a:pt x="413" y="805"/>
                    </a:lnTo>
                    <a:lnTo>
                      <a:pt x="409" y="811"/>
                    </a:lnTo>
                    <a:lnTo>
                      <a:pt x="412" y="821"/>
                    </a:lnTo>
                    <a:lnTo>
                      <a:pt x="418" y="826"/>
                    </a:lnTo>
                    <a:lnTo>
                      <a:pt x="420" y="845"/>
                    </a:lnTo>
                    <a:lnTo>
                      <a:pt x="413" y="837"/>
                    </a:lnTo>
                    <a:lnTo>
                      <a:pt x="406" y="834"/>
                    </a:lnTo>
                    <a:lnTo>
                      <a:pt x="400" y="821"/>
                    </a:lnTo>
                    <a:lnTo>
                      <a:pt x="401" y="838"/>
                    </a:lnTo>
                    <a:lnTo>
                      <a:pt x="397" y="844"/>
                    </a:lnTo>
                    <a:lnTo>
                      <a:pt x="391" y="847"/>
                    </a:lnTo>
                    <a:lnTo>
                      <a:pt x="387" y="856"/>
                    </a:lnTo>
                    <a:lnTo>
                      <a:pt x="392" y="859"/>
                    </a:lnTo>
                    <a:lnTo>
                      <a:pt x="398" y="856"/>
                    </a:lnTo>
                    <a:lnTo>
                      <a:pt x="403" y="848"/>
                    </a:lnTo>
                    <a:lnTo>
                      <a:pt x="405" y="851"/>
                    </a:lnTo>
                    <a:lnTo>
                      <a:pt x="403" y="856"/>
                    </a:lnTo>
                    <a:lnTo>
                      <a:pt x="403" y="864"/>
                    </a:lnTo>
                    <a:lnTo>
                      <a:pt x="406" y="871"/>
                    </a:lnTo>
                    <a:lnTo>
                      <a:pt x="398" y="877"/>
                    </a:lnTo>
                    <a:lnTo>
                      <a:pt x="387" y="872"/>
                    </a:lnTo>
                    <a:lnTo>
                      <a:pt x="382" y="880"/>
                    </a:lnTo>
                    <a:lnTo>
                      <a:pt x="376" y="876"/>
                    </a:lnTo>
                    <a:lnTo>
                      <a:pt x="369" y="886"/>
                    </a:lnTo>
                    <a:lnTo>
                      <a:pt x="368" y="896"/>
                    </a:lnTo>
                    <a:lnTo>
                      <a:pt x="360" y="902"/>
                    </a:lnTo>
                    <a:lnTo>
                      <a:pt x="352" y="904"/>
                    </a:lnTo>
                    <a:lnTo>
                      <a:pt x="347" y="925"/>
                    </a:lnTo>
                    <a:lnTo>
                      <a:pt x="357" y="921"/>
                    </a:lnTo>
                    <a:lnTo>
                      <a:pt x="366" y="915"/>
                    </a:lnTo>
                    <a:lnTo>
                      <a:pt x="370" y="919"/>
                    </a:lnTo>
                    <a:lnTo>
                      <a:pt x="353" y="926"/>
                    </a:lnTo>
                    <a:lnTo>
                      <a:pt x="353" y="937"/>
                    </a:lnTo>
                    <a:lnTo>
                      <a:pt x="355" y="948"/>
                    </a:lnTo>
                    <a:lnTo>
                      <a:pt x="352" y="955"/>
                    </a:lnTo>
                    <a:lnTo>
                      <a:pt x="341" y="958"/>
                    </a:lnTo>
                    <a:lnTo>
                      <a:pt x="327" y="947"/>
                    </a:lnTo>
                    <a:lnTo>
                      <a:pt x="323" y="947"/>
                    </a:lnTo>
                    <a:lnTo>
                      <a:pt x="315" y="962"/>
                    </a:lnTo>
                    <a:lnTo>
                      <a:pt x="305" y="969"/>
                    </a:lnTo>
                    <a:lnTo>
                      <a:pt x="304" y="976"/>
                    </a:lnTo>
                    <a:lnTo>
                      <a:pt x="296" y="980"/>
                    </a:lnTo>
                    <a:lnTo>
                      <a:pt x="280" y="1006"/>
                    </a:lnTo>
                    <a:lnTo>
                      <a:pt x="277" y="1012"/>
                    </a:lnTo>
                    <a:lnTo>
                      <a:pt x="280" y="1022"/>
                    </a:lnTo>
                    <a:lnTo>
                      <a:pt x="280" y="1026"/>
                    </a:lnTo>
                    <a:lnTo>
                      <a:pt x="258" y="1038"/>
                    </a:lnTo>
                    <a:lnTo>
                      <a:pt x="258" y="1048"/>
                    </a:lnTo>
                    <a:lnTo>
                      <a:pt x="263" y="1053"/>
                    </a:lnTo>
                    <a:lnTo>
                      <a:pt x="274" y="1048"/>
                    </a:lnTo>
                    <a:lnTo>
                      <a:pt x="269" y="1064"/>
                    </a:lnTo>
                    <a:lnTo>
                      <a:pt x="277" y="1075"/>
                    </a:lnTo>
                    <a:lnTo>
                      <a:pt x="283" y="1079"/>
                    </a:lnTo>
                    <a:lnTo>
                      <a:pt x="320" y="1052"/>
                    </a:lnTo>
                    <a:lnTo>
                      <a:pt x="342" y="1042"/>
                    </a:lnTo>
                    <a:lnTo>
                      <a:pt x="347" y="1036"/>
                    </a:lnTo>
                    <a:lnTo>
                      <a:pt x="352" y="1038"/>
                    </a:lnTo>
                    <a:lnTo>
                      <a:pt x="348" y="1044"/>
                    </a:lnTo>
                    <a:lnTo>
                      <a:pt x="335" y="1052"/>
                    </a:lnTo>
                    <a:lnTo>
                      <a:pt x="327" y="1053"/>
                    </a:lnTo>
                    <a:lnTo>
                      <a:pt x="316" y="1060"/>
                    </a:lnTo>
                    <a:lnTo>
                      <a:pt x="307" y="1068"/>
                    </a:lnTo>
                    <a:lnTo>
                      <a:pt x="314" y="1075"/>
                    </a:lnTo>
                    <a:lnTo>
                      <a:pt x="312" y="1079"/>
                    </a:lnTo>
                    <a:lnTo>
                      <a:pt x="295" y="1086"/>
                    </a:lnTo>
                    <a:lnTo>
                      <a:pt x="285" y="1086"/>
                    </a:lnTo>
                    <a:lnTo>
                      <a:pt x="282" y="1090"/>
                    </a:lnTo>
                    <a:lnTo>
                      <a:pt x="284" y="1096"/>
                    </a:lnTo>
                    <a:lnTo>
                      <a:pt x="280" y="1097"/>
                    </a:lnTo>
                    <a:lnTo>
                      <a:pt x="271" y="1096"/>
                    </a:lnTo>
                    <a:lnTo>
                      <a:pt x="271" y="1086"/>
                    </a:lnTo>
                    <a:lnTo>
                      <a:pt x="263" y="1071"/>
                    </a:lnTo>
                    <a:lnTo>
                      <a:pt x="258" y="1066"/>
                    </a:lnTo>
                    <a:lnTo>
                      <a:pt x="253" y="1066"/>
                    </a:lnTo>
                    <a:lnTo>
                      <a:pt x="250" y="1073"/>
                    </a:lnTo>
                    <a:lnTo>
                      <a:pt x="242" y="1074"/>
                    </a:lnTo>
                    <a:lnTo>
                      <a:pt x="236" y="1080"/>
                    </a:lnTo>
                    <a:lnTo>
                      <a:pt x="235" y="1087"/>
                    </a:lnTo>
                    <a:lnTo>
                      <a:pt x="241" y="1092"/>
                    </a:lnTo>
                    <a:lnTo>
                      <a:pt x="242" y="1097"/>
                    </a:lnTo>
                    <a:lnTo>
                      <a:pt x="231" y="1103"/>
                    </a:lnTo>
                    <a:lnTo>
                      <a:pt x="228" y="1097"/>
                    </a:lnTo>
                    <a:lnTo>
                      <a:pt x="228" y="1089"/>
                    </a:lnTo>
                    <a:lnTo>
                      <a:pt x="225" y="1082"/>
                    </a:lnTo>
                    <a:lnTo>
                      <a:pt x="198" y="1093"/>
                    </a:lnTo>
                    <a:lnTo>
                      <a:pt x="194" y="1098"/>
                    </a:lnTo>
                    <a:lnTo>
                      <a:pt x="190" y="1109"/>
                    </a:lnTo>
                    <a:lnTo>
                      <a:pt x="183" y="1108"/>
                    </a:lnTo>
                    <a:lnTo>
                      <a:pt x="185" y="1116"/>
                    </a:lnTo>
                    <a:lnTo>
                      <a:pt x="183" y="1119"/>
                    </a:lnTo>
                    <a:lnTo>
                      <a:pt x="175" y="1120"/>
                    </a:lnTo>
                    <a:lnTo>
                      <a:pt x="175" y="1117"/>
                    </a:lnTo>
                    <a:lnTo>
                      <a:pt x="174" y="1112"/>
                    </a:lnTo>
                    <a:lnTo>
                      <a:pt x="169" y="1113"/>
                    </a:lnTo>
                    <a:lnTo>
                      <a:pt x="166" y="1117"/>
                    </a:lnTo>
                    <a:lnTo>
                      <a:pt x="167" y="1122"/>
                    </a:lnTo>
                    <a:lnTo>
                      <a:pt x="166" y="1124"/>
                    </a:lnTo>
                    <a:lnTo>
                      <a:pt x="156" y="1124"/>
                    </a:lnTo>
                    <a:lnTo>
                      <a:pt x="143" y="1132"/>
                    </a:lnTo>
                    <a:lnTo>
                      <a:pt x="140" y="1145"/>
                    </a:lnTo>
                    <a:lnTo>
                      <a:pt x="135" y="1156"/>
                    </a:lnTo>
                    <a:lnTo>
                      <a:pt x="128" y="1151"/>
                    </a:lnTo>
                    <a:lnTo>
                      <a:pt x="118" y="1150"/>
                    </a:lnTo>
                    <a:lnTo>
                      <a:pt x="110" y="1157"/>
                    </a:lnTo>
                    <a:lnTo>
                      <a:pt x="107" y="1163"/>
                    </a:lnTo>
                    <a:lnTo>
                      <a:pt x="117" y="1171"/>
                    </a:lnTo>
                    <a:lnTo>
                      <a:pt x="111" y="1177"/>
                    </a:lnTo>
                    <a:lnTo>
                      <a:pt x="121" y="1178"/>
                    </a:lnTo>
                    <a:lnTo>
                      <a:pt x="132" y="1176"/>
                    </a:lnTo>
                    <a:lnTo>
                      <a:pt x="137" y="1182"/>
                    </a:lnTo>
                    <a:lnTo>
                      <a:pt x="142" y="1184"/>
                    </a:lnTo>
                    <a:lnTo>
                      <a:pt x="135" y="1193"/>
                    </a:lnTo>
                    <a:lnTo>
                      <a:pt x="138" y="1199"/>
                    </a:lnTo>
                    <a:lnTo>
                      <a:pt x="131" y="1195"/>
                    </a:lnTo>
                    <a:lnTo>
                      <a:pt x="122" y="1195"/>
                    </a:lnTo>
                    <a:lnTo>
                      <a:pt x="99" y="1192"/>
                    </a:lnTo>
                    <a:lnTo>
                      <a:pt x="91" y="1193"/>
                    </a:lnTo>
                    <a:lnTo>
                      <a:pt x="86" y="1197"/>
                    </a:lnTo>
                    <a:lnTo>
                      <a:pt x="80" y="1195"/>
                    </a:lnTo>
                    <a:lnTo>
                      <a:pt x="74" y="1200"/>
                    </a:lnTo>
                    <a:lnTo>
                      <a:pt x="75" y="1203"/>
                    </a:lnTo>
                    <a:lnTo>
                      <a:pt x="81" y="1205"/>
                    </a:lnTo>
                    <a:lnTo>
                      <a:pt x="75" y="1208"/>
                    </a:lnTo>
                    <a:lnTo>
                      <a:pt x="75" y="1214"/>
                    </a:lnTo>
                    <a:lnTo>
                      <a:pt x="83" y="1213"/>
                    </a:lnTo>
                    <a:lnTo>
                      <a:pt x="89" y="1210"/>
                    </a:lnTo>
                    <a:lnTo>
                      <a:pt x="81" y="1220"/>
                    </a:lnTo>
                    <a:lnTo>
                      <a:pt x="81" y="1227"/>
                    </a:lnTo>
                    <a:lnTo>
                      <a:pt x="86" y="1243"/>
                    </a:lnTo>
                    <a:lnTo>
                      <a:pt x="83" y="1245"/>
                    </a:lnTo>
                    <a:lnTo>
                      <a:pt x="78" y="1230"/>
                    </a:lnTo>
                    <a:lnTo>
                      <a:pt x="74" y="1224"/>
                    </a:lnTo>
                    <a:lnTo>
                      <a:pt x="64" y="1230"/>
                    </a:lnTo>
                    <a:lnTo>
                      <a:pt x="59" y="1238"/>
                    </a:lnTo>
                    <a:lnTo>
                      <a:pt x="56" y="1248"/>
                    </a:lnTo>
                    <a:lnTo>
                      <a:pt x="61" y="1253"/>
                    </a:lnTo>
                    <a:lnTo>
                      <a:pt x="62" y="1259"/>
                    </a:lnTo>
                    <a:lnTo>
                      <a:pt x="53" y="1253"/>
                    </a:lnTo>
                    <a:lnTo>
                      <a:pt x="50" y="1246"/>
                    </a:lnTo>
                    <a:lnTo>
                      <a:pt x="41" y="1248"/>
                    </a:lnTo>
                    <a:lnTo>
                      <a:pt x="27" y="1248"/>
                    </a:lnTo>
                    <a:lnTo>
                      <a:pt x="27" y="1254"/>
                    </a:lnTo>
                    <a:lnTo>
                      <a:pt x="29" y="1259"/>
                    </a:lnTo>
                    <a:lnTo>
                      <a:pt x="13" y="1247"/>
                    </a:lnTo>
                    <a:lnTo>
                      <a:pt x="9" y="1251"/>
                    </a:lnTo>
                    <a:lnTo>
                      <a:pt x="15" y="1265"/>
                    </a:lnTo>
                    <a:lnTo>
                      <a:pt x="11" y="1272"/>
                    </a:lnTo>
                    <a:lnTo>
                      <a:pt x="13" y="1274"/>
                    </a:lnTo>
                    <a:lnTo>
                      <a:pt x="41" y="1274"/>
                    </a:lnTo>
                    <a:lnTo>
                      <a:pt x="67" y="1268"/>
                    </a:lnTo>
                    <a:lnTo>
                      <a:pt x="51" y="1275"/>
                    </a:lnTo>
                    <a:lnTo>
                      <a:pt x="53" y="1279"/>
                    </a:lnTo>
                    <a:lnTo>
                      <a:pt x="65" y="1279"/>
                    </a:lnTo>
                    <a:lnTo>
                      <a:pt x="74" y="1275"/>
                    </a:lnTo>
                    <a:lnTo>
                      <a:pt x="77" y="1278"/>
                    </a:lnTo>
                    <a:lnTo>
                      <a:pt x="67" y="1284"/>
                    </a:lnTo>
                    <a:lnTo>
                      <a:pt x="52" y="1286"/>
                    </a:lnTo>
                    <a:lnTo>
                      <a:pt x="36" y="1286"/>
                    </a:lnTo>
                    <a:lnTo>
                      <a:pt x="30" y="1281"/>
                    </a:lnTo>
                    <a:lnTo>
                      <a:pt x="24" y="1281"/>
                    </a:lnTo>
                    <a:lnTo>
                      <a:pt x="13" y="1291"/>
                    </a:lnTo>
                    <a:lnTo>
                      <a:pt x="11" y="1296"/>
                    </a:lnTo>
                    <a:lnTo>
                      <a:pt x="4" y="1295"/>
                    </a:lnTo>
                    <a:lnTo>
                      <a:pt x="2" y="1297"/>
                    </a:lnTo>
                    <a:lnTo>
                      <a:pt x="0" y="1305"/>
                    </a:lnTo>
                    <a:lnTo>
                      <a:pt x="16" y="1310"/>
                    </a:lnTo>
                    <a:lnTo>
                      <a:pt x="15" y="1316"/>
                    </a:lnTo>
                    <a:lnTo>
                      <a:pt x="15" y="1322"/>
                    </a:lnTo>
                    <a:lnTo>
                      <a:pt x="10" y="1327"/>
                    </a:lnTo>
                    <a:lnTo>
                      <a:pt x="3" y="1335"/>
                    </a:lnTo>
                    <a:lnTo>
                      <a:pt x="5" y="1343"/>
                    </a:lnTo>
                    <a:lnTo>
                      <a:pt x="3" y="1346"/>
                    </a:lnTo>
                    <a:lnTo>
                      <a:pt x="3" y="1354"/>
                    </a:lnTo>
                    <a:lnTo>
                      <a:pt x="7" y="1358"/>
                    </a:lnTo>
                    <a:lnTo>
                      <a:pt x="7" y="1365"/>
                    </a:lnTo>
                    <a:lnTo>
                      <a:pt x="22" y="1367"/>
                    </a:lnTo>
                    <a:lnTo>
                      <a:pt x="53" y="1356"/>
                    </a:lnTo>
                    <a:lnTo>
                      <a:pt x="59" y="1360"/>
                    </a:lnTo>
                    <a:lnTo>
                      <a:pt x="72" y="1360"/>
                    </a:lnTo>
                    <a:lnTo>
                      <a:pt x="74" y="1349"/>
                    </a:lnTo>
                    <a:lnTo>
                      <a:pt x="83" y="1333"/>
                    </a:lnTo>
                    <a:lnTo>
                      <a:pt x="85" y="1343"/>
                    </a:lnTo>
                    <a:lnTo>
                      <a:pt x="81" y="1356"/>
                    </a:lnTo>
                    <a:lnTo>
                      <a:pt x="88" y="1359"/>
                    </a:lnTo>
                    <a:lnTo>
                      <a:pt x="99" y="1359"/>
                    </a:lnTo>
                    <a:lnTo>
                      <a:pt x="106" y="1356"/>
                    </a:lnTo>
                    <a:lnTo>
                      <a:pt x="111" y="1360"/>
                    </a:lnTo>
                    <a:lnTo>
                      <a:pt x="122" y="1348"/>
                    </a:lnTo>
                    <a:lnTo>
                      <a:pt x="126" y="1324"/>
                    </a:lnTo>
                    <a:lnTo>
                      <a:pt x="138" y="1317"/>
                    </a:lnTo>
                    <a:lnTo>
                      <a:pt x="139" y="1322"/>
                    </a:lnTo>
                    <a:lnTo>
                      <a:pt x="131" y="1338"/>
                    </a:lnTo>
                    <a:lnTo>
                      <a:pt x="129" y="1349"/>
                    </a:lnTo>
                    <a:lnTo>
                      <a:pt x="127" y="1354"/>
                    </a:lnTo>
                    <a:lnTo>
                      <a:pt x="133" y="1353"/>
                    </a:lnTo>
                    <a:lnTo>
                      <a:pt x="140" y="1349"/>
                    </a:lnTo>
                    <a:lnTo>
                      <a:pt x="145" y="1351"/>
                    </a:lnTo>
                    <a:lnTo>
                      <a:pt x="131" y="1362"/>
                    </a:lnTo>
                    <a:lnTo>
                      <a:pt x="113" y="1369"/>
                    </a:lnTo>
                    <a:lnTo>
                      <a:pt x="111" y="1378"/>
                    </a:lnTo>
                    <a:lnTo>
                      <a:pt x="118" y="1385"/>
                    </a:lnTo>
                    <a:lnTo>
                      <a:pt x="105" y="1393"/>
                    </a:lnTo>
                    <a:lnTo>
                      <a:pt x="105" y="1383"/>
                    </a:lnTo>
                    <a:lnTo>
                      <a:pt x="101" y="1376"/>
                    </a:lnTo>
                    <a:lnTo>
                      <a:pt x="91" y="1369"/>
                    </a:lnTo>
                    <a:lnTo>
                      <a:pt x="81" y="1369"/>
                    </a:lnTo>
                    <a:lnTo>
                      <a:pt x="68" y="1372"/>
                    </a:lnTo>
                    <a:lnTo>
                      <a:pt x="57" y="1370"/>
                    </a:lnTo>
                    <a:lnTo>
                      <a:pt x="47" y="1371"/>
                    </a:lnTo>
                    <a:lnTo>
                      <a:pt x="37" y="1370"/>
                    </a:lnTo>
                    <a:lnTo>
                      <a:pt x="29" y="1378"/>
                    </a:lnTo>
                    <a:lnTo>
                      <a:pt x="10" y="1373"/>
                    </a:lnTo>
                    <a:lnTo>
                      <a:pt x="5" y="1386"/>
                    </a:lnTo>
                    <a:lnTo>
                      <a:pt x="4" y="1397"/>
                    </a:lnTo>
                    <a:lnTo>
                      <a:pt x="14" y="1397"/>
                    </a:lnTo>
                    <a:lnTo>
                      <a:pt x="18" y="1396"/>
                    </a:lnTo>
                    <a:lnTo>
                      <a:pt x="18" y="1410"/>
                    </a:lnTo>
                    <a:lnTo>
                      <a:pt x="9" y="1407"/>
                    </a:lnTo>
                    <a:lnTo>
                      <a:pt x="3" y="1401"/>
                    </a:lnTo>
                    <a:lnTo>
                      <a:pt x="2" y="1403"/>
                    </a:lnTo>
                    <a:lnTo>
                      <a:pt x="0" y="1403"/>
                    </a:lnTo>
                    <a:lnTo>
                      <a:pt x="0" y="1407"/>
                    </a:lnTo>
                    <a:lnTo>
                      <a:pt x="10" y="1425"/>
                    </a:lnTo>
                    <a:lnTo>
                      <a:pt x="16" y="1426"/>
                    </a:lnTo>
                    <a:lnTo>
                      <a:pt x="30" y="1418"/>
                    </a:lnTo>
                    <a:lnTo>
                      <a:pt x="38" y="1415"/>
                    </a:lnTo>
                    <a:lnTo>
                      <a:pt x="25" y="1429"/>
                    </a:lnTo>
                    <a:lnTo>
                      <a:pt x="20" y="1436"/>
                    </a:lnTo>
                    <a:lnTo>
                      <a:pt x="24" y="1440"/>
                    </a:lnTo>
                    <a:lnTo>
                      <a:pt x="14" y="1446"/>
                    </a:lnTo>
                    <a:lnTo>
                      <a:pt x="9" y="1452"/>
                    </a:lnTo>
                    <a:lnTo>
                      <a:pt x="10" y="1461"/>
                    </a:lnTo>
                    <a:lnTo>
                      <a:pt x="15" y="1466"/>
                    </a:lnTo>
                    <a:lnTo>
                      <a:pt x="18" y="1472"/>
                    </a:lnTo>
                    <a:lnTo>
                      <a:pt x="24" y="1467"/>
                    </a:lnTo>
                    <a:lnTo>
                      <a:pt x="30" y="1461"/>
                    </a:lnTo>
                    <a:lnTo>
                      <a:pt x="30" y="1469"/>
                    </a:lnTo>
                    <a:lnTo>
                      <a:pt x="38" y="1483"/>
                    </a:lnTo>
                    <a:lnTo>
                      <a:pt x="31" y="1484"/>
                    </a:lnTo>
                    <a:lnTo>
                      <a:pt x="22" y="1490"/>
                    </a:lnTo>
                    <a:lnTo>
                      <a:pt x="22" y="1495"/>
                    </a:lnTo>
                    <a:lnTo>
                      <a:pt x="27" y="1499"/>
                    </a:lnTo>
                    <a:lnTo>
                      <a:pt x="37" y="1493"/>
                    </a:lnTo>
                    <a:lnTo>
                      <a:pt x="43" y="1482"/>
                    </a:lnTo>
                    <a:lnTo>
                      <a:pt x="45" y="1469"/>
                    </a:lnTo>
                    <a:lnTo>
                      <a:pt x="53" y="1463"/>
                    </a:lnTo>
                    <a:lnTo>
                      <a:pt x="63" y="1451"/>
                    </a:lnTo>
                    <a:lnTo>
                      <a:pt x="73" y="1431"/>
                    </a:lnTo>
                    <a:lnTo>
                      <a:pt x="83" y="1423"/>
                    </a:lnTo>
                    <a:lnTo>
                      <a:pt x="88" y="1428"/>
                    </a:lnTo>
                    <a:lnTo>
                      <a:pt x="88" y="1431"/>
                    </a:lnTo>
                    <a:lnTo>
                      <a:pt x="100" y="1429"/>
                    </a:lnTo>
                    <a:lnTo>
                      <a:pt x="110" y="1430"/>
                    </a:lnTo>
                    <a:lnTo>
                      <a:pt x="94" y="1437"/>
                    </a:lnTo>
                    <a:lnTo>
                      <a:pt x="91" y="1448"/>
                    </a:lnTo>
                    <a:lnTo>
                      <a:pt x="89" y="1455"/>
                    </a:lnTo>
                    <a:lnTo>
                      <a:pt x="88" y="1443"/>
                    </a:lnTo>
                    <a:lnTo>
                      <a:pt x="83" y="1442"/>
                    </a:lnTo>
                    <a:lnTo>
                      <a:pt x="74" y="1456"/>
                    </a:lnTo>
                    <a:lnTo>
                      <a:pt x="64" y="1467"/>
                    </a:lnTo>
                    <a:lnTo>
                      <a:pt x="70" y="1472"/>
                    </a:lnTo>
                    <a:lnTo>
                      <a:pt x="70" y="1475"/>
                    </a:lnTo>
                    <a:lnTo>
                      <a:pt x="59" y="1482"/>
                    </a:lnTo>
                    <a:lnTo>
                      <a:pt x="40" y="1506"/>
                    </a:lnTo>
                    <a:lnTo>
                      <a:pt x="47" y="1511"/>
                    </a:lnTo>
                    <a:lnTo>
                      <a:pt x="67" y="1511"/>
                    </a:lnTo>
                    <a:lnTo>
                      <a:pt x="72" y="1506"/>
                    </a:lnTo>
                    <a:lnTo>
                      <a:pt x="74" y="1510"/>
                    </a:lnTo>
                    <a:lnTo>
                      <a:pt x="53" y="1518"/>
                    </a:lnTo>
                    <a:lnTo>
                      <a:pt x="48" y="1525"/>
                    </a:lnTo>
                    <a:lnTo>
                      <a:pt x="47" y="1528"/>
                    </a:lnTo>
                    <a:lnTo>
                      <a:pt x="37" y="1528"/>
                    </a:lnTo>
                    <a:lnTo>
                      <a:pt x="32" y="1531"/>
                    </a:lnTo>
                    <a:lnTo>
                      <a:pt x="26" y="1528"/>
                    </a:lnTo>
                    <a:lnTo>
                      <a:pt x="18" y="1539"/>
                    </a:lnTo>
                    <a:lnTo>
                      <a:pt x="13" y="1549"/>
                    </a:lnTo>
                    <a:lnTo>
                      <a:pt x="13" y="1558"/>
                    </a:lnTo>
                    <a:lnTo>
                      <a:pt x="16" y="1560"/>
                    </a:lnTo>
                    <a:lnTo>
                      <a:pt x="18" y="1564"/>
                    </a:lnTo>
                    <a:lnTo>
                      <a:pt x="26" y="1563"/>
                    </a:lnTo>
                    <a:lnTo>
                      <a:pt x="30" y="1554"/>
                    </a:lnTo>
                    <a:lnTo>
                      <a:pt x="32" y="1563"/>
                    </a:lnTo>
                    <a:lnTo>
                      <a:pt x="40" y="1563"/>
                    </a:lnTo>
                    <a:lnTo>
                      <a:pt x="42" y="1556"/>
                    </a:lnTo>
                    <a:lnTo>
                      <a:pt x="41" y="1550"/>
                    </a:lnTo>
                    <a:lnTo>
                      <a:pt x="48" y="1555"/>
                    </a:lnTo>
                    <a:lnTo>
                      <a:pt x="63" y="1547"/>
                    </a:lnTo>
                    <a:lnTo>
                      <a:pt x="68" y="1541"/>
                    </a:lnTo>
                    <a:lnTo>
                      <a:pt x="73" y="1544"/>
                    </a:lnTo>
                    <a:lnTo>
                      <a:pt x="58" y="1561"/>
                    </a:lnTo>
                    <a:lnTo>
                      <a:pt x="64" y="1561"/>
                    </a:lnTo>
                    <a:lnTo>
                      <a:pt x="64" y="1571"/>
                    </a:lnTo>
                    <a:lnTo>
                      <a:pt x="58" y="1580"/>
                    </a:lnTo>
                    <a:lnTo>
                      <a:pt x="56" y="1587"/>
                    </a:lnTo>
                    <a:lnTo>
                      <a:pt x="50" y="1593"/>
                    </a:lnTo>
                    <a:lnTo>
                      <a:pt x="51" y="1599"/>
                    </a:lnTo>
                    <a:lnTo>
                      <a:pt x="51" y="1604"/>
                    </a:lnTo>
                    <a:lnTo>
                      <a:pt x="45" y="1603"/>
                    </a:lnTo>
                    <a:lnTo>
                      <a:pt x="40" y="1606"/>
                    </a:lnTo>
                    <a:lnTo>
                      <a:pt x="36" y="1598"/>
                    </a:lnTo>
                    <a:lnTo>
                      <a:pt x="32" y="1598"/>
                    </a:lnTo>
                    <a:lnTo>
                      <a:pt x="25" y="1630"/>
                    </a:lnTo>
                    <a:lnTo>
                      <a:pt x="38" y="1647"/>
                    </a:lnTo>
                    <a:lnTo>
                      <a:pt x="59" y="1666"/>
                    </a:lnTo>
                    <a:lnTo>
                      <a:pt x="74" y="1674"/>
                    </a:lnTo>
                    <a:lnTo>
                      <a:pt x="85" y="1677"/>
                    </a:lnTo>
                    <a:lnTo>
                      <a:pt x="92" y="1665"/>
                    </a:lnTo>
                    <a:lnTo>
                      <a:pt x="92" y="1682"/>
                    </a:lnTo>
                    <a:lnTo>
                      <a:pt x="90" y="1694"/>
                    </a:lnTo>
                    <a:lnTo>
                      <a:pt x="96" y="1689"/>
                    </a:lnTo>
                    <a:lnTo>
                      <a:pt x="106" y="1695"/>
                    </a:lnTo>
                    <a:lnTo>
                      <a:pt x="110" y="1685"/>
                    </a:lnTo>
                    <a:lnTo>
                      <a:pt x="124" y="1687"/>
                    </a:lnTo>
                    <a:lnTo>
                      <a:pt x="117" y="1695"/>
                    </a:lnTo>
                    <a:lnTo>
                      <a:pt x="134" y="1701"/>
                    </a:lnTo>
                    <a:lnTo>
                      <a:pt x="145" y="1697"/>
                    </a:lnTo>
                    <a:lnTo>
                      <a:pt x="158" y="1687"/>
                    </a:lnTo>
                    <a:lnTo>
                      <a:pt x="163" y="1673"/>
                    </a:lnTo>
                    <a:lnTo>
                      <a:pt x="170" y="1684"/>
                    </a:lnTo>
                    <a:lnTo>
                      <a:pt x="190" y="1671"/>
                    </a:lnTo>
                    <a:lnTo>
                      <a:pt x="210" y="1644"/>
                    </a:lnTo>
                    <a:lnTo>
                      <a:pt x="221" y="1638"/>
                    </a:lnTo>
                    <a:lnTo>
                      <a:pt x="225" y="1627"/>
                    </a:lnTo>
                    <a:lnTo>
                      <a:pt x="231" y="1622"/>
                    </a:lnTo>
                    <a:lnTo>
                      <a:pt x="234" y="1615"/>
                    </a:lnTo>
                    <a:lnTo>
                      <a:pt x="251" y="1597"/>
                    </a:lnTo>
                    <a:lnTo>
                      <a:pt x="249" y="1590"/>
                    </a:lnTo>
                    <a:lnTo>
                      <a:pt x="261" y="1597"/>
                    </a:lnTo>
                    <a:lnTo>
                      <a:pt x="274" y="1597"/>
                    </a:lnTo>
                    <a:lnTo>
                      <a:pt x="282" y="1593"/>
                    </a:lnTo>
                    <a:lnTo>
                      <a:pt x="285" y="1581"/>
                    </a:lnTo>
                    <a:lnTo>
                      <a:pt x="287" y="1574"/>
                    </a:lnTo>
                    <a:lnTo>
                      <a:pt x="294" y="1566"/>
                    </a:lnTo>
                    <a:lnTo>
                      <a:pt x="293" y="1556"/>
                    </a:lnTo>
                    <a:lnTo>
                      <a:pt x="287" y="1549"/>
                    </a:lnTo>
                    <a:lnTo>
                      <a:pt x="283" y="1541"/>
                    </a:lnTo>
                    <a:lnTo>
                      <a:pt x="285" y="1538"/>
                    </a:lnTo>
                    <a:lnTo>
                      <a:pt x="287" y="1533"/>
                    </a:lnTo>
                    <a:lnTo>
                      <a:pt x="284" y="1522"/>
                    </a:lnTo>
                    <a:lnTo>
                      <a:pt x="289" y="1526"/>
                    </a:lnTo>
                    <a:lnTo>
                      <a:pt x="293" y="1533"/>
                    </a:lnTo>
                    <a:lnTo>
                      <a:pt x="293" y="1541"/>
                    </a:lnTo>
                    <a:lnTo>
                      <a:pt x="299" y="1539"/>
                    </a:lnTo>
                    <a:lnTo>
                      <a:pt x="300" y="1533"/>
                    </a:lnTo>
                    <a:lnTo>
                      <a:pt x="295" y="1525"/>
                    </a:lnTo>
                    <a:lnTo>
                      <a:pt x="294" y="1509"/>
                    </a:lnTo>
                    <a:lnTo>
                      <a:pt x="296" y="1505"/>
                    </a:lnTo>
                    <a:lnTo>
                      <a:pt x="299" y="1506"/>
                    </a:lnTo>
                    <a:lnTo>
                      <a:pt x="305" y="1502"/>
                    </a:lnTo>
                    <a:lnTo>
                      <a:pt x="310" y="1505"/>
                    </a:lnTo>
                    <a:lnTo>
                      <a:pt x="310" y="1512"/>
                    </a:lnTo>
                    <a:lnTo>
                      <a:pt x="303" y="1516"/>
                    </a:lnTo>
                    <a:lnTo>
                      <a:pt x="303" y="1522"/>
                    </a:lnTo>
                    <a:lnTo>
                      <a:pt x="305" y="1533"/>
                    </a:lnTo>
                    <a:lnTo>
                      <a:pt x="307" y="1563"/>
                    </a:lnTo>
                    <a:lnTo>
                      <a:pt x="310" y="1574"/>
                    </a:lnTo>
                    <a:lnTo>
                      <a:pt x="317" y="1572"/>
                    </a:lnTo>
                    <a:lnTo>
                      <a:pt x="327" y="1581"/>
                    </a:lnTo>
                    <a:lnTo>
                      <a:pt x="333" y="1580"/>
                    </a:lnTo>
                    <a:lnTo>
                      <a:pt x="337" y="1587"/>
                    </a:lnTo>
                    <a:lnTo>
                      <a:pt x="339" y="1592"/>
                    </a:lnTo>
                    <a:lnTo>
                      <a:pt x="339" y="1614"/>
                    </a:lnTo>
                    <a:lnTo>
                      <a:pt x="343" y="1601"/>
                    </a:lnTo>
                    <a:lnTo>
                      <a:pt x="347" y="1609"/>
                    </a:lnTo>
                    <a:lnTo>
                      <a:pt x="355" y="1603"/>
                    </a:lnTo>
                    <a:lnTo>
                      <a:pt x="363" y="1566"/>
                    </a:lnTo>
                    <a:lnTo>
                      <a:pt x="359" y="1554"/>
                    </a:lnTo>
                    <a:lnTo>
                      <a:pt x="358" y="1537"/>
                    </a:lnTo>
                    <a:lnTo>
                      <a:pt x="370" y="1516"/>
                    </a:lnTo>
                    <a:lnTo>
                      <a:pt x="370" y="1502"/>
                    </a:lnTo>
                    <a:lnTo>
                      <a:pt x="397" y="1491"/>
                    </a:lnTo>
                    <a:lnTo>
                      <a:pt x="403" y="1480"/>
                    </a:lnTo>
                    <a:lnTo>
                      <a:pt x="405" y="1466"/>
                    </a:lnTo>
                    <a:lnTo>
                      <a:pt x="401" y="1457"/>
                    </a:lnTo>
                    <a:lnTo>
                      <a:pt x="408" y="1428"/>
                    </a:lnTo>
                    <a:lnTo>
                      <a:pt x="400" y="1394"/>
                    </a:lnTo>
                    <a:lnTo>
                      <a:pt x="390" y="1382"/>
                    </a:lnTo>
                    <a:lnTo>
                      <a:pt x="392" y="1375"/>
                    </a:lnTo>
                    <a:lnTo>
                      <a:pt x="407" y="1369"/>
                    </a:lnTo>
                    <a:lnTo>
                      <a:pt x="417" y="1358"/>
                    </a:lnTo>
                    <a:lnTo>
                      <a:pt x="423" y="1339"/>
                    </a:lnTo>
                    <a:lnTo>
                      <a:pt x="420" y="1318"/>
                    </a:lnTo>
                    <a:lnTo>
                      <a:pt x="400" y="1303"/>
                    </a:lnTo>
                    <a:lnTo>
                      <a:pt x="391" y="1287"/>
                    </a:lnTo>
                    <a:lnTo>
                      <a:pt x="390" y="1267"/>
                    </a:lnTo>
                    <a:lnTo>
                      <a:pt x="391" y="1225"/>
                    </a:lnTo>
                    <a:lnTo>
                      <a:pt x="386" y="1210"/>
                    </a:lnTo>
                    <a:lnTo>
                      <a:pt x="384" y="1206"/>
                    </a:lnTo>
                    <a:lnTo>
                      <a:pt x="384" y="1194"/>
                    </a:lnTo>
                    <a:lnTo>
                      <a:pt x="386" y="1186"/>
                    </a:lnTo>
                    <a:lnTo>
                      <a:pt x="386" y="1166"/>
                    </a:lnTo>
                    <a:lnTo>
                      <a:pt x="390" y="1156"/>
                    </a:lnTo>
                    <a:lnTo>
                      <a:pt x="391" y="1144"/>
                    </a:lnTo>
                    <a:lnTo>
                      <a:pt x="397" y="1134"/>
                    </a:lnTo>
                    <a:lnTo>
                      <a:pt x="392" y="1129"/>
                    </a:lnTo>
                    <a:lnTo>
                      <a:pt x="386" y="1116"/>
                    </a:lnTo>
                    <a:lnTo>
                      <a:pt x="382" y="1097"/>
                    </a:lnTo>
                    <a:lnTo>
                      <a:pt x="387" y="1077"/>
                    </a:lnTo>
                    <a:lnTo>
                      <a:pt x="393" y="1063"/>
                    </a:lnTo>
                    <a:lnTo>
                      <a:pt x="418" y="1032"/>
                    </a:lnTo>
                    <a:lnTo>
                      <a:pt x="435" y="1021"/>
                    </a:lnTo>
                    <a:lnTo>
                      <a:pt x="456" y="1015"/>
                    </a:lnTo>
                    <a:lnTo>
                      <a:pt x="473" y="1018"/>
                    </a:lnTo>
                    <a:lnTo>
                      <a:pt x="488" y="1020"/>
                    </a:lnTo>
                    <a:lnTo>
                      <a:pt x="498" y="1007"/>
                    </a:lnTo>
                    <a:lnTo>
                      <a:pt x="500" y="995"/>
                    </a:lnTo>
                    <a:lnTo>
                      <a:pt x="500" y="976"/>
                    </a:lnTo>
                    <a:lnTo>
                      <a:pt x="494" y="964"/>
                    </a:lnTo>
                    <a:lnTo>
                      <a:pt x="479" y="948"/>
                    </a:lnTo>
                    <a:lnTo>
                      <a:pt x="478" y="939"/>
                    </a:lnTo>
                    <a:lnTo>
                      <a:pt x="498" y="907"/>
                    </a:lnTo>
                    <a:lnTo>
                      <a:pt x="515" y="870"/>
                    </a:lnTo>
                    <a:lnTo>
                      <a:pt x="524" y="820"/>
                    </a:lnTo>
                    <a:lnTo>
                      <a:pt x="525" y="790"/>
                    </a:lnTo>
                    <a:lnTo>
                      <a:pt x="525" y="769"/>
                    </a:lnTo>
                    <a:lnTo>
                      <a:pt x="524" y="754"/>
                    </a:lnTo>
                    <a:lnTo>
                      <a:pt x="531" y="750"/>
                    </a:lnTo>
                    <a:lnTo>
                      <a:pt x="542" y="750"/>
                    </a:lnTo>
                    <a:lnTo>
                      <a:pt x="559" y="736"/>
                    </a:lnTo>
                    <a:lnTo>
                      <a:pt x="564" y="724"/>
                    </a:lnTo>
                    <a:lnTo>
                      <a:pt x="567" y="704"/>
                    </a:lnTo>
                    <a:lnTo>
                      <a:pt x="573" y="688"/>
                    </a:lnTo>
                    <a:lnTo>
                      <a:pt x="596" y="657"/>
                    </a:lnTo>
                    <a:lnTo>
                      <a:pt x="604" y="644"/>
                    </a:lnTo>
                    <a:lnTo>
                      <a:pt x="616" y="629"/>
                    </a:lnTo>
                    <a:lnTo>
                      <a:pt x="622" y="618"/>
                    </a:lnTo>
                    <a:lnTo>
                      <a:pt x="624" y="609"/>
                    </a:lnTo>
                    <a:lnTo>
                      <a:pt x="623" y="596"/>
                    </a:lnTo>
                    <a:lnTo>
                      <a:pt x="610" y="574"/>
                    </a:lnTo>
                    <a:lnTo>
                      <a:pt x="613" y="560"/>
                    </a:lnTo>
                    <a:lnTo>
                      <a:pt x="627" y="543"/>
                    </a:lnTo>
                    <a:lnTo>
                      <a:pt x="633" y="532"/>
                    </a:lnTo>
                    <a:lnTo>
                      <a:pt x="635" y="520"/>
                    </a:lnTo>
                    <a:lnTo>
                      <a:pt x="639" y="503"/>
                    </a:lnTo>
                    <a:lnTo>
                      <a:pt x="648" y="492"/>
                    </a:lnTo>
                    <a:lnTo>
                      <a:pt x="666" y="472"/>
                    </a:lnTo>
                    <a:lnTo>
                      <a:pt x="678" y="469"/>
                    </a:lnTo>
                    <a:lnTo>
                      <a:pt x="691" y="476"/>
                    </a:lnTo>
                    <a:lnTo>
                      <a:pt x="701" y="488"/>
                    </a:lnTo>
                    <a:lnTo>
                      <a:pt x="704" y="490"/>
                    </a:lnTo>
                    <a:lnTo>
                      <a:pt x="714" y="473"/>
                    </a:lnTo>
                    <a:lnTo>
                      <a:pt x="719" y="452"/>
                    </a:lnTo>
                    <a:lnTo>
                      <a:pt x="721" y="442"/>
                    </a:lnTo>
                    <a:lnTo>
                      <a:pt x="719" y="419"/>
                    </a:lnTo>
                    <a:lnTo>
                      <a:pt x="724" y="409"/>
                    </a:lnTo>
                    <a:lnTo>
                      <a:pt x="729" y="404"/>
                    </a:lnTo>
                    <a:lnTo>
                      <a:pt x="739" y="403"/>
                    </a:lnTo>
                    <a:lnTo>
                      <a:pt x="769" y="407"/>
                    </a:lnTo>
                    <a:lnTo>
                      <a:pt x="812" y="423"/>
                    </a:lnTo>
                    <a:lnTo>
                      <a:pt x="821" y="420"/>
                    </a:lnTo>
                    <a:lnTo>
                      <a:pt x="828" y="412"/>
                    </a:lnTo>
                    <a:lnTo>
                      <a:pt x="819" y="403"/>
                    </a:lnTo>
                    <a:lnTo>
                      <a:pt x="817" y="392"/>
                    </a:lnTo>
                    <a:lnTo>
                      <a:pt x="823" y="382"/>
                    </a:lnTo>
                    <a:lnTo>
                      <a:pt x="827" y="366"/>
                    </a:lnTo>
                    <a:lnTo>
                      <a:pt x="831" y="361"/>
                    </a:lnTo>
                    <a:lnTo>
                      <a:pt x="833" y="352"/>
                    </a:lnTo>
                    <a:lnTo>
                      <a:pt x="832" y="342"/>
                    </a:lnTo>
                    <a:lnTo>
                      <a:pt x="827" y="336"/>
                    </a:lnTo>
                    <a:lnTo>
                      <a:pt x="826" y="326"/>
                    </a:lnTo>
                    <a:lnTo>
                      <a:pt x="831" y="323"/>
                    </a:lnTo>
                    <a:lnTo>
                      <a:pt x="854" y="323"/>
                    </a:lnTo>
                    <a:lnTo>
                      <a:pt x="857" y="316"/>
                    </a:lnTo>
                    <a:lnTo>
                      <a:pt x="865" y="313"/>
                    </a:lnTo>
                    <a:lnTo>
                      <a:pt x="874" y="317"/>
                    </a:lnTo>
                    <a:lnTo>
                      <a:pt x="882" y="313"/>
                    </a:lnTo>
                    <a:lnTo>
                      <a:pt x="880" y="302"/>
                    </a:lnTo>
                    <a:lnTo>
                      <a:pt x="879" y="290"/>
                    </a:lnTo>
                    <a:lnTo>
                      <a:pt x="891" y="283"/>
                    </a:lnTo>
                    <a:lnTo>
                      <a:pt x="906" y="289"/>
                    </a:lnTo>
                    <a:lnTo>
                      <a:pt x="917" y="300"/>
                    </a:lnTo>
                    <a:lnTo>
                      <a:pt x="947" y="344"/>
                    </a:lnTo>
                    <a:lnTo>
                      <a:pt x="952" y="363"/>
                    </a:lnTo>
                    <a:lnTo>
                      <a:pt x="957" y="371"/>
                    </a:lnTo>
                    <a:lnTo>
                      <a:pt x="983" y="375"/>
                    </a:lnTo>
                    <a:lnTo>
                      <a:pt x="998" y="383"/>
                    </a:lnTo>
                    <a:lnTo>
                      <a:pt x="1010" y="382"/>
                    </a:lnTo>
                    <a:lnTo>
                      <a:pt x="1025" y="374"/>
                    </a:lnTo>
                    <a:lnTo>
                      <a:pt x="1042" y="353"/>
                    </a:lnTo>
                    <a:lnTo>
                      <a:pt x="1052" y="360"/>
                    </a:lnTo>
                    <a:lnTo>
                      <a:pt x="1061" y="374"/>
                    </a:lnTo>
                    <a:lnTo>
                      <a:pt x="1064" y="382"/>
                    </a:lnTo>
                    <a:lnTo>
                      <a:pt x="1074" y="385"/>
                    </a:lnTo>
                    <a:lnTo>
                      <a:pt x="1090" y="377"/>
                    </a:lnTo>
                    <a:lnTo>
                      <a:pt x="1102" y="368"/>
                    </a:lnTo>
                    <a:lnTo>
                      <a:pt x="1111" y="354"/>
                    </a:lnTo>
                    <a:lnTo>
                      <a:pt x="1137" y="334"/>
                    </a:lnTo>
                    <a:lnTo>
                      <a:pt x="1139" y="322"/>
                    </a:lnTo>
                    <a:lnTo>
                      <a:pt x="1137" y="299"/>
                    </a:lnTo>
                    <a:lnTo>
                      <a:pt x="1137" y="285"/>
                    </a:lnTo>
                    <a:lnTo>
                      <a:pt x="1140" y="243"/>
                    </a:lnTo>
                    <a:lnTo>
                      <a:pt x="1154" y="212"/>
                    </a:lnTo>
                    <a:lnTo>
                      <a:pt x="1164" y="199"/>
                    </a:lnTo>
                    <a:lnTo>
                      <a:pt x="1177" y="192"/>
                    </a:lnTo>
                    <a:lnTo>
                      <a:pt x="1202" y="189"/>
                    </a:lnTo>
                    <a:lnTo>
                      <a:pt x="1240" y="172"/>
                    </a:lnTo>
                    <a:lnTo>
                      <a:pt x="1263" y="167"/>
                    </a:lnTo>
                    <a:lnTo>
                      <a:pt x="1268" y="172"/>
                    </a:lnTo>
                    <a:lnTo>
                      <a:pt x="1278" y="193"/>
                    </a:lnTo>
                    <a:lnTo>
                      <a:pt x="1289" y="202"/>
                    </a:lnTo>
                    <a:lnTo>
                      <a:pt x="1307" y="208"/>
                    </a:lnTo>
                    <a:lnTo>
                      <a:pt x="1325" y="225"/>
                    </a:lnTo>
                    <a:lnTo>
                      <a:pt x="1332" y="253"/>
                    </a:lnTo>
                    <a:lnTo>
                      <a:pt x="1333" y="269"/>
                    </a:lnTo>
                    <a:lnTo>
                      <a:pt x="1314" y="294"/>
                    </a:lnTo>
                    <a:lnTo>
                      <a:pt x="1310" y="306"/>
                    </a:lnTo>
                    <a:lnTo>
                      <a:pt x="1311" y="317"/>
                    </a:lnTo>
                    <a:lnTo>
                      <a:pt x="1321" y="325"/>
                    </a:lnTo>
                    <a:lnTo>
                      <a:pt x="1323" y="323"/>
                    </a:lnTo>
                    <a:lnTo>
                      <a:pt x="1332" y="315"/>
                    </a:lnTo>
                    <a:lnTo>
                      <a:pt x="1333" y="311"/>
                    </a:lnTo>
                    <a:lnTo>
                      <a:pt x="1334" y="300"/>
                    </a:lnTo>
                    <a:lnTo>
                      <a:pt x="1337" y="295"/>
                    </a:lnTo>
                    <a:lnTo>
                      <a:pt x="1369" y="275"/>
                    </a:lnTo>
                    <a:lnTo>
                      <a:pt x="1375" y="269"/>
                    </a:lnTo>
                    <a:lnTo>
                      <a:pt x="1381" y="239"/>
                    </a:lnTo>
                    <a:lnTo>
                      <a:pt x="1403" y="252"/>
                    </a:lnTo>
                    <a:lnTo>
                      <a:pt x="1416" y="250"/>
                    </a:lnTo>
                    <a:lnTo>
                      <a:pt x="1418" y="243"/>
                    </a:lnTo>
                    <a:lnTo>
                      <a:pt x="1422" y="231"/>
                    </a:lnTo>
                    <a:lnTo>
                      <a:pt x="1422" y="220"/>
                    </a:lnTo>
                    <a:lnTo>
                      <a:pt x="1419" y="216"/>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280" name="Freeform 221"/>
              <p:cNvSpPr>
                <a:spLocks noChangeAspect="1"/>
              </p:cNvSpPr>
              <p:nvPr/>
            </p:nvSpPr>
            <p:spPr bwMode="gray">
              <a:xfrm>
                <a:off x="4952206" y="2013297"/>
                <a:ext cx="227013" cy="520700"/>
              </a:xfrm>
              <a:custGeom>
                <a:avLst/>
                <a:gdLst/>
                <a:ahLst/>
                <a:cxnLst>
                  <a:cxn ang="0">
                    <a:pos x="13" y="1339"/>
                  </a:cxn>
                  <a:cxn ang="0">
                    <a:pos x="27" y="1349"/>
                  </a:cxn>
                  <a:cxn ang="0">
                    <a:pos x="43" y="1396"/>
                  </a:cxn>
                  <a:cxn ang="0">
                    <a:pos x="56" y="1468"/>
                  </a:cxn>
                  <a:cxn ang="0">
                    <a:pos x="92" y="1538"/>
                  </a:cxn>
                  <a:cxn ang="0">
                    <a:pos x="91" y="1593"/>
                  </a:cxn>
                  <a:cxn ang="0">
                    <a:pos x="107" y="1636"/>
                  </a:cxn>
                  <a:cxn ang="0">
                    <a:pos x="169" y="1598"/>
                  </a:cxn>
                  <a:cxn ang="0">
                    <a:pos x="227" y="1564"/>
                  </a:cxn>
                  <a:cxn ang="0">
                    <a:pos x="286" y="1484"/>
                  </a:cxn>
                  <a:cxn ang="0">
                    <a:pos x="300" y="1407"/>
                  </a:cxn>
                  <a:cxn ang="0">
                    <a:pos x="301" y="1378"/>
                  </a:cxn>
                  <a:cxn ang="0">
                    <a:pos x="288" y="1329"/>
                  </a:cxn>
                  <a:cxn ang="0">
                    <a:pos x="276" y="1310"/>
                  </a:cxn>
                  <a:cxn ang="0">
                    <a:pos x="350" y="1279"/>
                  </a:cxn>
                  <a:cxn ang="0">
                    <a:pos x="389" y="1243"/>
                  </a:cxn>
                  <a:cxn ang="0">
                    <a:pos x="341" y="1241"/>
                  </a:cxn>
                  <a:cxn ang="0">
                    <a:pos x="290" y="1219"/>
                  </a:cxn>
                  <a:cxn ang="0">
                    <a:pos x="338" y="1218"/>
                  </a:cxn>
                  <a:cxn ang="0">
                    <a:pos x="371" y="1232"/>
                  </a:cxn>
                  <a:cxn ang="0">
                    <a:pos x="394" y="1138"/>
                  </a:cxn>
                  <a:cxn ang="0">
                    <a:pos x="352" y="1100"/>
                  </a:cxn>
                  <a:cxn ang="0">
                    <a:pos x="308" y="1148"/>
                  </a:cxn>
                  <a:cxn ang="0">
                    <a:pos x="319" y="1127"/>
                  </a:cxn>
                  <a:cxn ang="0">
                    <a:pos x="331" y="1060"/>
                  </a:cxn>
                  <a:cxn ang="0">
                    <a:pos x="344" y="979"/>
                  </a:cxn>
                  <a:cxn ang="0">
                    <a:pos x="340" y="879"/>
                  </a:cxn>
                  <a:cxn ang="0">
                    <a:pos x="370" y="850"/>
                  </a:cxn>
                  <a:cxn ang="0">
                    <a:pos x="393" y="840"/>
                  </a:cxn>
                  <a:cxn ang="0">
                    <a:pos x="410" y="809"/>
                  </a:cxn>
                  <a:cxn ang="0">
                    <a:pos x="449" y="764"/>
                  </a:cxn>
                  <a:cxn ang="0">
                    <a:pos x="503" y="735"/>
                  </a:cxn>
                  <a:cxn ang="0">
                    <a:pos x="555" y="664"/>
                  </a:cxn>
                  <a:cxn ang="0">
                    <a:pos x="572" y="639"/>
                  </a:cxn>
                  <a:cxn ang="0">
                    <a:pos x="551" y="594"/>
                  </a:cxn>
                  <a:cxn ang="0">
                    <a:pos x="569" y="527"/>
                  </a:cxn>
                  <a:cxn ang="0">
                    <a:pos x="593" y="503"/>
                  </a:cxn>
                  <a:cxn ang="0">
                    <a:pos x="614" y="493"/>
                  </a:cxn>
                  <a:cxn ang="0">
                    <a:pos x="628" y="460"/>
                  </a:cxn>
                  <a:cxn ang="0">
                    <a:pos x="661" y="473"/>
                  </a:cxn>
                  <a:cxn ang="0">
                    <a:pos x="712" y="449"/>
                  </a:cxn>
                  <a:cxn ang="0">
                    <a:pos x="687" y="296"/>
                  </a:cxn>
                  <a:cxn ang="0">
                    <a:pos x="683" y="186"/>
                  </a:cxn>
                  <a:cxn ang="0">
                    <a:pos x="528" y="5"/>
                  </a:cxn>
                  <a:cxn ang="0">
                    <a:pos x="502" y="29"/>
                  </a:cxn>
                  <a:cxn ang="0">
                    <a:pos x="490" y="97"/>
                  </a:cxn>
                  <a:cxn ang="0">
                    <a:pos x="390" y="119"/>
                  </a:cxn>
                  <a:cxn ang="0">
                    <a:pos x="335" y="149"/>
                  </a:cxn>
                  <a:cxn ang="0">
                    <a:pos x="279" y="251"/>
                  </a:cxn>
                  <a:cxn ang="0">
                    <a:pos x="242" y="364"/>
                  </a:cxn>
                  <a:cxn ang="0">
                    <a:pos x="194" y="446"/>
                  </a:cxn>
                  <a:cxn ang="0">
                    <a:pos x="163" y="641"/>
                  </a:cxn>
                  <a:cxn ang="0">
                    <a:pos x="104" y="697"/>
                  </a:cxn>
                  <a:cxn ang="0">
                    <a:pos x="66" y="811"/>
                  </a:cxn>
                  <a:cxn ang="0">
                    <a:pos x="55" y="886"/>
                  </a:cxn>
                  <a:cxn ang="0">
                    <a:pos x="86" y="1035"/>
                  </a:cxn>
                  <a:cxn ang="0">
                    <a:pos x="74" y="1143"/>
                  </a:cxn>
                  <a:cxn ang="0">
                    <a:pos x="32" y="1242"/>
                  </a:cxn>
                </a:cxnLst>
                <a:rect l="0" t="0" r="r" b="b"/>
                <a:pathLst>
                  <a:path w="715" h="1640">
                    <a:moveTo>
                      <a:pt x="6" y="1264"/>
                    </a:moveTo>
                    <a:lnTo>
                      <a:pt x="0" y="1276"/>
                    </a:lnTo>
                    <a:lnTo>
                      <a:pt x="0" y="1288"/>
                    </a:lnTo>
                    <a:lnTo>
                      <a:pt x="5" y="1328"/>
                    </a:lnTo>
                    <a:lnTo>
                      <a:pt x="7" y="1333"/>
                    </a:lnTo>
                    <a:lnTo>
                      <a:pt x="12" y="1335"/>
                    </a:lnTo>
                    <a:lnTo>
                      <a:pt x="13" y="1339"/>
                    </a:lnTo>
                    <a:lnTo>
                      <a:pt x="15" y="1346"/>
                    </a:lnTo>
                    <a:lnTo>
                      <a:pt x="13" y="1350"/>
                    </a:lnTo>
                    <a:lnTo>
                      <a:pt x="19" y="1343"/>
                    </a:lnTo>
                    <a:lnTo>
                      <a:pt x="21" y="1335"/>
                    </a:lnTo>
                    <a:lnTo>
                      <a:pt x="26" y="1340"/>
                    </a:lnTo>
                    <a:lnTo>
                      <a:pt x="22" y="1350"/>
                    </a:lnTo>
                    <a:lnTo>
                      <a:pt x="27" y="1349"/>
                    </a:lnTo>
                    <a:lnTo>
                      <a:pt x="29" y="1351"/>
                    </a:lnTo>
                    <a:lnTo>
                      <a:pt x="24" y="1355"/>
                    </a:lnTo>
                    <a:lnTo>
                      <a:pt x="17" y="1366"/>
                    </a:lnTo>
                    <a:lnTo>
                      <a:pt x="33" y="1371"/>
                    </a:lnTo>
                    <a:lnTo>
                      <a:pt x="35" y="1381"/>
                    </a:lnTo>
                    <a:lnTo>
                      <a:pt x="33" y="1398"/>
                    </a:lnTo>
                    <a:lnTo>
                      <a:pt x="43" y="1396"/>
                    </a:lnTo>
                    <a:lnTo>
                      <a:pt x="45" y="1407"/>
                    </a:lnTo>
                    <a:lnTo>
                      <a:pt x="39" y="1415"/>
                    </a:lnTo>
                    <a:lnTo>
                      <a:pt x="42" y="1431"/>
                    </a:lnTo>
                    <a:lnTo>
                      <a:pt x="40" y="1442"/>
                    </a:lnTo>
                    <a:lnTo>
                      <a:pt x="49" y="1442"/>
                    </a:lnTo>
                    <a:lnTo>
                      <a:pt x="54" y="1456"/>
                    </a:lnTo>
                    <a:lnTo>
                      <a:pt x="56" y="1468"/>
                    </a:lnTo>
                    <a:lnTo>
                      <a:pt x="62" y="1487"/>
                    </a:lnTo>
                    <a:lnTo>
                      <a:pt x="74" y="1496"/>
                    </a:lnTo>
                    <a:lnTo>
                      <a:pt x="78" y="1509"/>
                    </a:lnTo>
                    <a:lnTo>
                      <a:pt x="91" y="1516"/>
                    </a:lnTo>
                    <a:lnTo>
                      <a:pt x="98" y="1526"/>
                    </a:lnTo>
                    <a:lnTo>
                      <a:pt x="98" y="1534"/>
                    </a:lnTo>
                    <a:lnTo>
                      <a:pt x="92" y="1538"/>
                    </a:lnTo>
                    <a:lnTo>
                      <a:pt x="85" y="1537"/>
                    </a:lnTo>
                    <a:lnTo>
                      <a:pt x="82" y="1541"/>
                    </a:lnTo>
                    <a:lnTo>
                      <a:pt x="89" y="1557"/>
                    </a:lnTo>
                    <a:lnTo>
                      <a:pt x="82" y="1555"/>
                    </a:lnTo>
                    <a:lnTo>
                      <a:pt x="75" y="1553"/>
                    </a:lnTo>
                    <a:lnTo>
                      <a:pt x="75" y="1559"/>
                    </a:lnTo>
                    <a:lnTo>
                      <a:pt x="91" y="1593"/>
                    </a:lnTo>
                    <a:lnTo>
                      <a:pt x="98" y="1604"/>
                    </a:lnTo>
                    <a:lnTo>
                      <a:pt x="102" y="1614"/>
                    </a:lnTo>
                    <a:lnTo>
                      <a:pt x="99" y="1620"/>
                    </a:lnTo>
                    <a:lnTo>
                      <a:pt x="98" y="1631"/>
                    </a:lnTo>
                    <a:lnTo>
                      <a:pt x="94" y="1633"/>
                    </a:lnTo>
                    <a:lnTo>
                      <a:pt x="93" y="1638"/>
                    </a:lnTo>
                    <a:lnTo>
                      <a:pt x="107" y="1636"/>
                    </a:lnTo>
                    <a:lnTo>
                      <a:pt x="118" y="1640"/>
                    </a:lnTo>
                    <a:lnTo>
                      <a:pt x="136" y="1634"/>
                    </a:lnTo>
                    <a:lnTo>
                      <a:pt x="152" y="1633"/>
                    </a:lnTo>
                    <a:lnTo>
                      <a:pt x="163" y="1638"/>
                    </a:lnTo>
                    <a:lnTo>
                      <a:pt x="168" y="1634"/>
                    </a:lnTo>
                    <a:lnTo>
                      <a:pt x="172" y="1620"/>
                    </a:lnTo>
                    <a:lnTo>
                      <a:pt x="169" y="1598"/>
                    </a:lnTo>
                    <a:lnTo>
                      <a:pt x="174" y="1585"/>
                    </a:lnTo>
                    <a:lnTo>
                      <a:pt x="180" y="1574"/>
                    </a:lnTo>
                    <a:lnTo>
                      <a:pt x="189" y="1576"/>
                    </a:lnTo>
                    <a:lnTo>
                      <a:pt x="194" y="1566"/>
                    </a:lnTo>
                    <a:lnTo>
                      <a:pt x="204" y="1559"/>
                    </a:lnTo>
                    <a:lnTo>
                      <a:pt x="218" y="1560"/>
                    </a:lnTo>
                    <a:lnTo>
                      <a:pt x="227" y="1564"/>
                    </a:lnTo>
                    <a:lnTo>
                      <a:pt x="238" y="1560"/>
                    </a:lnTo>
                    <a:lnTo>
                      <a:pt x="250" y="1564"/>
                    </a:lnTo>
                    <a:lnTo>
                      <a:pt x="261" y="1564"/>
                    </a:lnTo>
                    <a:lnTo>
                      <a:pt x="266" y="1544"/>
                    </a:lnTo>
                    <a:lnTo>
                      <a:pt x="276" y="1522"/>
                    </a:lnTo>
                    <a:lnTo>
                      <a:pt x="285" y="1505"/>
                    </a:lnTo>
                    <a:lnTo>
                      <a:pt x="286" y="1484"/>
                    </a:lnTo>
                    <a:lnTo>
                      <a:pt x="291" y="1472"/>
                    </a:lnTo>
                    <a:lnTo>
                      <a:pt x="290" y="1457"/>
                    </a:lnTo>
                    <a:lnTo>
                      <a:pt x="293" y="1446"/>
                    </a:lnTo>
                    <a:lnTo>
                      <a:pt x="298" y="1435"/>
                    </a:lnTo>
                    <a:lnTo>
                      <a:pt x="298" y="1424"/>
                    </a:lnTo>
                    <a:lnTo>
                      <a:pt x="295" y="1418"/>
                    </a:lnTo>
                    <a:lnTo>
                      <a:pt x="300" y="1407"/>
                    </a:lnTo>
                    <a:lnTo>
                      <a:pt x="298" y="1398"/>
                    </a:lnTo>
                    <a:lnTo>
                      <a:pt x="293" y="1392"/>
                    </a:lnTo>
                    <a:lnTo>
                      <a:pt x="292" y="1386"/>
                    </a:lnTo>
                    <a:lnTo>
                      <a:pt x="293" y="1382"/>
                    </a:lnTo>
                    <a:lnTo>
                      <a:pt x="300" y="1385"/>
                    </a:lnTo>
                    <a:lnTo>
                      <a:pt x="304" y="1385"/>
                    </a:lnTo>
                    <a:lnTo>
                      <a:pt x="301" y="1378"/>
                    </a:lnTo>
                    <a:lnTo>
                      <a:pt x="302" y="1374"/>
                    </a:lnTo>
                    <a:lnTo>
                      <a:pt x="304" y="1367"/>
                    </a:lnTo>
                    <a:lnTo>
                      <a:pt x="304" y="1362"/>
                    </a:lnTo>
                    <a:lnTo>
                      <a:pt x="307" y="1345"/>
                    </a:lnTo>
                    <a:lnTo>
                      <a:pt x="306" y="1340"/>
                    </a:lnTo>
                    <a:lnTo>
                      <a:pt x="297" y="1334"/>
                    </a:lnTo>
                    <a:lnTo>
                      <a:pt x="288" y="1329"/>
                    </a:lnTo>
                    <a:lnTo>
                      <a:pt x="291" y="1328"/>
                    </a:lnTo>
                    <a:lnTo>
                      <a:pt x="300" y="1332"/>
                    </a:lnTo>
                    <a:lnTo>
                      <a:pt x="309" y="1329"/>
                    </a:lnTo>
                    <a:lnTo>
                      <a:pt x="312" y="1326"/>
                    </a:lnTo>
                    <a:lnTo>
                      <a:pt x="302" y="1317"/>
                    </a:lnTo>
                    <a:lnTo>
                      <a:pt x="274" y="1312"/>
                    </a:lnTo>
                    <a:lnTo>
                      <a:pt x="276" y="1310"/>
                    </a:lnTo>
                    <a:lnTo>
                      <a:pt x="298" y="1307"/>
                    </a:lnTo>
                    <a:lnTo>
                      <a:pt x="311" y="1311"/>
                    </a:lnTo>
                    <a:lnTo>
                      <a:pt x="318" y="1307"/>
                    </a:lnTo>
                    <a:lnTo>
                      <a:pt x="320" y="1299"/>
                    </a:lnTo>
                    <a:lnTo>
                      <a:pt x="334" y="1297"/>
                    </a:lnTo>
                    <a:lnTo>
                      <a:pt x="345" y="1286"/>
                    </a:lnTo>
                    <a:lnTo>
                      <a:pt x="350" y="1279"/>
                    </a:lnTo>
                    <a:lnTo>
                      <a:pt x="350" y="1268"/>
                    </a:lnTo>
                    <a:lnTo>
                      <a:pt x="359" y="1270"/>
                    </a:lnTo>
                    <a:lnTo>
                      <a:pt x="359" y="1281"/>
                    </a:lnTo>
                    <a:lnTo>
                      <a:pt x="371" y="1280"/>
                    </a:lnTo>
                    <a:lnTo>
                      <a:pt x="378" y="1268"/>
                    </a:lnTo>
                    <a:lnTo>
                      <a:pt x="392" y="1256"/>
                    </a:lnTo>
                    <a:lnTo>
                      <a:pt x="389" y="1243"/>
                    </a:lnTo>
                    <a:lnTo>
                      <a:pt x="394" y="1248"/>
                    </a:lnTo>
                    <a:lnTo>
                      <a:pt x="400" y="1248"/>
                    </a:lnTo>
                    <a:lnTo>
                      <a:pt x="400" y="1242"/>
                    </a:lnTo>
                    <a:lnTo>
                      <a:pt x="406" y="1237"/>
                    </a:lnTo>
                    <a:lnTo>
                      <a:pt x="405" y="1232"/>
                    </a:lnTo>
                    <a:lnTo>
                      <a:pt x="352" y="1243"/>
                    </a:lnTo>
                    <a:lnTo>
                      <a:pt x="341" y="1241"/>
                    </a:lnTo>
                    <a:lnTo>
                      <a:pt x="336" y="1245"/>
                    </a:lnTo>
                    <a:lnTo>
                      <a:pt x="334" y="1238"/>
                    </a:lnTo>
                    <a:lnTo>
                      <a:pt x="328" y="1232"/>
                    </a:lnTo>
                    <a:lnTo>
                      <a:pt x="303" y="1222"/>
                    </a:lnTo>
                    <a:lnTo>
                      <a:pt x="290" y="1225"/>
                    </a:lnTo>
                    <a:lnTo>
                      <a:pt x="284" y="1221"/>
                    </a:lnTo>
                    <a:lnTo>
                      <a:pt x="290" y="1219"/>
                    </a:lnTo>
                    <a:lnTo>
                      <a:pt x="293" y="1211"/>
                    </a:lnTo>
                    <a:lnTo>
                      <a:pt x="300" y="1214"/>
                    </a:lnTo>
                    <a:lnTo>
                      <a:pt x="308" y="1211"/>
                    </a:lnTo>
                    <a:lnTo>
                      <a:pt x="320" y="1213"/>
                    </a:lnTo>
                    <a:lnTo>
                      <a:pt x="322" y="1211"/>
                    </a:lnTo>
                    <a:lnTo>
                      <a:pt x="331" y="1221"/>
                    </a:lnTo>
                    <a:lnTo>
                      <a:pt x="338" y="1218"/>
                    </a:lnTo>
                    <a:lnTo>
                      <a:pt x="339" y="1214"/>
                    </a:lnTo>
                    <a:lnTo>
                      <a:pt x="345" y="1220"/>
                    </a:lnTo>
                    <a:lnTo>
                      <a:pt x="352" y="1222"/>
                    </a:lnTo>
                    <a:lnTo>
                      <a:pt x="356" y="1216"/>
                    </a:lnTo>
                    <a:lnTo>
                      <a:pt x="359" y="1220"/>
                    </a:lnTo>
                    <a:lnTo>
                      <a:pt x="363" y="1230"/>
                    </a:lnTo>
                    <a:lnTo>
                      <a:pt x="371" y="1232"/>
                    </a:lnTo>
                    <a:lnTo>
                      <a:pt x="403" y="1216"/>
                    </a:lnTo>
                    <a:lnTo>
                      <a:pt x="414" y="1198"/>
                    </a:lnTo>
                    <a:lnTo>
                      <a:pt x="419" y="1193"/>
                    </a:lnTo>
                    <a:lnTo>
                      <a:pt x="422" y="1176"/>
                    </a:lnTo>
                    <a:lnTo>
                      <a:pt x="416" y="1161"/>
                    </a:lnTo>
                    <a:lnTo>
                      <a:pt x="404" y="1152"/>
                    </a:lnTo>
                    <a:lnTo>
                      <a:pt x="394" y="1138"/>
                    </a:lnTo>
                    <a:lnTo>
                      <a:pt x="403" y="1136"/>
                    </a:lnTo>
                    <a:lnTo>
                      <a:pt x="402" y="1133"/>
                    </a:lnTo>
                    <a:lnTo>
                      <a:pt x="381" y="1123"/>
                    </a:lnTo>
                    <a:lnTo>
                      <a:pt x="379" y="1113"/>
                    </a:lnTo>
                    <a:lnTo>
                      <a:pt x="374" y="1103"/>
                    </a:lnTo>
                    <a:lnTo>
                      <a:pt x="357" y="1106"/>
                    </a:lnTo>
                    <a:lnTo>
                      <a:pt x="352" y="1100"/>
                    </a:lnTo>
                    <a:lnTo>
                      <a:pt x="351" y="1096"/>
                    </a:lnTo>
                    <a:lnTo>
                      <a:pt x="347" y="1095"/>
                    </a:lnTo>
                    <a:lnTo>
                      <a:pt x="347" y="1098"/>
                    </a:lnTo>
                    <a:lnTo>
                      <a:pt x="341" y="1118"/>
                    </a:lnTo>
                    <a:lnTo>
                      <a:pt x="333" y="1129"/>
                    </a:lnTo>
                    <a:lnTo>
                      <a:pt x="314" y="1143"/>
                    </a:lnTo>
                    <a:lnTo>
                      <a:pt x="308" y="1148"/>
                    </a:lnTo>
                    <a:lnTo>
                      <a:pt x="298" y="1148"/>
                    </a:lnTo>
                    <a:lnTo>
                      <a:pt x="287" y="1151"/>
                    </a:lnTo>
                    <a:lnTo>
                      <a:pt x="280" y="1149"/>
                    </a:lnTo>
                    <a:lnTo>
                      <a:pt x="288" y="1143"/>
                    </a:lnTo>
                    <a:lnTo>
                      <a:pt x="300" y="1140"/>
                    </a:lnTo>
                    <a:lnTo>
                      <a:pt x="309" y="1132"/>
                    </a:lnTo>
                    <a:lnTo>
                      <a:pt x="319" y="1127"/>
                    </a:lnTo>
                    <a:lnTo>
                      <a:pt x="336" y="1112"/>
                    </a:lnTo>
                    <a:lnTo>
                      <a:pt x="339" y="1102"/>
                    </a:lnTo>
                    <a:lnTo>
                      <a:pt x="339" y="1089"/>
                    </a:lnTo>
                    <a:lnTo>
                      <a:pt x="330" y="1087"/>
                    </a:lnTo>
                    <a:lnTo>
                      <a:pt x="334" y="1080"/>
                    </a:lnTo>
                    <a:lnTo>
                      <a:pt x="335" y="1069"/>
                    </a:lnTo>
                    <a:lnTo>
                      <a:pt x="331" y="1060"/>
                    </a:lnTo>
                    <a:lnTo>
                      <a:pt x="328" y="1032"/>
                    </a:lnTo>
                    <a:lnTo>
                      <a:pt x="329" y="1015"/>
                    </a:lnTo>
                    <a:lnTo>
                      <a:pt x="325" y="992"/>
                    </a:lnTo>
                    <a:lnTo>
                      <a:pt x="327" y="985"/>
                    </a:lnTo>
                    <a:lnTo>
                      <a:pt x="330" y="977"/>
                    </a:lnTo>
                    <a:lnTo>
                      <a:pt x="329" y="971"/>
                    </a:lnTo>
                    <a:lnTo>
                      <a:pt x="344" y="979"/>
                    </a:lnTo>
                    <a:lnTo>
                      <a:pt x="345" y="971"/>
                    </a:lnTo>
                    <a:lnTo>
                      <a:pt x="340" y="950"/>
                    </a:lnTo>
                    <a:lnTo>
                      <a:pt x="345" y="928"/>
                    </a:lnTo>
                    <a:lnTo>
                      <a:pt x="350" y="910"/>
                    </a:lnTo>
                    <a:lnTo>
                      <a:pt x="343" y="901"/>
                    </a:lnTo>
                    <a:lnTo>
                      <a:pt x="340" y="892"/>
                    </a:lnTo>
                    <a:lnTo>
                      <a:pt x="340" y="879"/>
                    </a:lnTo>
                    <a:lnTo>
                      <a:pt x="356" y="887"/>
                    </a:lnTo>
                    <a:lnTo>
                      <a:pt x="357" y="885"/>
                    </a:lnTo>
                    <a:lnTo>
                      <a:pt x="361" y="881"/>
                    </a:lnTo>
                    <a:lnTo>
                      <a:pt x="367" y="872"/>
                    </a:lnTo>
                    <a:lnTo>
                      <a:pt x="368" y="870"/>
                    </a:lnTo>
                    <a:lnTo>
                      <a:pt x="367" y="866"/>
                    </a:lnTo>
                    <a:lnTo>
                      <a:pt x="370" y="850"/>
                    </a:lnTo>
                    <a:lnTo>
                      <a:pt x="365" y="839"/>
                    </a:lnTo>
                    <a:lnTo>
                      <a:pt x="366" y="831"/>
                    </a:lnTo>
                    <a:lnTo>
                      <a:pt x="368" y="840"/>
                    </a:lnTo>
                    <a:lnTo>
                      <a:pt x="377" y="848"/>
                    </a:lnTo>
                    <a:lnTo>
                      <a:pt x="381" y="847"/>
                    </a:lnTo>
                    <a:lnTo>
                      <a:pt x="386" y="837"/>
                    </a:lnTo>
                    <a:lnTo>
                      <a:pt x="393" y="840"/>
                    </a:lnTo>
                    <a:lnTo>
                      <a:pt x="394" y="833"/>
                    </a:lnTo>
                    <a:lnTo>
                      <a:pt x="398" y="827"/>
                    </a:lnTo>
                    <a:lnTo>
                      <a:pt x="387" y="822"/>
                    </a:lnTo>
                    <a:lnTo>
                      <a:pt x="394" y="823"/>
                    </a:lnTo>
                    <a:lnTo>
                      <a:pt x="403" y="817"/>
                    </a:lnTo>
                    <a:lnTo>
                      <a:pt x="403" y="812"/>
                    </a:lnTo>
                    <a:lnTo>
                      <a:pt x="410" y="809"/>
                    </a:lnTo>
                    <a:lnTo>
                      <a:pt x="411" y="799"/>
                    </a:lnTo>
                    <a:lnTo>
                      <a:pt x="417" y="796"/>
                    </a:lnTo>
                    <a:lnTo>
                      <a:pt x="417" y="784"/>
                    </a:lnTo>
                    <a:lnTo>
                      <a:pt x="425" y="783"/>
                    </a:lnTo>
                    <a:lnTo>
                      <a:pt x="435" y="785"/>
                    </a:lnTo>
                    <a:lnTo>
                      <a:pt x="446" y="775"/>
                    </a:lnTo>
                    <a:lnTo>
                      <a:pt x="449" y="764"/>
                    </a:lnTo>
                    <a:lnTo>
                      <a:pt x="464" y="753"/>
                    </a:lnTo>
                    <a:lnTo>
                      <a:pt x="470" y="761"/>
                    </a:lnTo>
                    <a:lnTo>
                      <a:pt x="481" y="753"/>
                    </a:lnTo>
                    <a:lnTo>
                      <a:pt x="484" y="743"/>
                    </a:lnTo>
                    <a:lnTo>
                      <a:pt x="492" y="737"/>
                    </a:lnTo>
                    <a:lnTo>
                      <a:pt x="500" y="740"/>
                    </a:lnTo>
                    <a:lnTo>
                      <a:pt x="503" y="735"/>
                    </a:lnTo>
                    <a:lnTo>
                      <a:pt x="516" y="727"/>
                    </a:lnTo>
                    <a:lnTo>
                      <a:pt x="521" y="719"/>
                    </a:lnTo>
                    <a:lnTo>
                      <a:pt x="528" y="715"/>
                    </a:lnTo>
                    <a:lnTo>
                      <a:pt x="535" y="699"/>
                    </a:lnTo>
                    <a:lnTo>
                      <a:pt x="538" y="691"/>
                    </a:lnTo>
                    <a:lnTo>
                      <a:pt x="549" y="677"/>
                    </a:lnTo>
                    <a:lnTo>
                      <a:pt x="555" y="664"/>
                    </a:lnTo>
                    <a:lnTo>
                      <a:pt x="562" y="651"/>
                    </a:lnTo>
                    <a:lnTo>
                      <a:pt x="566" y="646"/>
                    </a:lnTo>
                    <a:lnTo>
                      <a:pt x="567" y="651"/>
                    </a:lnTo>
                    <a:lnTo>
                      <a:pt x="566" y="662"/>
                    </a:lnTo>
                    <a:lnTo>
                      <a:pt x="576" y="649"/>
                    </a:lnTo>
                    <a:lnTo>
                      <a:pt x="577" y="644"/>
                    </a:lnTo>
                    <a:lnTo>
                      <a:pt x="572" y="639"/>
                    </a:lnTo>
                    <a:lnTo>
                      <a:pt x="571" y="633"/>
                    </a:lnTo>
                    <a:lnTo>
                      <a:pt x="556" y="618"/>
                    </a:lnTo>
                    <a:lnTo>
                      <a:pt x="555" y="612"/>
                    </a:lnTo>
                    <a:lnTo>
                      <a:pt x="558" y="610"/>
                    </a:lnTo>
                    <a:lnTo>
                      <a:pt x="556" y="602"/>
                    </a:lnTo>
                    <a:lnTo>
                      <a:pt x="551" y="596"/>
                    </a:lnTo>
                    <a:lnTo>
                      <a:pt x="551" y="594"/>
                    </a:lnTo>
                    <a:lnTo>
                      <a:pt x="556" y="589"/>
                    </a:lnTo>
                    <a:lnTo>
                      <a:pt x="558" y="582"/>
                    </a:lnTo>
                    <a:lnTo>
                      <a:pt x="566" y="579"/>
                    </a:lnTo>
                    <a:lnTo>
                      <a:pt x="576" y="554"/>
                    </a:lnTo>
                    <a:lnTo>
                      <a:pt x="577" y="547"/>
                    </a:lnTo>
                    <a:lnTo>
                      <a:pt x="567" y="530"/>
                    </a:lnTo>
                    <a:lnTo>
                      <a:pt x="569" y="527"/>
                    </a:lnTo>
                    <a:lnTo>
                      <a:pt x="580" y="520"/>
                    </a:lnTo>
                    <a:lnTo>
                      <a:pt x="580" y="512"/>
                    </a:lnTo>
                    <a:lnTo>
                      <a:pt x="585" y="511"/>
                    </a:lnTo>
                    <a:lnTo>
                      <a:pt x="592" y="515"/>
                    </a:lnTo>
                    <a:lnTo>
                      <a:pt x="596" y="514"/>
                    </a:lnTo>
                    <a:lnTo>
                      <a:pt x="597" y="506"/>
                    </a:lnTo>
                    <a:lnTo>
                      <a:pt x="593" y="503"/>
                    </a:lnTo>
                    <a:lnTo>
                      <a:pt x="603" y="501"/>
                    </a:lnTo>
                    <a:lnTo>
                      <a:pt x="604" y="495"/>
                    </a:lnTo>
                    <a:lnTo>
                      <a:pt x="593" y="481"/>
                    </a:lnTo>
                    <a:lnTo>
                      <a:pt x="593" y="476"/>
                    </a:lnTo>
                    <a:lnTo>
                      <a:pt x="605" y="484"/>
                    </a:lnTo>
                    <a:lnTo>
                      <a:pt x="610" y="493"/>
                    </a:lnTo>
                    <a:lnTo>
                      <a:pt x="614" y="493"/>
                    </a:lnTo>
                    <a:lnTo>
                      <a:pt x="613" y="476"/>
                    </a:lnTo>
                    <a:lnTo>
                      <a:pt x="614" y="478"/>
                    </a:lnTo>
                    <a:lnTo>
                      <a:pt x="618" y="476"/>
                    </a:lnTo>
                    <a:lnTo>
                      <a:pt x="619" y="455"/>
                    </a:lnTo>
                    <a:lnTo>
                      <a:pt x="623" y="454"/>
                    </a:lnTo>
                    <a:lnTo>
                      <a:pt x="628" y="454"/>
                    </a:lnTo>
                    <a:lnTo>
                      <a:pt x="628" y="460"/>
                    </a:lnTo>
                    <a:lnTo>
                      <a:pt x="631" y="465"/>
                    </a:lnTo>
                    <a:lnTo>
                      <a:pt x="635" y="467"/>
                    </a:lnTo>
                    <a:lnTo>
                      <a:pt x="640" y="454"/>
                    </a:lnTo>
                    <a:lnTo>
                      <a:pt x="645" y="457"/>
                    </a:lnTo>
                    <a:lnTo>
                      <a:pt x="651" y="468"/>
                    </a:lnTo>
                    <a:lnTo>
                      <a:pt x="655" y="468"/>
                    </a:lnTo>
                    <a:lnTo>
                      <a:pt x="661" y="473"/>
                    </a:lnTo>
                    <a:lnTo>
                      <a:pt x="666" y="461"/>
                    </a:lnTo>
                    <a:lnTo>
                      <a:pt x="691" y="458"/>
                    </a:lnTo>
                    <a:lnTo>
                      <a:pt x="700" y="465"/>
                    </a:lnTo>
                    <a:lnTo>
                      <a:pt x="706" y="472"/>
                    </a:lnTo>
                    <a:lnTo>
                      <a:pt x="710" y="465"/>
                    </a:lnTo>
                    <a:lnTo>
                      <a:pt x="715" y="461"/>
                    </a:lnTo>
                    <a:lnTo>
                      <a:pt x="712" y="449"/>
                    </a:lnTo>
                    <a:lnTo>
                      <a:pt x="698" y="415"/>
                    </a:lnTo>
                    <a:lnTo>
                      <a:pt x="694" y="395"/>
                    </a:lnTo>
                    <a:lnTo>
                      <a:pt x="698" y="377"/>
                    </a:lnTo>
                    <a:lnTo>
                      <a:pt x="706" y="364"/>
                    </a:lnTo>
                    <a:lnTo>
                      <a:pt x="707" y="354"/>
                    </a:lnTo>
                    <a:lnTo>
                      <a:pt x="707" y="342"/>
                    </a:lnTo>
                    <a:lnTo>
                      <a:pt x="687" y="296"/>
                    </a:lnTo>
                    <a:lnTo>
                      <a:pt x="684" y="279"/>
                    </a:lnTo>
                    <a:lnTo>
                      <a:pt x="690" y="258"/>
                    </a:lnTo>
                    <a:lnTo>
                      <a:pt x="688" y="243"/>
                    </a:lnTo>
                    <a:lnTo>
                      <a:pt x="683" y="237"/>
                    </a:lnTo>
                    <a:lnTo>
                      <a:pt x="682" y="223"/>
                    </a:lnTo>
                    <a:lnTo>
                      <a:pt x="682" y="202"/>
                    </a:lnTo>
                    <a:lnTo>
                      <a:pt x="683" y="186"/>
                    </a:lnTo>
                    <a:lnTo>
                      <a:pt x="688" y="173"/>
                    </a:lnTo>
                    <a:lnTo>
                      <a:pt x="685" y="166"/>
                    </a:lnTo>
                    <a:lnTo>
                      <a:pt x="653" y="110"/>
                    </a:lnTo>
                    <a:lnTo>
                      <a:pt x="635" y="92"/>
                    </a:lnTo>
                    <a:lnTo>
                      <a:pt x="599" y="81"/>
                    </a:lnTo>
                    <a:lnTo>
                      <a:pt x="569" y="51"/>
                    </a:lnTo>
                    <a:lnTo>
                      <a:pt x="528" y="5"/>
                    </a:lnTo>
                    <a:lnTo>
                      <a:pt x="526" y="0"/>
                    </a:lnTo>
                    <a:lnTo>
                      <a:pt x="523" y="0"/>
                    </a:lnTo>
                    <a:lnTo>
                      <a:pt x="500" y="0"/>
                    </a:lnTo>
                    <a:lnTo>
                      <a:pt x="495" y="3"/>
                    </a:lnTo>
                    <a:lnTo>
                      <a:pt x="496" y="13"/>
                    </a:lnTo>
                    <a:lnTo>
                      <a:pt x="501" y="17"/>
                    </a:lnTo>
                    <a:lnTo>
                      <a:pt x="502" y="29"/>
                    </a:lnTo>
                    <a:lnTo>
                      <a:pt x="500" y="38"/>
                    </a:lnTo>
                    <a:lnTo>
                      <a:pt x="496" y="43"/>
                    </a:lnTo>
                    <a:lnTo>
                      <a:pt x="492" y="58"/>
                    </a:lnTo>
                    <a:lnTo>
                      <a:pt x="486" y="69"/>
                    </a:lnTo>
                    <a:lnTo>
                      <a:pt x="488" y="79"/>
                    </a:lnTo>
                    <a:lnTo>
                      <a:pt x="497" y="89"/>
                    </a:lnTo>
                    <a:lnTo>
                      <a:pt x="490" y="97"/>
                    </a:lnTo>
                    <a:lnTo>
                      <a:pt x="481" y="100"/>
                    </a:lnTo>
                    <a:lnTo>
                      <a:pt x="438" y="84"/>
                    </a:lnTo>
                    <a:lnTo>
                      <a:pt x="408" y="80"/>
                    </a:lnTo>
                    <a:lnTo>
                      <a:pt x="398" y="81"/>
                    </a:lnTo>
                    <a:lnTo>
                      <a:pt x="393" y="86"/>
                    </a:lnTo>
                    <a:lnTo>
                      <a:pt x="388" y="96"/>
                    </a:lnTo>
                    <a:lnTo>
                      <a:pt x="390" y="119"/>
                    </a:lnTo>
                    <a:lnTo>
                      <a:pt x="388" y="129"/>
                    </a:lnTo>
                    <a:lnTo>
                      <a:pt x="383" y="150"/>
                    </a:lnTo>
                    <a:lnTo>
                      <a:pt x="373" y="166"/>
                    </a:lnTo>
                    <a:lnTo>
                      <a:pt x="370" y="165"/>
                    </a:lnTo>
                    <a:lnTo>
                      <a:pt x="360" y="153"/>
                    </a:lnTo>
                    <a:lnTo>
                      <a:pt x="347" y="145"/>
                    </a:lnTo>
                    <a:lnTo>
                      <a:pt x="335" y="149"/>
                    </a:lnTo>
                    <a:lnTo>
                      <a:pt x="317" y="167"/>
                    </a:lnTo>
                    <a:lnTo>
                      <a:pt x="308" y="180"/>
                    </a:lnTo>
                    <a:lnTo>
                      <a:pt x="304" y="196"/>
                    </a:lnTo>
                    <a:lnTo>
                      <a:pt x="302" y="209"/>
                    </a:lnTo>
                    <a:lnTo>
                      <a:pt x="296" y="219"/>
                    </a:lnTo>
                    <a:lnTo>
                      <a:pt x="282" y="237"/>
                    </a:lnTo>
                    <a:lnTo>
                      <a:pt x="279" y="251"/>
                    </a:lnTo>
                    <a:lnTo>
                      <a:pt x="292" y="273"/>
                    </a:lnTo>
                    <a:lnTo>
                      <a:pt x="293" y="285"/>
                    </a:lnTo>
                    <a:lnTo>
                      <a:pt x="291" y="294"/>
                    </a:lnTo>
                    <a:lnTo>
                      <a:pt x="285" y="306"/>
                    </a:lnTo>
                    <a:lnTo>
                      <a:pt x="273" y="320"/>
                    </a:lnTo>
                    <a:lnTo>
                      <a:pt x="265" y="334"/>
                    </a:lnTo>
                    <a:lnTo>
                      <a:pt x="242" y="364"/>
                    </a:lnTo>
                    <a:lnTo>
                      <a:pt x="236" y="381"/>
                    </a:lnTo>
                    <a:lnTo>
                      <a:pt x="233" y="401"/>
                    </a:lnTo>
                    <a:lnTo>
                      <a:pt x="228" y="413"/>
                    </a:lnTo>
                    <a:lnTo>
                      <a:pt x="211" y="427"/>
                    </a:lnTo>
                    <a:lnTo>
                      <a:pt x="200" y="427"/>
                    </a:lnTo>
                    <a:lnTo>
                      <a:pt x="193" y="431"/>
                    </a:lnTo>
                    <a:lnTo>
                      <a:pt x="194" y="446"/>
                    </a:lnTo>
                    <a:lnTo>
                      <a:pt x="194" y="467"/>
                    </a:lnTo>
                    <a:lnTo>
                      <a:pt x="193" y="497"/>
                    </a:lnTo>
                    <a:lnTo>
                      <a:pt x="184" y="547"/>
                    </a:lnTo>
                    <a:lnTo>
                      <a:pt x="167" y="584"/>
                    </a:lnTo>
                    <a:lnTo>
                      <a:pt x="147" y="616"/>
                    </a:lnTo>
                    <a:lnTo>
                      <a:pt x="148" y="625"/>
                    </a:lnTo>
                    <a:lnTo>
                      <a:pt x="163" y="641"/>
                    </a:lnTo>
                    <a:lnTo>
                      <a:pt x="169" y="653"/>
                    </a:lnTo>
                    <a:lnTo>
                      <a:pt x="169" y="672"/>
                    </a:lnTo>
                    <a:lnTo>
                      <a:pt x="167" y="683"/>
                    </a:lnTo>
                    <a:lnTo>
                      <a:pt x="157" y="695"/>
                    </a:lnTo>
                    <a:lnTo>
                      <a:pt x="142" y="695"/>
                    </a:lnTo>
                    <a:lnTo>
                      <a:pt x="125" y="692"/>
                    </a:lnTo>
                    <a:lnTo>
                      <a:pt x="104" y="697"/>
                    </a:lnTo>
                    <a:lnTo>
                      <a:pt x="87" y="708"/>
                    </a:lnTo>
                    <a:lnTo>
                      <a:pt x="62" y="738"/>
                    </a:lnTo>
                    <a:lnTo>
                      <a:pt x="56" y="754"/>
                    </a:lnTo>
                    <a:lnTo>
                      <a:pt x="51" y="774"/>
                    </a:lnTo>
                    <a:lnTo>
                      <a:pt x="55" y="793"/>
                    </a:lnTo>
                    <a:lnTo>
                      <a:pt x="61" y="806"/>
                    </a:lnTo>
                    <a:lnTo>
                      <a:pt x="66" y="811"/>
                    </a:lnTo>
                    <a:lnTo>
                      <a:pt x="60" y="821"/>
                    </a:lnTo>
                    <a:lnTo>
                      <a:pt x="59" y="833"/>
                    </a:lnTo>
                    <a:lnTo>
                      <a:pt x="55" y="843"/>
                    </a:lnTo>
                    <a:lnTo>
                      <a:pt x="55" y="863"/>
                    </a:lnTo>
                    <a:lnTo>
                      <a:pt x="53" y="871"/>
                    </a:lnTo>
                    <a:lnTo>
                      <a:pt x="53" y="883"/>
                    </a:lnTo>
                    <a:lnTo>
                      <a:pt x="55" y="886"/>
                    </a:lnTo>
                    <a:lnTo>
                      <a:pt x="60" y="902"/>
                    </a:lnTo>
                    <a:lnTo>
                      <a:pt x="59" y="944"/>
                    </a:lnTo>
                    <a:lnTo>
                      <a:pt x="60" y="964"/>
                    </a:lnTo>
                    <a:lnTo>
                      <a:pt x="69" y="979"/>
                    </a:lnTo>
                    <a:lnTo>
                      <a:pt x="89" y="995"/>
                    </a:lnTo>
                    <a:lnTo>
                      <a:pt x="92" y="1016"/>
                    </a:lnTo>
                    <a:lnTo>
                      <a:pt x="86" y="1035"/>
                    </a:lnTo>
                    <a:lnTo>
                      <a:pt x="76" y="1046"/>
                    </a:lnTo>
                    <a:lnTo>
                      <a:pt x="61" y="1052"/>
                    </a:lnTo>
                    <a:lnTo>
                      <a:pt x="59" y="1058"/>
                    </a:lnTo>
                    <a:lnTo>
                      <a:pt x="69" y="1071"/>
                    </a:lnTo>
                    <a:lnTo>
                      <a:pt x="77" y="1105"/>
                    </a:lnTo>
                    <a:lnTo>
                      <a:pt x="70" y="1134"/>
                    </a:lnTo>
                    <a:lnTo>
                      <a:pt x="74" y="1143"/>
                    </a:lnTo>
                    <a:lnTo>
                      <a:pt x="72" y="1157"/>
                    </a:lnTo>
                    <a:lnTo>
                      <a:pt x="66" y="1168"/>
                    </a:lnTo>
                    <a:lnTo>
                      <a:pt x="39" y="1179"/>
                    </a:lnTo>
                    <a:lnTo>
                      <a:pt x="39" y="1193"/>
                    </a:lnTo>
                    <a:lnTo>
                      <a:pt x="27" y="1214"/>
                    </a:lnTo>
                    <a:lnTo>
                      <a:pt x="28" y="1230"/>
                    </a:lnTo>
                    <a:lnTo>
                      <a:pt x="32" y="1242"/>
                    </a:lnTo>
                    <a:lnTo>
                      <a:pt x="24" y="1280"/>
                    </a:lnTo>
                    <a:lnTo>
                      <a:pt x="16" y="1286"/>
                    </a:lnTo>
                    <a:lnTo>
                      <a:pt x="12" y="1278"/>
                    </a:lnTo>
                    <a:lnTo>
                      <a:pt x="8" y="1291"/>
                    </a:lnTo>
                    <a:lnTo>
                      <a:pt x="8" y="1268"/>
                    </a:lnTo>
                    <a:lnTo>
                      <a:pt x="6" y="1264"/>
                    </a:lnTo>
                    <a:close/>
                  </a:path>
                </a:pathLst>
              </a:custGeom>
              <a:grpFill/>
              <a:ln w="6350" cap="flat" cmpd="sng">
                <a:noFill/>
                <a:prstDash val="solid"/>
                <a:round/>
                <a:headEnd type="none" w="med" len="med"/>
                <a:tailEnd type="none" w="med" len="med"/>
              </a:ln>
              <a:effectLst/>
            </p:spPr>
            <p:txBody>
              <a:bodyPr/>
              <a:lstStyle/>
              <a:p>
                <a:endParaRPr lang="en-US" sz="1013" dirty="0"/>
              </a:p>
            </p:txBody>
          </p:sp>
          <p:grpSp>
            <p:nvGrpSpPr>
              <p:cNvPr id="281" name="Group 359"/>
              <p:cNvGrpSpPr/>
              <p:nvPr/>
            </p:nvGrpSpPr>
            <p:grpSpPr bwMode="gray">
              <a:xfrm>
                <a:off x="5080794" y="2788583"/>
                <a:ext cx="75600" cy="108000"/>
                <a:chOff x="4160739" y="2986112"/>
                <a:chExt cx="187325" cy="233362"/>
              </a:xfrm>
              <a:grpFill/>
            </p:grpSpPr>
            <p:sp>
              <p:nvSpPr>
                <p:cNvPr id="282" name="Freeform 45"/>
                <p:cNvSpPr>
                  <a:spLocks noChangeAspect="1"/>
                </p:cNvSpPr>
                <p:nvPr/>
              </p:nvSpPr>
              <p:spPr bwMode="gray">
                <a:xfrm>
                  <a:off x="4171851" y="2986112"/>
                  <a:ext cx="176213" cy="225425"/>
                </a:xfrm>
                <a:custGeom>
                  <a:avLst/>
                  <a:gdLst/>
                  <a:ahLst/>
                  <a:cxnLst>
                    <a:cxn ang="0">
                      <a:pos x="72" y="248"/>
                    </a:cxn>
                    <a:cxn ang="0">
                      <a:pos x="72" y="234"/>
                    </a:cxn>
                    <a:cxn ang="0">
                      <a:pos x="82" y="239"/>
                    </a:cxn>
                    <a:cxn ang="0">
                      <a:pos x="91" y="229"/>
                    </a:cxn>
                    <a:cxn ang="0">
                      <a:pos x="34" y="195"/>
                    </a:cxn>
                    <a:cxn ang="0">
                      <a:pos x="34" y="185"/>
                    </a:cxn>
                    <a:cxn ang="0">
                      <a:pos x="39" y="176"/>
                    </a:cxn>
                    <a:cxn ang="0">
                      <a:pos x="48" y="176"/>
                    </a:cxn>
                    <a:cxn ang="0">
                      <a:pos x="39" y="151"/>
                    </a:cxn>
                    <a:cxn ang="0">
                      <a:pos x="53" y="151"/>
                    </a:cxn>
                    <a:cxn ang="0">
                      <a:pos x="53" y="147"/>
                    </a:cxn>
                    <a:cxn ang="0">
                      <a:pos x="29" y="132"/>
                    </a:cxn>
                    <a:cxn ang="0">
                      <a:pos x="43" y="97"/>
                    </a:cxn>
                    <a:cxn ang="0">
                      <a:pos x="24" y="88"/>
                    </a:cxn>
                    <a:cxn ang="0">
                      <a:pos x="29" y="77"/>
                    </a:cxn>
                    <a:cxn ang="0">
                      <a:pos x="43" y="72"/>
                    </a:cxn>
                    <a:cxn ang="0">
                      <a:pos x="15" y="58"/>
                    </a:cxn>
                    <a:cxn ang="0">
                      <a:pos x="10" y="34"/>
                    </a:cxn>
                    <a:cxn ang="0">
                      <a:pos x="0" y="23"/>
                    </a:cxn>
                    <a:cxn ang="0">
                      <a:pos x="43" y="4"/>
                    </a:cxn>
                    <a:cxn ang="0">
                      <a:pos x="62" y="0"/>
                    </a:cxn>
                    <a:cxn ang="0">
                      <a:pos x="72" y="4"/>
                    </a:cxn>
                    <a:cxn ang="0">
                      <a:pos x="91" y="14"/>
                    </a:cxn>
                    <a:cxn ang="0">
                      <a:pos x="101" y="34"/>
                    </a:cxn>
                    <a:cxn ang="0">
                      <a:pos x="115" y="58"/>
                    </a:cxn>
                    <a:cxn ang="0">
                      <a:pos x="134" y="67"/>
                    </a:cxn>
                    <a:cxn ang="0">
                      <a:pos x="139" y="88"/>
                    </a:cxn>
                    <a:cxn ang="0">
                      <a:pos x="153" y="97"/>
                    </a:cxn>
                    <a:cxn ang="0">
                      <a:pos x="168" y="102"/>
                    </a:cxn>
                    <a:cxn ang="0">
                      <a:pos x="187" y="92"/>
                    </a:cxn>
                    <a:cxn ang="0">
                      <a:pos x="187" y="112"/>
                    </a:cxn>
                    <a:cxn ang="0">
                      <a:pos x="206" y="132"/>
                    </a:cxn>
                    <a:cxn ang="0">
                      <a:pos x="192" y="156"/>
                    </a:cxn>
                    <a:cxn ang="0">
                      <a:pos x="201" y="190"/>
                    </a:cxn>
                    <a:cxn ang="0">
                      <a:pos x="211" y="215"/>
                    </a:cxn>
                    <a:cxn ang="0">
                      <a:pos x="201" y="239"/>
                    </a:cxn>
                    <a:cxn ang="0">
                      <a:pos x="201" y="259"/>
                    </a:cxn>
                    <a:cxn ang="0">
                      <a:pos x="192" y="254"/>
                    </a:cxn>
                    <a:cxn ang="0">
                      <a:pos x="149" y="254"/>
                    </a:cxn>
                    <a:cxn ang="0">
                      <a:pos x="134" y="264"/>
                    </a:cxn>
                    <a:cxn ang="0">
                      <a:pos x="115" y="278"/>
                    </a:cxn>
                    <a:cxn ang="0">
                      <a:pos x="115" y="289"/>
                    </a:cxn>
                    <a:cxn ang="0">
                      <a:pos x="110" y="294"/>
                    </a:cxn>
                    <a:cxn ang="0">
                      <a:pos x="101" y="269"/>
                    </a:cxn>
                    <a:cxn ang="0">
                      <a:pos x="86" y="254"/>
                    </a:cxn>
                    <a:cxn ang="0">
                      <a:pos x="72" y="248"/>
                    </a:cxn>
                  </a:cxnLst>
                  <a:rect l="0" t="0" r="r" b="b"/>
                  <a:pathLst>
                    <a:path w="212" h="295">
                      <a:moveTo>
                        <a:pt x="72" y="248"/>
                      </a:moveTo>
                      <a:lnTo>
                        <a:pt x="72" y="234"/>
                      </a:lnTo>
                      <a:lnTo>
                        <a:pt x="82" y="239"/>
                      </a:lnTo>
                      <a:lnTo>
                        <a:pt x="91" y="229"/>
                      </a:lnTo>
                      <a:lnTo>
                        <a:pt x="34" y="195"/>
                      </a:lnTo>
                      <a:lnTo>
                        <a:pt x="34" y="185"/>
                      </a:lnTo>
                      <a:lnTo>
                        <a:pt x="39" y="176"/>
                      </a:lnTo>
                      <a:lnTo>
                        <a:pt x="48" y="176"/>
                      </a:lnTo>
                      <a:lnTo>
                        <a:pt x="39" y="151"/>
                      </a:lnTo>
                      <a:lnTo>
                        <a:pt x="53" y="151"/>
                      </a:lnTo>
                      <a:lnTo>
                        <a:pt x="53" y="147"/>
                      </a:lnTo>
                      <a:lnTo>
                        <a:pt x="29" y="132"/>
                      </a:lnTo>
                      <a:lnTo>
                        <a:pt x="43" y="97"/>
                      </a:lnTo>
                      <a:lnTo>
                        <a:pt x="24" y="88"/>
                      </a:lnTo>
                      <a:lnTo>
                        <a:pt x="29" y="77"/>
                      </a:lnTo>
                      <a:lnTo>
                        <a:pt x="43" y="72"/>
                      </a:lnTo>
                      <a:lnTo>
                        <a:pt x="15" y="58"/>
                      </a:lnTo>
                      <a:lnTo>
                        <a:pt x="10" y="34"/>
                      </a:lnTo>
                      <a:lnTo>
                        <a:pt x="0" y="23"/>
                      </a:lnTo>
                      <a:lnTo>
                        <a:pt x="43" y="4"/>
                      </a:lnTo>
                      <a:lnTo>
                        <a:pt x="62" y="0"/>
                      </a:lnTo>
                      <a:lnTo>
                        <a:pt x="72" y="4"/>
                      </a:lnTo>
                      <a:lnTo>
                        <a:pt x="91" y="14"/>
                      </a:lnTo>
                      <a:lnTo>
                        <a:pt x="101" y="34"/>
                      </a:lnTo>
                      <a:lnTo>
                        <a:pt x="115" y="58"/>
                      </a:lnTo>
                      <a:lnTo>
                        <a:pt x="134" y="67"/>
                      </a:lnTo>
                      <a:lnTo>
                        <a:pt x="139" y="88"/>
                      </a:lnTo>
                      <a:lnTo>
                        <a:pt x="153" y="97"/>
                      </a:lnTo>
                      <a:lnTo>
                        <a:pt x="168" y="102"/>
                      </a:lnTo>
                      <a:lnTo>
                        <a:pt x="187" y="92"/>
                      </a:lnTo>
                      <a:lnTo>
                        <a:pt x="187" y="112"/>
                      </a:lnTo>
                      <a:lnTo>
                        <a:pt x="206" y="132"/>
                      </a:lnTo>
                      <a:lnTo>
                        <a:pt x="192" y="156"/>
                      </a:lnTo>
                      <a:lnTo>
                        <a:pt x="201" y="190"/>
                      </a:lnTo>
                      <a:lnTo>
                        <a:pt x="211" y="215"/>
                      </a:lnTo>
                      <a:lnTo>
                        <a:pt x="201" y="239"/>
                      </a:lnTo>
                      <a:lnTo>
                        <a:pt x="201" y="259"/>
                      </a:lnTo>
                      <a:lnTo>
                        <a:pt x="192" y="254"/>
                      </a:lnTo>
                      <a:lnTo>
                        <a:pt x="149" y="254"/>
                      </a:lnTo>
                      <a:lnTo>
                        <a:pt x="134" y="264"/>
                      </a:lnTo>
                      <a:lnTo>
                        <a:pt x="115" y="278"/>
                      </a:lnTo>
                      <a:lnTo>
                        <a:pt x="115" y="289"/>
                      </a:lnTo>
                      <a:lnTo>
                        <a:pt x="110" y="294"/>
                      </a:lnTo>
                      <a:lnTo>
                        <a:pt x="101" y="269"/>
                      </a:lnTo>
                      <a:lnTo>
                        <a:pt x="86" y="254"/>
                      </a:lnTo>
                      <a:lnTo>
                        <a:pt x="72" y="248"/>
                      </a:lnTo>
                    </a:path>
                  </a:pathLst>
                </a:custGeom>
                <a:grpFill/>
                <a:ln w="6350" cap="flat" cmpd="sng">
                  <a:noFill/>
                  <a:prstDash val="solid"/>
                  <a:round/>
                  <a:headEnd type="none" w="med" len="med"/>
                  <a:tailEnd type="none" w="med" len="med"/>
                </a:ln>
                <a:effectLst/>
              </p:spPr>
              <p:txBody>
                <a:bodyPr/>
                <a:lstStyle/>
                <a:p>
                  <a:endParaRPr lang="en-US" sz="1013" dirty="0"/>
                </a:p>
              </p:txBody>
            </p:sp>
            <p:sp>
              <p:nvSpPr>
                <p:cNvPr id="283" name="Freeform 46"/>
                <p:cNvSpPr>
                  <a:spLocks noChangeAspect="1"/>
                </p:cNvSpPr>
                <p:nvPr/>
              </p:nvSpPr>
              <p:spPr bwMode="gray">
                <a:xfrm>
                  <a:off x="4160739" y="3130574"/>
                  <a:ext cx="87313" cy="88900"/>
                </a:xfrm>
                <a:custGeom>
                  <a:avLst/>
                  <a:gdLst/>
                  <a:ahLst/>
                  <a:cxnLst>
                    <a:cxn ang="0">
                      <a:pos x="9" y="68"/>
                    </a:cxn>
                    <a:cxn ang="0">
                      <a:pos x="14" y="63"/>
                    </a:cxn>
                    <a:cxn ang="0">
                      <a:pos x="9" y="35"/>
                    </a:cxn>
                    <a:cxn ang="0">
                      <a:pos x="24" y="29"/>
                    </a:cxn>
                    <a:cxn ang="0">
                      <a:pos x="14" y="5"/>
                    </a:cxn>
                    <a:cxn ang="0">
                      <a:pos x="24" y="0"/>
                    </a:cxn>
                    <a:cxn ang="0">
                      <a:pos x="43" y="16"/>
                    </a:cxn>
                    <a:cxn ang="0">
                      <a:pos x="38" y="0"/>
                    </a:cxn>
                    <a:cxn ang="0">
                      <a:pos x="48" y="0"/>
                    </a:cxn>
                    <a:cxn ang="0">
                      <a:pos x="48" y="10"/>
                    </a:cxn>
                    <a:cxn ang="0">
                      <a:pos x="105" y="44"/>
                    </a:cxn>
                    <a:cxn ang="0">
                      <a:pos x="96" y="54"/>
                    </a:cxn>
                    <a:cxn ang="0">
                      <a:pos x="86" y="49"/>
                    </a:cxn>
                    <a:cxn ang="0">
                      <a:pos x="86" y="63"/>
                    </a:cxn>
                    <a:cxn ang="0">
                      <a:pos x="76" y="63"/>
                    </a:cxn>
                    <a:cxn ang="0">
                      <a:pos x="67" y="79"/>
                    </a:cxn>
                    <a:cxn ang="0">
                      <a:pos x="67" y="103"/>
                    </a:cxn>
                    <a:cxn ang="0">
                      <a:pos x="62" y="117"/>
                    </a:cxn>
                    <a:cxn ang="0">
                      <a:pos x="43" y="112"/>
                    </a:cxn>
                    <a:cxn ang="0">
                      <a:pos x="19" y="87"/>
                    </a:cxn>
                    <a:cxn ang="0">
                      <a:pos x="0" y="84"/>
                    </a:cxn>
                    <a:cxn ang="0">
                      <a:pos x="9" y="68"/>
                    </a:cxn>
                  </a:cxnLst>
                  <a:rect l="0" t="0" r="r" b="b"/>
                  <a:pathLst>
                    <a:path w="106" h="118">
                      <a:moveTo>
                        <a:pt x="9" y="68"/>
                      </a:moveTo>
                      <a:lnTo>
                        <a:pt x="14" y="63"/>
                      </a:lnTo>
                      <a:lnTo>
                        <a:pt x="9" y="35"/>
                      </a:lnTo>
                      <a:lnTo>
                        <a:pt x="24" y="29"/>
                      </a:lnTo>
                      <a:lnTo>
                        <a:pt x="14" y="5"/>
                      </a:lnTo>
                      <a:lnTo>
                        <a:pt x="24" y="0"/>
                      </a:lnTo>
                      <a:lnTo>
                        <a:pt x="43" y="16"/>
                      </a:lnTo>
                      <a:lnTo>
                        <a:pt x="38" y="0"/>
                      </a:lnTo>
                      <a:lnTo>
                        <a:pt x="48" y="0"/>
                      </a:lnTo>
                      <a:lnTo>
                        <a:pt x="48" y="10"/>
                      </a:lnTo>
                      <a:lnTo>
                        <a:pt x="105" y="44"/>
                      </a:lnTo>
                      <a:lnTo>
                        <a:pt x="96" y="54"/>
                      </a:lnTo>
                      <a:lnTo>
                        <a:pt x="86" y="49"/>
                      </a:lnTo>
                      <a:lnTo>
                        <a:pt x="86" y="63"/>
                      </a:lnTo>
                      <a:lnTo>
                        <a:pt x="76" y="63"/>
                      </a:lnTo>
                      <a:lnTo>
                        <a:pt x="67" y="79"/>
                      </a:lnTo>
                      <a:lnTo>
                        <a:pt x="67" y="103"/>
                      </a:lnTo>
                      <a:lnTo>
                        <a:pt x="62" y="117"/>
                      </a:lnTo>
                      <a:lnTo>
                        <a:pt x="43" y="112"/>
                      </a:lnTo>
                      <a:lnTo>
                        <a:pt x="19" y="87"/>
                      </a:lnTo>
                      <a:lnTo>
                        <a:pt x="0" y="84"/>
                      </a:lnTo>
                      <a:lnTo>
                        <a:pt x="9" y="68"/>
                      </a:lnTo>
                    </a:path>
                  </a:pathLst>
                </a:custGeom>
                <a:grpFill/>
                <a:ln w="6350" cap="flat" cmpd="sng">
                  <a:noFill/>
                  <a:prstDash val="solid"/>
                  <a:round/>
                  <a:headEnd type="none" w="med" len="med"/>
                  <a:tailEnd type="none" w="med" len="med"/>
                </a:ln>
                <a:effectLst/>
              </p:spPr>
              <p:txBody>
                <a:bodyPr/>
                <a:lstStyle/>
                <a:p>
                  <a:endParaRPr lang="en-US" sz="1013" dirty="0"/>
                </a:p>
              </p:txBody>
            </p:sp>
          </p:grpSp>
        </p:grpSp>
        <p:grpSp>
          <p:nvGrpSpPr>
            <p:cNvPr id="189" name="Group 368"/>
            <p:cNvGrpSpPr/>
            <p:nvPr/>
          </p:nvGrpSpPr>
          <p:grpSpPr bwMode="gray">
            <a:xfrm>
              <a:off x="1434729" y="1281639"/>
              <a:ext cx="517591" cy="663644"/>
              <a:chOff x="4455318" y="2994372"/>
              <a:chExt cx="1196974" cy="1339850"/>
            </a:xfrm>
            <a:grpFill/>
          </p:grpSpPr>
          <p:sp>
            <p:nvSpPr>
              <p:cNvPr id="190" name="Freeform 141"/>
              <p:cNvSpPr>
                <a:spLocks noChangeAspect="1"/>
              </p:cNvSpPr>
              <p:nvPr/>
            </p:nvSpPr>
            <p:spPr bwMode="gray">
              <a:xfrm>
                <a:off x="4918868" y="3083272"/>
                <a:ext cx="276225" cy="265113"/>
              </a:xfrm>
              <a:custGeom>
                <a:avLst/>
                <a:gdLst/>
                <a:ahLst/>
                <a:cxnLst>
                  <a:cxn ang="0">
                    <a:pos x="134" y="578"/>
                  </a:cxn>
                  <a:cxn ang="0">
                    <a:pos x="76" y="535"/>
                  </a:cxn>
                  <a:cxn ang="0">
                    <a:pos x="40" y="507"/>
                  </a:cxn>
                  <a:cxn ang="0">
                    <a:pos x="11" y="449"/>
                  </a:cxn>
                  <a:cxn ang="0">
                    <a:pos x="18" y="425"/>
                  </a:cxn>
                  <a:cxn ang="0">
                    <a:pos x="32" y="340"/>
                  </a:cxn>
                  <a:cxn ang="0">
                    <a:pos x="29" y="288"/>
                  </a:cxn>
                  <a:cxn ang="0">
                    <a:pos x="11" y="222"/>
                  </a:cxn>
                  <a:cxn ang="0">
                    <a:pos x="11" y="184"/>
                  </a:cxn>
                  <a:cxn ang="0">
                    <a:pos x="36" y="171"/>
                  </a:cxn>
                  <a:cxn ang="0">
                    <a:pos x="52" y="143"/>
                  </a:cxn>
                  <a:cxn ang="0">
                    <a:pos x="52" y="98"/>
                  </a:cxn>
                  <a:cxn ang="0">
                    <a:pos x="79" y="74"/>
                  </a:cxn>
                  <a:cxn ang="0">
                    <a:pos x="119" y="39"/>
                  </a:cxn>
                  <a:cxn ang="0">
                    <a:pos x="130" y="2"/>
                  </a:cxn>
                  <a:cxn ang="0">
                    <a:pos x="190" y="22"/>
                  </a:cxn>
                  <a:cxn ang="0">
                    <a:pos x="237" y="23"/>
                  </a:cxn>
                  <a:cxn ang="0">
                    <a:pos x="276" y="35"/>
                  </a:cxn>
                  <a:cxn ang="0">
                    <a:pos x="323" y="52"/>
                  </a:cxn>
                  <a:cxn ang="0">
                    <a:pos x="333" y="84"/>
                  </a:cxn>
                  <a:cxn ang="0">
                    <a:pos x="371" y="121"/>
                  </a:cxn>
                  <a:cxn ang="0">
                    <a:pos x="431" y="130"/>
                  </a:cxn>
                  <a:cxn ang="0">
                    <a:pos x="482" y="151"/>
                  </a:cxn>
                  <a:cxn ang="0">
                    <a:pos x="514" y="178"/>
                  </a:cxn>
                  <a:cxn ang="0">
                    <a:pos x="561" y="176"/>
                  </a:cxn>
                  <a:cxn ang="0">
                    <a:pos x="587" y="148"/>
                  </a:cxn>
                  <a:cxn ang="0">
                    <a:pos x="589" y="117"/>
                  </a:cxn>
                  <a:cxn ang="0">
                    <a:pos x="582" y="83"/>
                  </a:cxn>
                  <a:cxn ang="0">
                    <a:pos x="606" y="47"/>
                  </a:cxn>
                  <a:cxn ang="0">
                    <a:pos x="658" y="22"/>
                  </a:cxn>
                  <a:cxn ang="0">
                    <a:pos x="729" y="25"/>
                  </a:cxn>
                  <a:cxn ang="0">
                    <a:pos x="754" y="35"/>
                  </a:cxn>
                  <a:cxn ang="0">
                    <a:pos x="751" y="46"/>
                  </a:cxn>
                  <a:cxn ang="0">
                    <a:pos x="767" y="63"/>
                  </a:cxn>
                  <a:cxn ang="0">
                    <a:pos x="797" y="67"/>
                  </a:cxn>
                  <a:cxn ang="0">
                    <a:pos x="831" y="77"/>
                  </a:cxn>
                  <a:cxn ang="0">
                    <a:pos x="868" y="95"/>
                  </a:cxn>
                  <a:cxn ang="0">
                    <a:pos x="860" y="108"/>
                  </a:cxn>
                  <a:cxn ang="0">
                    <a:pos x="856" y="127"/>
                  </a:cxn>
                  <a:cxn ang="0">
                    <a:pos x="858" y="180"/>
                  </a:cxn>
                  <a:cxn ang="0">
                    <a:pos x="845" y="192"/>
                  </a:cxn>
                  <a:cxn ang="0">
                    <a:pos x="853" y="227"/>
                  </a:cxn>
                  <a:cxn ang="0">
                    <a:pos x="869" y="261"/>
                  </a:cxn>
                  <a:cxn ang="0">
                    <a:pos x="869" y="421"/>
                  </a:cxn>
                  <a:cxn ang="0">
                    <a:pos x="869" y="593"/>
                  </a:cxn>
                  <a:cxn ang="0">
                    <a:pos x="869" y="740"/>
                  </a:cxn>
                  <a:cxn ang="0">
                    <a:pos x="817" y="832"/>
                  </a:cxn>
                  <a:cxn ang="0">
                    <a:pos x="715" y="783"/>
                  </a:cxn>
                  <a:cxn ang="0">
                    <a:pos x="573" y="709"/>
                  </a:cxn>
                  <a:cxn ang="0">
                    <a:pos x="433" y="635"/>
                  </a:cxn>
                  <a:cxn ang="0">
                    <a:pos x="326" y="622"/>
                  </a:cxn>
                  <a:cxn ang="0">
                    <a:pos x="297" y="620"/>
                  </a:cxn>
                  <a:cxn ang="0">
                    <a:pos x="275" y="605"/>
                  </a:cxn>
                  <a:cxn ang="0">
                    <a:pos x="222" y="595"/>
                  </a:cxn>
                  <a:cxn ang="0">
                    <a:pos x="145" y="595"/>
                  </a:cxn>
                </a:cxnLst>
                <a:rect l="0" t="0" r="r" b="b"/>
                <a:pathLst>
                  <a:path w="871" h="832">
                    <a:moveTo>
                      <a:pt x="140" y="598"/>
                    </a:moveTo>
                    <a:lnTo>
                      <a:pt x="138" y="592"/>
                    </a:lnTo>
                    <a:lnTo>
                      <a:pt x="134" y="578"/>
                    </a:lnTo>
                    <a:lnTo>
                      <a:pt x="116" y="549"/>
                    </a:lnTo>
                    <a:lnTo>
                      <a:pt x="87" y="535"/>
                    </a:lnTo>
                    <a:lnTo>
                      <a:pt x="76" y="535"/>
                    </a:lnTo>
                    <a:lnTo>
                      <a:pt x="57" y="534"/>
                    </a:lnTo>
                    <a:lnTo>
                      <a:pt x="43" y="519"/>
                    </a:lnTo>
                    <a:lnTo>
                      <a:pt x="40" y="507"/>
                    </a:lnTo>
                    <a:lnTo>
                      <a:pt x="39" y="487"/>
                    </a:lnTo>
                    <a:lnTo>
                      <a:pt x="29" y="471"/>
                    </a:lnTo>
                    <a:lnTo>
                      <a:pt x="11" y="449"/>
                    </a:lnTo>
                    <a:lnTo>
                      <a:pt x="6" y="436"/>
                    </a:lnTo>
                    <a:lnTo>
                      <a:pt x="7" y="428"/>
                    </a:lnTo>
                    <a:lnTo>
                      <a:pt x="18" y="425"/>
                    </a:lnTo>
                    <a:lnTo>
                      <a:pt x="27" y="418"/>
                    </a:lnTo>
                    <a:lnTo>
                      <a:pt x="28" y="362"/>
                    </a:lnTo>
                    <a:lnTo>
                      <a:pt x="32" y="340"/>
                    </a:lnTo>
                    <a:lnTo>
                      <a:pt x="32" y="327"/>
                    </a:lnTo>
                    <a:lnTo>
                      <a:pt x="29" y="319"/>
                    </a:lnTo>
                    <a:lnTo>
                      <a:pt x="29" y="288"/>
                    </a:lnTo>
                    <a:lnTo>
                      <a:pt x="28" y="266"/>
                    </a:lnTo>
                    <a:lnTo>
                      <a:pt x="23" y="243"/>
                    </a:lnTo>
                    <a:lnTo>
                      <a:pt x="11" y="222"/>
                    </a:lnTo>
                    <a:lnTo>
                      <a:pt x="0" y="207"/>
                    </a:lnTo>
                    <a:lnTo>
                      <a:pt x="1" y="191"/>
                    </a:lnTo>
                    <a:lnTo>
                      <a:pt x="11" y="184"/>
                    </a:lnTo>
                    <a:lnTo>
                      <a:pt x="12" y="181"/>
                    </a:lnTo>
                    <a:lnTo>
                      <a:pt x="24" y="180"/>
                    </a:lnTo>
                    <a:lnTo>
                      <a:pt x="36" y="171"/>
                    </a:lnTo>
                    <a:lnTo>
                      <a:pt x="46" y="163"/>
                    </a:lnTo>
                    <a:lnTo>
                      <a:pt x="52" y="153"/>
                    </a:lnTo>
                    <a:lnTo>
                      <a:pt x="52" y="143"/>
                    </a:lnTo>
                    <a:lnTo>
                      <a:pt x="46" y="115"/>
                    </a:lnTo>
                    <a:lnTo>
                      <a:pt x="48" y="106"/>
                    </a:lnTo>
                    <a:lnTo>
                      <a:pt x="52" y="98"/>
                    </a:lnTo>
                    <a:lnTo>
                      <a:pt x="65" y="92"/>
                    </a:lnTo>
                    <a:lnTo>
                      <a:pt x="75" y="85"/>
                    </a:lnTo>
                    <a:lnTo>
                      <a:pt x="79" y="74"/>
                    </a:lnTo>
                    <a:lnTo>
                      <a:pt x="108" y="55"/>
                    </a:lnTo>
                    <a:lnTo>
                      <a:pt x="114" y="50"/>
                    </a:lnTo>
                    <a:lnTo>
                      <a:pt x="119" y="39"/>
                    </a:lnTo>
                    <a:lnTo>
                      <a:pt x="118" y="3"/>
                    </a:lnTo>
                    <a:lnTo>
                      <a:pt x="119" y="0"/>
                    </a:lnTo>
                    <a:lnTo>
                      <a:pt x="130" y="2"/>
                    </a:lnTo>
                    <a:lnTo>
                      <a:pt x="142" y="9"/>
                    </a:lnTo>
                    <a:lnTo>
                      <a:pt x="169" y="20"/>
                    </a:lnTo>
                    <a:lnTo>
                      <a:pt x="190" y="22"/>
                    </a:lnTo>
                    <a:lnTo>
                      <a:pt x="211" y="17"/>
                    </a:lnTo>
                    <a:lnTo>
                      <a:pt x="226" y="18"/>
                    </a:lnTo>
                    <a:lnTo>
                      <a:pt x="237" y="23"/>
                    </a:lnTo>
                    <a:lnTo>
                      <a:pt x="250" y="24"/>
                    </a:lnTo>
                    <a:lnTo>
                      <a:pt x="267" y="29"/>
                    </a:lnTo>
                    <a:lnTo>
                      <a:pt x="276" y="35"/>
                    </a:lnTo>
                    <a:lnTo>
                      <a:pt x="297" y="45"/>
                    </a:lnTo>
                    <a:lnTo>
                      <a:pt x="309" y="47"/>
                    </a:lnTo>
                    <a:lnTo>
                      <a:pt x="323" y="52"/>
                    </a:lnTo>
                    <a:lnTo>
                      <a:pt x="329" y="58"/>
                    </a:lnTo>
                    <a:lnTo>
                      <a:pt x="333" y="71"/>
                    </a:lnTo>
                    <a:lnTo>
                      <a:pt x="333" y="84"/>
                    </a:lnTo>
                    <a:lnTo>
                      <a:pt x="342" y="99"/>
                    </a:lnTo>
                    <a:lnTo>
                      <a:pt x="358" y="115"/>
                    </a:lnTo>
                    <a:lnTo>
                      <a:pt x="371" y="121"/>
                    </a:lnTo>
                    <a:lnTo>
                      <a:pt x="379" y="124"/>
                    </a:lnTo>
                    <a:lnTo>
                      <a:pt x="415" y="125"/>
                    </a:lnTo>
                    <a:lnTo>
                      <a:pt x="431" y="130"/>
                    </a:lnTo>
                    <a:lnTo>
                      <a:pt x="459" y="140"/>
                    </a:lnTo>
                    <a:lnTo>
                      <a:pt x="474" y="149"/>
                    </a:lnTo>
                    <a:lnTo>
                      <a:pt x="482" y="151"/>
                    </a:lnTo>
                    <a:lnTo>
                      <a:pt x="490" y="154"/>
                    </a:lnTo>
                    <a:lnTo>
                      <a:pt x="496" y="162"/>
                    </a:lnTo>
                    <a:lnTo>
                      <a:pt x="514" y="178"/>
                    </a:lnTo>
                    <a:lnTo>
                      <a:pt x="529" y="184"/>
                    </a:lnTo>
                    <a:lnTo>
                      <a:pt x="543" y="184"/>
                    </a:lnTo>
                    <a:lnTo>
                      <a:pt x="561" y="176"/>
                    </a:lnTo>
                    <a:lnTo>
                      <a:pt x="571" y="170"/>
                    </a:lnTo>
                    <a:lnTo>
                      <a:pt x="581" y="159"/>
                    </a:lnTo>
                    <a:lnTo>
                      <a:pt x="587" y="148"/>
                    </a:lnTo>
                    <a:lnTo>
                      <a:pt x="593" y="138"/>
                    </a:lnTo>
                    <a:lnTo>
                      <a:pt x="594" y="130"/>
                    </a:lnTo>
                    <a:lnTo>
                      <a:pt x="589" y="117"/>
                    </a:lnTo>
                    <a:lnTo>
                      <a:pt x="588" y="108"/>
                    </a:lnTo>
                    <a:lnTo>
                      <a:pt x="582" y="98"/>
                    </a:lnTo>
                    <a:lnTo>
                      <a:pt x="582" y="83"/>
                    </a:lnTo>
                    <a:lnTo>
                      <a:pt x="586" y="70"/>
                    </a:lnTo>
                    <a:lnTo>
                      <a:pt x="598" y="55"/>
                    </a:lnTo>
                    <a:lnTo>
                      <a:pt x="606" y="47"/>
                    </a:lnTo>
                    <a:lnTo>
                      <a:pt x="625" y="33"/>
                    </a:lnTo>
                    <a:lnTo>
                      <a:pt x="641" y="24"/>
                    </a:lnTo>
                    <a:lnTo>
                      <a:pt x="658" y="22"/>
                    </a:lnTo>
                    <a:lnTo>
                      <a:pt x="670" y="17"/>
                    </a:lnTo>
                    <a:lnTo>
                      <a:pt x="701" y="15"/>
                    </a:lnTo>
                    <a:lnTo>
                      <a:pt x="729" y="25"/>
                    </a:lnTo>
                    <a:lnTo>
                      <a:pt x="737" y="29"/>
                    </a:lnTo>
                    <a:lnTo>
                      <a:pt x="745" y="30"/>
                    </a:lnTo>
                    <a:lnTo>
                      <a:pt x="754" y="35"/>
                    </a:lnTo>
                    <a:lnTo>
                      <a:pt x="755" y="45"/>
                    </a:lnTo>
                    <a:lnTo>
                      <a:pt x="754" y="47"/>
                    </a:lnTo>
                    <a:lnTo>
                      <a:pt x="751" y="46"/>
                    </a:lnTo>
                    <a:lnTo>
                      <a:pt x="753" y="54"/>
                    </a:lnTo>
                    <a:lnTo>
                      <a:pt x="762" y="61"/>
                    </a:lnTo>
                    <a:lnTo>
                      <a:pt x="767" y="63"/>
                    </a:lnTo>
                    <a:lnTo>
                      <a:pt x="772" y="62"/>
                    </a:lnTo>
                    <a:lnTo>
                      <a:pt x="787" y="65"/>
                    </a:lnTo>
                    <a:lnTo>
                      <a:pt x="797" y="67"/>
                    </a:lnTo>
                    <a:lnTo>
                      <a:pt x="801" y="68"/>
                    </a:lnTo>
                    <a:lnTo>
                      <a:pt x="815" y="74"/>
                    </a:lnTo>
                    <a:lnTo>
                      <a:pt x="831" y="77"/>
                    </a:lnTo>
                    <a:lnTo>
                      <a:pt x="856" y="78"/>
                    </a:lnTo>
                    <a:lnTo>
                      <a:pt x="864" y="83"/>
                    </a:lnTo>
                    <a:lnTo>
                      <a:pt x="868" y="95"/>
                    </a:lnTo>
                    <a:lnTo>
                      <a:pt x="871" y="97"/>
                    </a:lnTo>
                    <a:lnTo>
                      <a:pt x="863" y="99"/>
                    </a:lnTo>
                    <a:lnTo>
                      <a:pt x="860" y="108"/>
                    </a:lnTo>
                    <a:lnTo>
                      <a:pt x="852" y="116"/>
                    </a:lnTo>
                    <a:lnTo>
                      <a:pt x="852" y="119"/>
                    </a:lnTo>
                    <a:lnTo>
                      <a:pt x="856" y="127"/>
                    </a:lnTo>
                    <a:lnTo>
                      <a:pt x="857" y="154"/>
                    </a:lnTo>
                    <a:lnTo>
                      <a:pt x="860" y="171"/>
                    </a:lnTo>
                    <a:lnTo>
                      <a:pt x="858" y="180"/>
                    </a:lnTo>
                    <a:lnTo>
                      <a:pt x="858" y="183"/>
                    </a:lnTo>
                    <a:lnTo>
                      <a:pt x="848" y="187"/>
                    </a:lnTo>
                    <a:lnTo>
                      <a:pt x="845" y="192"/>
                    </a:lnTo>
                    <a:lnTo>
                      <a:pt x="845" y="196"/>
                    </a:lnTo>
                    <a:lnTo>
                      <a:pt x="846" y="217"/>
                    </a:lnTo>
                    <a:lnTo>
                      <a:pt x="853" y="227"/>
                    </a:lnTo>
                    <a:lnTo>
                      <a:pt x="855" y="230"/>
                    </a:lnTo>
                    <a:lnTo>
                      <a:pt x="852" y="243"/>
                    </a:lnTo>
                    <a:lnTo>
                      <a:pt x="869" y="261"/>
                    </a:lnTo>
                    <a:lnTo>
                      <a:pt x="869" y="304"/>
                    </a:lnTo>
                    <a:lnTo>
                      <a:pt x="869" y="362"/>
                    </a:lnTo>
                    <a:lnTo>
                      <a:pt x="869" y="421"/>
                    </a:lnTo>
                    <a:lnTo>
                      <a:pt x="869" y="479"/>
                    </a:lnTo>
                    <a:lnTo>
                      <a:pt x="869" y="535"/>
                    </a:lnTo>
                    <a:lnTo>
                      <a:pt x="869" y="593"/>
                    </a:lnTo>
                    <a:lnTo>
                      <a:pt x="869" y="649"/>
                    </a:lnTo>
                    <a:lnTo>
                      <a:pt x="869" y="687"/>
                    </a:lnTo>
                    <a:lnTo>
                      <a:pt x="869" y="740"/>
                    </a:lnTo>
                    <a:lnTo>
                      <a:pt x="869" y="799"/>
                    </a:lnTo>
                    <a:lnTo>
                      <a:pt x="817" y="799"/>
                    </a:lnTo>
                    <a:lnTo>
                      <a:pt x="817" y="832"/>
                    </a:lnTo>
                    <a:lnTo>
                      <a:pt x="808" y="831"/>
                    </a:lnTo>
                    <a:lnTo>
                      <a:pt x="761" y="807"/>
                    </a:lnTo>
                    <a:lnTo>
                      <a:pt x="715" y="783"/>
                    </a:lnTo>
                    <a:lnTo>
                      <a:pt x="667" y="759"/>
                    </a:lnTo>
                    <a:lnTo>
                      <a:pt x="620" y="734"/>
                    </a:lnTo>
                    <a:lnTo>
                      <a:pt x="573" y="709"/>
                    </a:lnTo>
                    <a:lnTo>
                      <a:pt x="527" y="685"/>
                    </a:lnTo>
                    <a:lnTo>
                      <a:pt x="480" y="659"/>
                    </a:lnTo>
                    <a:lnTo>
                      <a:pt x="433" y="635"/>
                    </a:lnTo>
                    <a:lnTo>
                      <a:pt x="387" y="610"/>
                    </a:lnTo>
                    <a:lnTo>
                      <a:pt x="376" y="605"/>
                    </a:lnTo>
                    <a:lnTo>
                      <a:pt x="326" y="622"/>
                    </a:lnTo>
                    <a:lnTo>
                      <a:pt x="320" y="625"/>
                    </a:lnTo>
                    <a:lnTo>
                      <a:pt x="303" y="630"/>
                    </a:lnTo>
                    <a:lnTo>
                      <a:pt x="297" y="620"/>
                    </a:lnTo>
                    <a:lnTo>
                      <a:pt x="293" y="616"/>
                    </a:lnTo>
                    <a:lnTo>
                      <a:pt x="278" y="609"/>
                    </a:lnTo>
                    <a:lnTo>
                      <a:pt x="275" y="605"/>
                    </a:lnTo>
                    <a:lnTo>
                      <a:pt x="270" y="601"/>
                    </a:lnTo>
                    <a:lnTo>
                      <a:pt x="261" y="599"/>
                    </a:lnTo>
                    <a:lnTo>
                      <a:pt x="222" y="595"/>
                    </a:lnTo>
                    <a:lnTo>
                      <a:pt x="179" y="596"/>
                    </a:lnTo>
                    <a:lnTo>
                      <a:pt x="148" y="594"/>
                    </a:lnTo>
                    <a:lnTo>
                      <a:pt x="145" y="595"/>
                    </a:lnTo>
                    <a:lnTo>
                      <a:pt x="140" y="598"/>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191" name="Freeform 142"/>
              <p:cNvSpPr>
                <a:spLocks noChangeAspect="1"/>
              </p:cNvSpPr>
              <p:nvPr/>
            </p:nvSpPr>
            <p:spPr bwMode="gray">
              <a:xfrm>
                <a:off x="4464843" y="3192809"/>
                <a:ext cx="146050" cy="127000"/>
              </a:xfrm>
              <a:custGeom>
                <a:avLst/>
                <a:gdLst/>
                <a:ahLst/>
                <a:cxnLst>
                  <a:cxn ang="0">
                    <a:pos x="196" y="379"/>
                  </a:cxn>
                  <a:cxn ang="0">
                    <a:pos x="148" y="379"/>
                  </a:cxn>
                  <a:cxn ang="0">
                    <a:pos x="96" y="379"/>
                  </a:cxn>
                  <a:cxn ang="0">
                    <a:pos x="45" y="379"/>
                  </a:cxn>
                  <a:cxn ang="0">
                    <a:pos x="16" y="379"/>
                  </a:cxn>
                  <a:cxn ang="0">
                    <a:pos x="14" y="385"/>
                  </a:cxn>
                  <a:cxn ang="0">
                    <a:pos x="6" y="392"/>
                  </a:cxn>
                  <a:cxn ang="0">
                    <a:pos x="2" y="397"/>
                  </a:cxn>
                  <a:cxn ang="0">
                    <a:pos x="5" y="396"/>
                  </a:cxn>
                  <a:cxn ang="0">
                    <a:pos x="0" y="401"/>
                  </a:cxn>
                  <a:cxn ang="0">
                    <a:pos x="0" y="392"/>
                  </a:cxn>
                  <a:cxn ang="0">
                    <a:pos x="5" y="355"/>
                  </a:cxn>
                  <a:cxn ang="0">
                    <a:pos x="16" y="329"/>
                  </a:cxn>
                  <a:cxn ang="0">
                    <a:pos x="28" y="323"/>
                  </a:cxn>
                  <a:cxn ang="0">
                    <a:pos x="40" y="296"/>
                  </a:cxn>
                  <a:cxn ang="0">
                    <a:pos x="48" y="284"/>
                  </a:cxn>
                  <a:cxn ang="0">
                    <a:pos x="45" y="275"/>
                  </a:cxn>
                  <a:cxn ang="0">
                    <a:pos x="65" y="246"/>
                  </a:cxn>
                  <a:cxn ang="0">
                    <a:pos x="69" y="240"/>
                  </a:cxn>
                  <a:cxn ang="0">
                    <a:pos x="71" y="229"/>
                  </a:cxn>
                  <a:cxn ang="0">
                    <a:pos x="76" y="221"/>
                  </a:cxn>
                  <a:cxn ang="0">
                    <a:pos x="105" y="188"/>
                  </a:cxn>
                  <a:cxn ang="0">
                    <a:pos x="120" y="164"/>
                  </a:cxn>
                  <a:cxn ang="0">
                    <a:pos x="123" y="145"/>
                  </a:cxn>
                  <a:cxn ang="0">
                    <a:pos x="132" y="122"/>
                  </a:cxn>
                  <a:cxn ang="0">
                    <a:pos x="139" y="100"/>
                  </a:cxn>
                  <a:cxn ang="0">
                    <a:pos x="155" y="80"/>
                  </a:cxn>
                  <a:cxn ang="0">
                    <a:pos x="174" y="70"/>
                  </a:cxn>
                  <a:cxn ang="0">
                    <a:pos x="190" y="57"/>
                  </a:cxn>
                  <a:cxn ang="0">
                    <a:pos x="196" y="38"/>
                  </a:cxn>
                  <a:cxn ang="0">
                    <a:pos x="199" y="33"/>
                  </a:cxn>
                  <a:cxn ang="0">
                    <a:pos x="204" y="22"/>
                  </a:cxn>
                  <a:cxn ang="0">
                    <a:pos x="213" y="6"/>
                  </a:cxn>
                  <a:cxn ang="0">
                    <a:pos x="218" y="0"/>
                  </a:cxn>
                  <a:cxn ang="0">
                    <a:pos x="227" y="0"/>
                  </a:cxn>
                  <a:cxn ang="0">
                    <a:pos x="261" y="0"/>
                  </a:cxn>
                  <a:cxn ang="0">
                    <a:pos x="297" y="0"/>
                  </a:cxn>
                  <a:cxn ang="0">
                    <a:pos x="338" y="0"/>
                  </a:cxn>
                  <a:cxn ang="0">
                    <a:pos x="379" y="0"/>
                  </a:cxn>
                  <a:cxn ang="0">
                    <a:pos x="422" y="0"/>
                  </a:cxn>
                  <a:cxn ang="0">
                    <a:pos x="459" y="0"/>
                  </a:cxn>
                  <a:cxn ang="0">
                    <a:pos x="459" y="32"/>
                  </a:cxn>
                  <a:cxn ang="0">
                    <a:pos x="459" y="102"/>
                  </a:cxn>
                  <a:cxn ang="0">
                    <a:pos x="405" y="102"/>
                  </a:cxn>
                  <a:cxn ang="0">
                    <a:pos x="352" y="102"/>
                  </a:cxn>
                  <a:cxn ang="0">
                    <a:pos x="299" y="102"/>
                  </a:cxn>
                  <a:cxn ang="0">
                    <a:pos x="281" y="102"/>
                  </a:cxn>
                  <a:cxn ang="0">
                    <a:pos x="281" y="160"/>
                  </a:cxn>
                  <a:cxn ang="0">
                    <a:pos x="281" y="219"/>
                  </a:cxn>
                  <a:cxn ang="0">
                    <a:pos x="281" y="254"/>
                  </a:cxn>
                  <a:cxn ang="0">
                    <a:pos x="261" y="261"/>
                  </a:cxn>
                  <a:cxn ang="0">
                    <a:pos x="244" y="263"/>
                  </a:cxn>
                  <a:cxn ang="0">
                    <a:pos x="228" y="268"/>
                  </a:cxn>
                  <a:cxn ang="0">
                    <a:pos x="223" y="272"/>
                  </a:cxn>
                  <a:cxn ang="0">
                    <a:pos x="220" y="277"/>
                  </a:cxn>
                  <a:cxn ang="0">
                    <a:pos x="215" y="288"/>
                  </a:cxn>
                  <a:cxn ang="0">
                    <a:pos x="213" y="296"/>
                  </a:cxn>
                  <a:cxn ang="0">
                    <a:pos x="215" y="322"/>
                  </a:cxn>
                  <a:cxn ang="0">
                    <a:pos x="218" y="342"/>
                  </a:cxn>
                  <a:cxn ang="0">
                    <a:pos x="218" y="363"/>
                  </a:cxn>
                  <a:cxn ang="0">
                    <a:pos x="222" y="379"/>
                  </a:cxn>
                  <a:cxn ang="0">
                    <a:pos x="196" y="379"/>
                  </a:cxn>
                </a:cxnLst>
                <a:rect l="0" t="0" r="r" b="b"/>
                <a:pathLst>
                  <a:path w="459" h="401">
                    <a:moveTo>
                      <a:pt x="196" y="379"/>
                    </a:moveTo>
                    <a:lnTo>
                      <a:pt x="148" y="379"/>
                    </a:lnTo>
                    <a:lnTo>
                      <a:pt x="96" y="379"/>
                    </a:lnTo>
                    <a:lnTo>
                      <a:pt x="45" y="379"/>
                    </a:lnTo>
                    <a:lnTo>
                      <a:pt x="16" y="379"/>
                    </a:lnTo>
                    <a:lnTo>
                      <a:pt x="14" y="385"/>
                    </a:lnTo>
                    <a:lnTo>
                      <a:pt x="6" y="392"/>
                    </a:lnTo>
                    <a:lnTo>
                      <a:pt x="2" y="397"/>
                    </a:lnTo>
                    <a:lnTo>
                      <a:pt x="5" y="396"/>
                    </a:lnTo>
                    <a:lnTo>
                      <a:pt x="0" y="401"/>
                    </a:lnTo>
                    <a:lnTo>
                      <a:pt x="0" y="392"/>
                    </a:lnTo>
                    <a:lnTo>
                      <a:pt x="5" y="355"/>
                    </a:lnTo>
                    <a:lnTo>
                      <a:pt x="16" y="329"/>
                    </a:lnTo>
                    <a:lnTo>
                      <a:pt x="28" y="323"/>
                    </a:lnTo>
                    <a:lnTo>
                      <a:pt x="40" y="296"/>
                    </a:lnTo>
                    <a:lnTo>
                      <a:pt x="48" y="284"/>
                    </a:lnTo>
                    <a:lnTo>
                      <a:pt x="45" y="275"/>
                    </a:lnTo>
                    <a:lnTo>
                      <a:pt x="65" y="246"/>
                    </a:lnTo>
                    <a:lnTo>
                      <a:pt x="69" y="240"/>
                    </a:lnTo>
                    <a:lnTo>
                      <a:pt x="71" y="229"/>
                    </a:lnTo>
                    <a:lnTo>
                      <a:pt x="76" y="221"/>
                    </a:lnTo>
                    <a:lnTo>
                      <a:pt x="105" y="188"/>
                    </a:lnTo>
                    <a:lnTo>
                      <a:pt x="120" y="164"/>
                    </a:lnTo>
                    <a:lnTo>
                      <a:pt x="123" y="145"/>
                    </a:lnTo>
                    <a:lnTo>
                      <a:pt x="132" y="122"/>
                    </a:lnTo>
                    <a:lnTo>
                      <a:pt x="139" y="100"/>
                    </a:lnTo>
                    <a:lnTo>
                      <a:pt x="155" y="80"/>
                    </a:lnTo>
                    <a:lnTo>
                      <a:pt x="174" y="70"/>
                    </a:lnTo>
                    <a:lnTo>
                      <a:pt x="190" y="57"/>
                    </a:lnTo>
                    <a:lnTo>
                      <a:pt x="196" y="38"/>
                    </a:lnTo>
                    <a:lnTo>
                      <a:pt x="199" y="33"/>
                    </a:lnTo>
                    <a:lnTo>
                      <a:pt x="204" y="22"/>
                    </a:lnTo>
                    <a:lnTo>
                      <a:pt x="213" y="6"/>
                    </a:lnTo>
                    <a:lnTo>
                      <a:pt x="218" y="0"/>
                    </a:lnTo>
                    <a:lnTo>
                      <a:pt x="227" y="0"/>
                    </a:lnTo>
                    <a:lnTo>
                      <a:pt x="261" y="0"/>
                    </a:lnTo>
                    <a:lnTo>
                      <a:pt x="297" y="0"/>
                    </a:lnTo>
                    <a:lnTo>
                      <a:pt x="338" y="0"/>
                    </a:lnTo>
                    <a:lnTo>
                      <a:pt x="379" y="0"/>
                    </a:lnTo>
                    <a:lnTo>
                      <a:pt x="422" y="0"/>
                    </a:lnTo>
                    <a:lnTo>
                      <a:pt x="459" y="0"/>
                    </a:lnTo>
                    <a:lnTo>
                      <a:pt x="459" y="32"/>
                    </a:lnTo>
                    <a:lnTo>
                      <a:pt x="459" y="102"/>
                    </a:lnTo>
                    <a:lnTo>
                      <a:pt x="405" y="102"/>
                    </a:lnTo>
                    <a:lnTo>
                      <a:pt x="352" y="102"/>
                    </a:lnTo>
                    <a:lnTo>
                      <a:pt x="299" y="102"/>
                    </a:lnTo>
                    <a:lnTo>
                      <a:pt x="281" y="102"/>
                    </a:lnTo>
                    <a:lnTo>
                      <a:pt x="281" y="160"/>
                    </a:lnTo>
                    <a:lnTo>
                      <a:pt x="281" y="219"/>
                    </a:lnTo>
                    <a:lnTo>
                      <a:pt x="281" y="254"/>
                    </a:lnTo>
                    <a:lnTo>
                      <a:pt x="261" y="261"/>
                    </a:lnTo>
                    <a:lnTo>
                      <a:pt x="244" y="263"/>
                    </a:lnTo>
                    <a:lnTo>
                      <a:pt x="228" y="268"/>
                    </a:lnTo>
                    <a:lnTo>
                      <a:pt x="223" y="272"/>
                    </a:lnTo>
                    <a:lnTo>
                      <a:pt x="220" y="277"/>
                    </a:lnTo>
                    <a:lnTo>
                      <a:pt x="215" y="288"/>
                    </a:lnTo>
                    <a:lnTo>
                      <a:pt x="213" y="296"/>
                    </a:lnTo>
                    <a:lnTo>
                      <a:pt x="215" y="322"/>
                    </a:lnTo>
                    <a:lnTo>
                      <a:pt x="218" y="342"/>
                    </a:lnTo>
                    <a:lnTo>
                      <a:pt x="218" y="363"/>
                    </a:lnTo>
                    <a:lnTo>
                      <a:pt x="222" y="379"/>
                    </a:lnTo>
                    <a:lnTo>
                      <a:pt x="196" y="379"/>
                    </a:lnTo>
                    <a:close/>
                  </a:path>
                </a:pathLst>
              </a:custGeom>
              <a:grpFill/>
              <a:ln w="6350" cap="flat" cmpd="sng">
                <a:noFill/>
                <a:prstDash val="solid"/>
                <a:round/>
                <a:headEnd type="none" w="med" len="med"/>
                <a:tailEnd type="none" w="med" len="med"/>
              </a:ln>
              <a:effectLst/>
            </p:spPr>
            <p:txBody>
              <a:bodyPr/>
              <a:lstStyle/>
              <a:p>
                <a:endParaRPr lang="en-US" sz="1013" dirty="0"/>
              </a:p>
            </p:txBody>
          </p:sp>
          <p:grpSp>
            <p:nvGrpSpPr>
              <p:cNvPr id="192" name="Group 367"/>
              <p:cNvGrpSpPr/>
              <p:nvPr/>
            </p:nvGrpSpPr>
            <p:grpSpPr bwMode="gray">
              <a:xfrm>
                <a:off x="4455318" y="2994372"/>
                <a:ext cx="1196974" cy="1339850"/>
                <a:chOff x="4455318" y="2994372"/>
                <a:chExt cx="1196974" cy="1339850"/>
              </a:xfrm>
              <a:grpFill/>
            </p:grpSpPr>
            <p:sp>
              <p:nvSpPr>
                <p:cNvPr id="193" name="Freeform 144"/>
                <p:cNvSpPr>
                  <a:spLocks noChangeAspect="1"/>
                </p:cNvSpPr>
                <p:nvPr/>
              </p:nvSpPr>
              <p:spPr bwMode="gray">
                <a:xfrm>
                  <a:off x="4704556" y="3497609"/>
                  <a:ext cx="77788" cy="114300"/>
                </a:xfrm>
                <a:custGeom>
                  <a:avLst/>
                  <a:gdLst/>
                  <a:ahLst/>
                  <a:cxnLst>
                    <a:cxn ang="0">
                      <a:pos x="239" y="279"/>
                    </a:cxn>
                    <a:cxn ang="0">
                      <a:pos x="215" y="252"/>
                    </a:cxn>
                    <a:cxn ang="0">
                      <a:pos x="209" y="231"/>
                    </a:cxn>
                    <a:cxn ang="0">
                      <a:pos x="209" y="188"/>
                    </a:cxn>
                    <a:cxn ang="0">
                      <a:pos x="204" y="114"/>
                    </a:cxn>
                    <a:cxn ang="0">
                      <a:pos x="200" y="95"/>
                    </a:cxn>
                    <a:cxn ang="0">
                      <a:pos x="194" y="68"/>
                    </a:cxn>
                    <a:cxn ang="0">
                      <a:pos x="187" y="48"/>
                    </a:cxn>
                    <a:cxn ang="0">
                      <a:pos x="176" y="33"/>
                    </a:cxn>
                    <a:cxn ang="0">
                      <a:pos x="166" y="21"/>
                    </a:cxn>
                    <a:cxn ang="0">
                      <a:pos x="170" y="11"/>
                    </a:cxn>
                    <a:cxn ang="0">
                      <a:pos x="172" y="5"/>
                    </a:cxn>
                    <a:cxn ang="0">
                      <a:pos x="162" y="3"/>
                    </a:cxn>
                    <a:cxn ang="0">
                      <a:pos x="145" y="3"/>
                    </a:cxn>
                    <a:cxn ang="0">
                      <a:pos x="129" y="12"/>
                    </a:cxn>
                    <a:cxn ang="0">
                      <a:pos x="86" y="6"/>
                    </a:cxn>
                    <a:cxn ang="0">
                      <a:pos x="47" y="5"/>
                    </a:cxn>
                    <a:cxn ang="0">
                      <a:pos x="19" y="8"/>
                    </a:cxn>
                    <a:cxn ang="0">
                      <a:pos x="14" y="24"/>
                    </a:cxn>
                    <a:cxn ang="0">
                      <a:pos x="20" y="35"/>
                    </a:cxn>
                    <a:cxn ang="0">
                      <a:pos x="24" y="44"/>
                    </a:cxn>
                    <a:cxn ang="0">
                      <a:pos x="25" y="65"/>
                    </a:cxn>
                    <a:cxn ang="0">
                      <a:pos x="25" y="82"/>
                    </a:cxn>
                    <a:cxn ang="0">
                      <a:pos x="28" y="95"/>
                    </a:cxn>
                    <a:cxn ang="0">
                      <a:pos x="30" y="103"/>
                    </a:cxn>
                    <a:cxn ang="0">
                      <a:pos x="25" y="111"/>
                    </a:cxn>
                    <a:cxn ang="0">
                      <a:pos x="31" y="116"/>
                    </a:cxn>
                    <a:cxn ang="0">
                      <a:pos x="41" y="159"/>
                    </a:cxn>
                    <a:cxn ang="0">
                      <a:pos x="36" y="165"/>
                    </a:cxn>
                    <a:cxn ang="0">
                      <a:pos x="28" y="171"/>
                    </a:cxn>
                    <a:cxn ang="0">
                      <a:pos x="22" y="182"/>
                    </a:cxn>
                    <a:cxn ang="0">
                      <a:pos x="14" y="204"/>
                    </a:cxn>
                    <a:cxn ang="0">
                      <a:pos x="11" y="220"/>
                    </a:cxn>
                    <a:cxn ang="0">
                      <a:pos x="1" y="234"/>
                    </a:cxn>
                    <a:cxn ang="0">
                      <a:pos x="0" y="259"/>
                    </a:cxn>
                    <a:cxn ang="0">
                      <a:pos x="11" y="295"/>
                    </a:cxn>
                    <a:cxn ang="0">
                      <a:pos x="22" y="301"/>
                    </a:cxn>
                    <a:cxn ang="0">
                      <a:pos x="27" y="315"/>
                    </a:cxn>
                    <a:cxn ang="0">
                      <a:pos x="21" y="331"/>
                    </a:cxn>
                    <a:cxn ang="0">
                      <a:pos x="11" y="328"/>
                    </a:cxn>
                    <a:cxn ang="0">
                      <a:pos x="5" y="336"/>
                    </a:cxn>
                    <a:cxn ang="0">
                      <a:pos x="67" y="356"/>
                    </a:cxn>
                    <a:cxn ang="0">
                      <a:pos x="95" y="338"/>
                    </a:cxn>
                    <a:cxn ang="0">
                      <a:pos x="137" y="328"/>
                    </a:cxn>
                    <a:cxn ang="0">
                      <a:pos x="183" y="302"/>
                    </a:cxn>
                    <a:cxn ang="0">
                      <a:pos x="196" y="300"/>
                    </a:cxn>
                    <a:cxn ang="0">
                      <a:pos x="219" y="300"/>
                    </a:cxn>
                    <a:cxn ang="0">
                      <a:pos x="240" y="283"/>
                    </a:cxn>
                  </a:cxnLst>
                  <a:rect l="0" t="0" r="r" b="b"/>
                  <a:pathLst>
                    <a:path w="242" h="356">
                      <a:moveTo>
                        <a:pt x="242" y="281"/>
                      </a:moveTo>
                      <a:lnTo>
                        <a:pt x="239" y="279"/>
                      </a:lnTo>
                      <a:lnTo>
                        <a:pt x="223" y="262"/>
                      </a:lnTo>
                      <a:lnTo>
                        <a:pt x="215" y="252"/>
                      </a:lnTo>
                      <a:lnTo>
                        <a:pt x="210" y="241"/>
                      </a:lnTo>
                      <a:lnTo>
                        <a:pt x="209" y="231"/>
                      </a:lnTo>
                      <a:lnTo>
                        <a:pt x="208" y="209"/>
                      </a:lnTo>
                      <a:lnTo>
                        <a:pt x="209" y="188"/>
                      </a:lnTo>
                      <a:lnTo>
                        <a:pt x="205" y="148"/>
                      </a:lnTo>
                      <a:lnTo>
                        <a:pt x="204" y="114"/>
                      </a:lnTo>
                      <a:lnTo>
                        <a:pt x="203" y="101"/>
                      </a:lnTo>
                      <a:lnTo>
                        <a:pt x="200" y="95"/>
                      </a:lnTo>
                      <a:lnTo>
                        <a:pt x="196" y="89"/>
                      </a:lnTo>
                      <a:lnTo>
                        <a:pt x="194" y="68"/>
                      </a:lnTo>
                      <a:lnTo>
                        <a:pt x="191" y="53"/>
                      </a:lnTo>
                      <a:lnTo>
                        <a:pt x="187" y="48"/>
                      </a:lnTo>
                      <a:lnTo>
                        <a:pt x="180" y="41"/>
                      </a:lnTo>
                      <a:lnTo>
                        <a:pt x="176" y="33"/>
                      </a:lnTo>
                      <a:lnTo>
                        <a:pt x="167" y="27"/>
                      </a:lnTo>
                      <a:lnTo>
                        <a:pt x="166" y="21"/>
                      </a:lnTo>
                      <a:lnTo>
                        <a:pt x="170" y="16"/>
                      </a:lnTo>
                      <a:lnTo>
                        <a:pt x="170" y="11"/>
                      </a:lnTo>
                      <a:lnTo>
                        <a:pt x="173" y="6"/>
                      </a:lnTo>
                      <a:lnTo>
                        <a:pt x="172" y="5"/>
                      </a:lnTo>
                      <a:lnTo>
                        <a:pt x="164" y="4"/>
                      </a:lnTo>
                      <a:lnTo>
                        <a:pt x="162" y="3"/>
                      </a:lnTo>
                      <a:lnTo>
                        <a:pt x="162" y="0"/>
                      </a:lnTo>
                      <a:lnTo>
                        <a:pt x="145" y="3"/>
                      </a:lnTo>
                      <a:lnTo>
                        <a:pt x="133" y="11"/>
                      </a:lnTo>
                      <a:lnTo>
                        <a:pt x="129" y="12"/>
                      </a:lnTo>
                      <a:lnTo>
                        <a:pt x="112" y="11"/>
                      </a:lnTo>
                      <a:lnTo>
                        <a:pt x="86" y="6"/>
                      </a:lnTo>
                      <a:lnTo>
                        <a:pt x="58" y="8"/>
                      </a:lnTo>
                      <a:lnTo>
                        <a:pt x="47" y="5"/>
                      </a:lnTo>
                      <a:lnTo>
                        <a:pt x="36" y="5"/>
                      </a:lnTo>
                      <a:lnTo>
                        <a:pt x="19" y="8"/>
                      </a:lnTo>
                      <a:lnTo>
                        <a:pt x="14" y="16"/>
                      </a:lnTo>
                      <a:lnTo>
                        <a:pt x="14" y="24"/>
                      </a:lnTo>
                      <a:lnTo>
                        <a:pt x="17" y="32"/>
                      </a:lnTo>
                      <a:lnTo>
                        <a:pt x="20" y="35"/>
                      </a:lnTo>
                      <a:lnTo>
                        <a:pt x="20" y="43"/>
                      </a:lnTo>
                      <a:lnTo>
                        <a:pt x="24" y="44"/>
                      </a:lnTo>
                      <a:lnTo>
                        <a:pt x="22" y="57"/>
                      </a:lnTo>
                      <a:lnTo>
                        <a:pt x="25" y="65"/>
                      </a:lnTo>
                      <a:lnTo>
                        <a:pt x="25" y="76"/>
                      </a:lnTo>
                      <a:lnTo>
                        <a:pt x="25" y="82"/>
                      </a:lnTo>
                      <a:lnTo>
                        <a:pt x="28" y="89"/>
                      </a:lnTo>
                      <a:lnTo>
                        <a:pt x="28" y="95"/>
                      </a:lnTo>
                      <a:lnTo>
                        <a:pt x="27" y="98"/>
                      </a:lnTo>
                      <a:lnTo>
                        <a:pt x="30" y="103"/>
                      </a:lnTo>
                      <a:lnTo>
                        <a:pt x="25" y="108"/>
                      </a:lnTo>
                      <a:lnTo>
                        <a:pt x="25" y="111"/>
                      </a:lnTo>
                      <a:lnTo>
                        <a:pt x="28" y="112"/>
                      </a:lnTo>
                      <a:lnTo>
                        <a:pt x="31" y="116"/>
                      </a:lnTo>
                      <a:lnTo>
                        <a:pt x="38" y="143"/>
                      </a:lnTo>
                      <a:lnTo>
                        <a:pt x="41" y="159"/>
                      </a:lnTo>
                      <a:lnTo>
                        <a:pt x="36" y="160"/>
                      </a:lnTo>
                      <a:lnTo>
                        <a:pt x="36" y="165"/>
                      </a:lnTo>
                      <a:lnTo>
                        <a:pt x="32" y="166"/>
                      </a:lnTo>
                      <a:lnTo>
                        <a:pt x="28" y="171"/>
                      </a:lnTo>
                      <a:lnTo>
                        <a:pt x="26" y="173"/>
                      </a:lnTo>
                      <a:lnTo>
                        <a:pt x="22" y="182"/>
                      </a:lnTo>
                      <a:lnTo>
                        <a:pt x="16" y="195"/>
                      </a:lnTo>
                      <a:lnTo>
                        <a:pt x="14" y="204"/>
                      </a:lnTo>
                      <a:lnTo>
                        <a:pt x="14" y="215"/>
                      </a:lnTo>
                      <a:lnTo>
                        <a:pt x="11" y="220"/>
                      </a:lnTo>
                      <a:lnTo>
                        <a:pt x="5" y="227"/>
                      </a:lnTo>
                      <a:lnTo>
                        <a:pt x="1" y="234"/>
                      </a:lnTo>
                      <a:lnTo>
                        <a:pt x="0" y="251"/>
                      </a:lnTo>
                      <a:lnTo>
                        <a:pt x="0" y="259"/>
                      </a:lnTo>
                      <a:lnTo>
                        <a:pt x="8" y="279"/>
                      </a:lnTo>
                      <a:lnTo>
                        <a:pt x="11" y="295"/>
                      </a:lnTo>
                      <a:lnTo>
                        <a:pt x="15" y="300"/>
                      </a:lnTo>
                      <a:lnTo>
                        <a:pt x="22" y="301"/>
                      </a:lnTo>
                      <a:lnTo>
                        <a:pt x="25" y="302"/>
                      </a:lnTo>
                      <a:lnTo>
                        <a:pt x="27" y="315"/>
                      </a:lnTo>
                      <a:lnTo>
                        <a:pt x="27" y="329"/>
                      </a:lnTo>
                      <a:lnTo>
                        <a:pt x="21" y="331"/>
                      </a:lnTo>
                      <a:lnTo>
                        <a:pt x="17" y="328"/>
                      </a:lnTo>
                      <a:lnTo>
                        <a:pt x="11" y="328"/>
                      </a:lnTo>
                      <a:lnTo>
                        <a:pt x="9" y="329"/>
                      </a:lnTo>
                      <a:lnTo>
                        <a:pt x="5" y="336"/>
                      </a:lnTo>
                      <a:lnTo>
                        <a:pt x="41" y="345"/>
                      </a:lnTo>
                      <a:lnTo>
                        <a:pt x="67" y="356"/>
                      </a:lnTo>
                      <a:lnTo>
                        <a:pt x="87" y="345"/>
                      </a:lnTo>
                      <a:lnTo>
                        <a:pt x="95" y="338"/>
                      </a:lnTo>
                      <a:lnTo>
                        <a:pt x="103" y="336"/>
                      </a:lnTo>
                      <a:lnTo>
                        <a:pt x="137" y="328"/>
                      </a:lnTo>
                      <a:lnTo>
                        <a:pt x="166" y="311"/>
                      </a:lnTo>
                      <a:lnTo>
                        <a:pt x="183" y="302"/>
                      </a:lnTo>
                      <a:lnTo>
                        <a:pt x="188" y="300"/>
                      </a:lnTo>
                      <a:lnTo>
                        <a:pt x="196" y="300"/>
                      </a:lnTo>
                      <a:lnTo>
                        <a:pt x="215" y="296"/>
                      </a:lnTo>
                      <a:lnTo>
                        <a:pt x="219" y="300"/>
                      </a:lnTo>
                      <a:lnTo>
                        <a:pt x="229" y="299"/>
                      </a:lnTo>
                      <a:lnTo>
                        <a:pt x="240" y="283"/>
                      </a:lnTo>
                      <a:lnTo>
                        <a:pt x="242" y="281"/>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194" name="Freeform 145"/>
                <p:cNvSpPr>
                  <a:spLocks noChangeAspect="1"/>
                </p:cNvSpPr>
                <p:nvPr/>
              </p:nvSpPr>
              <p:spPr bwMode="gray">
                <a:xfrm>
                  <a:off x="4669631" y="3429347"/>
                  <a:ext cx="131763" cy="98425"/>
                </a:xfrm>
                <a:custGeom>
                  <a:avLst/>
                  <a:gdLst/>
                  <a:ahLst/>
                  <a:cxnLst>
                    <a:cxn ang="0">
                      <a:pos x="242" y="9"/>
                    </a:cxn>
                    <a:cxn ang="0">
                      <a:pos x="182" y="49"/>
                    </a:cxn>
                    <a:cxn ang="0">
                      <a:pos x="113" y="91"/>
                    </a:cxn>
                    <a:cxn ang="0">
                      <a:pos x="83" y="96"/>
                    </a:cxn>
                    <a:cxn ang="0">
                      <a:pos x="64" y="119"/>
                    </a:cxn>
                    <a:cxn ang="0">
                      <a:pos x="46" y="162"/>
                    </a:cxn>
                    <a:cxn ang="0">
                      <a:pos x="16" y="188"/>
                    </a:cxn>
                    <a:cxn ang="0">
                      <a:pos x="1" y="224"/>
                    </a:cxn>
                    <a:cxn ang="0">
                      <a:pos x="1" y="259"/>
                    </a:cxn>
                    <a:cxn ang="0">
                      <a:pos x="5" y="267"/>
                    </a:cxn>
                    <a:cxn ang="0">
                      <a:pos x="11" y="275"/>
                    </a:cxn>
                    <a:cxn ang="0">
                      <a:pos x="15" y="284"/>
                    </a:cxn>
                    <a:cxn ang="0">
                      <a:pos x="24" y="291"/>
                    </a:cxn>
                    <a:cxn ang="0">
                      <a:pos x="35" y="294"/>
                    </a:cxn>
                    <a:cxn ang="0">
                      <a:pos x="40" y="295"/>
                    </a:cxn>
                    <a:cxn ang="0">
                      <a:pos x="53" y="290"/>
                    </a:cxn>
                    <a:cxn ang="0">
                      <a:pos x="79" y="283"/>
                    </a:cxn>
                    <a:cxn ang="0">
                      <a:pos x="107" y="285"/>
                    </a:cxn>
                    <a:cxn ang="0">
                      <a:pos x="119" y="290"/>
                    </a:cxn>
                    <a:cxn ang="0">
                      <a:pos x="130" y="306"/>
                    </a:cxn>
                    <a:cxn ang="0">
                      <a:pos x="141" y="305"/>
                    </a:cxn>
                    <a:cxn ang="0">
                      <a:pos x="138" y="281"/>
                    </a:cxn>
                    <a:cxn ang="0">
                      <a:pos x="133" y="259"/>
                    </a:cxn>
                    <a:cxn ang="0">
                      <a:pos x="127" y="240"/>
                    </a:cxn>
                    <a:cxn ang="0">
                      <a:pos x="149" y="221"/>
                    </a:cxn>
                    <a:cxn ang="0">
                      <a:pos x="199" y="222"/>
                    </a:cxn>
                    <a:cxn ang="0">
                      <a:pos x="246" y="227"/>
                    </a:cxn>
                    <a:cxn ang="0">
                      <a:pos x="275" y="217"/>
                    </a:cxn>
                    <a:cxn ang="0">
                      <a:pos x="317" y="227"/>
                    </a:cxn>
                    <a:cxn ang="0">
                      <a:pos x="336" y="224"/>
                    </a:cxn>
                    <a:cxn ang="0">
                      <a:pos x="344" y="214"/>
                    </a:cxn>
                    <a:cxn ang="0">
                      <a:pos x="350" y="208"/>
                    </a:cxn>
                    <a:cxn ang="0">
                      <a:pos x="364" y="195"/>
                    </a:cxn>
                    <a:cxn ang="0">
                      <a:pos x="387" y="197"/>
                    </a:cxn>
                    <a:cxn ang="0">
                      <a:pos x="410" y="185"/>
                    </a:cxn>
                    <a:cxn ang="0">
                      <a:pos x="415" y="177"/>
                    </a:cxn>
                    <a:cxn ang="0">
                      <a:pos x="417" y="171"/>
                    </a:cxn>
                    <a:cxn ang="0">
                      <a:pos x="398" y="150"/>
                    </a:cxn>
                    <a:cxn ang="0">
                      <a:pos x="408" y="145"/>
                    </a:cxn>
                    <a:cxn ang="0">
                      <a:pos x="402" y="130"/>
                    </a:cxn>
                    <a:cxn ang="0">
                      <a:pos x="387" y="133"/>
                    </a:cxn>
                    <a:cxn ang="0">
                      <a:pos x="368" y="131"/>
                    </a:cxn>
                    <a:cxn ang="0">
                      <a:pos x="345" y="108"/>
                    </a:cxn>
                    <a:cxn ang="0">
                      <a:pos x="317" y="70"/>
                    </a:cxn>
                    <a:cxn ang="0">
                      <a:pos x="302" y="39"/>
                    </a:cxn>
                    <a:cxn ang="0">
                      <a:pos x="290" y="26"/>
                    </a:cxn>
                    <a:cxn ang="0">
                      <a:pos x="295" y="0"/>
                    </a:cxn>
                  </a:cxnLst>
                  <a:rect l="0" t="0" r="r" b="b"/>
                  <a:pathLst>
                    <a:path w="417" h="307">
                      <a:moveTo>
                        <a:pt x="295" y="0"/>
                      </a:moveTo>
                      <a:lnTo>
                        <a:pt x="262" y="1"/>
                      </a:lnTo>
                      <a:lnTo>
                        <a:pt x="242" y="9"/>
                      </a:lnTo>
                      <a:lnTo>
                        <a:pt x="234" y="12"/>
                      </a:lnTo>
                      <a:lnTo>
                        <a:pt x="219" y="25"/>
                      </a:lnTo>
                      <a:lnTo>
                        <a:pt x="182" y="49"/>
                      </a:lnTo>
                      <a:lnTo>
                        <a:pt x="170" y="65"/>
                      </a:lnTo>
                      <a:lnTo>
                        <a:pt x="151" y="79"/>
                      </a:lnTo>
                      <a:lnTo>
                        <a:pt x="113" y="91"/>
                      </a:lnTo>
                      <a:lnTo>
                        <a:pt x="101" y="93"/>
                      </a:lnTo>
                      <a:lnTo>
                        <a:pt x="89" y="95"/>
                      </a:lnTo>
                      <a:lnTo>
                        <a:pt x="83" y="96"/>
                      </a:lnTo>
                      <a:lnTo>
                        <a:pt x="74" y="102"/>
                      </a:lnTo>
                      <a:lnTo>
                        <a:pt x="69" y="108"/>
                      </a:lnTo>
                      <a:lnTo>
                        <a:pt x="64" y="119"/>
                      </a:lnTo>
                      <a:lnTo>
                        <a:pt x="60" y="134"/>
                      </a:lnTo>
                      <a:lnTo>
                        <a:pt x="53" y="152"/>
                      </a:lnTo>
                      <a:lnTo>
                        <a:pt x="46" y="162"/>
                      </a:lnTo>
                      <a:lnTo>
                        <a:pt x="30" y="174"/>
                      </a:lnTo>
                      <a:lnTo>
                        <a:pt x="20" y="183"/>
                      </a:lnTo>
                      <a:lnTo>
                        <a:pt x="16" y="188"/>
                      </a:lnTo>
                      <a:lnTo>
                        <a:pt x="11" y="197"/>
                      </a:lnTo>
                      <a:lnTo>
                        <a:pt x="10" y="206"/>
                      </a:lnTo>
                      <a:lnTo>
                        <a:pt x="1" y="224"/>
                      </a:lnTo>
                      <a:lnTo>
                        <a:pt x="0" y="235"/>
                      </a:lnTo>
                      <a:lnTo>
                        <a:pt x="0" y="248"/>
                      </a:lnTo>
                      <a:lnTo>
                        <a:pt x="1" y="259"/>
                      </a:lnTo>
                      <a:lnTo>
                        <a:pt x="4" y="260"/>
                      </a:lnTo>
                      <a:lnTo>
                        <a:pt x="4" y="262"/>
                      </a:lnTo>
                      <a:lnTo>
                        <a:pt x="5" y="267"/>
                      </a:lnTo>
                      <a:lnTo>
                        <a:pt x="6" y="268"/>
                      </a:lnTo>
                      <a:lnTo>
                        <a:pt x="8" y="269"/>
                      </a:lnTo>
                      <a:lnTo>
                        <a:pt x="11" y="275"/>
                      </a:lnTo>
                      <a:lnTo>
                        <a:pt x="14" y="276"/>
                      </a:lnTo>
                      <a:lnTo>
                        <a:pt x="15" y="279"/>
                      </a:lnTo>
                      <a:lnTo>
                        <a:pt x="15" y="284"/>
                      </a:lnTo>
                      <a:lnTo>
                        <a:pt x="19" y="284"/>
                      </a:lnTo>
                      <a:lnTo>
                        <a:pt x="22" y="287"/>
                      </a:lnTo>
                      <a:lnTo>
                        <a:pt x="24" y="291"/>
                      </a:lnTo>
                      <a:lnTo>
                        <a:pt x="31" y="295"/>
                      </a:lnTo>
                      <a:lnTo>
                        <a:pt x="31" y="294"/>
                      </a:lnTo>
                      <a:lnTo>
                        <a:pt x="35" y="294"/>
                      </a:lnTo>
                      <a:lnTo>
                        <a:pt x="37" y="291"/>
                      </a:lnTo>
                      <a:lnTo>
                        <a:pt x="38" y="291"/>
                      </a:lnTo>
                      <a:lnTo>
                        <a:pt x="40" y="295"/>
                      </a:lnTo>
                      <a:lnTo>
                        <a:pt x="47" y="298"/>
                      </a:lnTo>
                      <a:lnTo>
                        <a:pt x="51" y="296"/>
                      </a:lnTo>
                      <a:lnTo>
                        <a:pt x="53" y="290"/>
                      </a:lnTo>
                      <a:lnTo>
                        <a:pt x="59" y="289"/>
                      </a:lnTo>
                      <a:lnTo>
                        <a:pt x="67" y="286"/>
                      </a:lnTo>
                      <a:lnTo>
                        <a:pt x="79" y="283"/>
                      </a:lnTo>
                      <a:lnTo>
                        <a:pt x="89" y="280"/>
                      </a:lnTo>
                      <a:lnTo>
                        <a:pt x="96" y="280"/>
                      </a:lnTo>
                      <a:lnTo>
                        <a:pt x="107" y="285"/>
                      </a:lnTo>
                      <a:lnTo>
                        <a:pt x="112" y="280"/>
                      </a:lnTo>
                      <a:lnTo>
                        <a:pt x="113" y="280"/>
                      </a:lnTo>
                      <a:lnTo>
                        <a:pt x="119" y="290"/>
                      </a:lnTo>
                      <a:lnTo>
                        <a:pt x="124" y="291"/>
                      </a:lnTo>
                      <a:lnTo>
                        <a:pt x="125" y="296"/>
                      </a:lnTo>
                      <a:lnTo>
                        <a:pt x="130" y="306"/>
                      </a:lnTo>
                      <a:lnTo>
                        <a:pt x="133" y="307"/>
                      </a:lnTo>
                      <a:lnTo>
                        <a:pt x="139" y="307"/>
                      </a:lnTo>
                      <a:lnTo>
                        <a:pt x="141" y="305"/>
                      </a:lnTo>
                      <a:lnTo>
                        <a:pt x="138" y="298"/>
                      </a:lnTo>
                      <a:lnTo>
                        <a:pt x="138" y="292"/>
                      </a:lnTo>
                      <a:lnTo>
                        <a:pt x="138" y="281"/>
                      </a:lnTo>
                      <a:lnTo>
                        <a:pt x="135" y="273"/>
                      </a:lnTo>
                      <a:lnTo>
                        <a:pt x="137" y="260"/>
                      </a:lnTo>
                      <a:lnTo>
                        <a:pt x="133" y="259"/>
                      </a:lnTo>
                      <a:lnTo>
                        <a:pt x="133" y="251"/>
                      </a:lnTo>
                      <a:lnTo>
                        <a:pt x="130" y="248"/>
                      </a:lnTo>
                      <a:lnTo>
                        <a:pt x="127" y="240"/>
                      </a:lnTo>
                      <a:lnTo>
                        <a:pt x="128" y="232"/>
                      </a:lnTo>
                      <a:lnTo>
                        <a:pt x="132" y="224"/>
                      </a:lnTo>
                      <a:lnTo>
                        <a:pt x="149" y="221"/>
                      </a:lnTo>
                      <a:lnTo>
                        <a:pt x="160" y="221"/>
                      </a:lnTo>
                      <a:lnTo>
                        <a:pt x="171" y="224"/>
                      </a:lnTo>
                      <a:lnTo>
                        <a:pt x="199" y="222"/>
                      </a:lnTo>
                      <a:lnTo>
                        <a:pt x="225" y="227"/>
                      </a:lnTo>
                      <a:lnTo>
                        <a:pt x="242" y="228"/>
                      </a:lnTo>
                      <a:lnTo>
                        <a:pt x="246" y="227"/>
                      </a:lnTo>
                      <a:lnTo>
                        <a:pt x="258" y="219"/>
                      </a:lnTo>
                      <a:lnTo>
                        <a:pt x="275" y="216"/>
                      </a:lnTo>
                      <a:lnTo>
                        <a:pt x="275" y="217"/>
                      </a:lnTo>
                      <a:lnTo>
                        <a:pt x="310" y="222"/>
                      </a:lnTo>
                      <a:lnTo>
                        <a:pt x="313" y="227"/>
                      </a:lnTo>
                      <a:lnTo>
                        <a:pt x="317" y="227"/>
                      </a:lnTo>
                      <a:lnTo>
                        <a:pt x="320" y="225"/>
                      </a:lnTo>
                      <a:lnTo>
                        <a:pt x="334" y="225"/>
                      </a:lnTo>
                      <a:lnTo>
                        <a:pt x="336" y="224"/>
                      </a:lnTo>
                      <a:lnTo>
                        <a:pt x="339" y="220"/>
                      </a:lnTo>
                      <a:lnTo>
                        <a:pt x="343" y="220"/>
                      </a:lnTo>
                      <a:lnTo>
                        <a:pt x="344" y="214"/>
                      </a:lnTo>
                      <a:lnTo>
                        <a:pt x="347" y="211"/>
                      </a:lnTo>
                      <a:lnTo>
                        <a:pt x="348" y="210"/>
                      </a:lnTo>
                      <a:lnTo>
                        <a:pt x="350" y="208"/>
                      </a:lnTo>
                      <a:lnTo>
                        <a:pt x="354" y="209"/>
                      </a:lnTo>
                      <a:lnTo>
                        <a:pt x="361" y="197"/>
                      </a:lnTo>
                      <a:lnTo>
                        <a:pt x="364" y="195"/>
                      </a:lnTo>
                      <a:lnTo>
                        <a:pt x="370" y="195"/>
                      </a:lnTo>
                      <a:lnTo>
                        <a:pt x="379" y="199"/>
                      </a:lnTo>
                      <a:lnTo>
                        <a:pt x="387" y="197"/>
                      </a:lnTo>
                      <a:lnTo>
                        <a:pt x="393" y="199"/>
                      </a:lnTo>
                      <a:lnTo>
                        <a:pt x="398" y="197"/>
                      </a:lnTo>
                      <a:lnTo>
                        <a:pt x="410" y="185"/>
                      </a:lnTo>
                      <a:lnTo>
                        <a:pt x="412" y="182"/>
                      </a:lnTo>
                      <a:lnTo>
                        <a:pt x="412" y="181"/>
                      </a:lnTo>
                      <a:lnTo>
                        <a:pt x="415" y="177"/>
                      </a:lnTo>
                      <a:lnTo>
                        <a:pt x="417" y="172"/>
                      </a:lnTo>
                      <a:lnTo>
                        <a:pt x="417" y="170"/>
                      </a:lnTo>
                      <a:lnTo>
                        <a:pt x="417" y="171"/>
                      </a:lnTo>
                      <a:lnTo>
                        <a:pt x="406" y="161"/>
                      </a:lnTo>
                      <a:lnTo>
                        <a:pt x="399" y="154"/>
                      </a:lnTo>
                      <a:lnTo>
                        <a:pt x="398" y="150"/>
                      </a:lnTo>
                      <a:lnTo>
                        <a:pt x="399" y="146"/>
                      </a:lnTo>
                      <a:lnTo>
                        <a:pt x="403" y="145"/>
                      </a:lnTo>
                      <a:lnTo>
                        <a:pt x="408" y="145"/>
                      </a:lnTo>
                      <a:lnTo>
                        <a:pt x="409" y="142"/>
                      </a:lnTo>
                      <a:lnTo>
                        <a:pt x="408" y="140"/>
                      </a:lnTo>
                      <a:lnTo>
                        <a:pt x="402" y="130"/>
                      </a:lnTo>
                      <a:lnTo>
                        <a:pt x="396" y="127"/>
                      </a:lnTo>
                      <a:lnTo>
                        <a:pt x="392" y="128"/>
                      </a:lnTo>
                      <a:lnTo>
                        <a:pt x="387" y="133"/>
                      </a:lnTo>
                      <a:lnTo>
                        <a:pt x="382" y="134"/>
                      </a:lnTo>
                      <a:lnTo>
                        <a:pt x="379" y="134"/>
                      </a:lnTo>
                      <a:lnTo>
                        <a:pt x="368" y="131"/>
                      </a:lnTo>
                      <a:lnTo>
                        <a:pt x="360" y="127"/>
                      </a:lnTo>
                      <a:lnTo>
                        <a:pt x="349" y="114"/>
                      </a:lnTo>
                      <a:lnTo>
                        <a:pt x="345" y="108"/>
                      </a:lnTo>
                      <a:lnTo>
                        <a:pt x="339" y="93"/>
                      </a:lnTo>
                      <a:lnTo>
                        <a:pt x="334" y="84"/>
                      </a:lnTo>
                      <a:lnTo>
                        <a:pt x="317" y="70"/>
                      </a:lnTo>
                      <a:lnTo>
                        <a:pt x="305" y="55"/>
                      </a:lnTo>
                      <a:lnTo>
                        <a:pt x="301" y="48"/>
                      </a:lnTo>
                      <a:lnTo>
                        <a:pt x="302" y="39"/>
                      </a:lnTo>
                      <a:lnTo>
                        <a:pt x="301" y="37"/>
                      </a:lnTo>
                      <a:lnTo>
                        <a:pt x="291" y="28"/>
                      </a:lnTo>
                      <a:lnTo>
                        <a:pt x="290" y="26"/>
                      </a:lnTo>
                      <a:lnTo>
                        <a:pt x="293" y="16"/>
                      </a:lnTo>
                      <a:lnTo>
                        <a:pt x="294" y="5"/>
                      </a:lnTo>
                      <a:lnTo>
                        <a:pt x="295" y="0"/>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195" name="Freeform 146"/>
                <p:cNvSpPr>
                  <a:spLocks noChangeAspect="1"/>
                </p:cNvSpPr>
                <p:nvPr/>
              </p:nvSpPr>
              <p:spPr bwMode="gray">
                <a:xfrm>
                  <a:off x="4906168" y="3469034"/>
                  <a:ext cx="133350" cy="195263"/>
                </a:xfrm>
                <a:custGeom>
                  <a:avLst/>
                  <a:gdLst/>
                  <a:ahLst/>
                  <a:cxnLst>
                    <a:cxn ang="0">
                      <a:pos x="220" y="581"/>
                    </a:cxn>
                    <a:cxn ang="0">
                      <a:pos x="170" y="579"/>
                    </a:cxn>
                    <a:cxn ang="0">
                      <a:pos x="74" y="585"/>
                    </a:cxn>
                    <a:cxn ang="0">
                      <a:pos x="79" y="536"/>
                    </a:cxn>
                    <a:cxn ang="0">
                      <a:pos x="75" y="520"/>
                    </a:cxn>
                    <a:cxn ang="0">
                      <a:pos x="63" y="502"/>
                    </a:cxn>
                    <a:cxn ang="0">
                      <a:pos x="68" y="494"/>
                    </a:cxn>
                    <a:cxn ang="0">
                      <a:pos x="58" y="484"/>
                    </a:cxn>
                    <a:cxn ang="0">
                      <a:pos x="32" y="480"/>
                    </a:cxn>
                    <a:cxn ang="0">
                      <a:pos x="11" y="456"/>
                    </a:cxn>
                    <a:cxn ang="0">
                      <a:pos x="3" y="448"/>
                    </a:cxn>
                    <a:cxn ang="0">
                      <a:pos x="7" y="432"/>
                    </a:cxn>
                    <a:cxn ang="0">
                      <a:pos x="19" y="400"/>
                    </a:cxn>
                    <a:cxn ang="0">
                      <a:pos x="39" y="358"/>
                    </a:cxn>
                    <a:cxn ang="0">
                      <a:pos x="62" y="328"/>
                    </a:cxn>
                    <a:cxn ang="0">
                      <a:pos x="101" y="323"/>
                    </a:cxn>
                    <a:cxn ang="0">
                      <a:pos x="130" y="339"/>
                    </a:cxn>
                    <a:cxn ang="0">
                      <a:pos x="143" y="350"/>
                    </a:cxn>
                    <a:cxn ang="0">
                      <a:pos x="168" y="342"/>
                    </a:cxn>
                    <a:cxn ang="0">
                      <a:pos x="198" y="280"/>
                    </a:cxn>
                    <a:cxn ang="0">
                      <a:pos x="210" y="241"/>
                    </a:cxn>
                    <a:cxn ang="0">
                      <a:pos x="238" y="217"/>
                    </a:cxn>
                    <a:cxn ang="0">
                      <a:pos x="249" y="171"/>
                    </a:cxn>
                    <a:cxn ang="0">
                      <a:pos x="263" y="131"/>
                    </a:cxn>
                    <a:cxn ang="0">
                      <a:pos x="279" y="95"/>
                    </a:cxn>
                    <a:cxn ang="0">
                      <a:pos x="307" y="77"/>
                    </a:cxn>
                    <a:cxn ang="0">
                      <a:pos x="327" y="48"/>
                    </a:cxn>
                    <a:cxn ang="0">
                      <a:pos x="323" y="23"/>
                    </a:cxn>
                    <a:cxn ang="0">
                      <a:pos x="310" y="15"/>
                    </a:cxn>
                    <a:cxn ang="0">
                      <a:pos x="332" y="0"/>
                    </a:cxn>
                    <a:cxn ang="0">
                      <a:pos x="340" y="4"/>
                    </a:cxn>
                    <a:cxn ang="0">
                      <a:pos x="355" y="48"/>
                    </a:cxn>
                    <a:cxn ang="0">
                      <a:pos x="349" y="90"/>
                    </a:cxn>
                    <a:cxn ang="0">
                      <a:pos x="374" y="140"/>
                    </a:cxn>
                    <a:cxn ang="0">
                      <a:pos x="376" y="157"/>
                    </a:cxn>
                    <a:cxn ang="0">
                      <a:pos x="337" y="154"/>
                    </a:cxn>
                    <a:cxn ang="0">
                      <a:pos x="315" y="159"/>
                    </a:cxn>
                    <a:cxn ang="0">
                      <a:pos x="311" y="192"/>
                    </a:cxn>
                    <a:cxn ang="0">
                      <a:pos x="338" y="215"/>
                    </a:cxn>
                    <a:cxn ang="0">
                      <a:pos x="360" y="230"/>
                    </a:cxn>
                    <a:cxn ang="0">
                      <a:pos x="376" y="292"/>
                    </a:cxn>
                    <a:cxn ang="0">
                      <a:pos x="370" y="323"/>
                    </a:cxn>
                    <a:cxn ang="0">
                      <a:pos x="343" y="369"/>
                    </a:cxn>
                    <a:cxn ang="0">
                      <a:pos x="335" y="407"/>
                    </a:cxn>
                    <a:cxn ang="0">
                      <a:pos x="345" y="458"/>
                    </a:cxn>
                    <a:cxn ang="0">
                      <a:pos x="390" y="528"/>
                    </a:cxn>
                    <a:cxn ang="0">
                      <a:pos x="418" y="559"/>
                    </a:cxn>
                    <a:cxn ang="0">
                      <a:pos x="413" y="615"/>
                    </a:cxn>
                    <a:cxn ang="0">
                      <a:pos x="366" y="592"/>
                    </a:cxn>
                    <a:cxn ang="0">
                      <a:pos x="264" y="585"/>
                    </a:cxn>
                  </a:cxnLst>
                  <a:rect l="0" t="0" r="r" b="b"/>
                  <a:pathLst>
                    <a:path w="420" h="615">
                      <a:moveTo>
                        <a:pt x="264" y="585"/>
                      </a:moveTo>
                      <a:lnTo>
                        <a:pt x="256" y="582"/>
                      </a:lnTo>
                      <a:lnTo>
                        <a:pt x="220" y="581"/>
                      </a:lnTo>
                      <a:lnTo>
                        <a:pt x="204" y="577"/>
                      </a:lnTo>
                      <a:lnTo>
                        <a:pt x="184" y="581"/>
                      </a:lnTo>
                      <a:lnTo>
                        <a:pt x="170" y="579"/>
                      </a:lnTo>
                      <a:lnTo>
                        <a:pt x="156" y="582"/>
                      </a:lnTo>
                      <a:lnTo>
                        <a:pt x="116" y="582"/>
                      </a:lnTo>
                      <a:lnTo>
                        <a:pt x="74" y="585"/>
                      </a:lnTo>
                      <a:lnTo>
                        <a:pt x="70" y="586"/>
                      </a:lnTo>
                      <a:lnTo>
                        <a:pt x="74" y="552"/>
                      </a:lnTo>
                      <a:lnTo>
                        <a:pt x="79" y="536"/>
                      </a:lnTo>
                      <a:lnTo>
                        <a:pt x="79" y="529"/>
                      </a:lnTo>
                      <a:lnTo>
                        <a:pt x="81" y="527"/>
                      </a:lnTo>
                      <a:lnTo>
                        <a:pt x="75" y="520"/>
                      </a:lnTo>
                      <a:lnTo>
                        <a:pt x="69" y="513"/>
                      </a:lnTo>
                      <a:lnTo>
                        <a:pt x="66" y="509"/>
                      </a:lnTo>
                      <a:lnTo>
                        <a:pt x="63" y="502"/>
                      </a:lnTo>
                      <a:lnTo>
                        <a:pt x="63" y="500"/>
                      </a:lnTo>
                      <a:lnTo>
                        <a:pt x="66" y="499"/>
                      </a:lnTo>
                      <a:lnTo>
                        <a:pt x="68" y="494"/>
                      </a:lnTo>
                      <a:lnTo>
                        <a:pt x="68" y="485"/>
                      </a:lnTo>
                      <a:lnTo>
                        <a:pt x="64" y="483"/>
                      </a:lnTo>
                      <a:lnTo>
                        <a:pt x="58" y="484"/>
                      </a:lnTo>
                      <a:lnTo>
                        <a:pt x="57" y="488"/>
                      </a:lnTo>
                      <a:lnTo>
                        <a:pt x="52" y="489"/>
                      </a:lnTo>
                      <a:lnTo>
                        <a:pt x="32" y="480"/>
                      </a:lnTo>
                      <a:lnTo>
                        <a:pt x="27" y="471"/>
                      </a:lnTo>
                      <a:lnTo>
                        <a:pt x="21" y="456"/>
                      </a:lnTo>
                      <a:lnTo>
                        <a:pt x="11" y="456"/>
                      </a:lnTo>
                      <a:lnTo>
                        <a:pt x="6" y="458"/>
                      </a:lnTo>
                      <a:lnTo>
                        <a:pt x="1" y="455"/>
                      </a:lnTo>
                      <a:lnTo>
                        <a:pt x="3" y="448"/>
                      </a:lnTo>
                      <a:lnTo>
                        <a:pt x="0" y="446"/>
                      </a:lnTo>
                      <a:lnTo>
                        <a:pt x="0" y="439"/>
                      </a:lnTo>
                      <a:lnTo>
                        <a:pt x="7" y="432"/>
                      </a:lnTo>
                      <a:lnTo>
                        <a:pt x="14" y="423"/>
                      </a:lnTo>
                      <a:lnTo>
                        <a:pt x="17" y="414"/>
                      </a:lnTo>
                      <a:lnTo>
                        <a:pt x="19" y="400"/>
                      </a:lnTo>
                      <a:lnTo>
                        <a:pt x="22" y="385"/>
                      </a:lnTo>
                      <a:lnTo>
                        <a:pt x="31" y="369"/>
                      </a:lnTo>
                      <a:lnTo>
                        <a:pt x="39" y="358"/>
                      </a:lnTo>
                      <a:lnTo>
                        <a:pt x="47" y="350"/>
                      </a:lnTo>
                      <a:lnTo>
                        <a:pt x="58" y="345"/>
                      </a:lnTo>
                      <a:lnTo>
                        <a:pt x="62" y="328"/>
                      </a:lnTo>
                      <a:lnTo>
                        <a:pt x="64" y="328"/>
                      </a:lnTo>
                      <a:lnTo>
                        <a:pt x="79" y="328"/>
                      </a:lnTo>
                      <a:lnTo>
                        <a:pt x="101" y="323"/>
                      </a:lnTo>
                      <a:lnTo>
                        <a:pt x="116" y="324"/>
                      </a:lnTo>
                      <a:lnTo>
                        <a:pt x="127" y="334"/>
                      </a:lnTo>
                      <a:lnTo>
                        <a:pt x="130" y="339"/>
                      </a:lnTo>
                      <a:lnTo>
                        <a:pt x="130" y="340"/>
                      </a:lnTo>
                      <a:lnTo>
                        <a:pt x="134" y="343"/>
                      </a:lnTo>
                      <a:lnTo>
                        <a:pt x="143" y="350"/>
                      </a:lnTo>
                      <a:lnTo>
                        <a:pt x="156" y="351"/>
                      </a:lnTo>
                      <a:lnTo>
                        <a:pt x="165" y="348"/>
                      </a:lnTo>
                      <a:lnTo>
                        <a:pt x="168" y="342"/>
                      </a:lnTo>
                      <a:lnTo>
                        <a:pt x="170" y="333"/>
                      </a:lnTo>
                      <a:lnTo>
                        <a:pt x="188" y="302"/>
                      </a:lnTo>
                      <a:lnTo>
                        <a:pt x="198" y="280"/>
                      </a:lnTo>
                      <a:lnTo>
                        <a:pt x="200" y="273"/>
                      </a:lnTo>
                      <a:lnTo>
                        <a:pt x="204" y="257"/>
                      </a:lnTo>
                      <a:lnTo>
                        <a:pt x="210" y="241"/>
                      </a:lnTo>
                      <a:lnTo>
                        <a:pt x="221" y="229"/>
                      </a:lnTo>
                      <a:lnTo>
                        <a:pt x="236" y="222"/>
                      </a:lnTo>
                      <a:lnTo>
                        <a:pt x="238" y="217"/>
                      </a:lnTo>
                      <a:lnTo>
                        <a:pt x="240" y="211"/>
                      </a:lnTo>
                      <a:lnTo>
                        <a:pt x="241" y="199"/>
                      </a:lnTo>
                      <a:lnTo>
                        <a:pt x="249" y="171"/>
                      </a:lnTo>
                      <a:lnTo>
                        <a:pt x="251" y="160"/>
                      </a:lnTo>
                      <a:lnTo>
                        <a:pt x="254" y="149"/>
                      </a:lnTo>
                      <a:lnTo>
                        <a:pt x="263" y="131"/>
                      </a:lnTo>
                      <a:lnTo>
                        <a:pt x="270" y="108"/>
                      </a:lnTo>
                      <a:lnTo>
                        <a:pt x="274" y="101"/>
                      </a:lnTo>
                      <a:lnTo>
                        <a:pt x="279" y="95"/>
                      </a:lnTo>
                      <a:lnTo>
                        <a:pt x="288" y="85"/>
                      </a:lnTo>
                      <a:lnTo>
                        <a:pt x="291" y="84"/>
                      </a:lnTo>
                      <a:lnTo>
                        <a:pt x="307" y="77"/>
                      </a:lnTo>
                      <a:lnTo>
                        <a:pt x="310" y="74"/>
                      </a:lnTo>
                      <a:lnTo>
                        <a:pt x="329" y="61"/>
                      </a:lnTo>
                      <a:lnTo>
                        <a:pt x="327" y="48"/>
                      </a:lnTo>
                      <a:lnTo>
                        <a:pt x="328" y="31"/>
                      </a:lnTo>
                      <a:lnTo>
                        <a:pt x="326" y="26"/>
                      </a:lnTo>
                      <a:lnTo>
                        <a:pt x="323" y="23"/>
                      </a:lnTo>
                      <a:lnTo>
                        <a:pt x="322" y="22"/>
                      </a:lnTo>
                      <a:lnTo>
                        <a:pt x="311" y="18"/>
                      </a:lnTo>
                      <a:lnTo>
                        <a:pt x="310" y="15"/>
                      </a:lnTo>
                      <a:lnTo>
                        <a:pt x="315" y="15"/>
                      </a:lnTo>
                      <a:lnTo>
                        <a:pt x="323" y="3"/>
                      </a:lnTo>
                      <a:lnTo>
                        <a:pt x="332" y="0"/>
                      </a:lnTo>
                      <a:lnTo>
                        <a:pt x="338" y="0"/>
                      </a:lnTo>
                      <a:lnTo>
                        <a:pt x="340" y="1"/>
                      </a:lnTo>
                      <a:lnTo>
                        <a:pt x="340" y="4"/>
                      </a:lnTo>
                      <a:lnTo>
                        <a:pt x="347" y="32"/>
                      </a:lnTo>
                      <a:lnTo>
                        <a:pt x="353" y="41"/>
                      </a:lnTo>
                      <a:lnTo>
                        <a:pt x="355" y="48"/>
                      </a:lnTo>
                      <a:lnTo>
                        <a:pt x="354" y="68"/>
                      </a:lnTo>
                      <a:lnTo>
                        <a:pt x="353" y="79"/>
                      </a:lnTo>
                      <a:lnTo>
                        <a:pt x="349" y="90"/>
                      </a:lnTo>
                      <a:lnTo>
                        <a:pt x="349" y="98"/>
                      </a:lnTo>
                      <a:lnTo>
                        <a:pt x="359" y="119"/>
                      </a:lnTo>
                      <a:lnTo>
                        <a:pt x="374" y="140"/>
                      </a:lnTo>
                      <a:lnTo>
                        <a:pt x="376" y="146"/>
                      </a:lnTo>
                      <a:lnTo>
                        <a:pt x="377" y="155"/>
                      </a:lnTo>
                      <a:lnTo>
                        <a:pt x="376" y="157"/>
                      </a:lnTo>
                      <a:lnTo>
                        <a:pt x="372" y="160"/>
                      </a:lnTo>
                      <a:lnTo>
                        <a:pt x="353" y="156"/>
                      </a:lnTo>
                      <a:lnTo>
                        <a:pt x="337" y="154"/>
                      </a:lnTo>
                      <a:lnTo>
                        <a:pt x="322" y="155"/>
                      </a:lnTo>
                      <a:lnTo>
                        <a:pt x="318" y="156"/>
                      </a:lnTo>
                      <a:lnTo>
                        <a:pt x="315" y="159"/>
                      </a:lnTo>
                      <a:lnTo>
                        <a:pt x="310" y="165"/>
                      </a:lnTo>
                      <a:lnTo>
                        <a:pt x="310" y="179"/>
                      </a:lnTo>
                      <a:lnTo>
                        <a:pt x="311" y="192"/>
                      </a:lnTo>
                      <a:lnTo>
                        <a:pt x="322" y="205"/>
                      </a:lnTo>
                      <a:lnTo>
                        <a:pt x="329" y="211"/>
                      </a:lnTo>
                      <a:lnTo>
                        <a:pt x="338" y="215"/>
                      </a:lnTo>
                      <a:lnTo>
                        <a:pt x="350" y="217"/>
                      </a:lnTo>
                      <a:lnTo>
                        <a:pt x="354" y="220"/>
                      </a:lnTo>
                      <a:lnTo>
                        <a:pt x="360" y="230"/>
                      </a:lnTo>
                      <a:lnTo>
                        <a:pt x="370" y="257"/>
                      </a:lnTo>
                      <a:lnTo>
                        <a:pt x="375" y="275"/>
                      </a:lnTo>
                      <a:lnTo>
                        <a:pt x="376" y="292"/>
                      </a:lnTo>
                      <a:lnTo>
                        <a:pt x="377" y="295"/>
                      </a:lnTo>
                      <a:lnTo>
                        <a:pt x="380" y="297"/>
                      </a:lnTo>
                      <a:lnTo>
                        <a:pt x="370" y="323"/>
                      </a:lnTo>
                      <a:lnTo>
                        <a:pt x="360" y="338"/>
                      </a:lnTo>
                      <a:lnTo>
                        <a:pt x="353" y="354"/>
                      </a:lnTo>
                      <a:lnTo>
                        <a:pt x="343" y="369"/>
                      </a:lnTo>
                      <a:lnTo>
                        <a:pt x="332" y="380"/>
                      </a:lnTo>
                      <a:lnTo>
                        <a:pt x="332" y="393"/>
                      </a:lnTo>
                      <a:lnTo>
                        <a:pt x="335" y="407"/>
                      </a:lnTo>
                      <a:lnTo>
                        <a:pt x="334" y="424"/>
                      </a:lnTo>
                      <a:lnTo>
                        <a:pt x="335" y="440"/>
                      </a:lnTo>
                      <a:lnTo>
                        <a:pt x="345" y="458"/>
                      </a:lnTo>
                      <a:lnTo>
                        <a:pt x="354" y="469"/>
                      </a:lnTo>
                      <a:lnTo>
                        <a:pt x="378" y="516"/>
                      </a:lnTo>
                      <a:lnTo>
                        <a:pt x="390" y="528"/>
                      </a:lnTo>
                      <a:lnTo>
                        <a:pt x="413" y="548"/>
                      </a:lnTo>
                      <a:lnTo>
                        <a:pt x="420" y="548"/>
                      </a:lnTo>
                      <a:lnTo>
                        <a:pt x="418" y="559"/>
                      </a:lnTo>
                      <a:lnTo>
                        <a:pt x="420" y="602"/>
                      </a:lnTo>
                      <a:lnTo>
                        <a:pt x="418" y="612"/>
                      </a:lnTo>
                      <a:lnTo>
                        <a:pt x="413" y="615"/>
                      </a:lnTo>
                      <a:lnTo>
                        <a:pt x="390" y="597"/>
                      </a:lnTo>
                      <a:lnTo>
                        <a:pt x="380" y="597"/>
                      </a:lnTo>
                      <a:lnTo>
                        <a:pt x="366" y="592"/>
                      </a:lnTo>
                      <a:lnTo>
                        <a:pt x="351" y="591"/>
                      </a:lnTo>
                      <a:lnTo>
                        <a:pt x="340" y="585"/>
                      </a:lnTo>
                      <a:lnTo>
                        <a:pt x="264" y="585"/>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196" name="Freeform 147"/>
                <p:cNvSpPr>
                  <a:spLocks noChangeAspect="1"/>
                </p:cNvSpPr>
                <p:nvPr/>
              </p:nvSpPr>
              <p:spPr bwMode="gray">
                <a:xfrm>
                  <a:off x="4772818" y="3475384"/>
                  <a:ext cx="52388" cy="107950"/>
                </a:xfrm>
                <a:custGeom>
                  <a:avLst/>
                  <a:gdLst/>
                  <a:ahLst/>
                  <a:cxnLst>
                    <a:cxn ang="0">
                      <a:pos x="147" y="30"/>
                    </a:cxn>
                    <a:cxn ang="0">
                      <a:pos x="128" y="12"/>
                    </a:cxn>
                    <a:cxn ang="0">
                      <a:pos x="114" y="0"/>
                    </a:cxn>
                    <a:cxn ang="0">
                      <a:pos x="101" y="5"/>
                    </a:cxn>
                    <a:cxn ang="0">
                      <a:pos x="90" y="12"/>
                    </a:cxn>
                    <a:cxn ang="0">
                      <a:pos x="90" y="25"/>
                    </a:cxn>
                    <a:cxn ang="0">
                      <a:pos x="90" y="26"/>
                    </a:cxn>
                    <a:cxn ang="0">
                      <a:pos x="85" y="35"/>
                    </a:cxn>
                    <a:cxn ang="0">
                      <a:pos x="83" y="39"/>
                    </a:cxn>
                    <a:cxn ang="0">
                      <a:pos x="66" y="53"/>
                    </a:cxn>
                    <a:cxn ang="0">
                      <a:pos x="52" y="53"/>
                    </a:cxn>
                    <a:cxn ang="0">
                      <a:pos x="37" y="49"/>
                    </a:cxn>
                    <a:cxn ang="0">
                      <a:pos x="27" y="63"/>
                    </a:cxn>
                    <a:cxn ang="0">
                      <a:pos x="21" y="64"/>
                    </a:cxn>
                    <a:cxn ang="0">
                      <a:pos x="17" y="68"/>
                    </a:cxn>
                    <a:cxn ang="0">
                      <a:pos x="12" y="74"/>
                    </a:cxn>
                    <a:cxn ang="0">
                      <a:pos x="6" y="80"/>
                    </a:cxn>
                    <a:cxn ang="0">
                      <a:pos x="1" y="95"/>
                    </a:cxn>
                    <a:cxn ang="0">
                      <a:pos x="0" y="113"/>
                    </a:cxn>
                    <a:cxn ang="0">
                      <a:pos x="11" y="121"/>
                    </a:cxn>
                    <a:cxn ang="0">
                      <a:pos x="20" y="124"/>
                    </a:cxn>
                    <a:cxn ang="0">
                      <a:pos x="41" y="159"/>
                    </a:cxn>
                    <a:cxn ang="0">
                      <a:pos x="50" y="189"/>
                    </a:cxn>
                    <a:cxn ang="0">
                      <a:pos x="54" y="204"/>
                    </a:cxn>
                    <a:cxn ang="0">
                      <a:pos x="58" y="234"/>
                    </a:cxn>
                    <a:cxn ang="0">
                      <a:pos x="54" y="308"/>
                    </a:cxn>
                    <a:cxn ang="0">
                      <a:pos x="58" y="331"/>
                    </a:cxn>
                    <a:cxn ang="0">
                      <a:pos x="61" y="339"/>
                    </a:cxn>
                    <a:cxn ang="0">
                      <a:pos x="112" y="337"/>
                    </a:cxn>
                    <a:cxn ang="0">
                      <a:pos x="107" y="295"/>
                    </a:cxn>
                    <a:cxn ang="0">
                      <a:pos x="113" y="265"/>
                    </a:cxn>
                    <a:cxn ang="0">
                      <a:pos x="113" y="215"/>
                    </a:cxn>
                    <a:cxn ang="0">
                      <a:pos x="129" y="183"/>
                    </a:cxn>
                    <a:cxn ang="0">
                      <a:pos x="133" y="159"/>
                    </a:cxn>
                    <a:cxn ang="0">
                      <a:pos x="156" y="138"/>
                    </a:cxn>
                    <a:cxn ang="0">
                      <a:pos x="160" y="129"/>
                    </a:cxn>
                    <a:cxn ang="0">
                      <a:pos x="160" y="124"/>
                    </a:cxn>
                    <a:cxn ang="0">
                      <a:pos x="155" y="117"/>
                    </a:cxn>
                    <a:cxn ang="0">
                      <a:pos x="160" y="109"/>
                    </a:cxn>
                    <a:cxn ang="0">
                      <a:pos x="166" y="107"/>
                    </a:cxn>
                    <a:cxn ang="0">
                      <a:pos x="162" y="74"/>
                    </a:cxn>
                    <a:cxn ang="0">
                      <a:pos x="151" y="59"/>
                    </a:cxn>
                    <a:cxn ang="0">
                      <a:pos x="151" y="43"/>
                    </a:cxn>
                  </a:cxnLst>
                  <a:rect l="0" t="0" r="r" b="b"/>
                  <a:pathLst>
                    <a:path w="166" h="340">
                      <a:moveTo>
                        <a:pt x="156" y="37"/>
                      </a:moveTo>
                      <a:lnTo>
                        <a:pt x="147" y="30"/>
                      </a:lnTo>
                      <a:lnTo>
                        <a:pt x="140" y="25"/>
                      </a:lnTo>
                      <a:lnTo>
                        <a:pt x="128" y="12"/>
                      </a:lnTo>
                      <a:lnTo>
                        <a:pt x="117" y="1"/>
                      </a:lnTo>
                      <a:lnTo>
                        <a:pt x="114" y="0"/>
                      </a:lnTo>
                      <a:lnTo>
                        <a:pt x="106" y="4"/>
                      </a:lnTo>
                      <a:lnTo>
                        <a:pt x="101" y="5"/>
                      </a:lnTo>
                      <a:lnTo>
                        <a:pt x="90" y="8"/>
                      </a:lnTo>
                      <a:lnTo>
                        <a:pt x="90" y="12"/>
                      </a:lnTo>
                      <a:lnTo>
                        <a:pt x="97" y="21"/>
                      </a:lnTo>
                      <a:lnTo>
                        <a:pt x="90" y="25"/>
                      </a:lnTo>
                      <a:lnTo>
                        <a:pt x="90" y="24"/>
                      </a:lnTo>
                      <a:lnTo>
                        <a:pt x="90" y="26"/>
                      </a:lnTo>
                      <a:lnTo>
                        <a:pt x="88" y="31"/>
                      </a:lnTo>
                      <a:lnTo>
                        <a:pt x="85" y="35"/>
                      </a:lnTo>
                      <a:lnTo>
                        <a:pt x="85" y="36"/>
                      </a:lnTo>
                      <a:lnTo>
                        <a:pt x="83" y="39"/>
                      </a:lnTo>
                      <a:lnTo>
                        <a:pt x="71" y="51"/>
                      </a:lnTo>
                      <a:lnTo>
                        <a:pt x="66" y="53"/>
                      </a:lnTo>
                      <a:lnTo>
                        <a:pt x="60" y="51"/>
                      </a:lnTo>
                      <a:lnTo>
                        <a:pt x="52" y="53"/>
                      </a:lnTo>
                      <a:lnTo>
                        <a:pt x="43" y="49"/>
                      </a:lnTo>
                      <a:lnTo>
                        <a:pt x="37" y="49"/>
                      </a:lnTo>
                      <a:lnTo>
                        <a:pt x="34" y="51"/>
                      </a:lnTo>
                      <a:lnTo>
                        <a:pt x="27" y="63"/>
                      </a:lnTo>
                      <a:lnTo>
                        <a:pt x="23" y="62"/>
                      </a:lnTo>
                      <a:lnTo>
                        <a:pt x="21" y="64"/>
                      </a:lnTo>
                      <a:lnTo>
                        <a:pt x="20" y="65"/>
                      </a:lnTo>
                      <a:lnTo>
                        <a:pt x="17" y="68"/>
                      </a:lnTo>
                      <a:lnTo>
                        <a:pt x="16" y="74"/>
                      </a:lnTo>
                      <a:lnTo>
                        <a:pt x="12" y="74"/>
                      </a:lnTo>
                      <a:lnTo>
                        <a:pt x="9" y="78"/>
                      </a:lnTo>
                      <a:lnTo>
                        <a:pt x="6" y="80"/>
                      </a:lnTo>
                      <a:lnTo>
                        <a:pt x="5" y="87"/>
                      </a:lnTo>
                      <a:lnTo>
                        <a:pt x="1" y="95"/>
                      </a:lnTo>
                      <a:lnTo>
                        <a:pt x="0" y="105"/>
                      </a:lnTo>
                      <a:lnTo>
                        <a:pt x="0" y="113"/>
                      </a:lnTo>
                      <a:lnTo>
                        <a:pt x="5" y="117"/>
                      </a:lnTo>
                      <a:lnTo>
                        <a:pt x="11" y="121"/>
                      </a:lnTo>
                      <a:lnTo>
                        <a:pt x="15" y="121"/>
                      </a:lnTo>
                      <a:lnTo>
                        <a:pt x="20" y="124"/>
                      </a:lnTo>
                      <a:lnTo>
                        <a:pt x="32" y="139"/>
                      </a:lnTo>
                      <a:lnTo>
                        <a:pt x="41" y="159"/>
                      </a:lnTo>
                      <a:lnTo>
                        <a:pt x="47" y="180"/>
                      </a:lnTo>
                      <a:lnTo>
                        <a:pt x="50" y="189"/>
                      </a:lnTo>
                      <a:lnTo>
                        <a:pt x="52" y="195"/>
                      </a:lnTo>
                      <a:lnTo>
                        <a:pt x="54" y="204"/>
                      </a:lnTo>
                      <a:lnTo>
                        <a:pt x="56" y="215"/>
                      </a:lnTo>
                      <a:lnTo>
                        <a:pt x="58" y="234"/>
                      </a:lnTo>
                      <a:lnTo>
                        <a:pt x="58" y="285"/>
                      </a:lnTo>
                      <a:lnTo>
                        <a:pt x="54" y="308"/>
                      </a:lnTo>
                      <a:lnTo>
                        <a:pt x="54" y="318"/>
                      </a:lnTo>
                      <a:lnTo>
                        <a:pt x="58" y="331"/>
                      </a:lnTo>
                      <a:lnTo>
                        <a:pt x="60" y="338"/>
                      </a:lnTo>
                      <a:lnTo>
                        <a:pt x="61" y="339"/>
                      </a:lnTo>
                      <a:lnTo>
                        <a:pt x="68" y="340"/>
                      </a:lnTo>
                      <a:lnTo>
                        <a:pt x="112" y="337"/>
                      </a:lnTo>
                      <a:lnTo>
                        <a:pt x="109" y="334"/>
                      </a:lnTo>
                      <a:lnTo>
                        <a:pt x="107" y="295"/>
                      </a:lnTo>
                      <a:lnTo>
                        <a:pt x="108" y="286"/>
                      </a:lnTo>
                      <a:lnTo>
                        <a:pt x="113" y="265"/>
                      </a:lnTo>
                      <a:lnTo>
                        <a:pt x="112" y="235"/>
                      </a:lnTo>
                      <a:lnTo>
                        <a:pt x="113" y="215"/>
                      </a:lnTo>
                      <a:lnTo>
                        <a:pt x="117" y="203"/>
                      </a:lnTo>
                      <a:lnTo>
                        <a:pt x="129" y="183"/>
                      </a:lnTo>
                      <a:lnTo>
                        <a:pt x="130" y="168"/>
                      </a:lnTo>
                      <a:lnTo>
                        <a:pt x="133" y="159"/>
                      </a:lnTo>
                      <a:lnTo>
                        <a:pt x="141" y="149"/>
                      </a:lnTo>
                      <a:lnTo>
                        <a:pt x="156" y="138"/>
                      </a:lnTo>
                      <a:lnTo>
                        <a:pt x="156" y="132"/>
                      </a:lnTo>
                      <a:lnTo>
                        <a:pt x="160" y="129"/>
                      </a:lnTo>
                      <a:lnTo>
                        <a:pt x="160" y="128"/>
                      </a:lnTo>
                      <a:lnTo>
                        <a:pt x="160" y="124"/>
                      </a:lnTo>
                      <a:lnTo>
                        <a:pt x="155" y="119"/>
                      </a:lnTo>
                      <a:lnTo>
                        <a:pt x="155" y="117"/>
                      </a:lnTo>
                      <a:lnTo>
                        <a:pt x="157" y="111"/>
                      </a:lnTo>
                      <a:lnTo>
                        <a:pt x="160" y="109"/>
                      </a:lnTo>
                      <a:lnTo>
                        <a:pt x="165" y="109"/>
                      </a:lnTo>
                      <a:lnTo>
                        <a:pt x="166" y="107"/>
                      </a:lnTo>
                      <a:lnTo>
                        <a:pt x="166" y="89"/>
                      </a:lnTo>
                      <a:lnTo>
                        <a:pt x="162" y="74"/>
                      </a:lnTo>
                      <a:lnTo>
                        <a:pt x="161" y="69"/>
                      </a:lnTo>
                      <a:lnTo>
                        <a:pt x="151" y="59"/>
                      </a:lnTo>
                      <a:lnTo>
                        <a:pt x="150" y="54"/>
                      </a:lnTo>
                      <a:lnTo>
                        <a:pt x="151" y="43"/>
                      </a:lnTo>
                      <a:lnTo>
                        <a:pt x="156" y="37"/>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197" name="Freeform 148"/>
                <p:cNvSpPr>
                  <a:spLocks noChangeAspect="1"/>
                </p:cNvSpPr>
                <p:nvPr/>
              </p:nvSpPr>
              <p:spPr bwMode="gray">
                <a:xfrm>
                  <a:off x="4991892" y="3275359"/>
                  <a:ext cx="187325" cy="287338"/>
                </a:xfrm>
                <a:custGeom>
                  <a:avLst/>
                  <a:gdLst/>
                  <a:ahLst/>
                  <a:cxnLst>
                    <a:cxn ang="0">
                      <a:pos x="99" y="122"/>
                    </a:cxn>
                    <a:cxn ang="0">
                      <a:pos x="106" y="143"/>
                    </a:cxn>
                    <a:cxn ang="0">
                      <a:pos x="122" y="160"/>
                    </a:cxn>
                    <a:cxn ang="0">
                      <a:pos x="117" y="276"/>
                    </a:cxn>
                    <a:cxn ang="0">
                      <a:pos x="19" y="479"/>
                    </a:cxn>
                    <a:cxn ang="0">
                      <a:pos x="13" y="502"/>
                    </a:cxn>
                    <a:cxn ang="0">
                      <a:pos x="3" y="520"/>
                    </a:cxn>
                    <a:cxn ang="0">
                      <a:pos x="30" y="534"/>
                    </a:cxn>
                    <a:cxn ang="0">
                      <a:pos x="57" y="568"/>
                    </a:cxn>
                    <a:cxn ang="0">
                      <a:pos x="83" y="571"/>
                    </a:cxn>
                    <a:cxn ang="0">
                      <a:pos x="95" y="587"/>
                    </a:cxn>
                    <a:cxn ang="0">
                      <a:pos x="68" y="608"/>
                    </a:cxn>
                    <a:cxn ang="0">
                      <a:pos x="77" y="640"/>
                    </a:cxn>
                    <a:cxn ang="0">
                      <a:pos x="84" y="676"/>
                    </a:cxn>
                    <a:cxn ang="0">
                      <a:pos x="79" y="706"/>
                    </a:cxn>
                    <a:cxn ang="0">
                      <a:pos x="106" y="754"/>
                    </a:cxn>
                    <a:cxn ang="0">
                      <a:pos x="102" y="768"/>
                    </a:cxn>
                    <a:cxn ang="0">
                      <a:pos x="52" y="763"/>
                    </a:cxn>
                    <a:cxn ang="0">
                      <a:pos x="40" y="773"/>
                    </a:cxn>
                    <a:cxn ang="0">
                      <a:pos x="52" y="813"/>
                    </a:cxn>
                    <a:cxn ang="0">
                      <a:pos x="80" y="825"/>
                    </a:cxn>
                    <a:cxn ang="0">
                      <a:pos x="100" y="865"/>
                    </a:cxn>
                    <a:cxn ang="0">
                      <a:pos x="107" y="903"/>
                    </a:cxn>
                    <a:cxn ang="0">
                      <a:pos x="122" y="902"/>
                    </a:cxn>
                    <a:cxn ang="0">
                      <a:pos x="139" y="903"/>
                    </a:cxn>
                    <a:cxn ang="0">
                      <a:pos x="167" y="892"/>
                    </a:cxn>
                    <a:cxn ang="0">
                      <a:pos x="175" y="882"/>
                    </a:cxn>
                    <a:cxn ang="0">
                      <a:pos x="185" y="889"/>
                    </a:cxn>
                    <a:cxn ang="0">
                      <a:pos x="198" y="897"/>
                    </a:cxn>
                    <a:cxn ang="0">
                      <a:pos x="215" y="888"/>
                    </a:cxn>
                    <a:cxn ang="0">
                      <a:pos x="245" y="875"/>
                    </a:cxn>
                    <a:cxn ang="0">
                      <a:pos x="267" y="871"/>
                    </a:cxn>
                    <a:cxn ang="0">
                      <a:pos x="294" y="864"/>
                    </a:cxn>
                    <a:cxn ang="0">
                      <a:pos x="306" y="857"/>
                    </a:cxn>
                    <a:cxn ang="0">
                      <a:pos x="316" y="841"/>
                    </a:cxn>
                    <a:cxn ang="0">
                      <a:pos x="307" y="827"/>
                    </a:cxn>
                    <a:cxn ang="0">
                      <a:pos x="321" y="818"/>
                    </a:cxn>
                    <a:cxn ang="0">
                      <a:pos x="354" y="814"/>
                    </a:cxn>
                    <a:cxn ang="0">
                      <a:pos x="379" y="811"/>
                    </a:cxn>
                    <a:cxn ang="0">
                      <a:pos x="393" y="807"/>
                    </a:cxn>
                    <a:cxn ang="0">
                      <a:pos x="417" y="792"/>
                    </a:cxn>
                    <a:cxn ang="0">
                      <a:pos x="440" y="763"/>
                    </a:cxn>
                    <a:cxn ang="0">
                      <a:pos x="455" y="749"/>
                    </a:cxn>
                    <a:cxn ang="0">
                      <a:pos x="467" y="720"/>
                    </a:cxn>
                    <a:cxn ang="0">
                      <a:pos x="495" y="711"/>
                    </a:cxn>
                    <a:cxn ang="0">
                      <a:pos x="524" y="701"/>
                    </a:cxn>
                    <a:cxn ang="0">
                      <a:pos x="518" y="679"/>
                    </a:cxn>
                    <a:cxn ang="0">
                      <a:pos x="498" y="640"/>
                    </a:cxn>
                    <a:cxn ang="0">
                      <a:pos x="478" y="612"/>
                    </a:cxn>
                    <a:cxn ang="0">
                      <a:pos x="470" y="597"/>
                    </a:cxn>
                    <a:cxn ang="0">
                      <a:pos x="479" y="572"/>
                    </a:cxn>
                    <a:cxn ang="0">
                      <a:pos x="484" y="544"/>
                    </a:cxn>
                    <a:cxn ang="0">
                      <a:pos x="494" y="533"/>
                    </a:cxn>
                    <a:cxn ang="0">
                      <a:pos x="509" y="494"/>
                    </a:cxn>
                    <a:cxn ang="0">
                      <a:pos x="526" y="455"/>
                    </a:cxn>
                    <a:cxn ang="0">
                      <a:pos x="542" y="443"/>
                    </a:cxn>
                    <a:cxn ang="0">
                      <a:pos x="586" y="441"/>
                    </a:cxn>
                    <a:cxn ang="0">
                      <a:pos x="588" y="283"/>
                    </a:cxn>
                    <a:cxn ang="0">
                      <a:pos x="532" y="202"/>
                    </a:cxn>
                    <a:cxn ang="0">
                      <a:pos x="391" y="129"/>
                    </a:cxn>
                    <a:cxn ang="0">
                      <a:pos x="251" y="54"/>
                    </a:cxn>
                    <a:cxn ang="0">
                      <a:pos x="147" y="0"/>
                    </a:cxn>
                    <a:cxn ang="0">
                      <a:pos x="91" y="106"/>
                    </a:cxn>
                  </a:cxnLst>
                  <a:rect l="0" t="0" r="r" b="b"/>
                  <a:pathLst>
                    <a:path w="588" h="905">
                      <a:moveTo>
                        <a:pt x="91" y="106"/>
                      </a:moveTo>
                      <a:lnTo>
                        <a:pt x="94" y="112"/>
                      </a:lnTo>
                      <a:lnTo>
                        <a:pt x="99" y="122"/>
                      </a:lnTo>
                      <a:lnTo>
                        <a:pt x="99" y="124"/>
                      </a:lnTo>
                      <a:lnTo>
                        <a:pt x="102" y="131"/>
                      </a:lnTo>
                      <a:lnTo>
                        <a:pt x="106" y="143"/>
                      </a:lnTo>
                      <a:lnTo>
                        <a:pt x="110" y="149"/>
                      </a:lnTo>
                      <a:lnTo>
                        <a:pt x="116" y="155"/>
                      </a:lnTo>
                      <a:lnTo>
                        <a:pt x="122" y="160"/>
                      </a:lnTo>
                      <a:lnTo>
                        <a:pt x="145" y="173"/>
                      </a:lnTo>
                      <a:lnTo>
                        <a:pt x="132" y="197"/>
                      </a:lnTo>
                      <a:lnTo>
                        <a:pt x="117" y="276"/>
                      </a:lnTo>
                      <a:lnTo>
                        <a:pt x="111" y="375"/>
                      </a:lnTo>
                      <a:lnTo>
                        <a:pt x="107" y="380"/>
                      </a:lnTo>
                      <a:lnTo>
                        <a:pt x="19" y="479"/>
                      </a:lnTo>
                      <a:lnTo>
                        <a:pt x="19" y="490"/>
                      </a:lnTo>
                      <a:lnTo>
                        <a:pt x="13" y="493"/>
                      </a:lnTo>
                      <a:lnTo>
                        <a:pt x="13" y="502"/>
                      </a:lnTo>
                      <a:lnTo>
                        <a:pt x="5" y="504"/>
                      </a:lnTo>
                      <a:lnTo>
                        <a:pt x="0" y="509"/>
                      </a:lnTo>
                      <a:lnTo>
                        <a:pt x="3" y="520"/>
                      </a:lnTo>
                      <a:lnTo>
                        <a:pt x="19" y="525"/>
                      </a:lnTo>
                      <a:lnTo>
                        <a:pt x="22" y="531"/>
                      </a:lnTo>
                      <a:lnTo>
                        <a:pt x="30" y="534"/>
                      </a:lnTo>
                      <a:lnTo>
                        <a:pt x="36" y="543"/>
                      </a:lnTo>
                      <a:lnTo>
                        <a:pt x="40" y="564"/>
                      </a:lnTo>
                      <a:lnTo>
                        <a:pt x="57" y="568"/>
                      </a:lnTo>
                      <a:lnTo>
                        <a:pt x="69" y="565"/>
                      </a:lnTo>
                      <a:lnTo>
                        <a:pt x="75" y="569"/>
                      </a:lnTo>
                      <a:lnTo>
                        <a:pt x="83" y="571"/>
                      </a:lnTo>
                      <a:lnTo>
                        <a:pt x="90" y="569"/>
                      </a:lnTo>
                      <a:lnTo>
                        <a:pt x="97" y="582"/>
                      </a:lnTo>
                      <a:lnTo>
                        <a:pt x="95" y="587"/>
                      </a:lnTo>
                      <a:lnTo>
                        <a:pt x="94" y="596"/>
                      </a:lnTo>
                      <a:lnTo>
                        <a:pt x="84" y="603"/>
                      </a:lnTo>
                      <a:lnTo>
                        <a:pt x="68" y="608"/>
                      </a:lnTo>
                      <a:lnTo>
                        <a:pt x="70" y="609"/>
                      </a:lnTo>
                      <a:lnTo>
                        <a:pt x="70" y="612"/>
                      </a:lnTo>
                      <a:lnTo>
                        <a:pt x="77" y="640"/>
                      </a:lnTo>
                      <a:lnTo>
                        <a:pt x="83" y="649"/>
                      </a:lnTo>
                      <a:lnTo>
                        <a:pt x="85" y="656"/>
                      </a:lnTo>
                      <a:lnTo>
                        <a:pt x="84" y="676"/>
                      </a:lnTo>
                      <a:lnTo>
                        <a:pt x="83" y="687"/>
                      </a:lnTo>
                      <a:lnTo>
                        <a:pt x="79" y="698"/>
                      </a:lnTo>
                      <a:lnTo>
                        <a:pt x="79" y="706"/>
                      </a:lnTo>
                      <a:lnTo>
                        <a:pt x="89" y="727"/>
                      </a:lnTo>
                      <a:lnTo>
                        <a:pt x="104" y="748"/>
                      </a:lnTo>
                      <a:lnTo>
                        <a:pt x="106" y="754"/>
                      </a:lnTo>
                      <a:lnTo>
                        <a:pt x="107" y="763"/>
                      </a:lnTo>
                      <a:lnTo>
                        <a:pt x="106" y="765"/>
                      </a:lnTo>
                      <a:lnTo>
                        <a:pt x="102" y="768"/>
                      </a:lnTo>
                      <a:lnTo>
                        <a:pt x="83" y="764"/>
                      </a:lnTo>
                      <a:lnTo>
                        <a:pt x="67" y="762"/>
                      </a:lnTo>
                      <a:lnTo>
                        <a:pt x="52" y="763"/>
                      </a:lnTo>
                      <a:lnTo>
                        <a:pt x="48" y="764"/>
                      </a:lnTo>
                      <a:lnTo>
                        <a:pt x="45" y="767"/>
                      </a:lnTo>
                      <a:lnTo>
                        <a:pt x="40" y="773"/>
                      </a:lnTo>
                      <a:lnTo>
                        <a:pt x="40" y="787"/>
                      </a:lnTo>
                      <a:lnTo>
                        <a:pt x="41" y="800"/>
                      </a:lnTo>
                      <a:lnTo>
                        <a:pt x="52" y="813"/>
                      </a:lnTo>
                      <a:lnTo>
                        <a:pt x="59" y="819"/>
                      </a:lnTo>
                      <a:lnTo>
                        <a:pt x="68" y="823"/>
                      </a:lnTo>
                      <a:lnTo>
                        <a:pt x="80" y="825"/>
                      </a:lnTo>
                      <a:lnTo>
                        <a:pt x="84" y="828"/>
                      </a:lnTo>
                      <a:lnTo>
                        <a:pt x="90" y="838"/>
                      </a:lnTo>
                      <a:lnTo>
                        <a:pt x="100" y="865"/>
                      </a:lnTo>
                      <a:lnTo>
                        <a:pt x="105" y="883"/>
                      </a:lnTo>
                      <a:lnTo>
                        <a:pt x="106" y="900"/>
                      </a:lnTo>
                      <a:lnTo>
                        <a:pt x="107" y="903"/>
                      </a:lnTo>
                      <a:lnTo>
                        <a:pt x="110" y="905"/>
                      </a:lnTo>
                      <a:lnTo>
                        <a:pt x="113" y="903"/>
                      </a:lnTo>
                      <a:lnTo>
                        <a:pt x="122" y="902"/>
                      </a:lnTo>
                      <a:lnTo>
                        <a:pt x="128" y="900"/>
                      </a:lnTo>
                      <a:lnTo>
                        <a:pt x="133" y="900"/>
                      </a:lnTo>
                      <a:lnTo>
                        <a:pt x="139" y="903"/>
                      </a:lnTo>
                      <a:lnTo>
                        <a:pt x="144" y="902"/>
                      </a:lnTo>
                      <a:lnTo>
                        <a:pt x="154" y="894"/>
                      </a:lnTo>
                      <a:lnTo>
                        <a:pt x="167" y="892"/>
                      </a:lnTo>
                      <a:lnTo>
                        <a:pt x="170" y="884"/>
                      </a:lnTo>
                      <a:lnTo>
                        <a:pt x="174" y="884"/>
                      </a:lnTo>
                      <a:lnTo>
                        <a:pt x="175" y="882"/>
                      </a:lnTo>
                      <a:lnTo>
                        <a:pt x="178" y="882"/>
                      </a:lnTo>
                      <a:lnTo>
                        <a:pt x="181" y="883"/>
                      </a:lnTo>
                      <a:lnTo>
                        <a:pt x="185" y="889"/>
                      </a:lnTo>
                      <a:lnTo>
                        <a:pt x="187" y="892"/>
                      </a:lnTo>
                      <a:lnTo>
                        <a:pt x="194" y="898"/>
                      </a:lnTo>
                      <a:lnTo>
                        <a:pt x="198" y="897"/>
                      </a:lnTo>
                      <a:lnTo>
                        <a:pt x="201" y="893"/>
                      </a:lnTo>
                      <a:lnTo>
                        <a:pt x="209" y="892"/>
                      </a:lnTo>
                      <a:lnTo>
                        <a:pt x="215" y="888"/>
                      </a:lnTo>
                      <a:lnTo>
                        <a:pt x="219" y="886"/>
                      </a:lnTo>
                      <a:lnTo>
                        <a:pt x="223" y="882"/>
                      </a:lnTo>
                      <a:lnTo>
                        <a:pt x="245" y="875"/>
                      </a:lnTo>
                      <a:lnTo>
                        <a:pt x="251" y="875"/>
                      </a:lnTo>
                      <a:lnTo>
                        <a:pt x="260" y="875"/>
                      </a:lnTo>
                      <a:lnTo>
                        <a:pt x="267" y="871"/>
                      </a:lnTo>
                      <a:lnTo>
                        <a:pt x="291" y="871"/>
                      </a:lnTo>
                      <a:lnTo>
                        <a:pt x="293" y="870"/>
                      </a:lnTo>
                      <a:lnTo>
                        <a:pt x="294" y="864"/>
                      </a:lnTo>
                      <a:lnTo>
                        <a:pt x="296" y="861"/>
                      </a:lnTo>
                      <a:lnTo>
                        <a:pt x="301" y="860"/>
                      </a:lnTo>
                      <a:lnTo>
                        <a:pt x="306" y="857"/>
                      </a:lnTo>
                      <a:lnTo>
                        <a:pt x="309" y="849"/>
                      </a:lnTo>
                      <a:lnTo>
                        <a:pt x="314" y="845"/>
                      </a:lnTo>
                      <a:lnTo>
                        <a:pt x="316" y="841"/>
                      </a:lnTo>
                      <a:lnTo>
                        <a:pt x="314" y="834"/>
                      </a:lnTo>
                      <a:lnTo>
                        <a:pt x="307" y="829"/>
                      </a:lnTo>
                      <a:lnTo>
                        <a:pt x="307" y="827"/>
                      </a:lnTo>
                      <a:lnTo>
                        <a:pt x="309" y="823"/>
                      </a:lnTo>
                      <a:lnTo>
                        <a:pt x="311" y="822"/>
                      </a:lnTo>
                      <a:lnTo>
                        <a:pt x="321" y="818"/>
                      </a:lnTo>
                      <a:lnTo>
                        <a:pt x="332" y="817"/>
                      </a:lnTo>
                      <a:lnTo>
                        <a:pt x="352" y="817"/>
                      </a:lnTo>
                      <a:lnTo>
                        <a:pt x="354" y="814"/>
                      </a:lnTo>
                      <a:lnTo>
                        <a:pt x="364" y="813"/>
                      </a:lnTo>
                      <a:lnTo>
                        <a:pt x="371" y="811"/>
                      </a:lnTo>
                      <a:lnTo>
                        <a:pt x="379" y="811"/>
                      </a:lnTo>
                      <a:lnTo>
                        <a:pt x="384" y="813"/>
                      </a:lnTo>
                      <a:lnTo>
                        <a:pt x="391" y="810"/>
                      </a:lnTo>
                      <a:lnTo>
                        <a:pt x="393" y="807"/>
                      </a:lnTo>
                      <a:lnTo>
                        <a:pt x="398" y="800"/>
                      </a:lnTo>
                      <a:lnTo>
                        <a:pt x="404" y="798"/>
                      </a:lnTo>
                      <a:lnTo>
                        <a:pt x="417" y="792"/>
                      </a:lnTo>
                      <a:lnTo>
                        <a:pt x="420" y="789"/>
                      </a:lnTo>
                      <a:lnTo>
                        <a:pt x="424" y="779"/>
                      </a:lnTo>
                      <a:lnTo>
                        <a:pt x="440" y="763"/>
                      </a:lnTo>
                      <a:lnTo>
                        <a:pt x="445" y="762"/>
                      </a:lnTo>
                      <a:lnTo>
                        <a:pt x="449" y="759"/>
                      </a:lnTo>
                      <a:lnTo>
                        <a:pt x="455" y="749"/>
                      </a:lnTo>
                      <a:lnTo>
                        <a:pt x="462" y="747"/>
                      </a:lnTo>
                      <a:lnTo>
                        <a:pt x="462" y="731"/>
                      </a:lnTo>
                      <a:lnTo>
                        <a:pt x="467" y="720"/>
                      </a:lnTo>
                      <a:lnTo>
                        <a:pt x="473" y="715"/>
                      </a:lnTo>
                      <a:lnTo>
                        <a:pt x="479" y="712"/>
                      </a:lnTo>
                      <a:lnTo>
                        <a:pt x="495" y="711"/>
                      </a:lnTo>
                      <a:lnTo>
                        <a:pt x="504" y="708"/>
                      </a:lnTo>
                      <a:lnTo>
                        <a:pt x="515" y="705"/>
                      </a:lnTo>
                      <a:lnTo>
                        <a:pt x="524" y="701"/>
                      </a:lnTo>
                      <a:lnTo>
                        <a:pt x="524" y="693"/>
                      </a:lnTo>
                      <a:lnTo>
                        <a:pt x="521" y="684"/>
                      </a:lnTo>
                      <a:lnTo>
                        <a:pt x="518" y="679"/>
                      </a:lnTo>
                      <a:lnTo>
                        <a:pt x="511" y="676"/>
                      </a:lnTo>
                      <a:lnTo>
                        <a:pt x="510" y="674"/>
                      </a:lnTo>
                      <a:lnTo>
                        <a:pt x="498" y="640"/>
                      </a:lnTo>
                      <a:lnTo>
                        <a:pt x="493" y="624"/>
                      </a:lnTo>
                      <a:lnTo>
                        <a:pt x="494" y="608"/>
                      </a:lnTo>
                      <a:lnTo>
                        <a:pt x="478" y="612"/>
                      </a:lnTo>
                      <a:lnTo>
                        <a:pt x="473" y="613"/>
                      </a:lnTo>
                      <a:lnTo>
                        <a:pt x="470" y="613"/>
                      </a:lnTo>
                      <a:lnTo>
                        <a:pt x="470" y="597"/>
                      </a:lnTo>
                      <a:lnTo>
                        <a:pt x="471" y="592"/>
                      </a:lnTo>
                      <a:lnTo>
                        <a:pt x="477" y="581"/>
                      </a:lnTo>
                      <a:lnTo>
                        <a:pt x="479" y="572"/>
                      </a:lnTo>
                      <a:lnTo>
                        <a:pt x="479" y="558"/>
                      </a:lnTo>
                      <a:lnTo>
                        <a:pt x="481" y="548"/>
                      </a:lnTo>
                      <a:lnTo>
                        <a:pt x="484" y="544"/>
                      </a:lnTo>
                      <a:lnTo>
                        <a:pt x="492" y="539"/>
                      </a:lnTo>
                      <a:lnTo>
                        <a:pt x="493" y="538"/>
                      </a:lnTo>
                      <a:lnTo>
                        <a:pt x="494" y="533"/>
                      </a:lnTo>
                      <a:lnTo>
                        <a:pt x="493" y="525"/>
                      </a:lnTo>
                      <a:lnTo>
                        <a:pt x="493" y="512"/>
                      </a:lnTo>
                      <a:lnTo>
                        <a:pt x="509" y="494"/>
                      </a:lnTo>
                      <a:lnTo>
                        <a:pt x="521" y="477"/>
                      </a:lnTo>
                      <a:lnTo>
                        <a:pt x="525" y="466"/>
                      </a:lnTo>
                      <a:lnTo>
                        <a:pt x="526" y="455"/>
                      </a:lnTo>
                      <a:lnTo>
                        <a:pt x="529" y="446"/>
                      </a:lnTo>
                      <a:lnTo>
                        <a:pt x="530" y="445"/>
                      </a:lnTo>
                      <a:lnTo>
                        <a:pt x="542" y="443"/>
                      </a:lnTo>
                      <a:lnTo>
                        <a:pt x="551" y="442"/>
                      </a:lnTo>
                      <a:lnTo>
                        <a:pt x="580" y="442"/>
                      </a:lnTo>
                      <a:lnTo>
                        <a:pt x="586" y="441"/>
                      </a:lnTo>
                      <a:lnTo>
                        <a:pt x="588" y="392"/>
                      </a:lnTo>
                      <a:lnTo>
                        <a:pt x="588" y="337"/>
                      </a:lnTo>
                      <a:lnTo>
                        <a:pt x="588" y="283"/>
                      </a:lnTo>
                      <a:lnTo>
                        <a:pt x="588" y="227"/>
                      </a:lnTo>
                      <a:lnTo>
                        <a:pt x="579" y="226"/>
                      </a:lnTo>
                      <a:lnTo>
                        <a:pt x="532" y="202"/>
                      </a:lnTo>
                      <a:lnTo>
                        <a:pt x="486" y="178"/>
                      </a:lnTo>
                      <a:lnTo>
                        <a:pt x="438" y="154"/>
                      </a:lnTo>
                      <a:lnTo>
                        <a:pt x="391" y="129"/>
                      </a:lnTo>
                      <a:lnTo>
                        <a:pt x="344" y="104"/>
                      </a:lnTo>
                      <a:lnTo>
                        <a:pt x="298" y="79"/>
                      </a:lnTo>
                      <a:lnTo>
                        <a:pt x="251" y="54"/>
                      </a:lnTo>
                      <a:lnTo>
                        <a:pt x="204" y="30"/>
                      </a:lnTo>
                      <a:lnTo>
                        <a:pt x="158" y="5"/>
                      </a:lnTo>
                      <a:lnTo>
                        <a:pt x="147" y="0"/>
                      </a:lnTo>
                      <a:lnTo>
                        <a:pt x="97" y="17"/>
                      </a:lnTo>
                      <a:lnTo>
                        <a:pt x="91" y="20"/>
                      </a:lnTo>
                      <a:lnTo>
                        <a:pt x="91" y="106"/>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198" name="Freeform 149"/>
                <p:cNvSpPr>
                  <a:spLocks noChangeAspect="1"/>
                </p:cNvSpPr>
                <p:nvPr/>
              </p:nvSpPr>
              <p:spPr bwMode="gray">
                <a:xfrm>
                  <a:off x="5395117" y="3373784"/>
                  <a:ext cx="114300" cy="103188"/>
                </a:xfrm>
                <a:custGeom>
                  <a:avLst/>
                  <a:gdLst/>
                  <a:ahLst/>
                  <a:cxnLst>
                    <a:cxn ang="0">
                      <a:pos x="100" y="24"/>
                    </a:cxn>
                    <a:cxn ang="0">
                      <a:pos x="58" y="43"/>
                    </a:cxn>
                    <a:cxn ang="0">
                      <a:pos x="31" y="56"/>
                    </a:cxn>
                    <a:cxn ang="0">
                      <a:pos x="23" y="94"/>
                    </a:cxn>
                    <a:cxn ang="0">
                      <a:pos x="4" y="163"/>
                    </a:cxn>
                    <a:cxn ang="0">
                      <a:pos x="3" y="216"/>
                    </a:cxn>
                    <a:cxn ang="0">
                      <a:pos x="23" y="219"/>
                    </a:cxn>
                    <a:cxn ang="0">
                      <a:pos x="31" y="213"/>
                    </a:cxn>
                    <a:cxn ang="0">
                      <a:pos x="47" y="215"/>
                    </a:cxn>
                    <a:cxn ang="0">
                      <a:pos x="75" y="184"/>
                    </a:cxn>
                    <a:cxn ang="0">
                      <a:pos x="92" y="195"/>
                    </a:cxn>
                    <a:cxn ang="0">
                      <a:pos x="103" y="210"/>
                    </a:cxn>
                    <a:cxn ang="0">
                      <a:pos x="129" y="206"/>
                    </a:cxn>
                    <a:cxn ang="0">
                      <a:pos x="140" y="197"/>
                    </a:cxn>
                    <a:cxn ang="0">
                      <a:pos x="150" y="208"/>
                    </a:cxn>
                    <a:cxn ang="0">
                      <a:pos x="163" y="202"/>
                    </a:cxn>
                    <a:cxn ang="0">
                      <a:pos x="182" y="206"/>
                    </a:cxn>
                    <a:cxn ang="0">
                      <a:pos x="189" y="208"/>
                    </a:cxn>
                    <a:cxn ang="0">
                      <a:pos x="224" y="223"/>
                    </a:cxn>
                    <a:cxn ang="0">
                      <a:pos x="251" y="246"/>
                    </a:cxn>
                    <a:cxn ang="0">
                      <a:pos x="285" y="277"/>
                    </a:cxn>
                    <a:cxn ang="0">
                      <a:pos x="297" y="299"/>
                    </a:cxn>
                    <a:cxn ang="0">
                      <a:pos x="317" y="316"/>
                    </a:cxn>
                    <a:cxn ang="0">
                      <a:pos x="343" y="310"/>
                    </a:cxn>
                    <a:cxn ang="0">
                      <a:pos x="350" y="296"/>
                    </a:cxn>
                    <a:cxn ang="0">
                      <a:pos x="340" y="282"/>
                    </a:cxn>
                    <a:cxn ang="0">
                      <a:pos x="326" y="277"/>
                    </a:cxn>
                    <a:cxn ang="0">
                      <a:pos x="318" y="261"/>
                    </a:cxn>
                    <a:cxn ang="0">
                      <a:pos x="307" y="253"/>
                    </a:cxn>
                    <a:cxn ang="0">
                      <a:pos x="296" y="242"/>
                    </a:cxn>
                    <a:cxn ang="0">
                      <a:pos x="286" y="237"/>
                    </a:cxn>
                    <a:cxn ang="0">
                      <a:pos x="264" y="201"/>
                    </a:cxn>
                    <a:cxn ang="0">
                      <a:pos x="240" y="192"/>
                    </a:cxn>
                    <a:cxn ang="0">
                      <a:pos x="229" y="181"/>
                    </a:cxn>
                    <a:cxn ang="0">
                      <a:pos x="215" y="176"/>
                    </a:cxn>
                    <a:cxn ang="0">
                      <a:pos x="205" y="179"/>
                    </a:cxn>
                    <a:cxn ang="0">
                      <a:pos x="194" y="162"/>
                    </a:cxn>
                    <a:cxn ang="0">
                      <a:pos x="192" y="153"/>
                    </a:cxn>
                    <a:cxn ang="0">
                      <a:pos x="182" y="153"/>
                    </a:cxn>
                    <a:cxn ang="0">
                      <a:pos x="184" y="168"/>
                    </a:cxn>
                    <a:cxn ang="0">
                      <a:pos x="176" y="163"/>
                    </a:cxn>
                    <a:cxn ang="0">
                      <a:pos x="171" y="145"/>
                    </a:cxn>
                    <a:cxn ang="0">
                      <a:pos x="162" y="141"/>
                    </a:cxn>
                    <a:cxn ang="0">
                      <a:pos x="160" y="129"/>
                    </a:cxn>
                    <a:cxn ang="0">
                      <a:pos x="145" y="104"/>
                    </a:cxn>
                    <a:cxn ang="0">
                      <a:pos x="139" y="68"/>
                    </a:cxn>
                    <a:cxn ang="0">
                      <a:pos x="132" y="38"/>
                    </a:cxn>
                    <a:cxn ang="0">
                      <a:pos x="120" y="16"/>
                    </a:cxn>
                    <a:cxn ang="0">
                      <a:pos x="113" y="0"/>
                    </a:cxn>
                  </a:cxnLst>
                  <a:rect l="0" t="0" r="r" b="b"/>
                  <a:pathLst>
                    <a:path w="360" h="324">
                      <a:moveTo>
                        <a:pt x="109" y="0"/>
                      </a:moveTo>
                      <a:lnTo>
                        <a:pt x="107" y="9"/>
                      </a:lnTo>
                      <a:lnTo>
                        <a:pt x="100" y="24"/>
                      </a:lnTo>
                      <a:lnTo>
                        <a:pt x="87" y="30"/>
                      </a:lnTo>
                      <a:lnTo>
                        <a:pt x="79" y="33"/>
                      </a:lnTo>
                      <a:lnTo>
                        <a:pt x="58" y="43"/>
                      </a:lnTo>
                      <a:lnTo>
                        <a:pt x="53" y="50"/>
                      </a:lnTo>
                      <a:lnTo>
                        <a:pt x="44" y="55"/>
                      </a:lnTo>
                      <a:lnTo>
                        <a:pt x="31" y="56"/>
                      </a:lnTo>
                      <a:lnTo>
                        <a:pt x="27" y="65"/>
                      </a:lnTo>
                      <a:lnTo>
                        <a:pt x="23" y="86"/>
                      </a:lnTo>
                      <a:lnTo>
                        <a:pt x="23" y="94"/>
                      </a:lnTo>
                      <a:lnTo>
                        <a:pt x="20" y="115"/>
                      </a:lnTo>
                      <a:lnTo>
                        <a:pt x="11" y="149"/>
                      </a:lnTo>
                      <a:lnTo>
                        <a:pt x="4" y="163"/>
                      </a:lnTo>
                      <a:lnTo>
                        <a:pt x="0" y="180"/>
                      </a:lnTo>
                      <a:lnTo>
                        <a:pt x="0" y="200"/>
                      </a:lnTo>
                      <a:lnTo>
                        <a:pt x="3" y="216"/>
                      </a:lnTo>
                      <a:lnTo>
                        <a:pt x="5" y="217"/>
                      </a:lnTo>
                      <a:lnTo>
                        <a:pt x="20" y="217"/>
                      </a:lnTo>
                      <a:lnTo>
                        <a:pt x="23" y="219"/>
                      </a:lnTo>
                      <a:lnTo>
                        <a:pt x="27" y="219"/>
                      </a:lnTo>
                      <a:lnTo>
                        <a:pt x="30" y="216"/>
                      </a:lnTo>
                      <a:lnTo>
                        <a:pt x="31" y="213"/>
                      </a:lnTo>
                      <a:lnTo>
                        <a:pt x="34" y="210"/>
                      </a:lnTo>
                      <a:lnTo>
                        <a:pt x="42" y="210"/>
                      </a:lnTo>
                      <a:lnTo>
                        <a:pt x="47" y="215"/>
                      </a:lnTo>
                      <a:lnTo>
                        <a:pt x="47" y="218"/>
                      </a:lnTo>
                      <a:lnTo>
                        <a:pt x="55" y="228"/>
                      </a:lnTo>
                      <a:lnTo>
                        <a:pt x="75" y="184"/>
                      </a:lnTo>
                      <a:lnTo>
                        <a:pt x="79" y="189"/>
                      </a:lnTo>
                      <a:lnTo>
                        <a:pt x="85" y="195"/>
                      </a:lnTo>
                      <a:lnTo>
                        <a:pt x="92" y="195"/>
                      </a:lnTo>
                      <a:lnTo>
                        <a:pt x="95" y="196"/>
                      </a:lnTo>
                      <a:lnTo>
                        <a:pt x="95" y="199"/>
                      </a:lnTo>
                      <a:lnTo>
                        <a:pt x="103" y="210"/>
                      </a:lnTo>
                      <a:lnTo>
                        <a:pt x="112" y="210"/>
                      </a:lnTo>
                      <a:lnTo>
                        <a:pt x="116" y="208"/>
                      </a:lnTo>
                      <a:lnTo>
                        <a:pt x="129" y="206"/>
                      </a:lnTo>
                      <a:lnTo>
                        <a:pt x="135" y="201"/>
                      </a:lnTo>
                      <a:lnTo>
                        <a:pt x="135" y="197"/>
                      </a:lnTo>
                      <a:lnTo>
                        <a:pt x="140" y="197"/>
                      </a:lnTo>
                      <a:lnTo>
                        <a:pt x="145" y="202"/>
                      </a:lnTo>
                      <a:lnTo>
                        <a:pt x="148" y="208"/>
                      </a:lnTo>
                      <a:lnTo>
                        <a:pt x="150" y="208"/>
                      </a:lnTo>
                      <a:lnTo>
                        <a:pt x="151" y="207"/>
                      </a:lnTo>
                      <a:lnTo>
                        <a:pt x="159" y="206"/>
                      </a:lnTo>
                      <a:lnTo>
                        <a:pt x="163" y="202"/>
                      </a:lnTo>
                      <a:lnTo>
                        <a:pt x="167" y="202"/>
                      </a:lnTo>
                      <a:lnTo>
                        <a:pt x="172" y="206"/>
                      </a:lnTo>
                      <a:lnTo>
                        <a:pt x="182" y="206"/>
                      </a:lnTo>
                      <a:lnTo>
                        <a:pt x="184" y="210"/>
                      </a:lnTo>
                      <a:lnTo>
                        <a:pt x="187" y="210"/>
                      </a:lnTo>
                      <a:lnTo>
                        <a:pt x="189" y="208"/>
                      </a:lnTo>
                      <a:lnTo>
                        <a:pt x="202" y="207"/>
                      </a:lnTo>
                      <a:lnTo>
                        <a:pt x="214" y="218"/>
                      </a:lnTo>
                      <a:lnTo>
                        <a:pt x="224" y="223"/>
                      </a:lnTo>
                      <a:lnTo>
                        <a:pt x="231" y="224"/>
                      </a:lnTo>
                      <a:lnTo>
                        <a:pt x="243" y="235"/>
                      </a:lnTo>
                      <a:lnTo>
                        <a:pt x="251" y="246"/>
                      </a:lnTo>
                      <a:lnTo>
                        <a:pt x="256" y="255"/>
                      </a:lnTo>
                      <a:lnTo>
                        <a:pt x="273" y="267"/>
                      </a:lnTo>
                      <a:lnTo>
                        <a:pt x="285" y="277"/>
                      </a:lnTo>
                      <a:lnTo>
                        <a:pt x="291" y="283"/>
                      </a:lnTo>
                      <a:lnTo>
                        <a:pt x="294" y="292"/>
                      </a:lnTo>
                      <a:lnTo>
                        <a:pt x="297" y="299"/>
                      </a:lnTo>
                      <a:lnTo>
                        <a:pt x="306" y="303"/>
                      </a:lnTo>
                      <a:lnTo>
                        <a:pt x="313" y="309"/>
                      </a:lnTo>
                      <a:lnTo>
                        <a:pt x="317" y="316"/>
                      </a:lnTo>
                      <a:lnTo>
                        <a:pt x="323" y="324"/>
                      </a:lnTo>
                      <a:lnTo>
                        <a:pt x="328" y="318"/>
                      </a:lnTo>
                      <a:lnTo>
                        <a:pt x="343" y="310"/>
                      </a:lnTo>
                      <a:lnTo>
                        <a:pt x="360" y="299"/>
                      </a:lnTo>
                      <a:lnTo>
                        <a:pt x="356" y="293"/>
                      </a:lnTo>
                      <a:lnTo>
                        <a:pt x="350" y="296"/>
                      </a:lnTo>
                      <a:lnTo>
                        <a:pt x="344" y="292"/>
                      </a:lnTo>
                      <a:lnTo>
                        <a:pt x="342" y="289"/>
                      </a:lnTo>
                      <a:lnTo>
                        <a:pt x="340" y="282"/>
                      </a:lnTo>
                      <a:lnTo>
                        <a:pt x="339" y="281"/>
                      </a:lnTo>
                      <a:lnTo>
                        <a:pt x="331" y="280"/>
                      </a:lnTo>
                      <a:lnTo>
                        <a:pt x="326" y="277"/>
                      </a:lnTo>
                      <a:lnTo>
                        <a:pt x="324" y="274"/>
                      </a:lnTo>
                      <a:lnTo>
                        <a:pt x="322" y="264"/>
                      </a:lnTo>
                      <a:lnTo>
                        <a:pt x="318" y="261"/>
                      </a:lnTo>
                      <a:lnTo>
                        <a:pt x="317" y="256"/>
                      </a:lnTo>
                      <a:lnTo>
                        <a:pt x="311" y="255"/>
                      </a:lnTo>
                      <a:lnTo>
                        <a:pt x="307" y="253"/>
                      </a:lnTo>
                      <a:lnTo>
                        <a:pt x="302" y="243"/>
                      </a:lnTo>
                      <a:lnTo>
                        <a:pt x="301" y="240"/>
                      </a:lnTo>
                      <a:lnTo>
                        <a:pt x="296" y="242"/>
                      </a:lnTo>
                      <a:lnTo>
                        <a:pt x="291" y="239"/>
                      </a:lnTo>
                      <a:lnTo>
                        <a:pt x="289" y="239"/>
                      </a:lnTo>
                      <a:lnTo>
                        <a:pt x="286" y="237"/>
                      </a:lnTo>
                      <a:lnTo>
                        <a:pt x="286" y="232"/>
                      </a:lnTo>
                      <a:lnTo>
                        <a:pt x="279" y="223"/>
                      </a:lnTo>
                      <a:lnTo>
                        <a:pt x="264" y="201"/>
                      </a:lnTo>
                      <a:lnTo>
                        <a:pt x="256" y="196"/>
                      </a:lnTo>
                      <a:lnTo>
                        <a:pt x="246" y="196"/>
                      </a:lnTo>
                      <a:lnTo>
                        <a:pt x="240" y="192"/>
                      </a:lnTo>
                      <a:lnTo>
                        <a:pt x="236" y="192"/>
                      </a:lnTo>
                      <a:lnTo>
                        <a:pt x="232" y="189"/>
                      </a:lnTo>
                      <a:lnTo>
                        <a:pt x="229" y="181"/>
                      </a:lnTo>
                      <a:lnTo>
                        <a:pt x="226" y="179"/>
                      </a:lnTo>
                      <a:lnTo>
                        <a:pt x="221" y="176"/>
                      </a:lnTo>
                      <a:lnTo>
                        <a:pt x="215" y="176"/>
                      </a:lnTo>
                      <a:lnTo>
                        <a:pt x="213" y="180"/>
                      </a:lnTo>
                      <a:lnTo>
                        <a:pt x="209" y="181"/>
                      </a:lnTo>
                      <a:lnTo>
                        <a:pt x="205" y="179"/>
                      </a:lnTo>
                      <a:lnTo>
                        <a:pt x="199" y="170"/>
                      </a:lnTo>
                      <a:lnTo>
                        <a:pt x="195" y="165"/>
                      </a:lnTo>
                      <a:lnTo>
                        <a:pt x="194" y="162"/>
                      </a:lnTo>
                      <a:lnTo>
                        <a:pt x="197" y="157"/>
                      </a:lnTo>
                      <a:lnTo>
                        <a:pt x="195" y="154"/>
                      </a:lnTo>
                      <a:lnTo>
                        <a:pt x="192" y="153"/>
                      </a:lnTo>
                      <a:lnTo>
                        <a:pt x="188" y="149"/>
                      </a:lnTo>
                      <a:lnTo>
                        <a:pt x="184" y="151"/>
                      </a:lnTo>
                      <a:lnTo>
                        <a:pt x="182" y="153"/>
                      </a:lnTo>
                      <a:lnTo>
                        <a:pt x="182" y="158"/>
                      </a:lnTo>
                      <a:lnTo>
                        <a:pt x="186" y="162"/>
                      </a:lnTo>
                      <a:lnTo>
                        <a:pt x="184" y="168"/>
                      </a:lnTo>
                      <a:lnTo>
                        <a:pt x="182" y="168"/>
                      </a:lnTo>
                      <a:lnTo>
                        <a:pt x="177" y="165"/>
                      </a:lnTo>
                      <a:lnTo>
                        <a:pt x="176" y="163"/>
                      </a:lnTo>
                      <a:lnTo>
                        <a:pt x="176" y="158"/>
                      </a:lnTo>
                      <a:lnTo>
                        <a:pt x="173" y="156"/>
                      </a:lnTo>
                      <a:lnTo>
                        <a:pt x="171" y="145"/>
                      </a:lnTo>
                      <a:lnTo>
                        <a:pt x="170" y="143"/>
                      </a:lnTo>
                      <a:lnTo>
                        <a:pt x="165" y="142"/>
                      </a:lnTo>
                      <a:lnTo>
                        <a:pt x="162" y="141"/>
                      </a:lnTo>
                      <a:lnTo>
                        <a:pt x="162" y="137"/>
                      </a:lnTo>
                      <a:lnTo>
                        <a:pt x="160" y="136"/>
                      </a:lnTo>
                      <a:lnTo>
                        <a:pt x="160" y="129"/>
                      </a:lnTo>
                      <a:lnTo>
                        <a:pt x="154" y="125"/>
                      </a:lnTo>
                      <a:lnTo>
                        <a:pt x="150" y="120"/>
                      </a:lnTo>
                      <a:lnTo>
                        <a:pt x="145" y="104"/>
                      </a:lnTo>
                      <a:lnTo>
                        <a:pt x="144" y="94"/>
                      </a:lnTo>
                      <a:lnTo>
                        <a:pt x="141" y="84"/>
                      </a:lnTo>
                      <a:lnTo>
                        <a:pt x="139" y="68"/>
                      </a:lnTo>
                      <a:lnTo>
                        <a:pt x="138" y="63"/>
                      </a:lnTo>
                      <a:lnTo>
                        <a:pt x="134" y="49"/>
                      </a:lnTo>
                      <a:lnTo>
                        <a:pt x="132" y="38"/>
                      </a:lnTo>
                      <a:lnTo>
                        <a:pt x="130" y="30"/>
                      </a:lnTo>
                      <a:lnTo>
                        <a:pt x="125" y="20"/>
                      </a:lnTo>
                      <a:lnTo>
                        <a:pt x="120" y="16"/>
                      </a:lnTo>
                      <a:lnTo>
                        <a:pt x="118" y="8"/>
                      </a:lnTo>
                      <a:lnTo>
                        <a:pt x="114" y="1"/>
                      </a:lnTo>
                      <a:lnTo>
                        <a:pt x="113" y="0"/>
                      </a:lnTo>
                      <a:lnTo>
                        <a:pt x="109" y="0"/>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199" name="Freeform 150"/>
                <p:cNvSpPr>
                  <a:spLocks noChangeAspect="1"/>
                </p:cNvSpPr>
                <p:nvPr/>
              </p:nvSpPr>
              <p:spPr bwMode="gray">
                <a:xfrm>
                  <a:off x="4548981" y="3245197"/>
                  <a:ext cx="282575" cy="269875"/>
                </a:xfrm>
                <a:custGeom>
                  <a:avLst/>
                  <a:gdLst/>
                  <a:ahLst/>
                  <a:cxnLst>
                    <a:cxn ang="0">
                      <a:pos x="727" y="243"/>
                    </a:cxn>
                    <a:cxn ang="0">
                      <a:pos x="755" y="259"/>
                    </a:cxn>
                    <a:cxn ang="0">
                      <a:pos x="780" y="281"/>
                    </a:cxn>
                    <a:cxn ang="0">
                      <a:pos x="809" y="291"/>
                    </a:cxn>
                    <a:cxn ang="0">
                      <a:pos x="839" y="303"/>
                    </a:cxn>
                    <a:cxn ang="0">
                      <a:pos x="841" y="319"/>
                    </a:cxn>
                    <a:cxn ang="0">
                      <a:pos x="840" y="336"/>
                    </a:cxn>
                    <a:cxn ang="0">
                      <a:pos x="858" y="356"/>
                    </a:cxn>
                    <a:cxn ang="0">
                      <a:pos x="890" y="346"/>
                    </a:cxn>
                    <a:cxn ang="0">
                      <a:pos x="891" y="522"/>
                    </a:cxn>
                    <a:cxn ang="0">
                      <a:pos x="861" y="550"/>
                    </a:cxn>
                    <a:cxn ang="0">
                      <a:pos x="829" y="559"/>
                    </a:cxn>
                    <a:cxn ang="0">
                      <a:pos x="674" y="582"/>
                    </a:cxn>
                    <a:cxn ang="0">
                      <a:pos x="561" y="631"/>
                    </a:cxn>
                    <a:cxn ang="0">
                      <a:pos x="468" y="677"/>
                    </a:cxn>
                    <a:cxn ang="0">
                      <a:pos x="439" y="716"/>
                    </a:cxn>
                    <a:cxn ang="0">
                      <a:pos x="395" y="770"/>
                    </a:cxn>
                    <a:cxn ang="0">
                      <a:pos x="379" y="830"/>
                    </a:cxn>
                    <a:cxn ang="0">
                      <a:pos x="361" y="835"/>
                    </a:cxn>
                    <a:cxn ang="0">
                      <a:pos x="336" y="846"/>
                    </a:cxn>
                    <a:cxn ang="0">
                      <a:pos x="325" y="828"/>
                    </a:cxn>
                    <a:cxn ang="0">
                      <a:pos x="312" y="828"/>
                    </a:cxn>
                    <a:cxn ang="0">
                      <a:pos x="299" y="831"/>
                    </a:cxn>
                    <a:cxn ang="0">
                      <a:pos x="282" y="846"/>
                    </a:cxn>
                    <a:cxn ang="0">
                      <a:pos x="266" y="844"/>
                    </a:cxn>
                    <a:cxn ang="0">
                      <a:pos x="256" y="835"/>
                    </a:cxn>
                    <a:cxn ang="0">
                      <a:pos x="239" y="840"/>
                    </a:cxn>
                    <a:cxn ang="0">
                      <a:pos x="227" y="842"/>
                    </a:cxn>
                    <a:cxn ang="0">
                      <a:pos x="210" y="806"/>
                    </a:cxn>
                    <a:cxn ang="0">
                      <a:pos x="191" y="808"/>
                    </a:cxn>
                    <a:cxn ang="0">
                      <a:pos x="201" y="792"/>
                    </a:cxn>
                    <a:cxn ang="0">
                      <a:pos x="201" y="782"/>
                    </a:cxn>
                    <a:cxn ang="0">
                      <a:pos x="183" y="767"/>
                    </a:cxn>
                    <a:cxn ang="0">
                      <a:pos x="178" y="737"/>
                    </a:cxn>
                    <a:cxn ang="0">
                      <a:pos x="170" y="721"/>
                    </a:cxn>
                    <a:cxn ang="0">
                      <a:pos x="153" y="720"/>
                    </a:cxn>
                    <a:cxn ang="0">
                      <a:pos x="136" y="743"/>
                    </a:cxn>
                    <a:cxn ang="0">
                      <a:pos x="99" y="736"/>
                    </a:cxn>
                    <a:cxn ang="0">
                      <a:pos x="78" y="750"/>
                    </a:cxn>
                    <a:cxn ang="0">
                      <a:pos x="52" y="747"/>
                    </a:cxn>
                    <a:cxn ang="0">
                      <a:pos x="43" y="732"/>
                    </a:cxn>
                    <a:cxn ang="0">
                      <a:pos x="44" y="717"/>
                    </a:cxn>
                    <a:cxn ang="0">
                      <a:pos x="45" y="697"/>
                    </a:cxn>
                    <a:cxn ang="0">
                      <a:pos x="36" y="682"/>
                    </a:cxn>
                    <a:cxn ang="0">
                      <a:pos x="24" y="673"/>
                    </a:cxn>
                    <a:cxn ang="0">
                      <a:pos x="9" y="652"/>
                    </a:cxn>
                    <a:cxn ang="0">
                      <a:pos x="9" y="621"/>
                    </a:cxn>
                    <a:cxn ang="0">
                      <a:pos x="1" y="608"/>
                    </a:cxn>
                    <a:cxn ang="0">
                      <a:pos x="30" y="554"/>
                    </a:cxn>
                    <a:cxn ang="0">
                      <a:pos x="45" y="533"/>
                    </a:cxn>
                    <a:cxn ang="0">
                      <a:pos x="84" y="572"/>
                    </a:cxn>
                    <a:cxn ang="0">
                      <a:pos x="344" y="555"/>
                    </a:cxn>
                    <a:cxn ang="0">
                      <a:pos x="341" y="389"/>
                    </a:cxn>
                    <a:cxn ang="0">
                      <a:pos x="313" y="114"/>
                    </a:cxn>
                  </a:cxnLst>
                  <a:rect l="0" t="0" r="r" b="b"/>
                  <a:pathLst>
                    <a:path w="891" h="851">
                      <a:moveTo>
                        <a:pt x="462" y="44"/>
                      </a:moveTo>
                      <a:lnTo>
                        <a:pt x="724" y="226"/>
                      </a:lnTo>
                      <a:lnTo>
                        <a:pt x="724" y="231"/>
                      </a:lnTo>
                      <a:lnTo>
                        <a:pt x="728" y="234"/>
                      </a:lnTo>
                      <a:lnTo>
                        <a:pt x="727" y="243"/>
                      </a:lnTo>
                      <a:lnTo>
                        <a:pt x="728" y="247"/>
                      </a:lnTo>
                      <a:lnTo>
                        <a:pt x="734" y="250"/>
                      </a:lnTo>
                      <a:lnTo>
                        <a:pt x="742" y="252"/>
                      </a:lnTo>
                      <a:lnTo>
                        <a:pt x="753" y="258"/>
                      </a:lnTo>
                      <a:lnTo>
                        <a:pt x="755" y="259"/>
                      </a:lnTo>
                      <a:lnTo>
                        <a:pt x="756" y="265"/>
                      </a:lnTo>
                      <a:lnTo>
                        <a:pt x="758" y="270"/>
                      </a:lnTo>
                      <a:lnTo>
                        <a:pt x="765" y="276"/>
                      </a:lnTo>
                      <a:lnTo>
                        <a:pt x="770" y="279"/>
                      </a:lnTo>
                      <a:lnTo>
                        <a:pt x="780" y="281"/>
                      </a:lnTo>
                      <a:lnTo>
                        <a:pt x="788" y="280"/>
                      </a:lnTo>
                      <a:lnTo>
                        <a:pt x="791" y="281"/>
                      </a:lnTo>
                      <a:lnTo>
                        <a:pt x="794" y="288"/>
                      </a:lnTo>
                      <a:lnTo>
                        <a:pt x="798" y="291"/>
                      </a:lnTo>
                      <a:lnTo>
                        <a:pt x="809" y="291"/>
                      </a:lnTo>
                      <a:lnTo>
                        <a:pt x="813" y="293"/>
                      </a:lnTo>
                      <a:lnTo>
                        <a:pt x="818" y="293"/>
                      </a:lnTo>
                      <a:lnTo>
                        <a:pt x="826" y="298"/>
                      </a:lnTo>
                      <a:lnTo>
                        <a:pt x="835" y="301"/>
                      </a:lnTo>
                      <a:lnTo>
                        <a:pt x="839" y="303"/>
                      </a:lnTo>
                      <a:lnTo>
                        <a:pt x="840" y="307"/>
                      </a:lnTo>
                      <a:lnTo>
                        <a:pt x="841" y="307"/>
                      </a:lnTo>
                      <a:lnTo>
                        <a:pt x="842" y="313"/>
                      </a:lnTo>
                      <a:lnTo>
                        <a:pt x="841" y="315"/>
                      </a:lnTo>
                      <a:lnTo>
                        <a:pt x="841" y="319"/>
                      </a:lnTo>
                      <a:lnTo>
                        <a:pt x="844" y="324"/>
                      </a:lnTo>
                      <a:lnTo>
                        <a:pt x="844" y="325"/>
                      </a:lnTo>
                      <a:lnTo>
                        <a:pt x="840" y="328"/>
                      </a:lnTo>
                      <a:lnTo>
                        <a:pt x="839" y="330"/>
                      </a:lnTo>
                      <a:lnTo>
                        <a:pt x="840" y="336"/>
                      </a:lnTo>
                      <a:lnTo>
                        <a:pt x="837" y="341"/>
                      </a:lnTo>
                      <a:lnTo>
                        <a:pt x="837" y="346"/>
                      </a:lnTo>
                      <a:lnTo>
                        <a:pt x="845" y="355"/>
                      </a:lnTo>
                      <a:lnTo>
                        <a:pt x="851" y="356"/>
                      </a:lnTo>
                      <a:lnTo>
                        <a:pt x="858" y="356"/>
                      </a:lnTo>
                      <a:lnTo>
                        <a:pt x="867" y="351"/>
                      </a:lnTo>
                      <a:lnTo>
                        <a:pt x="875" y="351"/>
                      </a:lnTo>
                      <a:lnTo>
                        <a:pt x="885" y="346"/>
                      </a:lnTo>
                      <a:lnTo>
                        <a:pt x="890" y="344"/>
                      </a:lnTo>
                      <a:lnTo>
                        <a:pt x="890" y="346"/>
                      </a:lnTo>
                      <a:lnTo>
                        <a:pt x="891" y="347"/>
                      </a:lnTo>
                      <a:lnTo>
                        <a:pt x="891" y="358"/>
                      </a:lnTo>
                      <a:lnTo>
                        <a:pt x="891" y="414"/>
                      </a:lnTo>
                      <a:lnTo>
                        <a:pt x="891" y="468"/>
                      </a:lnTo>
                      <a:lnTo>
                        <a:pt x="891" y="522"/>
                      </a:lnTo>
                      <a:lnTo>
                        <a:pt x="888" y="523"/>
                      </a:lnTo>
                      <a:lnTo>
                        <a:pt x="878" y="529"/>
                      </a:lnTo>
                      <a:lnTo>
                        <a:pt x="874" y="535"/>
                      </a:lnTo>
                      <a:lnTo>
                        <a:pt x="873" y="543"/>
                      </a:lnTo>
                      <a:lnTo>
                        <a:pt x="861" y="550"/>
                      </a:lnTo>
                      <a:lnTo>
                        <a:pt x="857" y="553"/>
                      </a:lnTo>
                      <a:lnTo>
                        <a:pt x="855" y="556"/>
                      </a:lnTo>
                      <a:lnTo>
                        <a:pt x="855" y="561"/>
                      </a:lnTo>
                      <a:lnTo>
                        <a:pt x="842" y="560"/>
                      </a:lnTo>
                      <a:lnTo>
                        <a:pt x="829" y="559"/>
                      </a:lnTo>
                      <a:lnTo>
                        <a:pt x="829" y="562"/>
                      </a:lnTo>
                      <a:lnTo>
                        <a:pt x="824" y="561"/>
                      </a:lnTo>
                      <a:lnTo>
                        <a:pt x="735" y="562"/>
                      </a:lnTo>
                      <a:lnTo>
                        <a:pt x="711" y="582"/>
                      </a:lnTo>
                      <a:lnTo>
                        <a:pt x="674" y="582"/>
                      </a:lnTo>
                      <a:lnTo>
                        <a:pt x="641" y="583"/>
                      </a:lnTo>
                      <a:lnTo>
                        <a:pt x="621" y="591"/>
                      </a:lnTo>
                      <a:lnTo>
                        <a:pt x="613" y="594"/>
                      </a:lnTo>
                      <a:lnTo>
                        <a:pt x="598" y="607"/>
                      </a:lnTo>
                      <a:lnTo>
                        <a:pt x="561" y="631"/>
                      </a:lnTo>
                      <a:lnTo>
                        <a:pt x="549" y="647"/>
                      </a:lnTo>
                      <a:lnTo>
                        <a:pt x="530" y="661"/>
                      </a:lnTo>
                      <a:lnTo>
                        <a:pt x="492" y="673"/>
                      </a:lnTo>
                      <a:lnTo>
                        <a:pt x="480" y="675"/>
                      </a:lnTo>
                      <a:lnTo>
                        <a:pt x="468" y="677"/>
                      </a:lnTo>
                      <a:lnTo>
                        <a:pt x="462" y="678"/>
                      </a:lnTo>
                      <a:lnTo>
                        <a:pt x="453" y="684"/>
                      </a:lnTo>
                      <a:lnTo>
                        <a:pt x="448" y="690"/>
                      </a:lnTo>
                      <a:lnTo>
                        <a:pt x="443" y="701"/>
                      </a:lnTo>
                      <a:lnTo>
                        <a:pt x="439" y="716"/>
                      </a:lnTo>
                      <a:lnTo>
                        <a:pt x="432" y="734"/>
                      </a:lnTo>
                      <a:lnTo>
                        <a:pt x="425" y="744"/>
                      </a:lnTo>
                      <a:lnTo>
                        <a:pt x="409" y="756"/>
                      </a:lnTo>
                      <a:lnTo>
                        <a:pt x="399" y="765"/>
                      </a:lnTo>
                      <a:lnTo>
                        <a:pt x="395" y="770"/>
                      </a:lnTo>
                      <a:lnTo>
                        <a:pt x="390" y="779"/>
                      </a:lnTo>
                      <a:lnTo>
                        <a:pt x="389" y="788"/>
                      </a:lnTo>
                      <a:lnTo>
                        <a:pt x="380" y="806"/>
                      </a:lnTo>
                      <a:lnTo>
                        <a:pt x="379" y="817"/>
                      </a:lnTo>
                      <a:lnTo>
                        <a:pt x="379" y="830"/>
                      </a:lnTo>
                      <a:lnTo>
                        <a:pt x="380" y="841"/>
                      </a:lnTo>
                      <a:lnTo>
                        <a:pt x="369" y="844"/>
                      </a:lnTo>
                      <a:lnTo>
                        <a:pt x="367" y="842"/>
                      </a:lnTo>
                      <a:lnTo>
                        <a:pt x="363" y="836"/>
                      </a:lnTo>
                      <a:lnTo>
                        <a:pt x="361" y="835"/>
                      </a:lnTo>
                      <a:lnTo>
                        <a:pt x="350" y="835"/>
                      </a:lnTo>
                      <a:lnTo>
                        <a:pt x="346" y="836"/>
                      </a:lnTo>
                      <a:lnTo>
                        <a:pt x="344" y="842"/>
                      </a:lnTo>
                      <a:lnTo>
                        <a:pt x="340" y="842"/>
                      </a:lnTo>
                      <a:lnTo>
                        <a:pt x="336" y="846"/>
                      </a:lnTo>
                      <a:lnTo>
                        <a:pt x="326" y="846"/>
                      </a:lnTo>
                      <a:lnTo>
                        <a:pt x="328" y="844"/>
                      </a:lnTo>
                      <a:lnTo>
                        <a:pt x="326" y="833"/>
                      </a:lnTo>
                      <a:lnTo>
                        <a:pt x="325" y="829"/>
                      </a:lnTo>
                      <a:lnTo>
                        <a:pt x="325" y="828"/>
                      </a:lnTo>
                      <a:lnTo>
                        <a:pt x="325" y="823"/>
                      </a:lnTo>
                      <a:lnTo>
                        <a:pt x="323" y="819"/>
                      </a:lnTo>
                      <a:lnTo>
                        <a:pt x="320" y="820"/>
                      </a:lnTo>
                      <a:lnTo>
                        <a:pt x="314" y="820"/>
                      </a:lnTo>
                      <a:lnTo>
                        <a:pt x="312" y="828"/>
                      </a:lnTo>
                      <a:lnTo>
                        <a:pt x="310" y="828"/>
                      </a:lnTo>
                      <a:lnTo>
                        <a:pt x="304" y="824"/>
                      </a:lnTo>
                      <a:lnTo>
                        <a:pt x="302" y="824"/>
                      </a:lnTo>
                      <a:lnTo>
                        <a:pt x="299" y="828"/>
                      </a:lnTo>
                      <a:lnTo>
                        <a:pt x="299" y="831"/>
                      </a:lnTo>
                      <a:lnTo>
                        <a:pt x="301" y="837"/>
                      </a:lnTo>
                      <a:lnTo>
                        <a:pt x="299" y="840"/>
                      </a:lnTo>
                      <a:lnTo>
                        <a:pt x="288" y="840"/>
                      </a:lnTo>
                      <a:lnTo>
                        <a:pt x="282" y="842"/>
                      </a:lnTo>
                      <a:lnTo>
                        <a:pt x="282" y="846"/>
                      </a:lnTo>
                      <a:lnTo>
                        <a:pt x="280" y="851"/>
                      </a:lnTo>
                      <a:lnTo>
                        <a:pt x="276" y="851"/>
                      </a:lnTo>
                      <a:lnTo>
                        <a:pt x="272" y="849"/>
                      </a:lnTo>
                      <a:lnTo>
                        <a:pt x="269" y="844"/>
                      </a:lnTo>
                      <a:lnTo>
                        <a:pt x="266" y="844"/>
                      </a:lnTo>
                      <a:lnTo>
                        <a:pt x="264" y="845"/>
                      </a:lnTo>
                      <a:lnTo>
                        <a:pt x="262" y="846"/>
                      </a:lnTo>
                      <a:lnTo>
                        <a:pt x="261" y="846"/>
                      </a:lnTo>
                      <a:lnTo>
                        <a:pt x="260" y="840"/>
                      </a:lnTo>
                      <a:lnTo>
                        <a:pt x="256" y="835"/>
                      </a:lnTo>
                      <a:lnTo>
                        <a:pt x="253" y="834"/>
                      </a:lnTo>
                      <a:lnTo>
                        <a:pt x="249" y="837"/>
                      </a:lnTo>
                      <a:lnTo>
                        <a:pt x="244" y="836"/>
                      </a:lnTo>
                      <a:lnTo>
                        <a:pt x="242" y="837"/>
                      </a:lnTo>
                      <a:lnTo>
                        <a:pt x="239" y="840"/>
                      </a:lnTo>
                      <a:lnTo>
                        <a:pt x="238" y="844"/>
                      </a:lnTo>
                      <a:lnTo>
                        <a:pt x="235" y="847"/>
                      </a:lnTo>
                      <a:lnTo>
                        <a:pt x="229" y="849"/>
                      </a:lnTo>
                      <a:lnTo>
                        <a:pt x="229" y="846"/>
                      </a:lnTo>
                      <a:lnTo>
                        <a:pt x="227" y="842"/>
                      </a:lnTo>
                      <a:lnTo>
                        <a:pt x="222" y="840"/>
                      </a:lnTo>
                      <a:lnTo>
                        <a:pt x="220" y="835"/>
                      </a:lnTo>
                      <a:lnTo>
                        <a:pt x="215" y="835"/>
                      </a:lnTo>
                      <a:lnTo>
                        <a:pt x="211" y="829"/>
                      </a:lnTo>
                      <a:lnTo>
                        <a:pt x="210" y="806"/>
                      </a:lnTo>
                      <a:lnTo>
                        <a:pt x="210" y="802"/>
                      </a:lnTo>
                      <a:lnTo>
                        <a:pt x="205" y="801"/>
                      </a:lnTo>
                      <a:lnTo>
                        <a:pt x="200" y="801"/>
                      </a:lnTo>
                      <a:lnTo>
                        <a:pt x="194" y="808"/>
                      </a:lnTo>
                      <a:lnTo>
                        <a:pt x="191" y="808"/>
                      </a:lnTo>
                      <a:lnTo>
                        <a:pt x="191" y="801"/>
                      </a:lnTo>
                      <a:lnTo>
                        <a:pt x="192" y="798"/>
                      </a:lnTo>
                      <a:lnTo>
                        <a:pt x="197" y="797"/>
                      </a:lnTo>
                      <a:lnTo>
                        <a:pt x="197" y="792"/>
                      </a:lnTo>
                      <a:lnTo>
                        <a:pt x="201" y="792"/>
                      </a:lnTo>
                      <a:lnTo>
                        <a:pt x="204" y="788"/>
                      </a:lnTo>
                      <a:lnTo>
                        <a:pt x="207" y="788"/>
                      </a:lnTo>
                      <a:lnTo>
                        <a:pt x="207" y="782"/>
                      </a:lnTo>
                      <a:lnTo>
                        <a:pt x="206" y="782"/>
                      </a:lnTo>
                      <a:lnTo>
                        <a:pt x="201" y="782"/>
                      </a:lnTo>
                      <a:lnTo>
                        <a:pt x="197" y="779"/>
                      </a:lnTo>
                      <a:lnTo>
                        <a:pt x="194" y="776"/>
                      </a:lnTo>
                      <a:lnTo>
                        <a:pt x="189" y="766"/>
                      </a:lnTo>
                      <a:lnTo>
                        <a:pt x="184" y="769"/>
                      </a:lnTo>
                      <a:lnTo>
                        <a:pt x="183" y="767"/>
                      </a:lnTo>
                      <a:lnTo>
                        <a:pt x="183" y="750"/>
                      </a:lnTo>
                      <a:lnTo>
                        <a:pt x="181" y="745"/>
                      </a:lnTo>
                      <a:lnTo>
                        <a:pt x="179" y="745"/>
                      </a:lnTo>
                      <a:lnTo>
                        <a:pt x="179" y="739"/>
                      </a:lnTo>
                      <a:lnTo>
                        <a:pt x="178" y="737"/>
                      </a:lnTo>
                      <a:lnTo>
                        <a:pt x="174" y="737"/>
                      </a:lnTo>
                      <a:lnTo>
                        <a:pt x="173" y="737"/>
                      </a:lnTo>
                      <a:lnTo>
                        <a:pt x="174" y="724"/>
                      </a:lnTo>
                      <a:lnTo>
                        <a:pt x="174" y="723"/>
                      </a:lnTo>
                      <a:lnTo>
                        <a:pt x="170" y="721"/>
                      </a:lnTo>
                      <a:lnTo>
                        <a:pt x="168" y="721"/>
                      </a:lnTo>
                      <a:lnTo>
                        <a:pt x="164" y="724"/>
                      </a:lnTo>
                      <a:lnTo>
                        <a:pt x="163" y="724"/>
                      </a:lnTo>
                      <a:lnTo>
                        <a:pt x="156" y="720"/>
                      </a:lnTo>
                      <a:lnTo>
                        <a:pt x="153" y="720"/>
                      </a:lnTo>
                      <a:lnTo>
                        <a:pt x="152" y="721"/>
                      </a:lnTo>
                      <a:lnTo>
                        <a:pt x="152" y="729"/>
                      </a:lnTo>
                      <a:lnTo>
                        <a:pt x="149" y="733"/>
                      </a:lnTo>
                      <a:lnTo>
                        <a:pt x="136" y="737"/>
                      </a:lnTo>
                      <a:lnTo>
                        <a:pt x="136" y="743"/>
                      </a:lnTo>
                      <a:lnTo>
                        <a:pt x="134" y="747"/>
                      </a:lnTo>
                      <a:lnTo>
                        <a:pt x="120" y="743"/>
                      </a:lnTo>
                      <a:lnTo>
                        <a:pt x="110" y="737"/>
                      </a:lnTo>
                      <a:lnTo>
                        <a:pt x="102" y="736"/>
                      </a:lnTo>
                      <a:lnTo>
                        <a:pt x="99" y="736"/>
                      </a:lnTo>
                      <a:lnTo>
                        <a:pt x="95" y="742"/>
                      </a:lnTo>
                      <a:lnTo>
                        <a:pt x="89" y="743"/>
                      </a:lnTo>
                      <a:lnTo>
                        <a:pt x="87" y="749"/>
                      </a:lnTo>
                      <a:lnTo>
                        <a:pt x="83" y="753"/>
                      </a:lnTo>
                      <a:lnTo>
                        <a:pt x="78" y="750"/>
                      </a:lnTo>
                      <a:lnTo>
                        <a:pt x="70" y="739"/>
                      </a:lnTo>
                      <a:lnTo>
                        <a:pt x="67" y="737"/>
                      </a:lnTo>
                      <a:lnTo>
                        <a:pt x="62" y="737"/>
                      </a:lnTo>
                      <a:lnTo>
                        <a:pt x="56" y="743"/>
                      </a:lnTo>
                      <a:lnTo>
                        <a:pt x="52" y="747"/>
                      </a:lnTo>
                      <a:lnTo>
                        <a:pt x="48" y="748"/>
                      </a:lnTo>
                      <a:lnTo>
                        <a:pt x="43" y="744"/>
                      </a:lnTo>
                      <a:lnTo>
                        <a:pt x="38" y="740"/>
                      </a:lnTo>
                      <a:lnTo>
                        <a:pt x="39" y="737"/>
                      </a:lnTo>
                      <a:lnTo>
                        <a:pt x="43" y="732"/>
                      </a:lnTo>
                      <a:lnTo>
                        <a:pt x="43" y="728"/>
                      </a:lnTo>
                      <a:lnTo>
                        <a:pt x="46" y="724"/>
                      </a:lnTo>
                      <a:lnTo>
                        <a:pt x="48" y="723"/>
                      </a:lnTo>
                      <a:lnTo>
                        <a:pt x="48" y="721"/>
                      </a:lnTo>
                      <a:lnTo>
                        <a:pt x="44" y="717"/>
                      </a:lnTo>
                      <a:lnTo>
                        <a:pt x="44" y="710"/>
                      </a:lnTo>
                      <a:lnTo>
                        <a:pt x="46" y="706"/>
                      </a:lnTo>
                      <a:lnTo>
                        <a:pt x="46" y="702"/>
                      </a:lnTo>
                      <a:lnTo>
                        <a:pt x="45" y="699"/>
                      </a:lnTo>
                      <a:lnTo>
                        <a:pt x="45" y="697"/>
                      </a:lnTo>
                      <a:lnTo>
                        <a:pt x="46" y="697"/>
                      </a:lnTo>
                      <a:lnTo>
                        <a:pt x="45" y="694"/>
                      </a:lnTo>
                      <a:lnTo>
                        <a:pt x="41" y="689"/>
                      </a:lnTo>
                      <a:lnTo>
                        <a:pt x="39" y="684"/>
                      </a:lnTo>
                      <a:lnTo>
                        <a:pt x="36" y="682"/>
                      </a:lnTo>
                      <a:lnTo>
                        <a:pt x="35" y="678"/>
                      </a:lnTo>
                      <a:lnTo>
                        <a:pt x="32" y="674"/>
                      </a:lnTo>
                      <a:lnTo>
                        <a:pt x="32" y="670"/>
                      </a:lnTo>
                      <a:lnTo>
                        <a:pt x="27" y="670"/>
                      </a:lnTo>
                      <a:lnTo>
                        <a:pt x="24" y="673"/>
                      </a:lnTo>
                      <a:lnTo>
                        <a:pt x="20" y="673"/>
                      </a:lnTo>
                      <a:lnTo>
                        <a:pt x="19" y="672"/>
                      </a:lnTo>
                      <a:lnTo>
                        <a:pt x="17" y="666"/>
                      </a:lnTo>
                      <a:lnTo>
                        <a:pt x="9" y="654"/>
                      </a:lnTo>
                      <a:lnTo>
                        <a:pt x="9" y="652"/>
                      </a:lnTo>
                      <a:lnTo>
                        <a:pt x="14" y="646"/>
                      </a:lnTo>
                      <a:lnTo>
                        <a:pt x="13" y="641"/>
                      </a:lnTo>
                      <a:lnTo>
                        <a:pt x="11" y="635"/>
                      </a:lnTo>
                      <a:lnTo>
                        <a:pt x="11" y="629"/>
                      </a:lnTo>
                      <a:lnTo>
                        <a:pt x="9" y="621"/>
                      </a:lnTo>
                      <a:lnTo>
                        <a:pt x="6" y="618"/>
                      </a:lnTo>
                      <a:lnTo>
                        <a:pt x="5" y="618"/>
                      </a:lnTo>
                      <a:lnTo>
                        <a:pt x="3" y="614"/>
                      </a:lnTo>
                      <a:lnTo>
                        <a:pt x="1" y="614"/>
                      </a:lnTo>
                      <a:lnTo>
                        <a:pt x="1" y="608"/>
                      </a:lnTo>
                      <a:lnTo>
                        <a:pt x="3" y="600"/>
                      </a:lnTo>
                      <a:lnTo>
                        <a:pt x="2" y="597"/>
                      </a:lnTo>
                      <a:lnTo>
                        <a:pt x="0" y="594"/>
                      </a:lnTo>
                      <a:lnTo>
                        <a:pt x="23" y="572"/>
                      </a:lnTo>
                      <a:lnTo>
                        <a:pt x="30" y="554"/>
                      </a:lnTo>
                      <a:lnTo>
                        <a:pt x="34" y="543"/>
                      </a:lnTo>
                      <a:lnTo>
                        <a:pt x="39" y="532"/>
                      </a:lnTo>
                      <a:lnTo>
                        <a:pt x="41" y="530"/>
                      </a:lnTo>
                      <a:lnTo>
                        <a:pt x="45" y="532"/>
                      </a:lnTo>
                      <a:lnTo>
                        <a:pt x="45" y="533"/>
                      </a:lnTo>
                      <a:lnTo>
                        <a:pt x="51" y="534"/>
                      </a:lnTo>
                      <a:lnTo>
                        <a:pt x="55" y="537"/>
                      </a:lnTo>
                      <a:lnTo>
                        <a:pt x="60" y="550"/>
                      </a:lnTo>
                      <a:lnTo>
                        <a:pt x="70" y="568"/>
                      </a:lnTo>
                      <a:lnTo>
                        <a:pt x="84" y="572"/>
                      </a:lnTo>
                      <a:lnTo>
                        <a:pt x="87" y="572"/>
                      </a:lnTo>
                      <a:lnTo>
                        <a:pt x="113" y="550"/>
                      </a:lnTo>
                      <a:lnTo>
                        <a:pt x="200" y="553"/>
                      </a:lnTo>
                      <a:lnTo>
                        <a:pt x="271" y="554"/>
                      </a:lnTo>
                      <a:lnTo>
                        <a:pt x="344" y="555"/>
                      </a:lnTo>
                      <a:lnTo>
                        <a:pt x="362" y="555"/>
                      </a:lnTo>
                      <a:lnTo>
                        <a:pt x="374" y="508"/>
                      </a:lnTo>
                      <a:lnTo>
                        <a:pt x="352" y="501"/>
                      </a:lnTo>
                      <a:lnTo>
                        <a:pt x="346" y="444"/>
                      </a:lnTo>
                      <a:lnTo>
                        <a:pt x="341" y="389"/>
                      </a:lnTo>
                      <a:lnTo>
                        <a:pt x="335" y="335"/>
                      </a:lnTo>
                      <a:lnTo>
                        <a:pt x="329" y="281"/>
                      </a:lnTo>
                      <a:lnTo>
                        <a:pt x="324" y="226"/>
                      </a:lnTo>
                      <a:lnTo>
                        <a:pt x="318" y="169"/>
                      </a:lnTo>
                      <a:lnTo>
                        <a:pt x="313" y="114"/>
                      </a:lnTo>
                      <a:lnTo>
                        <a:pt x="307" y="58"/>
                      </a:lnTo>
                      <a:lnTo>
                        <a:pt x="301" y="0"/>
                      </a:lnTo>
                      <a:lnTo>
                        <a:pt x="398" y="0"/>
                      </a:lnTo>
                      <a:lnTo>
                        <a:pt x="462" y="44"/>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200" name="Freeform 151"/>
                <p:cNvSpPr>
                  <a:spLocks noChangeAspect="1"/>
                </p:cNvSpPr>
                <p:nvPr/>
              </p:nvSpPr>
              <p:spPr bwMode="gray">
                <a:xfrm>
                  <a:off x="4887118" y="2994372"/>
                  <a:ext cx="69850" cy="147638"/>
                </a:xfrm>
                <a:custGeom>
                  <a:avLst/>
                  <a:gdLst/>
                  <a:ahLst/>
                  <a:cxnLst>
                    <a:cxn ang="0">
                      <a:pos x="123" y="461"/>
                    </a:cxn>
                    <a:cxn ang="0">
                      <a:pos x="145" y="444"/>
                    </a:cxn>
                    <a:cxn ang="0">
                      <a:pos x="151" y="424"/>
                    </a:cxn>
                    <a:cxn ang="0">
                      <a:pos x="147" y="387"/>
                    </a:cxn>
                    <a:cxn ang="0">
                      <a:pos x="164" y="373"/>
                    </a:cxn>
                    <a:cxn ang="0">
                      <a:pos x="178" y="355"/>
                    </a:cxn>
                    <a:cxn ang="0">
                      <a:pos x="213" y="331"/>
                    </a:cxn>
                    <a:cxn ang="0">
                      <a:pos x="217" y="284"/>
                    </a:cxn>
                    <a:cxn ang="0">
                      <a:pos x="212" y="277"/>
                    </a:cxn>
                    <a:cxn ang="0">
                      <a:pos x="202" y="278"/>
                    </a:cxn>
                    <a:cxn ang="0">
                      <a:pos x="198" y="269"/>
                    </a:cxn>
                    <a:cxn ang="0">
                      <a:pos x="186" y="251"/>
                    </a:cxn>
                    <a:cxn ang="0">
                      <a:pos x="172" y="252"/>
                    </a:cxn>
                    <a:cxn ang="0">
                      <a:pos x="164" y="249"/>
                    </a:cxn>
                    <a:cxn ang="0">
                      <a:pos x="153" y="246"/>
                    </a:cxn>
                    <a:cxn ang="0">
                      <a:pos x="138" y="226"/>
                    </a:cxn>
                    <a:cxn ang="0">
                      <a:pos x="150" y="219"/>
                    </a:cxn>
                    <a:cxn ang="0">
                      <a:pos x="153" y="203"/>
                    </a:cxn>
                    <a:cxn ang="0">
                      <a:pos x="166" y="195"/>
                    </a:cxn>
                    <a:cxn ang="0">
                      <a:pos x="185" y="181"/>
                    </a:cxn>
                    <a:cxn ang="0">
                      <a:pos x="198" y="163"/>
                    </a:cxn>
                    <a:cxn ang="0">
                      <a:pos x="204" y="132"/>
                    </a:cxn>
                    <a:cxn ang="0">
                      <a:pos x="194" y="111"/>
                    </a:cxn>
                    <a:cxn ang="0">
                      <a:pos x="181" y="101"/>
                    </a:cxn>
                    <a:cxn ang="0">
                      <a:pos x="172" y="79"/>
                    </a:cxn>
                    <a:cxn ang="0">
                      <a:pos x="183" y="59"/>
                    </a:cxn>
                    <a:cxn ang="0">
                      <a:pos x="207" y="31"/>
                    </a:cxn>
                    <a:cxn ang="0">
                      <a:pos x="194" y="19"/>
                    </a:cxn>
                    <a:cxn ang="0">
                      <a:pos x="182" y="32"/>
                    </a:cxn>
                    <a:cxn ang="0">
                      <a:pos x="171" y="39"/>
                    </a:cxn>
                    <a:cxn ang="0">
                      <a:pos x="161" y="24"/>
                    </a:cxn>
                    <a:cxn ang="0">
                      <a:pos x="155" y="9"/>
                    </a:cxn>
                    <a:cxn ang="0">
                      <a:pos x="138" y="0"/>
                    </a:cxn>
                    <a:cxn ang="0">
                      <a:pos x="115" y="2"/>
                    </a:cxn>
                    <a:cxn ang="0">
                      <a:pos x="91" y="13"/>
                    </a:cxn>
                    <a:cxn ang="0">
                      <a:pos x="79" y="24"/>
                    </a:cxn>
                    <a:cxn ang="0">
                      <a:pos x="73" y="31"/>
                    </a:cxn>
                    <a:cxn ang="0">
                      <a:pos x="62" y="41"/>
                    </a:cxn>
                    <a:cxn ang="0">
                      <a:pos x="51" y="55"/>
                    </a:cxn>
                    <a:cxn ang="0">
                      <a:pos x="58" y="61"/>
                    </a:cxn>
                    <a:cxn ang="0">
                      <a:pos x="52" y="101"/>
                    </a:cxn>
                    <a:cxn ang="0">
                      <a:pos x="56" y="134"/>
                    </a:cxn>
                    <a:cxn ang="0">
                      <a:pos x="59" y="147"/>
                    </a:cxn>
                    <a:cxn ang="0">
                      <a:pos x="49" y="185"/>
                    </a:cxn>
                    <a:cxn ang="0">
                      <a:pos x="27" y="208"/>
                    </a:cxn>
                    <a:cxn ang="0">
                      <a:pos x="14" y="217"/>
                    </a:cxn>
                    <a:cxn ang="0">
                      <a:pos x="3" y="226"/>
                    </a:cxn>
                    <a:cxn ang="0">
                      <a:pos x="3" y="234"/>
                    </a:cxn>
                    <a:cxn ang="0">
                      <a:pos x="14" y="272"/>
                    </a:cxn>
                    <a:cxn ang="0">
                      <a:pos x="37" y="285"/>
                    </a:cxn>
                    <a:cxn ang="0">
                      <a:pos x="46" y="323"/>
                    </a:cxn>
                    <a:cxn ang="0">
                      <a:pos x="89" y="348"/>
                    </a:cxn>
                    <a:cxn ang="0">
                      <a:pos x="91" y="349"/>
                    </a:cxn>
                    <a:cxn ang="0">
                      <a:pos x="110" y="459"/>
                    </a:cxn>
                  </a:cxnLst>
                  <a:rect l="0" t="0" r="r" b="b"/>
                  <a:pathLst>
                    <a:path w="218" h="462">
                      <a:moveTo>
                        <a:pt x="111" y="462"/>
                      </a:moveTo>
                      <a:lnTo>
                        <a:pt x="123" y="461"/>
                      </a:lnTo>
                      <a:lnTo>
                        <a:pt x="135" y="452"/>
                      </a:lnTo>
                      <a:lnTo>
                        <a:pt x="145" y="444"/>
                      </a:lnTo>
                      <a:lnTo>
                        <a:pt x="151" y="434"/>
                      </a:lnTo>
                      <a:lnTo>
                        <a:pt x="151" y="424"/>
                      </a:lnTo>
                      <a:lnTo>
                        <a:pt x="145" y="396"/>
                      </a:lnTo>
                      <a:lnTo>
                        <a:pt x="147" y="387"/>
                      </a:lnTo>
                      <a:lnTo>
                        <a:pt x="151" y="379"/>
                      </a:lnTo>
                      <a:lnTo>
                        <a:pt x="164" y="373"/>
                      </a:lnTo>
                      <a:lnTo>
                        <a:pt x="174" y="365"/>
                      </a:lnTo>
                      <a:lnTo>
                        <a:pt x="178" y="355"/>
                      </a:lnTo>
                      <a:lnTo>
                        <a:pt x="207" y="336"/>
                      </a:lnTo>
                      <a:lnTo>
                        <a:pt x="213" y="331"/>
                      </a:lnTo>
                      <a:lnTo>
                        <a:pt x="218" y="320"/>
                      </a:lnTo>
                      <a:lnTo>
                        <a:pt x="217" y="284"/>
                      </a:lnTo>
                      <a:lnTo>
                        <a:pt x="218" y="281"/>
                      </a:lnTo>
                      <a:lnTo>
                        <a:pt x="212" y="277"/>
                      </a:lnTo>
                      <a:lnTo>
                        <a:pt x="208" y="278"/>
                      </a:lnTo>
                      <a:lnTo>
                        <a:pt x="202" y="278"/>
                      </a:lnTo>
                      <a:lnTo>
                        <a:pt x="198" y="273"/>
                      </a:lnTo>
                      <a:lnTo>
                        <a:pt x="198" y="269"/>
                      </a:lnTo>
                      <a:lnTo>
                        <a:pt x="191" y="251"/>
                      </a:lnTo>
                      <a:lnTo>
                        <a:pt x="186" y="251"/>
                      </a:lnTo>
                      <a:lnTo>
                        <a:pt x="177" y="257"/>
                      </a:lnTo>
                      <a:lnTo>
                        <a:pt x="172" y="252"/>
                      </a:lnTo>
                      <a:lnTo>
                        <a:pt x="170" y="246"/>
                      </a:lnTo>
                      <a:lnTo>
                        <a:pt x="164" y="249"/>
                      </a:lnTo>
                      <a:lnTo>
                        <a:pt x="159" y="249"/>
                      </a:lnTo>
                      <a:lnTo>
                        <a:pt x="153" y="246"/>
                      </a:lnTo>
                      <a:lnTo>
                        <a:pt x="142" y="239"/>
                      </a:lnTo>
                      <a:lnTo>
                        <a:pt x="138" y="226"/>
                      </a:lnTo>
                      <a:lnTo>
                        <a:pt x="138" y="215"/>
                      </a:lnTo>
                      <a:lnTo>
                        <a:pt x="150" y="219"/>
                      </a:lnTo>
                      <a:lnTo>
                        <a:pt x="150" y="210"/>
                      </a:lnTo>
                      <a:lnTo>
                        <a:pt x="153" y="203"/>
                      </a:lnTo>
                      <a:lnTo>
                        <a:pt x="160" y="201"/>
                      </a:lnTo>
                      <a:lnTo>
                        <a:pt x="166" y="195"/>
                      </a:lnTo>
                      <a:lnTo>
                        <a:pt x="172" y="192"/>
                      </a:lnTo>
                      <a:lnTo>
                        <a:pt x="185" y="181"/>
                      </a:lnTo>
                      <a:lnTo>
                        <a:pt x="192" y="174"/>
                      </a:lnTo>
                      <a:lnTo>
                        <a:pt x="198" y="163"/>
                      </a:lnTo>
                      <a:lnTo>
                        <a:pt x="207" y="140"/>
                      </a:lnTo>
                      <a:lnTo>
                        <a:pt x="204" y="132"/>
                      </a:lnTo>
                      <a:lnTo>
                        <a:pt x="202" y="116"/>
                      </a:lnTo>
                      <a:lnTo>
                        <a:pt x="194" y="111"/>
                      </a:lnTo>
                      <a:lnTo>
                        <a:pt x="191" y="104"/>
                      </a:lnTo>
                      <a:lnTo>
                        <a:pt x="181" y="101"/>
                      </a:lnTo>
                      <a:lnTo>
                        <a:pt x="176" y="95"/>
                      </a:lnTo>
                      <a:lnTo>
                        <a:pt x="172" y="79"/>
                      </a:lnTo>
                      <a:lnTo>
                        <a:pt x="175" y="66"/>
                      </a:lnTo>
                      <a:lnTo>
                        <a:pt x="183" y="59"/>
                      </a:lnTo>
                      <a:lnTo>
                        <a:pt x="194" y="55"/>
                      </a:lnTo>
                      <a:lnTo>
                        <a:pt x="207" y="31"/>
                      </a:lnTo>
                      <a:lnTo>
                        <a:pt x="201" y="19"/>
                      </a:lnTo>
                      <a:lnTo>
                        <a:pt x="194" y="19"/>
                      </a:lnTo>
                      <a:lnTo>
                        <a:pt x="188" y="27"/>
                      </a:lnTo>
                      <a:lnTo>
                        <a:pt x="182" y="32"/>
                      </a:lnTo>
                      <a:lnTo>
                        <a:pt x="175" y="35"/>
                      </a:lnTo>
                      <a:lnTo>
                        <a:pt x="171" y="39"/>
                      </a:lnTo>
                      <a:lnTo>
                        <a:pt x="160" y="35"/>
                      </a:lnTo>
                      <a:lnTo>
                        <a:pt x="161" y="24"/>
                      </a:lnTo>
                      <a:lnTo>
                        <a:pt x="156" y="15"/>
                      </a:lnTo>
                      <a:lnTo>
                        <a:pt x="155" y="9"/>
                      </a:lnTo>
                      <a:lnTo>
                        <a:pt x="156" y="7"/>
                      </a:lnTo>
                      <a:lnTo>
                        <a:pt x="138" y="0"/>
                      </a:lnTo>
                      <a:lnTo>
                        <a:pt x="128" y="0"/>
                      </a:lnTo>
                      <a:lnTo>
                        <a:pt x="115" y="2"/>
                      </a:lnTo>
                      <a:lnTo>
                        <a:pt x="104" y="7"/>
                      </a:lnTo>
                      <a:lnTo>
                        <a:pt x="91" y="13"/>
                      </a:lnTo>
                      <a:lnTo>
                        <a:pt x="83" y="19"/>
                      </a:lnTo>
                      <a:lnTo>
                        <a:pt x="79" y="24"/>
                      </a:lnTo>
                      <a:lnTo>
                        <a:pt x="75" y="25"/>
                      </a:lnTo>
                      <a:lnTo>
                        <a:pt x="73" y="31"/>
                      </a:lnTo>
                      <a:lnTo>
                        <a:pt x="68" y="35"/>
                      </a:lnTo>
                      <a:lnTo>
                        <a:pt x="62" y="41"/>
                      </a:lnTo>
                      <a:lnTo>
                        <a:pt x="53" y="50"/>
                      </a:lnTo>
                      <a:lnTo>
                        <a:pt x="51" y="55"/>
                      </a:lnTo>
                      <a:lnTo>
                        <a:pt x="57" y="57"/>
                      </a:lnTo>
                      <a:lnTo>
                        <a:pt x="58" y="61"/>
                      </a:lnTo>
                      <a:lnTo>
                        <a:pt x="53" y="93"/>
                      </a:lnTo>
                      <a:lnTo>
                        <a:pt x="52" y="101"/>
                      </a:lnTo>
                      <a:lnTo>
                        <a:pt x="54" y="111"/>
                      </a:lnTo>
                      <a:lnTo>
                        <a:pt x="56" y="134"/>
                      </a:lnTo>
                      <a:lnTo>
                        <a:pt x="59" y="140"/>
                      </a:lnTo>
                      <a:lnTo>
                        <a:pt x="59" y="147"/>
                      </a:lnTo>
                      <a:lnTo>
                        <a:pt x="53" y="171"/>
                      </a:lnTo>
                      <a:lnTo>
                        <a:pt x="49" y="185"/>
                      </a:lnTo>
                      <a:lnTo>
                        <a:pt x="30" y="197"/>
                      </a:lnTo>
                      <a:lnTo>
                        <a:pt x="27" y="208"/>
                      </a:lnTo>
                      <a:lnTo>
                        <a:pt x="19" y="212"/>
                      </a:lnTo>
                      <a:lnTo>
                        <a:pt x="14" y="217"/>
                      </a:lnTo>
                      <a:lnTo>
                        <a:pt x="13" y="220"/>
                      </a:lnTo>
                      <a:lnTo>
                        <a:pt x="3" y="226"/>
                      </a:lnTo>
                      <a:lnTo>
                        <a:pt x="0" y="226"/>
                      </a:lnTo>
                      <a:lnTo>
                        <a:pt x="3" y="234"/>
                      </a:lnTo>
                      <a:lnTo>
                        <a:pt x="8" y="246"/>
                      </a:lnTo>
                      <a:lnTo>
                        <a:pt x="14" y="272"/>
                      </a:lnTo>
                      <a:lnTo>
                        <a:pt x="32" y="279"/>
                      </a:lnTo>
                      <a:lnTo>
                        <a:pt x="37" y="285"/>
                      </a:lnTo>
                      <a:lnTo>
                        <a:pt x="46" y="305"/>
                      </a:lnTo>
                      <a:lnTo>
                        <a:pt x="46" y="323"/>
                      </a:lnTo>
                      <a:lnTo>
                        <a:pt x="64" y="336"/>
                      </a:lnTo>
                      <a:lnTo>
                        <a:pt x="89" y="348"/>
                      </a:lnTo>
                      <a:lnTo>
                        <a:pt x="91" y="348"/>
                      </a:lnTo>
                      <a:lnTo>
                        <a:pt x="91" y="349"/>
                      </a:lnTo>
                      <a:lnTo>
                        <a:pt x="105" y="422"/>
                      </a:lnTo>
                      <a:lnTo>
                        <a:pt x="110" y="459"/>
                      </a:lnTo>
                      <a:lnTo>
                        <a:pt x="111" y="462"/>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201" name="Freeform 152"/>
                <p:cNvSpPr>
                  <a:spLocks noChangeAspect="1"/>
                </p:cNvSpPr>
                <p:nvPr/>
              </p:nvSpPr>
              <p:spPr bwMode="gray">
                <a:xfrm>
                  <a:off x="5187155" y="3115022"/>
                  <a:ext cx="195263" cy="192088"/>
                </a:xfrm>
                <a:custGeom>
                  <a:avLst/>
                  <a:gdLst/>
                  <a:ahLst/>
                  <a:cxnLst>
                    <a:cxn ang="0">
                      <a:pos x="24" y="438"/>
                    </a:cxn>
                    <a:cxn ang="0">
                      <a:pos x="24" y="265"/>
                    </a:cxn>
                    <a:cxn ang="0">
                      <a:pos x="7" y="146"/>
                    </a:cxn>
                    <a:cxn ang="0">
                      <a:pos x="1" y="120"/>
                    </a:cxn>
                    <a:cxn ang="0">
                      <a:pos x="3" y="90"/>
                    </a:cxn>
                    <a:cxn ang="0">
                      <a:pos x="15" y="74"/>
                    </a:cxn>
                    <a:cxn ang="0">
                      <a:pos x="7" y="22"/>
                    </a:cxn>
                    <a:cxn ang="0">
                      <a:pos x="18" y="2"/>
                    </a:cxn>
                    <a:cxn ang="0">
                      <a:pos x="35" y="8"/>
                    </a:cxn>
                    <a:cxn ang="0">
                      <a:pos x="91" y="7"/>
                    </a:cxn>
                    <a:cxn ang="0">
                      <a:pos x="153" y="27"/>
                    </a:cxn>
                    <a:cxn ang="0">
                      <a:pos x="185" y="38"/>
                    </a:cxn>
                    <a:cxn ang="0">
                      <a:pos x="228" y="45"/>
                    </a:cxn>
                    <a:cxn ang="0">
                      <a:pos x="269" y="40"/>
                    </a:cxn>
                    <a:cxn ang="0">
                      <a:pos x="311" y="13"/>
                    </a:cxn>
                    <a:cxn ang="0">
                      <a:pos x="336" y="8"/>
                    </a:cxn>
                    <a:cxn ang="0">
                      <a:pos x="322" y="20"/>
                    </a:cxn>
                    <a:cxn ang="0">
                      <a:pos x="349" y="13"/>
                    </a:cxn>
                    <a:cxn ang="0">
                      <a:pos x="365" y="11"/>
                    </a:cxn>
                    <a:cxn ang="0">
                      <a:pos x="400" y="6"/>
                    </a:cxn>
                    <a:cxn ang="0">
                      <a:pos x="408" y="16"/>
                    </a:cxn>
                    <a:cxn ang="0">
                      <a:pos x="426" y="28"/>
                    </a:cxn>
                    <a:cxn ang="0">
                      <a:pos x="447" y="40"/>
                    </a:cxn>
                    <a:cxn ang="0">
                      <a:pos x="463" y="34"/>
                    </a:cxn>
                    <a:cxn ang="0">
                      <a:pos x="510" y="29"/>
                    </a:cxn>
                    <a:cxn ang="0">
                      <a:pos x="523" y="35"/>
                    </a:cxn>
                    <a:cxn ang="0">
                      <a:pos x="561" y="144"/>
                    </a:cxn>
                    <a:cxn ang="0">
                      <a:pos x="539" y="211"/>
                    </a:cxn>
                    <a:cxn ang="0">
                      <a:pos x="538" y="234"/>
                    </a:cxn>
                    <a:cxn ang="0">
                      <a:pos x="518" y="242"/>
                    </a:cxn>
                    <a:cxn ang="0">
                      <a:pos x="486" y="207"/>
                    </a:cxn>
                    <a:cxn ang="0">
                      <a:pos x="473" y="175"/>
                    </a:cxn>
                    <a:cxn ang="0">
                      <a:pos x="454" y="144"/>
                    </a:cxn>
                    <a:cxn ang="0">
                      <a:pos x="440" y="109"/>
                    </a:cxn>
                    <a:cxn ang="0">
                      <a:pos x="436" y="104"/>
                    </a:cxn>
                    <a:cxn ang="0">
                      <a:pos x="429" y="119"/>
                    </a:cxn>
                    <a:cxn ang="0">
                      <a:pos x="437" y="143"/>
                    </a:cxn>
                    <a:cxn ang="0">
                      <a:pos x="441" y="167"/>
                    </a:cxn>
                    <a:cxn ang="0">
                      <a:pos x="475" y="223"/>
                    </a:cxn>
                    <a:cxn ang="0">
                      <a:pos x="490" y="256"/>
                    </a:cxn>
                    <a:cxn ang="0">
                      <a:pos x="512" y="304"/>
                    </a:cxn>
                    <a:cxn ang="0">
                      <a:pos x="530" y="346"/>
                    </a:cxn>
                    <a:cxn ang="0">
                      <a:pos x="558" y="401"/>
                    </a:cxn>
                    <a:cxn ang="0">
                      <a:pos x="578" y="444"/>
                    </a:cxn>
                    <a:cxn ang="0">
                      <a:pos x="608" y="471"/>
                    </a:cxn>
                    <a:cxn ang="0">
                      <a:pos x="598" y="476"/>
                    </a:cxn>
                    <a:cxn ang="0">
                      <a:pos x="598" y="488"/>
                    </a:cxn>
                    <a:cxn ang="0">
                      <a:pos x="581" y="545"/>
                    </a:cxn>
                    <a:cxn ang="0">
                      <a:pos x="526" y="578"/>
                    </a:cxn>
                    <a:cxn ang="0">
                      <a:pos x="473" y="592"/>
                    </a:cxn>
                    <a:cxn ang="0">
                      <a:pos x="378" y="579"/>
                    </a:cxn>
                    <a:cxn ang="0">
                      <a:pos x="366" y="590"/>
                    </a:cxn>
                    <a:cxn ang="0">
                      <a:pos x="233" y="590"/>
                    </a:cxn>
                    <a:cxn ang="0">
                      <a:pos x="77" y="590"/>
                    </a:cxn>
                  </a:cxnLst>
                  <a:rect l="0" t="0" r="r" b="b"/>
                  <a:pathLst>
                    <a:path w="612" h="605">
                      <a:moveTo>
                        <a:pt x="24" y="552"/>
                      </a:moveTo>
                      <a:lnTo>
                        <a:pt x="24" y="496"/>
                      </a:lnTo>
                      <a:lnTo>
                        <a:pt x="24" y="438"/>
                      </a:lnTo>
                      <a:lnTo>
                        <a:pt x="24" y="382"/>
                      </a:lnTo>
                      <a:lnTo>
                        <a:pt x="24" y="324"/>
                      </a:lnTo>
                      <a:lnTo>
                        <a:pt x="24" y="265"/>
                      </a:lnTo>
                      <a:lnTo>
                        <a:pt x="24" y="207"/>
                      </a:lnTo>
                      <a:lnTo>
                        <a:pt x="24" y="164"/>
                      </a:lnTo>
                      <a:lnTo>
                        <a:pt x="7" y="146"/>
                      </a:lnTo>
                      <a:lnTo>
                        <a:pt x="10" y="133"/>
                      </a:lnTo>
                      <a:lnTo>
                        <a:pt x="8" y="130"/>
                      </a:lnTo>
                      <a:lnTo>
                        <a:pt x="1" y="120"/>
                      </a:lnTo>
                      <a:lnTo>
                        <a:pt x="0" y="99"/>
                      </a:lnTo>
                      <a:lnTo>
                        <a:pt x="0" y="95"/>
                      </a:lnTo>
                      <a:lnTo>
                        <a:pt x="3" y="90"/>
                      </a:lnTo>
                      <a:lnTo>
                        <a:pt x="13" y="86"/>
                      </a:lnTo>
                      <a:lnTo>
                        <a:pt x="13" y="83"/>
                      </a:lnTo>
                      <a:lnTo>
                        <a:pt x="15" y="74"/>
                      </a:lnTo>
                      <a:lnTo>
                        <a:pt x="12" y="57"/>
                      </a:lnTo>
                      <a:lnTo>
                        <a:pt x="11" y="30"/>
                      </a:lnTo>
                      <a:lnTo>
                        <a:pt x="7" y="22"/>
                      </a:lnTo>
                      <a:lnTo>
                        <a:pt x="7" y="19"/>
                      </a:lnTo>
                      <a:lnTo>
                        <a:pt x="15" y="11"/>
                      </a:lnTo>
                      <a:lnTo>
                        <a:pt x="18" y="2"/>
                      </a:lnTo>
                      <a:lnTo>
                        <a:pt x="26" y="0"/>
                      </a:lnTo>
                      <a:lnTo>
                        <a:pt x="28" y="6"/>
                      </a:lnTo>
                      <a:lnTo>
                        <a:pt x="35" y="8"/>
                      </a:lnTo>
                      <a:lnTo>
                        <a:pt x="54" y="3"/>
                      </a:lnTo>
                      <a:lnTo>
                        <a:pt x="67" y="3"/>
                      </a:lnTo>
                      <a:lnTo>
                        <a:pt x="91" y="7"/>
                      </a:lnTo>
                      <a:lnTo>
                        <a:pt x="123" y="12"/>
                      </a:lnTo>
                      <a:lnTo>
                        <a:pt x="142" y="19"/>
                      </a:lnTo>
                      <a:lnTo>
                        <a:pt x="153" y="27"/>
                      </a:lnTo>
                      <a:lnTo>
                        <a:pt x="169" y="29"/>
                      </a:lnTo>
                      <a:lnTo>
                        <a:pt x="177" y="31"/>
                      </a:lnTo>
                      <a:lnTo>
                        <a:pt x="185" y="38"/>
                      </a:lnTo>
                      <a:lnTo>
                        <a:pt x="201" y="38"/>
                      </a:lnTo>
                      <a:lnTo>
                        <a:pt x="214" y="39"/>
                      </a:lnTo>
                      <a:lnTo>
                        <a:pt x="228" y="45"/>
                      </a:lnTo>
                      <a:lnTo>
                        <a:pt x="239" y="52"/>
                      </a:lnTo>
                      <a:lnTo>
                        <a:pt x="255" y="47"/>
                      </a:lnTo>
                      <a:lnTo>
                        <a:pt x="269" y="40"/>
                      </a:lnTo>
                      <a:lnTo>
                        <a:pt x="285" y="28"/>
                      </a:lnTo>
                      <a:lnTo>
                        <a:pt x="301" y="20"/>
                      </a:lnTo>
                      <a:lnTo>
                        <a:pt x="311" y="13"/>
                      </a:lnTo>
                      <a:lnTo>
                        <a:pt x="324" y="12"/>
                      </a:lnTo>
                      <a:lnTo>
                        <a:pt x="334" y="8"/>
                      </a:lnTo>
                      <a:lnTo>
                        <a:pt x="336" y="8"/>
                      </a:lnTo>
                      <a:lnTo>
                        <a:pt x="336" y="11"/>
                      </a:lnTo>
                      <a:lnTo>
                        <a:pt x="324" y="16"/>
                      </a:lnTo>
                      <a:lnTo>
                        <a:pt x="322" y="20"/>
                      </a:lnTo>
                      <a:lnTo>
                        <a:pt x="324" y="20"/>
                      </a:lnTo>
                      <a:lnTo>
                        <a:pt x="344" y="17"/>
                      </a:lnTo>
                      <a:lnTo>
                        <a:pt x="349" y="13"/>
                      </a:lnTo>
                      <a:lnTo>
                        <a:pt x="354" y="7"/>
                      </a:lnTo>
                      <a:lnTo>
                        <a:pt x="361" y="11"/>
                      </a:lnTo>
                      <a:lnTo>
                        <a:pt x="365" y="11"/>
                      </a:lnTo>
                      <a:lnTo>
                        <a:pt x="388" y="11"/>
                      </a:lnTo>
                      <a:lnTo>
                        <a:pt x="390" y="11"/>
                      </a:lnTo>
                      <a:lnTo>
                        <a:pt x="400" y="6"/>
                      </a:lnTo>
                      <a:lnTo>
                        <a:pt x="401" y="8"/>
                      </a:lnTo>
                      <a:lnTo>
                        <a:pt x="405" y="14"/>
                      </a:lnTo>
                      <a:lnTo>
                        <a:pt x="408" y="16"/>
                      </a:lnTo>
                      <a:lnTo>
                        <a:pt x="411" y="20"/>
                      </a:lnTo>
                      <a:lnTo>
                        <a:pt x="416" y="24"/>
                      </a:lnTo>
                      <a:lnTo>
                        <a:pt x="426" y="28"/>
                      </a:lnTo>
                      <a:lnTo>
                        <a:pt x="431" y="35"/>
                      </a:lnTo>
                      <a:lnTo>
                        <a:pt x="435" y="40"/>
                      </a:lnTo>
                      <a:lnTo>
                        <a:pt x="447" y="40"/>
                      </a:lnTo>
                      <a:lnTo>
                        <a:pt x="456" y="39"/>
                      </a:lnTo>
                      <a:lnTo>
                        <a:pt x="459" y="35"/>
                      </a:lnTo>
                      <a:lnTo>
                        <a:pt x="463" y="34"/>
                      </a:lnTo>
                      <a:lnTo>
                        <a:pt x="468" y="40"/>
                      </a:lnTo>
                      <a:lnTo>
                        <a:pt x="491" y="38"/>
                      </a:lnTo>
                      <a:lnTo>
                        <a:pt x="510" y="29"/>
                      </a:lnTo>
                      <a:lnTo>
                        <a:pt x="521" y="20"/>
                      </a:lnTo>
                      <a:lnTo>
                        <a:pt x="523" y="30"/>
                      </a:lnTo>
                      <a:lnTo>
                        <a:pt x="523" y="35"/>
                      </a:lnTo>
                      <a:lnTo>
                        <a:pt x="527" y="41"/>
                      </a:lnTo>
                      <a:lnTo>
                        <a:pt x="545" y="99"/>
                      </a:lnTo>
                      <a:lnTo>
                        <a:pt x="561" y="144"/>
                      </a:lnTo>
                      <a:lnTo>
                        <a:pt x="554" y="164"/>
                      </a:lnTo>
                      <a:lnTo>
                        <a:pt x="549" y="187"/>
                      </a:lnTo>
                      <a:lnTo>
                        <a:pt x="539" y="211"/>
                      </a:lnTo>
                      <a:lnTo>
                        <a:pt x="539" y="221"/>
                      </a:lnTo>
                      <a:lnTo>
                        <a:pt x="539" y="228"/>
                      </a:lnTo>
                      <a:lnTo>
                        <a:pt x="538" y="234"/>
                      </a:lnTo>
                      <a:lnTo>
                        <a:pt x="534" y="238"/>
                      </a:lnTo>
                      <a:lnTo>
                        <a:pt x="527" y="242"/>
                      </a:lnTo>
                      <a:lnTo>
                        <a:pt x="518" y="242"/>
                      </a:lnTo>
                      <a:lnTo>
                        <a:pt x="510" y="235"/>
                      </a:lnTo>
                      <a:lnTo>
                        <a:pt x="499" y="219"/>
                      </a:lnTo>
                      <a:lnTo>
                        <a:pt x="486" y="207"/>
                      </a:lnTo>
                      <a:lnTo>
                        <a:pt x="476" y="192"/>
                      </a:lnTo>
                      <a:lnTo>
                        <a:pt x="474" y="189"/>
                      </a:lnTo>
                      <a:lnTo>
                        <a:pt x="473" y="175"/>
                      </a:lnTo>
                      <a:lnTo>
                        <a:pt x="469" y="165"/>
                      </a:lnTo>
                      <a:lnTo>
                        <a:pt x="458" y="154"/>
                      </a:lnTo>
                      <a:lnTo>
                        <a:pt x="454" y="144"/>
                      </a:lnTo>
                      <a:lnTo>
                        <a:pt x="447" y="135"/>
                      </a:lnTo>
                      <a:lnTo>
                        <a:pt x="442" y="115"/>
                      </a:lnTo>
                      <a:lnTo>
                        <a:pt x="440" y="109"/>
                      </a:lnTo>
                      <a:lnTo>
                        <a:pt x="438" y="105"/>
                      </a:lnTo>
                      <a:lnTo>
                        <a:pt x="436" y="104"/>
                      </a:lnTo>
                      <a:lnTo>
                        <a:pt x="436" y="104"/>
                      </a:lnTo>
                      <a:lnTo>
                        <a:pt x="432" y="108"/>
                      </a:lnTo>
                      <a:lnTo>
                        <a:pt x="433" y="113"/>
                      </a:lnTo>
                      <a:lnTo>
                        <a:pt x="429" y="119"/>
                      </a:lnTo>
                      <a:lnTo>
                        <a:pt x="427" y="131"/>
                      </a:lnTo>
                      <a:lnTo>
                        <a:pt x="429" y="135"/>
                      </a:lnTo>
                      <a:lnTo>
                        <a:pt x="437" y="143"/>
                      </a:lnTo>
                      <a:lnTo>
                        <a:pt x="440" y="148"/>
                      </a:lnTo>
                      <a:lnTo>
                        <a:pt x="442" y="154"/>
                      </a:lnTo>
                      <a:lnTo>
                        <a:pt x="441" y="167"/>
                      </a:lnTo>
                      <a:lnTo>
                        <a:pt x="443" y="174"/>
                      </a:lnTo>
                      <a:lnTo>
                        <a:pt x="458" y="203"/>
                      </a:lnTo>
                      <a:lnTo>
                        <a:pt x="475" y="223"/>
                      </a:lnTo>
                      <a:lnTo>
                        <a:pt x="483" y="230"/>
                      </a:lnTo>
                      <a:lnTo>
                        <a:pt x="487" y="232"/>
                      </a:lnTo>
                      <a:lnTo>
                        <a:pt x="490" y="256"/>
                      </a:lnTo>
                      <a:lnTo>
                        <a:pt x="495" y="265"/>
                      </a:lnTo>
                      <a:lnTo>
                        <a:pt x="506" y="278"/>
                      </a:lnTo>
                      <a:lnTo>
                        <a:pt x="512" y="304"/>
                      </a:lnTo>
                      <a:lnTo>
                        <a:pt x="515" y="314"/>
                      </a:lnTo>
                      <a:lnTo>
                        <a:pt x="517" y="323"/>
                      </a:lnTo>
                      <a:lnTo>
                        <a:pt x="530" y="346"/>
                      </a:lnTo>
                      <a:lnTo>
                        <a:pt x="535" y="362"/>
                      </a:lnTo>
                      <a:lnTo>
                        <a:pt x="545" y="374"/>
                      </a:lnTo>
                      <a:lnTo>
                        <a:pt x="558" y="401"/>
                      </a:lnTo>
                      <a:lnTo>
                        <a:pt x="562" y="412"/>
                      </a:lnTo>
                      <a:lnTo>
                        <a:pt x="567" y="418"/>
                      </a:lnTo>
                      <a:lnTo>
                        <a:pt x="578" y="444"/>
                      </a:lnTo>
                      <a:lnTo>
                        <a:pt x="588" y="455"/>
                      </a:lnTo>
                      <a:lnTo>
                        <a:pt x="604" y="469"/>
                      </a:lnTo>
                      <a:lnTo>
                        <a:pt x="608" y="471"/>
                      </a:lnTo>
                      <a:lnTo>
                        <a:pt x="612" y="476"/>
                      </a:lnTo>
                      <a:lnTo>
                        <a:pt x="612" y="479"/>
                      </a:lnTo>
                      <a:lnTo>
                        <a:pt x="598" y="476"/>
                      </a:lnTo>
                      <a:lnTo>
                        <a:pt x="596" y="476"/>
                      </a:lnTo>
                      <a:lnTo>
                        <a:pt x="594" y="479"/>
                      </a:lnTo>
                      <a:lnTo>
                        <a:pt x="598" y="488"/>
                      </a:lnTo>
                      <a:lnTo>
                        <a:pt x="599" y="513"/>
                      </a:lnTo>
                      <a:lnTo>
                        <a:pt x="603" y="525"/>
                      </a:lnTo>
                      <a:lnTo>
                        <a:pt x="581" y="545"/>
                      </a:lnTo>
                      <a:lnTo>
                        <a:pt x="567" y="540"/>
                      </a:lnTo>
                      <a:lnTo>
                        <a:pt x="555" y="571"/>
                      </a:lnTo>
                      <a:lnTo>
                        <a:pt x="526" y="578"/>
                      </a:lnTo>
                      <a:lnTo>
                        <a:pt x="518" y="603"/>
                      </a:lnTo>
                      <a:lnTo>
                        <a:pt x="491" y="605"/>
                      </a:lnTo>
                      <a:lnTo>
                        <a:pt x="473" y="592"/>
                      </a:lnTo>
                      <a:lnTo>
                        <a:pt x="376" y="590"/>
                      </a:lnTo>
                      <a:lnTo>
                        <a:pt x="381" y="579"/>
                      </a:lnTo>
                      <a:lnTo>
                        <a:pt x="378" y="579"/>
                      </a:lnTo>
                      <a:lnTo>
                        <a:pt x="376" y="578"/>
                      </a:lnTo>
                      <a:lnTo>
                        <a:pt x="373" y="578"/>
                      </a:lnTo>
                      <a:lnTo>
                        <a:pt x="366" y="590"/>
                      </a:lnTo>
                      <a:lnTo>
                        <a:pt x="338" y="590"/>
                      </a:lnTo>
                      <a:lnTo>
                        <a:pt x="285" y="590"/>
                      </a:lnTo>
                      <a:lnTo>
                        <a:pt x="233" y="590"/>
                      </a:lnTo>
                      <a:lnTo>
                        <a:pt x="180" y="590"/>
                      </a:lnTo>
                      <a:lnTo>
                        <a:pt x="129" y="590"/>
                      </a:lnTo>
                      <a:lnTo>
                        <a:pt x="77" y="590"/>
                      </a:lnTo>
                      <a:lnTo>
                        <a:pt x="24" y="590"/>
                      </a:lnTo>
                      <a:lnTo>
                        <a:pt x="24" y="552"/>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202" name="Freeform 153"/>
                <p:cNvSpPr>
                  <a:spLocks noChangeAspect="1"/>
                </p:cNvSpPr>
                <p:nvPr/>
              </p:nvSpPr>
              <p:spPr bwMode="gray">
                <a:xfrm>
                  <a:off x="4610893" y="2999134"/>
                  <a:ext cx="352425" cy="358775"/>
                </a:xfrm>
                <a:custGeom>
                  <a:avLst/>
                  <a:gdLst/>
                  <a:ahLst/>
                  <a:cxnLst>
                    <a:cxn ang="0">
                      <a:pos x="0" y="608"/>
                    </a:cxn>
                    <a:cxn ang="0">
                      <a:pos x="66" y="499"/>
                    </a:cxn>
                    <a:cxn ang="0">
                      <a:pos x="97" y="485"/>
                    </a:cxn>
                    <a:cxn ang="0">
                      <a:pos x="114" y="474"/>
                    </a:cxn>
                    <a:cxn ang="0">
                      <a:pos x="178" y="463"/>
                    </a:cxn>
                    <a:cxn ang="0">
                      <a:pos x="196" y="437"/>
                    </a:cxn>
                    <a:cxn ang="0">
                      <a:pos x="274" y="403"/>
                    </a:cxn>
                    <a:cxn ang="0">
                      <a:pos x="267" y="390"/>
                    </a:cxn>
                    <a:cxn ang="0">
                      <a:pos x="268" y="372"/>
                    </a:cxn>
                    <a:cxn ang="0">
                      <a:pos x="268" y="355"/>
                    </a:cxn>
                    <a:cxn ang="0">
                      <a:pos x="308" y="348"/>
                    </a:cxn>
                    <a:cxn ang="0">
                      <a:pos x="316" y="328"/>
                    </a:cxn>
                    <a:cxn ang="0">
                      <a:pos x="371" y="324"/>
                    </a:cxn>
                    <a:cxn ang="0">
                      <a:pos x="409" y="327"/>
                    </a:cxn>
                    <a:cxn ang="0">
                      <a:pos x="416" y="304"/>
                    </a:cxn>
                    <a:cxn ang="0">
                      <a:pos x="393" y="268"/>
                    </a:cxn>
                    <a:cxn ang="0">
                      <a:pos x="391" y="238"/>
                    </a:cxn>
                    <a:cxn ang="0">
                      <a:pos x="387" y="204"/>
                    </a:cxn>
                    <a:cxn ang="0">
                      <a:pos x="381" y="167"/>
                    </a:cxn>
                    <a:cxn ang="0">
                      <a:pos x="373" y="155"/>
                    </a:cxn>
                    <a:cxn ang="0">
                      <a:pos x="371" y="137"/>
                    </a:cxn>
                    <a:cxn ang="0">
                      <a:pos x="438" y="91"/>
                    </a:cxn>
                    <a:cxn ang="0">
                      <a:pos x="484" y="73"/>
                    </a:cxn>
                    <a:cxn ang="0">
                      <a:pos x="543" y="41"/>
                    </a:cxn>
                    <a:cxn ang="0">
                      <a:pos x="640" y="20"/>
                    </a:cxn>
                    <a:cxn ang="0">
                      <a:pos x="689" y="14"/>
                    </a:cxn>
                    <a:cxn ang="0">
                      <a:pos x="764" y="27"/>
                    </a:cxn>
                    <a:cxn ang="0">
                      <a:pos x="819" y="0"/>
                    </a:cxn>
                    <a:cxn ang="0">
                      <a:pos x="866" y="9"/>
                    </a:cxn>
                    <a:cxn ang="0">
                      <a:pos x="921" y="10"/>
                    </a:cxn>
                    <a:cxn ang="0">
                      <a:pos x="935" y="26"/>
                    </a:cxn>
                    <a:cxn ang="0">
                      <a:pos x="926" y="78"/>
                    </a:cxn>
                    <a:cxn ang="0">
                      <a:pos x="932" y="132"/>
                    </a:cxn>
                    <a:cxn ang="0">
                      <a:pos x="892" y="197"/>
                    </a:cxn>
                    <a:cxn ang="0">
                      <a:pos x="876" y="219"/>
                    </a:cxn>
                    <a:cxn ang="0">
                      <a:pos x="919" y="290"/>
                    </a:cxn>
                    <a:cxn ang="0">
                      <a:pos x="964" y="334"/>
                    </a:cxn>
                    <a:cxn ang="0">
                      <a:pos x="973" y="457"/>
                    </a:cxn>
                    <a:cxn ang="0">
                      <a:pos x="1001" y="554"/>
                    </a:cxn>
                    <a:cxn ang="0">
                      <a:pos x="999" y="684"/>
                    </a:cxn>
                    <a:cxn ang="0">
                      <a:pos x="1001" y="737"/>
                    </a:cxn>
                    <a:cxn ang="0">
                      <a:pos x="1048" y="801"/>
                    </a:cxn>
                    <a:cxn ang="0">
                      <a:pos x="1112" y="864"/>
                    </a:cxn>
                    <a:cxn ang="0">
                      <a:pos x="911" y="1005"/>
                    </a:cxn>
                    <a:cxn ang="0">
                      <a:pos x="704" y="1115"/>
                    </a:cxn>
                    <a:cxn ang="0">
                      <a:pos x="663" y="1129"/>
                    </a:cxn>
                    <a:cxn ang="0">
                      <a:pos x="645" y="1109"/>
                    </a:cxn>
                    <a:cxn ang="0">
                      <a:pos x="646" y="1092"/>
                    </a:cxn>
                    <a:cxn ang="0">
                      <a:pos x="644" y="1076"/>
                    </a:cxn>
                    <a:cxn ang="0">
                      <a:pos x="614" y="1064"/>
                    </a:cxn>
                    <a:cxn ang="0">
                      <a:pos x="585" y="1054"/>
                    </a:cxn>
                    <a:cxn ang="0">
                      <a:pos x="560" y="1032"/>
                    </a:cxn>
                    <a:cxn ang="0">
                      <a:pos x="532" y="1016"/>
                    </a:cxn>
                    <a:cxn ang="0">
                      <a:pos x="203" y="773"/>
                    </a:cxn>
                  </a:cxnLst>
                  <a:rect l="0" t="0" r="r" b="b"/>
                  <a:pathLst>
                    <a:path w="1112" h="1129">
                      <a:moveTo>
                        <a:pt x="203" y="773"/>
                      </a:moveTo>
                      <a:lnTo>
                        <a:pt x="126" y="722"/>
                      </a:lnTo>
                      <a:lnTo>
                        <a:pt x="67" y="684"/>
                      </a:lnTo>
                      <a:lnTo>
                        <a:pt x="0" y="640"/>
                      </a:lnTo>
                      <a:lnTo>
                        <a:pt x="0" y="608"/>
                      </a:lnTo>
                      <a:lnTo>
                        <a:pt x="0" y="539"/>
                      </a:lnTo>
                      <a:lnTo>
                        <a:pt x="26" y="519"/>
                      </a:lnTo>
                      <a:lnTo>
                        <a:pt x="47" y="505"/>
                      </a:lnTo>
                      <a:lnTo>
                        <a:pt x="59" y="505"/>
                      </a:lnTo>
                      <a:lnTo>
                        <a:pt x="66" y="499"/>
                      </a:lnTo>
                      <a:lnTo>
                        <a:pt x="72" y="495"/>
                      </a:lnTo>
                      <a:lnTo>
                        <a:pt x="79" y="489"/>
                      </a:lnTo>
                      <a:lnTo>
                        <a:pt x="83" y="485"/>
                      </a:lnTo>
                      <a:lnTo>
                        <a:pt x="90" y="487"/>
                      </a:lnTo>
                      <a:lnTo>
                        <a:pt x="97" y="485"/>
                      </a:lnTo>
                      <a:lnTo>
                        <a:pt x="102" y="488"/>
                      </a:lnTo>
                      <a:lnTo>
                        <a:pt x="110" y="488"/>
                      </a:lnTo>
                      <a:lnTo>
                        <a:pt x="113" y="487"/>
                      </a:lnTo>
                      <a:lnTo>
                        <a:pt x="113" y="478"/>
                      </a:lnTo>
                      <a:lnTo>
                        <a:pt x="114" y="474"/>
                      </a:lnTo>
                      <a:lnTo>
                        <a:pt x="131" y="476"/>
                      </a:lnTo>
                      <a:lnTo>
                        <a:pt x="136" y="473"/>
                      </a:lnTo>
                      <a:lnTo>
                        <a:pt x="145" y="473"/>
                      </a:lnTo>
                      <a:lnTo>
                        <a:pt x="161" y="471"/>
                      </a:lnTo>
                      <a:lnTo>
                        <a:pt x="178" y="463"/>
                      </a:lnTo>
                      <a:lnTo>
                        <a:pt x="184" y="458"/>
                      </a:lnTo>
                      <a:lnTo>
                        <a:pt x="190" y="453"/>
                      </a:lnTo>
                      <a:lnTo>
                        <a:pt x="193" y="447"/>
                      </a:lnTo>
                      <a:lnTo>
                        <a:pt x="193" y="445"/>
                      </a:lnTo>
                      <a:lnTo>
                        <a:pt x="196" y="437"/>
                      </a:lnTo>
                      <a:lnTo>
                        <a:pt x="206" y="430"/>
                      </a:lnTo>
                      <a:lnTo>
                        <a:pt x="221" y="424"/>
                      </a:lnTo>
                      <a:lnTo>
                        <a:pt x="227" y="424"/>
                      </a:lnTo>
                      <a:lnTo>
                        <a:pt x="253" y="407"/>
                      </a:lnTo>
                      <a:lnTo>
                        <a:pt x="274" y="403"/>
                      </a:lnTo>
                      <a:lnTo>
                        <a:pt x="276" y="399"/>
                      </a:lnTo>
                      <a:lnTo>
                        <a:pt x="275" y="396"/>
                      </a:lnTo>
                      <a:lnTo>
                        <a:pt x="270" y="392"/>
                      </a:lnTo>
                      <a:lnTo>
                        <a:pt x="269" y="390"/>
                      </a:lnTo>
                      <a:lnTo>
                        <a:pt x="267" y="390"/>
                      </a:lnTo>
                      <a:lnTo>
                        <a:pt x="264" y="391"/>
                      </a:lnTo>
                      <a:lnTo>
                        <a:pt x="263" y="391"/>
                      </a:lnTo>
                      <a:lnTo>
                        <a:pt x="264" y="380"/>
                      </a:lnTo>
                      <a:lnTo>
                        <a:pt x="269" y="375"/>
                      </a:lnTo>
                      <a:lnTo>
                        <a:pt x="268" y="372"/>
                      </a:lnTo>
                      <a:lnTo>
                        <a:pt x="263" y="372"/>
                      </a:lnTo>
                      <a:lnTo>
                        <a:pt x="262" y="370"/>
                      </a:lnTo>
                      <a:lnTo>
                        <a:pt x="262" y="364"/>
                      </a:lnTo>
                      <a:lnTo>
                        <a:pt x="263" y="359"/>
                      </a:lnTo>
                      <a:lnTo>
                        <a:pt x="268" y="355"/>
                      </a:lnTo>
                      <a:lnTo>
                        <a:pt x="273" y="355"/>
                      </a:lnTo>
                      <a:lnTo>
                        <a:pt x="280" y="356"/>
                      </a:lnTo>
                      <a:lnTo>
                        <a:pt x="287" y="355"/>
                      </a:lnTo>
                      <a:lnTo>
                        <a:pt x="295" y="354"/>
                      </a:lnTo>
                      <a:lnTo>
                        <a:pt x="308" y="348"/>
                      </a:lnTo>
                      <a:lnTo>
                        <a:pt x="311" y="345"/>
                      </a:lnTo>
                      <a:lnTo>
                        <a:pt x="312" y="339"/>
                      </a:lnTo>
                      <a:lnTo>
                        <a:pt x="311" y="334"/>
                      </a:lnTo>
                      <a:lnTo>
                        <a:pt x="313" y="329"/>
                      </a:lnTo>
                      <a:lnTo>
                        <a:pt x="316" y="328"/>
                      </a:lnTo>
                      <a:lnTo>
                        <a:pt x="323" y="331"/>
                      </a:lnTo>
                      <a:lnTo>
                        <a:pt x="327" y="329"/>
                      </a:lnTo>
                      <a:lnTo>
                        <a:pt x="330" y="327"/>
                      </a:lnTo>
                      <a:lnTo>
                        <a:pt x="340" y="324"/>
                      </a:lnTo>
                      <a:lnTo>
                        <a:pt x="371" y="324"/>
                      </a:lnTo>
                      <a:lnTo>
                        <a:pt x="376" y="323"/>
                      </a:lnTo>
                      <a:lnTo>
                        <a:pt x="387" y="324"/>
                      </a:lnTo>
                      <a:lnTo>
                        <a:pt x="399" y="324"/>
                      </a:lnTo>
                      <a:lnTo>
                        <a:pt x="407" y="328"/>
                      </a:lnTo>
                      <a:lnTo>
                        <a:pt x="409" y="327"/>
                      </a:lnTo>
                      <a:lnTo>
                        <a:pt x="409" y="324"/>
                      </a:lnTo>
                      <a:lnTo>
                        <a:pt x="407" y="320"/>
                      </a:lnTo>
                      <a:lnTo>
                        <a:pt x="408" y="313"/>
                      </a:lnTo>
                      <a:lnTo>
                        <a:pt x="411" y="306"/>
                      </a:lnTo>
                      <a:lnTo>
                        <a:pt x="416" y="304"/>
                      </a:lnTo>
                      <a:lnTo>
                        <a:pt x="416" y="302"/>
                      </a:lnTo>
                      <a:lnTo>
                        <a:pt x="409" y="297"/>
                      </a:lnTo>
                      <a:lnTo>
                        <a:pt x="400" y="289"/>
                      </a:lnTo>
                      <a:lnTo>
                        <a:pt x="393" y="274"/>
                      </a:lnTo>
                      <a:lnTo>
                        <a:pt x="393" y="268"/>
                      </a:lnTo>
                      <a:lnTo>
                        <a:pt x="391" y="261"/>
                      </a:lnTo>
                      <a:lnTo>
                        <a:pt x="388" y="253"/>
                      </a:lnTo>
                      <a:lnTo>
                        <a:pt x="389" y="248"/>
                      </a:lnTo>
                      <a:lnTo>
                        <a:pt x="391" y="242"/>
                      </a:lnTo>
                      <a:lnTo>
                        <a:pt x="391" y="238"/>
                      </a:lnTo>
                      <a:lnTo>
                        <a:pt x="391" y="234"/>
                      </a:lnTo>
                      <a:lnTo>
                        <a:pt x="383" y="226"/>
                      </a:lnTo>
                      <a:lnTo>
                        <a:pt x="386" y="223"/>
                      </a:lnTo>
                      <a:lnTo>
                        <a:pt x="386" y="213"/>
                      </a:lnTo>
                      <a:lnTo>
                        <a:pt x="387" y="204"/>
                      </a:lnTo>
                      <a:lnTo>
                        <a:pt x="384" y="193"/>
                      </a:lnTo>
                      <a:lnTo>
                        <a:pt x="382" y="186"/>
                      </a:lnTo>
                      <a:lnTo>
                        <a:pt x="386" y="178"/>
                      </a:lnTo>
                      <a:lnTo>
                        <a:pt x="380" y="170"/>
                      </a:lnTo>
                      <a:lnTo>
                        <a:pt x="381" y="167"/>
                      </a:lnTo>
                      <a:lnTo>
                        <a:pt x="382" y="167"/>
                      </a:lnTo>
                      <a:lnTo>
                        <a:pt x="383" y="165"/>
                      </a:lnTo>
                      <a:lnTo>
                        <a:pt x="381" y="161"/>
                      </a:lnTo>
                      <a:lnTo>
                        <a:pt x="377" y="160"/>
                      </a:lnTo>
                      <a:lnTo>
                        <a:pt x="373" y="155"/>
                      </a:lnTo>
                      <a:lnTo>
                        <a:pt x="372" y="153"/>
                      </a:lnTo>
                      <a:lnTo>
                        <a:pt x="366" y="148"/>
                      </a:lnTo>
                      <a:lnTo>
                        <a:pt x="364" y="143"/>
                      </a:lnTo>
                      <a:lnTo>
                        <a:pt x="364" y="138"/>
                      </a:lnTo>
                      <a:lnTo>
                        <a:pt x="371" y="137"/>
                      </a:lnTo>
                      <a:lnTo>
                        <a:pt x="384" y="132"/>
                      </a:lnTo>
                      <a:lnTo>
                        <a:pt x="399" y="123"/>
                      </a:lnTo>
                      <a:lnTo>
                        <a:pt x="418" y="100"/>
                      </a:lnTo>
                      <a:lnTo>
                        <a:pt x="429" y="92"/>
                      </a:lnTo>
                      <a:lnTo>
                        <a:pt x="438" y="91"/>
                      </a:lnTo>
                      <a:lnTo>
                        <a:pt x="445" y="92"/>
                      </a:lnTo>
                      <a:lnTo>
                        <a:pt x="456" y="82"/>
                      </a:lnTo>
                      <a:lnTo>
                        <a:pt x="467" y="87"/>
                      </a:lnTo>
                      <a:lnTo>
                        <a:pt x="478" y="82"/>
                      </a:lnTo>
                      <a:lnTo>
                        <a:pt x="484" y="73"/>
                      </a:lnTo>
                      <a:lnTo>
                        <a:pt x="491" y="65"/>
                      </a:lnTo>
                      <a:lnTo>
                        <a:pt x="497" y="62"/>
                      </a:lnTo>
                      <a:lnTo>
                        <a:pt x="505" y="59"/>
                      </a:lnTo>
                      <a:lnTo>
                        <a:pt x="516" y="51"/>
                      </a:lnTo>
                      <a:lnTo>
                        <a:pt x="543" y="41"/>
                      </a:lnTo>
                      <a:lnTo>
                        <a:pt x="555" y="37"/>
                      </a:lnTo>
                      <a:lnTo>
                        <a:pt x="608" y="33"/>
                      </a:lnTo>
                      <a:lnTo>
                        <a:pt x="620" y="33"/>
                      </a:lnTo>
                      <a:lnTo>
                        <a:pt x="630" y="28"/>
                      </a:lnTo>
                      <a:lnTo>
                        <a:pt x="640" y="20"/>
                      </a:lnTo>
                      <a:lnTo>
                        <a:pt x="646" y="22"/>
                      </a:lnTo>
                      <a:lnTo>
                        <a:pt x="658" y="21"/>
                      </a:lnTo>
                      <a:lnTo>
                        <a:pt x="663" y="24"/>
                      </a:lnTo>
                      <a:lnTo>
                        <a:pt x="673" y="21"/>
                      </a:lnTo>
                      <a:lnTo>
                        <a:pt x="689" y="14"/>
                      </a:lnTo>
                      <a:lnTo>
                        <a:pt x="705" y="14"/>
                      </a:lnTo>
                      <a:lnTo>
                        <a:pt x="720" y="12"/>
                      </a:lnTo>
                      <a:lnTo>
                        <a:pt x="744" y="15"/>
                      </a:lnTo>
                      <a:lnTo>
                        <a:pt x="753" y="24"/>
                      </a:lnTo>
                      <a:lnTo>
                        <a:pt x="764" y="27"/>
                      </a:lnTo>
                      <a:lnTo>
                        <a:pt x="775" y="25"/>
                      </a:lnTo>
                      <a:lnTo>
                        <a:pt x="784" y="20"/>
                      </a:lnTo>
                      <a:lnTo>
                        <a:pt x="801" y="16"/>
                      </a:lnTo>
                      <a:lnTo>
                        <a:pt x="812" y="12"/>
                      </a:lnTo>
                      <a:lnTo>
                        <a:pt x="819" y="0"/>
                      </a:lnTo>
                      <a:lnTo>
                        <a:pt x="832" y="4"/>
                      </a:lnTo>
                      <a:lnTo>
                        <a:pt x="840" y="10"/>
                      </a:lnTo>
                      <a:lnTo>
                        <a:pt x="846" y="10"/>
                      </a:lnTo>
                      <a:lnTo>
                        <a:pt x="855" y="14"/>
                      </a:lnTo>
                      <a:lnTo>
                        <a:pt x="866" y="9"/>
                      </a:lnTo>
                      <a:lnTo>
                        <a:pt x="872" y="1"/>
                      </a:lnTo>
                      <a:lnTo>
                        <a:pt x="892" y="9"/>
                      </a:lnTo>
                      <a:lnTo>
                        <a:pt x="900" y="15"/>
                      </a:lnTo>
                      <a:lnTo>
                        <a:pt x="913" y="14"/>
                      </a:lnTo>
                      <a:lnTo>
                        <a:pt x="921" y="10"/>
                      </a:lnTo>
                      <a:lnTo>
                        <a:pt x="935" y="12"/>
                      </a:lnTo>
                      <a:lnTo>
                        <a:pt x="948" y="10"/>
                      </a:lnTo>
                      <a:lnTo>
                        <a:pt x="946" y="16"/>
                      </a:lnTo>
                      <a:lnTo>
                        <a:pt x="941" y="20"/>
                      </a:lnTo>
                      <a:lnTo>
                        <a:pt x="935" y="26"/>
                      </a:lnTo>
                      <a:lnTo>
                        <a:pt x="926" y="35"/>
                      </a:lnTo>
                      <a:lnTo>
                        <a:pt x="924" y="40"/>
                      </a:lnTo>
                      <a:lnTo>
                        <a:pt x="930" y="42"/>
                      </a:lnTo>
                      <a:lnTo>
                        <a:pt x="931" y="46"/>
                      </a:lnTo>
                      <a:lnTo>
                        <a:pt x="926" y="78"/>
                      </a:lnTo>
                      <a:lnTo>
                        <a:pt x="925" y="86"/>
                      </a:lnTo>
                      <a:lnTo>
                        <a:pt x="927" y="96"/>
                      </a:lnTo>
                      <a:lnTo>
                        <a:pt x="929" y="119"/>
                      </a:lnTo>
                      <a:lnTo>
                        <a:pt x="932" y="125"/>
                      </a:lnTo>
                      <a:lnTo>
                        <a:pt x="932" y="132"/>
                      </a:lnTo>
                      <a:lnTo>
                        <a:pt x="926" y="156"/>
                      </a:lnTo>
                      <a:lnTo>
                        <a:pt x="922" y="170"/>
                      </a:lnTo>
                      <a:lnTo>
                        <a:pt x="903" y="182"/>
                      </a:lnTo>
                      <a:lnTo>
                        <a:pt x="900" y="193"/>
                      </a:lnTo>
                      <a:lnTo>
                        <a:pt x="892" y="197"/>
                      </a:lnTo>
                      <a:lnTo>
                        <a:pt x="887" y="202"/>
                      </a:lnTo>
                      <a:lnTo>
                        <a:pt x="886" y="205"/>
                      </a:lnTo>
                      <a:lnTo>
                        <a:pt x="876" y="211"/>
                      </a:lnTo>
                      <a:lnTo>
                        <a:pt x="873" y="211"/>
                      </a:lnTo>
                      <a:lnTo>
                        <a:pt x="876" y="219"/>
                      </a:lnTo>
                      <a:lnTo>
                        <a:pt x="881" y="231"/>
                      </a:lnTo>
                      <a:lnTo>
                        <a:pt x="887" y="257"/>
                      </a:lnTo>
                      <a:lnTo>
                        <a:pt x="905" y="264"/>
                      </a:lnTo>
                      <a:lnTo>
                        <a:pt x="910" y="270"/>
                      </a:lnTo>
                      <a:lnTo>
                        <a:pt x="919" y="290"/>
                      </a:lnTo>
                      <a:lnTo>
                        <a:pt x="919" y="308"/>
                      </a:lnTo>
                      <a:lnTo>
                        <a:pt x="937" y="321"/>
                      </a:lnTo>
                      <a:lnTo>
                        <a:pt x="962" y="333"/>
                      </a:lnTo>
                      <a:lnTo>
                        <a:pt x="964" y="333"/>
                      </a:lnTo>
                      <a:lnTo>
                        <a:pt x="964" y="334"/>
                      </a:lnTo>
                      <a:lnTo>
                        <a:pt x="978" y="407"/>
                      </a:lnTo>
                      <a:lnTo>
                        <a:pt x="983" y="444"/>
                      </a:lnTo>
                      <a:lnTo>
                        <a:pt x="984" y="447"/>
                      </a:lnTo>
                      <a:lnTo>
                        <a:pt x="983" y="450"/>
                      </a:lnTo>
                      <a:lnTo>
                        <a:pt x="973" y="457"/>
                      </a:lnTo>
                      <a:lnTo>
                        <a:pt x="972" y="473"/>
                      </a:lnTo>
                      <a:lnTo>
                        <a:pt x="983" y="487"/>
                      </a:lnTo>
                      <a:lnTo>
                        <a:pt x="995" y="509"/>
                      </a:lnTo>
                      <a:lnTo>
                        <a:pt x="1000" y="532"/>
                      </a:lnTo>
                      <a:lnTo>
                        <a:pt x="1001" y="554"/>
                      </a:lnTo>
                      <a:lnTo>
                        <a:pt x="1001" y="585"/>
                      </a:lnTo>
                      <a:lnTo>
                        <a:pt x="1004" y="593"/>
                      </a:lnTo>
                      <a:lnTo>
                        <a:pt x="1004" y="606"/>
                      </a:lnTo>
                      <a:lnTo>
                        <a:pt x="1000" y="628"/>
                      </a:lnTo>
                      <a:lnTo>
                        <a:pt x="999" y="684"/>
                      </a:lnTo>
                      <a:lnTo>
                        <a:pt x="990" y="691"/>
                      </a:lnTo>
                      <a:lnTo>
                        <a:pt x="979" y="693"/>
                      </a:lnTo>
                      <a:lnTo>
                        <a:pt x="978" y="702"/>
                      </a:lnTo>
                      <a:lnTo>
                        <a:pt x="983" y="715"/>
                      </a:lnTo>
                      <a:lnTo>
                        <a:pt x="1001" y="737"/>
                      </a:lnTo>
                      <a:lnTo>
                        <a:pt x="1011" y="753"/>
                      </a:lnTo>
                      <a:lnTo>
                        <a:pt x="1012" y="773"/>
                      </a:lnTo>
                      <a:lnTo>
                        <a:pt x="1015" y="785"/>
                      </a:lnTo>
                      <a:lnTo>
                        <a:pt x="1029" y="800"/>
                      </a:lnTo>
                      <a:lnTo>
                        <a:pt x="1048" y="801"/>
                      </a:lnTo>
                      <a:lnTo>
                        <a:pt x="1059" y="801"/>
                      </a:lnTo>
                      <a:lnTo>
                        <a:pt x="1088" y="815"/>
                      </a:lnTo>
                      <a:lnTo>
                        <a:pt x="1106" y="844"/>
                      </a:lnTo>
                      <a:lnTo>
                        <a:pt x="1110" y="858"/>
                      </a:lnTo>
                      <a:lnTo>
                        <a:pt x="1112" y="864"/>
                      </a:lnTo>
                      <a:lnTo>
                        <a:pt x="1086" y="882"/>
                      </a:lnTo>
                      <a:lnTo>
                        <a:pt x="1042" y="913"/>
                      </a:lnTo>
                      <a:lnTo>
                        <a:pt x="999" y="944"/>
                      </a:lnTo>
                      <a:lnTo>
                        <a:pt x="956" y="974"/>
                      </a:lnTo>
                      <a:lnTo>
                        <a:pt x="911" y="1005"/>
                      </a:lnTo>
                      <a:lnTo>
                        <a:pt x="867" y="1036"/>
                      </a:lnTo>
                      <a:lnTo>
                        <a:pt x="824" y="1066"/>
                      </a:lnTo>
                      <a:lnTo>
                        <a:pt x="781" y="1096"/>
                      </a:lnTo>
                      <a:lnTo>
                        <a:pt x="766" y="1101"/>
                      </a:lnTo>
                      <a:lnTo>
                        <a:pt x="704" y="1115"/>
                      </a:lnTo>
                      <a:lnTo>
                        <a:pt x="695" y="1117"/>
                      </a:lnTo>
                      <a:lnTo>
                        <a:pt x="690" y="1119"/>
                      </a:lnTo>
                      <a:lnTo>
                        <a:pt x="680" y="1124"/>
                      </a:lnTo>
                      <a:lnTo>
                        <a:pt x="672" y="1124"/>
                      </a:lnTo>
                      <a:lnTo>
                        <a:pt x="663" y="1129"/>
                      </a:lnTo>
                      <a:lnTo>
                        <a:pt x="656" y="1129"/>
                      </a:lnTo>
                      <a:lnTo>
                        <a:pt x="650" y="1128"/>
                      </a:lnTo>
                      <a:lnTo>
                        <a:pt x="642" y="1119"/>
                      </a:lnTo>
                      <a:lnTo>
                        <a:pt x="642" y="1114"/>
                      </a:lnTo>
                      <a:lnTo>
                        <a:pt x="645" y="1109"/>
                      </a:lnTo>
                      <a:lnTo>
                        <a:pt x="644" y="1103"/>
                      </a:lnTo>
                      <a:lnTo>
                        <a:pt x="645" y="1101"/>
                      </a:lnTo>
                      <a:lnTo>
                        <a:pt x="649" y="1098"/>
                      </a:lnTo>
                      <a:lnTo>
                        <a:pt x="649" y="1096"/>
                      </a:lnTo>
                      <a:lnTo>
                        <a:pt x="646" y="1092"/>
                      </a:lnTo>
                      <a:lnTo>
                        <a:pt x="646" y="1088"/>
                      </a:lnTo>
                      <a:lnTo>
                        <a:pt x="647" y="1086"/>
                      </a:lnTo>
                      <a:lnTo>
                        <a:pt x="646" y="1080"/>
                      </a:lnTo>
                      <a:lnTo>
                        <a:pt x="645" y="1080"/>
                      </a:lnTo>
                      <a:lnTo>
                        <a:pt x="644" y="1076"/>
                      </a:lnTo>
                      <a:lnTo>
                        <a:pt x="640" y="1074"/>
                      </a:lnTo>
                      <a:lnTo>
                        <a:pt x="631" y="1071"/>
                      </a:lnTo>
                      <a:lnTo>
                        <a:pt x="623" y="1066"/>
                      </a:lnTo>
                      <a:lnTo>
                        <a:pt x="618" y="1066"/>
                      </a:lnTo>
                      <a:lnTo>
                        <a:pt x="614" y="1064"/>
                      </a:lnTo>
                      <a:lnTo>
                        <a:pt x="603" y="1064"/>
                      </a:lnTo>
                      <a:lnTo>
                        <a:pt x="599" y="1061"/>
                      </a:lnTo>
                      <a:lnTo>
                        <a:pt x="596" y="1054"/>
                      </a:lnTo>
                      <a:lnTo>
                        <a:pt x="593" y="1053"/>
                      </a:lnTo>
                      <a:lnTo>
                        <a:pt x="585" y="1054"/>
                      </a:lnTo>
                      <a:lnTo>
                        <a:pt x="575" y="1052"/>
                      </a:lnTo>
                      <a:lnTo>
                        <a:pt x="570" y="1049"/>
                      </a:lnTo>
                      <a:lnTo>
                        <a:pt x="563" y="1043"/>
                      </a:lnTo>
                      <a:lnTo>
                        <a:pt x="561" y="1038"/>
                      </a:lnTo>
                      <a:lnTo>
                        <a:pt x="560" y="1032"/>
                      </a:lnTo>
                      <a:lnTo>
                        <a:pt x="558" y="1031"/>
                      </a:lnTo>
                      <a:lnTo>
                        <a:pt x="547" y="1025"/>
                      </a:lnTo>
                      <a:lnTo>
                        <a:pt x="539" y="1023"/>
                      </a:lnTo>
                      <a:lnTo>
                        <a:pt x="533" y="1020"/>
                      </a:lnTo>
                      <a:lnTo>
                        <a:pt x="532" y="1016"/>
                      </a:lnTo>
                      <a:lnTo>
                        <a:pt x="533" y="1007"/>
                      </a:lnTo>
                      <a:lnTo>
                        <a:pt x="529" y="1004"/>
                      </a:lnTo>
                      <a:lnTo>
                        <a:pt x="529" y="999"/>
                      </a:lnTo>
                      <a:lnTo>
                        <a:pt x="267" y="817"/>
                      </a:lnTo>
                      <a:lnTo>
                        <a:pt x="203" y="773"/>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203" name="Freeform 154"/>
                <p:cNvSpPr>
                  <a:spLocks noChangeAspect="1"/>
                </p:cNvSpPr>
                <p:nvPr/>
              </p:nvSpPr>
              <p:spPr bwMode="gray">
                <a:xfrm>
                  <a:off x="4464843" y="3202334"/>
                  <a:ext cx="209550" cy="231775"/>
                </a:xfrm>
                <a:custGeom>
                  <a:avLst/>
                  <a:gdLst/>
                  <a:ahLst/>
                  <a:cxnLst>
                    <a:cxn ang="0">
                      <a:pos x="96" y="347"/>
                    </a:cxn>
                    <a:cxn ang="0">
                      <a:pos x="14" y="353"/>
                    </a:cxn>
                    <a:cxn ang="0">
                      <a:pos x="5" y="364"/>
                    </a:cxn>
                    <a:cxn ang="0">
                      <a:pos x="0" y="369"/>
                    </a:cxn>
                    <a:cxn ang="0">
                      <a:pos x="22" y="391"/>
                    </a:cxn>
                    <a:cxn ang="0">
                      <a:pos x="40" y="409"/>
                    </a:cxn>
                    <a:cxn ang="0">
                      <a:pos x="41" y="437"/>
                    </a:cxn>
                    <a:cxn ang="0">
                      <a:pos x="28" y="460"/>
                    </a:cxn>
                    <a:cxn ang="0">
                      <a:pos x="49" y="501"/>
                    </a:cxn>
                    <a:cxn ang="0">
                      <a:pos x="50" y="563"/>
                    </a:cxn>
                    <a:cxn ang="0">
                      <a:pos x="30" y="623"/>
                    </a:cxn>
                    <a:cxn ang="0">
                      <a:pos x="24" y="650"/>
                    </a:cxn>
                    <a:cxn ang="0">
                      <a:pos x="37" y="627"/>
                    </a:cxn>
                    <a:cxn ang="0">
                      <a:pos x="50" y="627"/>
                    </a:cxn>
                    <a:cxn ang="0">
                      <a:pos x="76" y="628"/>
                    </a:cxn>
                    <a:cxn ang="0">
                      <a:pos x="98" y="624"/>
                    </a:cxn>
                    <a:cxn ang="0">
                      <a:pos x="102" y="619"/>
                    </a:cxn>
                    <a:cxn ang="0">
                      <a:pos x="119" y="620"/>
                    </a:cxn>
                    <a:cxn ang="0">
                      <a:pos x="141" y="620"/>
                    </a:cxn>
                    <a:cxn ang="0">
                      <a:pos x="161" y="635"/>
                    </a:cxn>
                    <a:cxn ang="0">
                      <a:pos x="173" y="647"/>
                    </a:cxn>
                    <a:cxn ang="0">
                      <a:pos x="183" y="651"/>
                    </a:cxn>
                    <a:cxn ang="0">
                      <a:pos x="200" y="662"/>
                    </a:cxn>
                    <a:cxn ang="0">
                      <a:pos x="209" y="677"/>
                    </a:cxn>
                    <a:cxn ang="0">
                      <a:pos x="215" y="686"/>
                    </a:cxn>
                    <a:cxn ang="0">
                      <a:pos x="222" y="692"/>
                    </a:cxn>
                    <a:cxn ang="0">
                      <a:pos x="223" y="698"/>
                    </a:cxn>
                    <a:cxn ang="0">
                      <a:pos x="231" y="704"/>
                    </a:cxn>
                    <a:cxn ang="0">
                      <a:pos x="244" y="709"/>
                    </a:cxn>
                    <a:cxn ang="0">
                      <a:pos x="250" y="719"/>
                    </a:cxn>
                    <a:cxn ang="0">
                      <a:pos x="286" y="705"/>
                    </a:cxn>
                    <a:cxn ang="0">
                      <a:pos x="302" y="665"/>
                    </a:cxn>
                    <a:cxn ang="0">
                      <a:pos x="308" y="666"/>
                    </a:cxn>
                    <a:cxn ang="0">
                      <a:pos x="323" y="683"/>
                    </a:cxn>
                    <a:cxn ang="0">
                      <a:pos x="350" y="705"/>
                    </a:cxn>
                    <a:cxn ang="0">
                      <a:pos x="534" y="687"/>
                    </a:cxn>
                    <a:cxn ang="0">
                      <a:pos x="637" y="641"/>
                    </a:cxn>
                    <a:cxn ang="0">
                      <a:pos x="604" y="522"/>
                    </a:cxn>
                    <a:cxn ang="0">
                      <a:pos x="587" y="359"/>
                    </a:cxn>
                    <a:cxn ang="0">
                      <a:pos x="570" y="191"/>
                    </a:cxn>
                    <a:cxn ang="0">
                      <a:pos x="584" y="82"/>
                    </a:cxn>
                    <a:cxn ang="0">
                      <a:pos x="458" y="70"/>
                    </a:cxn>
                    <a:cxn ang="0">
                      <a:pos x="299" y="70"/>
                    </a:cxn>
                    <a:cxn ang="0">
                      <a:pos x="281" y="187"/>
                    </a:cxn>
                    <a:cxn ang="0">
                      <a:pos x="244" y="231"/>
                    </a:cxn>
                    <a:cxn ang="0">
                      <a:pos x="220" y="245"/>
                    </a:cxn>
                    <a:cxn ang="0">
                      <a:pos x="215" y="290"/>
                    </a:cxn>
                    <a:cxn ang="0">
                      <a:pos x="222" y="347"/>
                    </a:cxn>
                  </a:cxnLst>
                  <a:rect l="0" t="0" r="r" b="b"/>
                  <a:pathLst>
                    <a:path w="661" h="727">
                      <a:moveTo>
                        <a:pt x="196" y="347"/>
                      </a:moveTo>
                      <a:lnTo>
                        <a:pt x="148" y="347"/>
                      </a:lnTo>
                      <a:lnTo>
                        <a:pt x="96" y="347"/>
                      </a:lnTo>
                      <a:lnTo>
                        <a:pt x="45" y="347"/>
                      </a:lnTo>
                      <a:lnTo>
                        <a:pt x="16" y="347"/>
                      </a:lnTo>
                      <a:lnTo>
                        <a:pt x="14" y="353"/>
                      </a:lnTo>
                      <a:lnTo>
                        <a:pt x="6" y="360"/>
                      </a:lnTo>
                      <a:lnTo>
                        <a:pt x="2" y="365"/>
                      </a:lnTo>
                      <a:lnTo>
                        <a:pt x="5" y="364"/>
                      </a:lnTo>
                      <a:lnTo>
                        <a:pt x="0" y="369"/>
                      </a:lnTo>
                      <a:lnTo>
                        <a:pt x="0" y="371"/>
                      </a:lnTo>
                      <a:lnTo>
                        <a:pt x="0" y="369"/>
                      </a:lnTo>
                      <a:lnTo>
                        <a:pt x="10" y="365"/>
                      </a:lnTo>
                      <a:lnTo>
                        <a:pt x="12" y="369"/>
                      </a:lnTo>
                      <a:lnTo>
                        <a:pt x="22" y="391"/>
                      </a:lnTo>
                      <a:lnTo>
                        <a:pt x="23" y="393"/>
                      </a:lnTo>
                      <a:lnTo>
                        <a:pt x="30" y="391"/>
                      </a:lnTo>
                      <a:lnTo>
                        <a:pt x="40" y="409"/>
                      </a:lnTo>
                      <a:lnTo>
                        <a:pt x="41" y="414"/>
                      </a:lnTo>
                      <a:lnTo>
                        <a:pt x="41" y="429"/>
                      </a:lnTo>
                      <a:lnTo>
                        <a:pt x="41" y="437"/>
                      </a:lnTo>
                      <a:lnTo>
                        <a:pt x="35" y="455"/>
                      </a:lnTo>
                      <a:lnTo>
                        <a:pt x="33" y="458"/>
                      </a:lnTo>
                      <a:lnTo>
                        <a:pt x="28" y="460"/>
                      </a:lnTo>
                      <a:lnTo>
                        <a:pt x="27" y="463"/>
                      </a:lnTo>
                      <a:lnTo>
                        <a:pt x="45" y="488"/>
                      </a:lnTo>
                      <a:lnTo>
                        <a:pt x="49" y="501"/>
                      </a:lnTo>
                      <a:lnTo>
                        <a:pt x="50" y="515"/>
                      </a:lnTo>
                      <a:lnTo>
                        <a:pt x="51" y="527"/>
                      </a:lnTo>
                      <a:lnTo>
                        <a:pt x="50" y="563"/>
                      </a:lnTo>
                      <a:lnTo>
                        <a:pt x="46" y="577"/>
                      </a:lnTo>
                      <a:lnTo>
                        <a:pt x="32" y="614"/>
                      </a:lnTo>
                      <a:lnTo>
                        <a:pt x="30" y="623"/>
                      </a:lnTo>
                      <a:lnTo>
                        <a:pt x="24" y="639"/>
                      </a:lnTo>
                      <a:lnTo>
                        <a:pt x="23" y="651"/>
                      </a:lnTo>
                      <a:lnTo>
                        <a:pt x="24" y="650"/>
                      </a:lnTo>
                      <a:lnTo>
                        <a:pt x="28" y="647"/>
                      </a:lnTo>
                      <a:lnTo>
                        <a:pt x="32" y="640"/>
                      </a:lnTo>
                      <a:lnTo>
                        <a:pt x="37" y="627"/>
                      </a:lnTo>
                      <a:lnTo>
                        <a:pt x="40" y="627"/>
                      </a:lnTo>
                      <a:lnTo>
                        <a:pt x="43" y="625"/>
                      </a:lnTo>
                      <a:lnTo>
                        <a:pt x="50" y="627"/>
                      </a:lnTo>
                      <a:lnTo>
                        <a:pt x="59" y="627"/>
                      </a:lnTo>
                      <a:lnTo>
                        <a:pt x="69" y="629"/>
                      </a:lnTo>
                      <a:lnTo>
                        <a:pt x="76" y="628"/>
                      </a:lnTo>
                      <a:lnTo>
                        <a:pt x="78" y="625"/>
                      </a:lnTo>
                      <a:lnTo>
                        <a:pt x="89" y="623"/>
                      </a:lnTo>
                      <a:lnTo>
                        <a:pt x="98" y="624"/>
                      </a:lnTo>
                      <a:lnTo>
                        <a:pt x="100" y="623"/>
                      </a:lnTo>
                      <a:lnTo>
                        <a:pt x="100" y="619"/>
                      </a:lnTo>
                      <a:lnTo>
                        <a:pt x="102" y="619"/>
                      </a:lnTo>
                      <a:lnTo>
                        <a:pt x="108" y="619"/>
                      </a:lnTo>
                      <a:lnTo>
                        <a:pt x="113" y="618"/>
                      </a:lnTo>
                      <a:lnTo>
                        <a:pt x="119" y="620"/>
                      </a:lnTo>
                      <a:lnTo>
                        <a:pt x="135" y="620"/>
                      </a:lnTo>
                      <a:lnTo>
                        <a:pt x="136" y="622"/>
                      </a:lnTo>
                      <a:lnTo>
                        <a:pt x="141" y="620"/>
                      </a:lnTo>
                      <a:lnTo>
                        <a:pt x="143" y="625"/>
                      </a:lnTo>
                      <a:lnTo>
                        <a:pt x="150" y="627"/>
                      </a:lnTo>
                      <a:lnTo>
                        <a:pt x="161" y="635"/>
                      </a:lnTo>
                      <a:lnTo>
                        <a:pt x="162" y="641"/>
                      </a:lnTo>
                      <a:lnTo>
                        <a:pt x="169" y="649"/>
                      </a:lnTo>
                      <a:lnTo>
                        <a:pt x="173" y="647"/>
                      </a:lnTo>
                      <a:lnTo>
                        <a:pt x="179" y="646"/>
                      </a:lnTo>
                      <a:lnTo>
                        <a:pt x="179" y="650"/>
                      </a:lnTo>
                      <a:lnTo>
                        <a:pt x="183" y="651"/>
                      </a:lnTo>
                      <a:lnTo>
                        <a:pt x="188" y="647"/>
                      </a:lnTo>
                      <a:lnTo>
                        <a:pt x="190" y="647"/>
                      </a:lnTo>
                      <a:lnTo>
                        <a:pt x="200" y="662"/>
                      </a:lnTo>
                      <a:lnTo>
                        <a:pt x="205" y="672"/>
                      </a:lnTo>
                      <a:lnTo>
                        <a:pt x="205" y="676"/>
                      </a:lnTo>
                      <a:lnTo>
                        <a:pt x="209" y="677"/>
                      </a:lnTo>
                      <a:lnTo>
                        <a:pt x="212" y="682"/>
                      </a:lnTo>
                      <a:lnTo>
                        <a:pt x="212" y="684"/>
                      </a:lnTo>
                      <a:lnTo>
                        <a:pt x="215" y="686"/>
                      </a:lnTo>
                      <a:lnTo>
                        <a:pt x="218" y="684"/>
                      </a:lnTo>
                      <a:lnTo>
                        <a:pt x="220" y="684"/>
                      </a:lnTo>
                      <a:lnTo>
                        <a:pt x="222" y="692"/>
                      </a:lnTo>
                      <a:lnTo>
                        <a:pt x="225" y="693"/>
                      </a:lnTo>
                      <a:lnTo>
                        <a:pt x="227" y="697"/>
                      </a:lnTo>
                      <a:lnTo>
                        <a:pt x="223" y="698"/>
                      </a:lnTo>
                      <a:lnTo>
                        <a:pt x="223" y="699"/>
                      </a:lnTo>
                      <a:lnTo>
                        <a:pt x="228" y="700"/>
                      </a:lnTo>
                      <a:lnTo>
                        <a:pt x="231" y="704"/>
                      </a:lnTo>
                      <a:lnTo>
                        <a:pt x="234" y="706"/>
                      </a:lnTo>
                      <a:lnTo>
                        <a:pt x="238" y="706"/>
                      </a:lnTo>
                      <a:lnTo>
                        <a:pt x="244" y="709"/>
                      </a:lnTo>
                      <a:lnTo>
                        <a:pt x="247" y="713"/>
                      </a:lnTo>
                      <a:lnTo>
                        <a:pt x="248" y="717"/>
                      </a:lnTo>
                      <a:lnTo>
                        <a:pt x="250" y="719"/>
                      </a:lnTo>
                      <a:lnTo>
                        <a:pt x="256" y="721"/>
                      </a:lnTo>
                      <a:lnTo>
                        <a:pt x="263" y="727"/>
                      </a:lnTo>
                      <a:lnTo>
                        <a:pt x="286" y="705"/>
                      </a:lnTo>
                      <a:lnTo>
                        <a:pt x="293" y="687"/>
                      </a:lnTo>
                      <a:lnTo>
                        <a:pt x="297" y="676"/>
                      </a:lnTo>
                      <a:lnTo>
                        <a:pt x="302" y="665"/>
                      </a:lnTo>
                      <a:lnTo>
                        <a:pt x="304" y="663"/>
                      </a:lnTo>
                      <a:lnTo>
                        <a:pt x="307" y="665"/>
                      </a:lnTo>
                      <a:lnTo>
                        <a:pt x="308" y="666"/>
                      </a:lnTo>
                      <a:lnTo>
                        <a:pt x="314" y="667"/>
                      </a:lnTo>
                      <a:lnTo>
                        <a:pt x="318" y="670"/>
                      </a:lnTo>
                      <a:lnTo>
                        <a:pt x="323" y="683"/>
                      </a:lnTo>
                      <a:lnTo>
                        <a:pt x="333" y="701"/>
                      </a:lnTo>
                      <a:lnTo>
                        <a:pt x="347" y="705"/>
                      </a:lnTo>
                      <a:lnTo>
                        <a:pt x="350" y="705"/>
                      </a:lnTo>
                      <a:lnTo>
                        <a:pt x="376" y="683"/>
                      </a:lnTo>
                      <a:lnTo>
                        <a:pt x="463" y="686"/>
                      </a:lnTo>
                      <a:lnTo>
                        <a:pt x="534" y="687"/>
                      </a:lnTo>
                      <a:lnTo>
                        <a:pt x="607" y="688"/>
                      </a:lnTo>
                      <a:lnTo>
                        <a:pt x="625" y="688"/>
                      </a:lnTo>
                      <a:lnTo>
                        <a:pt x="637" y="641"/>
                      </a:lnTo>
                      <a:lnTo>
                        <a:pt x="615" y="634"/>
                      </a:lnTo>
                      <a:lnTo>
                        <a:pt x="609" y="577"/>
                      </a:lnTo>
                      <a:lnTo>
                        <a:pt x="604" y="522"/>
                      </a:lnTo>
                      <a:lnTo>
                        <a:pt x="598" y="468"/>
                      </a:lnTo>
                      <a:lnTo>
                        <a:pt x="592" y="414"/>
                      </a:lnTo>
                      <a:lnTo>
                        <a:pt x="587" y="359"/>
                      </a:lnTo>
                      <a:lnTo>
                        <a:pt x="581" y="302"/>
                      </a:lnTo>
                      <a:lnTo>
                        <a:pt x="576" y="247"/>
                      </a:lnTo>
                      <a:lnTo>
                        <a:pt x="570" y="191"/>
                      </a:lnTo>
                      <a:lnTo>
                        <a:pt x="564" y="133"/>
                      </a:lnTo>
                      <a:lnTo>
                        <a:pt x="661" y="133"/>
                      </a:lnTo>
                      <a:lnTo>
                        <a:pt x="584" y="82"/>
                      </a:lnTo>
                      <a:lnTo>
                        <a:pt x="525" y="44"/>
                      </a:lnTo>
                      <a:lnTo>
                        <a:pt x="458" y="0"/>
                      </a:lnTo>
                      <a:lnTo>
                        <a:pt x="458" y="70"/>
                      </a:lnTo>
                      <a:lnTo>
                        <a:pt x="405" y="70"/>
                      </a:lnTo>
                      <a:lnTo>
                        <a:pt x="352" y="70"/>
                      </a:lnTo>
                      <a:lnTo>
                        <a:pt x="299" y="70"/>
                      </a:lnTo>
                      <a:lnTo>
                        <a:pt x="281" y="70"/>
                      </a:lnTo>
                      <a:lnTo>
                        <a:pt x="281" y="128"/>
                      </a:lnTo>
                      <a:lnTo>
                        <a:pt x="281" y="187"/>
                      </a:lnTo>
                      <a:lnTo>
                        <a:pt x="281" y="222"/>
                      </a:lnTo>
                      <a:lnTo>
                        <a:pt x="261" y="229"/>
                      </a:lnTo>
                      <a:lnTo>
                        <a:pt x="244" y="231"/>
                      </a:lnTo>
                      <a:lnTo>
                        <a:pt x="228" y="236"/>
                      </a:lnTo>
                      <a:lnTo>
                        <a:pt x="223" y="240"/>
                      </a:lnTo>
                      <a:lnTo>
                        <a:pt x="220" y="245"/>
                      </a:lnTo>
                      <a:lnTo>
                        <a:pt x="215" y="256"/>
                      </a:lnTo>
                      <a:lnTo>
                        <a:pt x="213" y="264"/>
                      </a:lnTo>
                      <a:lnTo>
                        <a:pt x="215" y="290"/>
                      </a:lnTo>
                      <a:lnTo>
                        <a:pt x="218" y="310"/>
                      </a:lnTo>
                      <a:lnTo>
                        <a:pt x="218" y="331"/>
                      </a:lnTo>
                      <a:lnTo>
                        <a:pt x="222" y="347"/>
                      </a:lnTo>
                      <a:lnTo>
                        <a:pt x="196" y="347"/>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204" name="Freeform 155"/>
                <p:cNvSpPr>
                  <a:spLocks noChangeAspect="1"/>
                </p:cNvSpPr>
                <p:nvPr/>
              </p:nvSpPr>
              <p:spPr bwMode="gray">
                <a:xfrm>
                  <a:off x="4534693" y="3026122"/>
                  <a:ext cx="207963" cy="166688"/>
                </a:xfrm>
                <a:custGeom>
                  <a:avLst/>
                  <a:gdLst/>
                  <a:ahLst/>
                  <a:cxnLst>
                    <a:cxn ang="0">
                      <a:pos x="204" y="526"/>
                    </a:cxn>
                    <a:cxn ang="0">
                      <a:pos x="79" y="526"/>
                    </a:cxn>
                    <a:cxn ang="0">
                      <a:pos x="0" y="526"/>
                    </a:cxn>
                    <a:cxn ang="0">
                      <a:pos x="27" y="511"/>
                    </a:cxn>
                    <a:cxn ang="0">
                      <a:pos x="86" y="487"/>
                    </a:cxn>
                    <a:cxn ang="0">
                      <a:pos x="112" y="464"/>
                    </a:cxn>
                    <a:cxn ang="0">
                      <a:pos x="144" y="439"/>
                    </a:cxn>
                    <a:cxn ang="0">
                      <a:pos x="166" y="411"/>
                    </a:cxn>
                    <a:cxn ang="0">
                      <a:pos x="182" y="362"/>
                    </a:cxn>
                    <a:cxn ang="0">
                      <a:pos x="175" y="305"/>
                    </a:cxn>
                    <a:cxn ang="0">
                      <a:pos x="194" y="263"/>
                    </a:cxn>
                    <a:cxn ang="0">
                      <a:pos x="214" y="235"/>
                    </a:cxn>
                    <a:cxn ang="0">
                      <a:pos x="244" y="184"/>
                    </a:cxn>
                    <a:cxn ang="0">
                      <a:pos x="299" y="155"/>
                    </a:cxn>
                    <a:cxn ang="0">
                      <a:pos x="348" y="120"/>
                    </a:cxn>
                    <a:cxn ang="0">
                      <a:pos x="376" y="56"/>
                    </a:cxn>
                    <a:cxn ang="0">
                      <a:pos x="419" y="0"/>
                    </a:cxn>
                    <a:cxn ang="0">
                      <a:pos x="465" y="48"/>
                    </a:cxn>
                    <a:cxn ang="0">
                      <a:pos x="507" y="45"/>
                    </a:cxn>
                    <a:cxn ang="0">
                      <a:pos x="548" y="40"/>
                    </a:cxn>
                    <a:cxn ang="0">
                      <a:pos x="574" y="53"/>
                    </a:cxn>
                    <a:cxn ang="0">
                      <a:pos x="604" y="56"/>
                    </a:cxn>
                    <a:cxn ang="0">
                      <a:pos x="612" y="71"/>
                    </a:cxn>
                    <a:cxn ang="0">
                      <a:pos x="621" y="79"/>
                    </a:cxn>
                    <a:cxn ang="0">
                      <a:pos x="621" y="85"/>
                    </a:cxn>
                    <a:cxn ang="0">
                      <a:pos x="622" y="104"/>
                    </a:cxn>
                    <a:cxn ang="0">
                      <a:pos x="626" y="131"/>
                    </a:cxn>
                    <a:cxn ang="0">
                      <a:pos x="631" y="152"/>
                    </a:cxn>
                    <a:cxn ang="0">
                      <a:pos x="629" y="166"/>
                    </a:cxn>
                    <a:cxn ang="0">
                      <a:pos x="633" y="186"/>
                    </a:cxn>
                    <a:cxn ang="0">
                      <a:pos x="649" y="215"/>
                    </a:cxn>
                    <a:cxn ang="0">
                      <a:pos x="651" y="224"/>
                    </a:cxn>
                    <a:cxn ang="0">
                      <a:pos x="649" y="242"/>
                    </a:cxn>
                    <a:cxn ang="0">
                      <a:pos x="639" y="242"/>
                    </a:cxn>
                    <a:cxn ang="0">
                      <a:pos x="611" y="242"/>
                    </a:cxn>
                    <a:cxn ang="0">
                      <a:pos x="567" y="247"/>
                    </a:cxn>
                    <a:cxn ang="0">
                      <a:pos x="553" y="247"/>
                    </a:cxn>
                    <a:cxn ang="0">
                      <a:pos x="551" y="263"/>
                    </a:cxn>
                    <a:cxn ang="0">
                      <a:pos x="527" y="273"/>
                    </a:cxn>
                    <a:cxn ang="0">
                      <a:pos x="508" y="273"/>
                    </a:cxn>
                    <a:cxn ang="0">
                      <a:pos x="502" y="288"/>
                    </a:cxn>
                    <a:cxn ang="0">
                      <a:pos x="509" y="293"/>
                    </a:cxn>
                    <a:cxn ang="0">
                      <a:pos x="504" y="309"/>
                    </a:cxn>
                    <a:cxn ang="0">
                      <a:pos x="510" y="310"/>
                    </a:cxn>
                    <a:cxn ang="0">
                      <a:pos x="514" y="321"/>
                    </a:cxn>
                    <a:cxn ang="0">
                      <a:pos x="461" y="342"/>
                    </a:cxn>
                    <a:cxn ang="0">
                      <a:pos x="433" y="363"/>
                    </a:cxn>
                    <a:cxn ang="0">
                      <a:pos x="424" y="376"/>
                    </a:cxn>
                    <a:cxn ang="0">
                      <a:pos x="385" y="391"/>
                    </a:cxn>
                    <a:cxn ang="0">
                      <a:pos x="354" y="392"/>
                    </a:cxn>
                    <a:cxn ang="0">
                      <a:pos x="350" y="406"/>
                    </a:cxn>
                    <a:cxn ang="0">
                      <a:pos x="330" y="405"/>
                    </a:cxn>
                    <a:cxn ang="0">
                      <a:pos x="312" y="413"/>
                    </a:cxn>
                    <a:cxn ang="0">
                      <a:pos x="287" y="423"/>
                    </a:cxn>
                  </a:cxnLst>
                  <a:rect l="0" t="0" r="r" b="b"/>
                  <a:pathLst>
                    <a:path w="656" h="526">
                      <a:moveTo>
                        <a:pt x="240" y="457"/>
                      </a:moveTo>
                      <a:lnTo>
                        <a:pt x="240" y="526"/>
                      </a:lnTo>
                      <a:lnTo>
                        <a:pt x="204" y="526"/>
                      </a:lnTo>
                      <a:lnTo>
                        <a:pt x="161" y="526"/>
                      </a:lnTo>
                      <a:lnTo>
                        <a:pt x="120" y="526"/>
                      </a:lnTo>
                      <a:lnTo>
                        <a:pt x="79" y="526"/>
                      </a:lnTo>
                      <a:lnTo>
                        <a:pt x="43" y="526"/>
                      </a:lnTo>
                      <a:lnTo>
                        <a:pt x="9" y="526"/>
                      </a:lnTo>
                      <a:lnTo>
                        <a:pt x="0" y="526"/>
                      </a:lnTo>
                      <a:lnTo>
                        <a:pt x="5" y="515"/>
                      </a:lnTo>
                      <a:lnTo>
                        <a:pt x="14" y="511"/>
                      </a:lnTo>
                      <a:lnTo>
                        <a:pt x="27" y="511"/>
                      </a:lnTo>
                      <a:lnTo>
                        <a:pt x="46" y="507"/>
                      </a:lnTo>
                      <a:lnTo>
                        <a:pt x="77" y="495"/>
                      </a:lnTo>
                      <a:lnTo>
                        <a:pt x="86" y="487"/>
                      </a:lnTo>
                      <a:lnTo>
                        <a:pt x="97" y="475"/>
                      </a:lnTo>
                      <a:lnTo>
                        <a:pt x="101" y="472"/>
                      </a:lnTo>
                      <a:lnTo>
                        <a:pt x="112" y="464"/>
                      </a:lnTo>
                      <a:lnTo>
                        <a:pt x="129" y="456"/>
                      </a:lnTo>
                      <a:lnTo>
                        <a:pt x="140" y="445"/>
                      </a:lnTo>
                      <a:lnTo>
                        <a:pt x="144" y="439"/>
                      </a:lnTo>
                      <a:lnTo>
                        <a:pt x="149" y="437"/>
                      </a:lnTo>
                      <a:lnTo>
                        <a:pt x="154" y="433"/>
                      </a:lnTo>
                      <a:lnTo>
                        <a:pt x="166" y="411"/>
                      </a:lnTo>
                      <a:lnTo>
                        <a:pt x="182" y="384"/>
                      </a:lnTo>
                      <a:lnTo>
                        <a:pt x="183" y="379"/>
                      </a:lnTo>
                      <a:lnTo>
                        <a:pt x="182" y="362"/>
                      </a:lnTo>
                      <a:lnTo>
                        <a:pt x="172" y="343"/>
                      </a:lnTo>
                      <a:lnTo>
                        <a:pt x="175" y="332"/>
                      </a:lnTo>
                      <a:lnTo>
                        <a:pt x="175" y="305"/>
                      </a:lnTo>
                      <a:lnTo>
                        <a:pt x="177" y="297"/>
                      </a:lnTo>
                      <a:lnTo>
                        <a:pt x="194" y="267"/>
                      </a:lnTo>
                      <a:lnTo>
                        <a:pt x="194" y="263"/>
                      </a:lnTo>
                      <a:lnTo>
                        <a:pt x="207" y="256"/>
                      </a:lnTo>
                      <a:lnTo>
                        <a:pt x="204" y="258"/>
                      </a:lnTo>
                      <a:lnTo>
                        <a:pt x="214" y="235"/>
                      </a:lnTo>
                      <a:lnTo>
                        <a:pt x="213" y="224"/>
                      </a:lnTo>
                      <a:lnTo>
                        <a:pt x="235" y="198"/>
                      </a:lnTo>
                      <a:lnTo>
                        <a:pt x="244" y="184"/>
                      </a:lnTo>
                      <a:lnTo>
                        <a:pt x="253" y="175"/>
                      </a:lnTo>
                      <a:lnTo>
                        <a:pt x="271" y="166"/>
                      </a:lnTo>
                      <a:lnTo>
                        <a:pt x="299" y="155"/>
                      </a:lnTo>
                      <a:lnTo>
                        <a:pt x="314" y="148"/>
                      </a:lnTo>
                      <a:lnTo>
                        <a:pt x="337" y="132"/>
                      </a:lnTo>
                      <a:lnTo>
                        <a:pt x="348" y="120"/>
                      </a:lnTo>
                      <a:lnTo>
                        <a:pt x="354" y="102"/>
                      </a:lnTo>
                      <a:lnTo>
                        <a:pt x="365" y="89"/>
                      </a:lnTo>
                      <a:lnTo>
                        <a:pt x="376" y="56"/>
                      </a:lnTo>
                      <a:lnTo>
                        <a:pt x="392" y="12"/>
                      </a:lnTo>
                      <a:lnTo>
                        <a:pt x="398" y="7"/>
                      </a:lnTo>
                      <a:lnTo>
                        <a:pt x="419" y="0"/>
                      </a:lnTo>
                      <a:lnTo>
                        <a:pt x="429" y="18"/>
                      </a:lnTo>
                      <a:lnTo>
                        <a:pt x="443" y="32"/>
                      </a:lnTo>
                      <a:lnTo>
                        <a:pt x="465" y="48"/>
                      </a:lnTo>
                      <a:lnTo>
                        <a:pt x="475" y="51"/>
                      </a:lnTo>
                      <a:lnTo>
                        <a:pt x="499" y="42"/>
                      </a:lnTo>
                      <a:lnTo>
                        <a:pt x="507" y="45"/>
                      </a:lnTo>
                      <a:lnTo>
                        <a:pt x="525" y="45"/>
                      </a:lnTo>
                      <a:lnTo>
                        <a:pt x="541" y="43"/>
                      </a:lnTo>
                      <a:lnTo>
                        <a:pt x="548" y="40"/>
                      </a:lnTo>
                      <a:lnTo>
                        <a:pt x="557" y="45"/>
                      </a:lnTo>
                      <a:lnTo>
                        <a:pt x="564" y="51"/>
                      </a:lnTo>
                      <a:lnTo>
                        <a:pt x="574" y="53"/>
                      </a:lnTo>
                      <a:lnTo>
                        <a:pt x="580" y="53"/>
                      </a:lnTo>
                      <a:lnTo>
                        <a:pt x="585" y="52"/>
                      </a:lnTo>
                      <a:lnTo>
                        <a:pt x="604" y="56"/>
                      </a:lnTo>
                      <a:lnTo>
                        <a:pt x="604" y="61"/>
                      </a:lnTo>
                      <a:lnTo>
                        <a:pt x="606" y="66"/>
                      </a:lnTo>
                      <a:lnTo>
                        <a:pt x="612" y="71"/>
                      </a:lnTo>
                      <a:lnTo>
                        <a:pt x="613" y="73"/>
                      </a:lnTo>
                      <a:lnTo>
                        <a:pt x="617" y="78"/>
                      </a:lnTo>
                      <a:lnTo>
                        <a:pt x="621" y="79"/>
                      </a:lnTo>
                      <a:lnTo>
                        <a:pt x="623" y="83"/>
                      </a:lnTo>
                      <a:lnTo>
                        <a:pt x="622" y="85"/>
                      </a:lnTo>
                      <a:lnTo>
                        <a:pt x="621" y="85"/>
                      </a:lnTo>
                      <a:lnTo>
                        <a:pt x="620" y="88"/>
                      </a:lnTo>
                      <a:lnTo>
                        <a:pt x="626" y="96"/>
                      </a:lnTo>
                      <a:lnTo>
                        <a:pt x="622" y="104"/>
                      </a:lnTo>
                      <a:lnTo>
                        <a:pt x="624" y="111"/>
                      </a:lnTo>
                      <a:lnTo>
                        <a:pt x="627" y="122"/>
                      </a:lnTo>
                      <a:lnTo>
                        <a:pt x="626" y="131"/>
                      </a:lnTo>
                      <a:lnTo>
                        <a:pt x="626" y="141"/>
                      </a:lnTo>
                      <a:lnTo>
                        <a:pt x="623" y="144"/>
                      </a:lnTo>
                      <a:lnTo>
                        <a:pt x="631" y="152"/>
                      </a:lnTo>
                      <a:lnTo>
                        <a:pt x="631" y="156"/>
                      </a:lnTo>
                      <a:lnTo>
                        <a:pt x="631" y="160"/>
                      </a:lnTo>
                      <a:lnTo>
                        <a:pt x="629" y="166"/>
                      </a:lnTo>
                      <a:lnTo>
                        <a:pt x="628" y="171"/>
                      </a:lnTo>
                      <a:lnTo>
                        <a:pt x="631" y="179"/>
                      </a:lnTo>
                      <a:lnTo>
                        <a:pt x="633" y="186"/>
                      </a:lnTo>
                      <a:lnTo>
                        <a:pt x="633" y="192"/>
                      </a:lnTo>
                      <a:lnTo>
                        <a:pt x="640" y="207"/>
                      </a:lnTo>
                      <a:lnTo>
                        <a:pt x="649" y="215"/>
                      </a:lnTo>
                      <a:lnTo>
                        <a:pt x="656" y="220"/>
                      </a:lnTo>
                      <a:lnTo>
                        <a:pt x="656" y="222"/>
                      </a:lnTo>
                      <a:lnTo>
                        <a:pt x="651" y="224"/>
                      </a:lnTo>
                      <a:lnTo>
                        <a:pt x="648" y="231"/>
                      </a:lnTo>
                      <a:lnTo>
                        <a:pt x="647" y="238"/>
                      </a:lnTo>
                      <a:lnTo>
                        <a:pt x="649" y="242"/>
                      </a:lnTo>
                      <a:lnTo>
                        <a:pt x="649" y="245"/>
                      </a:lnTo>
                      <a:lnTo>
                        <a:pt x="647" y="246"/>
                      </a:lnTo>
                      <a:lnTo>
                        <a:pt x="639" y="242"/>
                      </a:lnTo>
                      <a:lnTo>
                        <a:pt x="627" y="242"/>
                      </a:lnTo>
                      <a:lnTo>
                        <a:pt x="616" y="241"/>
                      </a:lnTo>
                      <a:lnTo>
                        <a:pt x="611" y="242"/>
                      </a:lnTo>
                      <a:lnTo>
                        <a:pt x="580" y="242"/>
                      </a:lnTo>
                      <a:lnTo>
                        <a:pt x="570" y="245"/>
                      </a:lnTo>
                      <a:lnTo>
                        <a:pt x="567" y="247"/>
                      </a:lnTo>
                      <a:lnTo>
                        <a:pt x="563" y="249"/>
                      </a:lnTo>
                      <a:lnTo>
                        <a:pt x="556" y="246"/>
                      </a:lnTo>
                      <a:lnTo>
                        <a:pt x="553" y="247"/>
                      </a:lnTo>
                      <a:lnTo>
                        <a:pt x="551" y="252"/>
                      </a:lnTo>
                      <a:lnTo>
                        <a:pt x="552" y="257"/>
                      </a:lnTo>
                      <a:lnTo>
                        <a:pt x="551" y="263"/>
                      </a:lnTo>
                      <a:lnTo>
                        <a:pt x="548" y="266"/>
                      </a:lnTo>
                      <a:lnTo>
                        <a:pt x="535" y="272"/>
                      </a:lnTo>
                      <a:lnTo>
                        <a:pt x="527" y="273"/>
                      </a:lnTo>
                      <a:lnTo>
                        <a:pt x="520" y="274"/>
                      </a:lnTo>
                      <a:lnTo>
                        <a:pt x="513" y="273"/>
                      </a:lnTo>
                      <a:lnTo>
                        <a:pt x="508" y="273"/>
                      </a:lnTo>
                      <a:lnTo>
                        <a:pt x="503" y="277"/>
                      </a:lnTo>
                      <a:lnTo>
                        <a:pt x="502" y="282"/>
                      </a:lnTo>
                      <a:lnTo>
                        <a:pt x="502" y="288"/>
                      </a:lnTo>
                      <a:lnTo>
                        <a:pt x="503" y="290"/>
                      </a:lnTo>
                      <a:lnTo>
                        <a:pt x="508" y="290"/>
                      </a:lnTo>
                      <a:lnTo>
                        <a:pt x="509" y="293"/>
                      </a:lnTo>
                      <a:lnTo>
                        <a:pt x="504" y="298"/>
                      </a:lnTo>
                      <a:lnTo>
                        <a:pt x="503" y="309"/>
                      </a:lnTo>
                      <a:lnTo>
                        <a:pt x="504" y="309"/>
                      </a:lnTo>
                      <a:lnTo>
                        <a:pt x="507" y="308"/>
                      </a:lnTo>
                      <a:lnTo>
                        <a:pt x="509" y="308"/>
                      </a:lnTo>
                      <a:lnTo>
                        <a:pt x="510" y="310"/>
                      </a:lnTo>
                      <a:lnTo>
                        <a:pt x="515" y="314"/>
                      </a:lnTo>
                      <a:lnTo>
                        <a:pt x="516" y="317"/>
                      </a:lnTo>
                      <a:lnTo>
                        <a:pt x="514" y="321"/>
                      </a:lnTo>
                      <a:lnTo>
                        <a:pt x="493" y="325"/>
                      </a:lnTo>
                      <a:lnTo>
                        <a:pt x="467" y="342"/>
                      </a:lnTo>
                      <a:lnTo>
                        <a:pt x="461" y="342"/>
                      </a:lnTo>
                      <a:lnTo>
                        <a:pt x="446" y="348"/>
                      </a:lnTo>
                      <a:lnTo>
                        <a:pt x="436" y="355"/>
                      </a:lnTo>
                      <a:lnTo>
                        <a:pt x="433" y="363"/>
                      </a:lnTo>
                      <a:lnTo>
                        <a:pt x="433" y="365"/>
                      </a:lnTo>
                      <a:lnTo>
                        <a:pt x="430" y="371"/>
                      </a:lnTo>
                      <a:lnTo>
                        <a:pt x="424" y="376"/>
                      </a:lnTo>
                      <a:lnTo>
                        <a:pt x="418" y="381"/>
                      </a:lnTo>
                      <a:lnTo>
                        <a:pt x="401" y="389"/>
                      </a:lnTo>
                      <a:lnTo>
                        <a:pt x="385" y="391"/>
                      </a:lnTo>
                      <a:lnTo>
                        <a:pt x="376" y="391"/>
                      </a:lnTo>
                      <a:lnTo>
                        <a:pt x="371" y="394"/>
                      </a:lnTo>
                      <a:lnTo>
                        <a:pt x="354" y="392"/>
                      </a:lnTo>
                      <a:lnTo>
                        <a:pt x="353" y="396"/>
                      </a:lnTo>
                      <a:lnTo>
                        <a:pt x="353" y="405"/>
                      </a:lnTo>
                      <a:lnTo>
                        <a:pt x="350" y="406"/>
                      </a:lnTo>
                      <a:lnTo>
                        <a:pt x="342" y="406"/>
                      </a:lnTo>
                      <a:lnTo>
                        <a:pt x="337" y="403"/>
                      </a:lnTo>
                      <a:lnTo>
                        <a:pt x="330" y="405"/>
                      </a:lnTo>
                      <a:lnTo>
                        <a:pt x="323" y="403"/>
                      </a:lnTo>
                      <a:lnTo>
                        <a:pt x="319" y="407"/>
                      </a:lnTo>
                      <a:lnTo>
                        <a:pt x="312" y="413"/>
                      </a:lnTo>
                      <a:lnTo>
                        <a:pt x="306" y="417"/>
                      </a:lnTo>
                      <a:lnTo>
                        <a:pt x="299" y="423"/>
                      </a:lnTo>
                      <a:lnTo>
                        <a:pt x="287" y="423"/>
                      </a:lnTo>
                      <a:lnTo>
                        <a:pt x="266" y="437"/>
                      </a:lnTo>
                      <a:lnTo>
                        <a:pt x="240" y="457"/>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205" name="Freeform 156"/>
                <p:cNvSpPr>
                  <a:spLocks noChangeAspect="1"/>
                </p:cNvSpPr>
                <p:nvPr/>
              </p:nvSpPr>
              <p:spPr bwMode="gray">
                <a:xfrm>
                  <a:off x="5474492" y="3484909"/>
                  <a:ext cx="177800" cy="234950"/>
                </a:xfrm>
                <a:custGeom>
                  <a:avLst/>
                  <a:gdLst/>
                  <a:ahLst/>
                  <a:cxnLst>
                    <a:cxn ang="0">
                      <a:pos x="6" y="708"/>
                    </a:cxn>
                    <a:cxn ang="0">
                      <a:pos x="0" y="604"/>
                    </a:cxn>
                    <a:cxn ang="0">
                      <a:pos x="3" y="496"/>
                    </a:cxn>
                    <a:cxn ang="0">
                      <a:pos x="48" y="437"/>
                    </a:cxn>
                    <a:cxn ang="0">
                      <a:pos x="102" y="414"/>
                    </a:cxn>
                    <a:cxn ang="0">
                      <a:pos x="148" y="384"/>
                    </a:cxn>
                    <a:cxn ang="0">
                      <a:pos x="302" y="297"/>
                    </a:cxn>
                    <a:cxn ang="0">
                      <a:pos x="384" y="212"/>
                    </a:cxn>
                    <a:cxn ang="0">
                      <a:pos x="166" y="154"/>
                    </a:cxn>
                    <a:cxn ang="0">
                      <a:pos x="132" y="122"/>
                    </a:cxn>
                    <a:cxn ang="0">
                      <a:pos x="119" y="107"/>
                    </a:cxn>
                    <a:cxn ang="0">
                      <a:pos x="103" y="88"/>
                    </a:cxn>
                    <a:cxn ang="0">
                      <a:pos x="103" y="55"/>
                    </a:cxn>
                    <a:cxn ang="0">
                      <a:pos x="120" y="25"/>
                    </a:cxn>
                    <a:cxn ang="0">
                      <a:pos x="130" y="29"/>
                    </a:cxn>
                    <a:cxn ang="0">
                      <a:pos x="151" y="57"/>
                    </a:cxn>
                    <a:cxn ang="0">
                      <a:pos x="186" y="84"/>
                    </a:cxn>
                    <a:cxn ang="0">
                      <a:pos x="222" y="77"/>
                    </a:cxn>
                    <a:cxn ang="0">
                      <a:pos x="248" y="64"/>
                    </a:cxn>
                    <a:cxn ang="0">
                      <a:pos x="258" y="57"/>
                    </a:cxn>
                    <a:cxn ang="0">
                      <a:pos x="269" y="61"/>
                    </a:cxn>
                    <a:cxn ang="0">
                      <a:pos x="291" y="67"/>
                    </a:cxn>
                    <a:cxn ang="0">
                      <a:pos x="317" y="61"/>
                    </a:cxn>
                    <a:cxn ang="0">
                      <a:pos x="336" y="48"/>
                    </a:cxn>
                    <a:cxn ang="0">
                      <a:pos x="365" y="46"/>
                    </a:cxn>
                    <a:cxn ang="0">
                      <a:pos x="393" y="43"/>
                    </a:cxn>
                    <a:cxn ang="0">
                      <a:pos x="417" y="33"/>
                    </a:cxn>
                    <a:cxn ang="0">
                      <a:pos x="451" y="28"/>
                    </a:cxn>
                    <a:cxn ang="0">
                      <a:pos x="473" y="25"/>
                    </a:cxn>
                    <a:cxn ang="0">
                      <a:pos x="501" y="17"/>
                    </a:cxn>
                    <a:cxn ang="0">
                      <a:pos x="527" y="0"/>
                    </a:cxn>
                    <a:cxn ang="0">
                      <a:pos x="555" y="7"/>
                    </a:cxn>
                    <a:cxn ang="0">
                      <a:pos x="555" y="19"/>
                    </a:cxn>
                    <a:cxn ang="0">
                      <a:pos x="548" y="41"/>
                    </a:cxn>
                    <a:cxn ang="0">
                      <a:pos x="552" y="59"/>
                    </a:cxn>
                    <a:cxn ang="0">
                      <a:pos x="551" y="78"/>
                    </a:cxn>
                    <a:cxn ang="0">
                      <a:pos x="551" y="84"/>
                    </a:cxn>
                    <a:cxn ang="0">
                      <a:pos x="556" y="84"/>
                    </a:cxn>
                    <a:cxn ang="0">
                      <a:pos x="560" y="91"/>
                    </a:cxn>
                    <a:cxn ang="0">
                      <a:pos x="545" y="88"/>
                    </a:cxn>
                    <a:cxn ang="0">
                      <a:pos x="539" y="99"/>
                    </a:cxn>
                    <a:cxn ang="0">
                      <a:pos x="530" y="145"/>
                    </a:cxn>
                    <a:cxn ang="0">
                      <a:pos x="518" y="164"/>
                    </a:cxn>
                    <a:cxn ang="0">
                      <a:pos x="497" y="202"/>
                    </a:cxn>
                    <a:cxn ang="0">
                      <a:pos x="485" y="215"/>
                    </a:cxn>
                    <a:cxn ang="0">
                      <a:pos x="479" y="237"/>
                    </a:cxn>
                    <a:cxn ang="0">
                      <a:pos x="444" y="303"/>
                    </a:cxn>
                    <a:cxn ang="0">
                      <a:pos x="422" y="351"/>
                    </a:cxn>
                    <a:cxn ang="0">
                      <a:pos x="414" y="358"/>
                    </a:cxn>
                    <a:cxn ang="0">
                      <a:pos x="389" y="389"/>
                    </a:cxn>
                    <a:cxn ang="0">
                      <a:pos x="382" y="405"/>
                    </a:cxn>
                    <a:cxn ang="0">
                      <a:pos x="363" y="432"/>
                    </a:cxn>
                    <a:cxn ang="0">
                      <a:pos x="334" y="461"/>
                    </a:cxn>
                    <a:cxn ang="0">
                      <a:pos x="297" y="492"/>
                    </a:cxn>
                    <a:cxn ang="0">
                      <a:pos x="277" y="520"/>
                    </a:cxn>
                    <a:cxn ang="0">
                      <a:pos x="243" y="545"/>
                    </a:cxn>
                    <a:cxn ang="0">
                      <a:pos x="216" y="554"/>
                    </a:cxn>
                    <a:cxn ang="0">
                      <a:pos x="120" y="640"/>
                    </a:cxn>
                    <a:cxn ang="0">
                      <a:pos x="91" y="663"/>
                    </a:cxn>
                    <a:cxn ang="0">
                      <a:pos x="87" y="665"/>
                    </a:cxn>
                    <a:cxn ang="0">
                      <a:pos x="83" y="674"/>
                    </a:cxn>
                    <a:cxn ang="0">
                      <a:pos x="61" y="705"/>
                    </a:cxn>
                    <a:cxn ang="0">
                      <a:pos x="32" y="739"/>
                    </a:cxn>
                  </a:cxnLst>
                  <a:rect l="0" t="0" r="r" b="b"/>
                  <a:pathLst>
                    <a:path w="561" h="740">
                      <a:moveTo>
                        <a:pt x="30" y="740"/>
                      </a:moveTo>
                      <a:lnTo>
                        <a:pt x="29" y="737"/>
                      </a:lnTo>
                      <a:lnTo>
                        <a:pt x="6" y="708"/>
                      </a:lnTo>
                      <a:lnTo>
                        <a:pt x="0" y="700"/>
                      </a:lnTo>
                      <a:lnTo>
                        <a:pt x="0" y="657"/>
                      </a:lnTo>
                      <a:lnTo>
                        <a:pt x="0" y="604"/>
                      </a:lnTo>
                      <a:lnTo>
                        <a:pt x="0" y="551"/>
                      </a:lnTo>
                      <a:lnTo>
                        <a:pt x="0" y="498"/>
                      </a:lnTo>
                      <a:lnTo>
                        <a:pt x="3" y="496"/>
                      </a:lnTo>
                      <a:lnTo>
                        <a:pt x="25" y="474"/>
                      </a:lnTo>
                      <a:lnTo>
                        <a:pt x="46" y="442"/>
                      </a:lnTo>
                      <a:lnTo>
                        <a:pt x="48" y="437"/>
                      </a:lnTo>
                      <a:lnTo>
                        <a:pt x="51" y="433"/>
                      </a:lnTo>
                      <a:lnTo>
                        <a:pt x="66" y="426"/>
                      </a:lnTo>
                      <a:lnTo>
                        <a:pt x="102" y="414"/>
                      </a:lnTo>
                      <a:lnTo>
                        <a:pt x="114" y="401"/>
                      </a:lnTo>
                      <a:lnTo>
                        <a:pt x="127" y="393"/>
                      </a:lnTo>
                      <a:lnTo>
                        <a:pt x="148" y="384"/>
                      </a:lnTo>
                      <a:lnTo>
                        <a:pt x="157" y="379"/>
                      </a:lnTo>
                      <a:lnTo>
                        <a:pt x="221" y="379"/>
                      </a:lnTo>
                      <a:lnTo>
                        <a:pt x="302" y="297"/>
                      </a:lnTo>
                      <a:lnTo>
                        <a:pt x="373" y="227"/>
                      </a:lnTo>
                      <a:lnTo>
                        <a:pt x="383" y="215"/>
                      </a:lnTo>
                      <a:lnTo>
                        <a:pt x="384" y="212"/>
                      </a:lnTo>
                      <a:lnTo>
                        <a:pt x="331" y="213"/>
                      </a:lnTo>
                      <a:lnTo>
                        <a:pt x="244" y="181"/>
                      </a:lnTo>
                      <a:lnTo>
                        <a:pt x="166" y="154"/>
                      </a:lnTo>
                      <a:lnTo>
                        <a:pt x="159" y="147"/>
                      </a:lnTo>
                      <a:lnTo>
                        <a:pt x="140" y="132"/>
                      </a:lnTo>
                      <a:lnTo>
                        <a:pt x="132" y="122"/>
                      </a:lnTo>
                      <a:lnTo>
                        <a:pt x="126" y="116"/>
                      </a:lnTo>
                      <a:lnTo>
                        <a:pt x="124" y="110"/>
                      </a:lnTo>
                      <a:lnTo>
                        <a:pt x="119" y="107"/>
                      </a:lnTo>
                      <a:lnTo>
                        <a:pt x="113" y="100"/>
                      </a:lnTo>
                      <a:lnTo>
                        <a:pt x="110" y="95"/>
                      </a:lnTo>
                      <a:lnTo>
                        <a:pt x="103" y="88"/>
                      </a:lnTo>
                      <a:lnTo>
                        <a:pt x="98" y="65"/>
                      </a:lnTo>
                      <a:lnTo>
                        <a:pt x="99" y="60"/>
                      </a:lnTo>
                      <a:lnTo>
                        <a:pt x="103" y="55"/>
                      </a:lnTo>
                      <a:lnTo>
                        <a:pt x="105" y="49"/>
                      </a:lnTo>
                      <a:lnTo>
                        <a:pt x="115" y="37"/>
                      </a:lnTo>
                      <a:lnTo>
                        <a:pt x="120" y="25"/>
                      </a:lnTo>
                      <a:lnTo>
                        <a:pt x="123" y="23"/>
                      </a:lnTo>
                      <a:lnTo>
                        <a:pt x="125" y="27"/>
                      </a:lnTo>
                      <a:lnTo>
                        <a:pt x="130" y="29"/>
                      </a:lnTo>
                      <a:lnTo>
                        <a:pt x="135" y="38"/>
                      </a:lnTo>
                      <a:lnTo>
                        <a:pt x="140" y="41"/>
                      </a:lnTo>
                      <a:lnTo>
                        <a:pt x="151" y="57"/>
                      </a:lnTo>
                      <a:lnTo>
                        <a:pt x="167" y="73"/>
                      </a:lnTo>
                      <a:lnTo>
                        <a:pt x="179" y="82"/>
                      </a:lnTo>
                      <a:lnTo>
                        <a:pt x="186" y="84"/>
                      </a:lnTo>
                      <a:lnTo>
                        <a:pt x="193" y="82"/>
                      </a:lnTo>
                      <a:lnTo>
                        <a:pt x="215" y="83"/>
                      </a:lnTo>
                      <a:lnTo>
                        <a:pt x="222" y="77"/>
                      </a:lnTo>
                      <a:lnTo>
                        <a:pt x="231" y="72"/>
                      </a:lnTo>
                      <a:lnTo>
                        <a:pt x="238" y="70"/>
                      </a:lnTo>
                      <a:lnTo>
                        <a:pt x="248" y="64"/>
                      </a:lnTo>
                      <a:lnTo>
                        <a:pt x="253" y="62"/>
                      </a:lnTo>
                      <a:lnTo>
                        <a:pt x="255" y="60"/>
                      </a:lnTo>
                      <a:lnTo>
                        <a:pt x="258" y="57"/>
                      </a:lnTo>
                      <a:lnTo>
                        <a:pt x="260" y="57"/>
                      </a:lnTo>
                      <a:lnTo>
                        <a:pt x="265" y="61"/>
                      </a:lnTo>
                      <a:lnTo>
                        <a:pt x="269" y="61"/>
                      </a:lnTo>
                      <a:lnTo>
                        <a:pt x="271" y="62"/>
                      </a:lnTo>
                      <a:lnTo>
                        <a:pt x="283" y="61"/>
                      </a:lnTo>
                      <a:lnTo>
                        <a:pt x="291" y="67"/>
                      </a:lnTo>
                      <a:lnTo>
                        <a:pt x="302" y="67"/>
                      </a:lnTo>
                      <a:lnTo>
                        <a:pt x="312" y="65"/>
                      </a:lnTo>
                      <a:lnTo>
                        <a:pt x="317" y="61"/>
                      </a:lnTo>
                      <a:lnTo>
                        <a:pt x="322" y="56"/>
                      </a:lnTo>
                      <a:lnTo>
                        <a:pt x="331" y="54"/>
                      </a:lnTo>
                      <a:lnTo>
                        <a:pt x="336" y="48"/>
                      </a:lnTo>
                      <a:lnTo>
                        <a:pt x="342" y="44"/>
                      </a:lnTo>
                      <a:lnTo>
                        <a:pt x="353" y="41"/>
                      </a:lnTo>
                      <a:lnTo>
                        <a:pt x="365" y="46"/>
                      </a:lnTo>
                      <a:lnTo>
                        <a:pt x="372" y="45"/>
                      </a:lnTo>
                      <a:lnTo>
                        <a:pt x="382" y="44"/>
                      </a:lnTo>
                      <a:lnTo>
                        <a:pt x="393" y="43"/>
                      </a:lnTo>
                      <a:lnTo>
                        <a:pt x="398" y="41"/>
                      </a:lnTo>
                      <a:lnTo>
                        <a:pt x="411" y="33"/>
                      </a:lnTo>
                      <a:lnTo>
                        <a:pt x="417" y="33"/>
                      </a:lnTo>
                      <a:lnTo>
                        <a:pt x="430" y="37"/>
                      </a:lnTo>
                      <a:lnTo>
                        <a:pt x="447" y="29"/>
                      </a:lnTo>
                      <a:lnTo>
                        <a:pt x="451" y="28"/>
                      </a:lnTo>
                      <a:lnTo>
                        <a:pt x="458" y="29"/>
                      </a:lnTo>
                      <a:lnTo>
                        <a:pt x="462" y="24"/>
                      </a:lnTo>
                      <a:lnTo>
                        <a:pt x="473" y="25"/>
                      </a:lnTo>
                      <a:lnTo>
                        <a:pt x="481" y="24"/>
                      </a:lnTo>
                      <a:lnTo>
                        <a:pt x="496" y="21"/>
                      </a:lnTo>
                      <a:lnTo>
                        <a:pt x="501" y="17"/>
                      </a:lnTo>
                      <a:lnTo>
                        <a:pt x="514" y="12"/>
                      </a:lnTo>
                      <a:lnTo>
                        <a:pt x="518" y="2"/>
                      </a:lnTo>
                      <a:lnTo>
                        <a:pt x="527" y="0"/>
                      </a:lnTo>
                      <a:lnTo>
                        <a:pt x="535" y="0"/>
                      </a:lnTo>
                      <a:lnTo>
                        <a:pt x="546" y="7"/>
                      </a:lnTo>
                      <a:lnTo>
                        <a:pt x="555" y="7"/>
                      </a:lnTo>
                      <a:lnTo>
                        <a:pt x="556" y="8"/>
                      </a:lnTo>
                      <a:lnTo>
                        <a:pt x="555" y="14"/>
                      </a:lnTo>
                      <a:lnTo>
                        <a:pt x="555" y="19"/>
                      </a:lnTo>
                      <a:lnTo>
                        <a:pt x="549" y="27"/>
                      </a:lnTo>
                      <a:lnTo>
                        <a:pt x="548" y="33"/>
                      </a:lnTo>
                      <a:lnTo>
                        <a:pt x="548" y="41"/>
                      </a:lnTo>
                      <a:lnTo>
                        <a:pt x="554" y="46"/>
                      </a:lnTo>
                      <a:lnTo>
                        <a:pt x="551" y="52"/>
                      </a:lnTo>
                      <a:lnTo>
                        <a:pt x="552" y="59"/>
                      </a:lnTo>
                      <a:lnTo>
                        <a:pt x="551" y="66"/>
                      </a:lnTo>
                      <a:lnTo>
                        <a:pt x="552" y="75"/>
                      </a:lnTo>
                      <a:lnTo>
                        <a:pt x="551" y="78"/>
                      </a:lnTo>
                      <a:lnTo>
                        <a:pt x="544" y="83"/>
                      </a:lnTo>
                      <a:lnTo>
                        <a:pt x="545" y="86"/>
                      </a:lnTo>
                      <a:lnTo>
                        <a:pt x="551" y="84"/>
                      </a:lnTo>
                      <a:lnTo>
                        <a:pt x="552" y="82"/>
                      </a:lnTo>
                      <a:lnTo>
                        <a:pt x="554" y="82"/>
                      </a:lnTo>
                      <a:lnTo>
                        <a:pt x="556" y="84"/>
                      </a:lnTo>
                      <a:lnTo>
                        <a:pt x="561" y="86"/>
                      </a:lnTo>
                      <a:lnTo>
                        <a:pt x="561" y="89"/>
                      </a:lnTo>
                      <a:lnTo>
                        <a:pt x="560" y="91"/>
                      </a:lnTo>
                      <a:lnTo>
                        <a:pt x="559" y="91"/>
                      </a:lnTo>
                      <a:lnTo>
                        <a:pt x="552" y="88"/>
                      </a:lnTo>
                      <a:lnTo>
                        <a:pt x="545" y="88"/>
                      </a:lnTo>
                      <a:lnTo>
                        <a:pt x="540" y="91"/>
                      </a:lnTo>
                      <a:lnTo>
                        <a:pt x="539" y="92"/>
                      </a:lnTo>
                      <a:lnTo>
                        <a:pt x="539" y="99"/>
                      </a:lnTo>
                      <a:lnTo>
                        <a:pt x="533" y="125"/>
                      </a:lnTo>
                      <a:lnTo>
                        <a:pt x="533" y="141"/>
                      </a:lnTo>
                      <a:lnTo>
                        <a:pt x="530" y="145"/>
                      </a:lnTo>
                      <a:lnTo>
                        <a:pt x="528" y="156"/>
                      </a:lnTo>
                      <a:lnTo>
                        <a:pt x="524" y="159"/>
                      </a:lnTo>
                      <a:lnTo>
                        <a:pt x="518" y="164"/>
                      </a:lnTo>
                      <a:lnTo>
                        <a:pt x="511" y="181"/>
                      </a:lnTo>
                      <a:lnTo>
                        <a:pt x="502" y="190"/>
                      </a:lnTo>
                      <a:lnTo>
                        <a:pt x="497" y="202"/>
                      </a:lnTo>
                      <a:lnTo>
                        <a:pt x="497" y="204"/>
                      </a:lnTo>
                      <a:lnTo>
                        <a:pt x="492" y="207"/>
                      </a:lnTo>
                      <a:lnTo>
                        <a:pt x="485" y="215"/>
                      </a:lnTo>
                      <a:lnTo>
                        <a:pt x="482" y="220"/>
                      </a:lnTo>
                      <a:lnTo>
                        <a:pt x="480" y="226"/>
                      </a:lnTo>
                      <a:lnTo>
                        <a:pt x="479" y="237"/>
                      </a:lnTo>
                      <a:lnTo>
                        <a:pt x="462" y="271"/>
                      </a:lnTo>
                      <a:lnTo>
                        <a:pt x="447" y="296"/>
                      </a:lnTo>
                      <a:lnTo>
                        <a:pt x="444" y="303"/>
                      </a:lnTo>
                      <a:lnTo>
                        <a:pt x="438" y="325"/>
                      </a:lnTo>
                      <a:lnTo>
                        <a:pt x="431" y="344"/>
                      </a:lnTo>
                      <a:lnTo>
                        <a:pt x="422" y="351"/>
                      </a:lnTo>
                      <a:lnTo>
                        <a:pt x="419" y="353"/>
                      </a:lnTo>
                      <a:lnTo>
                        <a:pt x="416" y="357"/>
                      </a:lnTo>
                      <a:lnTo>
                        <a:pt x="414" y="358"/>
                      </a:lnTo>
                      <a:lnTo>
                        <a:pt x="409" y="363"/>
                      </a:lnTo>
                      <a:lnTo>
                        <a:pt x="394" y="378"/>
                      </a:lnTo>
                      <a:lnTo>
                        <a:pt x="389" y="389"/>
                      </a:lnTo>
                      <a:lnTo>
                        <a:pt x="389" y="390"/>
                      </a:lnTo>
                      <a:lnTo>
                        <a:pt x="388" y="395"/>
                      </a:lnTo>
                      <a:lnTo>
                        <a:pt x="382" y="405"/>
                      </a:lnTo>
                      <a:lnTo>
                        <a:pt x="373" y="420"/>
                      </a:lnTo>
                      <a:lnTo>
                        <a:pt x="362" y="432"/>
                      </a:lnTo>
                      <a:lnTo>
                        <a:pt x="363" y="432"/>
                      </a:lnTo>
                      <a:lnTo>
                        <a:pt x="352" y="442"/>
                      </a:lnTo>
                      <a:lnTo>
                        <a:pt x="340" y="453"/>
                      </a:lnTo>
                      <a:lnTo>
                        <a:pt x="334" y="461"/>
                      </a:lnTo>
                      <a:lnTo>
                        <a:pt x="323" y="474"/>
                      </a:lnTo>
                      <a:lnTo>
                        <a:pt x="306" y="486"/>
                      </a:lnTo>
                      <a:lnTo>
                        <a:pt x="297" y="492"/>
                      </a:lnTo>
                      <a:lnTo>
                        <a:pt x="297" y="495"/>
                      </a:lnTo>
                      <a:lnTo>
                        <a:pt x="290" y="506"/>
                      </a:lnTo>
                      <a:lnTo>
                        <a:pt x="277" y="520"/>
                      </a:lnTo>
                      <a:lnTo>
                        <a:pt x="264" y="532"/>
                      </a:lnTo>
                      <a:lnTo>
                        <a:pt x="249" y="541"/>
                      </a:lnTo>
                      <a:lnTo>
                        <a:pt x="243" y="545"/>
                      </a:lnTo>
                      <a:lnTo>
                        <a:pt x="231" y="549"/>
                      </a:lnTo>
                      <a:lnTo>
                        <a:pt x="223" y="550"/>
                      </a:lnTo>
                      <a:lnTo>
                        <a:pt x="216" y="554"/>
                      </a:lnTo>
                      <a:lnTo>
                        <a:pt x="193" y="572"/>
                      </a:lnTo>
                      <a:lnTo>
                        <a:pt x="139" y="620"/>
                      </a:lnTo>
                      <a:lnTo>
                        <a:pt x="120" y="640"/>
                      </a:lnTo>
                      <a:lnTo>
                        <a:pt x="113" y="648"/>
                      </a:lnTo>
                      <a:lnTo>
                        <a:pt x="103" y="659"/>
                      </a:lnTo>
                      <a:lnTo>
                        <a:pt x="91" y="663"/>
                      </a:lnTo>
                      <a:lnTo>
                        <a:pt x="87" y="660"/>
                      </a:lnTo>
                      <a:lnTo>
                        <a:pt x="84" y="665"/>
                      </a:lnTo>
                      <a:lnTo>
                        <a:pt x="87" y="665"/>
                      </a:lnTo>
                      <a:lnTo>
                        <a:pt x="88" y="669"/>
                      </a:lnTo>
                      <a:lnTo>
                        <a:pt x="87" y="672"/>
                      </a:lnTo>
                      <a:lnTo>
                        <a:pt x="83" y="674"/>
                      </a:lnTo>
                      <a:lnTo>
                        <a:pt x="81" y="681"/>
                      </a:lnTo>
                      <a:lnTo>
                        <a:pt x="75" y="691"/>
                      </a:lnTo>
                      <a:lnTo>
                        <a:pt x="61" y="705"/>
                      </a:lnTo>
                      <a:lnTo>
                        <a:pt x="50" y="718"/>
                      </a:lnTo>
                      <a:lnTo>
                        <a:pt x="37" y="730"/>
                      </a:lnTo>
                      <a:lnTo>
                        <a:pt x="32" y="739"/>
                      </a:lnTo>
                      <a:lnTo>
                        <a:pt x="30" y="740"/>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206" name="Freeform 157"/>
                <p:cNvSpPr>
                  <a:spLocks noChangeAspect="1"/>
                </p:cNvSpPr>
                <p:nvPr/>
              </p:nvSpPr>
              <p:spPr bwMode="gray">
                <a:xfrm>
                  <a:off x="4761706" y="3272184"/>
                  <a:ext cx="276225" cy="215900"/>
                </a:xfrm>
                <a:custGeom>
                  <a:avLst/>
                  <a:gdLst/>
                  <a:ahLst/>
                  <a:cxnLst>
                    <a:cxn ang="0">
                      <a:pos x="222" y="381"/>
                    </a:cxn>
                    <a:cxn ang="0">
                      <a:pos x="209" y="442"/>
                    </a:cxn>
                    <a:cxn ang="0">
                      <a:pos x="192" y="463"/>
                    </a:cxn>
                    <a:cxn ang="0">
                      <a:pos x="186" y="474"/>
                    </a:cxn>
                    <a:cxn ang="0">
                      <a:pos x="160" y="475"/>
                    </a:cxn>
                    <a:cxn ang="0">
                      <a:pos x="42" y="495"/>
                    </a:cxn>
                    <a:cxn ang="0">
                      <a:pos x="3" y="511"/>
                    </a:cxn>
                    <a:cxn ang="0">
                      <a:pos x="11" y="532"/>
                    </a:cxn>
                    <a:cxn ang="0">
                      <a:pos x="15" y="550"/>
                    </a:cxn>
                    <a:cxn ang="0">
                      <a:pos x="49" y="588"/>
                    </a:cxn>
                    <a:cxn ang="0">
                      <a:pos x="70" y="622"/>
                    </a:cxn>
                    <a:cxn ang="0">
                      <a:pos x="92" y="629"/>
                    </a:cxn>
                    <a:cxn ang="0">
                      <a:pos x="106" y="622"/>
                    </a:cxn>
                    <a:cxn ang="0">
                      <a:pos x="119" y="637"/>
                    </a:cxn>
                    <a:cxn ang="0">
                      <a:pos x="109" y="641"/>
                    </a:cxn>
                    <a:cxn ang="0">
                      <a:pos x="116" y="656"/>
                    </a:cxn>
                    <a:cxn ang="0">
                      <a:pos x="127" y="653"/>
                    </a:cxn>
                    <a:cxn ang="0">
                      <a:pos x="143" y="645"/>
                    </a:cxn>
                    <a:cxn ang="0">
                      <a:pos x="165" y="653"/>
                    </a:cxn>
                    <a:cxn ang="0">
                      <a:pos x="193" y="678"/>
                    </a:cxn>
                    <a:cxn ang="0">
                      <a:pos x="193" y="637"/>
                    </a:cxn>
                    <a:cxn ang="0">
                      <a:pos x="206" y="624"/>
                    </a:cxn>
                    <a:cxn ang="0">
                      <a:pos x="221" y="586"/>
                    </a:cxn>
                    <a:cxn ang="0">
                      <a:pos x="259" y="565"/>
                    </a:cxn>
                    <a:cxn ang="0">
                      <a:pos x="291" y="561"/>
                    </a:cxn>
                    <a:cxn ang="0">
                      <a:pos x="365" y="602"/>
                    </a:cxn>
                    <a:cxn ang="0">
                      <a:pos x="386" y="609"/>
                    </a:cxn>
                    <a:cxn ang="0">
                      <a:pos x="418" y="588"/>
                    </a:cxn>
                    <a:cxn ang="0">
                      <a:pos x="471" y="613"/>
                    </a:cxn>
                    <a:cxn ang="0">
                      <a:pos x="519" y="618"/>
                    </a:cxn>
                    <a:cxn ang="0">
                      <a:pos x="559" y="588"/>
                    </a:cxn>
                    <a:cxn ang="0">
                      <a:pos x="613" y="587"/>
                    </a:cxn>
                    <a:cxn ang="0">
                      <a:pos x="647" y="591"/>
                    </a:cxn>
                    <a:cxn ang="0">
                      <a:pos x="672" y="597"/>
                    </a:cxn>
                    <a:cxn ang="0">
                      <a:pos x="688" y="582"/>
                    </a:cxn>
                    <a:cxn ang="0">
                      <a:pos x="708" y="576"/>
                    </a:cxn>
                    <a:cxn ang="0">
                      <a:pos x="718" y="561"/>
                    </a:cxn>
                    <a:cxn ang="0">
                      <a:pos x="709" y="545"/>
                    </a:cxn>
                    <a:cxn ang="0">
                      <a:pos x="725" y="533"/>
                    </a:cxn>
                    <a:cxn ang="0">
                      <a:pos x="732" y="515"/>
                    </a:cxn>
                    <a:cxn ang="0">
                      <a:pos x="746" y="501"/>
                    </a:cxn>
                    <a:cxn ang="0">
                      <a:pos x="838" y="386"/>
                    </a:cxn>
                    <a:cxn ang="0">
                      <a:pos x="872" y="184"/>
                    </a:cxn>
                    <a:cxn ang="0">
                      <a:pos x="837" y="160"/>
                    </a:cxn>
                    <a:cxn ang="0">
                      <a:pos x="826" y="135"/>
                    </a:cxn>
                    <a:cxn ang="0">
                      <a:pos x="818" y="117"/>
                    </a:cxn>
                    <a:cxn ang="0">
                      <a:pos x="795" y="26"/>
                    </a:cxn>
                    <a:cxn ang="0">
                      <a:pos x="773" y="11"/>
                    </a:cxn>
                    <a:cxn ang="0">
                      <a:pos x="720" y="1"/>
                    </a:cxn>
                    <a:cxn ang="0">
                      <a:pos x="643" y="1"/>
                    </a:cxn>
                    <a:cxn ang="0">
                      <a:pos x="568" y="53"/>
                    </a:cxn>
                    <a:cxn ang="0">
                      <a:pos x="437" y="145"/>
                    </a:cxn>
                    <a:cxn ang="0">
                      <a:pos x="307" y="236"/>
                    </a:cxn>
                    <a:cxn ang="0">
                      <a:pos x="221" y="257"/>
                    </a:cxn>
                    <a:cxn ang="0">
                      <a:pos x="222" y="271"/>
                    </a:cxn>
                  </a:cxnLst>
                  <a:rect l="0" t="0" r="r" b="b"/>
                  <a:pathLst>
                    <a:path w="872" h="678">
                      <a:moveTo>
                        <a:pt x="222" y="271"/>
                      </a:moveTo>
                      <a:lnTo>
                        <a:pt x="222" y="327"/>
                      </a:lnTo>
                      <a:lnTo>
                        <a:pt x="222" y="381"/>
                      </a:lnTo>
                      <a:lnTo>
                        <a:pt x="222" y="435"/>
                      </a:lnTo>
                      <a:lnTo>
                        <a:pt x="219" y="436"/>
                      </a:lnTo>
                      <a:lnTo>
                        <a:pt x="209" y="442"/>
                      </a:lnTo>
                      <a:lnTo>
                        <a:pt x="205" y="448"/>
                      </a:lnTo>
                      <a:lnTo>
                        <a:pt x="204" y="456"/>
                      </a:lnTo>
                      <a:lnTo>
                        <a:pt x="192" y="463"/>
                      </a:lnTo>
                      <a:lnTo>
                        <a:pt x="188" y="466"/>
                      </a:lnTo>
                      <a:lnTo>
                        <a:pt x="186" y="469"/>
                      </a:lnTo>
                      <a:lnTo>
                        <a:pt x="186" y="474"/>
                      </a:lnTo>
                      <a:lnTo>
                        <a:pt x="173" y="473"/>
                      </a:lnTo>
                      <a:lnTo>
                        <a:pt x="160" y="472"/>
                      </a:lnTo>
                      <a:lnTo>
                        <a:pt x="160" y="475"/>
                      </a:lnTo>
                      <a:lnTo>
                        <a:pt x="155" y="474"/>
                      </a:lnTo>
                      <a:lnTo>
                        <a:pt x="66" y="475"/>
                      </a:lnTo>
                      <a:lnTo>
                        <a:pt x="42" y="495"/>
                      </a:lnTo>
                      <a:lnTo>
                        <a:pt x="5" y="495"/>
                      </a:lnTo>
                      <a:lnTo>
                        <a:pt x="4" y="499"/>
                      </a:lnTo>
                      <a:lnTo>
                        <a:pt x="3" y="511"/>
                      </a:lnTo>
                      <a:lnTo>
                        <a:pt x="0" y="521"/>
                      </a:lnTo>
                      <a:lnTo>
                        <a:pt x="1" y="523"/>
                      </a:lnTo>
                      <a:lnTo>
                        <a:pt x="11" y="532"/>
                      </a:lnTo>
                      <a:lnTo>
                        <a:pt x="12" y="534"/>
                      </a:lnTo>
                      <a:lnTo>
                        <a:pt x="11" y="543"/>
                      </a:lnTo>
                      <a:lnTo>
                        <a:pt x="15" y="550"/>
                      </a:lnTo>
                      <a:lnTo>
                        <a:pt x="27" y="565"/>
                      </a:lnTo>
                      <a:lnTo>
                        <a:pt x="44" y="579"/>
                      </a:lnTo>
                      <a:lnTo>
                        <a:pt x="49" y="588"/>
                      </a:lnTo>
                      <a:lnTo>
                        <a:pt x="55" y="603"/>
                      </a:lnTo>
                      <a:lnTo>
                        <a:pt x="59" y="609"/>
                      </a:lnTo>
                      <a:lnTo>
                        <a:pt x="70" y="622"/>
                      </a:lnTo>
                      <a:lnTo>
                        <a:pt x="78" y="626"/>
                      </a:lnTo>
                      <a:lnTo>
                        <a:pt x="89" y="629"/>
                      </a:lnTo>
                      <a:lnTo>
                        <a:pt x="92" y="629"/>
                      </a:lnTo>
                      <a:lnTo>
                        <a:pt x="97" y="628"/>
                      </a:lnTo>
                      <a:lnTo>
                        <a:pt x="102" y="623"/>
                      </a:lnTo>
                      <a:lnTo>
                        <a:pt x="106" y="622"/>
                      </a:lnTo>
                      <a:lnTo>
                        <a:pt x="112" y="625"/>
                      </a:lnTo>
                      <a:lnTo>
                        <a:pt x="118" y="635"/>
                      </a:lnTo>
                      <a:lnTo>
                        <a:pt x="119" y="637"/>
                      </a:lnTo>
                      <a:lnTo>
                        <a:pt x="118" y="640"/>
                      </a:lnTo>
                      <a:lnTo>
                        <a:pt x="113" y="640"/>
                      </a:lnTo>
                      <a:lnTo>
                        <a:pt x="109" y="641"/>
                      </a:lnTo>
                      <a:lnTo>
                        <a:pt x="108" y="645"/>
                      </a:lnTo>
                      <a:lnTo>
                        <a:pt x="109" y="649"/>
                      </a:lnTo>
                      <a:lnTo>
                        <a:pt x="116" y="656"/>
                      </a:lnTo>
                      <a:lnTo>
                        <a:pt x="127" y="666"/>
                      </a:lnTo>
                      <a:lnTo>
                        <a:pt x="134" y="662"/>
                      </a:lnTo>
                      <a:lnTo>
                        <a:pt x="127" y="653"/>
                      </a:lnTo>
                      <a:lnTo>
                        <a:pt x="127" y="649"/>
                      </a:lnTo>
                      <a:lnTo>
                        <a:pt x="138" y="646"/>
                      </a:lnTo>
                      <a:lnTo>
                        <a:pt x="143" y="645"/>
                      </a:lnTo>
                      <a:lnTo>
                        <a:pt x="151" y="641"/>
                      </a:lnTo>
                      <a:lnTo>
                        <a:pt x="154" y="642"/>
                      </a:lnTo>
                      <a:lnTo>
                        <a:pt x="165" y="653"/>
                      </a:lnTo>
                      <a:lnTo>
                        <a:pt x="177" y="666"/>
                      </a:lnTo>
                      <a:lnTo>
                        <a:pt x="184" y="671"/>
                      </a:lnTo>
                      <a:lnTo>
                        <a:pt x="193" y="678"/>
                      </a:lnTo>
                      <a:lnTo>
                        <a:pt x="194" y="671"/>
                      </a:lnTo>
                      <a:lnTo>
                        <a:pt x="192" y="646"/>
                      </a:lnTo>
                      <a:lnTo>
                        <a:pt x="193" y="637"/>
                      </a:lnTo>
                      <a:lnTo>
                        <a:pt x="195" y="633"/>
                      </a:lnTo>
                      <a:lnTo>
                        <a:pt x="199" y="628"/>
                      </a:lnTo>
                      <a:lnTo>
                        <a:pt x="206" y="624"/>
                      </a:lnTo>
                      <a:lnTo>
                        <a:pt x="211" y="618"/>
                      </a:lnTo>
                      <a:lnTo>
                        <a:pt x="219" y="604"/>
                      </a:lnTo>
                      <a:lnTo>
                        <a:pt x="221" y="586"/>
                      </a:lnTo>
                      <a:lnTo>
                        <a:pt x="222" y="582"/>
                      </a:lnTo>
                      <a:lnTo>
                        <a:pt x="240" y="570"/>
                      </a:lnTo>
                      <a:lnTo>
                        <a:pt x="259" y="565"/>
                      </a:lnTo>
                      <a:lnTo>
                        <a:pt x="277" y="565"/>
                      </a:lnTo>
                      <a:lnTo>
                        <a:pt x="283" y="564"/>
                      </a:lnTo>
                      <a:lnTo>
                        <a:pt x="291" y="561"/>
                      </a:lnTo>
                      <a:lnTo>
                        <a:pt x="306" y="563"/>
                      </a:lnTo>
                      <a:lnTo>
                        <a:pt x="343" y="581"/>
                      </a:lnTo>
                      <a:lnTo>
                        <a:pt x="365" y="602"/>
                      </a:lnTo>
                      <a:lnTo>
                        <a:pt x="372" y="607"/>
                      </a:lnTo>
                      <a:lnTo>
                        <a:pt x="377" y="609"/>
                      </a:lnTo>
                      <a:lnTo>
                        <a:pt x="386" y="609"/>
                      </a:lnTo>
                      <a:lnTo>
                        <a:pt x="392" y="599"/>
                      </a:lnTo>
                      <a:lnTo>
                        <a:pt x="408" y="591"/>
                      </a:lnTo>
                      <a:lnTo>
                        <a:pt x="418" y="588"/>
                      </a:lnTo>
                      <a:lnTo>
                        <a:pt x="430" y="588"/>
                      </a:lnTo>
                      <a:lnTo>
                        <a:pt x="447" y="598"/>
                      </a:lnTo>
                      <a:lnTo>
                        <a:pt x="471" y="613"/>
                      </a:lnTo>
                      <a:lnTo>
                        <a:pt x="483" y="617"/>
                      </a:lnTo>
                      <a:lnTo>
                        <a:pt x="506" y="619"/>
                      </a:lnTo>
                      <a:lnTo>
                        <a:pt x="519" y="618"/>
                      </a:lnTo>
                      <a:lnTo>
                        <a:pt x="533" y="608"/>
                      </a:lnTo>
                      <a:lnTo>
                        <a:pt x="550" y="593"/>
                      </a:lnTo>
                      <a:lnTo>
                        <a:pt x="559" y="588"/>
                      </a:lnTo>
                      <a:lnTo>
                        <a:pt x="585" y="588"/>
                      </a:lnTo>
                      <a:lnTo>
                        <a:pt x="603" y="591"/>
                      </a:lnTo>
                      <a:lnTo>
                        <a:pt x="613" y="587"/>
                      </a:lnTo>
                      <a:lnTo>
                        <a:pt x="633" y="585"/>
                      </a:lnTo>
                      <a:lnTo>
                        <a:pt x="640" y="587"/>
                      </a:lnTo>
                      <a:lnTo>
                        <a:pt x="647" y="591"/>
                      </a:lnTo>
                      <a:lnTo>
                        <a:pt x="655" y="593"/>
                      </a:lnTo>
                      <a:lnTo>
                        <a:pt x="661" y="597"/>
                      </a:lnTo>
                      <a:lnTo>
                        <a:pt x="672" y="597"/>
                      </a:lnTo>
                      <a:lnTo>
                        <a:pt x="678" y="593"/>
                      </a:lnTo>
                      <a:lnTo>
                        <a:pt x="688" y="583"/>
                      </a:lnTo>
                      <a:lnTo>
                        <a:pt x="688" y="582"/>
                      </a:lnTo>
                      <a:lnTo>
                        <a:pt x="694" y="577"/>
                      </a:lnTo>
                      <a:lnTo>
                        <a:pt x="702" y="576"/>
                      </a:lnTo>
                      <a:lnTo>
                        <a:pt x="708" y="576"/>
                      </a:lnTo>
                      <a:lnTo>
                        <a:pt x="714" y="564"/>
                      </a:lnTo>
                      <a:lnTo>
                        <a:pt x="715" y="564"/>
                      </a:lnTo>
                      <a:lnTo>
                        <a:pt x="718" y="561"/>
                      </a:lnTo>
                      <a:lnTo>
                        <a:pt x="713" y="556"/>
                      </a:lnTo>
                      <a:lnTo>
                        <a:pt x="709" y="550"/>
                      </a:lnTo>
                      <a:lnTo>
                        <a:pt x="709" y="545"/>
                      </a:lnTo>
                      <a:lnTo>
                        <a:pt x="714" y="538"/>
                      </a:lnTo>
                      <a:lnTo>
                        <a:pt x="720" y="534"/>
                      </a:lnTo>
                      <a:lnTo>
                        <a:pt x="725" y="533"/>
                      </a:lnTo>
                      <a:lnTo>
                        <a:pt x="730" y="531"/>
                      </a:lnTo>
                      <a:lnTo>
                        <a:pt x="727" y="520"/>
                      </a:lnTo>
                      <a:lnTo>
                        <a:pt x="732" y="515"/>
                      </a:lnTo>
                      <a:lnTo>
                        <a:pt x="740" y="513"/>
                      </a:lnTo>
                      <a:lnTo>
                        <a:pt x="740" y="504"/>
                      </a:lnTo>
                      <a:lnTo>
                        <a:pt x="746" y="501"/>
                      </a:lnTo>
                      <a:lnTo>
                        <a:pt x="746" y="490"/>
                      </a:lnTo>
                      <a:lnTo>
                        <a:pt x="834" y="391"/>
                      </a:lnTo>
                      <a:lnTo>
                        <a:pt x="838" y="386"/>
                      </a:lnTo>
                      <a:lnTo>
                        <a:pt x="844" y="287"/>
                      </a:lnTo>
                      <a:lnTo>
                        <a:pt x="859" y="208"/>
                      </a:lnTo>
                      <a:lnTo>
                        <a:pt x="872" y="184"/>
                      </a:lnTo>
                      <a:lnTo>
                        <a:pt x="849" y="171"/>
                      </a:lnTo>
                      <a:lnTo>
                        <a:pt x="843" y="166"/>
                      </a:lnTo>
                      <a:lnTo>
                        <a:pt x="837" y="160"/>
                      </a:lnTo>
                      <a:lnTo>
                        <a:pt x="833" y="154"/>
                      </a:lnTo>
                      <a:lnTo>
                        <a:pt x="829" y="142"/>
                      </a:lnTo>
                      <a:lnTo>
                        <a:pt x="826" y="135"/>
                      </a:lnTo>
                      <a:lnTo>
                        <a:pt x="826" y="133"/>
                      </a:lnTo>
                      <a:lnTo>
                        <a:pt x="821" y="123"/>
                      </a:lnTo>
                      <a:lnTo>
                        <a:pt x="818" y="117"/>
                      </a:lnTo>
                      <a:lnTo>
                        <a:pt x="818" y="31"/>
                      </a:lnTo>
                      <a:lnTo>
                        <a:pt x="801" y="36"/>
                      </a:lnTo>
                      <a:lnTo>
                        <a:pt x="795" y="26"/>
                      </a:lnTo>
                      <a:lnTo>
                        <a:pt x="791" y="22"/>
                      </a:lnTo>
                      <a:lnTo>
                        <a:pt x="776" y="15"/>
                      </a:lnTo>
                      <a:lnTo>
                        <a:pt x="773" y="11"/>
                      </a:lnTo>
                      <a:lnTo>
                        <a:pt x="768" y="7"/>
                      </a:lnTo>
                      <a:lnTo>
                        <a:pt x="759" y="5"/>
                      </a:lnTo>
                      <a:lnTo>
                        <a:pt x="720" y="1"/>
                      </a:lnTo>
                      <a:lnTo>
                        <a:pt x="677" y="2"/>
                      </a:lnTo>
                      <a:lnTo>
                        <a:pt x="646" y="0"/>
                      </a:lnTo>
                      <a:lnTo>
                        <a:pt x="643" y="1"/>
                      </a:lnTo>
                      <a:lnTo>
                        <a:pt x="638" y="4"/>
                      </a:lnTo>
                      <a:lnTo>
                        <a:pt x="612" y="22"/>
                      </a:lnTo>
                      <a:lnTo>
                        <a:pt x="568" y="53"/>
                      </a:lnTo>
                      <a:lnTo>
                        <a:pt x="525" y="84"/>
                      </a:lnTo>
                      <a:lnTo>
                        <a:pt x="482" y="114"/>
                      </a:lnTo>
                      <a:lnTo>
                        <a:pt x="437" y="145"/>
                      </a:lnTo>
                      <a:lnTo>
                        <a:pt x="393" y="176"/>
                      </a:lnTo>
                      <a:lnTo>
                        <a:pt x="350" y="206"/>
                      </a:lnTo>
                      <a:lnTo>
                        <a:pt x="307" y="236"/>
                      </a:lnTo>
                      <a:lnTo>
                        <a:pt x="292" y="241"/>
                      </a:lnTo>
                      <a:lnTo>
                        <a:pt x="230" y="255"/>
                      </a:lnTo>
                      <a:lnTo>
                        <a:pt x="221" y="257"/>
                      </a:lnTo>
                      <a:lnTo>
                        <a:pt x="221" y="259"/>
                      </a:lnTo>
                      <a:lnTo>
                        <a:pt x="222" y="260"/>
                      </a:lnTo>
                      <a:lnTo>
                        <a:pt x="222" y="271"/>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207" name="Freeform 18"/>
                <p:cNvSpPr>
                  <a:spLocks noChangeAspect="1"/>
                </p:cNvSpPr>
                <p:nvPr/>
              </p:nvSpPr>
              <p:spPr bwMode="gray">
                <a:xfrm>
                  <a:off x="5334792" y="3432522"/>
                  <a:ext cx="261938" cy="198438"/>
                </a:xfrm>
                <a:custGeom>
                  <a:avLst/>
                  <a:gdLst/>
                  <a:ahLst/>
                  <a:cxnLst>
                    <a:cxn ang="0">
                      <a:pos x="174" y="105"/>
                    </a:cxn>
                    <a:cxn ang="0">
                      <a:pos x="149" y="125"/>
                    </a:cxn>
                    <a:cxn ang="0">
                      <a:pos x="104" y="215"/>
                    </a:cxn>
                    <a:cxn ang="0">
                      <a:pos x="81" y="225"/>
                    </a:cxn>
                    <a:cxn ang="0">
                      <a:pos x="67" y="242"/>
                    </a:cxn>
                    <a:cxn ang="0">
                      <a:pos x="67" y="270"/>
                    </a:cxn>
                    <a:cxn ang="0">
                      <a:pos x="61" y="346"/>
                    </a:cxn>
                    <a:cxn ang="0">
                      <a:pos x="21" y="355"/>
                    </a:cxn>
                    <a:cxn ang="0">
                      <a:pos x="5" y="378"/>
                    </a:cxn>
                    <a:cxn ang="0">
                      <a:pos x="12" y="390"/>
                    </a:cxn>
                    <a:cxn ang="0">
                      <a:pos x="39" y="399"/>
                    </a:cxn>
                    <a:cxn ang="0">
                      <a:pos x="58" y="424"/>
                    </a:cxn>
                    <a:cxn ang="0">
                      <a:pos x="93" y="453"/>
                    </a:cxn>
                    <a:cxn ang="0">
                      <a:pos x="113" y="502"/>
                    </a:cxn>
                    <a:cxn ang="0">
                      <a:pos x="150" y="522"/>
                    </a:cxn>
                    <a:cxn ang="0">
                      <a:pos x="157" y="544"/>
                    </a:cxn>
                    <a:cxn ang="0">
                      <a:pos x="185" y="569"/>
                    </a:cxn>
                    <a:cxn ang="0">
                      <a:pos x="255" y="600"/>
                    </a:cxn>
                    <a:cxn ang="0">
                      <a:pos x="303" y="619"/>
                    </a:cxn>
                    <a:cxn ang="0">
                      <a:pos x="373" y="614"/>
                    </a:cxn>
                    <a:cxn ang="0">
                      <a:pos x="427" y="588"/>
                    </a:cxn>
                    <a:cxn ang="0">
                      <a:pos x="483" y="604"/>
                    </a:cxn>
                    <a:cxn ang="0">
                      <a:pos x="506" y="592"/>
                    </a:cxn>
                    <a:cxn ang="0">
                      <a:pos x="567" y="559"/>
                    </a:cxn>
                    <a:cxn ang="0">
                      <a:pos x="661" y="545"/>
                    </a:cxn>
                    <a:cxn ang="0">
                      <a:pos x="823" y="381"/>
                    </a:cxn>
                    <a:cxn ang="0">
                      <a:pos x="684" y="347"/>
                    </a:cxn>
                    <a:cxn ang="0">
                      <a:pos x="579" y="298"/>
                    </a:cxn>
                    <a:cxn ang="0">
                      <a:pos x="564" y="276"/>
                    </a:cxn>
                    <a:cxn ang="0">
                      <a:pos x="550" y="261"/>
                    </a:cxn>
                    <a:cxn ang="0">
                      <a:pos x="539" y="226"/>
                    </a:cxn>
                    <a:cxn ang="0">
                      <a:pos x="534" y="212"/>
                    </a:cxn>
                    <a:cxn ang="0">
                      <a:pos x="516" y="218"/>
                    </a:cxn>
                    <a:cxn ang="0">
                      <a:pos x="504" y="220"/>
                    </a:cxn>
                    <a:cxn ang="0">
                      <a:pos x="484" y="203"/>
                    </a:cxn>
                    <a:cxn ang="0">
                      <a:pos x="499" y="177"/>
                    </a:cxn>
                    <a:cxn ang="0">
                      <a:pos x="512" y="140"/>
                    </a:cxn>
                    <a:cxn ang="0">
                      <a:pos x="495" y="119"/>
                    </a:cxn>
                    <a:cxn ang="0">
                      <a:pos x="480" y="99"/>
                    </a:cxn>
                    <a:cxn ang="0">
                      <a:pos x="445" y="71"/>
                    </a:cxn>
                    <a:cxn ang="0">
                      <a:pos x="420" y="40"/>
                    </a:cxn>
                    <a:cxn ang="0">
                      <a:pos x="389" y="23"/>
                    </a:cxn>
                    <a:cxn ang="0">
                      <a:pos x="372" y="26"/>
                    </a:cxn>
                    <a:cxn ang="0">
                      <a:pos x="356" y="18"/>
                    </a:cxn>
                    <a:cxn ang="0">
                      <a:pos x="340" y="23"/>
                    </a:cxn>
                    <a:cxn ang="0">
                      <a:pos x="334" y="18"/>
                    </a:cxn>
                    <a:cxn ang="0">
                      <a:pos x="324" y="17"/>
                    </a:cxn>
                    <a:cxn ang="0">
                      <a:pos x="301" y="26"/>
                    </a:cxn>
                    <a:cxn ang="0">
                      <a:pos x="284" y="12"/>
                    </a:cxn>
                    <a:cxn ang="0">
                      <a:pos x="268" y="5"/>
                    </a:cxn>
                    <a:cxn ang="0">
                      <a:pos x="236" y="34"/>
                    </a:cxn>
                    <a:cxn ang="0">
                      <a:pos x="223" y="26"/>
                    </a:cxn>
                    <a:cxn ang="0">
                      <a:pos x="216" y="35"/>
                    </a:cxn>
                    <a:cxn ang="0">
                      <a:pos x="194" y="33"/>
                    </a:cxn>
                  </a:cxnLst>
                  <a:rect l="0" t="0" r="r" b="b"/>
                  <a:pathLst>
                    <a:path w="824" h="626">
                      <a:moveTo>
                        <a:pt x="192" y="32"/>
                      </a:moveTo>
                      <a:lnTo>
                        <a:pt x="192" y="48"/>
                      </a:lnTo>
                      <a:lnTo>
                        <a:pt x="174" y="105"/>
                      </a:lnTo>
                      <a:lnTo>
                        <a:pt x="167" y="113"/>
                      </a:lnTo>
                      <a:lnTo>
                        <a:pt x="158" y="115"/>
                      </a:lnTo>
                      <a:lnTo>
                        <a:pt x="149" y="125"/>
                      </a:lnTo>
                      <a:lnTo>
                        <a:pt x="114" y="174"/>
                      </a:lnTo>
                      <a:lnTo>
                        <a:pt x="109" y="188"/>
                      </a:lnTo>
                      <a:lnTo>
                        <a:pt x="104" y="215"/>
                      </a:lnTo>
                      <a:lnTo>
                        <a:pt x="99" y="220"/>
                      </a:lnTo>
                      <a:lnTo>
                        <a:pt x="88" y="220"/>
                      </a:lnTo>
                      <a:lnTo>
                        <a:pt x="81" y="225"/>
                      </a:lnTo>
                      <a:lnTo>
                        <a:pt x="74" y="237"/>
                      </a:lnTo>
                      <a:lnTo>
                        <a:pt x="71" y="244"/>
                      </a:lnTo>
                      <a:lnTo>
                        <a:pt x="67" y="242"/>
                      </a:lnTo>
                      <a:lnTo>
                        <a:pt x="67" y="253"/>
                      </a:lnTo>
                      <a:lnTo>
                        <a:pt x="69" y="259"/>
                      </a:lnTo>
                      <a:lnTo>
                        <a:pt x="67" y="270"/>
                      </a:lnTo>
                      <a:lnTo>
                        <a:pt x="63" y="286"/>
                      </a:lnTo>
                      <a:lnTo>
                        <a:pt x="63" y="331"/>
                      </a:lnTo>
                      <a:lnTo>
                        <a:pt x="61" y="346"/>
                      </a:lnTo>
                      <a:lnTo>
                        <a:pt x="54" y="352"/>
                      </a:lnTo>
                      <a:lnTo>
                        <a:pt x="43" y="357"/>
                      </a:lnTo>
                      <a:lnTo>
                        <a:pt x="21" y="355"/>
                      </a:lnTo>
                      <a:lnTo>
                        <a:pt x="11" y="359"/>
                      </a:lnTo>
                      <a:lnTo>
                        <a:pt x="11" y="373"/>
                      </a:lnTo>
                      <a:lnTo>
                        <a:pt x="5" y="378"/>
                      </a:lnTo>
                      <a:lnTo>
                        <a:pt x="0" y="386"/>
                      </a:lnTo>
                      <a:lnTo>
                        <a:pt x="6" y="390"/>
                      </a:lnTo>
                      <a:lnTo>
                        <a:pt x="12" y="390"/>
                      </a:lnTo>
                      <a:lnTo>
                        <a:pt x="20" y="397"/>
                      </a:lnTo>
                      <a:lnTo>
                        <a:pt x="28" y="395"/>
                      </a:lnTo>
                      <a:lnTo>
                        <a:pt x="39" y="399"/>
                      </a:lnTo>
                      <a:lnTo>
                        <a:pt x="48" y="404"/>
                      </a:lnTo>
                      <a:lnTo>
                        <a:pt x="56" y="414"/>
                      </a:lnTo>
                      <a:lnTo>
                        <a:pt x="58" y="424"/>
                      </a:lnTo>
                      <a:lnTo>
                        <a:pt x="64" y="432"/>
                      </a:lnTo>
                      <a:lnTo>
                        <a:pt x="71" y="440"/>
                      </a:lnTo>
                      <a:lnTo>
                        <a:pt x="93" y="453"/>
                      </a:lnTo>
                      <a:lnTo>
                        <a:pt x="98" y="463"/>
                      </a:lnTo>
                      <a:lnTo>
                        <a:pt x="103" y="475"/>
                      </a:lnTo>
                      <a:lnTo>
                        <a:pt x="113" y="502"/>
                      </a:lnTo>
                      <a:lnTo>
                        <a:pt x="118" y="511"/>
                      </a:lnTo>
                      <a:lnTo>
                        <a:pt x="126" y="517"/>
                      </a:lnTo>
                      <a:lnTo>
                        <a:pt x="150" y="522"/>
                      </a:lnTo>
                      <a:lnTo>
                        <a:pt x="157" y="527"/>
                      </a:lnTo>
                      <a:lnTo>
                        <a:pt x="158" y="534"/>
                      </a:lnTo>
                      <a:lnTo>
                        <a:pt x="157" y="544"/>
                      </a:lnTo>
                      <a:lnTo>
                        <a:pt x="156" y="566"/>
                      </a:lnTo>
                      <a:lnTo>
                        <a:pt x="169" y="571"/>
                      </a:lnTo>
                      <a:lnTo>
                        <a:pt x="185" y="569"/>
                      </a:lnTo>
                      <a:lnTo>
                        <a:pt x="200" y="570"/>
                      </a:lnTo>
                      <a:lnTo>
                        <a:pt x="217" y="578"/>
                      </a:lnTo>
                      <a:lnTo>
                        <a:pt x="255" y="600"/>
                      </a:lnTo>
                      <a:lnTo>
                        <a:pt x="266" y="613"/>
                      </a:lnTo>
                      <a:lnTo>
                        <a:pt x="286" y="619"/>
                      </a:lnTo>
                      <a:lnTo>
                        <a:pt x="303" y="619"/>
                      </a:lnTo>
                      <a:lnTo>
                        <a:pt x="325" y="625"/>
                      </a:lnTo>
                      <a:lnTo>
                        <a:pt x="350" y="626"/>
                      </a:lnTo>
                      <a:lnTo>
                        <a:pt x="373" y="614"/>
                      </a:lnTo>
                      <a:lnTo>
                        <a:pt x="389" y="598"/>
                      </a:lnTo>
                      <a:lnTo>
                        <a:pt x="408" y="592"/>
                      </a:lnTo>
                      <a:lnTo>
                        <a:pt x="427" y="588"/>
                      </a:lnTo>
                      <a:lnTo>
                        <a:pt x="461" y="604"/>
                      </a:lnTo>
                      <a:lnTo>
                        <a:pt x="474" y="603"/>
                      </a:lnTo>
                      <a:lnTo>
                        <a:pt x="483" y="604"/>
                      </a:lnTo>
                      <a:lnTo>
                        <a:pt x="488" y="603"/>
                      </a:lnTo>
                      <a:lnTo>
                        <a:pt x="491" y="599"/>
                      </a:lnTo>
                      <a:lnTo>
                        <a:pt x="506" y="592"/>
                      </a:lnTo>
                      <a:lnTo>
                        <a:pt x="542" y="580"/>
                      </a:lnTo>
                      <a:lnTo>
                        <a:pt x="554" y="567"/>
                      </a:lnTo>
                      <a:lnTo>
                        <a:pt x="567" y="559"/>
                      </a:lnTo>
                      <a:lnTo>
                        <a:pt x="588" y="550"/>
                      </a:lnTo>
                      <a:lnTo>
                        <a:pt x="596" y="545"/>
                      </a:lnTo>
                      <a:lnTo>
                        <a:pt x="661" y="545"/>
                      </a:lnTo>
                      <a:lnTo>
                        <a:pt x="742" y="463"/>
                      </a:lnTo>
                      <a:lnTo>
                        <a:pt x="813" y="393"/>
                      </a:lnTo>
                      <a:lnTo>
                        <a:pt x="823" y="381"/>
                      </a:lnTo>
                      <a:lnTo>
                        <a:pt x="824" y="378"/>
                      </a:lnTo>
                      <a:lnTo>
                        <a:pt x="771" y="379"/>
                      </a:lnTo>
                      <a:lnTo>
                        <a:pt x="684" y="347"/>
                      </a:lnTo>
                      <a:lnTo>
                        <a:pt x="606" y="320"/>
                      </a:lnTo>
                      <a:lnTo>
                        <a:pt x="599" y="313"/>
                      </a:lnTo>
                      <a:lnTo>
                        <a:pt x="579" y="298"/>
                      </a:lnTo>
                      <a:lnTo>
                        <a:pt x="572" y="288"/>
                      </a:lnTo>
                      <a:lnTo>
                        <a:pt x="566" y="282"/>
                      </a:lnTo>
                      <a:lnTo>
                        <a:pt x="564" y="276"/>
                      </a:lnTo>
                      <a:lnTo>
                        <a:pt x="559" y="273"/>
                      </a:lnTo>
                      <a:lnTo>
                        <a:pt x="553" y="266"/>
                      </a:lnTo>
                      <a:lnTo>
                        <a:pt x="550" y="261"/>
                      </a:lnTo>
                      <a:lnTo>
                        <a:pt x="543" y="254"/>
                      </a:lnTo>
                      <a:lnTo>
                        <a:pt x="538" y="231"/>
                      </a:lnTo>
                      <a:lnTo>
                        <a:pt x="539" y="226"/>
                      </a:lnTo>
                      <a:lnTo>
                        <a:pt x="543" y="221"/>
                      </a:lnTo>
                      <a:lnTo>
                        <a:pt x="543" y="220"/>
                      </a:lnTo>
                      <a:lnTo>
                        <a:pt x="534" y="212"/>
                      </a:lnTo>
                      <a:lnTo>
                        <a:pt x="529" y="211"/>
                      </a:lnTo>
                      <a:lnTo>
                        <a:pt x="517" y="216"/>
                      </a:lnTo>
                      <a:lnTo>
                        <a:pt x="516" y="218"/>
                      </a:lnTo>
                      <a:lnTo>
                        <a:pt x="515" y="220"/>
                      </a:lnTo>
                      <a:lnTo>
                        <a:pt x="508" y="217"/>
                      </a:lnTo>
                      <a:lnTo>
                        <a:pt x="504" y="220"/>
                      </a:lnTo>
                      <a:lnTo>
                        <a:pt x="491" y="218"/>
                      </a:lnTo>
                      <a:lnTo>
                        <a:pt x="485" y="212"/>
                      </a:lnTo>
                      <a:lnTo>
                        <a:pt x="484" y="203"/>
                      </a:lnTo>
                      <a:lnTo>
                        <a:pt x="484" y="200"/>
                      </a:lnTo>
                      <a:lnTo>
                        <a:pt x="493" y="190"/>
                      </a:lnTo>
                      <a:lnTo>
                        <a:pt x="499" y="177"/>
                      </a:lnTo>
                      <a:lnTo>
                        <a:pt x="501" y="166"/>
                      </a:lnTo>
                      <a:lnTo>
                        <a:pt x="506" y="144"/>
                      </a:lnTo>
                      <a:lnTo>
                        <a:pt x="512" y="140"/>
                      </a:lnTo>
                      <a:lnTo>
                        <a:pt x="506" y="132"/>
                      </a:lnTo>
                      <a:lnTo>
                        <a:pt x="502" y="125"/>
                      </a:lnTo>
                      <a:lnTo>
                        <a:pt x="495" y="119"/>
                      </a:lnTo>
                      <a:lnTo>
                        <a:pt x="486" y="115"/>
                      </a:lnTo>
                      <a:lnTo>
                        <a:pt x="483" y="109"/>
                      </a:lnTo>
                      <a:lnTo>
                        <a:pt x="480" y="99"/>
                      </a:lnTo>
                      <a:lnTo>
                        <a:pt x="474" y="93"/>
                      </a:lnTo>
                      <a:lnTo>
                        <a:pt x="462" y="83"/>
                      </a:lnTo>
                      <a:lnTo>
                        <a:pt x="445" y="71"/>
                      </a:lnTo>
                      <a:lnTo>
                        <a:pt x="440" y="62"/>
                      </a:lnTo>
                      <a:lnTo>
                        <a:pt x="432" y="51"/>
                      </a:lnTo>
                      <a:lnTo>
                        <a:pt x="420" y="40"/>
                      </a:lnTo>
                      <a:lnTo>
                        <a:pt x="413" y="39"/>
                      </a:lnTo>
                      <a:lnTo>
                        <a:pt x="403" y="34"/>
                      </a:lnTo>
                      <a:lnTo>
                        <a:pt x="389" y="23"/>
                      </a:lnTo>
                      <a:lnTo>
                        <a:pt x="378" y="24"/>
                      </a:lnTo>
                      <a:lnTo>
                        <a:pt x="376" y="26"/>
                      </a:lnTo>
                      <a:lnTo>
                        <a:pt x="372" y="26"/>
                      </a:lnTo>
                      <a:lnTo>
                        <a:pt x="371" y="22"/>
                      </a:lnTo>
                      <a:lnTo>
                        <a:pt x="361" y="22"/>
                      </a:lnTo>
                      <a:lnTo>
                        <a:pt x="356" y="18"/>
                      </a:lnTo>
                      <a:lnTo>
                        <a:pt x="352" y="18"/>
                      </a:lnTo>
                      <a:lnTo>
                        <a:pt x="348" y="22"/>
                      </a:lnTo>
                      <a:lnTo>
                        <a:pt x="340" y="23"/>
                      </a:lnTo>
                      <a:lnTo>
                        <a:pt x="339" y="24"/>
                      </a:lnTo>
                      <a:lnTo>
                        <a:pt x="337" y="24"/>
                      </a:lnTo>
                      <a:lnTo>
                        <a:pt x="334" y="18"/>
                      </a:lnTo>
                      <a:lnTo>
                        <a:pt x="329" y="13"/>
                      </a:lnTo>
                      <a:lnTo>
                        <a:pt x="324" y="13"/>
                      </a:lnTo>
                      <a:lnTo>
                        <a:pt x="324" y="17"/>
                      </a:lnTo>
                      <a:lnTo>
                        <a:pt x="318" y="22"/>
                      </a:lnTo>
                      <a:lnTo>
                        <a:pt x="305" y="24"/>
                      </a:lnTo>
                      <a:lnTo>
                        <a:pt x="301" y="26"/>
                      </a:lnTo>
                      <a:lnTo>
                        <a:pt x="292" y="26"/>
                      </a:lnTo>
                      <a:lnTo>
                        <a:pt x="284" y="15"/>
                      </a:lnTo>
                      <a:lnTo>
                        <a:pt x="284" y="12"/>
                      </a:lnTo>
                      <a:lnTo>
                        <a:pt x="281" y="11"/>
                      </a:lnTo>
                      <a:lnTo>
                        <a:pt x="274" y="11"/>
                      </a:lnTo>
                      <a:lnTo>
                        <a:pt x="268" y="5"/>
                      </a:lnTo>
                      <a:lnTo>
                        <a:pt x="264" y="0"/>
                      </a:lnTo>
                      <a:lnTo>
                        <a:pt x="244" y="44"/>
                      </a:lnTo>
                      <a:lnTo>
                        <a:pt x="236" y="34"/>
                      </a:lnTo>
                      <a:lnTo>
                        <a:pt x="236" y="31"/>
                      </a:lnTo>
                      <a:lnTo>
                        <a:pt x="231" y="26"/>
                      </a:lnTo>
                      <a:lnTo>
                        <a:pt x="223" y="26"/>
                      </a:lnTo>
                      <a:lnTo>
                        <a:pt x="220" y="29"/>
                      </a:lnTo>
                      <a:lnTo>
                        <a:pt x="219" y="33"/>
                      </a:lnTo>
                      <a:lnTo>
                        <a:pt x="216" y="35"/>
                      </a:lnTo>
                      <a:lnTo>
                        <a:pt x="212" y="35"/>
                      </a:lnTo>
                      <a:lnTo>
                        <a:pt x="208" y="33"/>
                      </a:lnTo>
                      <a:lnTo>
                        <a:pt x="194" y="33"/>
                      </a:lnTo>
                      <a:lnTo>
                        <a:pt x="192" y="32"/>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208" name="Freeform 159"/>
                <p:cNvSpPr>
                  <a:spLocks noChangeAspect="1"/>
                </p:cNvSpPr>
                <p:nvPr/>
              </p:nvSpPr>
              <p:spPr bwMode="gray">
                <a:xfrm>
                  <a:off x="5296692" y="4153247"/>
                  <a:ext cx="20638" cy="28575"/>
                </a:xfrm>
                <a:custGeom>
                  <a:avLst/>
                  <a:gdLst/>
                  <a:ahLst/>
                  <a:cxnLst>
                    <a:cxn ang="0">
                      <a:pos x="67" y="63"/>
                    </a:cxn>
                    <a:cxn ang="0">
                      <a:pos x="65" y="35"/>
                    </a:cxn>
                    <a:cxn ang="0">
                      <a:pos x="65" y="14"/>
                    </a:cxn>
                    <a:cxn ang="0">
                      <a:pos x="63" y="6"/>
                    </a:cxn>
                    <a:cxn ang="0">
                      <a:pos x="56" y="15"/>
                    </a:cxn>
                    <a:cxn ang="0">
                      <a:pos x="33" y="0"/>
                    </a:cxn>
                    <a:cxn ang="0">
                      <a:pos x="19" y="9"/>
                    </a:cxn>
                    <a:cxn ang="0">
                      <a:pos x="12" y="21"/>
                    </a:cxn>
                    <a:cxn ang="0">
                      <a:pos x="4" y="38"/>
                    </a:cxn>
                    <a:cxn ang="0">
                      <a:pos x="0" y="54"/>
                    </a:cxn>
                    <a:cxn ang="0">
                      <a:pos x="2" y="67"/>
                    </a:cxn>
                    <a:cxn ang="0">
                      <a:pos x="12" y="86"/>
                    </a:cxn>
                    <a:cxn ang="0">
                      <a:pos x="35" y="89"/>
                    </a:cxn>
                    <a:cxn ang="0">
                      <a:pos x="47" y="90"/>
                    </a:cxn>
                    <a:cxn ang="0">
                      <a:pos x="55" y="81"/>
                    </a:cxn>
                    <a:cxn ang="0">
                      <a:pos x="61" y="67"/>
                    </a:cxn>
                    <a:cxn ang="0">
                      <a:pos x="67" y="63"/>
                    </a:cxn>
                  </a:cxnLst>
                  <a:rect l="0" t="0" r="r" b="b"/>
                  <a:pathLst>
                    <a:path w="67" h="90">
                      <a:moveTo>
                        <a:pt x="67" y="63"/>
                      </a:moveTo>
                      <a:lnTo>
                        <a:pt x="65" y="35"/>
                      </a:lnTo>
                      <a:lnTo>
                        <a:pt x="65" y="14"/>
                      </a:lnTo>
                      <a:lnTo>
                        <a:pt x="63" y="6"/>
                      </a:lnTo>
                      <a:lnTo>
                        <a:pt x="56" y="15"/>
                      </a:lnTo>
                      <a:lnTo>
                        <a:pt x="33" y="0"/>
                      </a:lnTo>
                      <a:lnTo>
                        <a:pt x="19" y="9"/>
                      </a:lnTo>
                      <a:lnTo>
                        <a:pt x="12" y="21"/>
                      </a:lnTo>
                      <a:lnTo>
                        <a:pt x="4" y="38"/>
                      </a:lnTo>
                      <a:lnTo>
                        <a:pt x="0" y="54"/>
                      </a:lnTo>
                      <a:lnTo>
                        <a:pt x="2" y="67"/>
                      </a:lnTo>
                      <a:lnTo>
                        <a:pt x="12" y="86"/>
                      </a:lnTo>
                      <a:lnTo>
                        <a:pt x="35" y="89"/>
                      </a:lnTo>
                      <a:lnTo>
                        <a:pt x="47" y="90"/>
                      </a:lnTo>
                      <a:lnTo>
                        <a:pt x="55" y="81"/>
                      </a:lnTo>
                      <a:lnTo>
                        <a:pt x="61" y="67"/>
                      </a:lnTo>
                      <a:lnTo>
                        <a:pt x="67" y="63"/>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209" name="Freeform 160"/>
                <p:cNvSpPr>
                  <a:spLocks noChangeAspect="1"/>
                </p:cNvSpPr>
                <p:nvPr/>
              </p:nvSpPr>
              <p:spPr bwMode="gray">
                <a:xfrm>
                  <a:off x="5045867" y="4083397"/>
                  <a:ext cx="285750" cy="250825"/>
                </a:xfrm>
                <a:custGeom>
                  <a:avLst/>
                  <a:gdLst/>
                  <a:ahLst/>
                  <a:cxnLst>
                    <a:cxn ang="0">
                      <a:pos x="188" y="334"/>
                    </a:cxn>
                    <a:cxn ang="0">
                      <a:pos x="157" y="406"/>
                    </a:cxn>
                    <a:cxn ang="0">
                      <a:pos x="101" y="418"/>
                    </a:cxn>
                    <a:cxn ang="0">
                      <a:pos x="59" y="396"/>
                    </a:cxn>
                    <a:cxn ang="0">
                      <a:pos x="8" y="398"/>
                    </a:cxn>
                    <a:cxn ang="0">
                      <a:pos x="1" y="411"/>
                    </a:cxn>
                    <a:cxn ang="0">
                      <a:pos x="37" y="491"/>
                    </a:cxn>
                    <a:cxn ang="0">
                      <a:pos x="70" y="562"/>
                    </a:cxn>
                    <a:cxn ang="0">
                      <a:pos x="90" y="665"/>
                    </a:cxn>
                    <a:cxn ang="0">
                      <a:pos x="77" y="678"/>
                    </a:cxn>
                    <a:cxn ang="0">
                      <a:pos x="88" y="701"/>
                    </a:cxn>
                    <a:cxn ang="0">
                      <a:pos x="108" y="734"/>
                    </a:cxn>
                    <a:cxn ang="0">
                      <a:pos x="109" y="770"/>
                    </a:cxn>
                    <a:cxn ang="0">
                      <a:pos x="112" y="750"/>
                    </a:cxn>
                    <a:cxn ang="0">
                      <a:pos x="128" y="769"/>
                    </a:cxn>
                    <a:cxn ang="0">
                      <a:pos x="155" y="782"/>
                    </a:cxn>
                    <a:cxn ang="0">
                      <a:pos x="195" y="791"/>
                    </a:cxn>
                    <a:cxn ang="0">
                      <a:pos x="236" y="771"/>
                    </a:cxn>
                    <a:cxn ang="0">
                      <a:pos x="287" y="771"/>
                    </a:cxn>
                    <a:cxn ang="0">
                      <a:pos x="311" y="753"/>
                    </a:cxn>
                    <a:cxn ang="0">
                      <a:pos x="365" y="753"/>
                    </a:cxn>
                    <a:cxn ang="0">
                      <a:pos x="408" y="746"/>
                    </a:cxn>
                    <a:cxn ang="0">
                      <a:pos x="479" y="743"/>
                    </a:cxn>
                    <a:cxn ang="0">
                      <a:pos x="505" y="733"/>
                    </a:cxn>
                    <a:cxn ang="0">
                      <a:pos x="553" y="727"/>
                    </a:cxn>
                    <a:cxn ang="0">
                      <a:pos x="633" y="679"/>
                    </a:cxn>
                    <a:cxn ang="0">
                      <a:pos x="705" y="600"/>
                    </a:cxn>
                    <a:cxn ang="0">
                      <a:pos x="765" y="533"/>
                    </a:cxn>
                    <a:cxn ang="0">
                      <a:pos x="804" y="465"/>
                    </a:cxn>
                    <a:cxn ang="0">
                      <a:pos x="836" y="420"/>
                    </a:cxn>
                    <a:cxn ang="0">
                      <a:pos x="881" y="357"/>
                    </a:cxn>
                    <a:cxn ang="0">
                      <a:pos x="894" y="305"/>
                    </a:cxn>
                    <a:cxn ang="0">
                      <a:pos x="856" y="281"/>
                    </a:cxn>
                    <a:cxn ang="0">
                      <a:pos x="824" y="307"/>
                    </a:cxn>
                    <a:cxn ang="0">
                      <a:pos x="793" y="256"/>
                    </a:cxn>
                    <a:cxn ang="0">
                      <a:pos x="845" y="233"/>
                    </a:cxn>
                    <a:cxn ang="0">
                      <a:pos x="830" y="55"/>
                    </a:cxn>
                    <a:cxn ang="0">
                      <a:pos x="807" y="17"/>
                    </a:cxn>
                    <a:cxn ang="0">
                      <a:pos x="749" y="9"/>
                    </a:cxn>
                    <a:cxn ang="0">
                      <a:pos x="704" y="8"/>
                    </a:cxn>
                    <a:cxn ang="0">
                      <a:pos x="625" y="57"/>
                    </a:cxn>
                    <a:cxn ang="0">
                      <a:pos x="558" y="129"/>
                    </a:cxn>
                    <a:cxn ang="0">
                      <a:pos x="496" y="207"/>
                    </a:cxn>
                    <a:cxn ang="0">
                      <a:pos x="437" y="217"/>
                    </a:cxn>
                    <a:cxn ang="0">
                      <a:pos x="376" y="201"/>
                    </a:cxn>
                    <a:cxn ang="0">
                      <a:pos x="339" y="248"/>
                    </a:cxn>
                    <a:cxn ang="0">
                      <a:pos x="277" y="286"/>
                    </a:cxn>
                    <a:cxn ang="0">
                      <a:pos x="230" y="271"/>
                    </a:cxn>
                    <a:cxn ang="0">
                      <a:pos x="238" y="213"/>
                    </a:cxn>
                    <a:cxn ang="0">
                      <a:pos x="200" y="170"/>
                    </a:cxn>
                  </a:cxnLst>
                  <a:rect l="0" t="0" r="r" b="b"/>
                  <a:pathLst>
                    <a:path w="898" h="791">
                      <a:moveTo>
                        <a:pt x="188" y="161"/>
                      </a:moveTo>
                      <a:lnTo>
                        <a:pt x="188" y="216"/>
                      </a:lnTo>
                      <a:lnTo>
                        <a:pt x="188" y="275"/>
                      </a:lnTo>
                      <a:lnTo>
                        <a:pt x="188" y="334"/>
                      </a:lnTo>
                      <a:lnTo>
                        <a:pt x="188" y="390"/>
                      </a:lnTo>
                      <a:lnTo>
                        <a:pt x="182" y="394"/>
                      </a:lnTo>
                      <a:lnTo>
                        <a:pt x="171" y="396"/>
                      </a:lnTo>
                      <a:lnTo>
                        <a:pt x="157" y="406"/>
                      </a:lnTo>
                      <a:lnTo>
                        <a:pt x="141" y="421"/>
                      </a:lnTo>
                      <a:lnTo>
                        <a:pt x="129" y="421"/>
                      </a:lnTo>
                      <a:lnTo>
                        <a:pt x="120" y="418"/>
                      </a:lnTo>
                      <a:lnTo>
                        <a:pt x="101" y="418"/>
                      </a:lnTo>
                      <a:lnTo>
                        <a:pt x="86" y="423"/>
                      </a:lnTo>
                      <a:lnTo>
                        <a:pt x="70" y="421"/>
                      </a:lnTo>
                      <a:lnTo>
                        <a:pt x="59" y="409"/>
                      </a:lnTo>
                      <a:lnTo>
                        <a:pt x="59" y="396"/>
                      </a:lnTo>
                      <a:lnTo>
                        <a:pt x="33" y="378"/>
                      </a:lnTo>
                      <a:lnTo>
                        <a:pt x="21" y="379"/>
                      </a:lnTo>
                      <a:lnTo>
                        <a:pt x="15" y="390"/>
                      </a:lnTo>
                      <a:lnTo>
                        <a:pt x="8" y="398"/>
                      </a:lnTo>
                      <a:lnTo>
                        <a:pt x="5" y="400"/>
                      </a:lnTo>
                      <a:lnTo>
                        <a:pt x="0" y="401"/>
                      </a:lnTo>
                      <a:lnTo>
                        <a:pt x="2" y="405"/>
                      </a:lnTo>
                      <a:lnTo>
                        <a:pt x="1" y="411"/>
                      </a:lnTo>
                      <a:lnTo>
                        <a:pt x="5" y="416"/>
                      </a:lnTo>
                      <a:lnTo>
                        <a:pt x="13" y="426"/>
                      </a:lnTo>
                      <a:lnTo>
                        <a:pt x="28" y="464"/>
                      </a:lnTo>
                      <a:lnTo>
                        <a:pt x="37" y="491"/>
                      </a:lnTo>
                      <a:lnTo>
                        <a:pt x="51" y="528"/>
                      </a:lnTo>
                      <a:lnTo>
                        <a:pt x="59" y="536"/>
                      </a:lnTo>
                      <a:lnTo>
                        <a:pt x="64" y="552"/>
                      </a:lnTo>
                      <a:lnTo>
                        <a:pt x="70" y="562"/>
                      </a:lnTo>
                      <a:lnTo>
                        <a:pt x="91" y="595"/>
                      </a:lnTo>
                      <a:lnTo>
                        <a:pt x="97" y="608"/>
                      </a:lnTo>
                      <a:lnTo>
                        <a:pt x="99" y="648"/>
                      </a:lnTo>
                      <a:lnTo>
                        <a:pt x="90" y="665"/>
                      </a:lnTo>
                      <a:lnTo>
                        <a:pt x="78" y="660"/>
                      </a:lnTo>
                      <a:lnTo>
                        <a:pt x="76" y="667"/>
                      </a:lnTo>
                      <a:lnTo>
                        <a:pt x="75" y="678"/>
                      </a:lnTo>
                      <a:lnTo>
                        <a:pt x="77" y="678"/>
                      </a:lnTo>
                      <a:lnTo>
                        <a:pt x="85" y="683"/>
                      </a:lnTo>
                      <a:lnTo>
                        <a:pt x="87" y="690"/>
                      </a:lnTo>
                      <a:lnTo>
                        <a:pt x="83" y="691"/>
                      </a:lnTo>
                      <a:lnTo>
                        <a:pt x="88" y="701"/>
                      </a:lnTo>
                      <a:lnTo>
                        <a:pt x="93" y="705"/>
                      </a:lnTo>
                      <a:lnTo>
                        <a:pt x="99" y="716"/>
                      </a:lnTo>
                      <a:lnTo>
                        <a:pt x="107" y="726"/>
                      </a:lnTo>
                      <a:lnTo>
                        <a:pt x="108" y="734"/>
                      </a:lnTo>
                      <a:lnTo>
                        <a:pt x="103" y="742"/>
                      </a:lnTo>
                      <a:lnTo>
                        <a:pt x="103" y="749"/>
                      </a:lnTo>
                      <a:lnTo>
                        <a:pt x="103" y="760"/>
                      </a:lnTo>
                      <a:lnTo>
                        <a:pt x="109" y="770"/>
                      </a:lnTo>
                      <a:lnTo>
                        <a:pt x="110" y="769"/>
                      </a:lnTo>
                      <a:lnTo>
                        <a:pt x="109" y="761"/>
                      </a:lnTo>
                      <a:lnTo>
                        <a:pt x="109" y="754"/>
                      </a:lnTo>
                      <a:lnTo>
                        <a:pt x="112" y="750"/>
                      </a:lnTo>
                      <a:lnTo>
                        <a:pt x="119" y="749"/>
                      </a:lnTo>
                      <a:lnTo>
                        <a:pt x="128" y="750"/>
                      </a:lnTo>
                      <a:lnTo>
                        <a:pt x="129" y="762"/>
                      </a:lnTo>
                      <a:lnTo>
                        <a:pt x="128" y="769"/>
                      </a:lnTo>
                      <a:lnTo>
                        <a:pt x="133" y="771"/>
                      </a:lnTo>
                      <a:lnTo>
                        <a:pt x="151" y="770"/>
                      </a:lnTo>
                      <a:lnTo>
                        <a:pt x="156" y="775"/>
                      </a:lnTo>
                      <a:lnTo>
                        <a:pt x="155" y="782"/>
                      </a:lnTo>
                      <a:lnTo>
                        <a:pt x="166" y="788"/>
                      </a:lnTo>
                      <a:lnTo>
                        <a:pt x="174" y="788"/>
                      </a:lnTo>
                      <a:lnTo>
                        <a:pt x="183" y="791"/>
                      </a:lnTo>
                      <a:lnTo>
                        <a:pt x="195" y="791"/>
                      </a:lnTo>
                      <a:lnTo>
                        <a:pt x="204" y="788"/>
                      </a:lnTo>
                      <a:lnTo>
                        <a:pt x="214" y="776"/>
                      </a:lnTo>
                      <a:lnTo>
                        <a:pt x="232" y="775"/>
                      </a:lnTo>
                      <a:lnTo>
                        <a:pt x="236" y="771"/>
                      </a:lnTo>
                      <a:lnTo>
                        <a:pt x="244" y="770"/>
                      </a:lnTo>
                      <a:lnTo>
                        <a:pt x="264" y="772"/>
                      </a:lnTo>
                      <a:lnTo>
                        <a:pt x="266" y="769"/>
                      </a:lnTo>
                      <a:lnTo>
                        <a:pt x="287" y="771"/>
                      </a:lnTo>
                      <a:lnTo>
                        <a:pt x="293" y="769"/>
                      </a:lnTo>
                      <a:lnTo>
                        <a:pt x="296" y="761"/>
                      </a:lnTo>
                      <a:lnTo>
                        <a:pt x="305" y="758"/>
                      </a:lnTo>
                      <a:lnTo>
                        <a:pt x="311" y="753"/>
                      </a:lnTo>
                      <a:lnTo>
                        <a:pt x="316" y="748"/>
                      </a:lnTo>
                      <a:lnTo>
                        <a:pt x="333" y="745"/>
                      </a:lnTo>
                      <a:lnTo>
                        <a:pt x="341" y="746"/>
                      </a:lnTo>
                      <a:lnTo>
                        <a:pt x="365" y="753"/>
                      </a:lnTo>
                      <a:lnTo>
                        <a:pt x="372" y="753"/>
                      </a:lnTo>
                      <a:lnTo>
                        <a:pt x="381" y="745"/>
                      </a:lnTo>
                      <a:lnTo>
                        <a:pt x="394" y="744"/>
                      </a:lnTo>
                      <a:lnTo>
                        <a:pt x="408" y="746"/>
                      </a:lnTo>
                      <a:lnTo>
                        <a:pt x="446" y="758"/>
                      </a:lnTo>
                      <a:lnTo>
                        <a:pt x="459" y="758"/>
                      </a:lnTo>
                      <a:lnTo>
                        <a:pt x="467" y="744"/>
                      </a:lnTo>
                      <a:lnTo>
                        <a:pt x="479" y="743"/>
                      </a:lnTo>
                      <a:lnTo>
                        <a:pt x="491" y="748"/>
                      </a:lnTo>
                      <a:lnTo>
                        <a:pt x="507" y="749"/>
                      </a:lnTo>
                      <a:lnTo>
                        <a:pt x="508" y="743"/>
                      </a:lnTo>
                      <a:lnTo>
                        <a:pt x="505" y="733"/>
                      </a:lnTo>
                      <a:lnTo>
                        <a:pt x="512" y="728"/>
                      </a:lnTo>
                      <a:lnTo>
                        <a:pt x="519" y="727"/>
                      </a:lnTo>
                      <a:lnTo>
                        <a:pt x="532" y="726"/>
                      </a:lnTo>
                      <a:lnTo>
                        <a:pt x="553" y="727"/>
                      </a:lnTo>
                      <a:lnTo>
                        <a:pt x="564" y="726"/>
                      </a:lnTo>
                      <a:lnTo>
                        <a:pt x="586" y="715"/>
                      </a:lnTo>
                      <a:lnTo>
                        <a:pt x="623" y="689"/>
                      </a:lnTo>
                      <a:lnTo>
                        <a:pt x="633" y="679"/>
                      </a:lnTo>
                      <a:lnTo>
                        <a:pt x="642" y="668"/>
                      </a:lnTo>
                      <a:lnTo>
                        <a:pt x="663" y="652"/>
                      </a:lnTo>
                      <a:lnTo>
                        <a:pt x="689" y="624"/>
                      </a:lnTo>
                      <a:lnTo>
                        <a:pt x="705" y="600"/>
                      </a:lnTo>
                      <a:lnTo>
                        <a:pt x="714" y="589"/>
                      </a:lnTo>
                      <a:lnTo>
                        <a:pt x="723" y="582"/>
                      </a:lnTo>
                      <a:lnTo>
                        <a:pt x="747" y="561"/>
                      </a:lnTo>
                      <a:lnTo>
                        <a:pt x="765" y="533"/>
                      </a:lnTo>
                      <a:lnTo>
                        <a:pt x="774" y="520"/>
                      </a:lnTo>
                      <a:lnTo>
                        <a:pt x="796" y="480"/>
                      </a:lnTo>
                      <a:lnTo>
                        <a:pt x="800" y="473"/>
                      </a:lnTo>
                      <a:lnTo>
                        <a:pt x="804" y="465"/>
                      </a:lnTo>
                      <a:lnTo>
                        <a:pt x="808" y="454"/>
                      </a:lnTo>
                      <a:lnTo>
                        <a:pt x="819" y="437"/>
                      </a:lnTo>
                      <a:lnTo>
                        <a:pt x="828" y="426"/>
                      </a:lnTo>
                      <a:lnTo>
                        <a:pt x="836" y="420"/>
                      </a:lnTo>
                      <a:lnTo>
                        <a:pt x="846" y="417"/>
                      </a:lnTo>
                      <a:lnTo>
                        <a:pt x="866" y="401"/>
                      </a:lnTo>
                      <a:lnTo>
                        <a:pt x="875" y="388"/>
                      </a:lnTo>
                      <a:lnTo>
                        <a:pt x="881" y="357"/>
                      </a:lnTo>
                      <a:lnTo>
                        <a:pt x="886" y="345"/>
                      </a:lnTo>
                      <a:lnTo>
                        <a:pt x="888" y="331"/>
                      </a:lnTo>
                      <a:lnTo>
                        <a:pt x="888" y="318"/>
                      </a:lnTo>
                      <a:lnTo>
                        <a:pt x="894" y="305"/>
                      </a:lnTo>
                      <a:lnTo>
                        <a:pt x="897" y="294"/>
                      </a:lnTo>
                      <a:lnTo>
                        <a:pt x="898" y="282"/>
                      </a:lnTo>
                      <a:lnTo>
                        <a:pt x="892" y="281"/>
                      </a:lnTo>
                      <a:lnTo>
                        <a:pt x="856" y="281"/>
                      </a:lnTo>
                      <a:lnTo>
                        <a:pt x="850" y="285"/>
                      </a:lnTo>
                      <a:lnTo>
                        <a:pt x="844" y="299"/>
                      </a:lnTo>
                      <a:lnTo>
                        <a:pt x="836" y="308"/>
                      </a:lnTo>
                      <a:lnTo>
                        <a:pt x="824" y="307"/>
                      </a:lnTo>
                      <a:lnTo>
                        <a:pt x="801" y="304"/>
                      </a:lnTo>
                      <a:lnTo>
                        <a:pt x="791" y="285"/>
                      </a:lnTo>
                      <a:lnTo>
                        <a:pt x="789" y="272"/>
                      </a:lnTo>
                      <a:lnTo>
                        <a:pt x="793" y="256"/>
                      </a:lnTo>
                      <a:lnTo>
                        <a:pt x="801" y="239"/>
                      </a:lnTo>
                      <a:lnTo>
                        <a:pt x="808" y="227"/>
                      </a:lnTo>
                      <a:lnTo>
                        <a:pt x="822" y="218"/>
                      </a:lnTo>
                      <a:lnTo>
                        <a:pt x="845" y="233"/>
                      </a:lnTo>
                      <a:lnTo>
                        <a:pt x="852" y="224"/>
                      </a:lnTo>
                      <a:lnTo>
                        <a:pt x="849" y="131"/>
                      </a:lnTo>
                      <a:lnTo>
                        <a:pt x="836" y="87"/>
                      </a:lnTo>
                      <a:lnTo>
                        <a:pt x="830" y="55"/>
                      </a:lnTo>
                      <a:lnTo>
                        <a:pt x="828" y="34"/>
                      </a:lnTo>
                      <a:lnTo>
                        <a:pt x="827" y="33"/>
                      </a:lnTo>
                      <a:lnTo>
                        <a:pt x="822" y="32"/>
                      </a:lnTo>
                      <a:lnTo>
                        <a:pt x="807" y="17"/>
                      </a:lnTo>
                      <a:lnTo>
                        <a:pt x="786" y="11"/>
                      </a:lnTo>
                      <a:lnTo>
                        <a:pt x="774" y="9"/>
                      </a:lnTo>
                      <a:lnTo>
                        <a:pt x="761" y="12"/>
                      </a:lnTo>
                      <a:lnTo>
                        <a:pt x="749" y="9"/>
                      </a:lnTo>
                      <a:lnTo>
                        <a:pt x="726" y="2"/>
                      </a:lnTo>
                      <a:lnTo>
                        <a:pt x="717" y="0"/>
                      </a:lnTo>
                      <a:lnTo>
                        <a:pt x="705" y="5"/>
                      </a:lnTo>
                      <a:lnTo>
                        <a:pt x="704" y="8"/>
                      </a:lnTo>
                      <a:lnTo>
                        <a:pt x="693" y="13"/>
                      </a:lnTo>
                      <a:lnTo>
                        <a:pt x="679" y="22"/>
                      </a:lnTo>
                      <a:lnTo>
                        <a:pt x="641" y="40"/>
                      </a:lnTo>
                      <a:lnTo>
                        <a:pt x="625" y="57"/>
                      </a:lnTo>
                      <a:lnTo>
                        <a:pt x="605" y="70"/>
                      </a:lnTo>
                      <a:lnTo>
                        <a:pt x="586" y="88"/>
                      </a:lnTo>
                      <a:lnTo>
                        <a:pt x="575" y="104"/>
                      </a:lnTo>
                      <a:lnTo>
                        <a:pt x="558" y="129"/>
                      </a:lnTo>
                      <a:lnTo>
                        <a:pt x="531" y="148"/>
                      </a:lnTo>
                      <a:lnTo>
                        <a:pt x="516" y="167"/>
                      </a:lnTo>
                      <a:lnTo>
                        <a:pt x="501" y="201"/>
                      </a:lnTo>
                      <a:lnTo>
                        <a:pt x="496" y="207"/>
                      </a:lnTo>
                      <a:lnTo>
                        <a:pt x="488" y="211"/>
                      </a:lnTo>
                      <a:lnTo>
                        <a:pt x="477" y="212"/>
                      </a:lnTo>
                      <a:lnTo>
                        <a:pt x="452" y="218"/>
                      </a:lnTo>
                      <a:lnTo>
                        <a:pt x="437" y="217"/>
                      </a:lnTo>
                      <a:lnTo>
                        <a:pt x="414" y="204"/>
                      </a:lnTo>
                      <a:lnTo>
                        <a:pt x="402" y="199"/>
                      </a:lnTo>
                      <a:lnTo>
                        <a:pt x="388" y="197"/>
                      </a:lnTo>
                      <a:lnTo>
                        <a:pt x="376" y="201"/>
                      </a:lnTo>
                      <a:lnTo>
                        <a:pt x="357" y="221"/>
                      </a:lnTo>
                      <a:lnTo>
                        <a:pt x="351" y="229"/>
                      </a:lnTo>
                      <a:lnTo>
                        <a:pt x="348" y="237"/>
                      </a:lnTo>
                      <a:lnTo>
                        <a:pt x="339" y="248"/>
                      </a:lnTo>
                      <a:lnTo>
                        <a:pt x="327" y="255"/>
                      </a:lnTo>
                      <a:lnTo>
                        <a:pt x="322" y="260"/>
                      </a:lnTo>
                      <a:lnTo>
                        <a:pt x="312" y="277"/>
                      </a:lnTo>
                      <a:lnTo>
                        <a:pt x="277" y="286"/>
                      </a:lnTo>
                      <a:lnTo>
                        <a:pt x="259" y="285"/>
                      </a:lnTo>
                      <a:lnTo>
                        <a:pt x="243" y="282"/>
                      </a:lnTo>
                      <a:lnTo>
                        <a:pt x="233" y="280"/>
                      </a:lnTo>
                      <a:lnTo>
                        <a:pt x="230" y="271"/>
                      </a:lnTo>
                      <a:lnTo>
                        <a:pt x="237" y="250"/>
                      </a:lnTo>
                      <a:lnTo>
                        <a:pt x="239" y="237"/>
                      </a:lnTo>
                      <a:lnTo>
                        <a:pt x="239" y="231"/>
                      </a:lnTo>
                      <a:lnTo>
                        <a:pt x="238" y="213"/>
                      </a:lnTo>
                      <a:lnTo>
                        <a:pt x="231" y="201"/>
                      </a:lnTo>
                      <a:lnTo>
                        <a:pt x="217" y="190"/>
                      </a:lnTo>
                      <a:lnTo>
                        <a:pt x="212" y="181"/>
                      </a:lnTo>
                      <a:lnTo>
                        <a:pt x="200" y="170"/>
                      </a:lnTo>
                      <a:lnTo>
                        <a:pt x="198" y="167"/>
                      </a:lnTo>
                      <a:lnTo>
                        <a:pt x="192" y="161"/>
                      </a:lnTo>
                      <a:lnTo>
                        <a:pt x="188" y="161"/>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210" name="Freeform 161"/>
                <p:cNvSpPr>
                  <a:spLocks noChangeAspect="1"/>
                </p:cNvSpPr>
                <p:nvPr/>
              </p:nvSpPr>
              <p:spPr bwMode="gray">
                <a:xfrm>
                  <a:off x="5330030" y="3854797"/>
                  <a:ext cx="55563" cy="138113"/>
                </a:xfrm>
                <a:custGeom>
                  <a:avLst/>
                  <a:gdLst/>
                  <a:ahLst/>
                  <a:cxnLst>
                    <a:cxn ang="0">
                      <a:pos x="61" y="11"/>
                    </a:cxn>
                    <a:cxn ang="0">
                      <a:pos x="42" y="14"/>
                    </a:cxn>
                    <a:cxn ang="0">
                      <a:pos x="25" y="8"/>
                    </a:cxn>
                    <a:cxn ang="0">
                      <a:pos x="13" y="8"/>
                    </a:cxn>
                    <a:cxn ang="0">
                      <a:pos x="25" y="15"/>
                    </a:cxn>
                    <a:cxn ang="0">
                      <a:pos x="37" y="40"/>
                    </a:cxn>
                    <a:cxn ang="0">
                      <a:pos x="50" y="65"/>
                    </a:cxn>
                    <a:cxn ang="0">
                      <a:pos x="42" y="80"/>
                    </a:cxn>
                    <a:cxn ang="0">
                      <a:pos x="35" y="94"/>
                    </a:cxn>
                    <a:cxn ang="0">
                      <a:pos x="31" y="127"/>
                    </a:cxn>
                    <a:cxn ang="0">
                      <a:pos x="31" y="159"/>
                    </a:cxn>
                    <a:cxn ang="0">
                      <a:pos x="41" y="172"/>
                    </a:cxn>
                    <a:cxn ang="0">
                      <a:pos x="24" y="181"/>
                    </a:cxn>
                    <a:cxn ang="0">
                      <a:pos x="14" y="198"/>
                    </a:cxn>
                    <a:cxn ang="0">
                      <a:pos x="2" y="235"/>
                    </a:cxn>
                    <a:cxn ang="0">
                      <a:pos x="8" y="248"/>
                    </a:cxn>
                    <a:cxn ang="0">
                      <a:pos x="23" y="257"/>
                    </a:cxn>
                    <a:cxn ang="0">
                      <a:pos x="30" y="263"/>
                    </a:cxn>
                    <a:cxn ang="0">
                      <a:pos x="51" y="289"/>
                    </a:cxn>
                    <a:cxn ang="0">
                      <a:pos x="93" y="284"/>
                    </a:cxn>
                    <a:cxn ang="0">
                      <a:pos x="101" y="310"/>
                    </a:cxn>
                    <a:cxn ang="0">
                      <a:pos x="94" y="343"/>
                    </a:cxn>
                    <a:cxn ang="0">
                      <a:pos x="86" y="365"/>
                    </a:cxn>
                    <a:cxn ang="0">
                      <a:pos x="97" y="388"/>
                    </a:cxn>
                    <a:cxn ang="0">
                      <a:pos x="112" y="404"/>
                    </a:cxn>
                    <a:cxn ang="0">
                      <a:pos x="128" y="414"/>
                    </a:cxn>
                    <a:cxn ang="0">
                      <a:pos x="127" y="429"/>
                    </a:cxn>
                    <a:cxn ang="0">
                      <a:pos x="142" y="430"/>
                    </a:cxn>
                    <a:cxn ang="0">
                      <a:pos x="139" y="409"/>
                    </a:cxn>
                    <a:cxn ang="0">
                      <a:pos x="139" y="392"/>
                    </a:cxn>
                    <a:cxn ang="0">
                      <a:pos x="153" y="377"/>
                    </a:cxn>
                    <a:cxn ang="0">
                      <a:pos x="169" y="368"/>
                    </a:cxn>
                    <a:cxn ang="0">
                      <a:pos x="169" y="325"/>
                    </a:cxn>
                    <a:cxn ang="0">
                      <a:pos x="172" y="295"/>
                    </a:cxn>
                    <a:cxn ang="0">
                      <a:pos x="148" y="266"/>
                    </a:cxn>
                    <a:cxn ang="0">
                      <a:pos x="116" y="230"/>
                    </a:cxn>
                    <a:cxn ang="0">
                      <a:pos x="116" y="242"/>
                    </a:cxn>
                    <a:cxn ang="0">
                      <a:pos x="126" y="250"/>
                    </a:cxn>
                    <a:cxn ang="0">
                      <a:pos x="134" y="282"/>
                    </a:cxn>
                    <a:cxn ang="0">
                      <a:pos x="121" y="269"/>
                    </a:cxn>
                    <a:cxn ang="0">
                      <a:pos x="115" y="262"/>
                    </a:cxn>
                    <a:cxn ang="0">
                      <a:pos x="102" y="272"/>
                    </a:cxn>
                    <a:cxn ang="0">
                      <a:pos x="97" y="261"/>
                    </a:cxn>
                    <a:cxn ang="0">
                      <a:pos x="100" y="245"/>
                    </a:cxn>
                    <a:cxn ang="0">
                      <a:pos x="89" y="231"/>
                    </a:cxn>
                    <a:cxn ang="0">
                      <a:pos x="85" y="208"/>
                    </a:cxn>
                    <a:cxn ang="0">
                      <a:pos x="68" y="159"/>
                    </a:cxn>
                    <a:cxn ang="0">
                      <a:pos x="79" y="140"/>
                    </a:cxn>
                    <a:cxn ang="0">
                      <a:pos x="79" y="70"/>
                    </a:cxn>
                    <a:cxn ang="0">
                      <a:pos x="78" y="51"/>
                    </a:cxn>
                    <a:cxn ang="0">
                      <a:pos x="63" y="32"/>
                    </a:cxn>
                    <a:cxn ang="0">
                      <a:pos x="69" y="10"/>
                    </a:cxn>
                  </a:cxnLst>
                  <a:rect l="0" t="0" r="r" b="b"/>
                  <a:pathLst>
                    <a:path w="175" h="431">
                      <a:moveTo>
                        <a:pt x="64" y="18"/>
                      </a:moveTo>
                      <a:lnTo>
                        <a:pt x="62" y="14"/>
                      </a:lnTo>
                      <a:lnTo>
                        <a:pt x="61" y="11"/>
                      </a:lnTo>
                      <a:lnTo>
                        <a:pt x="58" y="10"/>
                      </a:lnTo>
                      <a:lnTo>
                        <a:pt x="53" y="10"/>
                      </a:lnTo>
                      <a:lnTo>
                        <a:pt x="42" y="14"/>
                      </a:lnTo>
                      <a:lnTo>
                        <a:pt x="40" y="13"/>
                      </a:lnTo>
                      <a:lnTo>
                        <a:pt x="35" y="6"/>
                      </a:lnTo>
                      <a:lnTo>
                        <a:pt x="25" y="8"/>
                      </a:lnTo>
                      <a:lnTo>
                        <a:pt x="14" y="0"/>
                      </a:lnTo>
                      <a:lnTo>
                        <a:pt x="13" y="3"/>
                      </a:lnTo>
                      <a:lnTo>
                        <a:pt x="13" y="8"/>
                      </a:lnTo>
                      <a:lnTo>
                        <a:pt x="14" y="9"/>
                      </a:lnTo>
                      <a:lnTo>
                        <a:pt x="16" y="15"/>
                      </a:lnTo>
                      <a:lnTo>
                        <a:pt x="25" y="15"/>
                      </a:lnTo>
                      <a:lnTo>
                        <a:pt x="32" y="24"/>
                      </a:lnTo>
                      <a:lnTo>
                        <a:pt x="34" y="29"/>
                      </a:lnTo>
                      <a:lnTo>
                        <a:pt x="37" y="40"/>
                      </a:lnTo>
                      <a:lnTo>
                        <a:pt x="43" y="45"/>
                      </a:lnTo>
                      <a:lnTo>
                        <a:pt x="46" y="63"/>
                      </a:lnTo>
                      <a:lnTo>
                        <a:pt x="50" y="65"/>
                      </a:lnTo>
                      <a:lnTo>
                        <a:pt x="51" y="72"/>
                      </a:lnTo>
                      <a:lnTo>
                        <a:pt x="51" y="75"/>
                      </a:lnTo>
                      <a:lnTo>
                        <a:pt x="42" y="80"/>
                      </a:lnTo>
                      <a:lnTo>
                        <a:pt x="40" y="81"/>
                      </a:lnTo>
                      <a:lnTo>
                        <a:pt x="36" y="84"/>
                      </a:lnTo>
                      <a:lnTo>
                        <a:pt x="35" y="94"/>
                      </a:lnTo>
                      <a:lnTo>
                        <a:pt x="36" y="102"/>
                      </a:lnTo>
                      <a:lnTo>
                        <a:pt x="30" y="119"/>
                      </a:lnTo>
                      <a:lnTo>
                        <a:pt x="31" y="127"/>
                      </a:lnTo>
                      <a:lnTo>
                        <a:pt x="32" y="142"/>
                      </a:lnTo>
                      <a:lnTo>
                        <a:pt x="30" y="156"/>
                      </a:lnTo>
                      <a:lnTo>
                        <a:pt x="31" y="159"/>
                      </a:lnTo>
                      <a:lnTo>
                        <a:pt x="35" y="164"/>
                      </a:lnTo>
                      <a:lnTo>
                        <a:pt x="40" y="166"/>
                      </a:lnTo>
                      <a:lnTo>
                        <a:pt x="41" y="172"/>
                      </a:lnTo>
                      <a:lnTo>
                        <a:pt x="38" y="175"/>
                      </a:lnTo>
                      <a:lnTo>
                        <a:pt x="30" y="176"/>
                      </a:lnTo>
                      <a:lnTo>
                        <a:pt x="24" y="181"/>
                      </a:lnTo>
                      <a:lnTo>
                        <a:pt x="19" y="182"/>
                      </a:lnTo>
                      <a:lnTo>
                        <a:pt x="18" y="183"/>
                      </a:lnTo>
                      <a:lnTo>
                        <a:pt x="14" y="198"/>
                      </a:lnTo>
                      <a:lnTo>
                        <a:pt x="14" y="213"/>
                      </a:lnTo>
                      <a:lnTo>
                        <a:pt x="9" y="228"/>
                      </a:lnTo>
                      <a:lnTo>
                        <a:pt x="2" y="235"/>
                      </a:lnTo>
                      <a:lnTo>
                        <a:pt x="0" y="239"/>
                      </a:lnTo>
                      <a:lnTo>
                        <a:pt x="3" y="247"/>
                      </a:lnTo>
                      <a:lnTo>
                        <a:pt x="8" y="248"/>
                      </a:lnTo>
                      <a:lnTo>
                        <a:pt x="11" y="256"/>
                      </a:lnTo>
                      <a:lnTo>
                        <a:pt x="19" y="255"/>
                      </a:lnTo>
                      <a:lnTo>
                        <a:pt x="23" y="257"/>
                      </a:lnTo>
                      <a:lnTo>
                        <a:pt x="23" y="258"/>
                      </a:lnTo>
                      <a:lnTo>
                        <a:pt x="24" y="261"/>
                      </a:lnTo>
                      <a:lnTo>
                        <a:pt x="30" y="263"/>
                      </a:lnTo>
                      <a:lnTo>
                        <a:pt x="37" y="279"/>
                      </a:lnTo>
                      <a:lnTo>
                        <a:pt x="47" y="289"/>
                      </a:lnTo>
                      <a:lnTo>
                        <a:pt x="51" y="289"/>
                      </a:lnTo>
                      <a:lnTo>
                        <a:pt x="59" y="287"/>
                      </a:lnTo>
                      <a:lnTo>
                        <a:pt x="89" y="283"/>
                      </a:lnTo>
                      <a:lnTo>
                        <a:pt x="93" y="284"/>
                      </a:lnTo>
                      <a:lnTo>
                        <a:pt x="96" y="289"/>
                      </a:lnTo>
                      <a:lnTo>
                        <a:pt x="100" y="302"/>
                      </a:lnTo>
                      <a:lnTo>
                        <a:pt x="101" y="310"/>
                      </a:lnTo>
                      <a:lnTo>
                        <a:pt x="102" y="328"/>
                      </a:lnTo>
                      <a:lnTo>
                        <a:pt x="100" y="336"/>
                      </a:lnTo>
                      <a:lnTo>
                        <a:pt x="94" y="343"/>
                      </a:lnTo>
                      <a:lnTo>
                        <a:pt x="95" y="349"/>
                      </a:lnTo>
                      <a:lnTo>
                        <a:pt x="89" y="354"/>
                      </a:lnTo>
                      <a:lnTo>
                        <a:pt x="86" y="365"/>
                      </a:lnTo>
                      <a:lnTo>
                        <a:pt x="89" y="369"/>
                      </a:lnTo>
                      <a:lnTo>
                        <a:pt x="94" y="385"/>
                      </a:lnTo>
                      <a:lnTo>
                        <a:pt x="97" y="388"/>
                      </a:lnTo>
                      <a:lnTo>
                        <a:pt x="101" y="390"/>
                      </a:lnTo>
                      <a:lnTo>
                        <a:pt x="104" y="395"/>
                      </a:lnTo>
                      <a:lnTo>
                        <a:pt x="112" y="404"/>
                      </a:lnTo>
                      <a:lnTo>
                        <a:pt x="117" y="411"/>
                      </a:lnTo>
                      <a:lnTo>
                        <a:pt x="121" y="413"/>
                      </a:lnTo>
                      <a:lnTo>
                        <a:pt x="128" y="414"/>
                      </a:lnTo>
                      <a:lnTo>
                        <a:pt x="132" y="419"/>
                      </a:lnTo>
                      <a:lnTo>
                        <a:pt x="132" y="423"/>
                      </a:lnTo>
                      <a:lnTo>
                        <a:pt x="127" y="429"/>
                      </a:lnTo>
                      <a:lnTo>
                        <a:pt x="128" y="431"/>
                      </a:lnTo>
                      <a:lnTo>
                        <a:pt x="140" y="431"/>
                      </a:lnTo>
                      <a:lnTo>
                        <a:pt x="142" y="430"/>
                      </a:lnTo>
                      <a:lnTo>
                        <a:pt x="140" y="420"/>
                      </a:lnTo>
                      <a:lnTo>
                        <a:pt x="142" y="414"/>
                      </a:lnTo>
                      <a:lnTo>
                        <a:pt x="139" y="409"/>
                      </a:lnTo>
                      <a:lnTo>
                        <a:pt x="136" y="406"/>
                      </a:lnTo>
                      <a:lnTo>
                        <a:pt x="136" y="400"/>
                      </a:lnTo>
                      <a:lnTo>
                        <a:pt x="139" y="392"/>
                      </a:lnTo>
                      <a:lnTo>
                        <a:pt x="139" y="388"/>
                      </a:lnTo>
                      <a:lnTo>
                        <a:pt x="140" y="385"/>
                      </a:lnTo>
                      <a:lnTo>
                        <a:pt x="153" y="377"/>
                      </a:lnTo>
                      <a:lnTo>
                        <a:pt x="159" y="376"/>
                      </a:lnTo>
                      <a:lnTo>
                        <a:pt x="165" y="374"/>
                      </a:lnTo>
                      <a:lnTo>
                        <a:pt x="169" y="368"/>
                      </a:lnTo>
                      <a:lnTo>
                        <a:pt x="170" y="347"/>
                      </a:lnTo>
                      <a:lnTo>
                        <a:pt x="172" y="339"/>
                      </a:lnTo>
                      <a:lnTo>
                        <a:pt x="169" y="325"/>
                      </a:lnTo>
                      <a:lnTo>
                        <a:pt x="172" y="315"/>
                      </a:lnTo>
                      <a:lnTo>
                        <a:pt x="175" y="307"/>
                      </a:lnTo>
                      <a:lnTo>
                        <a:pt x="172" y="295"/>
                      </a:lnTo>
                      <a:lnTo>
                        <a:pt x="167" y="288"/>
                      </a:lnTo>
                      <a:lnTo>
                        <a:pt x="154" y="275"/>
                      </a:lnTo>
                      <a:lnTo>
                        <a:pt x="148" y="266"/>
                      </a:lnTo>
                      <a:lnTo>
                        <a:pt x="133" y="247"/>
                      </a:lnTo>
                      <a:lnTo>
                        <a:pt x="123" y="240"/>
                      </a:lnTo>
                      <a:lnTo>
                        <a:pt x="116" y="230"/>
                      </a:lnTo>
                      <a:lnTo>
                        <a:pt x="115" y="231"/>
                      </a:lnTo>
                      <a:lnTo>
                        <a:pt x="115" y="239"/>
                      </a:lnTo>
                      <a:lnTo>
                        <a:pt x="116" y="242"/>
                      </a:lnTo>
                      <a:lnTo>
                        <a:pt x="117" y="245"/>
                      </a:lnTo>
                      <a:lnTo>
                        <a:pt x="122" y="246"/>
                      </a:lnTo>
                      <a:lnTo>
                        <a:pt x="126" y="250"/>
                      </a:lnTo>
                      <a:lnTo>
                        <a:pt x="136" y="274"/>
                      </a:lnTo>
                      <a:lnTo>
                        <a:pt x="136" y="280"/>
                      </a:lnTo>
                      <a:lnTo>
                        <a:pt x="134" y="282"/>
                      </a:lnTo>
                      <a:lnTo>
                        <a:pt x="132" y="280"/>
                      </a:lnTo>
                      <a:lnTo>
                        <a:pt x="126" y="272"/>
                      </a:lnTo>
                      <a:lnTo>
                        <a:pt x="121" y="269"/>
                      </a:lnTo>
                      <a:lnTo>
                        <a:pt x="117" y="262"/>
                      </a:lnTo>
                      <a:lnTo>
                        <a:pt x="116" y="262"/>
                      </a:lnTo>
                      <a:lnTo>
                        <a:pt x="115" y="262"/>
                      </a:lnTo>
                      <a:lnTo>
                        <a:pt x="111" y="271"/>
                      </a:lnTo>
                      <a:lnTo>
                        <a:pt x="109" y="272"/>
                      </a:lnTo>
                      <a:lnTo>
                        <a:pt x="102" y="272"/>
                      </a:lnTo>
                      <a:lnTo>
                        <a:pt x="101" y="269"/>
                      </a:lnTo>
                      <a:lnTo>
                        <a:pt x="99" y="266"/>
                      </a:lnTo>
                      <a:lnTo>
                        <a:pt x="97" y="261"/>
                      </a:lnTo>
                      <a:lnTo>
                        <a:pt x="97" y="256"/>
                      </a:lnTo>
                      <a:lnTo>
                        <a:pt x="100" y="247"/>
                      </a:lnTo>
                      <a:lnTo>
                        <a:pt x="100" y="245"/>
                      </a:lnTo>
                      <a:lnTo>
                        <a:pt x="97" y="241"/>
                      </a:lnTo>
                      <a:lnTo>
                        <a:pt x="91" y="235"/>
                      </a:lnTo>
                      <a:lnTo>
                        <a:pt x="89" y="231"/>
                      </a:lnTo>
                      <a:lnTo>
                        <a:pt x="86" y="223"/>
                      </a:lnTo>
                      <a:lnTo>
                        <a:pt x="86" y="209"/>
                      </a:lnTo>
                      <a:lnTo>
                        <a:pt x="85" y="208"/>
                      </a:lnTo>
                      <a:lnTo>
                        <a:pt x="80" y="187"/>
                      </a:lnTo>
                      <a:lnTo>
                        <a:pt x="68" y="164"/>
                      </a:lnTo>
                      <a:lnTo>
                        <a:pt x="68" y="159"/>
                      </a:lnTo>
                      <a:lnTo>
                        <a:pt x="68" y="154"/>
                      </a:lnTo>
                      <a:lnTo>
                        <a:pt x="73" y="145"/>
                      </a:lnTo>
                      <a:lnTo>
                        <a:pt x="79" y="140"/>
                      </a:lnTo>
                      <a:lnTo>
                        <a:pt x="83" y="128"/>
                      </a:lnTo>
                      <a:lnTo>
                        <a:pt x="81" y="94"/>
                      </a:lnTo>
                      <a:lnTo>
                        <a:pt x="79" y="70"/>
                      </a:lnTo>
                      <a:lnTo>
                        <a:pt x="81" y="63"/>
                      </a:lnTo>
                      <a:lnTo>
                        <a:pt x="81" y="57"/>
                      </a:lnTo>
                      <a:lnTo>
                        <a:pt x="78" y="51"/>
                      </a:lnTo>
                      <a:lnTo>
                        <a:pt x="72" y="48"/>
                      </a:lnTo>
                      <a:lnTo>
                        <a:pt x="69" y="46"/>
                      </a:lnTo>
                      <a:lnTo>
                        <a:pt x="63" y="32"/>
                      </a:lnTo>
                      <a:lnTo>
                        <a:pt x="62" y="26"/>
                      </a:lnTo>
                      <a:lnTo>
                        <a:pt x="64" y="18"/>
                      </a:lnTo>
                      <a:lnTo>
                        <a:pt x="69" y="10"/>
                      </a:lnTo>
                      <a:lnTo>
                        <a:pt x="64" y="18"/>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211" name="Freeform 162"/>
                <p:cNvSpPr>
                  <a:spLocks noChangeAspect="1"/>
                </p:cNvSpPr>
                <p:nvPr/>
              </p:nvSpPr>
              <p:spPr bwMode="gray">
                <a:xfrm>
                  <a:off x="5511005" y="3904009"/>
                  <a:ext cx="123825" cy="247650"/>
                </a:xfrm>
                <a:custGeom>
                  <a:avLst/>
                  <a:gdLst/>
                  <a:ahLst/>
                  <a:cxnLst>
                    <a:cxn ang="0">
                      <a:pos x="76" y="226"/>
                    </a:cxn>
                    <a:cxn ang="0">
                      <a:pos x="107" y="215"/>
                    </a:cxn>
                    <a:cxn ang="0">
                      <a:pos x="118" y="215"/>
                    </a:cxn>
                    <a:cxn ang="0">
                      <a:pos x="130" y="204"/>
                    </a:cxn>
                    <a:cxn ang="0">
                      <a:pos x="152" y="199"/>
                    </a:cxn>
                    <a:cxn ang="0">
                      <a:pos x="170" y="219"/>
                    </a:cxn>
                    <a:cxn ang="0">
                      <a:pos x="182" y="210"/>
                    </a:cxn>
                    <a:cxn ang="0">
                      <a:pos x="183" y="181"/>
                    </a:cxn>
                    <a:cxn ang="0">
                      <a:pos x="204" y="189"/>
                    </a:cxn>
                    <a:cxn ang="0">
                      <a:pos x="208" y="167"/>
                    </a:cxn>
                    <a:cxn ang="0">
                      <a:pos x="221" y="149"/>
                    </a:cxn>
                    <a:cxn ang="0">
                      <a:pos x="229" y="160"/>
                    </a:cxn>
                    <a:cxn ang="0">
                      <a:pos x="258" y="140"/>
                    </a:cxn>
                    <a:cxn ang="0">
                      <a:pos x="242" y="125"/>
                    </a:cxn>
                    <a:cxn ang="0">
                      <a:pos x="258" y="113"/>
                    </a:cxn>
                    <a:cxn ang="0">
                      <a:pos x="253" y="81"/>
                    </a:cxn>
                    <a:cxn ang="0">
                      <a:pos x="270" y="92"/>
                    </a:cxn>
                    <a:cxn ang="0">
                      <a:pos x="293" y="68"/>
                    </a:cxn>
                    <a:cxn ang="0">
                      <a:pos x="307" y="25"/>
                    </a:cxn>
                    <a:cxn ang="0">
                      <a:pos x="316" y="5"/>
                    </a:cxn>
                    <a:cxn ang="0">
                      <a:pos x="344" y="23"/>
                    </a:cxn>
                    <a:cxn ang="0">
                      <a:pos x="365" y="60"/>
                    </a:cxn>
                    <a:cxn ang="0">
                      <a:pos x="374" y="106"/>
                    </a:cxn>
                    <a:cxn ang="0">
                      <a:pos x="382" y="151"/>
                    </a:cxn>
                    <a:cxn ang="0">
                      <a:pos x="388" y="198"/>
                    </a:cxn>
                    <a:cxn ang="0">
                      <a:pos x="370" y="198"/>
                    </a:cxn>
                    <a:cxn ang="0">
                      <a:pos x="353" y="206"/>
                    </a:cxn>
                    <a:cxn ang="0">
                      <a:pos x="360" y="251"/>
                    </a:cxn>
                    <a:cxn ang="0">
                      <a:pos x="342" y="283"/>
                    </a:cxn>
                    <a:cxn ang="0">
                      <a:pos x="329" y="366"/>
                    </a:cxn>
                    <a:cxn ang="0">
                      <a:pos x="316" y="405"/>
                    </a:cxn>
                    <a:cxn ang="0">
                      <a:pos x="283" y="511"/>
                    </a:cxn>
                    <a:cxn ang="0">
                      <a:pos x="254" y="606"/>
                    </a:cxn>
                    <a:cxn ang="0">
                      <a:pos x="236" y="684"/>
                    </a:cxn>
                    <a:cxn ang="0">
                      <a:pos x="210" y="736"/>
                    </a:cxn>
                    <a:cxn ang="0">
                      <a:pos x="183" y="748"/>
                    </a:cxn>
                    <a:cxn ang="0">
                      <a:pos x="106" y="776"/>
                    </a:cxn>
                    <a:cxn ang="0">
                      <a:pos x="59" y="746"/>
                    </a:cxn>
                    <a:cxn ang="0">
                      <a:pos x="27" y="697"/>
                    </a:cxn>
                    <a:cxn ang="0">
                      <a:pos x="28" y="654"/>
                    </a:cxn>
                    <a:cxn ang="0">
                      <a:pos x="9" y="615"/>
                    </a:cxn>
                    <a:cxn ang="0">
                      <a:pos x="0" y="574"/>
                    </a:cxn>
                    <a:cxn ang="0">
                      <a:pos x="15" y="527"/>
                    </a:cxn>
                    <a:cxn ang="0">
                      <a:pos x="38" y="489"/>
                    </a:cxn>
                    <a:cxn ang="0">
                      <a:pos x="69" y="435"/>
                    </a:cxn>
                    <a:cxn ang="0">
                      <a:pos x="69" y="409"/>
                    </a:cxn>
                    <a:cxn ang="0">
                      <a:pos x="48" y="348"/>
                    </a:cxn>
                    <a:cxn ang="0">
                      <a:pos x="51" y="280"/>
                    </a:cxn>
                  </a:cxnLst>
                  <a:rect l="0" t="0" r="r" b="b"/>
                  <a:pathLst>
                    <a:path w="391" h="776">
                      <a:moveTo>
                        <a:pt x="64" y="230"/>
                      </a:moveTo>
                      <a:lnTo>
                        <a:pt x="69" y="224"/>
                      </a:lnTo>
                      <a:lnTo>
                        <a:pt x="76" y="226"/>
                      </a:lnTo>
                      <a:lnTo>
                        <a:pt x="92" y="225"/>
                      </a:lnTo>
                      <a:lnTo>
                        <a:pt x="96" y="221"/>
                      </a:lnTo>
                      <a:lnTo>
                        <a:pt x="107" y="215"/>
                      </a:lnTo>
                      <a:lnTo>
                        <a:pt x="109" y="220"/>
                      </a:lnTo>
                      <a:lnTo>
                        <a:pt x="113" y="221"/>
                      </a:lnTo>
                      <a:lnTo>
                        <a:pt x="118" y="215"/>
                      </a:lnTo>
                      <a:lnTo>
                        <a:pt x="124" y="217"/>
                      </a:lnTo>
                      <a:lnTo>
                        <a:pt x="129" y="211"/>
                      </a:lnTo>
                      <a:lnTo>
                        <a:pt x="130" y="204"/>
                      </a:lnTo>
                      <a:lnTo>
                        <a:pt x="140" y="202"/>
                      </a:lnTo>
                      <a:lnTo>
                        <a:pt x="146" y="205"/>
                      </a:lnTo>
                      <a:lnTo>
                        <a:pt x="152" y="199"/>
                      </a:lnTo>
                      <a:lnTo>
                        <a:pt x="159" y="202"/>
                      </a:lnTo>
                      <a:lnTo>
                        <a:pt x="164" y="211"/>
                      </a:lnTo>
                      <a:lnTo>
                        <a:pt x="170" y="219"/>
                      </a:lnTo>
                      <a:lnTo>
                        <a:pt x="178" y="221"/>
                      </a:lnTo>
                      <a:lnTo>
                        <a:pt x="184" y="220"/>
                      </a:lnTo>
                      <a:lnTo>
                        <a:pt x="182" y="210"/>
                      </a:lnTo>
                      <a:lnTo>
                        <a:pt x="172" y="202"/>
                      </a:lnTo>
                      <a:lnTo>
                        <a:pt x="173" y="192"/>
                      </a:lnTo>
                      <a:lnTo>
                        <a:pt x="183" y="181"/>
                      </a:lnTo>
                      <a:lnTo>
                        <a:pt x="195" y="173"/>
                      </a:lnTo>
                      <a:lnTo>
                        <a:pt x="202" y="176"/>
                      </a:lnTo>
                      <a:lnTo>
                        <a:pt x="204" y="189"/>
                      </a:lnTo>
                      <a:lnTo>
                        <a:pt x="211" y="189"/>
                      </a:lnTo>
                      <a:lnTo>
                        <a:pt x="218" y="186"/>
                      </a:lnTo>
                      <a:lnTo>
                        <a:pt x="208" y="167"/>
                      </a:lnTo>
                      <a:lnTo>
                        <a:pt x="215" y="161"/>
                      </a:lnTo>
                      <a:lnTo>
                        <a:pt x="224" y="150"/>
                      </a:lnTo>
                      <a:lnTo>
                        <a:pt x="221" y="149"/>
                      </a:lnTo>
                      <a:lnTo>
                        <a:pt x="227" y="141"/>
                      </a:lnTo>
                      <a:lnTo>
                        <a:pt x="231" y="149"/>
                      </a:lnTo>
                      <a:lnTo>
                        <a:pt x="229" y="160"/>
                      </a:lnTo>
                      <a:lnTo>
                        <a:pt x="245" y="140"/>
                      </a:lnTo>
                      <a:lnTo>
                        <a:pt x="253" y="141"/>
                      </a:lnTo>
                      <a:lnTo>
                        <a:pt x="258" y="140"/>
                      </a:lnTo>
                      <a:lnTo>
                        <a:pt x="256" y="135"/>
                      </a:lnTo>
                      <a:lnTo>
                        <a:pt x="247" y="133"/>
                      </a:lnTo>
                      <a:lnTo>
                        <a:pt x="242" y="125"/>
                      </a:lnTo>
                      <a:lnTo>
                        <a:pt x="245" y="119"/>
                      </a:lnTo>
                      <a:lnTo>
                        <a:pt x="253" y="108"/>
                      </a:lnTo>
                      <a:lnTo>
                        <a:pt x="258" y="113"/>
                      </a:lnTo>
                      <a:lnTo>
                        <a:pt x="259" y="101"/>
                      </a:lnTo>
                      <a:lnTo>
                        <a:pt x="256" y="93"/>
                      </a:lnTo>
                      <a:lnTo>
                        <a:pt x="253" y="81"/>
                      </a:lnTo>
                      <a:lnTo>
                        <a:pt x="256" y="77"/>
                      </a:lnTo>
                      <a:lnTo>
                        <a:pt x="267" y="81"/>
                      </a:lnTo>
                      <a:lnTo>
                        <a:pt x="270" y="92"/>
                      </a:lnTo>
                      <a:lnTo>
                        <a:pt x="283" y="74"/>
                      </a:lnTo>
                      <a:lnTo>
                        <a:pt x="285" y="63"/>
                      </a:lnTo>
                      <a:lnTo>
                        <a:pt x="293" y="68"/>
                      </a:lnTo>
                      <a:lnTo>
                        <a:pt x="301" y="61"/>
                      </a:lnTo>
                      <a:lnTo>
                        <a:pt x="306" y="47"/>
                      </a:lnTo>
                      <a:lnTo>
                        <a:pt x="307" y="25"/>
                      </a:lnTo>
                      <a:lnTo>
                        <a:pt x="301" y="15"/>
                      </a:lnTo>
                      <a:lnTo>
                        <a:pt x="306" y="17"/>
                      </a:lnTo>
                      <a:lnTo>
                        <a:pt x="316" y="5"/>
                      </a:lnTo>
                      <a:lnTo>
                        <a:pt x="323" y="0"/>
                      </a:lnTo>
                      <a:lnTo>
                        <a:pt x="334" y="10"/>
                      </a:lnTo>
                      <a:lnTo>
                        <a:pt x="344" y="23"/>
                      </a:lnTo>
                      <a:lnTo>
                        <a:pt x="354" y="33"/>
                      </a:lnTo>
                      <a:lnTo>
                        <a:pt x="361" y="47"/>
                      </a:lnTo>
                      <a:lnTo>
                        <a:pt x="365" y="60"/>
                      </a:lnTo>
                      <a:lnTo>
                        <a:pt x="366" y="73"/>
                      </a:lnTo>
                      <a:lnTo>
                        <a:pt x="371" y="89"/>
                      </a:lnTo>
                      <a:lnTo>
                        <a:pt x="374" y="106"/>
                      </a:lnTo>
                      <a:lnTo>
                        <a:pt x="377" y="120"/>
                      </a:lnTo>
                      <a:lnTo>
                        <a:pt x="379" y="135"/>
                      </a:lnTo>
                      <a:lnTo>
                        <a:pt x="382" y="151"/>
                      </a:lnTo>
                      <a:lnTo>
                        <a:pt x="388" y="167"/>
                      </a:lnTo>
                      <a:lnTo>
                        <a:pt x="391" y="183"/>
                      </a:lnTo>
                      <a:lnTo>
                        <a:pt x="388" y="198"/>
                      </a:lnTo>
                      <a:lnTo>
                        <a:pt x="383" y="210"/>
                      </a:lnTo>
                      <a:lnTo>
                        <a:pt x="376" y="211"/>
                      </a:lnTo>
                      <a:lnTo>
                        <a:pt x="370" y="198"/>
                      </a:lnTo>
                      <a:lnTo>
                        <a:pt x="366" y="183"/>
                      </a:lnTo>
                      <a:lnTo>
                        <a:pt x="356" y="184"/>
                      </a:lnTo>
                      <a:lnTo>
                        <a:pt x="353" y="206"/>
                      </a:lnTo>
                      <a:lnTo>
                        <a:pt x="353" y="222"/>
                      </a:lnTo>
                      <a:lnTo>
                        <a:pt x="360" y="235"/>
                      </a:lnTo>
                      <a:lnTo>
                        <a:pt x="360" y="251"/>
                      </a:lnTo>
                      <a:lnTo>
                        <a:pt x="355" y="262"/>
                      </a:lnTo>
                      <a:lnTo>
                        <a:pt x="349" y="268"/>
                      </a:lnTo>
                      <a:lnTo>
                        <a:pt x="342" y="283"/>
                      </a:lnTo>
                      <a:lnTo>
                        <a:pt x="339" y="300"/>
                      </a:lnTo>
                      <a:lnTo>
                        <a:pt x="339" y="315"/>
                      </a:lnTo>
                      <a:lnTo>
                        <a:pt x="329" y="366"/>
                      </a:lnTo>
                      <a:lnTo>
                        <a:pt x="318" y="397"/>
                      </a:lnTo>
                      <a:lnTo>
                        <a:pt x="317" y="397"/>
                      </a:lnTo>
                      <a:lnTo>
                        <a:pt x="316" y="405"/>
                      </a:lnTo>
                      <a:lnTo>
                        <a:pt x="300" y="459"/>
                      </a:lnTo>
                      <a:lnTo>
                        <a:pt x="288" y="488"/>
                      </a:lnTo>
                      <a:lnTo>
                        <a:pt x="283" y="511"/>
                      </a:lnTo>
                      <a:lnTo>
                        <a:pt x="273" y="549"/>
                      </a:lnTo>
                      <a:lnTo>
                        <a:pt x="266" y="566"/>
                      </a:lnTo>
                      <a:lnTo>
                        <a:pt x="254" y="606"/>
                      </a:lnTo>
                      <a:lnTo>
                        <a:pt x="248" y="635"/>
                      </a:lnTo>
                      <a:lnTo>
                        <a:pt x="243" y="651"/>
                      </a:lnTo>
                      <a:lnTo>
                        <a:pt x="236" y="684"/>
                      </a:lnTo>
                      <a:lnTo>
                        <a:pt x="227" y="700"/>
                      </a:lnTo>
                      <a:lnTo>
                        <a:pt x="223" y="715"/>
                      </a:lnTo>
                      <a:lnTo>
                        <a:pt x="210" y="736"/>
                      </a:lnTo>
                      <a:lnTo>
                        <a:pt x="200" y="744"/>
                      </a:lnTo>
                      <a:lnTo>
                        <a:pt x="192" y="749"/>
                      </a:lnTo>
                      <a:lnTo>
                        <a:pt x="183" y="748"/>
                      </a:lnTo>
                      <a:lnTo>
                        <a:pt x="151" y="755"/>
                      </a:lnTo>
                      <a:lnTo>
                        <a:pt x="119" y="774"/>
                      </a:lnTo>
                      <a:lnTo>
                        <a:pt x="106" y="776"/>
                      </a:lnTo>
                      <a:lnTo>
                        <a:pt x="86" y="762"/>
                      </a:lnTo>
                      <a:lnTo>
                        <a:pt x="71" y="753"/>
                      </a:lnTo>
                      <a:lnTo>
                        <a:pt x="59" y="746"/>
                      </a:lnTo>
                      <a:lnTo>
                        <a:pt x="47" y="736"/>
                      </a:lnTo>
                      <a:lnTo>
                        <a:pt x="32" y="714"/>
                      </a:lnTo>
                      <a:lnTo>
                        <a:pt x="27" y="697"/>
                      </a:lnTo>
                      <a:lnTo>
                        <a:pt x="24" y="678"/>
                      </a:lnTo>
                      <a:lnTo>
                        <a:pt x="24" y="663"/>
                      </a:lnTo>
                      <a:lnTo>
                        <a:pt x="28" y="654"/>
                      </a:lnTo>
                      <a:lnTo>
                        <a:pt x="24" y="638"/>
                      </a:lnTo>
                      <a:lnTo>
                        <a:pt x="17" y="624"/>
                      </a:lnTo>
                      <a:lnTo>
                        <a:pt x="9" y="615"/>
                      </a:lnTo>
                      <a:lnTo>
                        <a:pt x="1" y="601"/>
                      </a:lnTo>
                      <a:lnTo>
                        <a:pt x="1" y="586"/>
                      </a:lnTo>
                      <a:lnTo>
                        <a:pt x="0" y="574"/>
                      </a:lnTo>
                      <a:lnTo>
                        <a:pt x="0" y="555"/>
                      </a:lnTo>
                      <a:lnTo>
                        <a:pt x="8" y="543"/>
                      </a:lnTo>
                      <a:lnTo>
                        <a:pt x="15" y="527"/>
                      </a:lnTo>
                      <a:lnTo>
                        <a:pt x="21" y="518"/>
                      </a:lnTo>
                      <a:lnTo>
                        <a:pt x="30" y="516"/>
                      </a:lnTo>
                      <a:lnTo>
                        <a:pt x="38" y="489"/>
                      </a:lnTo>
                      <a:lnTo>
                        <a:pt x="55" y="457"/>
                      </a:lnTo>
                      <a:lnTo>
                        <a:pt x="65" y="446"/>
                      </a:lnTo>
                      <a:lnTo>
                        <a:pt x="69" y="435"/>
                      </a:lnTo>
                      <a:lnTo>
                        <a:pt x="68" y="425"/>
                      </a:lnTo>
                      <a:lnTo>
                        <a:pt x="71" y="419"/>
                      </a:lnTo>
                      <a:lnTo>
                        <a:pt x="69" y="409"/>
                      </a:lnTo>
                      <a:lnTo>
                        <a:pt x="60" y="396"/>
                      </a:lnTo>
                      <a:lnTo>
                        <a:pt x="54" y="376"/>
                      </a:lnTo>
                      <a:lnTo>
                        <a:pt x="48" y="348"/>
                      </a:lnTo>
                      <a:lnTo>
                        <a:pt x="47" y="318"/>
                      </a:lnTo>
                      <a:lnTo>
                        <a:pt x="37" y="302"/>
                      </a:lnTo>
                      <a:lnTo>
                        <a:pt x="51" y="280"/>
                      </a:lnTo>
                      <a:lnTo>
                        <a:pt x="65" y="247"/>
                      </a:lnTo>
                      <a:lnTo>
                        <a:pt x="64" y="230"/>
                      </a:lnTo>
                      <a:close/>
                    </a:path>
                  </a:pathLst>
                </a:custGeom>
                <a:grpFill/>
                <a:ln w="6350" cap="flat" cmpd="sng">
                  <a:noFill/>
                  <a:prstDash val="solid"/>
                  <a:round/>
                  <a:headEnd type="none" w="med" len="med"/>
                  <a:tailEnd type="none" w="med" len="med"/>
                </a:ln>
                <a:effectLst/>
              </p:spPr>
              <p:txBody>
                <a:bodyPr/>
                <a:lstStyle/>
                <a:p>
                  <a:endParaRPr lang="en-US" sz="1013" dirty="0"/>
                </a:p>
              </p:txBody>
            </p:sp>
            <p:grpSp>
              <p:nvGrpSpPr>
                <p:cNvPr id="212" name="Group 25"/>
                <p:cNvGrpSpPr>
                  <a:grpSpLocks noChangeAspect="1"/>
                </p:cNvGrpSpPr>
                <p:nvPr/>
              </p:nvGrpSpPr>
              <p:grpSpPr bwMode="gray">
                <a:xfrm>
                  <a:off x="4961730" y="3769072"/>
                  <a:ext cx="219075" cy="239713"/>
                  <a:chOff x="2643" y="2535"/>
                  <a:chExt cx="138" cy="151"/>
                </a:xfrm>
                <a:grpFill/>
              </p:grpSpPr>
              <p:sp>
                <p:nvSpPr>
                  <p:cNvPr id="242" name="Freeform 26"/>
                  <p:cNvSpPr>
                    <a:spLocks noChangeAspect="1"/>
                  </p:cNvSpPr>
                  <p:nvPr/>
                </p:nvSpPr>
                <p:spPr bwMode="gray">
                  <a:xfrm>
                    <a:off x="2643" y="2550"/>
                    <a:ext cx="138" cy="136"/>
                  </a:xfrm>
                  <a:custGeom>
                    <a:avLst/>
                    <a:gdLst/>
                    <a:ahLst/>
                    <a:cxnLst>
                      <a:cxn ang="0">
                        <a:pos x="14" y="557"/>
                      </a:cxn>
                      <a:cxn ang="0">
                        <a:pos x="30" y="499"/>
                      </a:cxn>
                      <a:cxn ang="0">
                        <a:pos x="43" y="451"/>
                      </a:cxn>
                      <a:cxn ang="0">
                        <a:pos x="53" y="418"/>
                      </a:cxn>
                      <a:cxn ang="0">
                        <a:pos x="90" y="381"/>
                      </a:cxn>
                      <a:cxn ang="0">
                        <a:pos x="116" y="331"/>
                      </a:cxn>
                      <a:cxn ang="0">
                        <a:pos x="122" y="283"/>
                      </a:cxn>
                      <a:cxn ang="0">
                        <a:pos x="95" y="235"/>
                      </a:cxn>
                      <a:cxn ang="0">
                        <a:pos x="86" y="175"/>
                      </a:cxn>
                      <a:cxn ang="0">
                        <a:pos x="84" y="128"/>
                      </a:cxn>
                      <a:cxn ang="0">
                        <a:pos x="53" y="53"/>
                      </a:cxn>
                      <a:cxn ang="0">
                        <a:pos x="40" y="26"/>
                      </a:cxn>
                      <a:cxn ang="0">
                        <a:pos x="79" y="9"/>
                      </a:cxn>
                      <a:cxn ang="0">
                        <a:pos x="132" y="4"/>
                      </a:cxn>
                      <a:cxn ang="0">
                        <a:pos x="193" y="3"/>
                      </a:cxn>
                      <a:cxn ang="0">
                        <a:pos x="258" y="3"/>
                      </a:cxn>
                      <a:cxn ang="0">
                        <a:pos x="275" y="19"/>
                      </a:cxn>
                      <a:cxn ang="0">
                        <a:pos x="290" y="68"/>
                      </a:cxn>
                      <a:cxn ang="0">
                        <a:pos x="339" y="129"/>
                      </a:cxn>
                      <a:cxn ang="0">
                        <a:pos x="404" y="122"/>
                      </a:cxn>
                      <a:cxn ang="0">
                        <a:pos x="430" y="95"/>
                      </a:cxn>
                      <a:cxn ang="0">
                        <a:pos x="436" y="67"/>
                      </a:cxn>
                      <a:cxn ang="0">
                        <a:pos x="504" y="83"/>
                      </a:cxn>
                      <a:cxn ang="0">
                        <a:pos x="560" y="128"/>
                      </a:cxn>
                      <a:cxn ang="0">
                        <a:pos x="565" y="178"/>
                      </a:cxn>
                      <a:cxn ang="0">
                        <a:pos x="573" y="226"/>
                      </a:cxn>
                      <a:cxn ang="0">
                        <a:pos x="580" y="278"/>
                      </a:cxn>
                      <a:cxn ang="0">
                        <a:pos x="572" y="295"/>
                      </a:cxn>
                      <a:cxn ang="0">
                        <a:pos x="590" y="304"/>
                      </a:cxn>
                      <a:cxn ang="0">
                        <a:pos x="651" y="288"/>
                      </a:cxn>
                      <a:cxn ang="0">
                        <a:pos x="682" y="279"/>
                      </a:cxn>
                      <a:cxn ang="0">
                        <a:pos x="686" y="288"/>
                      </a:cxn>
                      <a:cxn ang="0">
                        <a:pos x="683" y="311"/>
                      </a:cxn>
                      <a:cxn ang="0">
                        <a:pos x="681" y="364"/>
                      </a:cxn>
                      <a:cxn ang="0">
                        <a:pos x="683" y="396"/>
                      </a:cxn>
                      <a:cxn ang="0">
                        <a:pos x="573" y="452"/>
                      </a:cxn>
                      <a:cxn ang="0">
                        <a:pos x="573" y="601"/>
                      </a:cxn>
                      <a:cxn ang="0">
                        <a:pos x="603" y="630"/>
                      </a:cxn>
                      <a:cxn ang="0">
                        <a:pos x="630" y="654"/>
                      </a:cxn>
                      <a:cxn ang="0">
                        <a:pos x="549" y="683"/>
                      </a:cxn>
                      <a:cxn ang="0">
                        <a:pos x="513" y="677"/>
                      </a:cxn>
                      <a:cxn ang="0">
                        <a:pos x="417" y="671"/>
                      </a:cxn>
                      <a:cxn ang="0">
                        <a:pos x="369" y="644"/>
                      </a:cxn>
                      <a:cxn ang="0">
                        <a:pos x="201" y="644"/>
                      </a:cxn>
                      <a:cxn ang="0">
                        <a:pos x="112" y="633"/>
                      </a:cxn>
                      <a:cxn ang="0">
                        <a:pos x="62" y="618"/>
                      </a:cxn>
                      <a:cxn ang="0">
                        <a:pos x="26" y="629"/>
                      </a:cxn>
                      <a:cxn ang="0">
                        <a:pos x="0" y="617"/>
                      </a:cxn>
                    </a:cxnLst>
                    <a:rect l="0" t="0" r="r" b="b"/>
                    <a:pathLst>
                      <a:path w="692" h="684">
                        <a:moveTo>
                          <a:pt x="5" y="597"/>
                        </a:moveTo>
                        <a:lnTo>
                          <a:pt x="5" y="576"/>
                        </a:lnTo>
                        <a:lnTo>
                          <a:pt x="6" y="565"/>
                        </a:lnTo>
                        <a:lnTo>
                          <a:pt x="14" y="557"/>
                        </a:lnTo>
                        <a:lnTo>
                          <a:pt x="21" y="532"/>
                        </a:lnTo>
                        <a:lnTo>
                          <a:pt x="25" y="522"/>
                        </a:lnTo>
                        <a:lnTo>
                          <a:pt x="26" y="508"/>
                        </a:lnTo>
                        <a:lnTo>
                          <a:pt x="30" y="499"/>
                        </a:lnTo>
                        <a:lnTo>
                          <a:pt x="31" y="487"/>
                        </a:lnTo>
                        <a:lnTo>
                          <a:pt x="33" y="481"/>
                        </a:lnTo>
                        <a:lnTo>
                          <a:pt x="36" y="470"/>
                        </a:lnTo>
                        <a:lnTo>
                          <a:pt x="43" y="451"/>
                        </a:lnTo>
                        <a:lnTo>
                          <a:pt x="43" y="444"/>
                        </a:lnTo>
                        <a:lnTo>
                          <a:pt x="47" y="439"/>
                        </a:lnTo>
                        <a:lnTo>
                          <a:pt x="47" y="433"/>
                        </a:lnTo>
                        <a:lnTo>
                          <a:pt x="53" y="418"/>
                        </a:lnTo>
                        <a:lnTo>
                          <a:pt x="63" y="411"/>
                        </a:lnTo>
                        <a:lnTo>
                          <a:pt x="69" y="403"/>
                        </a:lnTo>
                        <a:lnTo>
                          <a:pt x="70" y="391"/>
                        </a:lnTo>
                        <a:lnTo>
                          <a:pt x="90" y="381"/>
                        </a:lnTo>
                        <a:lnTo>
                          <a:pt x="103" y="366"/>
                        </a:lnTo>
                        <a:lnTo>
                          <a:pt x="108" y="358"/>
                        </a:lnTo>
                        <a:lnTo>
                          <a:pt x="113" y="347"/>
                        </a:lnTo>
                        <a:lnTo>
                          <a:pt x="116" y="331"/>
                        </a:lnTo>
                        <a:lnTo>
                          <a:pt x="116" y="315"/>
                        </a:lnTo>
                        <a:lnTo>
                          <a:pt x="118" y="306"/>
                        </a:lnTo>
                        <a:lnTo>
                          <a:pt x="117" y="290"/>
                        </a:lnTo>
                        <a:lnTo>
                          <a:pt x="122" y="283"/>
                        </a:lnTo>
                        <a:lnTo>
                          <a:pt x="117" y="264"/>
                        </a:lnTo>
                        <a:lnTo>
                          <a:pt x="105" y="253"/>
                        </a:lnTo>
                        <a:lnTo>
                          <a:pt x="100" y="242"/>
                        </a:lnTo>
                        <a:lnTo>
                          <a:pt x="95" y="235"/>
                        </a:lnTo>
                        <a:lnTo>
                          <a:pt x="89" y="219"/>
                        </a:lnTo>
                        <a:lnTo>
                          <a:pt x="81" y="188"/>
                        </a:lnTo>
                        <a:lnTo>
                          <a:pt x="81" y="182"/>
                        </a:lnTo>
                        <a:lnTo>
                          <a:pt x="86" y="175"/>
                        </a:lnTo>
                        <a:lnTo>
                          <a:pt x="94" y="169"/>
                        </a:lnTo>
                        <a:lnTo>
                          <a:pt x="94" y="151"/>
                        </a:lnTo>
                        <a:lnTo>
                          <a:pt x="90" y="137"/>
                        </a:lnTo>
                        <a:lnTo>
                          <a:pt x="84" y="128"/>
                        </a:lnTo>
                        <a:lnTo>
                          <a:pt x="73" y="91"/>
                        </a:lnTo>
                        <a:lnTo>
                          <a:pt x="70" y="79"/>
                        </a:lnTo>
                        <a:lnTo>
                          <a:pt x="67" y="70"/>
                        </a:lnTo>
                        <a:lnTo>
                          <a:pt x="53" y="53"/>
                        </a:lnTo>
                        <a:lnTo>
                          <a:pt x="48" y="45"/>
                        </a:lnTo>
                        <a:lnTo>
                          <a:pt x="43" y="36"/>
                        </a:lnTo>
                        <a:lnTo>
                          <a:pt x="40" y="30"/>
                        </a:lnTo>
                        <a:lnTo>
                          <a:pt x="40" y="26"/>
                        </a:lnTo>
                        <a:lnTo>
                          <a:pt x="41" y="24"/>
                        </a:lnTo>
                        <a:lnTo>
                          <a:pt x="47" y="21"/>
                        </a:lnTo>
                        <a:lnTo>
                          <a:pt x="65" y="16"/>
                        </a:lnTo>
                        <a:lnTo>
                          <a:pt x="79" y="9"/>
                        </a:lnTo>
                        <a:lnTo>
                          <a:pt x="92" y="4"/>
                        </a:lnTo>
                        <a:lnTo>
                          <a:pt x="101" y="4"/>
                        </a:lnTo>
                        <a:lnTo>
                          <a:pt x="108" y="3"/>
                        </a:lnTo>
                        <a:lnTo>
                          <a:pt x="132" y="4"/>
                        </a:lnTo>
                        <a:lnTo>
                          <a:pt x="154" y="2"/>
                        </a:lnTo>
                        <a:lnTo>
                          <a:pt x="161" y="4"/>
                        </a:lnTo>
                        <a:lnTo>
                          <a:pt x="180" y="5"/>
                        </a:lnTo>
                        <a:lnTo>
                          <a:pt x="193" y="3"/>
                        </a:lnTo>
                        <a:lnTo>
                          <a:pt x="207" y="3"/>
                        </a:lnTo>
                        <a:lnTo>
                          <a:pt x="240" y="0"/>
                        </a:lnTo>
                        <a:lnTo>
                          <a:pt x="256" y="2"/>
                        </a:lnTo>
                        <a:lnTo>
                          <a:pt x="258" y="3"/>
                        </a:lnTo>
                        <a:lnTo>
                          <a:pt x="263" y="10"/>
                        </a:lnTo>
                        <a:lnTo>
                          <a:pt x="267" y="11"/>
                        </a:lnTo>
                        <a:lnTo>
                          <a:pt x="271" y="10"/>
                        </a:lnTo>
                        <a:lnTo>
                          <a:pt x="275" y="19"/>
                        </a:lnTo>
                        <a:lnTo>
                          <a:pt x="280" y="37"/>
                        </a:lnTo>
                        <a:lnTo>
                          <a:pt x="282" y="51"/>
                        </a:lnTo>
                        <a:lnTo>
                          <a:pt x="283" y="56"/>
                        </a:lnTo>
                        <a:lnTo>
                          <a:pt x="290" y="68"/>
                        </a:lnTo>
                        <a:lnTo>
                          <a:pt x="294" y="84"/>
                        </a:lnTo>
                        <a:lnTo>
                          <a:pt x="306" y="97"/>
                        </a:lnTo>
                        <a:lnTo>
                          <a:pt x="327" y="124"/>
                        </a:lnTo>
                        <a:lnTo>
                          <a:pt x="339" y="129"/>
                        </a:lnTo>
                        <a:lnTo>
                          <a:pt x="353" y="129"/>
                        </a:lnTo>
                        <a:lnTo>
                          <a:pt x="374" y="122"/>
                        </a:lnTo>
                        <a:lnTo>
                          <a:pt x="387" y="119"/>
                        </a:lnTo>
                        <a:lnTo>
                          <a:pt x="404" y="122"/>
                        </a:lnTo>
                        <a:lnTo>
                          <a:pt x="424" y="122"/>
                        </a:lnTo>
                        <a:lnTo>
                          <a:pt x="427" y="107"/>
                        </a:lnTo>
                        <a:lnTo>
                          <a:pt x="428" y="100"/>
                        </a:lnTo>
                        <a:lnTo>
                          <a:pt x="430" y="95"/>
                        </a:lnTo>
                        <a:lnTo>
                          <a:pt x="431" y="91"/>
                        </a:lnTo>
                        <a:lnTo>
                          <a:pt x="433" y="86"/>
                        </a:lnTo>
                        <a:lnTo>
                          <a:pt x="434" y="75"/>
                        </a:lnTo>
                        <a:lnTo>
                          <a:pt x="436" y="67"/>
                        </a:lnTo>
                        <a:lnTo>
                          <a:pt x="479" y="67"/>
                        </a:lnTo>
                        <a:lnTo>
                          <a:pt x="482" y="61"/>
                        </a:lnTo>
                        <a:lnTo>
                          <a:pt x="505" y="61"/>
                        </a:lnTo>
                        <a:lnTo>
                          <a:pt x="504" y="83"/>
                        </a:lnTo>
                        <a:lnTo>
                          <a:pt x="552" y="84"/>
                        </a:lnTo>
                        <a:lnTo>
                          <a:pt x="556" y="88"/>
                        </a:lnTo>
                        <a:lnTo>
                          <a:pt x="558" y="96"/>
                        </a:lnTo>
                        <a:lnTo>
                          <a:pt x="560" y="128"/>
                        </a:lnTo>
                        <a:lnTo>
                          <a:pt x="563" y="140"/>
                        </a:lnTo>
                        <a:lnTo>
                          <a:pt x="563" y="156"/>
                        </a:lnTo>
                        <a:lnTo>
                          <a:pt x="565" y="172"/>
                        </a:lnTo>
                        <a:lnTo>
                          <a:pt x="565" y="178"/>
                        </a:lnTo>
                        <a:lnTo>
                          <a:pt x="562" y="189"/>
                        </a:lnTo>
                        <a:lnTo>
                          <a:pt x="562" y="203"/>
                        </a:lnTo>
                        <a:lnTo>
                          <a:pt x="564" y="212"/>
                        </a:lnTo>
                        <a:lnTo>
                          <a:pt x="573" y="226"/>
                        </a:lnTo>
                        <a:lnTo>
                          <a:pt x="579" y="247"/>
                        </a:lnTo>
                        <a:lnTo>
                          <a:pt x="585" y="263"/>
                        </a:lnTo>
                        <a:lnTo>
                          <a:pt x="585" y="271"/>
                        </a:lnTo>
                        <a:lnTo>
                          <a:pt x="580" y="278"/>
                        </a:lnTo>
                        <a:lnTo>
                          <a:pt x="569" y="289"/>
                        </a:lnTo>
                        <a:lnTo>
                          <a:pt x="569" y="291"/>
                        </a:lnTo>
                        <a:lnTo>
                          <a:pt x="570" y="294"/>
                        </a:lnTo>
                        <a:lnTo>
                          <a:pt x="572" y="295"/>
                        </a:lnTo>
                        <a:lnTo>
                          <a:pt x="575" y="296"/>
                        </a:lnTo>
                        <a:lnTo>
                          <a:pt x="581" y="304"/>
                        </a:lnTo>
                        <a:lnTo>
                          <a:pt x="587" y="305"/>
                        </a:lnTo>
                        <a:lnTo>
                          <a:pt x="590" y="304"/>
                        </a:lnTo>
                        <a:lnTo>
                          <a:pt x="592" y="298"/>
                        </a:lnTo>
                        <a:lnTo>
                          <a:pt x="595" y="290"/>
                        </a:lnTo>
                        <a:lnTo>
                          <a:pt x="600" y="288"/>
                        </a:lnTo>
                        <a:lnTo>
                          <a:pt x="651" y="288"/>
                        </a:lnTo>
                        <a:lnTo>
                          <a:pt x="661" y="284"/>
                        </a:lnTo>
                        <a:lnTo>
                          <a:pt x="670" y="287"/>
                        </a:lnTo>
                        <a:lnTo>
                          <a:pt x="672" y="287"/>
                        </a:lnTo>
                        <a:lnTo>
                          <a:pt x="682" y="279"/>
                        </a:lnTo>
                        <a:lnTo>
                          <a:pt x="683" y="279"/>
                        </a:lnTo>
                        <a:lnTo>
                          <a:pt x="687" y="283"/>
                        </a:lnTo>
                        <a:lnTo>
                          <a:pt x="687" y="287"/>
                        </a:lnTo>
                        <a:lnTo>
                          <a:pt x="686" y="288"/>
                        </a:lnTo>
                        <a:lnTo>
                          <a:pt x="685" y="290"/>
                        </a:lnTo>
                        <a:lnTo>
                          <a:pt x="686" y="300"/>
                        </a:lnTo>
                        <a:lnTo>
                          <a:pt x="686" y="305"/>
                        </a:lnTo>
                        <a:lnTo>
                          <a:pt x="683" y="311"/>
                        </a:lnTo>
                        <a:lnTo>
                          <a:pt x="683" y="323"/>
                        </a:lnTo>
                        <a:lnTo>
                          <a:pt x="681" y="336"/>
                        </a:lnTo>
                        <a:lnTo>
                          <a:pt x="682" y="350"/>
                        </a:lnTo>
                        <a:lnTo>
                          <a:pt x="681" y="364"/>
                        </a:lnTo>
                        <a:lnTo>
                          <a:pt x="678" y="373"/>
                        </a:lnTo>
                        <a:lnTo>
                          <a:pt x="678" y="388"/>
                        </a:lnTo>
                        <a:lnTo>
                          <a:pt x="680" y="392"/>
                        </a:lnTo>
                        <a:lnTo>
                          <a:pt x="683" y="396"/>
                        </a:lnTo>
                        <a:lnTo>
                          <a:pt x="692" y="398"/>
                        </a:lnTo>
                        <a:lnTo>
                          <a:pt x="633" y="398"/>
                        </a:lnTo>
                        <a:lnTo>
                          <a:pt x="573" y="398"/>
                        </a:lnTo>
                        <a:lnTo>
                          <a:pt x="573" y="452"/>
                        </a:lnTo>
                        <a:lnTo>
                          <a:pt x="573" y="508"/>
                        </a:lnTo>
                        <a:lnTo>
                          <a:pt x="573" y="562"/>
                        </a:lnTo>
                        <a:lnTo>
                          <a:pt x="573" y="600"/>
                        </a:lnTo>
                        <a:lnTo>
                          <a:pt x="573" y="601"/>
                        </a:lnTo>
                        <a:lnTo>
                          <a:pt x="580" y="607"/>
                        </a:lnTo>
                        <a:lnTo>
                          <a:pt x="584" y="614"/>
                        </a:lnTo>
                        <a:lnTo>
                          <a:pt x="597" y="623"/>
                        </a:lnTo>
                        <a:lnTo>
                          <a:pt x="603" y="630"/>
                        </a:lnTo>
                        <a:lnTo>
                          <a:pt x="613" y="639"/>
                        </a:lnTo>
                        <a:lnTo>
                          <a:pt x="617" y="644"/>
                        </a:lnTo>
                        <a:lnTo>
                          <a:pt x="626" y="648"/>
                        </a:lnTo>
                        <a:lnTo>
                          <a:pt x="630" y="654"/>
                        </a:lnTo>
                        <a:lnTo>
                          <a:pt x="638" y="659"/>
                        </a:lnTo>
                        <a:lnTo>
                          <a:pt x="635" y="661"/>
                        </a:lnTo>
                        <a:lnTo>
                          <a:pt x="624" y="664"/>
                        </a:lnTo>
                        <a:lnTo>
                          <a:pt x="549" y="683"/>
                        </a:lnTo>
                        <a:lnTo>
                          <a:pt x="541" y="684"/>
                        </a:lnTo>
                        <a:lnTo>
                          <a:pt x="537" y="682"/>
                        </a:lnTo>
                        <a:lnTo>
                          <a:pt x="525" y="681"/>
                        </a:lnTo>
                        <a:lnTo>
                          <a:pt x="513" y="677"/>
                        </a:lnTo>
                        <a:lnTo>
                          <a:pt x="497" y="676"/>
                        </a:lnTo>
                        <a:lnTo>
                          <a:pt x="463" y="669"/>
                        </a:lnTo>
                        <a:lnTo>
                          <a:pt x="436" y="669"/>
                        </a:lnTo>
                        <a:lnTo>
                          <a:pt x="417" y="671"/>
                        </a:lnTo>
                        <a:lnTo>
                          <a:pt x="408" y="671"/>
                        </a:lnTo>
                        <a:lnTo>
                          <a:pt x="391" y="665"/>
                        </a:lnTo>
                        <a:lnTo>
                          <a:pt x="385" y="655"/>
                        </a:lnTo>
                        <a:lnTo>
                          <a:pt x="369" y="644"/>
                        </a:lnTo>
                        <a:lnTo>
                          <a:pt x="349" y="644"/>
                        </a:lnTo>
                        <a:lnTo>
                          <a:pt x="302" y="644"/>
                        </a:lnTo>
                        <a:lnTo>
                          <a:pt x="255" y="644"/>
                        </a:lnTo>
                        <a:lnTo>
                          <a:pt x="201" y="644"/>
                        </a:lnTo>
                        <a:lnTo>
                          <a:pt x="151" y="644"/>
                        </a:lnTo>
                        <a:lnTo>
                          <a:pt x="133" y="644"/>
                        </a:lnTo>
                        <a:lnTo>
                          <a:pt x="126" y="646"/>
                        </a:lnTo>
                        <a:lnTo>
                          <a:pt x="112" y="633"/>
                        </a:lnTo>
                        <a:lnTo>
                          <a:pt x="99" y="628"/>
                        </a:lnTo>
                        <a:lnTo>
                          <a:pt x="94" y="619"/>
                        </a:lnTo>
                        <a:lnTo>
                          <a:pt x="84" y="618"/>
                        </a:lnTo>
                        <a:lnTo>
                          <a:pt x="62" y="618"/>
                        </a:lnTo>
                        <a:lnTo>
                          <a:pt x="52" y="622"/>
                        </a:lnTo>
                        <a:lnTo>
                          <a:pt x="42" y="632"/>
                        </a:lnTo>
                        <a:lnTo>
                          <a:pt x="36" y="635"/>
                        </a:lnTo>
                        <a:lnTo>
                          <a:pt x="26" y="629"/>
                        </a:lnTo>
                        <a:lnTo>
                          <a:pt x="15" y="638"/>
                        </a:lnTo>
                        <a:lnTo>
                          <a:pt x="4" y="644"/>
                        </a:lnTo>
                        <a:lnTo>
                          <a:pt x="4" y="638"/>
                        </a:lnTo>
                        <a:lnTo>
                          <a:pt x="0" y="617"/>
                        </a:lnTo>
                        <a:lnTo>
                          <a:pt x="0" y="606"/>
                        </a:lnTo>
                        <a:lnTo>
                          <a:pt x="5" y="608"/>
                        </a:lnTo>
                        <a:lnTo>
                          <a:pt x="5" y="597"/>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243" name="Freeform 27"/>
                  <p:cNvSpPr>
                    <a:spLocks noChangeAspect="1"/>
                  </p:cNvSpPr>
                  <p:nvPr/>
                </p:nvSpPr>
                <p:spPr bwMode="gray">
                  <a:xfrm>
                    <a:off x="2647" y="2535"/>
                    <a:ext cx="11" cy="16"/>
                  </a:xfrm>
                  <a:custGeom>
                    <a:avLst/>
                    <a:gdLst/>
                    <a:ahLst/>
                    <a:cxnLst>
                      <a:cxn ang="0">
                        <a:pos x="56" y="14"/>
                      </a:cxn>
                      <a:cxn ang="0">
                        <a:pos x="51" y="3"/>
                      </a:cxn>
                      <a:cxn ang="0">
                        <a:pos x="41" y="0"/>
                      </a:cxn>
                      <a:cxn ang="0">
                        <a:pos x="31" y="5"/>
                      </a:cxn>
                      <a:cxn ang="0">
                        <a:pos x="24" y="19"/>
                      </a:cxn>
                      <a:cxn ang="0">
                        <a:pos x="14" y="25"/>
                      </a:cxn>
                      <a:cxn ang="0">
                        <a:pos x="0" y="35"/>
                      </a:cxn>
                      <a:cxn ang="0">
                        <a:pos x="5" y="40"/>
                      </a:cxn>
                      <a:cxn ang="0">
                        <a:pos x="8" y="55"/>
                      </a:cxn>
                      <a:cxn ang="0">
                        <a:pos x="8" y="64"/>
                      </a:cxn>
                      <a:cxn ang="0">
                        <a:pos x="9" y="71"/>
                      </a:cxn>
                      <a:cxn ang="0">
                        <a:pos x="18" y="78"/>
                      </a:cxn>
                      <a:cxn ang="0">
                        <a:pos x="26" y="73"/>
                      </a:cxn>
                      <a:cxn ang="0">
                        <a:pos x="27" y="61"/>
                      </a:cxn>
                      <a:cxn ang="0">
                        <a:pos x="30" y="46"/>
                      </a:cxn>
                      <a:cxn ang="0">
                        <a:pos x="34" y="30"/>
                      </a:cxn>
                      <a:cxn ang="0">
                        <a:pos x="43" y="22"/>
                      </a:cxn>
                      <a:cxn ang="0">
                        <a:pos x="52" y="16"/>
                      </a:cxn>
                      <a:cxn ang="0">
                        <a:pos x="56" y="14"/>
                      </a:cxn>
                    </a:cxnLst>
                    <a:rect l="0" t="0" r="r" b="b"/>
                    <a:pathLst>
                      <a:path w="56" h="78">
                        <a:moveTo>
                          <a:pt x="56" y="14"/>
                        </a:moveTo>
                        <a:lnTo>
                          <a:pt x="51" y="3"/>
                        </a:lnTo>
                        <a:lnTo>
                          <a:pt x="41" y="0"/>
                        </a:lnTo>
                        <a:lnTo>
                          <a:pt x="31" y="5"/>
                        </a:lnTo>
                        <a:lnTo>
                          <a:pt x="24" y="19"/>
                        </a:lnTo>
                        <a:lnTo>
                          <a:pt x="14" y="25"/>
                        </a:lnTo>
                        <a:lnTo>
                          <a:pt x="0" y="35"/>
                        </a:lnTo>
                        <a:lnTo>
                          <a:pt x="5" y="40"/>
                        </a:lnTo>
                        <a:lnTo>
                          <a:pt x="8" y="55"/>
                        </a:lnTo>
                        <a:lnTo>
                          <a:pt x="8" y="64"/>
                        </a:lnTo>
                        <a:lnTo>
                          <a:pt x="9" y="71"/>
                        </a:lnTo>
                        <a:lnTo>
                          <a:pt x="18" y="78"/>
                        </a:lnTo>
                        <a:lnTo>
                          <a:pt x="26" y="73"/>
                        </a:lnTo>
                        <a:lnTo>
                          <a:pt x="27" y="61"/>
                        </a:lnTo>
                        <a:lnTo>
                          <a:pt x="30" y="46"/>
                        </a:lnTo>
                        <a:lnTo>
                          <a:pt x="34" y="30"/>
                        </a:lnTo>
                        <a:lnTo>
                          <a:pt x="43" y="22"/>
                        </a:lnTo>
                        <a:lnTo>
                          <a:pt x="52" y="16"/>
                        </a:lnTo>
                        <a:lnTo>
                          <a:pt x="56" y="14"/>
                        </a:lnTo>
                        <a:close/>
                      </a:path>
                    </a:pathLst>
                  </a:custGeom>
                  <a:grpFill/>
                  <a:ln w="6350" cap="flat" cmpd="sng">
                    <a:noFill/>
                    <a:prstDash val="solid"/>
                    <a:round/>
                    <a:headEnd type="none" w="med" len="med"/>
                    <a:tailEnd type="none" w="med" len="med"/>
                  </a:ln>
                  <a:effectLst/>
                </p:spPr>
                <p:txBody>
                  <a:bodyPr/>
                  <a:lstStyle/>
                  <a:p>
                    <a:endParaRPr lang="en-US" sz="1013" dirty="0"/>
                  </a:p>
                </p:txBody>
              </p:sp>
            </p:grpSp>
            <p:sp>
              <p:nvSpPr>
                <p:cNvPr id="213" name="Freeform 28"/>
                <p:cNvSpPr>
                  <a:spLocks noChangeAspect="1"/>
                </p:cNvSpPr>
                <p:nvPr/>
              </p:nvSpPr>
              <p:spPr bwMode="gray">
                <a:xfrm>
                  <a:off x="5231605" y="4207222"/>
                  <a:ext cx="39688" cy="41275"/>
                </a:xfrm>
                <a:custGeom>
                  <a:avLst/>
                  <a:gdLst/>
                  <a:ahLst/>
                  <a:cxnLst>
                    <a:cxn ang="0">
                      <a:pos x="125" y="52"/>
                    </a:cxn>
                    <a:cxn ang="0">
                      <a:pos x="127" y="49"/>
                    </a:cxn>
                    <a:cxn ang="0">
                      <a:pos x="126" y="58"/>
                    </a:cxn>
                    <a:cxn ang="0">
                      <a:pos x="103" y="98"/>
                    </a:cxn>
                    <a:cxn ang="0">
                      <a:pos x="73" y="109"/>
                    </a:cxn>
                    <a:cxn ang="0">
                      <a:pos x="63" y="125"/>
                    </a:cxn>
                    <a:cxn ang="0">
                      <a:pos x="55" y="129"/>
                    </a:cxn>
                    <a:cxn ang="0">
                      <a:pos x="43" y="131"/>
                    </a:cxn>
                    <a:cxn ang="0">
                      <a:pos x="23" y="113"/>
                    </a:cxn>
                    <a:cxn ang="0">
                      <a:pos x="11" y="100"/>
                    </a:cxn>
                    <a:cxn ang="0">
                      <a:pos x="5" y="88"/>
                    </a:cxn>
                    <a:cxn ang="0">
                      <a:pos x="0" y="74"/>
                    </a:cxn>
                    <a:cxn ang="0">
                      <a:pos x="2" y="61"/>
                    </a:cxn>
                    <a:cxn ang="0">
                      <a:pos x="28" y="27"/>
                    </a:cxn>
                    <a:cxn ang="0">
                      <a:pos x="40" y="16"/>
                    </a:cxn>
                    <a:cxn ang="0">
                      <a:pos x="68" y="1"/>
                    </a:cxn>
                    <a:cxn ang="0">
                      <a:pos x="83" y="0"/>
                    </a:cxn>
                    <a:cxn ang="0">
                      <a:pos x="95" y="6"/>
                    </a:cxn>
                    <a:cxn ang="0">
                      <a:pos x="105" y="18"/>
                    </a:cxn>
                    <a:cxn ang="0">
                      <a:pos x="113" y="29"/>
                    </a:cxn>
                    <a:cxn ang="0">
                      <a:pos x="121" y="42"/>
                    </a:cxn>
                    <a:cxn ang="0">
                      <a:pos x="125" y="52"/>
                    </a:cxn>
                  </a:cxnLst>
                  <a:rect l="0" t="0" r="r" b="b"/>
                  <a:pathLst>
                    <a:path w="127" h="131">
                      <a:moveTo>
                        <a:pt x="125" y="52"/>
                      </a:moveTo>
                      <a:lnTo>
                        <a:pt x="127" y="49"/>
                      </a:lnTo>
                      <a:lnTo>
                        <a:pt x="126" y="58"/>
                      </a:lnTo>
                      <a:lnTo>
                        <a:pt x="103" y="98"/>
                      </a:lnTo>
                      <a:lnTo>
                        <a:pt x="73" y="109"/>
                      </a:lnTo>
                      <a:lnTo>
                        <a:pt x="63" y="125"/>
                      </a:lnTo>
                      <a:lnTo>
                        <a:pt x="55" y="129"/>
                      </a:lnTo>
                      <a:lnTo>
                        <a:pt x="43" y="131"/>
                      </a:lnTo>
                      <a:lnTo>
                        <a:pt x="23" y="113"/>
                      </a:lnTo>
                      <a:lnTo>
                        <a:pt x="11" y="100"/>
                      </a:lnTo>
                      <a:lnTo>
                        <a:pt x="5" y="88"/>
                      </a:lnTo>
                      <a:lnTo>
                        <a:pt x="0" y="74"/>
                      </a:lnTo>
                      <a:lnTo>
                        <a:pt x="2" y="61"/>
                      </a:lnTo>
                      <a:lnTo>
                        <a:pt x="28" y="27"/>
                      </a:lnTo>
                      <a:lnTo>
                        <a:pt x="40" y="16"/>
                      </a:lnTo>
                      <a:lnTo>
                        <a:pt x="68" y="1"/>
                      </a:lnTo>
                      <a:lnTo>
                        <a:pt x="83" y="0"/>
                      </a:lnTo>
                      <a:lnTo>
                        <a:pt x="95" y="6"/>
                      </a:lnTo>
                      <a:lnTo>
                        <a:pt x="105" y="18"/>
                      </a:lnTo>
                      <a:lnTo>
                        <a:pt x="113" y="29"/>
                      </a:lnTo>
                      <a:lnTo>
                        <a:pt x="121" y="42"/>
                      </a:lnTo>
                      <a:lnTo>
                        <a:pt x="125" y="52"/>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214" name="Freeform 29"/>
                <p:cNvSpPr>
                  <a:spLocks noChangeAspect="1"/>
                </p:cNvSpPr>
                <p:nvPr/>
              </p:nvSpPr>
              <p:spPr bwMode="gray">
                <a:xfrm>
                  <a:off x="5142705" y="3834159"/>
                  <a:ext cx="203200" cy="174625"/>
                </a:xfrm>
                <a:custGeom>
                  <a:avLst/>
                  <a:gdLst/>
                  <a:ahLst/>
                  <a:cxnLst>
                    <a:cxn ang="0">
                      <a:pos x="0" y="320"/>
                    </a:cxn>
                    <a:cxn ang="0">
                      <a:pos x="110" y="264"/>
                    </a:cxn>
                    <a:cxn ang="0">
                      <a:pos x="108" y="232"/>
                    </a:cxn>
                    <a:cxn ang="0">
                      <a:pos x="110" y="179"/>
                    </a:cxn>
                    <a:cxn ang="0">
                      <a:pos x="113" y="156"/>
                    </a:cxn>
                    <a:cxn ang="0">
                      <a:pos x="120" y="145"/>
                    </a:cxn>
                    <a:cxn ang="0">
                      <a:pos x="132" y="168"/>
                    </a:cxn>
                    <a:cxn ang="0">
                      <a:pos x="156" y="166"/>
                    </a:cxn>
                    <a:cxn ang="0">
                      <a:pos x="183" y="178"/>
                    </a:cxn>
                    <a:cxn ang="0">
                      <a:pos x="231" y="205"/>
                    </a:cxn>
                    <a:cxn ang="0">
                      <a:pos x="274" y="196"/>
                    </a:cxn>
                    <a:cxn ang="0">
                      <a:pos x="323" y="226"/>
                    </a:cxn>
                    <a:cxn ang="0">
                      <a:pos x="350" y="252"/>
                    </a:cxn>
                    <a:cxn ang="0">
                      <a:pos x="397" y="277"/>
                    </a:cxn>
                    <a:cxn ang="0">
                      <a:pos x="411" y="275"/>
                    </a:cxn>
                    <a:cxn ang="0">
                      <a:pos x="426" y="281"/>
                    </a:cxn>
                    <a:cxn ang="0">
                      <a:pos x="421" y="223"/>
                    </a:cxn>
                    <a:cxn ang="0">
                      <a:pos x="383" y="225"/>
                    </a:cxn>
                    <a:cxn ang="0">
                      <a:pos x="358" y="199"/>
                    </a:cxn>
                    <a:cxn ang="0">
                      <a:pos x="377" y="131"/>
                    </a:cxn>
                    <a:cxn ang="0">
                      <a:pos x="370" y="66"/>
                    </a:cxn>
                    <a:cxn ang="0">
                      <a:pos x="379" y="37"/>
                    </a:cxn>
                    <a:cxn ang="0">
                      <a:pos x="397" y="17"/>
                    </a:cxn>
                    <a:cxn ang="0">
                      <a:pos x="470" y="13"/>
                    </a:cxn>
                    <a:cxn ang="0">
                      <a:pos x="494" y="33"/>
                    </a:cxn>
                    <a:cxn ang="0">
                      <a:pos x="526" y="32"/>
                    </a:cxn>
                    <a:cxn ang="0">
                      <a:pos x="575" y="57"/>
                    </a:cxn>
                    <a:cxn ang="0">
                      <a:pos x="603" y="67"/>
                    </a:cxn>
                    <a:cxn ang="0">
                      <a:pos x="605" y="82"/>
                    </a:cxn>
                    <a:cxn ang="0">
                      <a:pos x="626" y="107"/>
                    </a:cxn>
                    <a:cxn ang="0">
                      <a:pos x="640" y="139"/>
                    </a:cxn>
                    <a:cxn ang="0">
                      <a:pos x="625" y="151"/>
                    </a:cxn>
                    <a:cxn ang="0">
                      <a:pos x="620" y="194"/>
                    </a:cxn>
                    <a:cxn ang="0">
                      <a:pos x="624" y="231"/>
                    </a:cxn>
                    <a:cxn ang="0">
                      <a:pos x="619" y="243"/>
                    </a:cxn>
                    <a:cxn ang="0">
                      <a:pos x="603" y="265"/>
                    </a:cxn>
                    <a:cxn ang="0">
                      <a:pos x="589" y="306"/>
                    </a:cxn>
                    <a:cxn ang="0">
                      <a:pos x="608" y="322"/>
                    </a:cxn>
                    <a:cxn ang="0">
                      <a:pos x="438" y="383"/>
                    </a:cxn>
                    <a:cxn ang="0">
                      <a:pos x="452" y="416"/>
                    </a:cxn>
                    <a:cxn ang="0">
                      <a:pos x="424" y="414"/>
                    </a:cxn>
                    <a:cxn ang="0">
                      <a:pos x="385" y="425"/>
                    </a:cxn>
                    <a:cxn ang="0">
                      <a:pos x="365" y="442"/>
                    </a:cxn>
                    <a:cxn ang="0">
                      <a:pos x="363" y="464"/>
                    </a:cxn>
                    <a:cxn ang="0">
                      <a:pos x="336" y="469"/>
                    </a:cxn>
                    <a:cxn ang="0">
                      <a:pos x="315" y="481"/>
                    </a:cxn>
                    <a:cxn ang="0">
                      <a:pos x="303" y="491"/>
                    </a:cxn>
                    <a:cxn ang="0">
                      <a:pos x="285" y="524"/>
                    </a:cxn>
                    <a:cxn ang="0">
                      <a:pos x="264" y="549"/>
                    </a:cxn>
                    <a:cxn ang="0">
                      <a:pos x="245" y="546"/>
                    </a:cxn>
                    <a:cxn ang="0">
                      <a:pos x="211" y="546"/>
                    </a:cxn>
                    <a:cxn ang="0">
                      <a:pos x="172" y="539"/>
                    </a:cxn>
                    <a:cxn ang="0">
                      <a:pos x="139" y="518"/>
                    </a:cxn>
                    <a:cxn ang="0">
                      <a:pos x="65" y="527"/>
                    </a:cxn>
                    <a:cxn ang="0">
                      <a:pos x="40" y="507"/>
                    </a:cxn>
                    <a:cxn ang="0">
                      <a:pos x="7" y="475"/>
                    </a:cxn>
                  </a:cxnLst>
                  <a:rect l="0" t="0" r="r" b="b"/>
                  <a:pathLst>
                    <a:path w="640" h="552">
                      <a:moveTo>
                        <a:pt x="0" y="468"/>
                      </a:moveTo>
                      <a:lnTo>
                        <a:pt x="0" y="430"/>
                      </a:lnTo>
                      <a:lnTo>
                        <a:pt x="0" y="376"/>
                      </a:lnTo>
                      <a:lnTo>
                        <a:pt x="0" y="320"/>
                      </a:lnTo>
                      <a:lnTo>
                        <a:pt x="0" y="266"/>
                      </a:lnTo>
                      <a:lnTo>
                        <a:pt x="60" y="266"/>
                      </a:lnTo>
                      <a:lnTo>
                        <a:pt x="119" y="266"/>
                      </a:lnTo>
                      <a:lnTo>
                        <a:pt x="110" y="264"/>
                      </a:lnTo>
                      <a:lnTo>
                        <a:pt x="107" y="260"/>
                      </a:lnTo>
                      <a:lnTo>
                        <a:pt x="105" y="256"/>
                      </a:lnTo>
                      <a:lnTo>
                        <a:pt x="105" y="241"/>
                      </a:lnTo>
                      <a:lnTo>
                        <a:pt x="108" y="232"/>
                      </a:lnTo>
                      <a:lnTo>
                        <a:pt x="109" y="218"/>
                      </a:lnTo>
                      <a:lnTo>
                        <a:pt x="108" y="204"/>
                      </a:lnTo>
                      <a:lnTo>
                        <a:pt x="110" y="191"/>
                      </a:lnTo>
                      <a:lnTo>
                        <a:pt x="110" y="179"/>
                      </a:lnTo>
                      <a:lnTo>
                        <a:pt x="113" y="173"/>
                      </a:lnTo>
                      <a:lnTo>
                        <a:pt x="113" y="168"/>
                      </a:lnTo>
                      <a:lnTo>
                        <a:pt x="112" y="158"/>
                      </a:lnTo>
                      <a:lnTo>
                        <a:pt x="113" y="156"/>
                      </a:lnTo>
                      <a:lnTo>
                        <a:pt x="114" y="155"/>
                      </a:lnTo>
                      <a:lnTo>
                        <a:pt x="114" y="151"/>
                      </a:lnTo>
                      <a:lnTo>
                        <a:pt x="110" y="147"/>
                      </a:lnTo>
                      <a:lnTo>
                        <a:pt x="120" y="145"/>
                      </a:lnTo>
                      <a:lnTo>
                        <a:pt x="124" y="145"/>
                      </a:lnTo>
                      <a:lnTo>
                        <a:pt x="126" y="146"/>
                      </a:lnTo>
                      <a:lnTo>
                        <a:pt x="132" y="156"/>
                      </a:lnTo>
                      <a:lnTo>
                        <a:pt x="132" y="168"/>
                      </a:lnTo>
                      <a:lnTo>
                        <a:pt x="134" y="173"/>
                      </a:lnTo>
                      <a:lnTo>
                        <a:pt x="137" y="173"/>
                      </a:lnTo>
                      <a:lnTo>
                        <a:pt x="151" y="167"/>
                      </a:lnTo>
                      <a:lnTo>
                        <a:pt x="156" y="166"/>
                      </a:lnTo>
                      <a:lnTo>
                        <a:pt x="162" y="166"/>
                      </a:lnTo>
                      <a:lnTo>
                        <a:pt x="173" y="161"/>
                      </a:lnTo>
                      <a:lnTo>
                        <a:pt x="179" y="169"/>
                      </a:lnTo>
                      <a:lnTo>
                        <a:pt x="183" y="178"/>
                      </a:lnTo>
                      <a:lnTo>
                        <a:pt x="188" y="184"/>
                      </a:lnTo>
                      <a:lnTo>
                        <a:pt x="201" y="190"/>
                      </a:lnTo>
                      <a:lnTo>
                        <a:pt x="213" y="198"/>
                      </a:lnTo>
                      <a:lnTo>
                        <a:pt x="231" y="205"/>
                      </a:lnTo>
                      <a:lnTo>
                        <a:pt x="243" y="206"/>
                      </a:lnTo>
                      <a:lnTo>
                        <a:pt x="252" y="204"/>
                      </a:lnTo>
                      <a:lnTo>
                        <a:pt x="264" y="199"/>
                      </a:lnTo>
                      <a:lnTo>
                        <a:pt x="274" y="196"/>
                      </a:lnTo>
                      <a:lnTo>
                        <a:pt x="279" y="198"/>
                      </a:lnTo>
                      <a:lnTo>
                        <a:pt x="298" y="216"/>
                      </a:lnTo>
                      <a:lnTo>
                        <a:pt x="312" y="222"/>
                      </a:lnTo>
                      <a:lnTo>
                        <a:pt x="323" y="226"/>
                      </a:lnTo>
                      <a:lnTo>
                        <a:pt x="334" y="227"/>
                      </a:lnTo>
                      <a:lnTo>
                        <a:pt x="341" y="233"/>
                      </a:lnTo>
                      <a:lnTo>
                        <a:pt x="346" y="245"/>
                      </a:lnTo>
                      <a:lnTo>
                        <a:pt x="350" y="252"/>
                      </a:lnTo>
                      <a:lnTo>
                        <a:pt x="363" y="264"/>
                      </a:lnTo>
                      <a:lnTo>
                        <a:pt x="377" y="272"/>
                      </a:lnTo>
                      <a:lnTo>
                        <a:pt x="387" y="276"/>
                      </a:lnTo>
                      <a:lnTo>
                        <a:pt x="397" y="277"/>
                      </a:lnTo>
                      <a:lnTo>
                        <a:pt x="400" y="277"/>
                      </a:lnTo>
                      <a:lnTo>
                        <a:pt x="406" y="275"/>
                      </a:lnTo>
                      <a:lnTo>
                        <a:pt x="410" y="274"/>
                      </a:lnTo>
                      <a:lnTo>
                        <a:pt x="411" y="275"/>
                      </a:lnTo>
                      <a:lnTo>
                        <a:pt x="416" y="282"/>
                      </a:lnTo>
                      <a:lnTo>
                        <a:pt x="420" y="283"/>
                      </a:lnTo>
                      <a:lnTo>
                        <a:pt x="424" y="283"/>
                      </a:lnTo>
                      <a:lnTo>
                        <a:pt x="426" y="281"/>
                      </a:lnTo>
                      <a:lnTo>
                        <a:pt x="426" y="274"/>
                      </a:lnTo>
                      <a:lnTo>
                        <a:pt x="425" y="266"/>
                      </a:lnTo>
                      <a:lnTo>
                        <a:pt x="424" y="231"/>
                      </a:lnTo>
                      <a:lnTo>
                        <a:pt x="421" y="223"/>
                      </a:lnTo>
                      <a:lnTo>
                        <a:pt x="415" y="222"/>
                      </a:lnTo>
                      <a:lnTo>
                        <a:pt x="406" y="227"/>
                      </a:lnTo>
                      <a:lnTo>
                        <a:pt x="395" y="225"/>
                      </a:lnTo>
                      <a:lnTo>
                        <a:pt x="383" y="225"/>
                      </a:lnTo>
                      <a:lnTo>
                        <a:pt x="376" y="220"/>
                      </a:lnTo>
                      <a:lnTo>
                        <a:pt x="366" y="207"/>
                      </a:lnTo>
                      <a:lnTo>
                        <a:pt x="360" y="201"/>
                      </a:lnTo>
                      <a:lnTo>
                        <a:pt x="358" y="199"/>
                      </a:lnTo>
                      <a:lnTo>
                        <a:pt x="357" y="189"/>
                      </a:lnTo>
                      <a:lnTo>
                        <a:pt x="360" y="182"/>
                      </a:lnTo>
                      <a:lnTo>
                        <a:pt x="362" y="170"/>
                      </a:lnTo>
                      <a:lnTo>
                        <a:pt x="377" y="131"/>
                      </a:lnTo>
                      <a:lnTo>
                        <a:pt x="378" y="124"/>
                      </a:lnTo>
                      <a:lnTo>
                        <a:pt x="379" y="99"/>
                      </a:lnTo>
                      <a:lnTo>
                        <a:pt x="377" y="85"/>
                      </a:lnTo>
                      <a:lnTo>
                        <a:pt x="370" y="66"/>
                      </a:lnTo>
                      <a:lnTo>
                        <a:pt x="370" y="56"/>
                      </a:lnTo>
                      <a:lnTo>
                        <a:pt x="372" y="53"/>
                      </a:lnTo>
                      <a:lnTo>
                        <a:pt x="374" y="44"/>
                      </a:lnTo>
                      <a:lnTo>
                        <a:pt x="379" y="37"/>
                      </a:lnTo>
                      <a:lnTo>
                        <a:pt x="387" y="23"/>
                      </a:lnTo>
                      <a:lnTo>
                        <a:pt x="389" y="21"/>
                      </a:lnTo>
                      <a:lnTo>
                        <a:pt x="394" y="17"/>
                      </a:lnTo>
                      <a:lnTo>
                        <a:pt x="397" y="17"/>
                      </a:lnTo>
                      <a:lnTo>
                        <a:pt x="406" y="13"/>
                      </a:lnTo>
                      <a:lnTo>
                        <a:pt x="468" y="0"/>
                      </a:lnTo>
                      <a:lnTo>
                        <a:pt x="471" y="6"/>
                      </a:lnTo>
                      <a:lnTo>
                        <a:pt x="470" y="13"/>
                      </a:lnTo>
                      <a:lnTo>
                        <a:pt x="471" y="22"/>
                      </a:lnTo>
                      <a:lnTo>
                        <a:pt x="475" y="23"/>
                      </a:lnTo>
                      <a:lnTo>
                        <a:pt x="483" y="24"/>
                      </a:lnTo>
                      <a:lnTo>
                        <a:pt x="494" y="33"/>
                      </a:lnTo>
                      <a:lnTo>
                        <a:pt x="502" y="22"/>
                      </a:lnTo>
                      <a:lnTo>
                        <a:pt x="508" y="21"/>
                      </a:lnTo>
                      <a:lnTo>
                        <a:pt x="516" y="23"/>
                      </a:lnTo>
                      <a:lnTo>
                        <a:pt x="526" y="32"/>
                      </a:lnTo>
                      <a:lnTo>
                        <a:pt x="530" y="39"/>
                      </a:lnTo>
                      <a:lnTo>
                        <a:pt x="538" y="43"/>
                      </a:lnTo>
                      <a:lnTo>
                        <a:pt x="546" y="45"/>
                      </a:lnTo>
                      <a:lnTo>
                        <a:pt x="575" y="57"/>
                      </a:lnTo>
                      <a:lnTo>
                        <a:pt x="586" y="61"/>
                      </a:lnTo>
                      <a:lnTo>
                        <a:pt x="597" y="61"/>
                      </a:lnTo>
                      <a:lnTo>
                        <a:pt x="599" y="64"/>
                      </a:lnTo>
                      <a:lnTo>
                        <a:pt x="603" y="67"/>
                      </a:lnTo>
                      <a:lnTo>
                        <a:pt x="602" y="70"/>
                      </a:lnTo>
                      <a:lnTo>
                        <a:pt x="602" y="75"/>
                      </a:lnTo>
                      <a:lnTo>
                        <a:pt x="603" y="76"/>
                      </a:lnTo>
                      <a:lnTo>
                        <a:pt x="605" y="82"/>
                      </a:lnTo>
                      <a:lnTo>
                        <a:pt x="614" y="82"/>
                      </a:lnTo>
                      <a:lnTo>
                        <a:pt x="621" y="91"/>
                      </a:lnTo>
                      <a:lnTo>
                        <a:pt x="623" y="96"/>
                      </a:lnTo>
                      <a:lnTo>
                        <a:pt x="626" y="107"/>
                      </a:lnTo>
                      <a:lnTo>
                        <a:pt x="632" y="112"/>
                      </a:lnTo>
                      <a:lnTo>
                        <a:pt x="635" y="130"/>
                      </a:lnTo>
                      <a:lnTo>
                        <a:pt x="639" y="132"/>
                      </a:lnTo>
                      <a:lnTo>
                        <a:pt x="640" y="139"/>
                      </a:lnTo>
                      <a:lnTo>
                        <a:pt x="640" y="142"/>
                      </a:lnTo>
                      <a:lnTo>
                        <a:pt x="631" y="147"/>
                      </a:lnTo>
                      <a:lnTo>
                        <a:pt x="629" y="148"/>
                      </a:lnTo>
                      <a:lnTo>
                        <a:pt x="625" y="151"/>
                      </a:lnTo>
                      <a:lnTo>
                        <a:pt x="624" y="161"/>
                      </a:lnTo>
                      <a:lnTo>
                        <a:pt x="625" y="169"/>
                      </a:lnTo>
                      <a:lnTo>
                        <a:pt x="619" y="186"/>
                      </a:lnTo>
                      <a:lnTo>
                        <a:pt x="620" y="194"/>
                      </a:lnTo>
                      <a:lnTo>
                        <a:pt x="621" y="209"/>
                      </a:lnTo>
                      <a:lnTo>
                        <a:pt x="619" y="223"/>
                      </a:lnTo>
                      <a:lnTo>
                        <a:pt x="620" y="226"/>
                      </a:lnTo>
                      <a:lnTo>
                        <a:pt x="624" y="231"/>
                      </a:lnTo>
                      <a:lnTo>
                        <a:pt x="629" y="233"/>
                      </a:lnTo>
                      <a:lnTo>
                        <a:pt x="630" y="239"/>
                      </a:lnTo>
                      <a:lnTo>
                        <a:pt x="627" y="242"/>
                      </a:lnTo>
                      <a:lnTo>
                        <a:pt x="619" y="243"/>
                      </a:lnTo>
                      <a:lnTo>
                        <a:pt x="613" y="248"/>
                      </a:lnTo>
                      <a:lnTo>
                        <a:pt x="608" y="249"/>
                      </a:lnTo>
                      <a:lnTo>
                        <a:pt x="607" y="250"/>
                      </a:lnTo>
                      <a:lnTo>
                        <a:pt x="603" y="265"/>
                      </a:lnTo>
                      <a:lnTo>
                        <a:pt x="603" y="280"/>
                      </a:lnTo>
                      <a:lnTo>
                        <a:pt x="598" y="295"/>
                      </a:lnTo>
                      <a:lnTo>
                        <a:pt x="591" y="302"/>
                      </a:lnTo>
                      <a:lnTo>
                        <a:pt x="589" y="306"/>
                      </a:lnTo>
                      <a:lnTo>
                        <a:pt x="592" y="314"/>
                      </a:lnTo>
                      <a:lnTo>
                        <a:pt x="597" y="315"/>
                      </a:lnTo>
                      <a:lnTo>
                        <a:pt x="600" y="323"/>
                      </a:lnTo>
                      <a:lnTo>
                        <a:pt x="608" y="322"/>
                      </a:lnTo>
                      <a:lnTo>
                        <a:pt x="612" y="324"/>
                      </a:lnTo>
                      <a:lnTo>
                        <a:pt x="612" y="325"/>
                      </a:lnTo>
                      <a:lnTo>
                        <a:pt x="603" y="326"/>
                      </a:lnTo>
                      <a:lnTo>
                        <a:pt x="438" y="383"/>
                      </a:lnTo>
                      <a:lnTo>
                        <a:pt x="446" y="399"/>
                      </a:lnTo>
                      <a:lnTo>
                        <a:pt x="448" y="411"/>
                      </a:lnTo>
                      <a:lnTo>
                        <a:pt x="453" y="414"/>
                      </a:lnTo>
                      <a:lnTo>
                        <a:pt x="452" y="416"/>
                      </a:lnTo>
                      <a:lnTo>
                        <a:pt x="444" y="415"/>
                      </a:lnTo>
                      <a:lnTo>
                        <a:pt x="436" y="417"/>
                      </a:lnTo>
                      <a:lnTo>
                        <a:pt x="430" y="416"/>
                      </a:lnTo>
                      <a:lnTo>
                        <a:pt x="424" y="414"/>
                      </a:lnTo>
                      <a:lnTo>
                        <a:pt x="420" y="414"/>
                      </a:lnTo>
                      <a:lnTo>
                        <a:pt x="408" y="420"/>
                      </a:lnTo>
                      <a:lnTo>
                        <a:pt x="392" y="421"/>
                      </a:lnTo>
                      <a:lnTo>
                        <a:pt x="385" y="425"/>
                      </a:lnTo>
                      <a:lnTo>
                        <a:pt x="378" y="432"/>
                      </a:lnTo>
                      <a:lnTo>
                        <a:pt x="372" y="432"/>
                      </a:lnTo>
                      <a:lnTo>
                        <a:pt x="366" y="435"/>
                      </a:lnTo>
                      <a:lnTo>
                        <a:pt x="365" y="442"/>
                      </a:lnTo>
                      <a:lnTo>
                        <a:pt x="365" y="451"/>
                      </a:lnTo>
                      <a:lnTo>
                        <a:pt x="366" y="455"/>
                      </a:lnTo>
                      <a:lnTo>
                        <a:pt x="365" y="459"/>
                      </a:lnTo>
                      <a:lnTo>
                        <a:pt x="363" y="464"/>
                      </a:lnTo>
                      <a:lnTo>
                        <a:pt x="362" y="468"/>
                      </a:lnTo>
                      <a:lnTo>
                        <a:pt x="354" y="468"/>
                      </a:lnTo>
                      <a:lnTo>
                        <a:pt x="342" y="467"/>
                      </a:lnTo>
                      <a:lnTo>
                        <a:pt x="336" y="469"/>
                      </a:lnTo>
                      <a:lnTo>
                        <a:pt x="334" y="473"/>
                      </a:lnTo>
                      <a:lnTo>
                        <a:pt x="331" y="473"/>
                      </a:lnTo>
                      <a:lnTo>
                        <a:pt x="324" y="482"/>
                      </a:lnTo>
                      <a:lnTo>
                        <a:pt x="315" y="481"/>
                      </a:lnTo>
                      <a:lnTo>
                        <a:pt x="312" y="482"/>
                      </a:lnTo>
                      <a:lnTo>
                        <a:pt x="309" y="485"/>
                      </a:lnTo>
                      <a:lnTo>
                        <a:pt x="307" y="490"/>
                      </a:lnTo>
                      <a:lnTo>
                        <a:pt x="303" y="491"/>
                      </a:lnTo>
                      <a:lnTo>
                        <a:pt x="297" y="503"/>
                      </a:lnTo>
                      <a:lnTo>
                        <a:pt x="287" y="513"/>
                      </a:lnTo>
                      <a:lnTo>
                        <a:pt x="285" y="518"/>
                      </a:lnTo>
                      <a:lnTo>
                        <a:pt x="285" y="524"/>
                      </a:lnTo>
                      <a:lnTo>
                        <a:pt x="280" y="529"/>
                      </a:lnTo>
                      <a:lnTo>
                        <a:pt x="276" y="532"/>
                      </a:lnTo>
                      <a:lnTo>
                        <a:pt x="270" y="541"/>
                      </a:lnTo>
                      <a:lnTo>
                        <a:pt x="264" y="549"/>
                      </a:lnTo>
                      <a:lnTo>
                        <a:pt x="259" y="549"/>
                      </a:lnTo>
                      <a:lnTo>
                        <a:pt x="252" y="552"/>
                      </a:lnTo>
                      <a:lnTo>
                        <a:pt x="247" y="551"/>
                      </a:lnTo>
                      <a:lnTo>
                        <a:pt x="245" y="546"/>
                      </a:lnTo>
                      <a:lnTo>
                        <a:pt x="241" y="544"/>
                      </a:lnTo>
                      <a:lnTo>
                        <a:pt x="233" y="545"/>
                      </a:lnTo>
                      <a:lnTo>
                        <a:pt x="228" y="544"/>
                      </a:lnTo>
                      <a:lnTo>
                        <a:pt x="211" y="546"/>
                      </a:lnTo>
                      <a:lnTo>
                        <a:pt x="198" y="541"/>
                      </a:lnTo>
                      <a:lnTo>
                        <a:pt x="179" y="543"/>
                      </a:lnTo>
                      <a:lnTo>
                        <a:pt x="174" y="543"/>
                      </a:lnTo>
                      <a:lnTo>
                        <a:pt x="172" y="539"/>
                      </a:lnTo>
                      <a:lnTo>
                        <a:pt x="164" y="537"/>
                      </a:lnTo>
                      <a:lnTo>
                        <a:pt x="157" y="524"/>
                      </a:lnTo>
                      <a:lnTo>
                        <a:pt x="153" y="521"/>
                      </a:lnTo>
                      <a:lnTo>
                        <a:pt x="139" y="518"/>
                      </a:lnTo>
                      <a:lnTo>
                        <a:pt x="118" y="518"/>
                      </a:lnTo>
                      <a:lnTo>
                        <a:pt x="115" y="514"/>
                      </a:lnTo>
                      <a:lnTo>
                        <a:pt x="72" y="525"/>
                      </a:lnTo>
                      <a:lnTo>
                        <a:pt x="65" y="527"/>
                      </a:lnTo>
                      <a:lnTo>
                        <a:pt x="57" y="522"/>
                      </a:lnTo>
                      <a:lnTo>
                        <a:pt x="53" y="516"/>
                      </a:lnTo>
                      <a:lnTo>
                        <a:pt x="44" y="512"/>
                      </a:lnTo>
                      <a:lnTo>
                        <a:pt x="40" y="507"/>
                      </a:lnTo>
                      <a:lnTo>
                        <a:pt x="30" y="498"/>
                      </a:lnTo>
                      <a:lnTo>
                        <a:pt x="24" y="491"/>
                      </a:lnTo>
                      <a:lnTo>
                        <a:pt x="11" y="482"/>
                      </a:lnTo>
                      <a:lnTo>
                        <a:pt x="7" y="475"/>
                      </a:lnTo>
                      <a:lnTo>
                        <a:pt x="0" y="469"/>
                      </a:lnTo>
                      <a:lnTo>
                        <a:pt x="0" y="468"/>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215" name="Freeform 30"/>
                <p:cNvSpPr>
                  <a:spLocks noChangeAspect="1"/>
                </p:cNvSpPr>
                <p:nvPr/>
              </p:nvSpPr>
              <p:spPr bwMode="gray">
                <a:xfrm>
                  <a:off x="5198267" y="3965922"/>
                  <a:ext cx="134938" cy="128588"/>
                </a:xfrm>
                <a:custGeom>
                  <a:avLst/>
                  <a:gdLst/>
                  <a:ahLst/>
                  <a:cxnLst>
                    <a:cxn ang="0">
                      <a:pos x="202" y="60"/>
                    </a:cxn>
                    <a:cxn ang="0">
                      <a:pos x="198" y="66"/>
                    </a:cxn>
                    <a:cxn ang="0">
                      <a:pos x="193" y="70"/>
                    </a:cxn>
                    <a:cxn ang="0">
                      <a:pos x="179" y="66"/>
                    </a:cxn>
                    <a:cxn ang="0">
                      <a:pos x="175" y="71"/>
                    </a:cxn>
                    <a:cxn ang="0">
                      <a:pos x="169" y="70"/>
                    </a:cxn>
                    <a:cxn ang="0">
                      <a:pos x="164" y="72"/>
                    </a:cxn>
                    <a:cxn ang="0">
                      <a:pos x="156" y="78"/>
                    </a:cxn>
                    <a:cxn ang="0">
                      <a:pos x="156" y="83"/>
                    </a:cxn>
                    <a:cxn ang="0">
                      <a:pos x="153" y="86"/>
                    </a:cxn>
                    <a:cxn ang="0">
                      <a:pos x="143" y="87"/>
                    </a:cxn>
                    <a:cxn ang="0">
                      <a:pos x="140" y="93"/>
                    </a:cxn>
                    <a:cxn ang="0">
                      <a:pos x="130" y="100"/>
                    </a:cxn>
                    <a:cxn ang="0">
                      <a:pos x="121" y="110"/>
                    </a:cxn>
                    <a:cxn ang="0">
                      <a:pos x="115" y="115"/>
                    </a:cxn>
                    <a:cxn ang="0">
                      <a:pos x="103" y="129"/>
                    </a:cxn>
                    <a:cxn ang="0">
                      <a:pos x="92" y="135"/>
                    </a:cxn>
                    <a:cxn ang="0">
                      <a:pos x="80" y="138"/>
                    </a:cxn>
                    <a:cxn ang="0">
                      <a:pos x="73" y="132"/>
                    </a:cxn>
                    <a:cxn ang="0">
                      <a:pos x="61" y="131"/>
                    </a:cxn>
                    <a:cxn ang="0">
                      <a:pos x="39" y="132"/>
                    </a:cxn>
                    <a:cxn ang="0">
                      <a:pos x="7" y="129"/>
                    </a:cxn>
                    <a:cxn ang="0">
                      <a:pos x="0" y="125"/>
                    </a:cxn>
                    <a:cxn ang="0">
                      <a:pos x="3" y="140"/>
                    </a:cxn>
                    <a:cxn ang="0">
                      <a:pos x="27" y="172"/>
                    </a:cxn>
                    <a:cxn ang="0">
                      <a:pos x="35" y="197"/>
                    </a:cxn>
                    <a:cxn ang="0">
                      <a:pos x="77" y="247"/>
                    </a:cxn>
                    <a:cxn ang="0">
                      <a:pos x="107" y="260"/>
                    </a:cxn>
                    <a:cxn ang="0">
                      <a:pos x="129" y="279"/>
                    </a:cxn>
                    <a:cxn ang="0">
                      <a:pos x="140" y="308"/>
                    </a:cxn>
                    <a:cxn ang="0">
                      <a:pos x="150" y="341"/>
                    </a:cxn>
                    <a:cxn ang="0">
                      <a:pos x="167" y="355"/>
                    </a:cxn>
                    <a:cxn ang="0">
                      <a:pos x="193" y="357"/>
                    </a:cxn>
                    <a:cxn ang="0">
                      <a:pos x="216" y="367"/>
                    </a:cxn>
                    <a:cxn ang="0">
                      <a:pos x="239" y="371"/>
                    </a:cxn>
                    <a:cxn ang="0">
                      <a:pos x="271" y="380"/>
                    </a:cxn>
                    <a:cxn ang="0">
                      <a:pos x="296" y="380"/>
                    </a:cxn>
                    <a:cxn ang="0">
                      <a:pos x="329" y="388"/>
                    </a:cxn>
                    <a:cxn ang="0">
                      <a:pos x="349" y="404"/>
                    </a:cxn>
                    <a:cxn ang="0">
                      <a:pos x="351" y="404"/>
                    </a:cxn>
                    <a:cxn ang="0">
                      <a:pos x="355" y="377"/>
                    </a:cxn>
                    <a:cxn ang="0">
                      <a:pos x="372" y="360"/>
                    </a:cxn>
                    <a:cxn ang="0">
                      <a:pos x="398" y="318"/>
                    </a:cxn>
                    <a:cxn ang="0">
                      <a:pos x="422" y="251"/>
                    </a:cxn>
                    <a:cxn ang="0">
                      <a:pos x="414" y="211"/>
                    </a:cxn>
                    <a:cxn ang="0">
                      <a:pos x="422" y="175"/>
                    </a:cxn>
                    <a:cxn ang="0">
                      <a:pos x="428" y="151"/>
                    </a:cxn>
                    <a:cxn ang="0">
                      <a:pos x="428" y="105"/>
                    </a:cxn>
                    <a:cxn ang="0">
                      <a:pos x="420" y="73"/>
                    </a:cxn>
                    <a:cxn ang="0">
                      <a:pos x="410" y="50"/>
                    </a:cxn>
                    <a:cxn ang="0">
                      <a:pos x="351" y="27"/>
                    </a:cxn>
                    <a:cxn ang="0">
                      <a:pos x="322" y="19"/>
                    </a:cxn>
                    <a:cxn ang="0">
                      <a:pos x="281" y="19"/>
                    </a:cxn>
                    <a:cxn ang="0">
                      <a:pos x="280" y="2"/>
                    </a:cxn>
                    <a:cxn ang="0">
                      <a:pos x="264" y="3"/>
                    </a:cxn>
                    <a:cxn ang="0">
                      <a:pos x="252" y="0"/>
                    </a:cxn>
                    <a:cxn ang="0">
                      <a:pos x="236" y="6"/>
                    </a:cxn>
                    <a:cxn ang="0">
                      <a:pos x="213" y="11"/>
                    </a:cxn>
                    <a:cxn ang="0">
                      <a:pos x="200" y="18"/>
                    </a:cxn>
                    <a:cxn ang="0">
                      <a:pos x="193" y="28"/>
                    </a:cxn>
                    <a:cxn ang="0">
                      <a:pos x="194" y="41"/>
                    </a:cxn>
                    <a:cxn ang="0">
                      <a:pos x="191" y="50"/>
                    </a:cxn>
                  </a:cxnLst>
                  <a:rect l="0" t="0" r="r" b="b"/>
                  <a:pathLst>
                    <a:path w="428" h="405">
                      <a:moveTo>
                        <a:pt x="190" y="54"/>
                      </a:moveTo>
                      <a:lnTo>
                        <a:pt x="202" y="60"/>
                      </a:lnTo>
                      <a:lnTo>
                        <a:pt x="202" y="64"/>
                      </a:lnTo>
                      <a:lnTo>
                        <a:pt x="198" y="66"/>
                      </a:lnTo>
                      <a:lnTo>
                        <a:pt x="195" y="70"/>
                      </a:lnTo>
                      <a:lnTo>
                        <a:pt x="193" y="70"/>
                      </a:lnTo>
                      <a:lnTo>
                        <a:pt x="184" y="66"/>
                      </a:lnTo>
                      <a:lnTo>
                        <a:pt x="179" y="66"/>
                      </a:lnTo>
                      <a:lnTo>
                        <a:pt x="177" y="67"/>
                      </a:lnTo>
                      <a:lnTo>
                        <a:pt x="175" y="71"/>
                      </a:lnTo>
                      <a:lnTo>
                        <a:pt x="172" y="72"/>
                      </a:lnTo>
                      <a:lnTo>
                        <a:pt x="169" y="70"/>
                      </a:lnTo>
                      <a:lnTo>
                        <a:pt x="167" y="70"/>
                      </a:lnTo>
                      <a:lnTo>
                        <a:pt x="164" y="72"/>
                      </a:lnTo>
                      <a:lnTo>
                        <a:pt x="159" y="75"/>
                      </a:lnTo>
                      <a:lnTo>
                        <a:pt x="156" y="78"/>
                      </a:lnTo>
                      <a:lnTo>
                        <a:pt x="155" y="81"/>
                      </a:lnTo>
                      <a:lnTo>
                        <a:pt x="156" y="83"/>
                      </a:lnTo>
                      <a:lnTo>
                        <a:pt x="155" y="84"/>
                      </a:lnTo>
                      <a:lnTo>
                        <a:pt x="153" y="86"/>
                      </a:lnTo>
                      <a:lnTo>
                        <a:pt x="151" y="83"/>
                      </a:lnTo>
                      <a:lnTo>
                        <a:pt x="143" y="87"/>
                      </a:lnTo>
                      <a:lnTo>
                        <a:pt x="140" y="91"/>
                      </a:lnTo>
                      <a:lnTo>
                        <a:pt x="140" y="93"/>
                      </a:lnTo>
                      <a:lnTo>
                        <a:pt x="135" y="96"/>
                      </a:lnTo>
                      <a:lnTo>
                        <a:pt x="130" y="100"/>
                      </a:lnTo>
                      <a:lnTo>
                        <a:pt x="126" y="107"/>
                      </a:lnTo>
                      <a:lnTo>
                        <a:pt x="121" y="110"/>
                      </a:lnTo>
                      <a:lnTo>
                        <a:pt x="121" y="113"/>
                      </a:lnTo>
                      <a:lnTo>
                        <a:pt x="115" y="115"/>
                      </a:lnTo>
                      <a:lnTo>
                        <a:pt x="110" y="123"/>
                      </a:lnTo>
                      <a:lnTo>
                        <a:pt x="103" y="129"/>
                      </a:lnTo>
                      <a:lnTo>
                        <a:pt x="98" y="127"/>
                      </a:lnTo>
                      <a:lnTo>
                        <a:pt x="92" y="135"/>
                      </a:lnTo>
                      <a:lnTo>
                        <a:pt x="87" y="135"/>
                      </a:lnTo>
                      <a:lnTo>
                        <a:pt x="80" y="138"/>
                      </a:lnTo>
                      <a:lnTo>
                        <a:pt x="75" y="137"/>
                      </a:lnTo>
                      <a:lnTo>
                        <a:pt x="73" y="132"/>
                      </a:lnTo>
                      <a:lnTo>
                        <a:pt x="69" y="130"/>
                      </a:lnTo>
                      <a:lnTo>
                        <a:pt x="61" y="131"/>
                      </a:lnTo>
                      <a:lnTo>
                        <a:pt x="56" y="130"/>
                      </a:lnTo>
                      <a:lnTo>
                        <a:pt x="39" y="132"/>
                      </a:lnTo>
                      <a:lnTo>
                        <a:pt x="26" y="127"/>
                      </a:lnTo>
                      <a:lnTo>
                        <a:pt x="7" y="129"/>
                      </a:lnTo>
                      <a:lnTo>
                        <a:pt x="2" y="129"/>
                      </a:lnTo>
                      <a:lnTo>
                        <a:pt x="0" y="125"/>
                      </a:lnTo>
                      <a:lnTo>
                        <a:pt x="0" y="134"/>
                      </a:lnTo>
                      <a:lnTo>
                        <a:pt x="3" y="140"/>
                      </a:lnTo>
                      <a:lnTo>
                        <a:pt x="16" y="162"/>
                      </a:lnTo>
                      <a:lnTo>
                        <a:pt x="27" y="172"/>
                      </a:lnTo>
                      <a:lnTo>
                        <a:pt x="28" y="183"/>
                      </a:lnTo>
                      <a:lnTo>
                        <a:pt x="35" y="197"/>
                      </a:lnTo>
                      <a:lnTo>
                        <a:pt x="48" y="216"/>
                      </a:lnTo>
                      <a:lnTo>
                        <a:pt x="77" y="247"/>
                      </a:lnTo>
                      <a:lnTo>
                        <a:pt x="94" y="250"/>
                      </a:lnTo>
                      <a:lnTo>
                        <a:pt x="107" y="260"/>
                      </a:lnTo>
                      <a:lnTo>
                        <a:pt x="116" y="274"/>
                      </a:lnTo>
                      <a:lnTo>
                        <a:pt x="129" y="279"/>
                      </a:lnTo>
                      <a:lnTo>
                        <a:pt x="140" y="287"/>
                      </a:lnTo>
                      <a:lnTo>
                        <a:pt x="140" y="308"/>
                      </a:lnTo>
                      <a:lnTo>
                        <a:pt x="143" y="328"/>
                      </a:lnTo>
                      <a:lnTo>
                        <a:pt x="150" y="341"/>
                      </a:lnTo>
                      <a:lnTo>
                        <a:pt x="158" y="350"/>
                      </a:lnTo>
                      <a:lnTo>
                        <a:pt x="167" y="355"/>
                      </a:lnTo>
                      <a:lnTo>
                        <a:pt x="180" y="357"/>
                      </a:lnTo>
                      <a:lnTo>
                        <a:pt x="193" y="357"/>
                      </a:lnTo>
                      <a:lnTo>
                        <a:pt x="206" y="363"/>
                      </a:lnTo>
                      <a:lnTo>
                        <a:pt x="216" y="367"/>
                      </a:lnTo>
                      <a:lnTo>
                        <a:pt x="227" y="376"/>
                      </a:lnTo>
                      <a:lnTo>
                        <a:pt x="239" y="371"/>
                      </a:lnTo>
                      <a:lnTo>
                        <a:pt x="248" y="373"/>
                      </a:lnTo>
                      <a:lnTo>
                        <a:pt x="271" y="380"/>
                      </a:lnTo>
                      <a:lnTo>
                        <a:pt x="283" y="383"/>
                      </a:lnTo>
                      <a:lnTo>
                        <a:pt x="296" y="380"/>
                      </a:lnTo>
                      <a:lnTo>
                        <a:pt x="308" y="382"/>
                      </a:lnTo>
                      <a:lnTo>
                        <a:pt x="329" y="388"/>
                      </a:lnTo>
                      <a:lnTo>
                        <a:pt x="344" y="403"/>
                      </a:lnTo>
                      <a:lnTo>
                        <a:pt x="349" y="404"/>
                      </a:lnTo>
                      <a:lnTo>
                        <a:pt x="350" y="405"/>
                      </a:lnTo>
                      <a:lnTo>
                        <a:pt x="351" y="404"/>
                      </a:lnTo>
                      <a:lnTo>
                        <a:pt x="351" y="389"/>
                      </a:lnTo>
                      <a:lnTo>
                        <a:pt x="355" y="377"/>
                      </a:lnTo>
                      <a:lnTo>
                        <a:pt x="361" y="367"/>
                      </a:lnTo>
                      <a:lnTo>
                        <a:pt x="372" y="360"/>
                      </a:lnTo>
                      <a:lnTo>
                        <a:pt x="379" y="352"/>
                      </a:lnTo>
                      <a:lnTo>
                        <a:pt x="398" y="318"/>
                      </a:lnTo>
                      <a:lnTo>
                        <a:pt x="405" y="287"/>
                      </a:lnTo>
                      <a:lnTo>
                        <a:pt x="422" y="251"/>
                      </a:lnTo>
                      <a:lnTo>
                        <a:pt x="419" y="224"/>
                      </a:lnTo>
                      <a:lnTo>
                        <a:pt x="414" y="211"/>
                      </a:lnTo>
                      <a:lnTo>
                        <a:pt x="412" y="194"/>
                      </a:lnTo>
                      <a:lnTo>
                        <a:pt x="422" y="175"/>
                      </a:lnTo>
                      <a:lnTo>
                        <a:pt x="424" y="167"/>
                      </a:lnTo>
                      <a:lnTo>
                        <a:pt x="428" y="151"/>
                      </a:lnTo>
                      <a:lnTo>
                        <a:pt x="427" y="140"/>
                      </a:lnTo>
                      <a:lnTo>
                        <a:pt x="428" y="105"/>
                      </a:lnTo>
                      <a:lnTo>
                        <a:pt x="424" y="83"/>
                      </a:lnTo>
                      <a:lnTo>
                        <a:pt x="420" y="73"/>
                      </a:lnTo>
                      <a:lnTo>
                        <a:pt x="419" y="60"/>
                      </a:lnTo>
                      <a:lnTo>
                        <a:pt x="410" y="50"/>
                      </a:lnTo>
                      <a:lnTo>
                        <a:pt x="379" y="39"/>
                      </a:lnTo>
                      <a:lnTo>
                        <a:pt x="351" y="27"/>
                      </a:lnTo>
                      <a:lnTo>
                        <a:pt x="336" y="23"/>
                      </a:lnTo>
                      <a:lnTo>
                        <a:pt x="322" y="19"/>
                      </a:lnTo>
                      <a:lnTo>
                        <a:pt x="299" y="21"/>
                      </a:lnTo>
                      <a:lnTo>
                        <a:pt x="281" y="19"/>
                      </a:lnTo>
                      <a:lnTo>
                        <a:pt x="281" y="0"/>
                      </a:lnTo>
                      <a:lnTo>
                        <a:pt x="280" y="2"/>
                      </a:lnTo>
                      <a:lnTo>
                        <a:pt x="272" y="1"/>
                      </a:lnTo>
                      <a:lnTo>
                        <a:pt x="264" y="3"/>
                      </a:lnTo>
                      <a:lnTo>
                        <a:pt x="258" y="2"/>
                      </a:lnTo>
                      <a:lnTo>
                        <a:pt x="252" y="0"/>
                      </a:lnTo>
                      <a:lnTo>
                        <a:pt x="248" y="0"/>
                      </a:lnTo>
                      <a:lnTo>
                        <a:pt x="236" y="6"/>
                      </a:lnTo>
                      <a:lnTo>
                        <a:pt x="220" y="7"/>
                      </a:lnTo>
                      <a:lnTo>
                        <a:pt x="213" y="11"/>
                      </a:lnTo>
                      <a:lnTo>
                        <a:pt x="206" y="18"/>
                      </a:lnTo>
                      <a:lnTo>
                        <a:pt x="200" y="18"/>
                      </a:lnTo>
                      <a:lnTo>
                        <a:pt x="194" y="21"/>
                      </a:lnTo>
                      <a:lnTo>
                        <a:pt x="193" y="28"/>
                      </a:lnTo>
                      <a:lnTo>
                        <a:pt x="193" y="37"/>
                      </a:lnTo>
                      <a:lnTo>
                        <a:pt x="194" y="41"/>
                      </a:lnTo>
                      <a:lnTo>
                        <a:pt x="193" y="45"/>
                      </a:lnTo>
                      <a:lnTo>
                        <a:pt x="191" y="50"/>
                      </a:lnTo>
                      <a:lnTo>
                        <a:pt x="190" y="54"/>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216" name="Freeform 31"/>
                <p:cNvSpPr>
                  <a:spLocks noChangeAspect="1"/>
                </p:cNvSpPr>
                <p:nvPr/>
              </p:nvSpPr>
              <p:spPr bwMode="gray">
                <a:xfrm>
                  <a:off x="4961730" y="3988147"/>
                  <a:ext cx="233363" cy="230188"/>
                </a:xfrm>
                <a:custGeom>
                  <a:avLst/>
                  <a:gdLst/>
                  <a:ahLst/>
                  <a:cxnLst>
                    <a:cxn ang="0">
                      <a:pos x="252" y="26"/>
                    </a:cxn>
                    <a:cxn ang="0">
                      <a:pos x="130" y="26"/>
                    </a:cxn>
                    <a:cxn ang="0">
                      <a:pos x="96" y="10"/>
                    </a:cxn>
                    <a:cxn ang="0">
                      <a:pos x="59" y="0"/>
                    </a:cxn>
                    <a:cxn ang="0">
                      <a:pos x="33" y="17"/>
                    </a:cxn>
                    <a:cxn ang="0">
                      <a:pos x="1" y="26"/>
                    </a:cxn>
                    <a:cxn ang="0">
                      <a:pos x="3" y="64"/>
                    </a:cxn>
                    <a:cxn ang="0">
                      <a:pos x="17" y="100"/>
                    </a:cxn>
                    <a:cxn ang="0">
                      <a:pos x="34" y="117"/>
                    </a:cxn>
                    <a:cxn ang="0">
                      <a:pos x="46" y="139"/>
                    </a:cxn>
                    <a:cxn ang="0">
                      <a:pos x="62" y="168"/>
                    </a:cxn>
                    <a:cxn ang="0">
                      <a:pos x="82" y="209"/>
                    </a:cxn>
                    <a:cxn ang="0">
                      <a:pos x="96" y="238"/>
                    </a:cxn>
                    <a:cxn ang="0">
                      <a:pos x="118" y="278"/>
                    </a:cxn>
                    <a:cxn ang="0">
                      <a:pos x="150" y="331"/>
                    </a:cxn>
                    <a:cxn ang="0">
                      <a:pos x="151" y="369"/>
                    </a:cxn>
                    <a:cxn ang="0">
                      <a:pos x="153" y="435"/>
                    </a:cxn>
                    <a:cxn ang="0">
                      <a:pos x="172" y="477"/>
                    </a:cxn>
                    <a:cxn ang="0">
                      <a:pos x="172" y="521"/>
                    </a:cxn>
                    <a:cxn ang="0">
                      <a:pos x="179" y="555"/>
                    </a:cxn>
                    <a:cxn ang="0">
                      <a:pos x="188" y="589"/>
                    </a:cxn>
                    <a:cxn ang="0">
                      <a:pos x="214" y="646"/>
                    </a:cxn>
                    <a:cxn ang="0">
                      <a:pos x="243" y="683"/>
                    </a:cxn>
                    <a:cxn ang="0">
                      <a:pos x="264" y="700"/>
                    </a:cxn>
                    <a:cxn ang="0">
                      <a:pos x="279" y="689"/>
                    </a:cxn>
                    <a:cxn ang="0">
                      <a:pos x="323" y="695"/>
                    </a:cxn>
                    <a:cxn ang="0">
                      <a:pos x="350" y="722"/>
                    </a:cxn>
                    <a:cxn ang="0">
                      <a:pos x="393" y="720"/>
                    </a:cxn>
                    <a:cxn ang="0">
                      <a:pos x="435" y="695"/>
                    </a:cxn>
                    <a:cxn ang="0">
                      <a:pos x="452" y="633"/>
                    </a:cxn>
                    <a:cxn ang="0">
                      <a:pos x="452" y="460"/>
                    </a:cxn>
                    <a:cxn ang="0">
                      <a:pos x="452" y="295"/>
                    </a:cxn>
                    <a:cxn ang="0">
                      <a:pos x="507" y="200"/>
                    </a:cxn>
                    <a:cxn ang="0">
                      <a:pos x="512" y="86"/>
                    </a:cxn>
                    <a:cxn ang="0">
                      <a:pos x="615" y="68"/>
                    </a:cxn>
                    <a:cxn ang="0">
                      <a:pos x="650" y="85"/>
                    </a:cxn>
                    <a:cxn ang="0">
                      <a:pos x="668" y="81"/>
                    </a:cxn>
                    <a:cxn ang="0">
                      <a:pos x="716" y="57"/>
                    </a:cxn>
                    <a:cxn ang="0">
                      <a:pos x="727" y="38"/>
                    </a:cxn>
                    <a:cxn ang="0">
                      <a:pos x="688" y="32"/>
                    </a:cxn>
                    <a:cxn ang="0">
                      <a:pos x="635" y="41"/>
                    </a:cxn>
                    <a:cxn ang="0">
                      <a:pos x="546" y="65"/>
                    </a:cxn>
                    <a:cxn ang="0">
                      <a:pos x="522" y="63"/>
                    </a:cxn>
                    <a:cxn ang="0">
                      <a:pos x="460" y="51"/>
                    </a:cxn>
                    <a:cxn ang="0">
                      <a:pos x="405" y="53"/>
                    </a:cxn>
                    <a:cxn ang="0">
                      <a:pos x="366" y="26"/>
                    </a:cxn>
                  </a:cxnLst>
                  <a:rect l="0" t="0" r="r" b="b"/>
                  <a:pathLst>
                    <a:path w="734" h="722">
                      <a:moveTo>
                        <a:pt x="346" y="26"/>
                      </a:moveTo>
                      <a:lnTo>
                        <a:pt x="299" y="26"/>
                      </a:lnTo>
                      <a:lnTo>
                        <a:pt x="252" y="26"/>
                      </a:lnTo>
                      <a:lnTo>
                        <a:pt x="198" y="26"/>
                      </a:lnTo>
                      <a:lnTo>
                        <a:pt x="148" y="26"/>
                      </a:lnTo>
                      <a:lnTo>
                        <a:pt x="130" y="26"/>
                      </a:lnTo>
                      <a:lnTo>
                        <a:pt x="123" y="28"/>
                      </a:lnTo>
                      <a:lnTo>
                        <a:pt x="109" y="15"/>
                      </a:lnTo>
                      <a:lnTo>
                        <a:pt x="96" y="10"/>
                      </a:lnTo>
                      <a:lnTo>
                        <a:pt x="91" y="1"/>
                      </a:lnTo>
                      <a:lnTo>
                        <a:pt x="81" y="0"/>
                      </a:lnTo>
                      <a:lnTo>
                        <a:pt x="59" y="0"/>
                      </a:lnTo>
                      <a:lnTo>
                        <a:pt x="49" y="4"/>
                      </a:lnTo>
                      <a:lnTo>
                        <a:pt x="39" y="14"/>
                      </a:lnTo>
                      <a:lnTo>
                        <a:pt x="33" y="17"/>
                      </a:lnTo>
                      <a:lnTo>
                        <a:pt x="23" y="11"/>
                      </a:lnTo>
                      <a:lnTo>
                        <a:pt x="12" y="20"/>
                      </a:lnTo>
                      <a:lnTo>
                        <a:pt x="1" y="26"/>
                      </a:lnTo>
                      <a:lnTo>
                        <a:pt x="0" y="49"/>
                      </a:lnTo>
                      <a:lnTo>
                        <a:pt x="0" y="55"/>
                      </a:lnTo>
                      <a:lnTo>
                        <a:pt x="3" y="64"/>
                      </a:lnTo>
                      <a:lnTo>
                        <a:pt x="3" y="74"/>
                      </a:lnTo>
                      <a:lnTo>
                        <a:pt x="12" y="92"/>
                      </a:lnTo>
                      <a:lnTo>
                        <a:pt x="17" y="100"/>
                      </a:lnTo>
                      <a:lnTo>
                        <a:pt x="19" y="102"/>
                      </a:lnTo>
                      <a:lnTo>
                        <a:pt x="28" y="108"/>
                      </a:lnTo>
                      <a:lnTo>
                        <a:pt x="34" y="117"/>
                      </a:lnTo>
                      <a:lnTo>
                        <a:pt x="38" y="127"/>
                      </a:lnTo>
                      <a:lnTo>
                        <a:pt x="44" y="134"/>
                      </a:lnTo>
                      <a:lnTo>
                        <a:pt x="46" y="139"/>
                      </a:lnTo>
                      <a:lnTo>
                        <a:pt x="55" y="150"/>
                      </a:lnTo>
                      <a:lnTo>
                        <a:pt x="56" y="157"/>
                      </a:lnTo>
                      <a:lnTo>
                        <a:pt x="62" y="168"/>
                      </a:lnTo>
                      <a:lnTo>
                        <a:pt x="65" y="176"/>
                      </a:lnTo>
                      <a:lnTo>
                        <a:pt x="81" y="202"/>
                      </a:lnTo>
                      <a:lnTo>
                        <a:pt x="82" y="209"/>
                      </a:lnTo>
                      <a:lnTo>
                        <a:pt x="86" y="215"/>
                      </a:lnTo>
                      <a:lnTo>
                        <a:pt x="88" y="224"/>
                      </a:lnTo>
                      <a:lnTo>
                        <a:pt x="96" y="238"/>
                      </a:lnTo>
                      <a:lnTo>
                        <a:pt x="110" y="263"/>
                      </a:lnTo>
                      <a:lnTo>
                        <a:pt x="116" y="273"/>
                      </a:lnTo>
                      <a:lnTo>
                        <a:pt x="118" y="278"/>
                      </a:lnTo>
                      <a:lnTo>
                        <a:pt x="121" y="288"/>
                      </a:lnTo>
                      <a:lnTo>
                        <a:pt x="141" y="312"/>
                      </a:lnTo>
                      <a:lnTo>
                        <a:pt x="150" y="331"/>
                      </a:lnTo>
                      <a:lnTo>
                        <a:pt x="151" y="334"/>
                      </a:lnTo>
                      <a:lnTo>
                        <a:pt x="152" y="350"/>
                      </a:lnTo>
                      <a:lnTo>
                        <a:pt x="151" y="369"/>
                      </a:lnTo>
                      <a:lnTo>
                        <a:pt x="152" y="406"/>
                      </a:lnTo>
                      <a:lnTo>
                        <a:pt x="151" y="424"/>
                      </a:lnTo>
                      <a:lnTo>
                        <a:pt x="153" y="435"/>
                      </a:lnTo>
                      <a:lnTo>
                        <a:pt x="157" y="445"/>
                      </a:lnTo>
                      <a:lnTo>
                        <a:pt x="162" y="458"/>
                      </a:lnTo>
                      <a:lnTo>
                        <a:pt x="172" y="477"/>
                      </a:lnTo>
                      <a:lnTo>
                        <a:pt x="173" y="484"/>
                      </a:lnTo>
                      <a:lnTo>
                        <a:pt x="171" y="498"/>
                      </a:lnTo>
                      <a:lnTo>
                        <a:pt x="172" y="521"/>
                      </a:lnTo>
                      <a:lnTo>
                        <a:pt x="174" y="531"/>
                      </a:lnTo>
                      <a:lnTo>
                        <a:pt x="182" y="546"/>
                      </a:lnTo>
                      <a:lnTo>
                        <a:pt x="179" y="555"/>
                      </a:lnTo>
                      <a:lnTo>
                        <a:pt x="182" y="559"/>
                      </a:lnTo>
                      <a:lnTo>
                        <a:pt x="185" y="569"/>
                      </a:lnTo>
                      <a:lnTo>
                        <a:pt x="188" y="589"/>
                      </a:lnTo>
                      <a:lnTo>
                        <a:pt x="191" y="600"/>
                      </a:lnTo>
                      <a:lnTo>
                        <a:pt x="194" y="622"/>
                      </a:lnTo>
                      <a:lnTo>
                        <a:pt x="214" y="646"/>
                      </a:lnTo>
                      <a:lnTo>
                        <a:pt x="222" y="665"/>
                      </a:lnTo>
                      <a:lnTo>
                        <a:pt x="233" y="676"/>
                      </a:lnTo>
                      <a:lnTo>
                        <a:pt x="243" y="683"/>
                      </a:lnTo>
                      <a:lnTo>
                        <a:pt x="256" y="698"/>
                      </a:lnTo>
                      <a:lnTo>
                        <a:pt x="261" y="698"/>
                      </a:lnTo>
                      <a:lnTo>
                        <a:pt x="264" y="700"/>
                      </a:lnTo>
                      <a:lnTo>
                        <a:pt x="269" y="699"/>
                      </a:lnTo>
                      <a:lnTo>
                        <a:pt x="272" y="697"/>
                      </a:lnTo>
                      <a:lnTo>
                        <a:pt x="279" y="689"/>
                      </a:lnTo>
                      <a:lnTo>
                        <a:pt x="285" y="678"/>
                      </a:lnTo>
                      <a:lnTo>
                        <a:pt x="297" y="677"/>
                      </a:lnTo>
                      <a:lnTo>
                        <a:pt x="323" y="695"/>
                      </a:lnTo>
                      <a:lnTo>
                        <a:pt x="323" y="708"/>
                      </a:lnTo>
                      <a:lnTo>
                        <a:pt x="334" y="720"/>
                      </a:lnTo>
                      <a:lnTo>
                        <a:pt x="350" y="722"/>
                      </a:lnTo>
                      <a:lnTo>
                        <a:pt x="365" y="717"/>
                      </a:lnTo>
                      <a:lnTo>
                        <a:pt x="384" y="717"/>
                      </a:lnTo>
                      <a:lnTo>
                        <a:pt x="393" y="720"/>
                      </a:lnTo>
                      <a:lnTo>
                        <a:pt x="405" y="720"/>
                      </a:lnTo>
                      <a:lnTo>
                        <a:pt x="421" y="705"/>
                      </a:lnTo>
                      <a:lnTo>
                        <a:pt x="435" y="695"/>
                      </a:lnTo>
                      <a:lnTo>
                        <a:pt x="446" y="693"/>
                      </a:lnTo>
                      <a:lnTo>
                        <a:pt x="452" y="689"/>
                      </a:lnTo>
                      <a:lnTo>
                        <a:pt x="452" y="633"/>
                      </a:lnTo>
                      <a:lnTo>
                        <a:pt x="452" y="574"/>
                      </a:lnTo>
                      <a:lnTo>
                        <a:pt x="452" y="515"/>
                      </a:lnTo>
                      <a:lnTo>
                        <a:pt x="452" y="460"/>
                      </a:lnTo>
                      <a:lnTo>
                        <a:pt x="452" y="407"/>
                      </a:lnTo>
                      <a:lnTo>
                        <a:pt x="452" y="349"/>
                      </a:lnTo>
                      <a:lnTo>
                        <a:pt x="452" y="295"/>
                      </a:lnTo>
                      <a:lnTo>
                        <a:pt x="507" y="295"/>
                      </a:lnTo>
                      <a:lnTo>
                        <a:pt x="507" y="257"/>
                      </a:lnTo>
                      <a:lnTo>
                        <a:pt x="507" y="200"/>
                      </a:lnTo>
                      <a:lnTo>
                        <a:pt x="507" y="144"/>
                      </a:lnTo>
                      <a:lnTo>
                        <a:pt x="507" y="91"/>
                      </a:lnTo>
                      <a:lnTo>
                        <a:pt x="512" y="86"/>
                      </a:lnTo>
                      <a:lnTo>
                        <a:pt x="592" y="71"/>
                      </a:lnTo>
                      <a:lnTo>
                        <a:pt x="609" y="68"/>
                      </a:lnTo>
                      <a:lnTo>
                        <a:pt x="615" y="68"/>
                      </a:lnTo>
                      <a:lnTo>
                        <a:pt x="632" y="69"/>
                      </a:lnTo>
                      <a:lnTo>
                        <a:pt x="643" y="73"/>
                      </a:lnTo>
                      <a:lnTo>
                        <a:pt x="650" y="85"/>
                      </a:lnTo>
                      <a:lnTo>
                        <a:pt x="653" y="100"/>
                      </a:lnTo>
                      <a:lnTo>
                        <a:pt x="659" y="92"/>
                      </a:lnTo>
                      <a:lnTo>
                        <a:pt x="668" y="81"/>
                      </a:lnTo>
                      <a:lnTo>
                        <a:pt x="684" y="69"/>
                      </a:lnTo>
                      <a:lnTo>
                        <a:pt x="711" y="63"/>
                      </a:lnTo>
                      <a:lnTo>
                        <a:pt x="716" y="57"/>
                      </a:lnTo>
                      <a:lnTo>
                        <a:pt x="723" y="52"/>
                      </a:lnTo>
                      <a:lnTo>
                        <a:pt x="734" y="51"/>
                      </a:lnTo>
                      <a:lnTo>
                        <a:pt x="727" y="38"/>
                      </a:lnTo>
                      <a:lnTo>
                        <a:pt x="723" y="35"/>
                      </a:lnTo>
                      <a:lnTo>
                        <a:pt x="709" y="32"/>
                      </a:lnTo>
                      <a:lnTo>
                        <a:pt x="688" y="32"/>
                      </a:lnTo>
                      <a:lnTo>
                        <a:pt x="685" y="28"/>
                      </a:lnTo>
                      <a:lnTo>
                        <a:pt x="642" y="39"/>
                      </a:lnTo>
                      <a:lnTo>
                        <a:pt x="635" y="41"/>
                      </a:lnTo>
                      <a:lnTo>
                        <a:pt x="632" y="43"/>
                      </a:lnTo>
                      <a:lnTo>
                        <a:pt x="621" y="46"/>
                      </a:lnTo>
                      <a:lnTo>
                        <a:pt x="546" y="65"/>
                      </a:lnTo>
                      <a:lnTo>
                        <a:pt x="538" y="66"/>
                      </a:lnTo>
                      <a:lnTo>
                        <a:pt x="534" y="64"/>
                      </a:lnTo>
                      <a:lnTo>
                        <a:pt x="522" y="63"/>
                      </a:lnTo>
                      <a:lnTo>
                        <a:pt x="510" y="59"/>
                      </a:lnTo>
                      <a:lnTo>
                        <a:pt x="494" y="58"/>
                      </a:lnTo>
                      <a:lnTo>
                        <a:pt x="460" y="51"/>
                      </a:lnTo>
                      <a:lnTo>
                        <a:pt x="433" y="51"/>
                      </a:lnTo>
                      <a:lnTo>
                        <a:pt x="414" y="53"/>
                      </a:lnTo>
                      <a:lnTo>
                        <a:pt x="405" y="53"/>
                      </a:lnTo>
                      <a:lnTo>
                        <a:pt x="388" y="47"/>
                      </a:lnTo>
                      <a:lnTo>
                        <a:pt x="382" y="37"/>
                      </a:lnTo>
                      <a:lnTo>
                        <a:pt x="366" y="26"/>
                      </a:lnTo>
                      <a:lnTo>
                        <a:pt x="346" y="26"/>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217" name="Freeform 32"/>
                <p:cNvSpPr>
                  <a:spLocks noChangeAspect="1"/>
                </p:cNvSpPr>
                <p:nvPr/>
              </p:nvSpPr>
              <p:spPr bwMode="gray">
                <a:xfrm>
                  <a:off x="5282405" y="3875434"/>
                  <a:ext cx="185738" cy="296863"/>
                </a:xfrm>
                <a:custGeom>
                  <a:avLst/>
                  <a:gdLst/>
                  <a:ahLst/>
                  <a:cxnLst>
                    <a:cxn ang="0">
                      <a:pos x="584" y="10"/>
                    </a:cxn>
                    <a:cxn ang="0">
                      <a:pos x="570" y="56"/>
                    </a:cxn>
                    <a:cxn ang="0">
                      <a:pos x="572" y="128"/>
                    </a:cxn>
                    <a:cxn ang="0">
                      <a:pos x="569" y="176"/>
                    </a:cxn>
                    <a:cxn ang="0">
                      <a:pos x="578" y="205"/>
                    </a:cxn>
                    <a:cxn ang="0">
                      <a:pos x="585" y="224"/>
                    </a:cxn>
                    <a:cxn ang="0">
                      <a:pos x="568" y="263"/>
                    </a:cxn>
                    <a:cxn ang="0">
                      <a:pos x="564" y="285"/>
                    </a:cxn>
                    <a:cxn ang="0">
                      <a:pos x="532" y="328"/>
                    </a:cxn>
                    <a:cxn ang="0">
                      <a:pos x="497" y="355"/>
                    </a:cxn>
                    <a:cxn ang="0">
                      <a:pos x="447" y="378"/>
                    </a:cxn>
                    <a:cxn ang="0">
                      <a:pos x="368" y="434"/>
                    </a:cxn>
                    <a:cxn ang="0">
                      <a:pos x="345" y="462"/>
                    </a:cxn>
                    <a:cxn ang="0">
                      <a:pos x="323" y="477"/>
                    </a:cxn>
                    <a:cxn ang="0">
                      <a:pos x="273" y="521"/>
                    </a:cxn>
                    <a:cxn ang="0">
                      <a:pos x="253" y="572"/>
                    </a:cxn>
                    <a:cxn ang="0">
                      <a:pos x="273" y="598"/>
                    </a:cxn>
                    <a:cxn ang="0">
                      <a:pos x="289" y="667"/>
                    </a:cxn>
                    <a:cxn ang="0">
                      <a:pos x="295" y="725"/>
                    </a:cxn>
                    <a:cxn ang="0">
                      <a:pos x="295" y="764"/>
                    </a:cxn>
                    <a:cxn ang="0">
                      <a:pos x="273" y="811"/>
                    </a:cxn>
                    <a:cxn ang="0">
                      <a:pos x="192" y="843"/>
                    </a:cxn>
                    <a:cxn ang="0">
                      <a:pos x="156" y="863"/>
                    </a:cxn>
                    <a:cxn ang="0">
                      <a:pos x="134" y="893"/>
                    </a:cxn>
                    <a:cxn ang="0">
                      <a:pos x="158" y="899"/>
                    </a:cxn>
                    <a:cxn ang="0">
                      <a:pos x="110" y="908"/>
                    </a:cxn>
                    <a:cxn ang="0">
                      <a:pos x="92" y="742"/>
                    </a:cxn>
                    <a:cxn ang="0">
                      <a:pos x="85" y="673"/>
                    </a:cxn>
                    <a:cxn ang="0">
                      <a:pos x="113" y="636"/>
                    </a:cxn>
                    <a:cxn ang="0">
                      <a:pos x="153" y="508"/>
                    </a:cxn>
                    <a:cxn ang="0">
                      <a:pos x="158" y="451"/>
                    </a:cxn>
                    <a:cxn ang="0">
                      <a:pos x="158" y="367"/>
                    </a:cxn>
                    <a:cxn ang="0">
                      <a:pos x="113" y="323"/>
                    </a:cxn>
                    <a:cxn ang="0">
                      <a:pos x="33" y="305"/>
                    </a:cxn>
                    <a:cxn ang="0">
                      <a:pos x="8" y="269"/>
                    </a:cxn>
                    <a:cxn ang="0">
                      <a:pos x="175" y="198"/>
                    </a:cxn>
                    <a:cxn ang="0">
                      <a:pos x="202" y="226"/>
                    </a:cxn>
                    <a:cxn ang="0">
                      <a:pos x="247" y="226"/>
                    </a:cxn>
                    <a:cxn ang="0">
                      <a:pos x="251" y="273"/>
                    </a:cxn>
                    <a:cxn ang="0">
                      <a:pos x="236" y="302"/>
                    </a:cxn>
                    <a:cxn ang="0">
                      <a:pos x="252" y="327"/>
                    </a:cxn>
                    <a:cxn ang="0">
                      <a:pos x="272" y="350"/>
                    </a:cxn>
                    <a:cxn ang="0">
                      <a:pos x="278" y="366"/>
                    </a:cxn>
                    <a:cxn ang="0">
                      <a:pos x="291" y="357"/>
                    </a:cxn>
                    <a:cxn ang="0">
                      <a:pos x="287" y="337"/>
                    </a:cxn>
                    <a:cxn ang="0">
                      <a:pos x="304" y="314"/>
                    </a:cxn>
                    <a:cxn ang="0">
                      <a:pos x="321" y="284"/>
                    </a:cxn>
                    <a:cxn ang="0">
                      <a:pos x="326" y="244"/>
                    </a:cxn>
                    <a:cxn ang="0">
                      <a:pos x="299" y="203"/>
                    </a:cxn>
                    <a:cxn ang="0">
                      <a:pos x="266" y="167"/>
                    </a:cxn>
                    <a:cxn ang="0">
                      <a:pos x="262" y="123"/>
                    </a:cxn>
                    <a:cxn ang="0">
                      <a:pos x="269" y="76"/>
                    </a:cxn>
                    <a:cxn ang="0">
                      <a:pos x="323" y="53"/>
                    </a:cxn>
                    <a:cxn ang="0">
                      <a:pos x="349" y="65"/>
                    </a:cxn>
                    <a:cxn ang="0">
                      <a:pos x="381" y="56"/>
                    </a:cxn>
                    <a:cxn ang="0">
                      <a:pos x="436" y="43"/>
                    </a:cxn>
                    <a:cxn ang="0">
                      <a:pos x="482" y="45"/>
                    </a:cxn>
                    <a:cxn ang="0">
                      <a:pos x="547" y="25"/>
                    </a:cxn>
                  </a:cxnLst>
                  <a:rect l="0" t="0" r="r" b="b"/>
                  <a:pathLst>
                    <a:path w="586" h="937">
                      <a:moveTo>
                        <a:pt x="580" y="0"/>
                      </a:moveTo>
                      <a:lnTo>
                        <a:pt x="584" y="2"/>
                      </a:lnTo>
                      <a:lnTo>
                        <a:pt x="586" y="7"/>
                      </a:lnTo>
                      <a:lnTo>
                        <a:pt x="584" y="10"/>
                      </a:lnTo>
                      <a:lnTo>
                        <a:pt x="585" y="27"/>
                      </a:lnTo>
                      <a:lnTo>
                        <a:pt x="583" y="33"/>
                      </a:lnTo>
                      <a:lnTo>
                        <a:pt x="578" y="42"/>
                      </a:lnTo>
                      <a:lnTo>
                        <a:pt x="570" y="56"/>
                      </a:lnTo>
                      <a:lnTo>
                        <a:pt x="567" y="70"/>
                      </a:lnTo>
                      <a:lnTo>
                        <a:pt x="568" y="95"/>
                      </a:lnTo>
                      <a:lnTo>
                        <a:pt x="570" y="113"/>
                      </a:lnTo>
                      <a:lnTo>
                        <a:pt x="572" y="128"/>
                      </a:lnTo>
                      <a:lnTo>
                        <a:pt x="565" y="133"/>
                      </a:lnTo>
                      <a:lnTo>
                        <a:pt x="568" y="142"/>
                      </a:lnTo>
                      <a:lnTo>
                        <a:pt x="570" y="142"/>
                      </a:lnTo>
                      <a:lnTo>
                        <a:pt x="569" y="176"/>
                      </a:lnTo>
                      <a:lnTo>
                        <a:pt x="572" y="196"/>
                      </a:lnTo>
                      <a:lnTo>
                        <a:pt x="570" y="205"/>
                      </a:lnTo>
                      <a:lnTo>
                        <a:pt x="574" y="208"/>
                      </a:lnTo>
                      <a:lnTo>
                        <a:pt x="578" y="205"/>
                      </a:lnTo>
                      <a:lnTo>
                        <a:pt x="581" y="212"/>
                      </a:lnTo>
                      <a:lnTo>
                        <a:pt x="575" y="220"/>
                      </a:lnTo>
                      <a:lnTo>
                        <a:pt x="580" y="220"/>
                      </a:lnTo>
                      <a:lnTo>
                        <a:pt x="585" y="224"/>
                      </a:lnTo>
                      <a:lnTo>
                        <a:pt x="585" y="232"/>
                      </a:lnTo>
                      <a:lnTo>
                        <a:pt x="580" y="242"/>
                      </a:lnTo>
                      <a:lnTo>
                        <a:pt x="576" y="253"/>
                      </a:lnTo>
                      <a:lnTo>
                        <a:pt x="568" y="263"/>
                      </a:lnTo>
                      <a:lnTo>
                        <a:pt x="575" y="265"/>
                      </a:lnTo>
                      <a:lnTo>
                        <a:pt x="574" y="274"/>
                      </a:lnTo>
                      <a:lnTo>
                        <a:pt x="573" y="280"/>
                      </a:lnTo>
                      <a:lnTo>
                        <a:pt x="564" y="285"/>
                      </a:lnTo>
                      <a:lnTo>
                        <a:pt x="547" y="305"/>
                      </a:lnTo>
                      <a:lnTo>
                        <a:pt x="543" y="313"/>
                      </a:lnTo>
                      <a:lnTo>
                        <a:pt x="526" y="323"/>
                      </a:lnTo>
                      <a:lnTo>
                        <a:pt x="532" y="328"/>
                      </a:lnTo>
                      <a:lnTo>
                        <a:pt x="527" y="337"/>
                      </a:lnTo>
                      <a:lnTo>
                        <a:pt x="517" y="344"/>
                      </a:lnTo>
                      <a:lnTo>
                        <a:pt x="505" y="351"/>
                      </a:lnTo>
                      <a:lnTo>
                        <a:pt x="497" y="355"/>
                      </a:lnTo>
                      <a:lnTo>
                        <a:pt x="490" y="366"/>
                      </a:lnTo>
                      <a:lnTo>
                        <a:pt x="477" y="373"/>
                      </a:lnTo>
                      <a:lnTo>
                        <a:pt x="460" y="373"/>
                      </a:lnTo>
                      <a:lnTo>
                        <a:pt x="447" y="378"/>
                      </a:lnTo>
                      <a:lnTo>
                        <a:pt x="403" y="398"/>
                      </a:lnTo>
                      <a:lnTo>
                        <a:pt x="375" y="420"/>
                      </a:lnTo>
                      <a:lnTo>
                        <a:pt x="373" y="430"/>
                      </a:lnTo>
                      <a:lnTo>
                        <a:pt x="368" y="434"/>
                      </a:lnTo>
                      <a:lnTo>
                        <a:pt x="360" y="435"/>
                      </a:lnTo>
                      <a:lnTo>
                        <a:pt x="355" y="436"/>
                      </a:lnTo>
                      <a:lnTo>
                        <a:pt x="361" y="442"/>
                      </a:lnTo>
                      <a:lnTo>
                        <a:pt x="345" y="462"/>
                      </a:lnTo>
                      <a:lnTo>
                        <a:pt x="338" y="473"/>
                      </a:lnTo>
                      <a:lnTo>
                        <a:pt x="333" y="470"/>
                      </a:lnTo>
                      <a:lnTo>
                        <a:pt x="330" y="461"/>
                      </a:lnTo>
                      <a:lnTo>
                        <a:pt x="323" y="477"/>
                      </a:lnTo>
                      <a:lnTo>
                        <a:pt x="315" y="480"/>
                      </a:lnTo>
                      <a:lnTo>
                        <a:pt x="305" y="493"/>
                      </a:lnTo>
                      <a:lnTo>
                        <a:pt x="287" y="512"/>
                      </a:lnTo>
                      <a:lnTo>
                        <a:pt x="273" y="521"/>
                      </a:lnTo>
                      <a:lnTo>
                        <a:pt x="266" y="529"/>
                      </a:lnTo>
                      <a:lnTo>
                        <a:pt x="255" y="533"/>
                      </a:lnTo>
                      <a:lnTo>
                        <a:pt x="252" y="563"/>
                      </a:lnTo>
                      <a:lnTo>
                        <a:pt x="253" y="572"/>
                      </a:lnTo>
                      <a:lnTo>
                        <a:pt x="267" y="582"/>
                      </a:lnTo>
                      <a:lnTo>
                        <a:pt x="271" y="588"/>
                      </a:lnTo>
                      <a:lnTo>
                        <a:pt x="272" y="597"/>
                      </a:lnTo>
                      <a:lnTo>
                        <a:pt x="273" y="598"/>
                      </a:lnTo>
                      <a:lnTo>
                        <a:pt x="274" y="608"/>
                      </a:lnTo>
                      <a:lnTo>
                        <a:pt x="287" y="642"/>
                      </a:lnTo>
                      <a:lnTo>
                        <a:pt x="288" y="662"/>
                      </a:lnTo>
                      <a:lnTo>
                        <a:pt x="289" y="667"/>
                      </a:lnTo>
                      <a:lnTo>
                        <a:pt x="295" y="662"/>
                      </a:lnTo>
                      <a:lnTo>
                        <a:pt x="299" y="666"/>
                      </a:lnTo>
                      <a:lnTo>
                        <a:pt x="299" y="688"/>
                      </a:lnTo>
                      <a:lnTo>
                        <a:pt x="295" y="725"/>
                      </a:lnTo>
                      <a:lnTo>
                        <a:pt x="283" y="771"/>
                      </a:lnTo>
                      <a:lnTo>
                        <a:pt x="285" y="782"/>
                      </a:lnTo>
                      <a:lnTo>
                        <a:pt x="289" y="774"/>
                      </a:lnTo>
                      <a:lnTo>
                        <a:pt x="295" y="764"/>
                      </a:lnTo>
                      <a:lnTo>
                        <a:pt x="295" y="768"/>
                      </a:lnTo>
                      <a:lnTo>
                        <a:pt x="293" y="781"/>
                      </a:lnTo>
                      <a:lnTo>
                        <a:pt x="288" y="792"/>
                      </a:lnTo>
                      <a:lnTo>
                        <a:pt x="273" y="811"/>
                      </a:lnTo>
                      <a:lnTo>
                        <a:pt x="258" y="822"/>
                      </a:lnTo>
                      <a:lnTo>
                        <a:pt x="240" y="829"/>
                      </a:lnTo>
                      <a:lnTo>
                        <a:pt x="228" y="830"/>
                      </a:lnTo>
                      <a:lnTo>
                        <a:pt x="192" y="843"/>
                      </a:lnTo>
                      <a:lnTo>
                        <a:pt x="183" y="849"/>
                      </a:lnTo>
                      <a:lnTo>
                        <a:pt x="176" y="855"/>
                      </a:lnTo>
                      <a:lnTo>
                        <a:pt x="166" y="861"/>
                      </a:lnTo>
                      <a:lnTo>
                        <a:pt x="156" y="863"/>
                      </a:lnTo>
                      <a:lnTo>
                        <a:pt x="151" y="868"/>
                      </a:lnTo>
                      <a:lnTo>
                        <a:pt x="144" y="881"/>
                      </a:lnTo>
                      <a:lnTo>
                        <a:pt x="135" y="893"/>
                      </a:lnTo>
                      <a:lnTo>
                        <a:pt x="134" y="893"/>
                      </a:lnTo>
                      <a:lnTo>
                        <a:pt x="142" y="900"/>
                      </a:lnTo>
                      <a:lnTo>
                        <a:pt x="148" y="910"/>
                      </a:lnTo>
                      <a:lnTo>
                        <a:pt x="154" y="905"/>
                      </a:lnTo>
                      <a:lnTo>
                        <a:pt x="158" y="899"/>
                      </a:lnTo>
                      <a:lnTo>
                        <a:pt x="154" y="937"/>
                      </a:lnTo>
                      <a:lnTo>
                        <a:pt x="148" y="936"/>
                      </a:lnTo>
                      <a:lnTo>
                        <a:pt x="112" y="936"/>
                      </a:lnTo>
                      <a:lnTo>
                        <a:pt x="110" y="908"/>
                      </a:lnTo>
                      <a:lnTo>
                        <a:pt x="110" y="887"/>
                      </a:lnTo>
                      <a:lnTo>
                        <a:pt x="108" y="879"/>
                      </a:lnTo>
                      <a:lnTo>
                        <a:pt x="105" y="786"/>
                      </a:lnTo>
                      <a:lnTo>
                        <a:pt x="92" y="742"/>
                      </a:lnTo>
                      <a:lnTo>
                        <a:pt x="86" y="710"/>
                      </a:lnTo>
                      <a:lnTo>
                        <a:pt x="84" y="689"/>
                      </a:lnTo>
                      <a:lnTo>
                        <a:pt x="85" y="688"/>
                      </a:lnTo>
                      <a:lnTo>
                        <a:pt x="85" y="673"/>
                      </a:lnTo>
                      <a:lnTo>
                        <a:pt x="89" y="661"/>
                      </a:lnTo>
                      <a:lnTo>
                        <a:pt x="95" y="651"/>
                      </a:lnTo>
                      <a:lnTo>
                        <a:pt x="106" y="644"/>
                      </a:lnTo>
                      <a:lnTo>
                        <a:pt x="113" y="636"/>
                      </a:lnTo>
                      <a:lnTo>
                        <a:pt x="132" y="602"/>
                      </a:lnTo>
                      <a:lnTo>
                        <a:pt x="139" y="571"/>
                      </a:lnTo>
                      <a:lnTo>
                        <a:pt x="156" y="535"/>
                      </a:lnTo>
                      <a:lnTo>
                        <a:pt x="153" y="508"/>
                      </a:lnTo>
                      <a:lnTo>
                        <a:pt x="148" y="495"/>
                      </a:lnTo>
                      <a:lnTo>
                        <a:pt x="146" y="478"/>
                      </a:lnTo>
                      <a:lnTo>
                        <a:pt x="156" y="459"/>
                      </a:lnTo>
                      <a:lnTo>
                        <a:pt x="158" y="451"/>
                      </a:lnTo>
                      <a:lnTo>
                        <a:pt x="162" y="435"/>
                      </a:lnTo>
                      <a:lnTo>
                        <a:pt x="161" y="424"/>
                      </a:lnTo>
                      <a:lnTo>
                        <a:pt x="162" y="389"/>
                      </a:lnTo>
                      <a:lnTo>
                        <a:pt x="158" y="367"/>
                      </a:lnTo>
                      <a:lnTo>
                        <a:pt x="154" y="357"/>
                      </a:lnTo>
                      <a:lnTo>
                        <a:pt x="153" y="344"/>
                      </a:lnTo>
                      <a:lnTo>
                        <a:pt x="144" y="334"/>
                      </a:lnTo>
                      <a:lnTo>
                        <a:pt x="113" y="323"/>
                      </a:lnTo>
                      <a:lnTo>
                        <a:pt x="85" y="311"/>
                      </a:lnTo>
                      <a:lnTo>
                        <a:pt x="70" y="307"/>
                      </a:lnTo>
                      <a:lnTo>
                        <a:pt x="56" y="303"/>
                      </a:lnTo>
                      <a:lnTo>
                        <a:pt x="33" y="305"/>
                      </a:lnTo>
                      <a:lnTo>
                        <a:pt x="15" y="303"/>
                      </a:lnTo>
                      <a:lnTo>
                        <a:pt x="15" y="284"/>
                      </a:lnTo>
                      <a:lnTo>
                        <a:pt x="10" y="281"/>
                      </a:lnTo>
                      <a:lnTo>
                        <a:pt x="8" y="269"/>
                      </a:lnTo>
                      <a:lnTo>
                        <a:pt x="0" y="253"/>
                      </a:lnTo>
                      <a:lnTo>
                        <a:pt x="165" y="196"/>
                      </a:lnTo>
                      <a:lnTo>
                        <a:pt x="174" y="195"/>
                      </a:lnTo>
                      <a:lnTo>
                        <a:pt x="175" y="198"/>
                      </a:lnTo>
                      <a:lnTo>
                        <a:pt x="181" y="200"/>
                      </a:lnTo>
                      <a:lnTo>
                        <a:pt x="188" y="216"/>
                      </a:lnTo>
                      <a:lnTo>
                        <a:pt x="198" y="226"/>
                      </a:lnTo>
                      <a:lnTo>
                        <a:pt x="202" y="226"/>
                      </a:lnTo>
                      <a:lnTo>
                        <a:pt x="210" y="224"/>
                      </a:lnTo>
                      <a:lnTo>
                        <a:pt x="240" y="220"/>
                      </a:lnTo>
                      <a:lnTo>
                        <a:pt x="244" y="221"/>
                      </a:lnTo>
                      <a:lnTo>
                        <a:pt x="247" y="226"/>
                      </a:lnTo>
                      <a:lnTo>
                        <a:pt x="251" y="239"/>
                      </a:lnTo>
                      <a:lnTo>
                        <a:pt x="252" y="247"/>
                      </a:lnTo>
                      <a:lnTo>
                        <a:pt x="253" y="265"/>
                      </a:lnTo>
                      <a:lnTo>
                        <a:pt x="251" y="273"/>
                      </a:lnTo>
                      <a:lnTo>
                        <a:pt x="245" y="280"/>
                      </a:lnTo>
                      <a:lnTo>
                        <a:pt x="246" y="286"/>
                      </a:lnTo>
                      <a:lnTo>
                        <a:pt x="240" y="291"/>
                      </a:lnTo>
                      <a:lnTo>
                        <a:pt x="236" y="302"/>
                      </a:lnTo>
                      <a:lnTo>
                        <a:pt x="240" y="306"/>
                      </a:lnTo>
                      <a:lnTo>
                        <a:pt x="245" y="322"/>
                      </a:lnTo>
                      <a:lnTo>
                        <a:pt x="248" y="325"/>
                      </a:lnTo>
                      <a:lnTo>
                        <a:pt x="252" y="327"/>
                      </a:lnTo>
                      <a:lnTo>
                        <a:pt x="255" y="332"/>
                      </a:lnTo>
                      <a:lnTo>
                        <a:pt x="263" y="341"/>
                      </a:lnTo>
                      <a:lnTo>
                        <a:pt x="268" y="348"/>
                      </a:lnTo>
                      <a:lnTo>
                        <a:pt x="272" y="350"/>
                      </a:lnTo>
                      <a:lnTo>
                        <a:pt x="279" y="351"/>
                      </a:lnTo>
                      <a:lnTo>
                        <a:pt x="283" y="356"/>
                      </a:lnTo>
                      <a:lnTo>
                        <a:pt x="283" y="360"/>
                      </a:lnTo>
                      <a:lnTo>
                        <a:pt x="278" y="366"/>
                      </a:lnTo>
                      <a:lnTo>
                        <a:pt x="279" y="368"/>
                      </a:lnTo>
                      <a:lnTo>
                        <a:pt x="291" y="368"/>
                      </a:lnTo>
                      <a:lnTo>
                        <a:pt x="293" y="367"/>
                      </a:lnTo>
                      <a:lnTo>
                        <a:pt x="291" y="357"/>
                      </a:lnTo>
                      <a:lnTo>
                        <a:pt x="293" y="351"/>
                      </a:lnTo>
                      <a:lnTo>
                        <a:pt x="290" y="346"/>
                      </a:lnTo>
                      <a:lnTo>
                        <a:pt x="287" y="343"/>
                      </a:lnTo>
                      <a:lnTo>
                        <a:pt x="287" y="337"/>
                      </a:lnTo>
                      <a:lnTo>
                        <a:pt x="290" y="329"/>
                      </a:lnTo>
                      <a:lnTo>
                        <a:pt x="290" y="325"/>
                      </a:lnTo>
                      <a:lnTo>
                        <a:pt x="291" y="322"/>
                      </a:lnTo>
                      <a:lnTo>
                        <a:pt x="304" y="314"/>
                      </a:lnTo>
                      <a:lnTo>
                        <a:pt x="310" y="313"/>
                      </a:lnTo>
                      <a:lnTo>
                        <a:pt x="316" y="311"/>
                      </a:lnTo>
                      <a:lnTo>
                        <a:pt x="320" y="305"/>
                      </a:lnTo>
                      <a:lnTo>
                        <a:pt x="321" y="284"/>
                      </a:lnTo>
                      <a:lnTo>
                        <a:pt x="323" y="276"/>
                      </a:lnTo>
                      <a:lnTo>
                        <a:pt x="320" y="262"/>
                      </a:lnTo>
                      <a:lnTo>
                        <a:pt x="323" y="252"/>
                      </a:lnTo>
                      <a:lnTo>
                        <a:pt x="326" y="244"/>
                      </a:lnTo>
                      <a:lnTo>
                        <a:pt x="323" y="232"/>
                      </a:lnTo>
                      <a:lnTo>
                        <a:pt x="318" y="225"/>
                      </a:lnTo>
                      <a:lnTo>
                        <a:pt x="305" y="212"/>
                      </a:lnTo>
                      <a:lnTo>
                        <a:pt x="299" y="203"/>
                      </a:lnTo>
                      <a:lnTo>
                        <a:pt x="284" y="184"/>
                      </a:lnTo>
                      <a:lnTo>
                        <a:pt x="274" y="177"/>
                      </a:lnTo>
                      <a:lnTo>
                        <a:pt x="267" y="167"/>
                      </a:lnTo>
                      <a:lnTo>
                        <a:pt x="266" y="167"/>
                      </a:lnTo>
                      <a:lnTo>
                        <a:pt x="263" y="156"/>
                      </a:lnTo>
                      <a:lnTo>
                        <a:pt x="263" y="146"/>
                      </a:lnTo>
                      <a:lnTo>
                        <a:pt x="262" y="138"/>
                      </a:lnTo>
                      <a:lnTo>
                        <a:pt x="262" y="123"/>
                      </a:lnTo>
                      <a:lnTo>
                        <a:pt x="258" y="115"/>
                      </a:lnTo>
                      <a:lnTo>
                        <a:pt x="258" y="107"/>
                      </a:lnTo>
                      <a:lnTo>
                        <a:pt x="262" y="92"/>
                      </a:lnTo>
                      <a:lnTo>
                        <a:pt x="269" y="76"/>
                      </a:lnTo>
                      <a:lnTo>
                        <a:pt x="273" y="58"/>
                      </a:lnTo>
                      <a:lnTo>
                        <a:pt x="314" y="59"/>
                      </a:lnTo>
                      <a:lnTo>
                        <a:pt x="317" y="58"/>
                      </a:lnTo>
                      <a:lnTo>
                        <a:pt x="323" y="53"/>
                      </a:lnTo>
                      <a:lnTo>
                        <a:pt x="331" y="53"/>
                      </a:lnTo>
                      <a:lnTo>
                        <a:pt x="338" y="55"/>
                      </a:lnTo>
                      <a:lnTo>
                        <a:pt x="344" y="61"/>
                      </a:lnTo>
                      <a:lnTo>
                        <a:pt x="349" y="65"/>
                      </a:lnTo>
                      <a:lnTo>
                        <a:pt x="354" y="66"/>
                      </a:lnTo>
                      <a:lnTo>
                        <a:pt x="361" y="64"/>
                      </a:lnTo>
                      <a:lnTo>
                        <a:pt x="370" y="64"/>
                      </a:lnTo>
                      <a:lnTo>
                        <a:pt x="381" y="56"/>
                      </a:lnTo>
                      <a:lnTo>
                        <a:pt x="412" y="58"/>
                      </a:lnTo>
                      <a:lnTo>
                        <a:pt x="419" y="58"/>
                      </a:lnTo>
                      <a:lnTo>
                        <a:pt x="423" y="56"/>
                      </a:lnTo>
                      <a:lnTo>
                        <a:pt x="436" y="43"/>
                      </a:lnTo>
                      <a:lnTo>
                        <a:pt x="450" y="42"/>
                      </a:lnTo>
                      <a:lnTo>
                        <a:pt x="459" y="39"/>
                      </a:lnTo>
                      <a:lnTo>
                        <a:pt x="472" y="45"/>
                      </a:lnTo>
                      <a:lnTo>
                        <a:pt x="482" y="45"/>
                      </a:lnTo>
                      <a:lnTo>
                        <a:pt x="490" y="44"/>
                      </a:lnTo>
                      <a:lnTo>
                        <a:pt x="524" y="32"/>
                      </a:lnTo>
                      <a:lnTo>
                        <a:pt x="543" y="27"/>
                      </a:lnTo>
                      <a:lnTo>
                        <a:pt x="547" y="25"/>
                      </a:lnTo>
                      <a:lnTo>
                        <a:pt x="562" y="11"/>
                      </a:lnTo>
                      <a:lnTo>
                        <a:pt x="576" y="1"/>
                      </a:lnTo>
                      <a:lnTo>
                        <a:pt x="580" y="0"/>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218" name="Freeform 33"/>
                <p:cNvSpPr>
                  <a:spLocks noChangeAspect="1"/>
                </p:cNvSpPr>
                <p:nvPr/>
              </p:nvSpPr>
              <p:spPr bwMode="gray">
                <a:xfrm>
                  <a:off x="5104605" y="4004022"/>
                  <a:ext cx="165100" cy="169863"/>
                </a:xfrm>
                <a:custGeom>
                  <a:avLst/>
                  <a:gdLst/>
                  <a:ahLst/>
                  <a:cxnLst>
                    <a:cxn ang="0">
                      <a:pos x="0" y="356"/>
                    </a:cxn>
                    <a:cxn ang="0">
                      <a:pos x="0" y="244"/>
                    </a:cxn>
                    <a:cxn ang="0">
                      <a:pos x="56" y="206"/>
                    </a:cxn>
                    <a:cxn ang="0">
                      <a:pos x="56" y="93"/>
                    </a:cxn>
                    <a:cxn ang="0">
                      <a:pos x="61" y="35"/>
                    </a:cxn>
                    <a:cxn ang="0">
                      <a:pos x="158" y="17"/>
                    </a:cxn>
                    <a:cxn ang="0">
                      <a:pos x="181" y="18"/>
                    </a:cxn>
                    <a:cxn ang="0">
                      <a:pos x="199" y="34"/>
                    </a:cxn>
                    <a:cxn ang="0">
                      <a:pos x="208" y="41"/>
                    </a:cxn>
                    <a:cxn ang="0">
                      <a:pos x="233" y="18"/>
                    </a:cxn>
                    <a:cxn ang="0">
                      <a:pos x="265" y="6"/>
                    </a:cxn>
                    <a:cxn ang="0">
                      <a:pos x="283" y="0"/>
                    </a:cxn>
                    <a:cxn ang="0">
                      <a:pos x="291" y="11"/>
                    </a:cxn>
                    <a:cxn ang="0">
                      <a:pos x="307" y="39"/>
                    </a:cxn>
                    <a:cxn ang="0">
                      <a:pos x="319" y="60"/>
                    </a:cxn>
                    <a:cxn ang="0">
                      <a:pos x="339" y="93"/>
                    </a:cxn>
                    <a:cxn ang="0">
                      <a:pos x="385" y="127"/>
                    </a:cxn>
                    <a:cxn ang="0">
                      <a:pos x="407" y="151"/>
                    </a:cxn>
                    <a:cxn ang="0">
                      <a:pos x="431" y="164"/>
                    </a:cxn>
                    <a:cxn ang="0">
                      <a:pos x="434" y="205"/>
                    </a:cxn>
                    <a:cxn ang="0">
                      <a:pos x="449" y="227"/>
                    </a:cxn>
                    <a:cxn ang="0">
                      <a:pos x="470" y="234"/>
                    </a:cxn>
                    <a:cxn ang="0">
                      <a:pos x="497" y="240"/>
                    </a:cxn>
                    <a:cxn ang="0">
                      <a:pos x="518" y="253"/>
                    </a:cxn>
                    <a:cxn ang="0">
                      <a:pos x="506" y="261"/>
                    </a:cxn>
                    <a:cxn ang="0">
                      <a:pos x="454" y="288"/>
                    </a:cxn>
                    <a:cxn ang="0">
                      <a:pos x="418" y="318"/>
                    </a:cxn>
                    <a:cxn ang="0">
                      <a:pos x="388" y="352"/>
                    </a:cxn>
                    <a:cxn ang="0">
                      <a:pos x="344" y="396"/>
                    </a:cxn>
                    <a:cxn ang="0">
                      <a:pos x="314" y="449"/>
                    </a:cxn>
                    <a:cxn ang="0">
                      <a:pos x="301" y="459"/>
                    </a:cxn>
                    <a:cxn ang="0">
                      <a:pos x="265" y="466"/>
                    </a:cxn>
                    <a:cxn ang="0">
                      <a:pos x="227" y="452"/>
                    </a:cxn>
                    <a:cxn ang="0">
                      <a:pos x="201" y="445"/>
                    </a:cxn>
                    <a:cxn ang="0">
                      <a:pos x="170" y="469"/>
                    </a:cxn>
                    <a:cxn ang="0">
                      <a:pos x="161" y="485"/>
                    </a:cxn>
                    <a:cxn ang="0">
                      <a:pos x="140" y="503"/>
                    </a:cxn>
                    <a:cxn ang="0">
                      <a:pos x="125" y="525"/>
                    </a:cxn>
                    <a:cxn ang="0">
                      <a:pos x="72" y="533"/>
                    </a:cxn>
                    <a:cxn ang="0">
                      <a:pos x="46" y="528"/>
                    </a:cxn>
                    <a:cxn ang="0">
                      <a:pos x="50" y="498"/>
                    </a:cxn>
                    <a:cxn ang="0">
                      <a:pos x="52" y="479"/>
                    </a:cxn>
                    <a:cxn ang="0">
                      <a:pos x="44" y="449"/>
                    </a:cxn>
                    <a:cxn ang="0">
                      <a:pos x="25" y="429"/>
                    </a:cxn>
                    <a:cxn ang="0">
                      <a:pos x="11" y="415"/>
                    </a:cxn>
                    <a:cxn ang="0">
                      <a:pos x="0" y="409"/>
                    </a:cxn>
                  </a:cxnLst>
                  <a:rect l="0" t="0" r="r" b="b"/>
                  <a:pathLst>
                    <a:path w="518" h="534">
                      <a:moveTo>
                        <a:pt x="0" y="409"/>
                      </a:moveTo>
                      <a:lnTo>
                        <a:pt x="0" y="356"/>
                      </a:lnTo>
                      <a:lnTo>
                        <a:pt x="0" y="298"/>
                      </a:lnTo>
                      <a:lnTo>
                        <a:pt x="0" y="244"/>
                      </a:lnTo>
                      <a:lnTo>
                        <a:pt x="56" y="244"/>
                      </a:lnTo>
                      <a:lnTo>
                        <a:pt x="56" y="206"/>
                      </a:lnTo>
                      <a:lnTo>
                        <a:pt x="56" y="149"/>
                      </a:lnTo>
                      <a:lnTo>
                        <a:pt x="56" y="93"/>
                      </a:lnTo>
                      <a:lnTo>
                        <a:pt x="56" y="40"/>
                      </a:lnTo>
                      <a:lnTo>
                        <a:pt x="61" y="35"/>
                      </a:lnTo>
                      <a:lnTo>
                        <a:pt x="141" y="20"/>
                      </a:lnTo>
                      <a:lnTo>
                        <a:pt x="158" y="17"/>
                      </a:lnTo>
                      <a:lnTo>
                        <a:pt x="164" y="17"/>
                      </a:lnTo>
                      <a:lnTo>
                        <a:pt x="181" y="18"/>
                      </a:lnTo>
                      <a:lnTo>
                        <a:pt x="192" y="22"/>
                      </a:lnTo>
                      <a:lnTo>
                        <a:pt x="199" y="34"/>
                      </a:lnTo>
                      <a:lnTo>
                        <a:pt x="202" y="49"/>
                      </a:lnTo>
                      <a:lnTo>
                        <a:pt x="208" y="41"/>
                      </a:lnTo>
                      <a:lnTo>
                        <a:pt x="217" y="30"/>
                      </a:lnTo>
                      <a:lnTo>
                        <a:pt x="233" y="18"/>
                      </a:lnTo>
                      <a:lnTo>
                        <a:pt x="260" y="12"/>
                      </a:lnTo>
                      <a:lnTo>
                        <a:pt x="265" y="6"/>
                      </a:lnTo>
                      <a:lnTo>
                        <a:pt x="272" y="1"/>
                      </a:lnTo>
                      <a:lnTo>
                        <a:pt x="283" y="0"/>
                      </a:lnTo>
                      <a:lnTo>
                        <a:pt x="291" y="2"/>
                      </a:lnTo>
                      <a:lnTo>
                        <a:pt x="291" y="11"/>
                      </a:lnTo>
                      <a:lnTo>
                        <a:pt x="294" y="17"/>
                      </a:lnTo>
                      <a:lnTo>
                        <a:pt x="307" y="39"/>
                      </a:lnTo>
                      <a:lnTo>
                        <a:pt x="317" y="49"/>
                      </a:lnTo>
                      <a:lnTo>
                        <a:pt x="319" y="60"/>
                      </a:lnTo>
                      <a:lnTo>
                        <a:pt x="325" y="74"/>
                      </a:lnTo>
                      <a:lnTo>
                        <a:pt x="339" y="93"/>
                      </a:lnTo>
                      <a:lnTo>
                        <a:pt x="368" y="124"/>
                      </a:lnTo>
                      <a:lnTo>
                        <a:pt x="385" y="127"/>
                      </a:lnTo>
                      <a:lnTo>
                        <a:pt x="398" y="137"/>
                      </a:lnTo>
                      <a:lnTo>
                        <a:pt x="407" y="151"/>
                      </a:lnTo>
                      <a:lnTo>
                        <a:pt x="420" y="154"/>
                      </a:lnTo>
                      <a:lnTo>
                        <a:pt x="431" y="164"/>
                      </a:lnTo>
                      <a:lnTo>
                        <a:pt x="431" y="185"/>
                      </a:lnTo>
                      <a:lnTo>
                        <a:pt x="434" y="205"/>
                      </a:lnTo>
                      <a:lnTo>
                        <a:pt x="441" y="218"/>
                      </a:lnTo>
                      <a:lnTo>
                        <a:pt x="449" y="227"/>
                      </a:lnTo>
                      <a:lnTo>
                        <a:pt x="458" y="232"/>
                      </a:lnTo>
                      <a:lnTo>
                        <a:pt x="470" y="234"/>
                      </a:lnTo>
                      <a:lnTo>
                        <a:pt x="484" y="234"/>
                      </a:lnTo>
                      <a:lnTo>
                        <a:pt x="497" y="240"/>
                      </a:lnTo>
                      <a:lnTo>
                        <a:pt x="507" y="244"/>
                      </a:lnTo>
                      <a:lnTo>
                        <a:pt x="518" y="253"/>
                      </a:lnTo>
                      <a:lnTo>
                        <a:pt x="517" y="256"/>
                      </a:lnTo>
                      <a:lnTo>
                        <a:pt x="506" y="261"/>
                      </a:lnTo>
                      <a:lnTo>
                        <a:pt x="492" y="270"/>
                      </a:lnTo>
                      <a:lnTo>
                        <a:pt x="454" y="288"/>
                      </a:lnTo>
                      <a:lnTo>
                        <a:pt x="438" y="305"/>
                      </a:lnTo>
                      <a:lnTo>
                        <a:pt x="418" y="318"/>
                      </a:lnTo>
                      <a:lnTo>
                        <a:pt x="399" y="336"/>
                      </a:lnTo>
                      <a:lnTo>
                        <a:pt x="388" y="352"/>
                      </a:lnTo>
                      <a:lnTo>
                        <a:pt x="371" y="377"/>
                      </a:lnTo>
                      <a:lnTo>
                        <a:pt x="344" y="396"/>
                      </a:lnTo>
                      <a:lnTo>
                        <a:pt x="329" y="415"/>
                      </a:lnTo>
                      <a:lnTo>
                        <a:pt x="314" y="449"/>
                      </a:lnTo>
                      <a:lnTo>
                        <a:pt x="309" y="455"/>
                      </a:lnTo>
                      <a:lnTo>
                        <a:pt x="301" y="459"/>
                      </a:lnTo>
                      <a:lnTo>
                        <a:pt x="290" y="460"/>
                      </a:lnTo>
                      <a:lnTo>
                        <a:pt x="265" y="466"/>
                      </a:lnTo>
                      <a:lnTo>
                        <a:pt x="250" y="465"/>
                      </a:lnTo>
                      <a:lnTo>
                        <a:pt x="227" y="452"/>
                      </a:lnTo>
                      <a:lnTo>
                        <a:pt x="215" y="447"/>
                      </a:lnTo>
                      <a:lnTo>
                        <a:pt x="201" y="445"/>
                      </a:lnTo>
                      <a:lnTo>
                        <a:pt x="189" y="449"/>
                      </a:lnTo>
                      <a:lnTo>
                        <a:pt x="170" y="469"/>
                      </a:lnTo>
                      <a:lnTo>
                        <a:pt x="163" y="477"/>
                      </a:lnTo>
                      <a:lnTo>
                        <a:pt x="161" y="485"/>
                      </a:lnTo>
                      <a:lnTo>
                        <a:pt x="152" y="496"/>
                      </a:lnTo>
                      <a:lnTo>
                        <a:pt x="140" y="503"/>
                      </a:lnTo>
                      <a:lnTo>
                        <a:pt x="135" y="508"/>
                      </a:lnTo>
                      <a:lnTo>
                        <a:pt x="125" y="525"/>
                      </a:lnTo>
                      <a:lnTo>
                        <a:pt x="90" y="534"/>
                      </a:lnTo>
                      <a:lnTo>
                        <a:pt x="72" y="533"/>
                      </a:lnTo>
                      <a:lnTo>
                        <a:pt x="56" y="530"/>
                      </a:lnTo>
                      <a:lnTo>
                        <a:pt x="46" y="528"/>
                      </a:lnTo>
                      <a:lnTo>
                        <a:pt x="43" y="519"/>
                      </a:lnTo>
                      <a:lnTo>
                        <a:pt x="50" y="498"/>
                      </a:lnTo>
                      <a:lnTo>
                        <a:pt x="52" y="485"/>
                      </a:lnTo>
                      <a:lnTo>
                        <a:pt x="52" y="479"/>
                      </a:lnTo>
                      <a:lnTo>
                        <a:pt x="51" y="461"/>
                      </a:lnTo>
                      <a:lnTo>
                        <a:pt x="44" y="449"/>
                      </a:lnTo>
                      <a:lnTo>
                        <a:pt x="30" y="438"/>
                      </a:lnTo>
                      <a:lnTo>
                        <a:pt x="25" y="429"/>
                      </a:lnTo>
                      <a:lnTo>
                        <a:pt x="13" y="418"/>
                      </a:lnTo>
                      <a:lnTo>
                        <a:pt x="11" y="415"/>
                      </a:lnTo>
                      <a:lnTo>
                        <a:pt x="5" y="409"/>
                      </a:lnTo>
                      <a:lnTo>
                        <a:pt x="0" y="409"/>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219" name="Freeform 34"/>
                <p:cNvSpPr>
                  <a:spLocks noChangeAspect="1"/>
                </p:cNvSpPr>
                <p:nvPr/>
              </p:nvSpPr>
              <p:spPr bwMode="gray">
                <a:xfrm>
                  <a:off x="4498181" y="3470622"/>
                  <a:ext cx="128588" cy="96838"/>
                </a:xfrm>
                <a:custGeom>
                  <a:avLst/>
                  <a:gdLst/>
                  <a:ahLst/>
                  <a:cxnLst>
                    <a:cxn ang="0">
                      <a:pos x="174" y="17"/>
                    </a:cxn>
                    <a:cxn ang="0">
                      <a:pos x="146" y="18"/>
                    </a:cxn>
                    <a:cxn ang="0">
                      <a:pos x="119" y="11"/>
                    </a:cxn>
                    <a:cxn ang="0">
                      <a:pos x="101" y="3"/>
                    </a:cxn>
                    <a:cxn ang="0">
                      <a:pos x="80" y="14"/>
                    </a:cxn>
                    <a:cxn ang="0">
                      <a:pos x="67" y="27"/>
                    </a:cxn>
                    <a:cxn ang="0">
                      <a:pos x="69" y="57"/>
                    </a:cxn>
                    <a:cxn ang="0">
                      <a:pos x="17" y="81"/>
                    </a:cxn>
                    <a:cxn ang="0">
                      <a:pos x="1" y="109"/>
                    </a:cxn>
                    <a:cxn ang="0">
                      <a:pos x="17" y="100"/>
                    </a:cxn>
                    <a:cxn ang="0">
                      <a:pos x="31" y="128"/>
                    </a:cxn>
                    <a:cxn ang="0">
                      <a:pos x="66" y="159"/>
                    </a:cxn>
                    <a:cxn ang="0">
                      <a:pos x="88" y="190"/>
                    </a:cxn>
                    <a:cxn ang="0">
                      <a:pos x="104" y="203"/>
                    </a:cxn>
                    <a:cxn ang="0">
                      <a:pos x="124" y="191"/>
                    </a:cxn>
                    <a:cxn ang="0">
                      <a:pos x="142" y="168"/>
                    </a:cxn>
                    <a:cxn ang="0">
                      <a:pos x="161" y="159"/>
                    </a:cxn>
                    <a:cxn ang="0">
                      <a:pos x="211" y="153"/>
                    </a:cxn>
                    <a:cxn ang="0">
                      <a:pos x="230" y="175"/>
                    </a:cxn>
                    <a:cxn ang="0">
                      <a:pos x="241" y="187"/>
                    </a:cxn>
                    <a:cxn ang="0">
                      <a:pos x="241" y="202"/>
                    </a:cxn>
                    <a:cxn ang="0">
                      <a:pos x="249" y="223"/>
                    </a:cxn>
                    <a:cxn ang="0">
                      <a:pos x="252" y="239"/>
                    </a:cxn>
                    <a:cxn ang="0">
                      <a:pos x="264" y="240"/>
                    </a:cxn>
                    <a:cxn ang="0">
                      <a:pos x="281" y="238"/>
                    </a:cxn>
                    <a:cxn ang="0">
                      <a:pos x="297" y="239"/>
                    </a:cxn>
                    <a:cxn ang="0">
                      <a:pos x="313" y="273"/>
                    </a:cxn>
                    <a:cxn ang="0">
                      <a:pos x="306" y="298"/>
                    </a:cxn>
                    <a:cxn ang="0">
                      <a:pos x="327" y="307"/>
                    </a:cxn>
                    <a:cxn ang="0">
                      <a:pos x="348" y="292"/>
                    </a:cxn>
                    <a:cxn ang="0">
                      <a:pos x="365" y="286"/>
                    </a:cxn>
                    <a:cxn ang="0">
                      <a:pos x="384" y="262"/>
                    </a:cxn>
                    <a:cxn ang="0">
                      <a:pos x="386" y="251"/>
                    </a:cxn>
                    <a:cxn ang="0">
                      <a:pos x="375" y="239"/>
                    </a:cxn>
                    <a:cxn ang="0">
                      <a:pos x="394" y="239"/>
                    </a:cxn>
                    <a:cxn ang="0">
                      <a:pos x="403" y="235"/>
                    </a:cxn>
                    <a:cxn ang="0">
                      <a:pos x="393" y="219"/>
                    </a:cxn>
                    <a:cxn ang="0">
                      <a:pos x="400" y="203"/>
                    </a:cxn>
                    <a:cxn ang="0">
                      <a:pos x="380" y="183"/>
                    </a:cxn>
                    <a:cxn ang="0">
                      <a:pos x="382" y="149"/>
                    </a:cxn>
                    <a:cxn ang="0">
                      <a:pos x="382" y="131"/>
                    </a:cxn>
                    <a:cxn ang="0">
                      <a:pos x="370" y="93"/>
                    </a:cxn>
                    <a:cxn ang="0">
                      <a:pos x="351" y="92"/>
                    </a:cxn>
                    <a:cxn ang="0">
                      <a:pos x="364" y="79"/>
                    </a:cxn>
                    <a:cxn ang="0">
                      <a:pos x="357" y="70"/>
                    </a:cxn>
                    <a:cxn ang="0">
                      <a:pos x="343" y="41"/>
                    </a:cxn>
                    <a:cxn ang="0">
                      <a:pos x="334" y="28"/>
                    </a:cxn>
                    <a:cxn ang="0">
                      <a:pos x="328" y="12"/>
                    </a:cxn>
                    <a:cxn ang="0">
                      <a:pos x="312" y="12"/>
                    </a:cxn>
                    <a:cxn ang="0">
                      <a:pos x="294" y="38"/>
                    </a:cxn>
                    <a:cxn ang="0">
                      <a:pos x="255" y="33"/>
                    </a:cxn>
                    <a:cxn ang="0">
                      <a:pos x="230" y="30"/>
                    </a:cxn>
                    <a:cxn ang="0">
                      <a:pos x="208" y="39"/>
                    </a:cxn>
                    <a:cxn ang="0">
                      <a:pos x="203" y="19"/>
                    </a:cxn>
                  </a:cxnLst>
                  <a:rect l="0" t="0" r="r" b="b"/>
                  <a:pathLst>
                    <a:path w="404" h="307">
                      <a:moveTo>
                        <a:pt x="205" y="15"/>
                      </a:moveTo>
                      <a:lnTo>
                        <a:pt x="195" y="15"/>
                      </a:lnTo>
                      <a:lnTo>
                        <a:pt x="189" y="18"/>
                      </a:lnTo>
                      <a:lnTo>
                        <a:pt x="185" y="18"/>
                      </a:lnTo>
                      <a:lnTo>
                        <a:pt x="174" y="17"/>
                      </a:lnTo>
                      <a:lnTo>
                        <a:pt x="172" y="18"/>
                      </a:lnTo>
                      <a:lnTo>
                        <a:pt x="165" y="18"/>
                      </a:lnTo>
                      <a:lnTo>
                        <a:pt x="157" y="20"/>
                      </a:lnTo>
                      <a:lnTo>
                        <a:pt x="151" y="20"/>
                      </a:lnTo>
                      <a:lnTo>
                        <a:pt x="146" y="18"/>
                      </a:lnTo>
                      <a:lnTo>
                        <a:pt x="142" y="18"/>
                      </a:lnTo>
                      <a:lnTo>
                        <a:pt x="135" y="15"/>
                      </a:lnTo>
                      <a:lnTo>
                        <a:pt x="128" y="15"/>
                      </a:lnTo>
                      <a:lnTo>
                        <a:pt x="122" y="9"/>
                      </a:lnTo>
                      <a:lnTo>
                        <a:pt x="119" y="11"/>
                      </a:lnTo>
                      <a:lnTo>
                        <a:pt x="119" y="14"/>
                      </a:lnTo>
                      <a:lnTo>
                        <a:pt x="112" y="13"/>
                      </a:lnTo>
                      <a:lnTo>
                        <a:pt x="112" y="7"/>
                      </a:lnTo>
                      <a:lnTo>
                        <a:pt x="109" y="4"/>
                      </a:lnTo>
                      <a:lnTo>
                        <a:pt x="101" y="3"/>
                      </a:lnTo>
                      <a:lnTo>
                        <a:pt x="95" y="4"/>
                      </a:lnTo>
                      <a:lnTo>
                        <a:pt x="90" y="1"/>
                      </a:lnTo>
                      <a:lnTo>
                        <a:pt x="76" y="0"/>
                      </a:lnTo>
                      <a:lnTo>
                        <a:pt x="76" y="7"/>
                      </a:lnTo>
                      <a:lnTo>
                        <a:pt x="80" y="14"/>
                      </a:lnTo>
                      <a:lnTo>
                        <a:pt x="80" y="18"/>
                      </a:lnTo>
                      <a:lnTo>
                        <a:pt x="77" y="24"/>
                      </a:lnTo>
                      <a:lnTo>
                        <a:pt x="75" y="25"/>
                      </a:lnTo>
                      <a:lnTo>
                        <a:pt x="69" y="25"/>
                      </a:lnTo>
                      <a:lnTo>
                        <a:pt x="67" y="27"/>
                      </a:lnTo>
                      <a:lnTo>
                        <a:pt x="65" y="30"/>
                      </a:lnTo>
                      <a:lnTo>
                        <a:pt x="71" y="34"/>
                      </a:lnTo>
                      <a:lnTo>
                        <a:pt x="74" y="39"/>
                      </a:lnTo>
                      <a:lnTo>
                        <a:pt x="75" y="57"/>
                      </a:lnTo>
                      <a:lnTo>
                        <a:pt x="69" y="57"/>
                      </a:lnTo>
                      <a:lnTo>
                        <a:pt x="65" y="60"/>
                      </a:lnTo>
                      <a:lnTo>
                        <a:pt x="45" y="60"/>
                      </a:lnTo>
                      <a:lnTo>
                        <a:pt x="28" y="67"/>
                      </a:lnTo>
                      <a:lnTo>
                        <a:pt x="21" y="73"/>
                      </a:lnTo>
                      <a:lnTo>
                        <a:pt x="17" y="81"/>
                      </a:lnTo>
                      <a:lnTo>
                        <a:pt x="13" y="89"/>
                      </a:lnTo>
                      <a:lnTo>
                        <a:pt x="11" y="93"/>
                      </a:lnTo>
                      <a:lnTo>
                        <a:pt x="6" y="97"/>
                      </a:lnTo>
                      <a:lnTo>
                        <a:pt x="0" y="99"/>
                      </a:lnTo>
                      <a:lnTo>
                        <a:pt x="1" y="109"/>
                      </a:lnTo>
                      <a:lnTo>
                        <a:pt x="5" y="110"/>
                      </a:lnTo>
                      <a:lnTo>
                        <a:pt x="7" y="110"/>
                      </a:lnTo>
                      <a:lnTo>
                        <a:pt x="10" y="109"/>
                      </a:lnTo>
                      <a:lnTo>
                        <a:pt x="13" y="101"/>
                      </a:lnTo>
                      <a:lnTo>
                        <a:pt x="17" y="100"/>
                      </a:lnTo>
                      <a:lnTo>
                        <a:pt x="17" y="100"/>
                      </a:lnTo>
                      <a:lnTo>
                        <a:pt x="21" y="114"/>
                      </a:lnTo>
                      <a:lnTo>
                        <a:pt x="29" y="115"/>
                      </a:lnTo>
                      <a:lnTo>
                        <a:pt x="31" y="116"/>
                      </a:lnTo>
                      <a:lnTo>
                        <a:pt x="31" y="128"/>
                      </a:lnTo>
                      <a:lnTo>
                        <a:pt x="36" y="141"/>
                      </a:lnTo>
                      <a:lnTo>
                        <a:pt x="39" y="146"/>
                      </a:lnTo>
                      <a:lnTo>
                        <a:pt x="47" y="148"/>
                      </a:lnTo>
                      <a:lnTo>
                        <a:pt x="55" y="154"/>
                      </a:lnTo>
                      <a:lnTo>
                        <a:pt x="66" y="159"/>
                      </a:lnTo>
                      <a:lnTo>
                        <a:pt x="74" y="168"/>
                      </a:lnTo>
                      <a:lnTo>
                        <a:pt x="75" y="179"/>
                      </a:lnTo>
                      <a:lnTo>
                        <a:pt x="83" y="183"/>
                      </a:lnTo>
                      <a:lnTo>
                        <a:pt x="86" y="187"/>
                      </a:lnTo>
                      <a:lnTo>
                        <a:pt x="88" y="190"/>
                      </a:lnTo>
                      <a:lnTo>
                        <a:pt x="88" y="192"/>
                      </a:lnTo>
                      <a:lnTo>
                        <a:pt x="93" y="195"/>
                      </a:lnTo>
                      <a:lnTo>
                        <a:pt x="97" y="200"/>
                      </a:lnTo>
                      <a:lnTo>
                        <a:pt x="98" y="201"/>
                      </a:lnTo>
                      <a:lnTo>
                        <a:pt x="104" y="203"/>
                      </a:lnTo>
                      <a:lnTo>
                        <a:pt x="110" y="203"/>
                      </a:lnTo>
                      <a:lnTo>
                        <a:pt x="113" y="202"/>
                      </a:lnTo>
                      <a:lnTo>
                        <a:pt x="115" y="201"/>
                      </a:lnTo>
                      <a:lnTo>
                        <a:pt x="119" y="191"/>
                      </a:lnTo>
                      <a:lnTo>
                        <a:pt x="124" y="191"/>
                      </a:lnTo>
                      <a:lnTo>
                        <a:pt x="128" y="189"/>
                      </a:lnTo>
                      <a:lnTo>
                        <a:pt x="128" y="184"/>
                      </a:lnTo>
                      <a:lnTo>
                        <a:pt x="133" y="183"/>
                      </a:lnTo>
                      <a:lnTo>
                        <a:pt x="139" y="175"/>
                      </a:lnTo>
                      <a:lnTo>
                        <a:pt x="142" y="168"/>
                      </a:lnTo>
                      <a:lnTo>
                        <a:pt x="141" y="159"/>
                      </a:lnTo>
                      <a:lnTo>
                        <a:pt x="145" y="158"/>
                      </a:lnTo>
                      <a:lnTo>
                        <a:pt x="153" y="157"/>
                      </a:lnTo>
                      <a:lnTo>
                        <a:pt x="157" y="159"/>
                      </a:lnTo>
                      <a:lnTo>
                        <a:pt x="161" y="159"/>
                      </a:lnTo>
                      <a:lnTo>
                        <a:pt x="166" y="157"/>
                      </a:lnTo>
                      <a:lnTo>
                        <a:pt x="172" y="157"/>
                      </a:lnTo>
                      <a:lnTo>
                        <a:pt x="172" y="152"/>
                      </a:lnTo>
                      <a:lnTo>
                        <a:pt x="198" y="152"/>
                      </a:lnTo>
                      <a:lnTo>
                        <a:pt x="211" y="153"/>
                      </a:lnTo>
                      <a:lnTo>
                        <a:pt x="215" y="160"/>
                      </a:lnTo>
                      <a:lnTo>
                        <a:pt x="221" y="164"/>
                      </a:lnTo>
                      <a:lnTo>
                        <a:pt x="225" y="169"/>
                      </a:lnTo>
                      <a:lnTo>
                        <a:pt x="230" y="173"/>
                      </a:lnTo>
                      <a:lnTo>
                        <a:pt x="230" y="175"/>
                      </a:lnTo>
                      <a:lnTo>
                        <a:pt x="232" y="179"/>
                      </a:lnTo>
                      <a:lnTo>
                        <a:pt x="231" y="181"/>
                      </a:lnTo>
                      <a:lnTo>
                        <a:pt x="231" y="184"/>
                      </a:lnTo>
                      <a:lnTo>
                        <a:pt x="238" y="186"/>
                      </a:lnTo>
                      <a:lnTo>
                        <a:pt x="241" y="187"/>
                      </a:lnTo>
                      <a:lnTo>
                        <a:pt x="241" y="190"/>
                      </a:lnTo>
                      <a:lnTo>
                        <a:pt x="239" y="192"/>
                      </a:lnTo>
                      <a:lnTo>
                        <a:pt x="241" y="197"/>
                      </a:lnTo>
                      <a:lnTo>
                        <a:pt x="239" y="197"/>
                      </a:lnTo>
                      <a:lnTo>
                        <a:pt x="241" y="202"/>
                      </a:lnTo>
                      <a:lnTo>
                        <a:pt x="242" y="205"/>
                      </a:lnTo>
                      <a:lnTo>
                        <a:pt x="247" y="208"/>
                      </a:lnTo>
                      <a:lnTo>
                        <a:pt x="248" y="212"/>
                      </a:lnTo>
                      <a:lnTo>
                        <a:pt x="251" y="222"/>
                      </a:lnTo>
                      <a:lnTo>
                        <a:pt x="249" y="223"/>
                      </a:lnTo>
                      <a:lnTo>
                        <a:pt x="244" y="226"/>
                      </a:lnTo>
                      <a:lnTo>
                        <a:pt x="242" y="237"/>
                      </a:lnTo>
                      <a:lnTo>
                        <a:pt x="239" y="242"/>
                      </a:lnTo>
                      <a:lnTo>
                        <a:pt x="239" y="244"/>
                      </a:lnTo>
                      <a:lnTo>
                        <a:pt x="252" y="239"/>
                      </a:lnTo>
                      <a:lnTo>
                        <a:pt x="258" y="234"/>
                      </a:lnTo>
                      <a:lnTo>
                        <a:pt x="259" y="234"/>
                      </a:lnTo>
                      <a:lnTo>
                        <a:pt x="260" y="237"/>
                      </a:lnTo>
                      <a:lnTo>
                        <a:pt x="260" y="240"/>
                      </a:lnTo>
                      <a:lnTo>
                        <a:pt x="264" y="240"/>
                      </a:lnTo>
                      <a:lnTo>
                        <a:pt x="266" y="234"/>
                      </a:lnTo>
                      <a:lnTo>
                        <a:pt x="270" y="232"/>
                      </a:lnTo>
                      <a:lnTo>
                        <a:pt x="274" y="233"/>
                      </a:lnTo>
                      <a:lnTo>
                        <a:pt x="280" y="238"/>
                      </a:lnTo>
                      <a:lnTo>
                        <a:pt x="281" y="238"/>
                      </a:lnTo>
                      <a:lnTo>
                        <a:pt x="284" y="235"/>
                      </a:lnTo>
                      <a:lnTo>
                        <a:pt x="292" y="233"/>
                      </a:lnTo>
                      <a:lnTo>
                        <a:pt x="295" y="234"/>
                      </a:lnTo>
                      <a:lnTo>
                        <a:pt x="295" y="235"/>
                      </a:lnTo>
                      <a:lnTo>
                        <a:pt x="297" y="239"/>
                      </a:lnTo>
                      <a:lnTo>
                        <a:pt x="305" y="244"/>
                      </a:lnTo>
                      <a:lnTo>
                        <a:pt x="305" y="251"/>
                      </a:lnTo>
                      <a:lnTo>
                        <a:pt x="309" y="257"/>
                      </a:lnTo>
                      <a:lnTo>
                        <a:pt x="311" y="271"/>
                      </a:lnTo>
                      <a:lnTo>
                        <a:pt x="313" y="273"/>
                      </a:lnTo>
                      <a:lnTo>
                        <a:pt x="312" y="288"/>
                      </a:lnTo>
                      <a:lnTo>
                        <a:pt x="309" y="292"/>
                      </a:lnTo>
                      <a:lnTo>
                        <a:pt x="306" y="294"/>
                      </a:lnTo>
                      <a:lnTo>
                        <a:pt x="305" y="297"/>
                      </a:lnTo>
                      <a:lnTo>
                        <a:pt x="306" y="298"/>
                      </a:lnTo>
                      <a:lnTo>
                        <a:pt x="311" y="298"/>
                      </a:lnTo>
                      <a:lnTo>
                        <a:pt x="314" y="294"/>
                      </a:lnTo>
                      <a:lnTo>
                        <a:pt x="317" y="296"/>
                      </a:lnTo>
                      <a:lnTo>
                        <a:pt x="322" y="299"/>
                      </a:lnTo>
                      <a:lnTo>
                        <a:pt x="327" y="307"/>
                      </a:lnTo>
                      <a:lnTo>
                        <a:pt x="332" y="305"/>
                      </a:lnTo>
                      <a:lnTo>
                        <a:pt x="334" y="303"/>
                      </a:lnTo>
                      <a:lnTo>
                        <a:pt x="341" y="302"/>
                      </a:lnTo>
                      <a:lnTo>
                        <a:pt x="343" y="298"/>
                      </a:lnTo>
                      <a:lnTo>
                        <a:pt x="348" y="292"/>
                      </a:lnTo>
                      <a:lnTo>
                        <a:pt x="348" y="283"/>
                      </a:lnTo>
                      <a:lnTo>
                        <a:pt x="351" y="281"/>
                      </a:lnTo>
                      <a:lnTo>
                        <a:pt x="357" y="282"/>
                      </a:lnTo>
                      <a:lnTo>
                        <a:pt x="361" y="288"/>
                      </a:lnTo>
                      <a:lnTo>
                        <a:pt x="365" y="286"/>
                      </a:lnTo>
                      <a:lnTo>
                        <a:pt x="378" y="287"/>
                      </a:lnTo>
                      <a:lnTo>
                        <a:pt x="378" y="282"/>
                      </a:lnTo>
                      <a:lnTo>
                        <a:pt x="383" y="276"/>
                      </a:lnTo>
                      <a:lnTo>
                        <a:pt x="383" y="267"/>
                      </a:lnTo>
                      <a:lnTo>
                        <a:pt x="384" y="262"/>
                      </a:lnTo>
                      <a:lnTo>
                        <a:pt x="389" y="260"/>
                      </a:lnTo>
                      <a:lnTo>
                        <a:pt x="388" y="257"/>
                      </a:lnTo>
                      <a:lnTo>
                        <a:pt x="386" y="257"/>
                      </a:lnTo>
                      <a:lnTo>
                        <a:pt x="387" y="255"/>
                      </a:lnTo>
                      <a:lnTo>
                        <a:pt x="386" y="251"/>
                      </a:lnTo>
                      <a:lnTo>
                        <a:pt x="382" y="251"/>
                      </a:lnTo>
                      <a:lnTo>
                        <a:pt x="376" y="251"/>
                      </a:lnTo>
                      <a:lnTo>
                        <a:pt x="373" y="249"/>
                      </a:lnTo>
                      <a:lnTo>
                        <a:pt x="376" y="244"/>
                      </a:lnTo>
                      <a:lnTo>
                        <a:pt x="375" y="239"/>
                      </a:lnTo>
                      <a:lnTo>
                        <a:pt x="373" y="239"/>
                      </a:lnTo>
                      <a:lnTo>
                        <a:pt x="373" y="238"/>
                      </a:lnTo>
                      <a:lnTo>
                        <a:pt x="382" y="234"/>
                      </a:lnTo>
                      <a:lnTo>
                        <a:pt x="391" y="235"/>
                      </a:lnTo>
                      <a:lnTo>
                        <a:pt x="394" y="239"/>
                      </a:lnTo>
                      <a:lnTo>
                        <a:pt x="397" y="239"/>
                      </a:lnTo>
                      <a:lnTo>
                        <a:pt x="400" y="238"/>
                      </a:lnTo>
                      <a:lnTo>
                        <a:pt x="403" y="244"/>
                      </a:lnTo>
                      <a:lnTo>
                        <a:pt x="404" y="244"/>
                      </a:lnTo>
                      <a:lnTo>
                        <a:pt x="403" y="235"/>
                      </a:lnTo>
                      <a:lnTo>
                        <a:pt x="403" y="230"/>
                      </a:lnTo>
                      <a:lnTo>
                        <a:pt x="400" y="227"/>
                      </a:lnTo>
                      <a:lnTo>
                        <a:pt x="400" y="221"/>
                      </a:lnTo>
                      <a:lnTo>
                        <a:pt x="397" y="221"/>
                      </a:lnTo>
                      <a:lnTo>
                        <a:pt x="393" y="219"/>
                      </a:lnTo>
                      <a:lnTo>
                        <a:pt x="391" y="219"/>
                      </a:lnTo>
                      <a:lnTo>
                        <a:pt x="394" y="211"/>
                      </a:lnTo>
                      <a:lnTo>
                        <a:pt x="398" y="207"/>
                      </a:lnTo>
                      <a:lnTo>
                        <a:pt x="400" y="206"/>
                      </a:lnTo>
                      <a:lnTo>
                        <a:pt x="400" y="203"/>
                      </a:lnTo>
                      <a:lnTo>
                        <a:pt x="397" y="199"/>
                      </a:lnTo>
                      <a:lnTo>
                        <a:pt x="393" y="200"/>
                      </a:lnTo>
                      <a:lnTo>
                        <a:pt x="394" y="186"/>
                      </a:lnTo>
                      <a:lnTo>
                        <a:pt x="387" y="186"/>
                      </a:lnTo>
                      <a:lnTo>
                        <a:pt x="380" y="183"/>
                      </a:lnTo>
                      <a:lnTo>
                        <a:pt x="380" y="180"/>
                      </a:lnTo>
                      <a:lnTo>
                        <a:pt x="380" y="163"/>
                      </a:lnTo>
                      <a:lnTo>
                        <a:pt x="378" y="154"/>
                      </a:lnTo>
                      <a:lnTo>
                        <a:pt x="381" y="152"/>
                      </a:lnTo>
                      <a:lnTo>
                        <a:pt x="382" y="149"/>
                      </a:lnTo>
                      <a:lnTo>
                        <a:pt x="388" y="142"/>
                      </a:lnTo>
                      <a:lnTo>
                        <a:pt x="389" y="140"/>
                      </a:lnTo>
                      <a:lnTo>
                        <a:pt x="389" y="137"/>
                      </a:lnTo>
                      <a:lnTo>
                        <a:pt x="387" y="133"/>
                      </a:lnTo>
                      <a:lnTo>
                        <a:pt x="382" y="131"/>
                      </a:lnTo>
                      <a:lnTo>
                        <a:pt x="380" y="126"/>
                      </a:lnTo>
                      <a:lnTo>
                        <a:pt x="375" y="126"/>
                      </a:lnTo>
                      <a:lnTo>
                        <a:pt x="371" y="120"/>
                      </a:lnTo>
                      <a:lnTo>
                        <a:pt x="370" y="97"/>
                      </a:lnTo>
                      <a:lnTo>
                        <a:pt x="370" y="93"/>
                      </a:lnTo>
                      <a:lnTo>
                        <a:pt x="365" y="92"/>
                      </a:lnTo>
                      <a:lnTo>
                        <a:pt x="360" y="92"/>
                      </a:lnTo>
                      <a:lnTo>
                        <a:pt x="354" y="99"/>
                      </a:lnTo>
                      <a:lnTo>
                        <a:pt x="351" y="99"/>
                      </a:lnTo>
                      <a:lnTo>
                        <a:pt x="351" y="92"/>
                      </a:lnTo>
                      <a:lnTo>
                        <a:pt x="352" y="89"/>
                      </a:lnTo>
                      <a:lnTo>
                        <a:pt x="357" y="88"/>
                      </a:lnTo>
                      <a:lnTo>
                        <a:pt x="357" y="83"/>
                      </a:lnTo>
                      <a:lnTo>
                        <a:pt x="361" y="83"/>
                      </a:lnTo>
                      <a:lnTo>
                        <a:pt x="364" y="79"/>
                      </a:lnTo>
                      <a:lnTo>
                        <a:pt x="367" y="79"/>
                      </a:lnTo>
                      <a:lnTo>
                        <a:pt x="367" y="73"/>
                      </a:lnTo>
                      <a:lnTo>
                        <a:pt x="366" y="72"/>
                      </a:lnTo>
                      <a:lnTo>
                        <a:pt x="361" y="72"/>
                      </a:lnTo>
                      <a:lnTo>
                        <a:pt x="357" y="70"/>
                      </a:lnTo>
                      <a:lnTo>
                        <a:pt x="354" y="67"/>
                      </a:lnTo>
                      <a:lnTo>
                        <a:pt x="349" y="57"/>
                      </a:lnTo>
                      <a:lnTo>
                        <a:pt x="344" y="60"/>
                      </a:lnTo>
                      <a:lnTo>
                        <a:pt x="343" y="58"/>
                      </a:lnTo>
                      <a:lnTo>
                        <a:pt x="343" y="41"/>
                      </a:lnTo>
                      <a:lnTo>
                        <a:pt x="341" y="36"/>
                      </a:lnTo>
                      <a:lnTo>
                        <a:pt x="339" y="36"/>
                      </a:lnTo>
                      <a:lnTo>
                        <a:pt x="339" y="30"/>
                      </a:lnTo>
                      <a:lnTo>
                        <a:pt x="338" y="28"/>
                      </a:lnTo>
                      <a:lnTo>
                        <a:pt x="334" y="28"/>
                      </a:lnTo>
                      <a:lnTo>
                        <a:pt x="333" y="28"/>
                      </a:lnTo>
                      <a:lnTo>
                        <a:pt x="334" y="15"/>
                      </a:lnTo>
                      <a:lnTo>
                        <a:pt x="334" y="14"/>
                      </a:lnTo>
                      <a:lnTo>
                        <a:pt x="330" y="12"/>
                      </a:lnTo>
                      <a:lnTo>
                        <a:pt x="328" y="12"/>
                      </a:lnTo>
                      <a:lnTo>
                        <a:pt x="324" y="15"/>
                      </a:lnTo>
                      <a:lnTo>
                        <a:pt x="323" y="15"/>
                      </a:lnTo>
                      <a:lnTo>
                        <a:pt x="316" y="11"/>
                      </a:lnTo>
                      <a:lnTo>
                        <a:pt x="313" y="11"/>
                      </a:lnTo>
                      <a:lnTo>
                        <a:pt x="312" y="12"/>
                      </a:lnTo>
                      <a:lnTo>
                        <a:pt x="312" y="20"/>
                      </a:lnTo>
                      <a:lnTo>
                        <a:pt x="309" y="24"/>
                      </a:lnTo>
                      <a:lnTo>
                        <a:pt x="296" y="28"/>
                      </a:lnTo>
                      <a:lnTo>
                        <a:pt x="296" y="34"/>
                      </a:lnTo>
                      <a:lnTo>
                        <a:pt x="294" y="38"/>
                      </a:lnTo>
                      <a:lnTo>
                        <a:pt x="280" y="34"/>
                      </a:lnTo>
                      <a:lnTo>
                        <a:pt x="270" y="28"/>
                      </a:lnTo>
                      <a:lnTo>
                        <a:pt x="262" y="27"/>
                      </a:lnTo>
                      <a:lnTo>
                        <a:pt x="259" y="27"/>
                      </a:lnTo>
                      <a:lnTo>
                        <a:pt x="255" y="33"/>
                      </a:lnTo>
                      <a:lnTo>
                        <a:pt x="249" y="34"/>
                      </a:lnTo>
                      <a:lnTo>
                        <a:pt x="247" y="40"/>
                      </a:lnTo>
                      <a:lnTo>
                        <a:pt x="243" y="44"/>
                      </a:lnTo>
                      <a:lnTo>
                        <a:pt x="238" y="41"/>
                      </a:lnTo>
                      <a:lnTo>
                        <a:pt x="230" y="30"/>
                      </a:lnTo>
                      <a:lnTo>
                        <a:pt x="227" y="28"/>
                      </a:lnTo>
                      <a:lnTo>
                        <a:pt x="222" y="28"/>
                      </a:lnTo>
                      <a:lnTo>
                        <a:pt x="216" y="34"/>
                      </a:lnTo>
                      <a:lnTo>
                        <a:pt x="212" y="38"/>
                      </a:lnTo>
                      <a:lnTo>
                        <a:pt x="208" y="39"/>
                      </a:lnTo>
                      <a:lnTo>
                        <a:pt x="203" y="35"/>
                      </a:lnTo>
                      <a:lnTo>
                        <a:pt x="198" y="31"/>
                      </a:lnTo>
                      <a:lnTo>
                        <a:pt x="199" y="28"/>
                      </a:lnTo>
                      <a:lnTo>
                        <a:pt x="203" y="23"/>
                      </a:lnTo>
                      <a:lnTo>
                        <a:pt x="203" y="19"/>
                      </a:lnTo>
                      <a:lnTo>
                        <a:pt x="205" y="15"/>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220" name="Freeform 35"/>
                <p:cNvSpPr>
                  <a:spLocks noChangeAspect="1"/>
                </p:cNvSpPr>
                <p:nvPr/>
              </p:nvSpPr>
              <p:spPr bwMode="gray">
                <a:xfrm>
                  <a:off x="5010942" y="3499197"/>
                  <a:ext cx="228600" cy="144463"/>
                </a:xfrm>
                <a:custGeom>
                  <a:avLst/>
                  <a:gdLst/>
                  <a:ahLst/>
                  <a:cxnLst>
                    <a:cxn ang="0">
                      <a:pos x="433" y="6"/>
                    </a:cxn>
                    <a:cxn ang="0">
                      <a:pos x="405" y="15"/>
                    </a:cxn>
                    <a:cxn ang="0">
                      <a:pos x="393" y="44"/>
                    </a:cxn>
                    <a:cxn ang="0">
                      <a:pos x="378" y="58"/>
                    </a:cxn>
                    <a:cxn ang="0">
                      <a:pos x="355" y="87"/>
                    </a:cxn>
                    <a:cxn ang="0">
                      <a:pos x="331" y="102"/>
                    </a:cxn>
                    <a:cxn ang="0">
                      <a:pos x="317" y="106"/>
                    </a:cxn>
                    <a:cxn ang="0">
                      <a:pos x="292" y="109"/>
                    </a:cxn>
                    <a:cxn ang="0">
                      <a:pos x="259" y="113"/>
                    </a:cxn>
                    <a:cxn ang="0">
                      <a:pos x="245" y="122"/>
                    </a:cxn>
                    <a:cxn ang="0">
                      <a:pos x="254" y="136"/>
                    </a:cxn>
                    <a:cxn ang="0">
                      <a:pos x="244" y="152"/>
                    </a:cxn>
                    <a:cxn ang="0">
                      <a:pos x="232" y="159"/>
                    </a:cxn>
                    <a:cxn ang="0">
                      <a:pos x="205" y="166"/>
                    </a:cxn>
                    <a:cxn ang="0">
                      <a:pos x="183" y="170"/>
                    </a:cxn>
                    <a:cxn ang="0">
                      <a:pos x="153" y="183"/>
                    </a:cxn>
                    <a:cxn ang="0">
                      <a:pos x="136" y="192"/>
                    </a:cxn>
                    <a:cxn ang="0">
                      <a:pos x="123" y="184"/>
                    </a:cxn>
                    <a:cxn ang="0">
                      <a:pos x="113" y="177"/>
                    </a:cxn>
                    <a:cxn ang="0">
                      <a:pos x="105" y="187"/>
                    </a:cxn>
                    <a:cxn ang="0">
                      <a:pos x="77" y="198"/>
                    </a:cxn>
                    <a:cxn ang="0">
                      <a:pos x="60" y="197"/>
                    </a:cxn>
                    <a:cxn ang="0">
                      <a:pos x="38" y="226"/>
                    </a:cxn>
                    <a:cxn ang="0">
                      <a:pos x="11" y="272"/>
                    </a:cxn>
                    <a:cxn ang="0">
                      <a:pos x="3" y="310"/>
                    </a:cxn>
                    <a:cxn ang="0">
                      <a:pos x="13" y="361"/>
                    </a:cxn>
                    <a:cxn ang="0">
                      <a:pos x="58" y="431"/>
                    </a:cxn>
                    <a:cxn ang="0">
                      <a:pos x="97" y="437"/>
                    </a:cxn>
                    <a:cxn ang="0">
                      <a:pos x="157" y="404"/>
                    </a:cxn>
                    <a:cxn ang="0">
                      <a:pos x="207" y="416"/>
                    </a:cxn>
                    <a:cxn ang="0">
                      <a:pos x="241" y="402"/>
                    </a:cxn>
                    <a:cxn ang="0">
                      <a:pos x="242" y="360"/>
                    </a:cxn>
                    <a:cxn ang="0">
                      <a:pos x="263" y="334"/>
                    </a:cxn>
                    <a:cxn ang="0">
                      <a:pos x="306" y="324"/>
                    </a:cxn>
                    <a:cxn ang="0">
                      <a:pos x="336" y="361"/>
                    </a:cxn>
                    <a:cxn ang="0">
                      <a:pos x="365" y="365"/>
                    </a:cxn>
                    <a:cxn ang="0">
                      <a:pos x="446" y="367"/>
                    </a:cxn>
                    <a:cxn ang="0">
                      <a:pos x="480" y="345"/>
                    </a:cxn>
                    <a:cxn ang="0">
                      <a:pos x="518" y="339"/>
                    </a:cxn>
                    <a:cxn ang="0">
                      <a:pos x="561" y="328"/>
                    </a:cxn>
                    <a:cxn ang="0">
                      <a:pos x="569" y="337"/>
                    </a:cxn>
                    <a:cxn ang="0">
                      <a:pos x="592" y="322"/>
                    </a:cxn>
                    <a:cxn ang="0">
                      <a:pos x="650" y="318"/>
                    </a:cxn>
                    <a:cxn ang="0">
                      <a:pos x="682" y="334"/>
                    </a:cxn>
                    <a:cxn ang="0">
                      <a:pos x="712" y="316"/>
                    </a:cxn>
                    <a:cxn ang="0">
                      <a:pos x="675" y="276"/>
                    </a:cxn>
                    <a:cxn ang="0">
                      <a:pos x="657" y="253"/>
                    </a:cxn>
                    <a:cxn ang="0">
                      <a:pos x="637" y="226"/>
                    </a:cxn>
                    <a:cxn ang="0">
                      <a:pos x="593" y="192"/>
                    </a:cxn>
                    <a:cxn ang="0">
                      <a:pos x="587" y="166"/>
                    </a:cxn>
                    <a:cxn ang="0">
                      <a:pos x="546" y="152"/>
                    </a:cxn>
                    <a:cxn ang="0">
                      <a:pos x="517" y="129"/>
                    </a:cxn>
                    <a:cxn ang="0">
                      <a:pos x="494" y="105"/>
                    </a:cxn>
                    <a:cxn ang="0">
                      <a:pos x="496" y="55"/>
                    </a:cxn>
                    <a:cxn ang="0">
                      <a:pos x="453" y="0"/>
                    </a:cxn>
                  </a:cxnLst>
                  <a:rect l="0" t="0" r="r" b="b"/>
                  <a:pathLst>
                    <a:path w="718" h="451">
                      <a:moveTo>
                        <a:pt x="453" y="0"/>
                      </a:moveTo>
                      <a:lnTo>
                        <a:pt x="442" y="3"/>
                      </a:lnTo>
                      <a:lnTo>
                        <a:pt x="433" y="6"/>
                      </a:lnTo>
                      <a:lnTo>
                        <a:pt x="417" y="7"/>
                      </a:lnTo>
                      <a:lnTo>
                        <a:pt x="411" y="10"/>
                      </a:lnTo>
                      <a:lnTo>
                        <a:pt x="405" y="15"/>
                      </a:lnTo>
                      <a:lnTo>
                        <a:pt x="400" y="26"/>
                      </a:lnTo>
                      <a:lnTo>
                        <a:pt x="400" y="42"/>
                      </a:lnTo>
                      <a:lnTo>
                        <a:pt x="393" y="44"/>
                      </a:lnTo>
                      <a:lnTo>
                        <a:pt x="387" y="54"/>
                      </a:lnTo>
                      <a:lnTo>
                        <a:pt x="383" y="57"/>
                      </a:lnTo>
                      <a:lnTo>
                        <a:pt x="378" y="58"/>
                      </a:lnTo>
                      <a:lnTo>
                        <a:pt x="362" y="74"/>
                      </a:lnTo>
                      <a:lnTo>
                        <a:pt x="358" y="84"/>
                      </a:lnTo>
                      <a:lnTo>
                        <a:pt x="355" y="87"/>
                      </a:lnTo>
                      <a:lnTo>
                        <a:pt x="342" y="93"/>
                      </a:lnTo>
                      <a:lnTo>
                        <a:pt x="336" y="95"/>
                      </a:lnTo>
                      <a:lnTo>
                        <a:pt x="331" y="102"/>
                      </a:lnTo>
                      <a:lnTo>
                        <a:pt x="329" y="105"/>
                      </a:lnTo>
                      <a:lnTo>
                        <a:pt x="322" y="108"/>
                      </a:lnTo>
                      <a:lnTo>
                        <a:pt x="317" y="106"/>
                      </a:lnTo>
                      <a:lnTo>
                        <a:pt x="309" y="106"/>
                      </a:lnTo>
                      <a:lnTo>
                        <a:pt x="302" y="108"/>
                      </a:lnTo>
                      <a:lnTo>
                        <a:pt x="292" y="109"/>
                      </a:lnTo>
                      <a:lnTo>
                        <a:pt x="290" y="112"/>
                      </a:lnTo>
                      <a:lnTo>
                        <a:pt x="270" y="112"/>
                      </a:lnTo>
                      <a:lnTo>
                        <a:pt x="259" y="113"/>
                      </a:lnTo>
                      <a:lnTo>
                        <a:pt x="249" y="117"/>
                      </a:lnTo>
                      <a:lnTo>
                        <a:pt x="247" y="118"/>
                      </a:lnTo>
                      <a:lnTo>
                        <a:pt x="245" y="122"/>
                      </a:lnTo>
                      <a:lnTo>
                        <a:pt x="245" y="124"/>
                      </a:lnTo>
                      <a:lnTo>
                        <a:pt x="252" y="129"/>
                      </a:lnTo>
                      <a:lnTo>
                        <a:pt x="254" y="136"/>
                      </a:lnTo>
                      <a:lnTo>
                        <a:pt x="252" y="140"/>
                      </a:lnTo>
                      <a:lnTo>
                        <a:pt x="247" y="144"/>
                      </a:lnTo>
                      <a:lnTo>
                        <a:pt x="244" y="152"/>
                      </a:lnTo>
                      <a:lnTo>
                        <a:pt x="239" y="155"/>
                      </a:lnTo>
                      <a:lnTo>
                        <a:pt x="234" y="156"/>
                      </a:lnTo>
                      <a:lnTo>
                        <a:pt x="232" y="159"/>
                      </a:lnTo>
                      <a:lnTo>
                        <a:pt x="231" y="165"/>
                      </a:lnTo>
                      <a:lnTo>
                        <a:pt x="229" y="166"/>
                      </a:lnTo>
                      <a:lnTo>
                        <a:pt x="205" y="166"/>
                      </a:lnTo>
                      <a:lnTo>
                        <a:pt x="198" y="170"/>
                      </a:lnTo>
                      <a:lnTo>
                        <a:pt x="189" y="170"/>
                      </a:lnTo>
                      <a:lnTo>
                        <a:pt x="183" y="170"/>
                      </a:lnTo>
                      <a:lnTo>
                        <a:pt x="161" y="177"/>
                      </a:lnTo>
                      <a:lnTo>
                        <a:pt x="157" y="181"/>
                      </a:lnTo>
                      <a:lnTo>
                        <a:pt x="153" y="183"/>
                      </a:lnTo>
                      <a:lnTo>
                        <a:pt x="147" y="187"/>
                      </a:lnTo>
                      <a:lnTo>
                        <a:pt x="139" y="188"/>
                      </a:lnTo>
                      <a:lnTo>
                        <a:pt x="136" y="192"/>
                      </a:lnTo>
                      <a:lnTo>
                        <a:pt x="132" y="193"/>
                      </a:lnTo>
                      <a:lnTo>
                        <a:pt x="125" y="187"/>
                      </a:lnTo>
                      <a:lnTo>
                        <a:pt x="123" y="184"/>
                      </a:lnTo>
                      <a:lnTo>
                        <a:pt x="119" y="178"/>
                      </a:lnTo>
                      <a:lnTo>
                        <a:pt x="116" y="177"/>
                      </a:lnTo>
                      <a:lnTo>
                        <a:pt x="113" y="177"/>
                      </a:lnTo>
                      <a:lnTo>
                        <a:pt x="112" y="179"/>
                      </a:lnTo>
                      <a:lnTo>
                        <a:pt x="108" y="179"/>
                      </a:lnTo>
                      <a:lnTo>
                        <a:pt x="105" y="187"/>
                      </a:lnTo>
                      <a:lnTo>
                        <a:pt x="92" y="189"/>
                      </a:lnTo>
                      <a:lnTo>
                        <a:pt x="82" y="197"/>
                      </a:lnTo>
                      <a:lnTo>
                        <a:pt x="77" y="198"/>
                      </a:lnTo>
                      <a:lnTo>
                        <a:pt x="71" y="195"/>
                      </a:lnTo>
                      <a:lnTo>
                        <a:pt x="66" y="195"/>
                      </a:lnTo>
                      <a:lnTo>
                        <a:pt x="60" y="197"/>
                      </a:lnTo>
                      <a:lnTo>
                        <a:pt x="51" y="198"/>
                      </a:lnTo>
                      <a:lnTo>
                        <a:pt x="48" y="200"/>
                      </a:lnTo>
                      <a:lnTo>
                        <a:pt x="38" y="226"/>
                      </a:lnTo>
                      <a:lnTo>
                        <a:pt x="28" y="241"/>
                      </a:lnTo>
                      <a:lnTo>
                        <a:pt x="21" y="257"/>
                      </a:lnTo>
                      <a:lnTo>
                        <a:pt x="11" y="272"/>
                      </a:lnTo>
                      <a:lnTo>
                        <a:pt x="0" y="283"/>
                      </a:lnTo>
                      <a:lnTo>
                        <a:pt x="0" y="296"/>
                      </a:lnTo>
                      <a:lnTo>
                        <a:pt x="3" y="310"/>
                      </a:lnTo>
                      <a:lnTo>
                        <a:pt x="2" y="327"/>
                      </a:lnTo>
                      <a:lnTo>
                        <a:pt x="3" y="343"/>
                      </a:lnTo>
                      <a:lnTo>
                        <a:pt x="13" y="361"/>
                      </a:lnTo>
                      <a:lnTo>
                        <a:pt x="22" y="372"/>
                      </a:lnTo>
                      <a:lnTo>
                        <a:pt x="46" y="419"/>
                      </a:lnTo>
                      <a:lnTo>
                        <a:pt x="58" y="431"/>
                      </a:lnTo>
                      <a:lnTo>
                        <a:pt x="81" y="451"/>
                      </a:lnTo>
                      <a:lnTo>
                        <a:pt x="88" y="451"/>
                      </a:lnTo>
                      <a:lnTo>
                        <a:pt x="97" y="437"/>
                      </a:lnTo>
                      <a:lnTo>
                        <a:pt x="114" y="421"/>
                      </a:lnTo>
                      <a:lnTo>
                        <a:pt x="137" y="407"/>
                      </a:lnTo>
                      <a:lnTo>
                        <a:pt x="157" y="404"/>
                      </a:lnTo>
                      <a:lnTo>
                        <a:pt x="174" y="414"/>
                      </a:lnTo>
                      <a:lnTo>
                        <a:pt x="191" y="420"/>
                      </a:lnTo>
                      <a:lnTo>
                        <a:pt x="207" y="416"/>
                      </a:lnTo>
                      <a:lnTo>
                        <a:pt x="222" y="409"/>
                      </a:lnTo>
                      <a:lnTo>
                        <a:pt x="228" y="404"/>
                      </a:lnTo>
                      <a:lnTo>
                        <a:pt x="241" y="402"/>
                      </a:lnTo>
                      <a:lnTo>
                        <a:pt x="238" y="393"/>
                      </a:lnTo>
                      <a:lnTo>
                        <a:pt x="239" y="374"/>
                      </a:lnTo>
                      <a:lnTo>
                        <a:pt x="242" y="360"/>
                      </a:lnTo>
                      <a:lnTo>
                        <a:pt x="250" y="355"/>
                      </a:lnTo>
                      <a:lnTo>
                        <a:pt x="257" y="340"/>
                      </a:lnTo>
                      <a:lnTo>
                        <a:pt x="263" y="334"/>
                      </a:lnTo>
                      <a:lnTo>
                        <a:pt x="276" y="323"/>
                      </a:lnTo>
                      <a:lnTo>
                        <a:pt x="290" y="323"/>
                      </a:lnTo>
                      <a:lnTo>
                        <a:pt x="306" y="324"/>
                      </a:lnTo>
                      <a:lnTo>
                        <a:pt x="313" y="334"/>
                      </a:lnTo>
                      <a:lnTo>
                        <a:pt x="315" y="343"/>
                      </a:lnTo>
                      <a:lnTo>
                        <a:pt x="336" y="361"/>
                      </a:lnTo>
                      <a:lnTo>
                        <a:pt x="344" y="364"/>
                      </a:lnTo>
                      <a:lnTo>
                        <a:pt x="351" y="355"/>
                      </a:lnTo>
                      <a:lnTo>
                        <a:pt x="365" y="365"/>
                      </a:lnTo>
                      <a:lnTo>
                        <a:pt x="388" y="371"/>
                      </a:lnTo>
                      <a:lnTo>
                        <a:pt x="438" y="371"/>
                      </a:lnTo>
                      <a:lnTo>
                        <a:pt x="446" y="367"/>
                      </a:lnTo>
                      <a:lnTo>
                        <a:pt x="448" y="350"/>
                      </a:lnTo>
                      <a:lnTo>
                        <a:pt x="462" y="342"/>
                      </a:lnTo>
                      <a:lnTo>
                        <a:pt x="480" y="345"/>
                      </a:lnTo>
                      <a:lnTo>
                        <a:pt x="489" y="350"/>
                      </a:lnTo>
                      <a:lnTo>
                        <a:pt x="507" y="345"/>
                      </a:lnTo>
                      <a:lnTo>
                        <a:pt x="518" y="339"/>
                      </a:lnTo>
                      <a:lnTo>
                        <a:pt x="544" y="334"/>
                      </a:lnTo>
                      <a:lnTo>
                        <a:pt x="555" y="328"/>
                      </a:lnTo>
                      <a:lnTo>
                        <a:pt x="561" y="328"/>
                      </a:lnTo>
                      <a:lnTo>
                        <a:pt x="562" y="334"/>
                      </a:lnTo>
                      <a:lnTo>
                        <a:pt x="561" y="334"/>
                      </a:lnTo>
                      <a:lnTo>
                        <a:pt x="569" y="337"/>
                      </a:lnTo>
                      <a:lnTo>
                        <a:pt x="576" y="334"/>
                      </a:lnTo>
                      <a:lnTo>
                        <a:pt x="588" y="334"/>
                      </a:lnTo>
                      <a:lnTo>
                        <a:pt x="592" y="322"/>
                      </a:lnTo>
                      <a:lnTo>
                        <a:pt x="612" y="327"/>
                      </a:lnTo>
                      <a:lnTo>
                        <a:pt x="635" y="323"/>
                      </a:lnTo>
                      <a:lnTo>
                        <a:pt x="650" y="318"/>
                      </a:lnTo>
                      <a:lnTo>
                        <a:pt x="663" y="334"/>
                      </a:lnTo>
                      <a:lnTo>
                        <a:pt x="670" y="327"/>
                      </a:lnTo>
                      <a:lnTo>
                        <a:pt x="682" y="334"/>
                      </a:lnTo>
                      <a:lnTo>
                        <a:pt x="690" y="323"/>
                      </a:lnTo>
                      <a:lnTo>
                        <a:pt x="718" y="323"/>
                      </a:lnTo>
                      <a:lnTo>
                        <a:pt x="712" y="316"/>
                      </a:lnTo>
                      <a:lnTo>
                        <a:pt x="711" y="305"/>
                      </a:lnTo>
                      <a:lnTo>
                        <a:pt x="705" y="296"/>
                      </a:lnTo>
                      <a:lnTo>
                        <a:pt x="675" y="276"/>
                      </a:lnTo>
                      <a:lnTo>
                        <a:pt x="666" y="273"/>
                      </a:lnTo>
                      <a:lnTo>
                        <a:pt x="664" y="262"/>
                      </a:lnTo>
                      <a:lnTo>
                        <a:pt x="657" y="253"/>
                      </a:lnTo>
                      <a:lnTo>
                        <a:pt x="653" y="242"/>
                      </a:lnTo>
                      <a:lnTo>
                        <a:pt x="648" y="232"/>
                      </a:lnTo>
                      <a:lnTo>
                        <a:pt x="637" y="226"/>
                      </a:lnTo>
                      <a:lnTo>
                        <a:pt x="630" y="216"/>
                      </a:lnTo>
                      <a:lnTo>
                        <a:pt x="612" y="204"/>
                      </a:lnTo>
                      <a:lnTo>
                        <a:pt x="593" y="192"/>
                      </a:lnTo>
                      <a:lnTo>
                        <a:pt x="587" y="181"/>
                      </a:lnTo>
                      <a:lnTo>
                        <a:pt x="588" y="171"/>
                      </a:lnTo>
                      <a:lnTo>
                        <a:pt x="587" y="166"/>
                      </a:lnTo>
                      <a:lnTo>
                        <a:pt x="577" y="159"/>
                      </a:lnTo>
                      <a:lnTo>
                        <a:pt x="569" y="152"/>
                      </a:lnTo>
                      <a:lnTo>
                        <a:pt x="546" y="152"/>
                      </a:lnTo>
                      <a:lnTo>
                        <a:pt x="535" y="148"/>
                      </a:lnTo>
                      <a:lnTo>
                        <a:pt x="530" y="133"/>
                      </a:lnTo>
                      <a:lnTo>
                        <a:pt x="517" y="129"/>
                      </a:lnTo>
                      <a:lnTo>
                        <a:pt x="506" y="128"/>
                      </a:lnTo>
                      <a:lnTo>
                        <a:pt x="496" y="118"/>
                      </a:lnTo>
                      <a:lnTo>
                        <a:pt x="494" y="105"/>
                      </a:lnTo>
                      <a:lnTo>
                        <a:pt x="496" y="89"/>
                      </a:lnTo>
                      <a:lnTo>
                        <a:pt x="501" y="71"/>
                      </a:lnTo>
                      <a:lnTo>
                        <a:pt x="496" y="55"/>
                      </a:lnTo>
                      <a:lnTo>
                        <a:pt x="480" y="34"/>
                      </a:lnTo>
                      <a:lnTo>
                        <a:pt x="463" y="15"/>
                      </a:lnTo>
                      <a:lnTo>
                        <a:pt x="453" y="0"/>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221" name="Freeform 36"/>
                <p:cNvSpPr>
                  <a:spLocks noChangeAspect="1"/>
                </p:cNvSpPr>
                <p:nvPr/>
              </p:nvSpPr>
              <p:spPr bwMode="gray">
                <a:xfrm>
                  <a:off x="4912518" y="3651597"/>
                  <a:ext cx="96838" cy="109538"/>
                </a:xfrm>
                <a:custGeom>
                  <a:avLst/>
                  <a:gdLst/>
                  <a:ahLst/>
                  <a:cxnLst>
                    <a:cxn ang="0">
                      <a:pos x="120" y="330"/>
                    </a:cxn>
                    <a:cxn ang="0">
                      <a:pos x="97" y="305"/>
                    </a:cxn>
                    <a:cxn ang="0">
                      <a:pos x="54" y="262"/>
                    </a:cxn>
                    <a:cxn ang="0">
                      <a:pos x="34" y="237"/>
                    </a:cxn>
                    <a:cxn ang="0">
                      <a:pos x="17" y="208"/>
                    </a:cxn>
                    <a:cxn ang="0">
                      <a:pos x="4" y="177"/>
                    </a:cxn>
                    <a:cxn ang="0">
                      <a:pos x="4" y="167"/>
                    </a:cxn>
                    <a:cxn ang="0">
                      <a:pos x="17" y="156"/>
                    </a:cxn>
                    <a:cxn ang="0">
                      <a:pos x="27" y="138"/>
                    </a:cxn>
                    <a:cxn ang="0">
                      <a:pos x="31" y="113"/>
                    </a:cxn>
                    <a:cxn ang="0">
                      <a:pos x="45" y="122"/>
                    </a:cxn>
                    <a:cxn ang="0">
                      <a:pos x="60" y="120"/>
                    </a:cxn>
                    <a:cxn ang="0">
                      <a:pos x="47" y="115"/>
                    </a:cxn>
                    <a:cxn ang="0">
                      <a:pos x="34" y="105"/>
                    </a:cxn>
                    <a:cxn ang="0">
                      <a:pos x="33" y="94"/>
                    </a:cxn>
                    <a:cxn ang="0">
                      <a:pos x="43" y="89"/>
                    </a:cxn>
                    <a:cxn ang="0">
                      <a:pos x="66" y="68"/>
                    </a:cxn>
                    <a:cxn ang="0">
                      <a:pos x="135" y="63"/>
                    </a:cxn>
                    <a:cxn ang="0">
                      <a:pos x="131" y="20"/>
                    </a:cxn>
                    <a:cxn ang="0">
                      <a:pos x="151" y="2"/>
                    </a:cxn>
                    <a:cxn ang="0">
                      <a:pos x="185" y="0"/>
                    </a:cxn>
                    <a:cxn ang="0">
                      <a:pos x="237" y="5"/>
                    </a:cxn>
                    <a:cxn ang="0">
                      <a:pos x="239" y="22"/>
                    </a:cxn>
                    <a:cxn ang="0">
                      <a:pos x="239" y="59"/>
                    </a:cxn>
                    <a:cxn ang="0">
                      <a:pos x="264" y="41"/>
                    </a:cxn>
                    <a:cxn ang="0">
                      <a:pos x="303" y="61"/>
                    </a:cxn>
                    <a:cxn ang="0">
                      <a:pos x="286" y="111"/>
                    </a:cxn>
                    <a:cxn ang="0">
                      <a:pos x="289" y="142"/>
                    </a:cxn>
                    <a:cxn ang="0">
                      <a:pos x="299" y="186"/>
                    </a:cxn>
                    <a:cxn ang="0">
                      <a:pos x="293" y="236"/>
                    </a:cxn>
                    <a:cxn ang="0">
                      <a:pos x="272" y="258"/>
                    </a:cxn>
                    <a:cxn ang="0">
                      <a:pos x="229" y="245"/>
                    </a:cxn>
                    <a:cxn ang="0">
                      <a:pos x="212" y="229"/>
                    </a:cxn>
                    <a:cxn ang="0">
                      <a:pos x="192" y="248"/>
                    </a:cxn>
                    <a:cxn ang="0">
                      <a:pos x="159" y="266"/>
                    </a:cxn>
                    <a:cxn ang="0">
                      <a:pos x="153" y="287"/>
                    </a:cxn>
                    <a:cxn ang="0">
                      <a:pos x="160" y="314"/>
                    </a:cxn>
                    <a:cxn ang="0">
                      <a:pos x="146" y="318"/>
                    </a:cxn>
                    <a:cxn ang="0">
                      <a:pos x="129" y="328"/>
                    </a:cxn>
                  </a:cxnLst>
                  <a:rect l="0" t="0" r="r" b="b"/>
                  <a:pathLst>
                    <a:path w="304" h="343">
                      <a:moveTo>
                        <a:pt x="127" y="343"/>
                      </a:moveTo>
                      <a:lnTo>
                        <a:pt x="120" y="330"/>
                      </a:lnTo>
                      <a:lnTo>
                        <a:pt x="110" y="320"/>
                      </a:lnTo>
                      <a:lnTo>
                        <a:pt x="97" y="305"/>
                      </a:lnTo>
                      <a:lnTo>
                        <a:pt x="61" y="274"/>
                      </a:lnTo>
                      <a:lnTo>
                        <a:pt x="54" y="262"/>
                      </a:lnTo>
                      <a:lnTo>
                        <a:pt x="45" y="251"/>
                      </a:lnTo>
                      <a:lnTo>
                        <a:pt x="34" y="237"/>
                      </a:lnTo>
                      <a:lnTo>
                        <a:pt x="27" y="231"/>
                      </a:lnTo>
                      <a:lnTo>
                        <a:pt x="17" y="208"/>
                      </a:lnTo>
                      <a:lnTo>
                        <a:pt x="13" y="194"/>
                      </a:lnTo>
                      <a:lnTo>
                        <a:pt x="4" y="177"/>
                      </a:lnTo>
                      <a:lnTo>
                        <a:pt x="0" y="169"/>
                      </a:lnTo>
                      <a:lnTo>
                        <a:pt x="4" y="167"/>
                      </a:lnTo>
                      <a:lnTo>
                        <a:pt x="12" y="165"/>
                      </a:lnTo>
                      <a:lnTo>
                        <a:pt x="17" y="156"/>
                      </a:lnTo>
                      <a:lnTo>
                        <a:pt x="24" y="150"/>
                      </a:lnTo>
                      <a:lnTo>
                        <a:pt x="27" y="138"/>
                      </a:lnTo>
                      <a:lnTo>
                        <a:pt x="28" y="113"/>
                      </a:lnTo>
                      <a:lnTo>
                        <a:pt x="31" y="113"/>
                      </a:lnTo>
                      <a:lnTo>
                        <a:pt x="36" y="118"/>
                      </a:lnTo>
                      <a:lnTo>
                        <a:pt x="45" y="122"/>
                      </a:lnTo>
                      <a:lnTo>
                        <a:pt x="57" y="122"/>
                      </a:lnTo>
                      <a:lnTo>
                        <a:pt x="60" y="120"/>
                      </a:lnTo>
                      <a:lnTo>
                        <a:pt x="56" y="117"/>
                      </a:lnTo>
                      <a:lnTo>
                        <a:pt x="47" y="115"/>
                      </a:lnTo>
                      <a:lnTo>
                        <a:pt x="40" y="110"/>
                      </a:lnTo>
                      <a:lnTo>
                        <a:pt x="34" y="105"/>
                      </a:lnTo>
                      <a:lnTo>
                        <a:pt x="30" y="99"/>
                      </a:lnTo>
                      <a:lnTo>
                        <a:pt x="33" y="94"/>
                      </a:lnTo>
                      <a:lnTo>
                        <a:pt x="40" y="94"/>
                      </a:lnTo>
                      <a:lnTo>
                        <a:pt x="43" y="89"/>
                      </a:lnTo>
                      <a:lnTo>
                        <a:pt x="43" y="73"/>
                      </a:lnTo>
                      <a:lnTo>
                        <a:pt x="66" y="68"/>
                      </a:lnTo>
                      <a:lnTo>
                        <a:pt x="137" y="65"/>
                      </a:lnTo>
                      <a:lnTo>
                        <a:pt x="135" y="63"/>
                      </a:lnTo>
                      <a:lnTo>
                        <a:pt x="132" y="43"/>
                      </a:lnTo>
                      <a:lnTo>
                        <a:pt x="131" y="20"/>
                      </a:lnTo>
                      <a:lnTo>
                        <a:pt x="137" y="5"/>
                      </a:lnTo>
                      <a:lnTo>
                        <a:pt x="151" y="2"/>
                      </a:lnTo>
                      <a:lnTo>
                        <a:pt x="165" y="4"/>
                      </a:lnTo>
                      <a:lnTo>
                        <a:pt x="185" y="0"/>
                      </a:lnTo>
                      <a:lnTo>
                        <a:pt x="201" y="4"/>
                      </a:lnTo>
                      <a:lnTo>
                        <a:pt x="237" y="5"/>
                      </a:lnTo>
                      <a:lnTo>
                        <a:pt x="245" y="8"/>
                      </a:lnTo>
                      <a:lnTo>
                        <a:pt x="239" y="22"/>
                      </a:lnTo>
                      <a:lnTo>
                        <a:pt x="238" y="41"/>
                      </a:lnTo>
                      <a:lnTo>
                        <a:pt x="239" y="59"/>
                      </a:lnTo>
                      <a:lnTo>
                        <a:pt x="248" y="64"/>
                      </a:lnTo>
                      <a:lnTo>
                        <a:pt x="264" y="41"/>
                      </a:lnTo>
                      <a:lnTo>
                        <a:pt x="293" y="48"/>
                      </a:lnTo>
                      <a:lnTo>
                        <a:pt x="303" y="61"/>
                      </a:lnTo>
                      <a:lnTo>
                        <a:pt x="304" y="81"/>
                      </a:lnTo>
                      <a:lnTo>
                        <a:pt x="286" y="111"/>
                      </a:lnTo>
                      <a:lnTo>
                        <a:pt x="285" y="128"/>
                      </a:lnTo>
                      <a:lnTo>
                        <a:pt x="289" y="142"/>
                      </a:lnTo>
                      <a:lnTo>
                        <a:pt x="300" y="170"/>
                      </a:lnTo>
                      <a:lnTo>
                        <a:pt x="299" y="186"/>
                      </a:lnTo>
                      <a:lnTo>
                        <a:pt x="296" y="199"/>
                      </a:lnTo>
                      <a:lnTo>
                        <a:pt x="293" y="236"/>
                      </a:lnTo>
                      <a:lnTo>
                        <a:pt x="288" y="253"/>
                      </a:lnTo>
                      <a:lnTo>
                        <a:pt x="272" y="258"/>
                      </a:lnTo>
                      <a:lnTo>
                        <a:pt x="254" y="242"/>
                      </a:lnTo>
                      <a:lnTo>
                        <a:pt x="229" y="245"/>
                      </a:lnTo>
                      <a:lnTo>
                        <a:pt x="219" y="234"/>
                      </a:lnTo>
                      <a:lnTo>
                        <a:pt x="212" y="229"/>
                      </a:lnTo>
                      <a:lnTo>
                        <a:pt x="201" y="237"/>
                      </a:lnTo>
                      <a:lnTo>
                        <a:pt x="192" y="248"/>
                      </a:lnTo>
                      <a:lnTo>
                        <a:pt x="169" y="257"/>
                      </a:lnTo>
                      <a:lnTo>
                        <a:pt x="159" y="266"/>
                      </a:lnTo>
                      <a:lnTo>
                        <a:pt x="154" y="274"/>
                      </a:lnTo>
                      <a:lnTo>
                        <a:pt x="153" y="287"/>
                      </a:lnTo>
                      <a:lnTo>
                        <a:pt x="158" y="299"/>
                      </a:lnTo>
                      <a:lnTo>
                        <a:pt x="160" y="314"/>
                      </a:lnTo>
                      <a:lnTo>
                        <a:pt x="158" y="318"/>
                      </a:lnTo>
                      <a:lnTo>
                        <a:pt x="146" y="318"/>
                      </a:lnTo>
                      <a:lnTo>
                        <a:pt x="135" y="321"/>
                      </a:lnTo>
                      <a:lnTo>
                        <a:pt x="129" y="328"/>
                      </a:lnTo>
                      <a:lnTo>
                        <a:pt x="127" y="343"/>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222" name="Freeform 37"/>
                <p:cNvSpPr>
                  <a:spLocks noChangeAspect="1"/>
                </p:cNvSpPr>
                <p:nvPr/>
              </p:nvSpPr>
              <p:spPr bwMode="gray">
                <a:xfrm>
                  <a:off x="4466431" y="3449984"/>
                  <a:ext cx="53975" cy="14288"/>
                </a:xfrm>
                <a:custGeom>
                  <a:avLst/>
                  <a:gdLst/>
                  <a:ahLst/>
                  <a:cxnLst>
                    <a:cxn ang="0">
                      <a:pos x="4" y="44"/>
                    </a:cxn>
                    <a:cxn ang="0">
                      <a:pos x="8" y="38"/>
                    </a:cxn>
                    <a:cxn ang="0">
                      <a:pos x="47" y="34"/>
                    </a:cxn>
                    <a:cxn ang="0">
                      <a:pos x="55" y="34"/>
                    </a:cxn>
                    <a:cxn ang="0">
                      <a:pos x="56" y="34"/>
                    </a:cxn>
                    <a:cxn ang="0">
                      <a:pos x="59" y="27"/>
                    </a:cxn>
                    <a:cxn ang="0">
                      <a:pos x="64" y="26"/>
                    </a:cxn>
                    <a:cxn ang="0">
                      <a:pos x="67" y="27"/>
                    </a:cxn>
                    <a:cxn ang="0">
                      <a:pos x="80" y="26"/>
                    </a:cxn>
                    <a:cxn ang="0">
                      <a:pos x="88" y="22"/>
                    </a:cxn>
                    <a:cxn ang="0">
                      <a:pos x="92" y="17"/>
                    </a:cxn>
                    <a:cxn ang="0">
                      <a:pos x="94" y="16"/>
                    </a:cxn>
                    <a:cxn ang="0">
                      <a:pos x="101" y="17"/>
                    </a:cxn>
                    <a:cxn ang="0">
                      <a:pos x="104" y="21"/>
                    </a:cxn>
                    <a:cxn ang="0">
                      <a:pos x="112" y="23"/>
                    </a:cxn>
                    <a:cxn ang="0">
                      <a:pos x="120" y="28"/>
                    </a:cxn>
                    <a:cxn ang="0">
                      <a:pos x="128" y="29"/>
                    </a:cxn>
                    <a:cxn ang="0">
                      <a:pos x="136" y="33"/>
                    </a:cxn>
                    <a:cxn ang="0">
                      <a:pos x="144" y="33"/>
                    </a:cxn>
                    <a:cxn ang="0">
                      <a:pos x="146" y="34"/>
                    </a:cxn>
                    <a:cxn ang="0">
                      <a:pos x="152" y="31"/>
                    </a:cxn>
                    <a:cxn ang="0">
                      <a:pos x="164" y="28"/>
                    </a:cxn>
                    <a:cxn ang="0">
                      <a:pos x="168" y="24"/>
                    </a:cxn>
                    <a:cxn ang="0">
                      <a:pos x="168" y="21"/>
                    </a:cxn>
                    <a:cxn ang="0">
                      <a:pos x="168" y="16"/>
                    </a:cxn>
                    <a:cxn ang="0">
                      <a:pos x="167" y="16"/>
                    </a:cxn>
                    <a:cxn ang="0">
                      <a:pos x="164" y="16"/>
                    </a:cxn>
                    <a:cxn ang="0">
                      <a:pos x="161" y="15"/>
                    </a:cxn>
                    <a:cxn ang="0">
                      <a:pos x="156" y="15"/>
                    </a:cxn>
                    <a:cxn ang="0">
                      <a:pos x="152" y="16"/>
                    </a:cxn>
                    <a:cxn ang="0">
                      <a:pos x="141" y="21"/>
                    </a:cxn>
                    <a:cxn ang="0">
                      <a:pos x="136" y="20"/>
                    </a:cxn>
                    <a:cxn ang="0">
                      <a:pos x="130" y="17"/>
                    </a:cxn>
                    <a:cxn ang="0">
                      <a:pos x="126" y="11"/>
                    </a:cxn>
                    <a:cxn ang="0">
                      <a:pos x="125" y="10"/>
                    </a:cxn>
                    <a:cxn ang="0">
                      <a:pos x="113" y="10"/>
                    </a:cxn>
                    <a:cxn ang="0">
                      <a:pos x="107" y="2"/>
                    </a:cxn>
                    <a:cxn ang="0">
                      <a:pos x="101" y="1"/>
                    </a:cxn>
                    <a:cxn ang="0">
                      <a:pos x="98" y="0"/>
                    </a:cxn>
                    <a:cxn ang="0">
                      <a:pos x="92" y="1"/>
                    </a:cxn>
                    <a:cxn ang="0">
                      <a:pos x="87" y="4"/>
                    </a:cxn>
                    <a:cxn ang="0">
                      <a:pos x="81" y="2"/>
                    </a:cxn>
                    <a:cxn ang="0">
                      <a:pos x="76" y="7"/>
                    </a:cxn>
                    <a:cxn ang="0">
                      <a:pos x="72" y="13"/>
                    </a:cxn>
                    <a:cxn ang="0">
                      <a:pos x="16" y="13"/>
                    </a:cxn>
                    <a:cxn ang="0">
                      <a:pos x="15" y="13"/>
                    </a:cxn>
                    <a:cxn ang="0">
                      <a:pos x="13" y="17"/>
                    </a:cxn>
                    <a:cxn ang="0">
                      <a:pos x="15" y="21"/>
                    </a:cxn>
                    <a:cxn ang="0">
                      <a:pos x="8" y="20"/>
                    </a:cxn>
                    <a:cxn ang="0">
                      <a:pos x="6" y="21"/>
                    </a:cxn>
                    <a:cxn ang="0">
                      <a:pos x="4" y="26"/>
                    </a:cxn>
                    <a:cxn ang="0">
                      <a:pos x="1" y="28"/>
                    </a:cxn>
                    <a:cxn ang="0">
                      <a:pos x="0" y="34"/>
                    </a:cxn>
                    <a:cxn ang="0">
                      <a:pos x="1" y="44"/>
                    </a:cxn>
                    <a:cxn ang="0">
                      <a:pos x="2" y="45"/>
                    </a:cxn>
                    <a:cxn ang="0">
                      <a:pos x="4" y="44"/>
                    </a:cxn>
                  </a:cxnLst>
                  <a:rect l="0" t="0" r="r" b="b"/>
                  <a:pathLst>
                    <a:path w="168" h="45">
                      <a:moveTo>
                        <a:pt x="4" y="44"/>
                      </a:moveTo>
                      <a:lnTo>
                        <a:pt x="8" y="38"/>
                      </a:lnTo>
                      <a:lnTo>
                        <a:pt x="47" y="34"/>
                      </a:lnTo>
                      <a:lnTo>
                        <a:pt x="55" y="34"/>
                      </a:lnTo>
                      <a:lnTo>
                        <a:pt x="56" y="34"/>
                      </a:lnTo>
                      <a:lnTo>
                        <a:pt x="59" y="27"/>
                      </a:lnTo>
                      <a:lnTo>
                        <a:pt x="64" y="26"/>
                      </a:lnTo>
                      <a:lnTo>
                        <a:pt x="67" y="27"/>
                      </a:lnTo>
                      <a:lnTo>
                        <a:pt x="80" y="26"/>
                      </a:lnTo>
                      <a:lnTo>
                        <a:pt x="88" y="22"/>
                      </a:lnTo>
                      <a:lnTo>
                        <a:pt x="92" y="17"/>
                      </a:lnTo>
                      <a:lnTo>
                        <a:pt x="94" y="16"/>
                      </a:lnTo>
                      <a:lnTo>
                        <a:pt x="101" y="17"/>
                      </a:lnTo>
                      <a:lnTo>
                        <a:pt x="104" y="21"/>
                      </a:lnTo>
                      <a:lnTo>
                        <a:pt x="112" y="23"/>
                      </a:lnTo>
                      <a:lnTo>
                        <a:pt x="120" y="28"/>
                      </a:lnTo>
                      <a:lnTo>
                        <a:pt x="128" y="29"/>
                      </a:lnTo>
                      <a:lnTo>
                        <a:pt x="136" y="33"/>
                      </a:lnTo>
                      <a:lnTo>
                        <a:pt x="144" y="33"/>
                      </a:lnTo>
                      <a:lnTo>
                        <a:pt x="146" y="34"/>
                      </a:lnTo>
                      <a:lnTo>
                        <a:pt x="152" y="31"/>
                      </a:lnTo>
                      <a:lnTo>
                        <a:pt x="164" y="28"/>
                      </a:lnTo>
                      <a:lnTo>
                        <a:pt x="168" y="24"/>
                      </a:lnTo>
                      <a:lnTo>
                        <a:pt x="168" y="21"/>
                      </a:lnTo>
                      <a:lnTo>
                        <a:pt x="168" y="16"/>
                      </a:lnTo>
                      <a:lnTo>
                        <a:pt x="167" y="16"/>
                      </a:lnTo>
                      <a:lnTo>
                        <a:pt x="164" y="16"/>
                      </a:lnTo>
                      <a:lnTo>
                        <a:pt x="161" y="15"/>
                      </a:lnTo>
                      <a:lnTo>
                        <a:pt x="156" y="15"/>
                      </a:lnTo>
                      <a:lnTo>
                        <a:pt x="152" y="16"/>
                      </a:lnTo>
                      <a:lnTo>
                        <a:pt x="141" y="21"/>
                      </a:lnTo>
                      <a:lnTo>
                        <a:pt x="136" y="20"/>
                      </a:lnTo>
                      <a:lnTo>
                        <a:pt x="130" y="17"/>
                      </a:lnTo>
                      <a:lnTo>
                        <a:pt x="126" y="11"/>
                      </a:lnTo>
                      <a:lnTo>
                        <a:pt x="125" y="10"/>
                      </a:lnTo>
                      <a:lnTo>
                        <a:pt x="113" y="10"/>
                      </a:lnTo>
                      <a:lnTo>
                        <a:pt x="107" y="2"/>
                      </a:lnTo>
                      <a:lnTo>
                        <a:pt x="101" y="1"/>
                      </a:lnTo>
                      <a:lnTo>
                        <a:pt x="98" y="0"/>
                      </a:lnTo>
                      <a:lnTo>
                        <a:pt x="92" y="1"/>
                      </a:lnTo>
                      <a:lnTo>
                        <a:pt x="87" y="4"/>
                      </a:lnTo>
                      <a:lnTo>
                        <a:pt x="81" y="2"/>
                      </a:lnTo>
                      <a:lnTo>
                        <a:pt x="76" y="7"/>
                      </a:lnTo>
                      <a:lnTo>
                        <a:pt x="72" y="13"/>
                      </a:lnTo>
                      <a:lnTo>
                        <a:pt x="16" y="13"/>
                      </a:lnTo>
                      <a:lnTo>
                        <a:pt x="15" y="13"/>
                      </a:lnTo>
                      <a:lnTo>
                        <a:pt x="13" y="17"/>
                      </a:lnTo>
                      <a:lnTo>
                        <a:pt x="15" y="21"/>
                      </a:lnTo>
                      <a:lnTo>
                        <a:pt x="8" y="20"/>
                      </a:lnTo>
                      <a:lnTo>
                        <a:pt x="6" y="21"/>
                      </a:lnTo>
                      <a:lnTo>
                        <a:pt x="4" y="26"/>
                      </a:lnTo>
                      <a:lnTo>
                        <a:pt x="1" y="28"/>
                      </a:lnTo>
                      <a:lnTo>
                        <a:pt x="0" y="34"/>
                      </a:lnTo>
                      <a:lnTo>
                        <a:pt x="1" y="44"/>
                      </a:lnTo>
                      <a:lnTo>
                        <a:pt x="2" y="45"/>
                      </a:lnTo>
                      <a:lnTo>
                        <a:pt x="4" y="44"/>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223" name="Freeform 38"/>
                <p:cNvSpPr>
                  <a:spLocks noChangeAspect="1"/>
                </p:cNvSpPr>
                <p:nvPr/>
              </p:nvSpPr>
              <p:spPr bwMode="gray">
                <a:xfrm>
                  <a:off x="4468018" y="3470622"/>
                  <a:ext cx="55563" cy="30163"/>
                </a:xfrm>
                <a:custGeom>
                  <a:avLst/>
                  <a:gdLst/>
                  <a:ahLst/>
                  <a:cxnLst>
                    <a:cxn ang="0">
                      <a:pos x="169" y="0"/>
                    </a:cxn>
                    <a:cxn ang="0">
                      <a:pos x="169" y="7"/>
                    </a:cxn>
                    <a:cxn ang="0">
                      <a:pos x="173" y="14"/>
                    </a:cxn>
                    <a:cxn ang="0">
                      <a:pos x="173" y="18"/>
                    </a:cxn>
                    <a:cxn ang="0">
                      <a:pos x="170" y="24"/>
                    </a:cxn>
                    <a:cxn ang="0">
                      <a:pos x="168" y="25"/>
                    </a:cxn>
                    <a:cxn ang="0">
                      <a:pos x="162" y="25"/>
                    </a:cxn>
                    <a:cxn ang="0">
                      <a:pos x="160" y="27"/>
                    </a:cxn>
                    <a:cxn ang="0">
                      <a:pos x="158" y="30"/>
                    </a:cxn>
                    <a:cxn ang="0">
                      <a:pos x="164" y="34"/>
                    </a:cxn>
                    <a:cxn ang="0">
                      <a:pos x="167" y="39"/>
                    </a:cxn>
                    <a:cxn ang="0">
                      <a:pos x="168" y="57"/>
                    </a:cxn>
                    <a:cxn ang="0">
                      <a:pos x="162" y="57"/>
                    </a:cxn>
                    <a:cxn ang="0">
                      <a:pos x="158" y="60"/>
                    </a:cxn>
                    <a:cxn ang="0">
                      <a:pos x="138" y="60"/>
                    </a:cxn>
                    <a:cxn ang="0">
                      <a:pos x="121" y="67"/>
                    </a:cxn>
                    <a:cxn ang="0">
                      <a:pos x="114" y="73"/>
                    </a:cxn>
                    <a:cxn ang="0">
                      <a:pos x="110" y="81"/>
                    </a:cxn>
                    <a:cxn ang="0">
                      <a:pos x="106" y="89"/>
                    </a:cxn>
                    <a:cxn ang="0">
                      <a:pos x="104" y="93"/>
                    </a:cxn>
                    <a:cxn ang="0">
                      <a:pos x="99" y="97"/>
                    </a:cxn>
                    <a:cxn ang="0">
                      <a:pos x="93" y="99"/>
                    </a:cxn>
                    <a:cxn ang="0">
                      <a:pos x="93" y="95"/>
                    </a:cxn>
                    <a:cxn ang="0">
                      <a:pos x="94" y="93"/>
                    </a:cxn>
                    <a:cxn ang="0">
                      <a:pos x="86" y="94"/>
                    </a:cxn>
                    <a:cxn ang="0">
                      <a:pos x="81" y="93"/>
                    </a:cxn>
                    <a:cxn ang="0">
                      <a:pos x="76" y="87"/>
                    </a:cxn>
                    <a:cxn ang="0">
                      <a:pos x="74" y="79"/>
                    </a:cxn>
                    <a:cxn ang="0">
                      <a:pos x="77" y="70"/>
                    </a:cxn>
                    <a:cxn ang="0">
                      <a:pos x="72" y="58"/>
                    </a:cxn>
                    <a:cxn ang="0">
                      <a:pos x="79" y="54"/>
                    </a:cxn>
                    <a:cxn ang="0">
                      <a:pos x="84" y="51"/>
                    </a:cxn>
                    <a:cxn ang="0">
                      <a:pos x="103" y="50"/>
                    </a:cxn>
                    <a:cxn ang="0">
                      <a:pos x="104" y="45"/>
                    </a:cxn>
                    <a:cxn ang="0">
                      <a:pos x="81" y="47"/>
                    </a:cxn>
                    <a:cxn ang="0">
                      <a:pos x="72" y="50"/>
                    </a:cxn>
                    <a:cxn ang="0">
                      <a:pos x="59" y="57"/>
                    </a:cxn>
                    <a:cxn ang="0">
                      <a:pos x="51" y="58"/>
                    </a:cxn>
                    <a:cxn ang="0">
                      <a:pos x="47" y="57"/>
                    </a:cxn>
                    <a:cxn ang="0">
                      <a:pos x="46" y="49"/>
                    </a:cxn>
                    <a:cxn ang="0">
                      <a:pos x="40" y="50"/>
                    </a:cxn>
                    <a:cxn ang="0">
                      <a:pos x="30" y="47"/>
                    </a:cxn>
                    <a:cxn ang="0">
                      <a:pos x="27" y="43"/>
                    </a:cxn>
                    <a:cxn ang="0">
                      <a:pos x="25" y="34"/>
                    </a:cxn>
                    <a:cxn ang="0">
                      <a:pos x="4" y="28"/>
                    </a:cxn>
                    <a:cxn ang="0">
                      <a:pos x="0" y="20"/>
                    </a:cxn>
                    <a:cxn ang="0">
                      <a:pos x="2" y="17"/>
                    </a:cxn>
                    <a:cxn ang="0">
                      <a:pos x="3" y="19"/>
                    </a:cxn>
                    <a:cxn ang="0">
                      <a:pos x="7" y="20"/>
                    </a:cxn>
                    <a:cxn ang="0">
                      <a:pos x="14" y="20"/>
                    </a:cxn>
                    <a:cxn ang="0">
                      <a:pos x="25" y="15"/>
                    </a:cxn>
                    <a:cxn ang="0">
                      <a:pos x="29" y="13"/>
                    </a:cxn>
                    <a:cxn ang="0">
                      <a:pos x="59" y="14"/>
                    </a:cxn>
                    <a:cxn ang="0">
                      <a:pos x="68" y="12"/>
                    </a:cxn>
                    <a:cxn ang="0">
                      <a:pos x="79" y="7"/>
                    </a:cxn>
                    <a:cxn ang="0">
                      <a:pos x="92" y="1"/>
                    </a:cxn>
                    <a:cxn ang="0">
                      <a:pos x="116" y="1"/>
                    </a:cxn>
                    <a:cxn ang="0">
                      <a:pos x="119" y="0"/>
                    </a:cxn>
                    <a:cxn ang="0">
                      <a:pos x="169" y="0"/>
                    </a:cxn>
                  </a:cxnLst>
                  <a:rect l="0" t="0" r="r" b="b"/>
                  <a:pathLst>
                    <a:path w="173" h="99">
                      <a:moveTo>
                        <a:pt x="169" y="0"/>
                      </a:moveTo>
                      <a:lnTo>
                        <a:pt x="169" y="7"/>
                      </a:lnTo>
                      <a:lnTo>
                        <a:pt x="173" y="14"/>
                      </a:lnTo>
                      <a:lnTo>
                        <a:pt x="173" y="18"/>
                      </a:lnTo>
                      <a:lnTo>
                        <a:pt x="170" y="24"/>
                      </a:lnTo>
                      <a:lnTo>
                        <a:pt x="168" y="25"/>
                      </a:lnTo>
                      <a:lnTo>
                        <a:pt x="162" y="25"/>
                      </a:lnTo>
                      <a:lnTo>
                        <a:pt x="160" y="27"/>
                      </a:lnTo>
                      <a:lnTo>
                        <a:pt x="158" y="30"/>
                      </a:lnTo>
                      <a:lnTo>
                        <a:pt x="164" y="34"/>
                      </a:lnTo>
                      <a:lnTo>
                        <a:pt x="167" y="39"/>
                      </a:lnTo>
                      <a:lnTo>
                        <a:pt x="168" y="57"/>
                      </a:lnTo>
                      <a:lnTo>
                        <a:pt x="162" y="57"/>
                      </a:lnTo>
                      <a:lnTo>
                        <a:pt x="158" y="60"/>
                      </a:lnTo>
                      <a:lnTo>
                        <a:pt x="138" y="60"/>
                      </a:lnTo>
                      <a:lnTo>
                        <a:pt x="121" y="67"/>
                      </a:lnTo>
                      <a:lnTo>
                        <a:pt x="114" y="73"/>
                      </a:lnTo>
                      <a:lnTo>
                        <a:pt x="110" y="81"/>
                      </a:lnTo>
                      <a:lnTo>
                        <a:pt x="106" y="89"/>
                      </a:lnTo>
                      <a:lnTo>
                        <a:pt x="104" y="93"/>
                      </a:lnTo>
                      <a:lnTo>
                        <a:pt x="99" y="97"/>
                      </a:lnTo>
                      <a:lnTo>
                        <a:pt x="93" y="99"/>
                      </a:lnTo>
                      <a:lnTo>
                        <a:pt x="93" y="95"/>
                      </a:lnTo>
                      <a:lnTo>
                        <a:pt x="94" y="93"/>
                      </a:lnTo>
                      <a:lnTo>
                        <a:pt x="86" y="94"/>
                      </a:lnTo>
                      <a:lnTo>
                        <a:pt x="81" y="93"/>
                      </a:lnTo>
                      <a:lnTo>
                        <a:pt x="76" y="87"/>
                      </a:lnTo>
                      <a:lnTo>
                        <a:pt x="74" y="79"/>
                      </a:lnTo>
                      <a:lnTo>
                        <a:pt x="77" y="70"/>
                      </a:lnTo>
                      <a:lnTo>
                        <a:pt x="72" y="58"/>
                      </a:lnTo>
                      <a:lnTo>
                        <a:pt x="79" y="54"/>
                      </a:lnTo>
                      <a:lnTo>
                        <a:pt x="84" y="51"/>
                      </a:lnTo>
                      <a:lnTo>
                        <a:pt x="103" y="50"/>
                      </a:lnTo>
                      <a:lnTo>
                        <a:pt x="104" y="45"/>
                      </a:lnTo>
                      <a:lnTo>
                        <a:pt x="81" y="47"/>
                      </a:lnTo>
                      <a:lnTo>
                        <a:pt x="72" y="50"/>
                      </a:lnTo>
                      <a:lnTo>
                        <a:pt x="59" y="57"/>
                      </a:lnTo>
                      <a:lnTo>
                        <a:pt x="51" y="58"/>
                      </a:lnTo>
                      <a:lnTo>
                        <a:pt x="47" y="57"/>
                      </a:lnTo>
                      <a:lnTo>
                        <a:pt x="46" y="49"/>
                      </a:lnTo>
                      <a:lnTo>
                        <a:pt x="40" y="50"/>
                      </a:lnTo>
                      <a:lnTo>
                        <a:pt x="30" y="47"/>
                      </a:lnTo>
                      <a:lnTo>
                        <a:pt x="27" y="43"/>
                      </a:lnTo>
                      <a:lnTo>
                        <a:pt x="25" y="34"/>
                      </a:lnTo>
                      <a:lnTo>
                        <a:pt x="4" y="28"/>
                      </a:lnTo>
                      <a:lnTo>
                        <a:pt x="0" y="20"/>
                      </a:lnTo>
                      <a:lnTo>
                        <a:pt x="2" y="17"/>
                      </a:lnTo>
                      <a:lnTo>
                        <a:pt x="3" y="19"/>
                      </a:lnTo>
                      <a:lnTo>
                        <a:pt x="7" y="20"/>
                      </a:lnTo>
                      <a:lnTo>
                        <a:pt x="14" y="20"/>
                      </a:lnTo>
                      <a:lnTo>
                        <a:pt x="25" y="15"/>
                      </a:lnTo>
                      <a:lnTo>
                        <a:pt x="29" y="13"/>
                      </a:lnTo>
                      <a:lnTo>
                        <a:pt x="59" y="14"/>
                      </a:lnTo>
                      <a:lnTo>
                        <a:pt x="68" y="12"/>
                      </a:lnTo>
                      <a:lnTo>
                        <a:pt x="79" y="7"/>
                      </a:lnTo>
                      <a:lnTo>
                        <a:pt x="92" y="1"/>
                      </a:lnTo>
                      <a:lnTo>
                        <a:pt x="116" y="1"/>
                      </a:lnTo>
                      <a:lnTo>
                        <a:pt x="119" y="0"/>
                      </a:lnTo>
                      <a:lnTo>
                        <a:pt x="169" y="0"/>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224" name="Freeform 39"/>
                <p:cNvSpPr>
                  <a:spLocks noChangeAspect="1"/>
                </p:cNvSpPr>
                <p:nvPr/>
              </p:nvSpPr>
              <p:spPr bwMode="gray">
                <a:xfrm>
                  <a:off x="4560093" y="3543647"/>
                  <a:ext cx="71438" cy="73025"/>
                </a:xfrm>
                <a:custGeom>
                  <a:avLst/>
                  <a:gdLst/>
                  <a:ahLst/>
                  <a:cxnLst>
                    <a:cxn ang="0">
                      <a:pos x="4" y="86"/>
                    </a:cxn>
                    <a:cxn ang="0">
                      <a:pos x="10" y="77"/>
                    </a:cxn>
                    <a:cxn ang="0">
                      <a:pos x="13" y="71"/>
                    </a:cxn>
                    <a:cxn ang="0">
                      <a:pos x="19" y="68"/>
                    </a:cxn>
                    <a:cxn ang="0">
                      <a:pos x="31" y="57"/>
                    </a:cxn>
                    <a:cxn ang="0">
                      <a:pos x="41" y="49"/>
                    </a:cxn>
                    <a:cxn ang="0">
                      <a:pos x="47" y="44"/>
                    </a:cxn>
                    <a:cxn ang="0">
                      <a:pos x="51" y="27"/>
                    </a:cxn>
                    <a:cxn ang="0">
                      <a:pos x="58" y="19"/>
                    </a:cxn>
                    <a:cxn ang="0">
                      <a:pos x="68" y="17"/>
                    </a:cxn>
                    <a:cxn ang="0">
                      <a:pos x="65" y="8"/>
                    </a:cxn>
                    <a:cxn ang="0">
                      <a:pos x="71" y="2"/>
                    </a:cxn>
                    <a:cxn ang="0">
                      <a:pos x="79" y="1"/>
                    </a:cxn>
                    <a:cxn ang="0">
                      <a:pos x="86" y="6"/>
                    </a:cxn>
                    <a:cxn ang="0">
                      <a:pos x="97" y="1"/>
                    </a:cxn>
                    <a:cxn ang="0">
                      <a:pos x="100" y="3"/>
                    </a:cxn>
                    <a:cxn ang="0">
                      <a:pos x="110" y="12"/>
                    </a:cxn>
                    <a:cxn ang="0">
                      <a:pos x="114" y="25"/>
                    </a:cxn>
                    <a:cxn ang="0">
                      <a:pos x="118" y="41"/>
                    </a:cxn>
                    <a:cxn ang="0">
                      <a:pos x="114" y="60"/>
                    </a:cxn>
                    <a:cxn ang="0">
                      <a:pos x="110" y="65"/>
                    </a:cxn>
                    <a:cxn ang="0">
                      <a:pos x="116" y="66"/>
                    </a:cxn>
                    <a:cxn ang="0">
                      <a:pos x="122" y="64"/>
                    </a:cxn>
                    <a:cxn ang="0">
                      <a:pos x="132" y="75"/>
                    </a:cxn>
                    <a:cxn ang="0">
                      <a:pos x="139" y="71"/>
                    </a:cxn>
                    <a:cxn ang="0">
                      <a:pos x="148" y="66"/>
                    </a:cxn>
                    <a:cxn ang="0">
                      <a:pos x="153" y="51"/>
                    </a:cxn>
                    <a:cxn ang="0">
                      <a:pos x="162" y="50"/>
                    </a:cxn>
                    <a:cxn ang="0">
                      <a:pos x="167" y="61"/>
                    </a:cxn>
                    <a:cxn ang="0">
                      <a:pos x="171" y="71"/>
                    </a:cxn>
                    <a:cxn ang="0">
                      <a:pos x="173" y="76"/>
                    </a:cxn>
                    <a:cxn ang="0">
                      <a:pos x="175" y="95"/>
                    </a:cxn>
                    <a:cxn ang="0">
                      <a:pos x="165" y="105"/>
                    </a:cxn>
                    <a:cxn ang="0">
                      <a:pos x="161" y="113"/>
                    </a:cxn>
                    <a:cxn ang="0">
                      <a:pos x="165" y="115"/>
                    </a:cxn>
                    <a:cxn ang="0">
                      <a:pos x="170" y="116"/>
                    </a:cxn>
                    <a:cxn ang="0">
                      <a:pos x="176" y="118"/>
                    </a:cxn>
                    <a:cxn ang="0">
                      <a:pos x="193" y="123"/>
                    </a:cxn>
                    <a:cxn ang="0">
                      <a:pos x="199" y="130"/>
                    </a:cxn>
                    <a:cxn ang="0">
                      <a:pos x="202" y="135"/>
                    </a:cxn>
                    <a:cxn ang="0">
                      <a:pos x="207" y="143"/>
                    </a:cxn>
                    <a:cxn ang="0">
                      <a:pos x="218" y="150"/>
                    </a:cxn>
                    <a:cxn ang="0">
                      <a:pos x="224" y="153"/>
                    </a:cxn>
                    <a:cxn ang="0">
                      <a:pos x="227" y="164"/>
                    </a:cxn>
                    <a:cxn ang="0">
                      <a:pos x="227" y="177"/>
                    </a:cxn>
                    <a:cxn ang="0">
                      <a:pos x="223" y="178"/>
                    </a:cxn>
                    <a:cxn ang="0">
                      <a:pos x="221" y="189"/>
                    </a:cxn>
                    <a:cxn ang="0">
                      <a:pos x="218" y="191"/>
                    </a:cxn>
                    <a:cxn ang="0">
                      <a:pos x="216" y="201"/>
                    </a:cxn>
                    <a:cxn ang="0">
                      <a:pos x="196" y="224"/>
                    </a:cxn>
                    <a:cxn ang="0">
                      <a:pos x="186" y="217"/>
                    </a:cxn>
                    <a:cxn ang="0">
                      <a:pos x="169" y="215"/>
                    </a:cxn>
                    <a:cxn ang="0">
                      <a:pos x="154" y="206"/>
                    </a:cxn>
                    <a:cxn ang="0">
                      <a:pos x="133" y="193"/>
                    </a:cxn>
                    <a:cxn ang="0">
                      <a:pos x="105" y="169"/>
                    </a:cxn>
                    <a:cxn ang="0">
                      <a:pos x="64" y="135"/>
                    </a:cxn>
                    <a:cxn ang="0">
                      <a:pos x="49" y="129"/>
                    </a:cxn>
                    <a:cxn ang="0">
                      <a:pos x="28" y="109"/>
                    </a:cxn>
                    <a:cxn ang="0">
                      <a:pos x="16" y="103"/>
                    </a:cxn>
                    <a:cxn ang="0">
                      <a:pos x="15" y="95"/>
                    </a:cxn>
                    <a:cxn ang="0">
                      <a:pos x="3" y="88"/>
                    </a:cxn>
                    <a:cxn ang="0">
                      <a:pos x="3" y="87"/>
                    </a:cxn>
                  </a:cxnLst>
                  <a:rect l="0" t="0" r="r" b="b"/>
                  <a:pathLst>
                    <a:path w="227" h="228">
                      <a:moveTo>
                        <a:pt x="3" y="86"/>
                      </a:moveTo>
                      <a:lnTo>
                        <a:pt x="4" y="86"/>
                      </a:lnTo>
                      <a:lnTo>
                        <a:pt x="9" y="83"/>
                      </a:lnTo>
                      <a:lnTo>
                        <a:pt x="10" y="77"/>
                      </a:lnTo>
                      <a:lnTo>
                        <a:pt x="13" y="76"/>
                      </a:lnTo>
                      <a:lnTo>
                        <a:pt x="13" y="71"/>
                      </a:lnTo>
                      <a:lnTo>
                        <a:pt x="14" y="68"/>
                      </a:lnTo>
                      <a:lnTo>
                        <a:pt x="19" y="68"/>
                      </a:lnTo>
                      <a:lnTo>
                        <a:pt x="22" y="66"/>
                      </a:lnTo>
                      <a:lnTo>
                        <a:pt x="31" y="57"/>
                      </a:lnTo>
                      <a:lnTo>
                        <a:pt x="37" y="56"/>
                      </a:lnTo>
                      <a:lnTo>
                        <a:pt x="41" y="49"/>
                      </a:lnTo>
                      <a:lnTo>
                        <a:pt x="44" y="49"/>
                      </a:lnTo>
                      <a:lnTo>
                        <a:pt x="47" y="44"/>
                      </a:lnTo>
                      <a:lnTo>
                        <a:pt x="51" y="43"/>
                      </a:lnTo>
                      <a:lnTo>
                        <a:pt x="51" y="27"/>
                      </a:lnTo>
                      <a:lnTo>
                        <a:pt x="53" y="25"/>
                      </a:lnTo>
                      <a:lnTo>
                        <a:pt x="58" y="19"/>
                      </a:lnTo>
                      <a:lnTo>
                        <a:pt x="68" y="18"/>
                      </a:lnTo>
                      <a:lnTo>
                        <a:pt x="68" y="17"/>
                      </a:lnTo>
                      <a:lnTo>
                        <a:pt x="64" y="13"/>
                      </a:lnTo>
                      <a:lnTo>
                        <a:pt x="65" y="8"/>
                      </a:lnTo>
                      <a:lnTo>
                        <a:pt x="69" y="8"/>
                      </a:lnTo>
                      <a:lnTo>
                        <a:pt x="71" y="2"/>
                      </a:lnTo>
                      <a:lnTo>
                        <a:pt x="75" y="0"/>
                      </a:lnTo>
                      <a:lnTo>
                        <a:pt x="79" y="1"/>
                      </a:lnTo>
                      <a:lnTo>
                        <a:pt x="85" y="6"/>
                      </a:lnTo>
                      <a:lnTo>
                        <a:pt x="86" y="6"/>
                      </a:lnTo>
                      <a:lnTo>
                        <a:pt x="89" y="3"/>
                      </a:lnTo>
                      <a:lnTo>
                        <a:pt x="97" y="1"/>
                      </a:lnTo>
                      <a:lnTo>
                        <a:pt x="100" y="2"/>
                      </a:lnTo>
                      <a:lnTo>
                        <a:pt x="100" y="3"/>
                      </a:lnTo>
                      <a:lnTo>
                        <a:pt x="102" y="7"/>
                      </a:lnTo>
                      <a:lnTo>
                        <a:pt x="110" y="12"/>
                      </a:lnTo>
                      <a:lnTo>
                        <a:pt x="110" y="19"/>
                      </a:lnTo>
                      <a:lnTo>
                        <a:pt x="114" y="25"/>
                      </a:lnTo>
                      <a:lnTo>
                        <a:pt x="116" y="39"/>
                      </a:lnTo>
                      <a:lnTo>
                        <a:pt x="118" y="41"/>
                      </a:lnTo>
                      <a:lnTo>
                        <a:pt x="117" y="56"/>
                      </a:lnTo>
                      <a:lnTo>
                        <a:pt x="114" y="60"/>
                      </a:lnTo>
                      <a:lnTo>
                        <a:pt x="111" y="62"/>
                      </a:lnTo>
                      <a:lnTo>
                        <a:pt x="110" y="65"/>
                      </a:lnTo>
                      <a:lnTo>
                        <a:pt x="111" y="66"/>
                      </a:lnTo>
                      <a:lnTo>
                        <a:pt x="116" y="66"/>
                      </a:lnTo>
                      <a:lnTo>
                        <a:pt x="119" y="62"/>
                      </a:lnTo>
                      <a:lnTo>
                        <a:pt x="122" y="64"/>
                      </a:lnTo>
                      <a:lnTo>
                        <a:pt x="127" y="67"/>
                      </a:lnTo>
                      <a:lnTo>
                        <a:pt x="132" y="75"/>
                      </a:lnTo>
                      <a:lnTo>
                        <a:pt x="137" y="73"/>
                      </a:lnTo>
                      <a:lnTo>
                        <a:pt x="139" y="71"/>
                      </a:lnTo>
                      <a:lnTo>
                        <a:pt x="146" y="70"/>
                      </a:lnTo>
                      <a:lnTo>
                        <a:pt x="148" y="66"/>
                      </a:lnTo>
                      <a:lnTo>
                        <a:pt x="153" y="60"/>
                      </a:lnTo>
                      <a:lnTo>
                        <a:pt x="153" y="51"/>
                      </a:lnTo>
                      <a:lnTo>
                        <a:pt x="156" y="49"/>
                      </a:lnTo>
                      <a:lnTo>
                        <a:pt x="162" y="50"/>
                      </a:lnTo>
                      <a:lnTo>
                        <a:pt x="166" y="56"/>
                      </a:lnTo>
                      <a:lnTo>
                        <a:pt x="167" y="61"/>
                      </a:lnTo>
                      <a:lnTo>
                        <a:pt x="169" y="70"/>
                      </a:lnTo>
                      <a:lnTo>
                        <a:pt x="171" y="71"/>
                      </a:lnTo>
                      <a:lnTo>
                        <a:pt x="173" y="75"/>
                      </a:lnTo>
                      <a:lnTo>
                        <a:pt x="173" y="76"/>
                      </a:lnTo>
                      <a:lnTo>
                        <a:pt x="178" y="80"/>
                      </a:lnTo>
                      <a:lnTo>
                        <a:pt x="175" y="95"/>
                      </a:lnTo>
                      <a:lnTo>
                        <a:pt x="173" y="98"/>
                      </a:lnTo>
                      <a:lnTo>
                        <a:pt x="165" y="105"/>
                      </a:lnTo>
                      <a:lnTo>
                        <a:pt x="161" y="111"/>
                      </a:lnTo>
                      <a:lnTo>
                        <a:pt x="161" y="113"/>
                      </a:lnTo>
                      <a:lnTo>
                        <a:pt x="164" y="113"/>
                      </a:lnTo>
                      <a:lnTo>
                        <a:pt x="165" y="115"/>
                      </a:lnTo>
                      <a:lnTo>
                        <a:pt x="169" y="114"/>
                      </a:lnTo>
                      <a:lnTo>
                        <a:pt x="170" y="116"/>
                      </a:lnTo>
                      <a:lnTo>
                        <a:pt x="172" y="118"/>
                      </a:lnTo>
                      <a:lnTo>
                        <a:pt x="176" y="118"/>
                      </a:lnTo>
                      <a:lnTo>
                        <a:pt x="183" y="123"/>
                      </a:lnTo>
                      <a:lnTo>
                        <a:pt x="193" y="123"/>
                      </a:lnTo>
                      <a:lnTo>
                        <a:pt x="196" y="123"/>
                      </a:lnTo>
                      <a:lnTo>
                        <a:pt x="199" y="130"/>
                      </a:lnTo>
                      <a:lnTo>
                        <a:pt x="199" y="134"/>
                      </a:lnTo>
                      <a:lnTo>
                        <a:pt x="202" y="135"/>
                      </a:lnTo>
                      <a:lnTo>
                        <a:pt x="205" y="140"/>
                      </a:lnTo>
                      <a:lnTo>
                        <a:pt x="207" y="143"/>
                      </a:lnTo>
                      <a:lnTo>
                        <a:pt x="213" y="145"/>
                      </a:lnTo>
                      <a:lnTo>
                        <a:pt x="218" y="150"/>
                      </a:lnTo>
                      <a:lnTo>
                        <a:pt x="224" y="148"/>
                      </a:lnTo>
                      <a:lnTo>
                        <a:pt x="224" y="153"/>
                      </a:lnTo>
                      <a:lnTo>
                        <a:pt x="226" y="158"/>
                      </a:lnTo>
                      <a:lnTo>
                        <a:pt x="227" y="164"/>
                      </a:lnTo>
                      <a:lnTo>
                        <a:pt x="225" y="172"/>
                      </a:lnTo>
                      <a:lnTo>
                        <a:pt x="227" y="177"/>
                      </a:lnTo>
                      <a:lnTo>
                        <a:pt x="227" y="178"/>
                      </a:lnTo>
                      <a:lnTo>
                        <a:pt x="223" y="178"/>
                      </a:lnTo>
                      <a:lnTo>
                        <a:pt x="221" y="181"/>
                      </a:lnTo>
                      <a:lnTo>
                        <a:pt x="221" y="189"/>
                      </a:lnTo>
                      <a:lnTo>
                        <a:pt x="218" y="189"/>
                      </a:lnTo>
                      <a:lnTo>
                        <a:pt x="218" y="191"/>
                      </a:lnTo>
                      <a:lnTo>
                        <a:pt x="218" y="196"/>
                      </a:lnTo>
                      <a:lnTo>
                        <a:pt x="216" y="201"/>
                      </a:lnTo>
                      <a:lnTo>
                        <a:pt x="218" y="228"/>
                      </a:lnTo>
                      <a:lnTo>
                        <a:pt x="196" y="224"/>
                      </a:lnTo>
                      <a:lnTo>
                        <a:pt x="189" y="220"/>
                      </a:lnTo>
                      <a:lnTo>
                        <a:pt x="186" y="217"/>
                      </a:lnTo>
                      <a:lnTo>
                        <a:pt x="180" y="217"/>
                      </a:lnTo>
                      <a:lnTo>
                        <a:pt x="169" y="215"/>
                      </a:lnTo>
                      <a:lnTo>
                        <a:pt x="160" y="210"/>
                      </a:lnTo>
                      <a:lnTo>
                        <a:pt x="154" y="206"/>
                      </a:lnTo>
                      <a:lnTo>
                        <a:pt x="144" y="201"/>
                      </a:lnTo>
                      <a:lnTo>
                        <a:pt x="133" y="193"/>
                      </a:lnTo>
                      <a:lnTo>
                        <a:pt x="119" y="188"/>
                      </a:lnTo>
                      <a:lnTo>
                        <a:pt x="105" y="169"/>
                      </a:lnTo>
                      <a:lnTo>
                        <a:pt x="69" y="141"/>
                      </a:lnTo>
                      <a:lnTo>
                        <a:pt x="64" y="135"/>
                      </a:lnTo>
                      <a:lnTo>
                        <a:pt x="59" y="131"/>
                      </a:lnTo>
                      <a:lnTo>
                        <a:pt x="49" y="129"/>
                      </a:lnTo>
                      <a:lnTo>
                        <a:pt x="36" y="123"/>
                      </a:lnTo>
                      <a:lnTo>
                        <a:pt x="28" y="109"/>
                      </a:lnTo>
                      <a:lnTo>
                        <a:pt x="19" y="105"/>
                      </a:lnTo>
                      <a:lnTo>
                        <a:pt x="16" y="103"/>
                      </a:lnTo>
                      <a:lnTo>
                        <a:pt x="16" y="98"/>
                      </a:lnTo>
                      <a:lnTo>
                        <a:pt x="15" y="95"/>
                      </a:lnTo>
                      <a:lnTo>
                        <a:pt x="4" y="92"/>
                      </a:lnTo>
                      <a:lnTo>
                        <a:pt x="3" y="88"/>
                      </a:lnTo>
                      <a:lnTo>
                        <a:pt x="0" y="88"/>
                      </a:lnTo>
                      <a:lnTo>
                        <a:pt x="3" y="87"/>
                      </a:lnTo>
                      <a:lnTo>
                        <a:pt x="3" y="86"/>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225" name="Freeform 40"/>
                <p:cNvSpPr>
                  <a:spLocks noChangeAspect="1"/>
                </p:cNvSpPr>
                <p:nvPr/>
              </p:nvSpPr>
              <p:spPr bwMode="gray">
                <a:xfrm>
                  <a:off x="4806156" y="3449984"/>
                  <a:ext cx="204788" cy="169863"/>
                </a:xfrm>
                <a:custGeom>
                  <a:avLst/>
                  <a:gdLst/>
                  <a:ahLst/>
                  <a:cxnLst>
                    <a:cxn ang="0">
                      <a:pos x="48" y="85"/>
                    </a:cxn>
                    <a:cxn ang="0">
                      <a:pos x="55" y="67"/>
                    </a:cxn>
                    <a:cxn ang="0">
                      <a:pos x="75" y="43"/>
                    </a:cxn>
                    <a:cxn ang="0">
                      <a:pos x="96" y="9"/>
                    </a:cxn>
                    <a:cxn ang="0">
                      <a:pos x="139" y="3"/>
                    </a:cxn>
                    <a:cxn ang="0">
                      <a:pos x="199" y="20"/>
                    </a:cxn>
                    <a:cxn ang="0">
                      <a:pos x="233" y="48"/>
                    </a:cxn>
                    <a:cxn ang="0">
                      <a:pos x="264" y="30"/>
                    </a:cxn>
                    <a:cxn ang="0">
                      <a:pos x="303" y="37"/>
                    </a:cxn>
                    <a:cxn ang="0">
                      <a:pos x="362" y="58"/>
                    </a:cxn>
                    <a:cxn ang="0">
                      <a:pos x="406" y="32"/>
                    </a:cxn>
                    <a:cxn ang="0">
                      <a:pos x="459" y="30"/>
                    </a:cxn>
                    <a:cxn ang="0">
                      <a:pos x="496" y="26"/>
                    </a:cxn>
                    <a:cxn ang="0">
                      <a:pos x="517" y="36"/>
                    </a:cxn>
                    <a:cxn ang="0">
                      <a:pos x="544" y="22"/>
                    </a:cxn>
                    <a:cxn ang="0">
                      <a:pos x="558" y="15"/>
                    </a:cxn>
                    <a:cxn ang="0">
                      <a:pos x="571" y="3"/>
                    </a:cxn>
                    <a:cxn ang="0">
                      <a:pos x="581" y="20"/>
                    </a:cxn>
                    <a:cxn ang="0">
                      <a:pos x="604" y="43"/>
                    </a:cxn>
                    <a:cxn ang="0">
                      <a:pos x="624" y="76"/>
                    </a:cxn>
                    <a:cxn ang="0">
                      <a:pos x="639" y="84"/>
                    </a:cxn>
                    <a:cxn ang="0">
                      <a:pos x="642" y="119"/>
                    </a:cxn>
                    <a:cxn ang="0">
                      <a:pos x="604" y="142"/>
                    </a:cxn>
                    <a:cxn ang="0">
                      <a:pos x="587" y="159"/>
                    </a:cxn>
                    <a:cxn ang="0">
                      <a:pos x="567" y="207"/>
                    </a:cxn>
                    <a:cxn ang="0">
                      <a:pos x="554" y="257"/>
                    </a:cxn>
                    <a:cxn ang="0">
                      <a:pos x="549" y="280"/>
                    </a:cxn>
                    <a:cxn ang="0">
                      <a:pos x="517" y="315"/>
                    </a:cxn>
                    <a:cxn ang="0">
                      <a:pos x="501" y="360"/>
                    </a:cxn>
                    <a:cxn ang="0">
                      <a:pos x="478" y="406"/>
                    </a:cxn>
                    <a:cxn ang="0">
                      <a:pos x="447" y="401"/>
                    </a:cxn>
                    <a:cxn ang="0">
                      <a:pos x="440" y="392"/>
                    </a:cxn>
                    <a:cxn ang="0">
                      <a:pos x="392" y="386"/>
                    </a:cxn>
                    <a:cxn ang="0">
                      <a:pos x="371" y="403"/>
                    </a:cxn>
                    <a:cxn ang="0">
                      <a:pos x="344" y="427"/>
                    </a:cxn>
                    <a:cxn ang="0">
                      <a:pos x="330" y="472"/>
                    </a:cxn>
                    <a:cxn ang="0">
                      <a:pos x="313" y="497"/>
                    </a:cxn>
                    <a:cxn ang="0">
                      <a:pos x="304" y="497"/>
                    </a:cxn>
                    <a:cxn ang="0">
                      <a:pos x="276" y="516"/>
                    </a:cxn>
                    <a:cxn ang="0">
                      <a:pos x="237" y="515"/>
                    </a:cxn>
                    <a:cxn ang="0">
                      <a:pos x="227" y="524"/>
                    </a:cxn>
                    <a:cxn ang="0">
                      <a:pos x="216" y="522"/>
                    </a:cxn>
                    <a:cxn ang="0">
                      <a:pos x="193" y="532"/>
                    </a:cxn>
                    <a:cxn ang="0">
                      <a:pos x="180" y="524"/>
                    </a:cxn>
                    <a:cxn ang="0">
                      <a:pos x="151" y="500"/>
                    </a:cxn>
                    <a:cxn ang="0">
                      <a:pos x="151" y="467"/>
                    </a:cxn>
                    <a:cxn ang="0">
                      <a:pos x="136" y="454"/>
                    </a:cxn>
                    <a:cxn ang="0">
                      <a:pos x="126" y="444"/>
                    </a:cxn>
                    <a:cxn ang="0">
                      <a:pos x="96" y="417"/>
                    </a:cxn>
                    <a:cxn ang="0">
                      <a:pos x="5" y="417"/>
                    </a:cxn>
                    <a:cxn ang="0">
                      <a:pos x="1" y="366"/>
                    </a:cxn>
                    <a:cxn ang="0">
                      <a:pos x="6" y="295"/>
                    </a:cxn>
                    <a:cxn ang="0">
                      <a:pos x="23" y="248"/>
                    </a:cxn>
                    <a:cxn ang="0">
                      <a:pos x="49" y="218"/>
                    </a:cxn>
                    <a:cxn ang="0">
                      <a:pos x="53" y="208"/>
                    </a:cxn>
                    <a:cxn ang="0">
                      <a:pos x="48" y="197"/>
                    </a:cxn>
                    <a:cxn ang="0">
                      <a:pos x="58" y="189"/>
                    </a:cxn>
                    <a:cxn ang="0">
                      <a:pos x="55" y="154"/>
                    </a:cxn>
                    <a:cxn ang="0">
                      <a:pos x="43" y="134"/>
                    </a:cxn>
                  </a:cxnLst>
                  <a:rect l="0" t="0" r="r" b="b"/>
                  <a:pathLst>
                    <a:path w="642" h="532">
                      <a:moveTo>
                        <a:pt x="49" y="117"/>
                      </a:moveTo>
                      <a:lnTo>
                        <a:pt x="50" y="110"/>
                      </a:lnTo>
                      <a:lnTo>
                        <a:pt x="48" y="85"/>
                      </a:lnTo>
                      <a:lnTo>
                        <a:pt x="49" y="76"/>
                      </a:lnTo>
                      <a:lnTo>
                        <a:pt x="51" y="72"/>
                      </a:lnTo>
                      <a:lnTo>
                        <a:pt x="55" y="67"/>
                      </a:lnTo>
                      <a:lnTo>
                        <a:pt x="62" y="63"/>
                      </a:lnTo>
                      <a:lnTo>
                        <a:pt x="67" y="57"/>
                      </a:lnTo>
                      <a:lnTo>
                        <a:pt x="75" y="43"/>
                      </a:lnTo>
                      <a:lnTo>
                        <a:pt x="77" y="25"/>
                      </a:lnTo>
                      <a:lnTo>
                        <a:pt x="78" y="21"/>
                      </a:lnTo>
                      <a:lnTo>
                        <a:pt x="96" y="9"/>
                      </a:lnTo>
                      <a:lnTo>
                        <a:pt x="115" y="4"/>
                      </a:lnTo>
                      <a:lnTo>
                        <a:pt x="133" y="4"/>
                      </a:lnTo>
                      <a:lnTo>
                        <a:pt x="139" y="3"/>
                      </a:lnTo>
                      <a:lnTo>
                        <a:pt x="147" y="0"/>
                      </a:lnTo>
                      <a:lnTo>
                        <a:pt x="162" y="2"/>
                      </a:lnTo>
                      <a:lnTo>
                        <a:pt x="199" y="20"/>
                      </a:lnTo>
                      <a:lnTo>
                        <a:pt x="221" y="41"/>
                      </a:lnTo>
                      <a:lnTo>
                        <a:pt x="228" y="46"/>
                      </a:lnTo>
                      <a:lnTo>
                        <a:pt x="233" y="48"/>
                      </a:lnTo>
                      <a:lnTo>
                        <a:pt x="242" y="48"/>
                      </a:lnTo>
                      <a:lnTo>
                        <a:pt x="248" y="38"/>
                      </a:lnTo>
                      <a:lnTo>
                        <a:pt x="264" y="30"/>
                      </a:lnTo>
                      <a:lnTo>
                        <a:pt x="274" y="27"/>
                      </a:lnTo>
                      <a:lnTo>
                        <a:pt x="286" y="27"/>
                      </a:lnTo>
                      <a:lnTo>
                        <a:pt x="303" y="37"/>
                      </a:lnTo>
                      <a:lnTo>
                        <a:pt x="327" y="52"/>
                      </a:lnTo>
                      <a:lnTo>
                        <a:pt x="339" y="56"/>
                      </a:lnTo>
                      <a:lnTo>
                        <a:pt x="362" y="58"/>
                      </a:lnTo>
                      <a:lnTo>
                        <a:pt x="375" y="57"/>
                      </a:lnTo>
                      <a:lnTo>
                        <a:pt x="389" y="47"/>
                      </a:lnTo>
                      <a:lnTo>
                        <a:pt x="406" y="32"/>
                      </a:lnTo>
                      <a:lnTo>
                        <a:pt x="415" y="27"/>
                      </a:lnTo>
                      <a:lnTo>
                        <a:pt x="441" y="27"/>
                      </a:lnTo>
                      <a:lnTo>
                        <a:pt x="459" y="30"/>
                      </a:lnTo>
                      <a:lnTo>
                        <a:pt x="469" y="26"/>
                      </a:lnTo>
                      <a:lnTo>
                        <a:pt x="489" y="24"/>
                      </a:lnTo>
                      <a:lnTo>
                        <a:pt x="496" y="26"/>
                      </a:lnTo>
                      <a:lnTo>
                        <a:pt x="503" y="30"/>
                      </a:lnTo>
                      <a:lnTo>
                        <a:pt x="511" y="32"/>
                      </a:lnTo>
                      <a:lnTo>
                        <a:pt x="517" y="36"/>
                      </a:lnTo>
                      <a:lnTo>
                        <a:pt x="528" y="36"/>
                      </a:lnTo>
                      <a:lnTo>
                        <a:pt x="534" y="32"/>
                      </a:lnTo>
                      <a:lnTo>
                        <a:pt x="544" y="22"/>
                      </a:lnTo>
                      <a:lnTo>
                        <a:pt x="544" y="21"/>
                      </a:lnTo>
                      <a:lnTo>
                        <a:pt x="550" y="16"/>
                      </a:lnTo>
                      <a:lnTo>
                        <a:pt x="558" y="15"/>
                      </a:lnTo>
                      <a:lnTo>
                        <a:pt x="564" y="15"/>
                      </a:lnTo>
                      <a:lnTo>
                        <a:pt x="570" y="3"/>
                      </a:lnTo>
                      <a:lnTo>
                        <a:pt x="571" y="3"/>
                      </a:lnTo>
                      <a:lnTo>
                        <a:pt x="574" y="0"/>
                      </a:lnTo>
                      <a:lnTo>
                        <a:pt x="577" y="11"/>
                      </a:lnTo>
                      <a:lnTo>
                        <a:pt x="581" y="20"/>
                      </a:lnTo>
                      <a:lnTo>
                        <a:pt x="588" y="30"/>
                      </a:lnTo>
                      <a:lnTo>
                        <a:pt x="599" y="36"/>
                      </a:lnTo>
                      <a:lnTo>
                        <a:pt x="604" y="43"/>
                      </a:lnTo>
                      <a:lnTo>
                        <a:pt x="613" y="65"/>
                      </a:lnTo>
                      <a:lnTo>
                        <a:pt x="623" y="73"/>
                      </a:lnTo>
                      <a:lnTo>
                        <a:pt x="624" y="76"/>
                      </a:lnTo>
                      <a:lnTo>
                        <a:pt x="635" y="80"/>
                      </a:lnTo>
                      <a:lnTo>
                        <a:pt x="636" y="81"/>
                      </a:lnTo>
                      <a:lnTo>
                        <a:pt x="639" y="84"/>
                      </a:lnTo>
                      <a:lnTo>
                        <a:pt x="641" y="89"/>
                      </a:lnTo>
                      <a:lnTo>
                        <a:pt x="640" y="106"/>
                      </a:lnTo>
                      <a:lnTo>
                        <a:pt x="642" y="119"/>
                      </a:lnTo>
                      <a:lnTo>
                        <a:pt x="623" y="132"/>
                      </a:lnTo>
                      <a:lnTo>
                        <a:pt x="620" y="135"/>
                      </a:lnTo>
                      <a:lnTo>
                        <a:pt x="604" y="142"/>
                      </a:lnTo>
                      <a:lnTo>
                        <a:pt x="601" y="143"/>
                      </a:lnTo>
                      <a:lnTo>
                        <a:pt x="592" y="153"/>
                      </a:lnTo>
                      <a:lnTo>
                        <a:pt x="587" y="159"/>
                      </a:lnTo>
                      <a:lnTo>
                        <a:pt x="583" y="166"/>
                      </a:lnTo>
                      <a:lnTo>
                        <a:pt x="576" y="189"/>
                      </a:lnTo>
                      <a:lnTo>
                        <a:pt x="567" y="207"/>
                      </a:lnTo>
                      <a:lnTo>
                        <a:pt x="564" y="218"/>
                      </a:lnTo>
                      <a:lnTo>
                        <a:pt x="562" y="229"/>
                      </a:lnTo>
                      <a:lnTo>
                        <a:pt x="554" y="257"/>
                      </a:lnTo>
                      <a:lnTo>
                        <a:pt x="553" y="269"/>
                      </a:lnTo>
                      <a:lnTo>
                        <a:pt x="551" y="275"/>
                      </a:lnTo>
                      <a:lnTo>
                        <a:pt x="549" y="280"/>
                      </a:lnTo>
                      <a:lnTo>
                        <a:pt x="534" y="287"/>
                      </a:lnTo>
                      <a:lnTo>
                        <a:pt x="523" y="299"/>
                      </a:lnTo>
                      <a:lnTo>
                        <a:pt x="517" y="315"/>
                      </a:lnTo>
                      <a:lnTo>
                        <a:pt x="513" y="331"/>
                      </a:lnTo>
                      <a:lnTo>
                        <a:pt x="511" y="338"/>
                      </a:lnTo>
                      <a:lnTo>
                        <a:pt x="501" y="360"/>
                      </a:lnTo>
                      <a:lnTo>
                        <a:pt x="483" y="391"/>
                      </a:lnTo>
                      <a:lnTo>
                        <a:pt x="481" y="400"/>
                      </a:lnTo>
                      <a:lnTo>
                        <a:pt x="478" y="406"/>
                      </a:lnTo>
                      <a:lnTo>
                        <a:pt x="469" y="409"/>
                      </a:lnTo>
                      <a:lnTo>
                        <a:pt x="456" y="408"/>
                      </a:lnTo>
                      <a:lnTo>
                        <a:pt x="447" y="401"/>
                      </a:lnTo>
                      <a:lnTo>
                        <a:pt x="443" y="398"/>
                      </a:lnTo>
                      <a:lnTo>
                        <a:pt x="443" y="397"/>
                      </a:lnTo>
                      <a:lnTo>
                        <a:pt x="440" y="392"/>
                      </a:lnTo>
                      <a:lnTo>
                        <a:pt x="429" y="382"/>
                      </a:lnTo>
                      <a:lnTo>
                        <a:pt x="414" y="381"/>
                      </a:lnTo>
                      <a:lnTo>
                        <a:pt x="392" y="386"/>
                      </a:lnTo>
                      <a:lnTo>
                        <a:pt x="377" y="386"/>
                      </a:lnTo>
                      <a:lnTo>
                        <a:pt x="375" y="386"/>
                      </a:lnTo>
                      <a:lnTo>
                        <a:pt x="371" y="403"/>
                      </a:lnTo>
                      <a:lnTo>
                        <a:pt x="360" y="408"/>
                      </a:lnTo>
                      <a:lnTo>
                        <a:pt x="352" y="416"/>
                      </a:lnTo>
                      <a:lnTo>
                        <a:pt x="344" y="427"/>
                      </a:lnTo>
                      <a:lnTo>
                        <a:pt x="335" y="443"/>
                      </a:lnTo>
                      <a:lnTo>
                        <a:pt x="332" y="458"/>
                      </a:lnTo>
                      <a:lnTo>
                        <a:pt x="330" y="472"/>
                      </a:lnTo>
                      <a:lnTo>
                        <a:pt x="327" y="481"/>
                      </a:lnTo>
                      <a:lnTo>
                        <a:pt x="320" y="490"/>
                      </a:lnTo>
                      <a:lnTo>
                        <a:pt x="313" y="497"/>
                      </a:lnTo>
                      <a:lnTo>
                        <a:pt x="313" y="504"/>
                      </a:lnTo>
                      <a:lnTo>
                        <a:pt x="309" y="498"/>
                      </a:lnTo>
                      <a:lnTo>
                        <a:pt x="304" y="497"/>
                      </a:lnTo>
                      <a:lnTo>
                        <a:pt x="301" y="505"/>
                      </a:lnTo>
                      <a:lnTo>
                        <a:pt x="300" y="517"/>
                      </a:lnTo>
                      <a:lnTo>
                        <a:pt x="276" y="516"/>
                      </a:lnTo>
                      <a:lnTo>
                        <a:pt x="265" y="517"/>
                      </a:lnTo>
                      <a:lnTo>
                        <a:pt x="242" y="508"/>
                      </a:lnTo>
                      <a:lnTo>
                        <a:pt x="237" y="515"/>
                      </a:lnTo>
                      <a:lnTo>
                        <a:pt x="234" y="516"/>
                      </a:lnTo>
                      <a:lnTo>
                        <a:pt x="231" y="521"/>
                      </a:lnTo>
                      <a:lnTo>
                        <a:pt x="227" y="524"/>
                      </a:lnTo>
                      <a:lnTo>
                        <a:pt x="225" y="524"/>
                      </a:lnTo>
                      <a:lnTo>
                        <a:pt x="221" y="525"/>
                      </a:lnTo>
                      <a:lnTo>
                        <a:pt x="216" y="522"/>
                      </a:lnTo>
                      <a:lnTo>
                        <a:pt x="212" y="525"/>
                      </a:lnTo>
                      <a:lnTo>
                        <a:pt x="210" y="524"/>
                      </a:lnTo>
                      <a:lnTo>
                        <a:pt x="193" y="532"/>
                      </a:lnTo>
                      <a:lnTo>
                        <a:pt x="190" y="524"/>
                      </a:lnTo>
                      <a:lnTo>
                        <a:pt x="182" y="524"/>
                      </a:lnTo>
                      <a:lnTo>
                        <a:pt x="180" y="524"/>
                      </a:lnTo>
                      <a:lnTo>
                        <a:pt x="168" y="521"/>
                      </a:lnTo>
                      <a:lnTo>
                        <a:pt x="163" y="513"/>
                      </a:lnTo>
                      <a:lnTo>
                        <a:pt x="151" y="500"/>
                      </a:lnTo>
                      <a:lnTo>
                        <a:pt x="146" y="482"/>
                      </a:lnTo>
                      <a:lnTo>
                        <a:pt x="146" y="471"/>
                      </a:lnTo>
                      <a:lnTo>
                        <a:pt x="151" y="467"/>
                      </a:lnTo>
                      <a:lnTo>
                        <a:pt x="147" y="467"/>
                      </a:lnTo>
                      <a:lnTo>
                        <a:pt x="140" y="465"/>
                      </a:lnTo>
                      <a:lnTo>
                        <a:pt x="136" y="454"/>
                      </a:lnTo>
                      <a:lnTo>
                        <a:pt x="133" y="451"/>
                      </a:lnTo>
                      <a:lnTo>
                        <a:pt x="130" y="445"/>
                      </a:lnTo>
                      <a:lnTo>
                        <a:pt x="126" y="444"/>
                      </a:lnTo>
                      <a:lnTo>
                        <a:pt x="124" y="439"/>
                      </a:lnTo>
                      <a:lnTo>
                        <a:pt x="117" y="429"/>
                      </a:lnTo>
                      <a:lnTo>
                        <a:pt x="96" y="417"/>
                      </a:lnTo>
                      <a:lnTo>
                        <a:pt x="86" y="416"/>
                      </a:lnTo>
                      <a:lnTo>
                        <a:pt x="64" y="413"/>
                      </a:lnTo>
                      <a:lnTo>
                        <a:pt x="5" y="417"/>
                      </a:lnTo>
                      <a:lnTo>
                        <a:pt x="2" y="414"/>
                      </a:lnTo>
                      <a:lnTo>
                        <a:pt x="0" y="375"/>
                      </a:lnTo>
                      <a:lnTo>
                        <a:pt x="1" y="366"/>
                      </a:lnTo>
                      <a:lnTo>
                        <a:pt x="6" y="345"/>
                      </a:lnTo>
                      <a:lnTo>
                        <a:pt x="5" y="315"/>
                      </a:lnTo>
                      <a:lnTo>
                        <a:pt x="6" y="295"/>
                      </a:lnTo>
                      <a:lnTo>
                        <a:pt x="10" y="283"/>
                      </a:lnTo>
                      <a:lnTo>
                        <a:pt x="22" y="263"/>
                      </a:lnTo>
                      <a:lnTo>
                        <a:pt x="23" y="248"/>
                      </a:lnTo>
                      <a:lnTo>
                        <a:pt x="26" y="239"/>
                      </a:lnTo>
                      <a:lnTo>
                        <a:pt x="34" y="229"/>
                      </a:lnTo>
                      <a:lnTo>
                        <a:pt x="49" y="218"/>
                      </a:lnTo>
                      <a:lnTo>
                        <a:pt x="49" y="212"/>
                      </a:lnTo>
                      <a:lnTo>
                        <a:pt x="53" y="209"/>
                      </a:lnTo>
                      <a:lnTo>
                        <a:pt x="53" y="208"/>
                      </a:lnTo>
                      <a:lnTo>
                        <a:pt x="53" y="204"/>
                      </a:lnTo>
                      <a:lnTo>
                        <a:pt x="48" y="199"/>
                      </a:lnTo>
                      <a:lnTo>
                        <a:pt x="48" y="197"/>
                      </a:lnTo>
                      <a:lnTo>
                        <a:pt x="50" y="191"/>
                      </a:lnTo>
                      <a:lnTo>
                        <a:pt x="53" y="189"/>
                      </a:lnTo>
                      <a:lnTo>
                        <a:pt x="58" y="189"/>
                      </a:lnTo>
                      <a:lnTo>
                        <a:pt x="59" y="187"/>
                      </a:lnTo>
                      <a:lnTo>
                        <a:pt x="59" y="169"/>
                      </a:lnTo>
                      <a:lnTo>
                        <a:pt x="55" y="154"/>
                      </a:lnTo>
                      <a:lnTo>
                        <a:pt x="54" y="149"/>
                      </a:lnTo>
                      <a:lnTo>
                        <a:pt x="44" y="139"/>
                      </a:lnTo>
                      <a:lnTo>
                        <a:pt x="43" y="134"/>
                      </a:lnTo>
                      <a:lnTo>
                        <a:pt x="44" y="123"/>
                      </a:lnTo>
                      <a:lnTo>
                        <a:pt x="49" y="117"/>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226" name="Freeform 41"/>
                <p:cNvSpPr>
                  <a:spLocks noChangeAspect="1"/>
                </p:cNvSpPr>
                <p:nvPr/>
              </p:nvSpPr>
              <p:spPr bwMode="gray">
                <a:xfrm>
                  <a:off x="4952206" y="3627784"/>
                  <a:ext cx="133350" cy="152400"/>
                </a:xfrm>
                <a:custGeom>
                  <a:avLst/>
                  <a:gdLst/>
                  <a:ahLst/>
                  <a:cxnLst>
                    <a:cxn ang="0">
                      <a:pos x="408" y="5"/>
                    </a:cxn>
                    <a:cxn ang="0">
                      <a:pos x="377" y="16"/>
                    </a:cxn>
                    <a:cxn ang="0">
                      <a:pos x="343" y="0"/>
                    </a:cxn>
                    <a:cxn ang="0">
                      <a:pos x="300" y="17"/>
                    </a:cxn>
                    <a:cxn ang="0">
                      <a:pos x="274" y="47"/>
                    </a:cxn>
                    <a:cxn ang="0">
                      <a:pos x="274" y="101"/>
                    </a:cxn>
                    <a:cxn ang="0">
                      <a:pos x="267" y="114"/>
                    </a:cxn>
                    <a:cxn ang="0">
                      <a:pos x="234" y="96"/>
                    </a:cxn>
                    <a:cxn ang="0">
                      <a:pos x="205" y="90"/>
                    </a:cxn>
                    <a:cxn ang="0">
                      <a:pos x="118" y="84"/>
                    </a:cxn>
                    <a:cxn ang="0">
                      <a:pos x="111" y="117"/>
                    </a:cxn>
                    <a:cxn ang="0">
                      <a:pos x="121" y="140"/>
                    </a:cxn>
                    <a:cxn ang="0">
                      <a:pos x="166" y="124"/>
                    </a:cxn>
                    <a:cxn ang="0">
                      <a:pos x="177" y="157"/>
                    </a:cxn>
                    <a:cxn ang="0">
                      <a:pos x="158" y="204"/>
                    </a:cxn>
                    <a:cxn ang="0">
                      <a:pos x="173" y="246"/>
                    </a:cxn>
                    <a:cxn ang="0">
                      <a:pos x="169" y="275"/>
                    </a:cxn>
                    <a:cxn ang="0">
                      <a:pos x="161" y="329"/>
                    </a:cxn>
                    <a:cxn ang="0">
                      <a:pos x="127" y="318"/>
                    </a:cxn>
                    <a:cxn ang="0">
                      <a:pos x="92" y="310"/>
                    </a:cxn>
                    <a:cxn ang="0">
                      <a:pos x="74" y="313"/>
                    </a:cxn>
                    <a:cxn ang="0">
                      <a:pos x="42" y="333"/>
                    </a:cxn>
                    <a:cxn ang="0">
                      <a:pos x="27" y="350"/>
                    </a:cxn>
                    <a:cxn ang="0">
                      <a:pos x="31" y="375"/>
                    </a:cxn>
                    <a:cxn ang="0">
                      <a:pos x="31" y="394"/>
                    </a:cxn>
                    <a:cxn ang="0">
                      <a:pos x="8" y="397"/>
                    </a:cxn>
                    <a:cxn ang="0">
                      <a:pos x="0" y="419"/>
                    </a:cxn>
                    <a:cxn ang="0">
                      <a:pos x="19" y="434"/>
                    </a:cxn>
                    <a:cxn ang="0">
                      <a:pos x="40" y="456"/>
                    </a:cxn>
                    <a:cxn ang="0">
                      <a:pos x="63" y="469"/>
                    </a:cxn>
                    <a:cxn ang="0">
                      <a:pos x="80" y="449"/>
                    </a:cxn>
                    <a:cxn ang="0">
                      <a:pos x="100" y="447"/>
                    </a:cxn>
                    <a:cxn ang="0">
                      <a:pos x="121" y="468"/>
                    </a:cxn>
                    <a:cxn ang="0">
                      <a:pos x="140" y="452"/>
                    </a:cxn>
                    <a:cxn ang="0">
                      <a:pos x="161" y="444"/>
                    </a:cxn>
                    <a:cxn ang="0">
                      <a:pos x="177" y="445"/>
                    </a:cxn>
                    <a:cxn ang="0">
                      <a:pos x="188" y="466"/>
                    </a:cxn>
                    <a:cxn ang="0">
                      <a:pos x="232" y="437"/>
                    </a:cxn>
                    <a:cxn ang="0">
                      <a:pos x="261" y="415"/>
                    </a:cxn>
                    <a:cxn ang="0">
                      <a:pos x="278" y="376"/>
                    </a:cxn>
                    <a:cxn ang="0">
                      <a:pos x="282" y="337"/>
                    </a:cxn>
                    <a:cxn ang="0">
                      <a:pos x="312" y="280"/>
                    </a:cxn>
                    <a:cxn ang="0">
                      <a:pos x="348" y="254"/>
                    </a:cxn>
                    <a:cxn ang="0">
                      <a:pos x="364" y="237"/>
                    </a:cxn>
                    <a:cxn ang="0">
                      <a:pos x="372" y="141"/>
                    </a:cxn>
                    <a:cxn ang="0">
                      <a:pos x="391" y="73"/>
                    </a:cxn>
                    <a:cxn ang="0">
                      <a:pos x="417" y="17"/>
                    </a:cxn>
                  </a:cxnLst>
                  <a:rect l="0" t="0" r="r" b="b"/>
                  <a:pathLst>
                    <a:path w="417" h="479">
                      <a:moveTo>
                        <a:pt x="414" y="0"/>
                      </a:moveTo>
                      <a:lnTo>
                        <a:pt x="408" y="5"/>
                      </a:lnTo>
                      <a:lnTo>
                        <a:pt x="393" y="12"/>
                      </a:lnTo>
                      <a:lnTo>
                        <a:pt x="377" y="16"/>
                      </a:lnTo>
                      <a:lnTo>
                        <a:pt x="360" y="10"/>
                      </a:lnTo>
                      <a:lnTo>
                        <a:pt x="343" y="0"/>
                      </a:lnTo>
                      <a:lnTo>
                        <a:pt x="323" y="3"/>
                      </a:lnTo>
                      <a:lnTo>
                        <a:pt x="300" y="17"/>
                      </a:lnTo>
                      <a:lnTo>
                        <a:pt x="283" y="33"/>
                      </a:lnTo>
                      <a:lnTo>
                        <a:pt x="274" y="47"/>
                      </a:lnTo>
                      <a:lnTo>
                        <a:pt x="272" y="58"/>
                      </a:lnTo>
                      <a:lnTo>
                        <a:pt x="274" y="101"/>
                      </a:lnTo>
                      <a:lnTo>
                        <a:pt x="272" y="111"/>
                      </a:lnTo>
                      <a:lnTo>
                        <a:pt x="267" y="114"/>
                      </a:lnTo>
                      <a:lnTo>
                        <a:pt x="244" y="96"/>
                      </a:lnTo>
                      <a:lnTo>
                        <a:pt x="234" y="96"/>
                      </a:lnTo>
                      <a:lnTo>
                        <a:pt x="220" y="91"/>
                      </a:lnTo>
                      <a:lnTo>
                        <a:pt x="205" y="90"/>
                      </a:lnTo>
                      <a:lnTo>
                        <a:pt x="194" y="84"/>
                      </a:lnTo>
                      <a:lnTo>
                        <a:pt x="118" y="84"/>
                      </a:lnTo>
                      <a:lnTo>
                        <a:pt x="112" y="98"/>
                      </a:lnTo>
                      <a:lnTo>
                        <a:pt x="111" y="117"/>
                      </a:lnTo>
                      <a:lnTo>
                        <a:pt x="112" y="135"/>
                      </a:lnTo>
                      <a:lnTo>
                        <a:pt x="121" y="140"/>
                      </a:lnTo>
                      <a:lnTo>
                        <a:pt x="137" y="117"/>
                      </a:lnTo>
                      <a:lnTo>
                        <a:pt x="166" y="124"/>
                      </a:lnTo>
                      <a:lnTo>
                        <a:pt x="176" y="137"/>
                      </a:lnTo>
                      <a:lnTo>
                        <a:pt x="177" y="157"/>
                      </a:lnTo>
                      <a:lnTo>
                        <a:pt x="159" y="187"/>
                      </a:lnTo>
                      <a:lnTo>
                        <a:pt x="158" y="204"/>
                      </a:lnTo>
                      <a:lnTo>
                        <a:pt x="162" y="218"/>
                      </a:lnTo>
                      <a:lnTo>
                        <a:pt x="173" y="246"/>
                      </a:lnTo>
                      <a:lnTo>
                        <a:pt x="172" y="262"/>
                      </a:lnTo>
                      <a:lnTo>
                        <a:pt x="169" y="275"/>
                      </a:lnTo>
                      <a:lnTo>
                        <a:pt x="166" y="312"/>
                      </a:lnTo>
                      <a:lnTo>
                        <a:pt x="161" y="329"/>
                      </a:lnTo>
                      <a:lnTo>
                        <a:pt x="145" y="334"/>
                      </a:lnTo>
                      <a:lnTo>
                        <a:pt x="127" y="318"/>
                      </a:lnTo>
                      <a:lnTo>
                        <a:pt x="102" y="321"/>
                      </a:lnTo>
                      <a:lnTo>
                        <a:pt x="92" y="310"/>
                      </a:lnTo>
                      <a:lnTo>
                        <a:pt x="85" y="305"/>
                      </a:lnTo>
                      <a:lnTo>
                        <a:pt x="74" y="313"/>
                      </a:lnTo>
                      <a:lnTo>
                        <a:pt x="65" y="324"/>
                      </a:lnTo>
                      <a:lnTo>
                        <a:pt x="42" y="333"/>
                      </a:lnTo>
                      <a:lnTo>
                        <a:pt x="32" y="342"/>
                      </a:lnTo>
                      <a:lnTo>
                        <a:pt x="27" y="350"/>
                      </a:lnTo>
                      <a:lnTo>
                        <a:pt x="26" y="363"/>
                      </a:lnTo>
                      <a:lnTo>
                        <a:pt x="31" y="375"/>
                      </a:lnTo>
                      <a:lnTo>
                        <a:pt x="33" y="390"/>
                      </a:lnTo>
                      <a:lnTo>
                        <a:pt x="31" y="394"/>
                      </a:lnTo>
                      <a:lnTo>
                        <a:pt x="19" y="394"/>
                      </a:lnTo>
                      <a:lnTo>
                        <a:pt x="8" y="397"/>
                      </a:lnTo>
                      <a:lnTo>
                        <a:pt x="2" y="404"/>
                      </a:lnTo>
                      <a:lnTo>
                        <a:pt x="0" y="419"/>
                      </a:lnTo>
                      <a:lnTo>
                        <a:pt x="13" y="425"/>
                      </a:lnTo>
                      <a:lnTo>
                        <a:pt x="19" y="434"/>
                      </a:lnTo>
                      <a:lnTo>
                        <a:pt x="33" y="449"/>
                      </a:lnTo>
                      <a:lnTo>
                        <a:pt x="40" y="456"/>
                      </a:lnTo>
                      <a:lnTo>
                        <a:pt x="49" y="479"/>
                      </a:lnTo>
                      <a:lnTo>
                        <a:pt x="63" y="469"/>
                      </a:lnTo>
                      <a:lnTo>
                        <a:pt x="73" y="463"/>
                      </a:lnTo>
                      <a:lnTo>
                        <a:pt x="80" y="449"/>
                      </a:lnTo>
                      <a:lnTo>
                        <a:pt x="90" y="444"/>
                      </a:lnTo>
                      <a:lnTo>
                        <a:pt x="100" y="447"/>
                      </a:lnTo>
                      <a:lnTo>
                        <a:pt x="105" y="458"/>
                      </a:lnTo>
                      <a:lnTo>
                        <a:pt x="121" y="468"/>
                      </a:lnTo>
                      <a:lnTo>
                        <a:pt x="133" y="465"/>
                      </a:lnTo>
                      <a:lnTo>
                        <a:pt x="140" y="452"/>
                      </a:lnTo>
                      <a:lnTo>
                        <a:pt x="148" y="446"/>
                      </a:lnTo>
                      <a:lnTo>
                        <a:pt x="161" y="444"/>
                      </a:lnTo>
                      <a:lnTo>
                        <a:pt x="175" y="440"/>
                      </a:lnTo>
                      <a:lnTo>
                        <a:pt x="177" y="445"/>
                      </a:lnTo>
                      <a:lnTo>
                        <a:pt x="178" y="463"/>
                      </a:lnTo>
                      <a:lnTo>
                        <a:pt x="188" y="466"/>
                      </a:lnTo>
                      <a:lnTo>
                        <a:pt x="209" y="458"/>
                      </a:lnTo>
                      <a:lnTo>
                        <a:pt x="232" y="437"/>
                      </a:lnTo>
                      <a:lnTo>
                        <a:pt x="246" y="430"/>
                      </a:lnTo>
                      <a:lnTo>
                        <a:pt x="261" y="415"/>
                      </a:lnTo>
                      <a:lnTo>
                        <a:pt x="274" y="394"/>
                      </a:lnTo>
                      <a:lnTo>
                        <a:pt x="278" y="376"/>
                      </a:lnTo>
                      <a:lnTo>
                        <a:pt x="278" y="358"/>
                      </a:lnTo>
                      <a:lnTo>
                        <a:pt x="282" y="337"/>
                      </a:lnTo>
                      <a:lnTo>
                        <a:pt x="289" y="316"/>
                      </a:lnTo>
                      <a:lnTo>
                        <a:pt x="312" y="280"/>
                      </a:lnTo>
                      <a:lnTo>
                        <a:pt x="329" y="264"/>
                      </a:lnTo>
                      <a:lnTo>
                        <a:pt x="348" y="254"/>
                      </a:lnTo>
                      <a:lnTo>
                        <a:pt x="363" y="241"/>
                      </a:lnTo>
                      <a:lnTo>
                        <a:pt x="364" y="237"/>
                      </a:lnTo>
                      <a:lnTo>
                        <a:pt x="371" y="207"/>
                      </a:lnTo>
                      <a:lnTo>
                        <a:pt x="372" y="141"/>
                      </a:lnTo>
                      <a:lnTo>
                        <a:pt x="381" y="97"/>
                      </a:lnTo>
                      <a:lnTo>
                        <a:pt x="391" y="73"/>
                      </a:lnTo>
                      <a:lnTo>
                        <a:pt x="412" y="36"/>
                      </a:lnTo>
                      <a:lnTo>
                        <a:pt x="417" y="17"/>
                      </a:lnTo>
                      <a:lnTo>
                        <a:pt x="414" y="0"/>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227" name="Freeform 42"/>
                <p:cNvSpPr>
                  <a:spLocks noChangeAspect="1"/>
                </p:cNvSpPr>
                <p:nvPr/>
              </p:nvSpPr>
              <p:spPr bwMode="gray">
                <a:xfrm>
                  <a:off x="4922043" y="3653184"/>
                  <a:ext cx="33338" cy="22225"/>
                </a:xfrm>
                <a:custGeom>
                  <a:avLst/>
                  <a:gdLst/>
                  <a:ahLst/>
                  <a:cxnLst>
                    <a:cxn ang="0">
                      <a:pos x="107" y="0"/>
                    </a:cxn>
                    <a:cxn ang="0">
                      <a:pos x="67" y="0"/>
                    </a:cxn>
                    <a:cxn ang="0">
                      <a:pos x="25" y="3"/>
                    </a:cxn>
                    <a:cxn ang="0">
                      <a:pos x="21" y="4"/>
                    </a:cxn>
                    <a:cxn ang="0">
                      <a:pos x="21" y="14"/>
                    </a:cxn>
                    <a:cxn ang="0">
                      <a:pos x="14" y="26"/>
                    </a:cxn>
                    <a:cxn ang="0">
                      <a:pos x="11" y="37"/>
                    </a:cxn>
                    <a:cxn ang="0">
                      <a:pos x="0" y="56"/>
                    </a:cxn>
                    <a:cxn ang="0">
                      <a:pos x="15" y="63"/>
                    </a:cxn>
                    <a:cxn ang="0">
                      <a:pos x="15" y="65"/>
                    </a:cxn>
                    <a:cxn ang="0">
                      <a:pos x="13" y="69"/>
                    </a:cxn>
                    <a:cxn ang="0">
                      <a:pos x="13" y="68"/>
                    </a:cxn>
                    <a:cxn ang="0">
                      <a:pos x="36" y="63"/>
                    </a:cxn>
                    <a:cxn ang="0">
                      <a:pos x="107" y="60"/>
                    </a:cxn>
                    <a:cxn ang="0">
                      <a:pos x="105" y="58"/>
                    </a:cxn>
                    <a:cxn ang="0">
                      <a:pos x="102" y="38"/>
                    </a:cxn>
                    <a:cxn ang="0">
                      <a:pos x="101" y="15"/>
                    </a:cxn>
                    <a:cxn ang="0">
                      <a:pos x="107" y="0"/>
                    </a:cxn>
                  </a:cxnLst>
                  <a:rect l="0" t="0" r="r" b="b"/>
                  <a:pathLst>
                    <a:path w="107" h="69">
                      <a:moveTo>
                        <a:pt x="107" y="0"/>
                      </a:moveTo>
                      <a:lnTo>
                        <a:pt x="67" y="0"/>
                      </a:lnTo>
                      <a:lnTo>
                        <a:pt x="25" y="3"/>
                      </a:lnTo>
                      <a:lnTo>
                        <a:pt x="21" y="4"/>
                      </a:lnTo>
                      <a:lnTo>
                        <a:pt x="21" y="14"/>
                      </a:lnTo>
                      <a:lnTo>
                        <a:pt x="14" y="26"/>
                      </a:lnTo>
                      <a:lnTo>
                        <a:pt x="11" y="37"/>
                      </a:lnTo>
                      <a:lnTo>
                        <a:pt x="0" y="56"/>
                      </a:lnTo>
                      <a:lnTo>
                        <a:pt x="15" y="63"/>
                      </a:lnTo>
                      <a:lnTo>
                        <a:pt x="15" y="65"/>
                      </a:lnTo>
                      <a:lnTo>
                        <a:pt x="13" y="69"/>
                      </a:lnTo>
                      <a:lnTo>
                        <a:pt x="13" y="68"/>
                      </a:lnTo>
                      <a:lnTo>
                        <a:pt x="36" y="63"/>
                      </a:lnTo>
                      <a:lnTo>
                        <a:pt x="107" y="60"/>
                      </a:lnTo>
                      <a:lnTo>
                        <a:pt x="105" y="58"/>
                      </a:lnTo>
                      <a:lnTo>
                        <a:pt x="102" y="38"/>
                      </a:lnTo>
                      <a:lnTo>
                        <a:pt x="101" y="15"/>
                      </a:lnTo>
                      <a:lnTo>
                        <a:pt x="107" y="0"/>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228" name="Freeform 43"/>
                <p:cNvSpPr>
                  <a:spLocks noChangeAspect="1"/>
                </p:cNvSpPr>
                <p:nvPr/>
              </p:nvSpPr>
              <p:spPr bwMode="gray">
                <a:xfrm>
                  <a:off x="5268117" y="3732559"/>
                  <a:ext cx="28575" cy="34925"/>
                </a:xfrm>
                <a:custGeom>
                  <a:avLst/>
                  <a:gdLst/>
                  <a:ahLst/>
                  <a:cxnLst>
                    <a:cxn ang="0">
                      <a:pos x="83" y="5"/>
                    </a:cxn>
                    <a:cxn ang="0">
                      <a:pos x="81" y="1"/>
                    </a:cxn>
                    <a:cxn ang="0">
                      <a:pos x="76" y="1"/>
                    </a:cxn>
                    <a:cxn ang="0">
                      <a:pos x="76" y="0"/>
                    </a:cxn>
                    <a:cxn ang="0">
                      <a:pos x="71" y="0"/>
                    </a:cxn>
                    <a:cxn ang="0">
                      <a:pos x="59" y="4"/>
                    </a:cxn>
                    <a:cxn ang="0">
                      <a:pos x="49" y="4"/>
                    </a:cxn>
                    <a:cxn ang="0">
                      <a:pos x="46" y="6"/>
                    </a:cxn>
                    <a:cxn ang="0">
                      <a:pos x="45" y="9"/>
                    </a:cxn>
                    <a:cxn ang="0">
                      <a:pos x="45" y="17"/>
                    </a:cxn>
                    <a:cxn ang="0">
                      <a:pos x="41" y="22"/>
                    </a:cxn>
                    <a:cxn ang="0">
                      <a:pos x="33" y="22"/>
                    </a:cxn>
                    <a:cxn ang="0">
                      <a:pos x="28" y="25"/>
                    </a:cxn>
                    <a:cxn ang="0">
                      <a:pos x="22" y="26"/>
                    </a:cxn>
                    <a:cxn ang="0">
                      <a:pos x="19" y="25"/>
                    </a:cxn>
                    <a:cxn ang="0">
                      <a:pos x="16" y="16"/>
                    </a:cxn>
                    <a:cxn ang="0">
                      <a:pos x="13" y="11"/>
                    </a:cxn>
                    <a:cxn ang="0">
                      <a:pos x="11" y="10"/>
                    </a:cxn>
                    <a:cxn ang="0">
                      <a:pos x="6" y="10"/>
                    </a:cxn>
                    <a:cxn ang="0">
                      <a:pos x="1" y="13"/>
                    </a:cxn>
                    <a:cxn ang="0">
                      <a:pos x="1" y="22"/>
                    </a:cxn>
                    <a:cxn ang="0">
                      <a:pos x="0" y="22"/>
                    </a:cxn>
                    <a:cxn ang="0">
                      <a:pos x="6" y="28"/>
                    </a:cxn>
                    <a:cxn ang="0">
                      <a:pos x="8" y="34"/>
                    </a:cxn>
                    <a:cxn ang="0">
                      <a:pos x="11" y="58"/>
                    </a:cxn>
                    <a:cxn ang="0">
                      <a:pos x="13" y="61"/>
                    </a:cxn>
                    <a:cxn ang="0">
                      <a:pos x="16" y="69"/>
                    </a:cxn>
                    <a:cxn ang="0">
                      <a:pos x="17" y="79"/>
                    </a:cxn>
                    <a:cxn ang="0">
                      <a:pos x="17" y="91"/>
                    </a:cxn>
                    <a:cxn ang="0">
                      <a:pos x="18" y="101"/>
                    </a:cxn>
                    <a:cxn ang="0">
                      <a:pos x="23" y="108"/>
                    </a:cxn>
                    <a:cxn ang="0">
                      <a:pos x="29" y="114"/>
                    </a:cxn>
                    <a:cxn ang="0">
                      <a:pos x="32" y="113"/>
                    </a:cxn>
                    <a:cxn ang="0">
                      <a:pos x="43" y="110"/>
                    </a:cxn>
                    <a:cxn ang="0">
                      <a:pos x="57" y="106"/>
                    </a:cxn>
                    <a:cxn ang="0">
                      <a:pos x="68" y="86"/>
                    </a:cxn>
                    <a:cxn ang="0">
                      <a:pos x="73" y="80"/>
                    </a:cxn>
                    <a:cxn ang="0">
                      <a:pos x="79" y="66"/>
                    </a:cxn>
                    <a:cxn ang="0">
                      <a:pos x="89" y="54"/>
                    </a:cxn>
                    <a:cxn ang="0">
                      <a:pos x="93" y="48"/>
                    </a:cxn>
                    <a:cxn ang="0">
                      <a:pos x="93" y="40"/>
                    </a:cxn>
                    <a:cxn ang="0">
                      <a:pos x="91" y="34"/>
                    </a:cxn>
                    <a:cxn ang="0">
                      <a:pos x="87" y="31"/>
                    </a:cxn>
                    <a:cxn ang="0">
                      <a:pos x="81" y="29"/>
                    </a:cxn>
                    <a:cxn ang="0">
                      <a:pos x="77" y="26"/>
                    </a:cxn>
                    <a:cxn ang="0">
                      <a:pos x="77" y="22"/>
                    </a:cxn>
                    <a:cxn ang="0">
                      <a:pos x="77" y="16"/>
                    </a:cxn>
                    <a:cxn ang="0">
                      <a:pos x="78" y="10"/>
                    </a:cxn>
                    <a:cxn ang="0">
                      <a:pos x="83" y="5"/>
                    </a:cxn>
                  </a:cxnLst>
                  <a:rect l="0" t="0" r="r" b="b"/>
                  <a:pathLst>
                    <a:path w="93" h="114">
                      <a:moveTo>
                        <a:pt x="83" y="5"/>
                      </a:moveTo>
                      <a:lnTo>
                        <a:pt x="81" y="1"/>
                      </a:lnTo>
                      <a:lnTo>
                        <a:pt x="76" y="1"/>
                      </a:lnTo>
                      <a:lnTo>
                        <a:pt x="76" y="0"/>
                      </a:lnTo>
                      <a:lnTo>
                        <a:pt x="71" y="0"/>
                      </a:lnTo>
                      <a:lnTo>
                        <a:pt x="59" y="4"/>
                      </a:lnTo>
                      <a:lnTo>
                        <a:pt x="49" y="4"/>
                      </a:lnTo>
                      <a:lnTo>
                        <a:pt x="46" y="6"/>
                      </a:lnTo>
                      <a:lnTo>
                        <a:pt x="45" y="9"/>
                      </a:lnTo>
                      <a:lnTo>
                        <a:pt x="45" y="17"/>
                      </a:lnTo>
                      <a:lnTo>
                        <a:pt x="41" y="22"/>
                      </a:lnTo>
                      <a:lnTo>
                        <a:pt x="33" y="22"/>
                      </a:lnTo>
                      <a:lnTo>
                        <a:pt x="28" y="25"/>
                      </a:lnTo>
                      <a:lnTo>
                        <a:pt x="22" y="26"/>
                      </a:lnTo>
                      <a:lnTo>
                        <a:pt x="19" y="25"/>
                      </a:lnTo>
                      <a:lnTo>
                        <a:pt x="16" y="16"/>
                      </a:lnTo>
                      <a:lnTo>
                        <a:pt x="13" y="11"/>
                      </a:lnTo>
                      <a:lnTo>
                        <a:pt x="11" y="10"/>
                      </a:lnTo>
                      <a:lnTo>
                        <a:pt x="6" y="10"/>
                      </a:lnTo>
                      <a:lnTo>
                        <a:pt x="1" y="13"/>
                      </a:lnTo>
                      <a:lnTo>
                        <a:pt x="1" y="22"/>
                      </a:lnTo>
                      <a:lnTo>
                        <a:pt x="0" y="22"/>
                      </a:lnTo>
                      <a:lnTo>
                        <a:pt x="6" y="28"/>
                      </a:lnTo>
                      <a:lnTo>
                        <a:pt x="8" y="34"/>
                      </a:lnTo>
                      <a:lnTo>
                        <a:pt x="11" y="58"/>
                      </a:lnTo>
                      <a:lnTo>
                        <a:pt x="13" y="61"/>
                      </a:lnTo>
                      <a:lnTo>
                        <a:pt x="16" y="69"/>
                      </a:lnTo>
                      <a:lnTo>
                        <a:pt x="17" y="79"/>
                      </a:lnTo>
                      <a:lnTo>
                        <a:pt x="17" y="91"/>
                      </a:lnTo>
                      <a:lnTo>
                        <a:pt x="18" y="101"/>
                      </a:lnTo>
                      <a:lnTo>
                        <a:pt x="23" y="108"/>
                      </a:lnTo>
                      <a:lnTo>
                        <a:pt x="29" y="114"/>
                      </a:lnTo>
                      <a:lnTo>
                        <a:pt x="32" y="113"/>
                      </a:lnTo>
                      <a:lnTo>
                        <a:pt x="43" y="110"/>
                      </a:lnTo>
                      <a:lnTo>
                        <a:pt x="57" y="106"/>
                      </a:lnTo>
                      <a:lnTo>
                        <a:pt x="68" y="86"/>
                      </a:lnTo>
                      <a:lnTo>
                        <a:pt x="73" y="80"/>
                      </a:lnTo>
                      <a:lnTo>
                        <a:pt x="79" y="66"/>
                      </a:lnTo>
                      <a:lnTo>
                        <a:pt x="89" y="54"/>
                      </a:lnTo>
                      <a:lnTo>
                        <a:pt x="93" y="48"/>
                      </a:lnTo>
                      <a:lnTo>
                        <a:pt x="93" y="40"/>
                      </a:lnTo>
                      <a:lnTo>
                        <a:pt x="91" y="34"/>
                      </a:lnTo>
                      <a:lnTo>
                        <a:pt x="87" y="31"/>
                      </a:lnTo>
                      <a:lnTo>
                        <a:pt x="81" y="29"/>
                      </a:lnTo>
                      <a:lnTo>
                        <a:pt x="77" y="26"/>
                      </a:lnTo>
                      <a:lnTo>
                        <a:pt x="77" y="22"/>
                      </a:lnTo>
                      <a:lnTo>
                        <a:pt x="77" y="16"/>
                      </a:lnTo>
                      <a:lnTo>
                        <a:pt x="78" y="10"/>
                      </a:lnTo>
                      <a:lnTo>
                        <a:pt x="83" y="5"/>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229" name="Freeform 44"/>
                <p:cNvSpPr>
                  <a:spLocks noChangeAspect="1"/>
                </p:cNvSpPr>
                <p:nvPr/>
              </p:nvSpPr>
              <p:spPr bwMode="gray">
                <a:xfrm>
                  <a:off x="5277642" y="3619847"/>
                  <a:ext cx="92075" cy="96838"/>
                </a:xfrm>
                <a:custGeom>
                  <a:avLst/>
                  <a:gdLst/>
                  <a:ahLst/>
                  <a:cxnLst>
                    <a:cxn ang="0">
                      <a:pos x="232" y="0"/>
                    </a:cxn>
                    <a:cxn ang="0">
                      <a:pos x="205" y="21"/>
                    </a:cxn>
                    <a:cxn ang="0">
                      <a:pos x="170" y="19"/>
                    </a:cxn>
                    <a:cxn ang="0">
                      <a:pos x="143" y="25"/>
                    </a:cxn>
                    <a:cxn ang="0">
                      <a:pos x="120" y="22"/>
                    </a:cxn>
                    <a:cxn ang="0">
                      <a:pos x="98" y="25"/>
                    </a:cxn>
                    <a:cxn ang="0">
                      <a:pos x="73" y="23"/>
                    </a:cxn>
                    <a:cxn ang="0">
                      <a:pos x="66" y="32"/>
                    </a:cxn>
                    <a:cxn ang="0">
                      <a:pos x="60" y="59"/>
                    </a:cxn>
                    <a:cxn ang="0">
                      <a:pos x="63" y="89"/>
                    </a:cxn>
                    <a:cxn ang="0">
                      <a:pos x="73" y="98"/>
                    </a:cxn>
                    <a:cxn ang="0">
                      <a:pos x="84" y="105"/>
                    </a:cxn>
                    <a:cxn ang="0">
                      <a:pos x="82" y="121"/>
                    </a:cxn>
                    <a:cxn ang="0">
                      <a:pos x="67" y="135"/>
                    </a:cxn>
                    <a:cxn ang="0">
                      <a:pos x="52" y="147"/>
                    </a:cxn>
                    <a:cxn ang="0">
                      <a:pos x="44" y="159"/>
                    </a:cxn>
                    <a:cxn ang="0">
                      <a:pos x="20" y="186"/>
                    </a:cxn>
                    <a:cxn ang="0">
                      <a:pos x="11" y="202"/>
                    </a:cxn>
                    <a:cxn ang="0">
                      <a:pos x="3" y="247"/>
                    </a:cxn>
                    <a:cxn ang="0">
                      <a:pos x="0" y="296"/>
                    </a:cxn>
                    <a:cxn ang="0">
                      <a:pos x="11" y="302"/>
                    </a:cxn>
                    <a:cxn ang="0">
                      <a:pos x="25" y="290"/>
                    </a:cxn>
                    <a:cxn ang="0">
                      <a:pos x="36" y="285"/>
                    </a:cxn>
                    <a:cxn ang="0">
                      <a:pos x="63" y="283"/>
                    </a:cxn>
                    <a:cxn ang="0">
                      <a:pos x="70" y="278"/>
                    </a:cxn>
                    <a:cxn ang="0">
                      <a:pos x="110" y="274"/>
                    </a:cxn>
                    <a:cxn ang="0">
                      <a:pos x="120" y="240"/>
                    </a:cxn>
                    <a:cxn ang="0">
                      <a:pos x="132" y="232"/>
                    </a:cxn>
                    <a:cxn ang="0">
                      <a:pos x="147" y="221"/>
                    </a:cxn>
                    <a:cxn ang="0">
                      <a:pos x="157" y="222"/>
                    </a:cxn>
                    <a:cxn ang="0">
                      <a:pos x="164" y="218"/>
                    </a:cxn>
                    <a:cxn ang="0">
                      <a:pos x="183" y="223"/>
                    </a:cxn>
                    <a:cxn ang="0">
                      <a:pos x="201" y="211"/>
                    </a:cxn>
                    <a:cxn ang="0">
                      <a:pos x="223" y="213"/>
                    </a:cxn>
                    <a:cxn ang="0">
                      <a:pos x="234" y="213"/>
                    </a:cxn>
                    <a:cxn ang="0">
                      <a:pos x="258" y="181"/>
                    </a:cxn>
                    <a:cxn ang="0">
                      <a:pos x="270" y="167"/>
                    </a:cxn>
                    <a:cxn ang="0">
                      <a:pos x="286" y="143"/>
                    </a:cxn>
                    <a:cxn ang="0">
                      <a:pos x="289" y="110"/>
                    </a:cxn>
                    <a:cxn ang="0">
                      <a:pos x="287" y="82"/>
                    </a:cxn>
                    <a:cxn ang="0">
                      <a:pos x="278" y="67"/>
                    </a:cxn>
                    <a:cxn ang="0">
                      <a:pos x="267" y="61"/>
                    </a:cxn>
                    <a:cxn ang="0">
                      <a:pos x="260" y="50"/>
                    </a:cxn>
                    <a:cxn ang="0">
                      <a:pos x="253" y="21"/>
                    </a:cxn>
                    <a:cxn ang="0">
                      <a:pos x="251" y="11"/>
                    </a:cxn>
                    <a:cxn ang="0">
                      <a:pos x="237" y="7"/>
                    </a:cxn>
                    <a:cxn ang="0">
                      <a:pos x="232" y="3"/>
                    </a:cxn>
                  </a:cxnLst>
                  <a:rect l="0" t="0" r="r" b="b"/>
                  <a:pathLst>
                    <a:path w="289" h="302">
                      <a:moveTo>
                        <a:pt x="232" y="3"/>
                      </a:moveTo>
                      <a:lnTo>
                        <a:pt x="232" y="0"/>
                      </a:lnTo>
                      <a:lnTo>
                        <a:pt x="232" y="3"/>
                      </a:lnTo>
                      <a:lnTo>
                        <a:pt x="205" y="21"/>
                      </a:lnTo>
                      <a:lnTo>
                        <a:pt x="186" y="21"/>
                      </a:lnTo>
                      <a:lnTo>
                        <a:pt x="170" y="19"/>
                      </a:lnTo>
                      <a:lnTo>
                        <a:pt x="157" y="24"/>
                      </a:lnTo>
                      <a:lnTo>
                        <a:pt x="143" y="25"/>
                      </a:lnTo>
                      <a:lnTo>
                        <a:pt x="126" y="29"/>
                      </a:lnTo>
                      <a:lnTo>
                        <a:pt x="120" y="22"/>
                      </a:lnTo>
                      <a:lnTo>
                        <a:pt x="108" y="23"/>
                      </a:lnTo>
                      <a:lnTo>
                        <a:pt x="98" y="25"/>
                      </a:lnTo>
                      <a:lnTo>
                        <a:pt x="87" y="22"/>
                      </a:lnTo>
                      <a:lnTo>
                        <a:pt x="73" y="23"/>
                      </a:lnTo>
                      <a:lnTo>
                        <a:pt x="66" y="28"/>
                      </a:lnTo>
                      <a:lnTo>
                        <a:pt x="66" y="32"/>
                      </a:lnTo>
                      <a:lnTo>
                        <a:pt x="63" y="41"/>
                      </a:lnTo>
                      <a:lnTo>
                        <a:pt x="60" y="59"/>
                      </a:lnTo>
                      <a:lnTo>
                        <a:pt x="61" y="81"/>
                      </a:lnTo>
                      <a:lnTo>
                        <a:pt x="63" y="89"/>
                      </a:lnTo>
                      <a:lnTo>
                        <a:pt x="68" y="94"/>
                      </a:lnTo>
                      <a:lnTo>
                        <a:pt x="73" y="98"/>
                      </a:lnTo>
                      <a:lnTo>
                        <a:pt x="82" y="100"/>
                      </a:lnTo>
                      <a:lnTo>
                        <a:pt x="84" y="105"/>
                      </a:lnTo>
                      <a:lnTo>
                        <a:pt x="86" y="113"/>
                      </a:lnTo>
                      <a:lnTo>
                        <a:pt x="82" y="121"/>
                      </a:lnTo>
                      <a:lnTo>
                        <a:pt x="73" y="130"/>
                      </a:lnTo>
                      <a:lnTo>
                        <a:pt x="67" y="135"/>
                      </a:lnTo>
                      <a:lnTo>
                        <a:pt x="56" y="140"/>
                      </a:lnTo>
                      <a:lnTo>
                        <a:pt x="52" y="147"/>
                      </a:lnTo>
                      <a:lnTo>
                        <a:pt x="50" y="153"/>
                      </a:lnTo>
                      <a:lnTo>
                        <a:pt x="44" y="159"/>
                      </a:lnTo>
                      <a:lnTo>
                        <a:pt x="33" y="172"/>
                      </a:lnTo>
                      <a:lnTo>
                        <a:pt x="20" y="186"/>
                      </a:lnTo>
                      <a:lnTo>
                        <a:pt x="17" y="191"/>
                      </a:lnTo>
                      <a:lnTo>
                        <a:pt x="11" y="202"/>
                      </a:lnTo>
                      <a:lnTo>
                        <a:pt x="3" y="233"/>
                      </a:lnTo>
                      <a:lnTo>
                        <a:pt x="3" y="247"/>
                      </a:lnTo>
                      <a:lnTo>
                        <a:pt x="1" y="275"/>
                      </a:lnTo>
                      <a:lnTo>
                        <a:pt x="0" y="296"/>
                      </a:lnTo>
                      <a:lnTo>
                        <a:pt x="4" y="299"/>
                      </a:lnTo>
                      <a:lnTo>
                        <a:pt x="11" y="302"/>
                      </a:lnTo>
                      <a:lnTo>
                        <a:pt x="19" y="301"/>
                      </a:lnTo>
                      <a:lnTo>
                        <a:pt x="25" y="290"/>
                      </a:lnTo>
                      <a:lnTo>
                        <a:pt x="29" y="286"/>
                      </a:lnTo>
                      <a:lnTo>
                        <a:pt x="36" y="285"/>
                      </a:lnTo>
                      <a:lnTo>
                        <a:pt x="41" y="281"/>
                      </a:lnTo>
                      <a:lnTo>
                        <a:pt x="63" y="283"/>
                      </a:lnTo>
                      <a:lnTo>
                        <a:pt x="70" y="280"/>
                      </a:lnTo>
                      <a:lnTo>
                        <a:pt x="70" y="278"/>
                      </a:lnTo>
                      <a:lnTo>
                        <a:pt x="115" y="278"/>
                      </a:lnTo>
                      <a:lnTo>
                        <a:pt x="110" y="274"/>
                      </a:lnTo>
                      <a:lnTo>
                        <a:pt x="122" y="247"/>
                      </a:lnTo>
                      <a:lnTo>
                        <a:pt x="120" y="240"/>
                      </a:lnTo>
                      <a:lnTo>
                        <a:pt x="121" y="234"/>
                      </a:lnTo>
                      <a:lnTo>
                        <a:pt x="132" y="232"/>
                      </a:lnTo>
                      <a:lnTo>
                        <a:pt x="142" y="228"/>
                      </a:lnTo>
                      <a:lnTo>
                        <a:pt x="147" y="221"/>
                      </a:lnTo>
                      <a:lnTo>
                        <a:pt x="153" y="223"/>
                      </a:lnTo>
                      <a:lnTo>
                        <a:pt x="157" y="222"/>
                      </a:lnTo>
                      <a:lnTo>
                        <a:pt x="159" y="216"/>
                      </a:lnTo>
                      <a:lnTo>
                        <a:pt x="164" y="218"/>
                      </a:lnTo>
                      <a:lnTo>
                        <a:pt x="175" y="220"/>
                      </a:lnTo>
                      <a:lnTo>
                        <a:pt x="183" y="223"/>
                      </a:lnTo>
                      <a:lnTo>
                        <a:pt x="195" y="207"/>
                      </a:lnTo>
                      <a:lnTo>
                        <a:pt x="201" y="211"/>
                      </a:lnTo>
                      <a:lnTo>
                        <a:pt x="215" y="216"/>
                      </a:lnTo>
                      <a:lnTo>
                        <a:pt x="223" y="213"/>
                      </a:lnTo>
                      <a:lnTo>
                        <a:pt x="232" y="216"/>
                      </a:lnTo>
                      <a:lnTo>
                        <a:pt x="234" y="213"/>
                      </a:lnTo>
                      <a:lnTo>
                        <a:pt x="240" y="208"/>
                      </a:lnTo>
                      <a:lnTo>
                        <a:pt x="258" y="181"/>
                      </a:lnTo>
                      <a:lnTo>
                        <a:pt x="267" y="170"/>
                      </a:lnTo>
                      <a:lnTo>
                        <a:pt x="270" y="167"/>
                      </a:lnTo>
                      <a:lnTo>
                        <a:pt x="278" y="156"/>
                      </a:lnTo>
                      <a:lnTo>
                        <a:pt x="286" y="143"/>
                      </a:lnTo>
                      <a:lnTo>
                        <a:pt x="288" y="130"/>
                      </a:lnTo>
                      <a:lnTo>
                        <a:pt x="289" y="110"/>
                      </a:lnTo>
                      <a:lnTo>
                        <a:pt x="287" y="100"/>
                      </a:lnTo>
                      <a:lnTo>
                        <a:pt x="287" y="82"/>
                      </a:lnTo>
                      <a:lnTo>
                        <a:pt x="286" y="76"/>
                      </a:lnTo>
                      <a:lnTo>
                        <a:pt x="278" y="67"/>
                      </a:lnTo>
                      <a:lnTo>
                        <a:pt x="274" y="65"/>
                      </a:lnTo>
                      <a:lnTo>
                        <a:pt x="267" y="61"/>
                      </a:lnTo>
                      <a:lnTo>
                        <a:pt x="262" y="56"/>
                      </a:lnTo>
                      <a:lnTo>
                        <a:pt x="260" y="50"/>
                      </a:lnTo>
                      <a:lnTo>
                        <a:pt x="255" y="23"/>
                      </a:lnTo>
                      <a:lnTo>
                        <a:pt x="253" y="21"/>
                      </a:lnTo>
                      <a:lnTo>
                        <a:pt x="251" y="18"/>
                      </a:lnTo>
                      <a:lnTo>
                        <a:pt x="251" y="11"/>
                      </a:lnTo>
                      <a:lnTo>
                        <a:pt x="249" y="9"/>
                      </a:lnTo>
                      <a:lnTo>
                        <a:pt x="237" y="7"/>
                      </a:lnTo>
                      <a:lnTo>
                        <a:pt x="234" y="5"/>
                      </a:lnTo>
                      <a:lnTo>
                        <a:pt x="232" y="3"/>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230" name="Freeform 45"/>
                <p:cNvSpPr>
                  <a:spLocks noChangeAspect="1"/>
                </p:cNvSpPr>
                <p:nvPr/>
              </p:nvSpPr>
              <p:spPr bwMode="gray">
                <a:xfrm>
                  <a:off x="5264942" y="3710334"/>
                  <a:ext cx="33338" cy="30163"/>
                </a:xfrm>
                <a:custGeom>
                  <a:avLst/>
                  <a:gdLst/>
                  <a:ahLst/>
                  <a:cxnLst>
                    <a:cxn ang="0">
                      <a:pos x="7" y="92"/>
                    </a:cxn>
                    <a:cxn ang="0">
                      <a:pos x="8" y="92"/>
                    </a:cxn>
                    <a:cxn ang="0">
                      <a:pos x="8" y="83"/>
                    </a:cxn>
                    <a:cxn ang="0">
                      <a:pos x="13" y="80"/>
                    </a:cxn>
                    <a:cxn ang="0">
                      <a:pos x="18" y="80"/>
                    </a:cxn>
                    <a:cxn ang="0">
                      <a:pos x="20" y="81"/>
                    </a:cxn>
                    <a:cxn ang="0">
                      <a:pos x="23" y="86"/>
                    </a:cxn>
                    <a:cxn ang="0">
                      <a:pos x="26" y="95"/>
                    </a:cxn>
                    <a:cxn ang="0">
                      <a:pos x="29" y="96"/>
                    </a:cxn>
                    <a:cxn ang="0">
                      <a:pos x="35" y="95"/>
                    </a:cxn>
                    <a:cxn ang="0">
                      <a:pos x="40" y="92"/>
                    </a:cxn>
                    <a:cxn ang="0">
                      <a:pos x="48" y="92"/>
                    </a:cxn>
                    <a:cxn ang="0">
                      <a:pos x="52" y="87"/>
                    </a:cxn>
                    <a:cxn ang="0">
                      <a:pos x="52" y="79"/>
                    </a:cxn>
                    <a:cxn ang="0">
                      <a:pos x="53" y="76"/>
                    </a:cxn>
                    <a:cxn ang="0">
                      <a:pos x="56" y="74"/>
                    </a:cxn>
                    <a:cxn ang="0">
                      <a:pos x="66" y="74"/>
                    </a:cxn>
                    <a:cxn ang="0">
                      <a:pos x="78" y="70"/>
                    </a:cxn>
                    <a:cxn ang="0">
                      <a:pos x="83" y="70"/>
                    </a:cxn>
                    <a:cxn ang="0">
                      <a:pos x="83" y="71"/>
                    </a:cxn>
                    <a:cxn ang="0">
                      <a:pos x="88" y="71"/>
                    </a:cxn>
                    <a:cxn ang="0">
                      <a:pos x="90" y="75"/>
                    </a:cxn>
                    <a:cxn ang="0">
                      <a:pos x="101" y="60"/>
                    </a:cxn>
                    <a:cxn ang="0">
                      <a:pos x="104" y="50"/>
                    </a:cxn>
                    <a:cxn ang="0">
                      <a:pos x="102" y="43"/>
                    </a:cxn>
                    <a:cxn ang="0">
                      <a:pos x="98" y="28"/>
                    </a:cxn>
                    <a:cxn ang="0">
                      <a:pos x="85" y="7"/>
                    </a:cxn>
                    <a:cxn ang="0">
                      <a:pos x="80" y="0"/>
                    </a:cxn>
                    <a:cxn ang="0">
                      <a:pos x="75" y="4"/>
                    </a:cxn>
                    <a:cxn ang="0">
                      <a:pos x="68" y="5"/>
                    </a:cxn>
                    <a:cxn ang="0">
                      <a:pos x="64" y="9"/>
                    </a:cxn>
                    <a:cxn ang="0">
                      <a:pos x="58" y="20"/>
                    </a:cxn>
                    <a:cxn ang="0">
                      <a:pos x="50" y="21"/>
                    </a:cxn>
                    <a:cxn ang="0">
                      <a:pos x="43" y="18"/>
                    </a:cxn>
                    <a:cxn ang="0">
                      <a:pos x="39" y="15"/>
                    </a:cxn>
                    <a:cxn ang="0">
                      <a:pos x="36" y="17"/>
                    </a:cxn>
                    <a:cxn ang="0">
                      <a:pos x="29" y="24"/>
                    </a:cxn>
                    <a:cxn ang="0">
                      <a:pos x="21" y="36"/>
                    </a:cxn>
                    <a:cxn ang="0">
                      <a:pos x="14" y="49"/>
                    </a:cxn>
                    <a:cxn ang="0">
                      <a:pos x="10" y="60"/>
                    </a:cxn>
                    <a:cxn ang="0">
                      <a:pos x="0" y="74"/>
                    </a:cxn>
                    <a:cxn ang="0">
                      <a:pos x="0" y="81"/>
                    </a:cxn>
                    <a:cxn ang="0">
                      <a:pos x="2" y="85"/>
                    </a:cxn>
                    <a:cxn ang="0">
                      <a:pos x="7" y="92"/>
                    </a:cxn>
                  </a:cxnLst>
                  <a:rect l="0" t="0" r="r" b="b"/>
                  <a:pathLst>
                    <a:path w="104" h="96">
                      <a:moveTo>
                        <a:pt x="7" y="92"/>
                      </a:moveTo>
                      <a:lnTo>
                        <a:pt x="8" y="92"/>
                      </a:lnTo>
                      <a:lnTo>
                        <a:pt x="8" y="83"/>
                      </a:lnTo>
                      <a:lnTo>
                        <a:pt x="13" y="80"/>
                      </a:lnTo>
                      <a:lnTo>
                        <a:pt x="18" y="80"/>
                      </a:lnTo>
                      <a:lnTo>
                        <a:pt x="20" y="81"/>
                      </a:lnTo>
                      <a:lnTo>
                        <a:pt x="23" y="86"/>
                      </a:lnTo>
                      <a:lnTo>
                        <a:pt x="26" y="95"/>
                      </a:lnTo>
                      <a:lnTo>
                        <a:pt x="29" y="96"/>
                      </a:lnTo>
                      <a:lnTo>
                        <a:pt x="35" y="95"/>
                      </a:lnTo>
                      <a:lnTo>
                        <a:pt x="40" y="92"/>
                      </a:lnTo>
                      <a:lnTo>
                        <a:pt x="48" y="92"/>
                      </a:lnTo>
                      <a:lnTo>
                        <a:pt x="52" y="87"/>
                      </a:lnTo>
                      <a:lnTo>
                        <a:pt x="52" y="79"/>
                      </a:lnTo>
                      <a:lnTo>
                        <a:pt x="53" y="76"/>
                      </a:lnTo>
                      <a:lnTo>
                        <a:pt x="56" y="74"/>
                      </a:lnTo>
                      <a:lnTo>
                        <a:pt x="66" y="74"/>
                      </a:lnTo>
                      <a:lnTo>
                        <a:pt x="78" y="70"/>
                      </a:lnTo>
                      <a:lnTo>
                        <a:pt x="83" y="70"/>
                      </a:lnTo>
                      <a:lnTo>
                        <a:pt x="83" y="71"/>
                      </a:lnTo>
                      <a:lnTo>
                        <a:pt x="88" y="71"/>
                      </a:lnTo>
                      <a:lnTo>
                        <a:pt x="90" y="75"/>
                      </a:lnTo>
                      <a:lnTo>
                        <a:pt x="101" y="60"/>
                      </a:lnTo>
                      <a:lnTo>
                        <a:pt x="104" y="50"/>
                      </a:lnTo>
                      <a:lnTo>
                        <a:pt x="102" y="43"/>
                      </a:lnTo>
                      <a:lnTo>
                        <a:pt x="98" y="28"/>
                      </a:lnTo>
                      <a:lnTo>
                        <a:pt x="85" y="7"/>
                      </a:lnTo>
                      <a:lnTo>
                        <a:pt x="80" y="0"/>
                      </a:lnTo>
                      <a:lnTo>
                        <a:pt x="75" y="4"/>
                      </a:lnTo>
                      <a:lnTo>
                        <a:pt x="68" y="5"/>
                      </a:lnTo>
                      <a:lnTo>
                        <a:pt x="64" y="9"/>
                      </a:lnTo>
                      <a:lnTo>
                        <a:pt x="58" y="20"/>
                      </a:lnTo>
                      <a:lnTo>
                        <a:pt x="50" y="21"/>
                      </a:lnTo>
                      <a:lnTo>
                        <a:pt x="43" y="18"/>
                      </a:lnTo>
                      <a:lnTo>
                        <a:pt x="39" y="15"/>
                      </a:lnTo>
                      <a:lnTo>
                        <a:pt x="36" y="17"/>
                      </a:lnTo>
                      <a:lnTo>
                        <a:pt x="29" y="24"/>
                      </a:lnTo>
                      <a:lnTo>
                        <a:pt x="21" y="36"/>
                      </a:lnTo>
                      <a:lnTo>
                        <a:pt x="14" y="49"/>
                      </a:lnTo>
                      <a:lnTo>
                        <a:pt x="10" y="60"/>
                      </a:lnTo>
                      <a:lnTo>
                        <a:pt x="0" y="74"/>
                      </a:lnTo>
                      <a:lnTo>
                        <a:pt x="0" y="81"/>
                      </a:lnTo>
                      <a:lnTo>
                        <a:pt x="2" y="85"/>
                      </a:lnTo>
                      <a:lnTo>
                        <a:pt x="7" y="92"/>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231" name="Freeform 46"/>
                <p:cNvSpPr>
                  <a:spLocks noChangeAspect="1"/>
                </p:cNvSpPr>
                <p:nvPr/>
              </p:nvSpPr>
              <p:spPr bwMode="gray">
                <a:xfrm>
                  <a:off x="5350667" y="3611909"/>
                  <a:ext cx="138113" cy="160338"/>
                </a:xfrm>
                <a:custGeom>
                  <a:avLst/>
                  <a:gdLst/>
                  <a:ahLst/>
                  <a:cxnLst>
                    <a:cxn ang="0">
                      <a:pos x="387" y="204"/>
                    </a:cxn>
                    <a:cxn ang="0">
                      <a:pos x="387" y="98"/>
                    </a:cxn>
                    <a:cxn ang="0">
                      <a:pos x="412" y="74"/>
                    </a:cxn>
                    <a:cxn ang="0">
                      <a:pos x="435" y="37"/>
                    </a:cxn>
                    <a:cxn ang="0">
                      <a:pos x="421" y="37"/>
                    </a:cxn>
                    <a:cxn ang="0">
                      <a:pos x="374" y="22"/>
                    </a:cxn>
                    <a:cxn ang="0">
                      <a:pos x="336" y="32"/>
                    </a:cxn>
                    <a:cxn ang="0">
                      <a:pos x="297" y="60"/>
                    </a:cxn>
                    <a:cxn ang="0">
                      <a:pos x="250" y="53"/>
                    </a:cxn>
                    <a:cxn ang="0">
                      <a:pos x="213" y="47"/>
                    </a:cxn>
                    <a:cxn ang="0">
                      <a:pos x="164" y="12"/>
                    </a:cxn>
                    <a:cxn ang="0">
                      <a:pos x="132" y="3"/>
                    </a:cxn>
                    <a:cxn ang="0">
                      <a:pos x="103" y="0"/>
                    </a:cxn>
                    <a:cxn ang="0">
                      <a:pos x="69" y="3"/>
                    </a:cxn>
                    <a:cxn ang="0">
                      <a:pos x="28" y="1"/>
                    </a:cxn>
                    <a:cxn ang="0">
                      <a:pos x="0" y="28"/>
                    </a:cxn>
                    <a:cxn ang="0">
                      <a:pos x="5" y="32"/>
                    </a:cxn>
                    <a:cxn ang="0">
                      <a:pos x="19" y="36"/>
                    </a:cxn>
                    <a:cxn ang="0">
                      <a:pos x="21" y="46"/>
                    </a:cxn>
                    <a:cxn ang="0">
                      <a:pos x="28" y="75"/>
                    </a:cxn>
                    <a:cxn ang="0">
                      <a:pos x="35" y="86"/>
                    </a:cxn>
                    <a:cxn ang="0">
                      <a:pos x="46" y="92"/>
                    </a:cxn>
                    <a:cxn ang="0">
                      <a:pos x="55" y="107"/>
                    </a:cxn>
                    <a:cxn ang="0">
                      <a:pos x="57" y="135"/>
                    </a:cxn>
                    <a:cxn ang="0">
                      <a:pos x="54" y="168"/>
                    </a:cxn>
                    <a:cxn ang="0">
                      <a:pos x="38" y="192"/>
                    </a:cxn>
                    <a:cxn ang="0">
                      <a:pos x="26" y="206"/>
                    </a:cxn>
                    <a:cxn ang="0">
                      <a:pos x="2" y="238"/>
                    </a:cxn>
                    <a:cxn ang="0">
                      <a:pos x="8" y="263"/>
                    </a:cxn>
                    <a:cxn ang="0">
                      <a:pos x="18" y="270"/>
                    </a:cxn>
                    <a:cxn ang="0">
                      <a:pos x="35" y="265"/>
                    </a:cxn>
                    <a:cxn ang="0">
                      <a:pos x="45" y="270"/>
                    </a:cxn>
                    <a:cxn ang="0">
                      <a:pos x="26" y="281"/>
                    </a:cxn>
                    <a:cxn ang="0">
                      <a:pos x="7" y="295"/>
                    </a:cxn>
                    <a:cxn ang="0">
                      <a:pos x="207" y="415"/>
                    </a:cxn>
                    <a:cxn ang="0">
                      <a:pos x="210" y="428"/>
                    </a:cxn>
                    <a:cxn ang="0">
                      <a:pos x="218" y="458"/>
                    </a:cxn>
                    <a:cxn ang="0">
                      <a:pos x="306" y="499"/>
                    </a:cxn>
                    <a:cxn ang="0">
                      <a:pos x="314" y="488"/>
                    </a:cxn>
                    <a:cxn ang="0">
                      <a:pos x="324" y="463"/>
                    </a:cxn>
                    <a:cxn ang="0">
                      <a:pos x="342" y="429"/>
                    </a:cxn>
                    <a:cxn ang="0">
                      <a:pos x="352" y="399"/>
                    </a:cxn>
                    <a:cxn ang="0">
                      <a:pos x="360" y="391"/>
                    </a:cxn>
                    <a:cxn ang="0">
                      <a:pos x="379" y="376"/>
                    </a:cxn>
                    <a:cxn ang="0">
                      <a:pos x="388" y="361"/>
                    </a:cxn>
                    <a:cxn ang="0">
                      <a:pos x="403" y="358"/>
                    </a:cxn>
                    <a:cxn ang="0">
                      <a:pos x="417" y="340"/>
                    </a:cxn>
                    <a:cxn ang="0">
                      <a:pos x="393" y="308"/>
                    </a:cxn>
                    <a:cxn ang="0">
                      <a:pos x="387" y="257"/>
                    </a:cxn>
                  </a:cxnLst>
                  <a:rect l="0" t="0" r="r" b="b"/>
                  <a:pathLst>
                    <a:path w="435" h="504">
                      <a:moveTo>
                        <a:pt x="387" y="257"/>
                      </a:moveTo>
                      <a:lnTo>
                        <a:pt x="387" y="204"/>
                      </a:lnTo>
                      <a:lnTo>
                        <a:pt x="387" y="151"/>
                      </a:lnTo>
                      <a:lnTo>
                        <a:pt x="387" y="98"/>
                      </a:lnTo>
                      <a:lnTo>
                        <a:pt x="390" y="96"/>
                      </a:lnTo>
                      <a:lnTo>
                        <a:pt x="412" y="74"/>
                      </a:lnTo>
                      <a:lnTo>
                        <a:pt x="433" y="42"/>
                      </a:lnTo>
                      <a:lnTo>
                        <a:pt x="435" y="37"/>
                      </a:lnTo>
                      <a:lnTo>
                        <a:pt x="430" y="38"/>
                      </a:lnTo>
                      <a:lnTo>
                        <a:pt x="421" y="37"/>
                      </a:lnTo>
                      <a:lnTo>
                        <a:pt x="408" y="38"/>
                      </a:lnTo>
                      <a:lnTo>
                        <a:pt x="374" y="22"/>
                      </a:lnTo>
                      <a:lnTo>
                        <a:pt x="355" y="26"/>
                      </a:lnTo>
                      <a:lnTo>
                        <a:pt x="336" y="32"/>
                      </a:lnTo>
                      <a:lnTo>
                        <a:pt x="320" y="48"/>
                      </a:lnTo>
                      <a:lnTo>
                        <a:pt x="297" y="60"/>
                      </a:lnTo>
                      <a:lnTo>
                        <a:pt x="272" y="59"/>
                      </a:lnTo>
                      <a:lnTo>
                        <a:pt x="250" y="53"/>
                      </a:lnTo>
                      <a:lnTo>
                        <a:pt x="233" y="53"/>
                      </a:lnTo>
                      <a:lnTo>
                        <a:pt x="213" y="47"/>
                      </a:lnTo>
                      <a:lnTo>
                        <a:pt x="202" y="34"/>
                      </a:lnTo>
                      <a:lnTo>
                        <a:pt x="164" y="12"/>
                      </a:lnTo>
                      <a:lnTo>
                        <a:pt x="147" y="4"/>
                      </a:lnTo>
                      <a:lnTo>
                        <a:pt x="132" y="3"/>
                      </a:lnTo>
                      <a:lnTo>
                        <a:pt x="116" y="5"/>
                      </a:lnTo>
                      <a:lnTo>
                        <a:pt x="103" y="0"/>
                      </a:lnTo>
                      <a:lnTo>
                        <a:pt x="82" y="3"/>
                      </a:lnTo>
                      <a:lnTo>
                        <a:pt x="69" y="3"/>
                      </a:lnTo>
                      <a:lnTo>
                        <a:pt x="39" y="0"/>
                      </a:lnTo>
                      <a:lnTo>
                        <a:pt x="28" y="1"/>
                      </a:lnTo>
                      <a:lnTo>
                        <a:pt x="16" y="9"/>
                      </a:lnTo>
                      <a:lnTo>
                        <a:pt x="0" y="28"/>
                      </a:lnTo>
                      <a:lnTo>
                        <a:pt x="2" y="30"/>
                      </a:lnTo>
                      <a:lnTo>
                        <a:pt x="5" y="32"/>
                      </a:lnTo>
                      <a:lnTo>
                        <a:pt x="17" y="34"/>
                      </a:lnTo>
                      <a:lnTo>
                        <a:pt x="19" y="36"/>
                      </a:lnTo>
                      <a:lnTo>
                        <a:pt x="19" y="43"/>
                      </a:lnTo>
                      <a:lnTo>
                        <a:pt x="21" y="46"/>
                      </a:lnTo>
                      <a:lnTo>
                        <a:pt x="23" y="48"/>
                      </a:lnTo>
                      <a:lnTo>
                        <a:pt x="28" y="75"/>
                      </a:lnTo>
                      <a:lnTo>
                        <a:pt x="30" y="81"/>
                      </a:lnTo>
                      <a:lnTo>
                        <a:pt x="35" y="86"/>
                      </a:lnTo>
                      <a:lnTo>
                        <a:pt x="42" y="90"/>
                      </a:lnTo>
                      <a:lnTo>
                        <a:pt x="46" y="92"/>
                      </a:lnTo>
                      <a:lnTo>
                        <a:pt x="54" y="101"/>
                      </a:lnTo>
                      <a:lnTo>
                        <a:pt x="55" y="107"/>
                      </a:lnTo>
                      <a:lnTo>
                        <a:pt x="55" y="125"/>
                      </a:lnTo>
                      <a:lnTo>
                        <a:pt x="57" y="135"/>
                      </a:lnTo>
                      <a:lnTo>
                        <a:pt x="56" y="155"/>
                      </a:lnTo>
                      <a:lnTo>
                        <a:pt x="54" y="168"/>
                      </a:lnTo>
                      <a:lnTo>
                        <a:pt x="46" y="181"/>
                      </a:lnTo>
                      <a:lnTo>
                        <a:pt x="38" y="192"/>
                      </a:lnTo>
                      <a:lnTo>
                        <a:pt x="35" y="195"/>
                      </a:lnTo>
                      <a:lnTo>
                        <a:pt x="26" y="206"/>
                      </a:lnTo>
                      <a:lnTo>
                        <a:pt x="8" y="233"/>
                      </a:lnTo>
                      <a:lnTo>
                        <a:pt x="2" y="238"/>
                      </a:lnTo>
                      <a:lnTo>
                        <a:pt x="1" y="253"/>
                      </a:lnTo>
                      <a:lnTo>
                        <a:pt x="8" y="263"/>
                      </a:lnTo>
                      <a:lnTo>
                        <a:pt x="12" y="272"/>
                      </a:lnTo>
                      <a:lnTo>
                        <a:pt x="18" y="270"/>
                      </a:lnTo>
                      <a:lnTo>
                        <a:pt x="26" y="267"/>
                      </a:lnTo>
                      <a:lnTo>
                        <a:pt x="35" y="265"/>
                      </a:lnTo>
                      <a:lnTo>
                        <a:pt x="45" y="265"/>
                      </a:lnTo>
                      <a:lnTo>
                        <a:pt x="45" y="270"/>
                      </a:lnTo>
                      <a:lnTo>
                        <a:pt x="34" y="274"/>
                      </a:lnTo>
                      <a:lnTo>
                        <a:pt x="26" y="281"/>
                      </a:lnTo>
                      <a:lnTo>
                        <a:pt x="14" y="281"/>
                      </a:lnTo>
                      <a:lnTo>
                        <a:pt x="7" y="295"/>
                      </a:lnTo>
                      <a:lnTo>
                        <a:pt x="16" y="303"/>
                      </a:lnTo>
                      <a:lnTo>
                        <a:pt x="207" y="415"/>
                      </a:lnTo>
                      <a:lnTo>
                        <a:pt x="210" y="420"/>
                      </a:lnTo>
                      <a:lnTo>
                        <a:pt x="210" y="428"/>
                      </a:lnTo>
                      <a:lnTo>
                        <a:pt x="215" y="447"/>
                      </a:lnTo>
                      <a:lnTo>
                        <a:pt x="218" y="458"/>
                      </a:lnTo>
                      <a:lnTo>
                        <a:pt x="296" y="504"/>
                      </a:lnTo>
                      <a:lnTo>
                        <a:pt x="306" y="499"/>
                      </a:lnTo>
                      <a:lnTo>
                        <a:pt x="309" y="495"/>
                      </a:lnTo>
                      <a:lnTo>
                        <a:pt x="314" y="488"/>
                      </a:lnTo>
                      <a:lnTo>
                        <a:pt x="318" y="479"/>
                      </a:lnTo>
                      <a:lnTo>
                        <a:pt x="324" y="463"/>
                      </a:lnTo>
                      <a:lnTo>
                        <a:pt x="333" y="450"/>
                      </a:lnTo>
                      <a:lnTo>
                        <a:pt x="342" y="429"/>
                      </a:lnTo>
                      <a:lnTo>
                        <a:pt x="346" y="413"/>
                      </a:lnTo>
                      <a:lnTo>
                        <a:pt x="352" y="399"/>
                      </a:lnTo>
                      <a:lnTo>
                        <a:pt x="357" y="392"/>
                      </a:lnTo>
                      <a:lnTo>
                        <a:pt x="360" y="391"/>
                      </a:lnTo>
                      <a:lnTo>
                        <a:pt x="378" y="382"/>
                      </a:lnTo>
                      <a:lnTo>
                        <a:pt x="379" y="376"/>
                      </a:lnTo>
                      <a:lnTo>
                        <a:pt x="382" y="370"/>
                      </a:lnTo>
                      <a:lnTo>
                        <a:pt x="388" y="361"/>
                      </a:lnTo>
                      <a:lnTo>
                        <a:pt x="394" y="358"/>
                      </a:lnTo>
                      <a:lnTo>
                        <a:pt x="403" y="358"/>
                      </a:lnTo>
                      <a:lnTo>
                        <a:pt x="414" y="346"/>
                      </a:lnTo>
                      <a:lnTo>
                        <a:pt x="417" y="340"/>
                      </a:lnTo>
                      <a:lnTo>
                        <a:pt x="416" y="337"/>
                      </a:lnTo>
                      <a:lnTo>
                        <a:pt x="393" y="308"/>
                      </a:lnTo>
                      <a:lnTo>
                        <a:pt x="387" y="300"/>
                      </a:lnTo>
                      <a:lnTo>
                        <a:pt x="387" y="257"/>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232" name="Freeform 47"/>
                <p:cNvSpPr>
                  <a:spLocks noChangeAspect="1"/>
                </p:cNvSpPr>
                <p:nvPr/>
              </p:nvSpPr>
              <p:spPr bwMode="gray">
                <a:xfrm>
                  <a:off x="4455318" y="3399184"/>
                  <a:ext cx="107950" cy="77788"/>
                </a:xfrm>
                <a:custGeom>
                  <a:avLst/>
                  <a:gdLst/>
                  <a:ahLst/>
                  <a:cxnLst>
                    <a:cxn ang="0">
                      <a:pos x="43" y="160"/>
                    </a:cxn>
                    <a:cxn ang="0">
                      <a:pos x="28" y="129"/>
                    </a:cxn>
                    <a:cxn ang="0">
                      <a:pos x="7" y="113"/>
                    </a:cxn>
                    <a:cxn ang="0">
                      <a:pos x="1" y="107"/>
                    </a:cxn>
                    <a:cxn ang="0">
                      <a:pos x="35" y="86"/>
                    </a:cxn>
                    <a:cxn ang="0">
                      <a:pos x="56" y="33"/>
                    </a:cxn>
                    <a:cxn ang="0">
                      <a:pos x="70" y="9"/>
                    </a:cxn>
                    <a:cxn ang="0">
                      <a:pos x="92" y="9"/>
                    </a:cxn>
                    <a:cxn ang="0">
                      <a:pos x="122" y="5"/>
                    </a:cxn>
                    <a:cxn ang="0">
                      <a:pos x="135" y="1"/>
                    </a:cxn>
                    <a:cxn ang="0">
                      <a:pos x="168" y="2"/>
                    </a:cxn>
                    <a:cxn ang="0">
                      <a:pos x="183" y="9"/>
                    </a:cxn>
                    <a:cxn ang="0">
                      <a:pos x="206" y="29"/>
                    </a:cxn>
                    <a:cxn ang="0">
                      <a:pos x="221" y="29"/>
                    </a:cxn>
                    <a:cxn ang="0">
                      <a:pos x="238" y="58"/>
                    </a:cxn>
                    <a:cxn ang="0">
                      <a:pos x="248" y="68"/>
                    </a:cxn>
                    <a:cxn ang="0">
                      <a:pos x="258" y="75"/>
                    </a:cxn>
                    <a:cxn ang="0">
                      <a:pos x="261" y="82"/>
                    </a:cxn>
                    <a:cxn ang="0">
                      <a:pos x="277" y="91"/>
                    </a:cxn>
                    <a:cxn ang="0">
                      <a:pos x="289" y="103"/>
                    </a:cxn>
                    <a:cxn ang="0">
                      <a:pos x="297" y="123"/>
                    </a:cxn>
                    <a:cxn ang="0">
                      <a:pos x="302" y="133"/>
                    </a:cxn>
                    <a:cxn ang="0">
                      <a:pos x="309" y="156"/>
                    </a:cxn>
                    <a:cxn ang="0">
                      <a:pos x="313" y="181"/>
                    </a:cxn>
                    <a:cxn ang="0">
                      <a:pos x="323" y="185"/>
                    </a:cxn>
                    <a:cxn ang="0">
                      <a:pos x="332" y="197"/>
                    </a:cxn>
                    <a:cxn ang="0">
                      <a:pos x="342" y="212"/>
                    </a:cxn>
                    <a:cxn ang="0">
                      <a:pos x="342" y="221"/>
                    </a:cxn>
                    <a:cxn ang="0">
                      <a:pos x="344" y="238"/>
                    </a:cxn>
                    <a:cxn ang="0">
                      <a:pos x="321" y="242"/>
                    </a:cxn>
                    <a:cxn ang="0">
                      <a:pos x="293" y="244"/>
                    </a:cxn>
                    <a:cxn ang="0">
                      <a:pos x="271" y="239"/>
                    </a:cxn>
                    <a:cxn ang="0">
                      <a:pos x="255" y="238"/>
                    </a:cxn>
                    <a:cxn ang="0">
                      <a:pos x="237" y="227"/>
                    </a:cxn>
                    <a:cxn ang="0">
                      <a:pos x="162" y="224"/>
                    </a:cxn>
                    <a:cxn ang="0">
                      <a:pos x="111" y="236"/>
                    </a:cxn>
                    <a:cxn ang="0">
                      <a:pos x="57" y="244"/>
                    </a:cxn>
                    <a:cxn ang="0">
                      <a:pos x="43" y="242"/>
                    </a:cxn>
                    <a:cxn ang="0">
                      <a:pos x="47" y="199"/>
                    </a:cxn>
                    <a:cxn ang="0">
                      <a:pos x="98" y="188"/>
                    </a:cxn>
                    <a:cxn ang="0">
                      <a:pos x="127" y="183"/>
                    </a:cxn>
                    <a:cxn ang="0">
                      <a:pos x="143" y="182"/>
                    </a:cxn>
                    <a:cxn ang="0">
                      <a:pos x="175" y="194"/>
                    </a:cxn>
                    <a:cxn ang="0">
                      <a:pos x="203" y="189"/>
                    </a:cxn>
                    <a:cxn ang="0">
                      <a:pos x="206" y="177"/>
                    </a:cxn>
                    <a:cxn ang="0">
                      <a:pos x="191" y="177"/>
                    </a:cxn>
                    <a:cxn ang="0">
                      <a:pos x="165" y="172"/>
                    </a:cxn>
                    <a:cxn ang="0">
                      <a:pos x="140" y="162"/>
                    </a:cxn>
                    <a:cxn ang="0">
                      <a:pos x="120" y="163"/>
                    </a:cxn>
                  </a:cxnLst>
                  <a:rect l="0" t="0" r="r" b="b"/>
                  <a:pathLst>
                    <a:path w="344" h="244">
                      <a:moveTo>
                        <a:pt x="55" y="174"/>
                      </a:moveTo>
                      <a:lnTo>
                        <a:pt x="54" y="174"/>
                      </a:lnTo>
                      <a:lnTo>
                        <a:pt x="50" y="168"/>
                      </a:lnTo>
                      <a:lnTo>
                        <a:pt x="43" y="160"/>
                      </a:lnTo>
                      <a:lnTo>
                        <a:pt x="41" y="147"/>
                      </a:lnTo>
                      <a:lnTo>
                        <a:pt x="39" y="144"/>
                      </a:lnTo>
                      <a:lnTo>
                        <a:pt x="33" y="138"/>
                      </a:lnTo>
                      <a:lnTo>
                        <a:pt x="28" y="129"/>
                      </a:lnTo>
                      <a:lnTo>
                        <a:pt x="18" y="119"/>
                      </a:lnTo>
                      <a:lnTo>
                        <a:pt x="14" y="112"/>
                      </a:lnTo>
                      <a:lnTo>
                        <a:pt x="9" y="112"/>
                      </a:lnTo>
                      <a:lnTo>
                        <a:pt x="7" y="113"/>
                      </a:lnTo>
                      <a:lnTo>
                        <a:pt x="4" y="117"/>
                      </a:lnTo>
                      <a:lnTo>
                        <a:pt x="1" y="112"/>
                      </a:lnTo>
                      <a:lnTo>
                        <a:pt x="0" y="109"/>
                      </a:lnTo>
                      <a:lnTo>
                        <a:pt x="1" y="107"/>
                      </a:lnTo>
                      <a:lnTo>
                        <a:pt x="6" y="107"/>
                      </a:lnTo>
                      <a:lnTo>
                        <a:pt x="17" y="103"/>
                      </a:lnTo>
                      <a:lnTo>
                        <a:pt x="31" y="91"/>
                      </a:lnTo>
                      <a:lnTo>
                        <a:pt x="35" y="86"/>
                      </a:lnTo>
                      <a:lnTo>
                        <a:pt x="40" y="77"/>
                      </a:lnTo>
                      <a:lnTo>
                        <a:pt x="55" y="56"/>
                      </a:lnTo>
                      <a:lnTo>
                        <a:pt x="56" y="50"/>
                      </a:lnTo>
                      <a:lnTo>
                        <a:pt x="56" y="33"/>
                      </a:lnTo>
                      <a:lnTo>
                        <a:pt x="57" y="32"/>
                      </a:lnTo>
                      <a:lnTo>
                        <a:pt x="61" y="29"/>
                      </a:lnTo>
                      <a:lnTo>
                        <a:pt x="65" y="22"/>
                      </a:lnTo>
                      <a:lnTo>
                        <a:pt x="70" y="9"/>
                      </a:lnTo>
                      <a:lnTo>
                        <a:pt x="73" y="9"/>
                      </a:lnTo>
                      <a:lnTo>
                        <a:pt x="76" y="7"/>
                      </a:lnTo>
                      <a:lnTo>
                        <a:pt x="83" y="9"/>
                      </a:lnTo>
                      <a:lnTo>
                        <a:pt x="92" y="9"/>
                      </a:lnTo>
                      <a:lnTo>
                        <a:pt x="102" y="11"/>
                      </a:lnTo>
                      <a:lnTo>
                        <a:pt x="109" y="10"/>
                      </a:lnTo>
                      <a:lnTo>
                        <a:pt x="111" y="7"/>
                      </a:lnTo>
                      <a:lnTo>
                        <a:pt x="122" y="5"/>
                      </a:lnTo>
                      <a:lnTo>
                        <a:pt x="131" y="6"/>
                      </a:lnTo>
                      <a:lnTo>
                        <a:pt x="133" y="5"/>
                      </a:lnTo>
                      <a:lnTo>
                        <a:pt x="133" y="1"/>
                      </a:lnTo>
                      <a:lnTo>
                        <a:pt x="135" y="1"/>
                      </a:lnTo>
                      <a:lnTo>
                        <a:pt x="141" y="1"/>
                      </a:lnTo>
                      <a:lnTo>
                        <a:pt x="146" y="0"/>
                      </a:lnTo>
                      <a:lnTo>
                        <a:pt x="152" y="2"/>
                      </a:lnTo>
                      <a:lnTo>
                        <a:pt x="168" y="2"/>
                      </a:lnTo>
                      <a:lnTo>
                        <a:pt x="169" y="4"/>
                      </a:lnTo>
                      <a:lnTo>
                        <a:pt x="174" y="2"/>
                      </a:lnTo>
                      <a:lnTo>
                        <a:pt x="176" y="7"/>
                      </a:lnTo>
                      <a:lnTo>
                        <a:pt x="183" y="9"/>
                      </a:lnTo>
                      <a:lnTo>
                        <a:pt x="194" y="17"/>
                      </a:lnTo>
                      <a:lnTo>
                        <a:pt x="195" y="23"/>
                      </a:lnTo>
                      <a:lnTo>
                        <a:pt x="202" y="31"/>
                      </a:lnTo>
                      <a:lnTo>
                        <a:pt x="206" y="29"/>
                      </a:lnTo>
                      <a:lnTo>
                        <a:pt x="212" y="28"/>
                      </a:lnTo>
                      <a:lnTo>
                        <a:pt x="212" y="32"/>
                      </a:lnTo>
                      <a:lnTo>
                        <a:pt x="216" y="33"/>
                      </a:lnTo>
                      <a:lnTo>
                        <a:pt x="221" y="29"/>
                      </a:lnTo>
                      <a:lnTo>
                        <a:pt x="223" y="29"/>
                      </a:lnTo>
                      <a:lnTo>
                        <a:pt x="233" y="44"/>
                      </a:lnTo>
                      <a:lnTo>
                        <a:pt x="238" y="54"/>
                      </a:lnTo>
                      <a:lnTo>
                        <a:pt x="238" y="58"/>
                      </a:lnTo>
                      <a:lnTo>
                        <a:pt x="242" y="59"/>
                      </a:lnTo>
                      <a:lnTo>
                        <a:pt x="245" y="64"/>
                      </a:lnTo>
                      <a:lnTo>
                        <a:pt x="245" y="66"/>
                      </a:lnTo>
                      <a:lnTo>
                        <a:pt x="248" y="68"/>
                      </a:lnTo>
                      <a:lnTo>
                        <a:pt x="251" y="66"/>
                      </a:lnTo>
                      <a:lnTo>
                        <a:pt x="253" y="66"/>
                      </a:lnTo>
                      <a:lnTo>
                        <a:pt x="255" y="74"/>
                      </a:lnTo>
                      <a:lnTo>
                        <a:pt x="258" y="75"/>
                      </a:lnTo>
                      <a:lnTo>
                        <a:pt x="260" y="79"/>
                      </a:lnTo>
                      <a:lnTo>
                        <a:pt x="256" y="80"/>
                      </a:lnTo>
                      <a:lnTo>
                        <a:pt x="256" y="81"/>
                      </a:lnTo>
                      <a:lnTo>
                        <a:pt x="261" y="82"/>
                      </a:lnTo>
                      <a:lnTo>
                        <a:pt x="264" y="86"/>
                      </a:lnTo>
                      <a:lnTo>
                        <a:pt x="267" y="88"/>
                      </a:lnTo>
                      <a:lnTo>
                        <a:pt x="271" y="88"/>
                      </a:lnTo>
                      <a:lnTo>
                        <a:pt x="277" y="91"/>
                      </a:lnTo>
                      <a:lnTo>
                        <a:pt x="280" y="95"/>
                      </a:lnTo>
                      <a:lnTo>
                        <a:pt x="281" y="99"/>
                      </a:lnTo>
                      <a:lnTo>
                        <a:pt x="283" y="101"/>
                      </a:lnTo>
                      <a:lnTo>
                        <a:pt x="289" y="103"/>
                      </a:lnTo>
                      <a:lnTo>
                        <a:pt x="296" y="109"/>
                      </a:lnTo>
                      <a:lnTo>
                        <a:pt x="298" y="112"/>
                      </a:lnTo>
                      <a:lnTo>
                        <a:pt x="299" y="115"/>
                      </a:lnTo>
                      <a:lnTo>
                        <a:pt x="297" y="123"/>
                      </a:lnTo>
                      <a:lnTo>
                        <a:pt x="297" y="129"/>
                      </a:lnTo>
                      <a:lnTo>
                        <a:pt x="299" y="129"/>
                      </a:lnTo>
                      <a:lnTo>
                        <a:pt x="301" y="133"/>
                      </a:lnTo>
                      <a:lnTo>
                        <a:pt x="302" y="133"/>
                      </a:lnTo>
                      <a:lnTo>
                        <a:pt x="305" y="136"/>
                      </a:lnTo>
                      <a:lnTo>
                        <a:pt x="307" y="144"/>
                      </a:lnTo>
                      <a:lnTo>
                        <a:pt x="307" y="150"/>
                      </a:lnTo>
                      <a:lnTo>
                        <a:pt x="309" y="156"/>
                      </a:lnTo>
                      <a:lnTo>
                        <a:pt x="310" y="160"/>
                      </a:lnTo>
                      <a:lnTo>
                        <a:pt x="305" y="167"/>
                      </a:lnTo>
                      <a:lnTo>
                        <a:pt x="305" y="169"/>
                      </a:lnTo>
                      <a:lnTo>
                        <a:pt x="313" y="181"/>
                      </a:lnTo>
                      <a:lnTo>
                        <a:pt x="315" y="187"/>
                      </a:lnTo>
                      <a:lnTo>
                        <a:pt x="316" y="188"/>
                      </a:lnTo>
                      <a:lnTo>
                        <a:pt x="320" y="188"/>
                      </a:lnTo>
                      <a:lnTo>
                        <a:pt x="323" y="185"/>
                      </a:lnTo>
                      <a:lnTo>
                        <a:pt x="328" y="185"/>
                      </a:lnTo>
                      <a:lnTo>
                        <a:pt x="328" y="189"/>
                      </a:lnTo>
                      <a:lnTo>
                        <a:pt x="331" y="193"/>
                      </a:lnTo>
                      <a:lnTo>
                        <a:pt x="332" y="197"/>
                      </a:lnTo>
                      <a:lnTo>
                        <a:pt x="335" y="199"/>
                      </a:lnTo>
                      <a:lnTo>
                        <a:pt x="337" y="204"/>
                      </a:lnTo>
                      <a:lnTo>
                        <a:pt x="341" y="209"/>
                      </a:lnTo>
                      <a:lnTo>
                        <a:pt x="342" y="212"/>
                      </a:lnTo>
                      <a:lnTo>
                        <a:pt x="341" y="212"/>
                      </a:lnTo>
                      <a:lnTo>
                        <a:pt x="340" y="214"/>
                      </a:lnTo>
                      <a:lnTo>
                        <a:pt x="342" y="217"/>
                      </a:lnTo>
                      <a:lnTo>
                        <a:pt x="342" y="221"/>
                      </a:lnTo>
                      <a:lnTo>
                        <a:pt x="339" y="225"/>
                      </a:lnTo>
                      <a:lnTo>
                        <a:pt x="340" y="232"/>
                      </a:lnTo>
                      <a:lnTo>
                        <a:pt x="344" y="236"/>
                      </a:lnTo>
                      <a:lnTo>
                        <a:pt x="344" y="238"/>
                      </a:lnTo>
                      <a:lnTo>
                        <a:pt x="341" y="239"/>
                      </a:lnTo>
                      <a:lnTo>
                        <a:pt x="331" y="239"/>
                      </a:lnTo>
                      <a:lnTo>
                        <a:pt x="325" y="242"/>
                      </a:lnTo>
                      <a:lnTo>
                        <a:pt x="321" y="242"/>
                      </a:lnTo>
                      <a:lnTo>
                        <a:pt x="310" y="241"/>
                      </a:lnTo>
                      <a:lnTo>
                        <a:pt x="308" y="242"/>
                      </a:lnTo>
                      <a:lnTo>
                        <a:pt x="301" y="242"/>
                      </a:lnTo>
                      <a:lnTo>
                        <a:pt x="293" y="244"/>
                      </a:lnTo>
                      <a:lnTo>
                        <a:pt x="287" y="244"/>
                      </a:lnTo>
                      <a:lnTo>
                        <a:pt x="282" y="242"/>
                      </a:lnTo>
                      <a:lnTo>
                        <a:pt x="278" y="242"/>
                      </a:lnTo>
                      <a:lnTo>
                        <a:pt x="271" y="239"/>
                      </a:lnTo>
                      <a:lnTo>
                        <a:pt x="264" y="239"/>
                      </a:lnTo>
                      <a:lnTo>
                        <a:pt x="258" y="233"/>
                      </a:lnTo>
                      <a:lnTo>
                        <a:pt x="255" y="235"/>
                      </a:lnTo>
                      <a:lnTo>
                        <a:pt x="255" y="238"/>
                      </a:lnTo>
                      <a:lnTo>
                        <a:pt x="248" y="237"/>
                      </a:lnTo>
                      <a:lnTo>
                        <a:pt x="248" y="231"/>
                      </a:lnTo>
                      <a:lnTo>
                        <a:pt x="245" y="228"/>
                      </a:lnTo>
                      <a:lnTo>
                        <a:pt x="237" y="227"/>
                      </a:lnTo>
                      <a:lnTo>
                        <a:pt x="231" y="228"/>
                      </a:lnTo>
                      <a:lnTo>
                        <a:pt x="226" y="225"/>
                      </a:lnTo>
                      <a:lnTo>
                        <a:pt x="212" y="224"/>
                      </a:lnTo>
                      <a:lnTo>
                        <a:pt x="162" y="224"/>
                      </a:lnTo>
                      <a:lnTo>
                        <a:pt x="159" y="225"/>
                      </a:lnTo>
                      <a:lnTo>
                        <a:pt x="135" y="225"/>
                      </a:lnTo>
                      <a:lnTo>
                        <a:pt x="122" y="231"/>
                      </a:lnTo>
                      <a:lnTo>
                        <a:pt x="111" y="236"/>
                      </a:lnTo>
                      <a:lnTo>
                        <a:pt x="102" y="238"/>
                      </a:lnTo>
                      <a:lnTo>
                        <a:pt x="72" y="237"/>
                      </a:lnTo>
                      <a:lnTo>
                        <a:pt x="68" y="239"/>
                      </a:lnTo>
                      <a:lnTo>
                        <a:pt x="57" y="244"/>
                      </a:lnTo>
                      <a:lnTo>
                        <a:pt x="50" y="244"/>
                      </a:lnTo>
                      <a:lnTo>
                        <a:pt x="46" y="243"/>
                      </a:lnTo>
                      <a:lnTo>
                        <a:pt x="45" y="241"/>
                      </a:lnTo>
                      <a:lnTo>
                        <a:pt x="43" y="242"/>
                      </a:lnTo>
                      <a:lnTo>
                        <a:pt x="44" y="241"/>
                      </a:lnTo>
                      <a:lnTo>
                        <a:pt x="41" y="239"/>
                      </a:lnTo>
                      <a:lnTo>
                        <a:pt x="43" y="205"/>
                      </a:lnTo>
                      <a:lnTo>
                        <a:pt x="47" y="199"/>
                      </a:lnTo>
                      <a:lnTo>
                        <a:pt x="86" y="195"/>
                      </a:lnTo>
                      <a:lnTo>
                        <a:pt x="94" y="195"/>
                      </a:lnTo>
                      <a:lnTo>
                        <a:pt x="95" y="195"/>
                      </a:lnTo>
                      <a:lnTo>
                        <a:pt x="98" y="188"/>
                      </a:lnTo>
                      <a:lnTo>
                        <a:pt x="103" y="187"/>
                      </a:lnTo>
                      <a:lnTo>
                        <a:pt x="106" y="188"/>
                      </a:lnTo>
                      <a:lnTo>
                        <a:pt x="119" y="187"/>
                      </a:lnTo>
                      <a:lnTo>
                        <a:pt x="127" y="183"/>
                      </a:lnTo>
                      <a:lnTo>
                        <a:pt x="131" y="178"/>
                      </a:lnTo>
                      <a:lnTo>
                        <a:pt x="133" y="177"/>
                      </a:lnTo>
                      <a:lnTo>
                        <a:pt x="140" y="178"/>
                      </a:lnTo>
                      <a:lnTo>
                        <a:pt x="143" y="182"/>
                      </a:lnTo>
                      <a:lnTo>
                        <a:pt x="151" y="184"/>
                      </a:lnTo>
                      <a:lnTo>
                        <a:pt x="159" y="189"/>
                      </a:lnTo>
                      <a:lnTo>
                        <a:pt x="167" y="190"/>
                      </a:lnTo>
                      <a:lnTo>
                        <a:pt x="175" y="194"/>
                      </a:lnTo>
                      <a:lnTo>
                        <a:pt x="183" y="194"/>
                      </a:lnTo>
                      <a:lnTo>
                        <a:pt x="185" y="195"/>
                      </a:lnTo>
                      <a:lnTo>
                        <a:pt x="191" y="192"/>
                      </a:lnTo>
                      <a:lnTo>
                        <a:pt x="203" y="189"/>
                      </a:lnTo>
                      <a:lnTo>
                        <a:pt x="207" y="185"/>
                      </a:lnTo>
                      <a:lnTo>
                        <a:pt x="207" y="182"/>
                      </a:lnTo>
                      <a:lnTo>
                        <a:pt x="207" y="177"/>
                      </a:lnTo>
                      <a:lnTo>
                        <a:pt x="206" y="177"/>
                      </a:lnTo>
                      <a:lnTo>
                        <a:pt x="203" y="177"/>
                      </a:lnTo>
                      <a:lnTo>
                        <a:pt x="200" y="176"/>
                      </a:lnTo>
                      <a:lnTo>
                        <a:pt x="195" y="176"/>
                      </a:lnTo>
                      <a:lnTo>
                        <a:pt x="191" y="177"/>
                      </a:lnTo>
                      <a:lnTo>
                        <a:pt x="180" y="182"/>
                      </a:lnTo>
                      <a:lnTo>
                        <a:pt x="175" y="181"/>
                      </a:lnTo>
                      <a:lnTo>
                        <a:pt x="169" y="178"/>
                      </a:lnTo>
                      <a:lnTo>
                        <a:pt x="165" y="172"/>
                      </a:lnTo>
                      <a:lnTo>
                        <a:pt x="164" y="171"/>
                      </a:lnTo>
                      <a:lnTo>
                        <a:pt x="152" y="171"/>
                      </a:lnTo>
                      <a:lnTo>
                        <a:pt x="146" y="163"/>
                      </a:lnTo>
                      <a:lnTo>
                        <a:pt x="140" y="162"/>
                      </a:lnTo>
                      <a:lnTo>
                        <a:pt x="137" y="161"/>
                      </a:lnTo>
                      <a:lnTo>
                        <a:pt x="131" y="162"/>
                      </a:lnTo>
                      <a:lnTo>
                        <a:pt x="126" y="165"/>
                      </a:lnTo>
                      <a:lnTo>
                        <a:pt x="120" y="163"/>
                      </a:lnTo>
                      <a:lnTo>
                        <a:pt x="115" y="168"/>
                      </a:lnTo>
                      <a:lnTo>
                        <a:pt x="111" y="174"/>
                      </a:lnTo>
                      <a:lnTo>
                        <a:pt x="55" y="174"/>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233" name="Freeform 48"/>
                <p:cNvSpPr>
                  <a:spLocks noChangeAspect="1"/>
                </p:cNvSpPr>
                <p:nvPr/>
              </p:nvSpPr>
              <p:spPr bwMode="gray">
                <a:xfrm>
                  <a:off x="5276055" y="3708747"/>
                  <a:ext cx="190500" cy="187325"/>
                </a:xfrm>
                <a:custGeom>
                  <a:avLst/>
                  <a:gdLst/>
                  <a:ahLst/>
                  <a:cxnLst>
                    <a:cxn ang="0">
                      <a:pos x="450" y="144"/>
                    </a:cxn>
                    <a:cxn ang="0">
                      <a:pos x="521" y="238"/>
                    </a:cxn>
                    <a:cxn ang="0">
                      <a:pos x="505" y="292"/>
                    </a:cxn>
                    <a:cxn ang="0">
                      <a:pos x="538" y="325"/>
                    </a:cxn>
                    <a:cxn ang="0">
                      <a:pos x="537" y="349"/>
                    </a:cxn>
                    <a:cxn ang="0">
                      <a:pos x="536" y="380"/>
                    </a:cxn>
                    <a:cxn ang="0">
                      <a:pos x="528" y="402"/>
                    </a:cxn>
                    <a:cxn ang="0">
                      <a:pos x="542" y="432"/>
                    </a:cxn>
                    <a:cxn ang="0">
                      <a:pos x="550" y="467"/>
                    </a:cxn>
                    <a:cxn ang="0">
                      <a:pos x="561" y="488"/>
                    </a:cxn>
                    <a:cxn ang="0">
                      <a:pos x="587" y="514"/>
                    </a:cxn>
                    <a:cxn ang="0">
                      <a:pos x="593" y="526"/>
                    </a:cxn>
                    <a:cxn ang="0">
                      <a:pos x="541" y="557"/>
                    </a:cxn>
                    <a:cxn ang="0">
                      <a:pos x="476" y="564"/>
                    </a:cxn>
                    <a:cxn ang="0">
                      <a:pos x="436" y="583"/>
                    </a:cxn>
                    <a:cxn ang="0">
                      <a:pos x="378" y="589"/>
                    </a:cxn>
                    <a:cxn ang="0">
                      <a:pos x="355" y="580"/>
                    </a:cxn>
                    <a:cxn ang="0">
                      <a:pos x="331" y="584"/>
                    </a:cxn>
                    <a:cxn ang="0">
                      <a:pos x="280" y="567"/>
                    </a:cxn>
                    <a:cxn ang="0">
                      <a:pos x="270" y="531"/>
                    </a:cxn>
                    <a:cxn ang="0">
                      <a:pos x="249" y="476"/>
                    </a:cxn>
                    <a:cxn ang="0">
                      <a:pos x="229" y="473"/>
                    </a:cxn>
                    <a:cxn ang="0">
                      <a:pos x="208" y="475"/>
                    </a:cxn>
                    <a:cxn ang="0">
                      <a:pos x="178" y="459"/>
                    </a:cxn>
                    <a:cxn ang="0">
                      <a:pos x="125" y="440"/>
                    </a:cxn>
                    <a:cxn ang="0">
                      <a:pos x="95" y="418"/>
                    </a:cxn>
                    <a:cxn ang="0">
                      <a:pos x="65" y="386"/>
                    </a:cxn>
                    <a:cxn ang="0">
                      <a:pos x="49" y="328"/>
                    </a:cxn>
                    <a:cxn ang="0">
                      <a:pos x="11" y="278"/>
                    </a:cxn>
                    <a:cxn ang="0">
                      <a:pos x="9" y="231"/>
                    </a:cxn>
                    <a:cxn ang="0">
                      <a:pos x="0" y="187"/>
                    </a:cxn>
                    <a:cxn ang="0">
                      <a:pos x="39" y="159"/>
                    </a:cxn>
                    <a:cxn ang="0">
                      <a:pos x="64" y="121"/>
                    </a:cxn>
                    <a:cxn ang="0">
                      <a:pos x="52" y="102"/>
                    </a:cxn>
                    <a:cxn ang="0">
                      <a:pos x="49" y="83"/>
                    </a:cxn>
                    <a:cxn ang="0">
                      <a:pos x="66" y="46"/>
                    </a:cxn>
                    <a:cxn ang="0">
                      <a:pos x="66" y="5"/>
                    </a:cxn>
                    <a:cxn ang="0">
                      <a:pos x="119" y="7"/>
                    </a:cxn>
                    <a:cxn ang="0">
                      <a:pos x="118" y="83"/>
                    </a:cxn>
                    <a:cxn ang="0">
                      <a:pos x="133" y="88"/>
                    </a:cxn>
                    <a:cxn ang="0">
                      <a:pos x="148" y="75"/>
                    </a:cxn>
                    <a:cxn ang="0">
                      <a:pos x="173" y="86"/>
                    </a:cxn>
                    <a:cxn ang="0">
                      <a:pos x="186" y="84"/>
                    </a:cxn>
                    <a:cxn ang="0">
                      <a:pos x="214" y="79"/>
                    </a:cxn>
                    <a:cxn ang="0">
                      <a:pos x="209" y="66"/>
                    </a:cxn>
                    <a:cxn ang="0">
                      <a:pos x="209" y="48"/>
                    </a:cxn>
                    <a:cxn ang="0">
                      <a:pos x="225" y="35"/>
                    </a:cxn>
                    <a:cxn ang="0">
                      <a:pos x="238" y="21"/>
                    </a:cxn>
                    <a:cxn ang="0">
                      <a:pos x="251" y="0"/>
                    </a:cxn>
                  </a:cxnLst>
                  <a:rect l="0" t="0" r="r" b="b"/>
                  <a:pathLst>
                    <a:path w="596" h="591">
                      <a:moveTo>
                        <a:pt x="442" y="112"/>
                      </a:moveTo>
                      <a:lnTo>
                        <a:pt x="445" y="117"/>
                      </a:lnTo>
                      <a:lnTo>
                        <a:pt x="445" y="125"/>
                      </a:lnTo>
                      <a:lnTo>
                        <a:pt x="450" y="144"/>
                      </a:lnTo>
                      <a:lnTo>
                        <a:pt x="453" y="155"/>
                      </a:lnTo>
                      <a:lnTo>
                        <a:pt x="531" y="201"/>
                      </a:lnTo>
                      <a:lnTo>
                        <a:pt x="528" y="207"/>
                      </a:lnTo>
                      <a:lnTo>
                        <a:pt x="521" y="238"/>
                      </a:lnTo>
                      <a:lnTo>
                        <a:pt x="517" y="244"/>
                      </a:lnTo>
                      <a:lnTo>
                        <a:pt x="514" y="256"/>
                      </a:lnTo>
                      <a:lnTo>
                        <a:pt x="504" y="281"/>
                      </a:lnTo>
                      <a:lnTo>
                        <a:pt x="505" y="292"/>
                      </a:lnTo>
                      <a:lnTo>
                        <a:pt x="507" y="298"/>
                      </a:lnTo>
                      <a:lnTo>
                        <a:pt x="523" y="309"/>
                      </a:lnTo>
                      <a:lnTo>
                        <a:pt x="530" y="317"/>
                      </a:lnTo>
                      <a:lnTo>
                        <a:pt x="538" y="325"/>
                      </a:lnTo>
                      <a:lnTo>
                        <a:pt x="544" y="336"/>
                      </a:lnTo>
                      <a:lnTo>
                        <a:pt x="544" y="341"/>
                      </a:lnTo>
                      <a:lnTo>
                        <a:pt x="542" y="342"/>
                      </a:lnTo>
                      <a:lnTo>
                        <a:pt x="537" y="349"/>
                      </a:lnTo>
                      <a:lnTo>
                        <a:pt x="536" y="362"/>
                      </a:lnTo>
                      <a:lnTo>
                        <a:pt x="533" y="368"/>
                      </a:lnTo>
                      <a:lnTo>
                        <a:pt x="537" y="374"/>
                      </a:lnTo>
                      <a:lnTo>
                        <a:pt x="536" y="380"/>
                      </a:lnTo>
                      <a:lnTo>
                        <a:pt x="538" y="385"/>
                      </a:lnTo>
                      <a:lnTo>
                        <a:pt x="537" y="395"/>
                      </a:lnTo>
                      <a:lnTo>
                        <a:pt x="531" y="395"/>
                      </a:lnTo>
                      <a:lnTo>
                        <a:pt x="528" y="402"/>
                      </a:lnTo>
                      <a:lnTo>
                        <a:pt x="531" y="412"/>
                      </a:lnTo>
                      <a:lnTo>
                        <a:pt x="537" y="425"/>
                      </a:lnTo>
                      <a:lnTo>
                        <a:pt x="542" y="429"/>
                      </a:lnTo>
                      <a:lnTo>
                        <a:pt x="542" y="432"/>
                      </a:lnTo>
                      <a:lnTo>
                        <a:pt x="538" y="435"/>
                      </a:lnTo>
                      <a:lnTo>
                        <a:pt x="550" y="455"/>
                      </a:lnTo>
                      <a:lnTo>
                        <a:pt x="552" y="460"/>
                      </a:lnTo>
                      <a:lnTo>
                        <a:pt x="550" y="467"/>
                      </a:lnTo>
                      <a:lnTo>
                        <a:pt x="555" y="472"/>
                      </a:lnTo>
                      <a:lnTo>
                        <a:pt x="558" y="478"/>
                      </a:lnTo>
                      <a:lnTo>
                        <a:pt x="558" y="484"/>
                      </a:lnTo>
                      <a:lnTo>
                        <a:pt x="561" y="488"/>
                      </a:lnTo>
                      <a:lnTo>
                        <a:pt x="561" y="497"/>
                      </a:lnTo>
                      <a:lnTo>
                        <a:pt x="573" y="503"/>
                      </a:lnTo>
                      <a:lnTo>
                        <a:pt x="577" y="513"/>
                      </a:lnTo>
                      <a:lnTo>
                        <a:pt x="587" y="514"/>
                      </a:lnTo>
                      <a:lnTo>
                        <a:pt x="592" y="518"/>
                      </a:lnTo>
                      <a:lnTo>
                        <a:pt x="595" y="519"/>
                      </a:lnTo>
                      <a:lnTo>
                        <a:pt x="596" y="525"/>
                      </a:lnTo>
                      <a:lnTo>
                        <a:pt x="593" y="526"/>
                      </a:lnTo>
                      <a:lnTo>
                        <a:pt x="579" y="536"/>
                      </a:lnTo>
                      <a:lnTo>
                        <a:pt x="564" y="550"/>
                      </a:lnTo>
                      <a:lnTo>
                        <a:pt x="560" y="552"/>
                      </a:lnTo>
                      <a:lnTo>
                        <a:pt x="541" y="557"/>
                      </a:lnTo>
                      <a:lnTo>
                        <a:pt x="507" y="569"/>
                      </a:lnTo>
                      <a:lnTo>
                        <a:pt x="499" y="570"/>
                      </a:lnTo>
                      <a:lnTo>
                        <a:pt x="489" y="570"/>
                      </a:lnTo>
                      <a:lnTo>
                        <a:pt x="476" y="564"/>
                      </a:lnTo>
                      <a:lnTo>
                        <a:pt x="467" y="567"/>
                      </a:lnTo>
                      <a:lnTo>
                        <a:pt x="453" y="568"/>
                      </a:lnTo>
                      <a:lnTo>
                        <a:pt x="440" y="581"/>
                      </a:lnTo>
                      <a:lnTo>
                        <a:pt x="436" y="583"/>
                      </a:lnTo>
                      <a:lnTo>
                        <a:pt x="429" y="583"/>
                      </a:lnTo>
                      <a:lnTo>
                        <a:pt x="398" y="581"/>
                      </a:lnTo>
                      <a:lnTo>
                        <a:pt x="387" y="589"/>
                      </a:lnTo>
                      <a:lnTo>
                        <a:pt x="378" y="589"/>
                      </a:lnTo>
                      <a:lnTo>
                        <a:pt x="371" y="591"/>
                      </a:lnTo>
                      <a:lnTo>
                        <a:pt x="366" y="590"/>
                      </a:lnTo>
                      <a:lnTo>
                        <a:pt x="361" y="588"/>
                      </a:lnTo>
                      <a:lnTo>
                        <a:pt x="355" y="580"/>
                      </a:lnTo>
                      <a:lnTo>
                        <a:pt x="348" y="578"/>
                      </a:lnTo>
                      <a:lnTo>
                        <a:pt x="340" y="578"/>
                      </a:lnTo>
                      <a:lnTo>
                        <a:pt x="334" y="583"/>
                      </a:lnTo>
                      <a:lnTo>
                        <a:pt x="331" y="584"/>
                      </a:lnTo>
                      <a:lnTo>
                        <a:pt x="290" y="583"/>
                      </a:lnTo>
                      <a:lnTo>
                        <a:pt x="290" y="579"/>
                      </a:lnTo>
                      <a:lnTo>
                        <a:pt x="285" y="570"/>
                      </a:lnTo>
                      <a:lnTo>
                        <a:pt x="280" y="567"/>
                      </a:lnTo>
                      <a:lnTo>
                        <a:pt x="275" y="559"/>
                      </a:lnTo>
                      <a:lnTo>
                        <a:pt x="274" y="557"/>
                      </a:lnTo>
                      <a:lnTo>
                        <a:pt x="275" y="538"/>
                      </a:lnTo>
                      <a:lnTo>
                        <a:pt x="270" y="531"/>
                      </a:lnTo>
                      <a:lnTo>
                        <a:pt x="269" y="513"/>
                      </a:lnTo>
                      <a:lnTo>
                        <a:pt x="264" y="494"/>
                      </a:lnTo>
                      <a:lnTo>
                        <a:pt x="261" y="487"/>
                      </a:lnTo>
                      <a:lnTo>
                        <a:pt x="249" y="476"/>
                      </a:lnTo>
                      <a:lnTo>
                        <a:pt x="237" y="472"/>
                      </a:lnTo>
                      <a:lnTo>
                        <a:pt x="232" y="480"/>
                      </a:lnTo>
                      <a:lnTo>
                        <a:pt x="230" y="476"/>
                      </a:lnTo>
                      <a:lnTo>
                        <a:pt x="229" y="473"/>
                      </a:lnTo>
                      <a:lnTo>
                        <a:pt x="226" y="472"/>
                      </a:lnTo>
                      <a:lnTo>
                        <a:pt x="221" y="472"/>
                      </a:lnTo>
                      <a:lnTo>
                        <a:pt x="210" y="476"/>
                      </a:lnTo>
                      <a:lnTo>
                        <a:pt x="208" y="475"/>
                      </a:lnTo>
                      <a:lnTo>
                        <a:pt x="203" y="468"/>
                      </a:lnTo>
                      <a:lnTo>
                        <a:pt x="193" y="470"/>
                      </a:lnTo>
                      <a:lnTo>
                        <a:pt x="182" y="462"/>
                      </a:lnTo>
                      <a:lnTo>
                        <a:pt x="178" y="459"/>
                      </a:lnTo>
                      <a:lnTo>
                        <a:pt x="176" y="456"/>
                      </a:lnTo>
                      <a:lnTo>
                        <a:pt x="165" y="456"/>
                      </a:lnTo>
                      <a:lnTo>
                        <a:pt x="154" y="452"/>
                      </a:lnTo>
                      <a:lnTo>
                        <a:pt x="125" y="440"/>
                      </a:lnTo>
                      <a:lnTo>
                        <a:pt x="117" y="438"/>
                      </a:lnTo>
                      <a:lnTo>
                        <a:pt x="109" y="434"/>
                      </a:lnTo>
                      <a:lnTo>
                        <a:pt x="105" y="427"/>
                      </a:lnTo>
                      <a:lnTo>
                        <a:pt x="95" y="418"/>
                      </a:lnTo>
                      <a:lnTo>
                        <a:pt x="87" y="416"/>
                      </a:lnTo>
                      <a:lnTo>
                        <a:pt x="81" y="417"/>
                      </a:lnTo>
                      <a:lnTo>
                        <a:pt x="70" y="398"/>
                      </a:lnTo>
                      <a:lnTo>
                        <a:pt x="65" y="386"/>
                      </a:lnTo>
                      <a:lnTo>
                        <a:pt x="58" y="374"/>
                      </a:lnTo>
                      <a:lnTo>
                        <a:pt x="49" y="352"/>
                      </a:lnTo>
                      <a:lnTo>
                        <a:pt x="50" y="338"/>
                      </a:lnTo>
                      <a:lnTo>
                        <a:pt x="49" y="328"/>
                      </a:lnTo>
                      <a:lnTo>
                        <a:pt x="31" y="310"/>
                      </a:lnTo>
                      <a:lnTo>
                        <a:pt x="9" y="298"/>
                      </a:lnTo>
                      <a:lnTo>
                        <a:pt x="6" y="284"/>
                      </a:lnTo>
                      <a:lnTo>
                        <a:pt x="11" y="278"/>
                      </a:lnTo>
                      <a:lnTo>
                        <a:pt x="15" y="272"/>
                      </a:lnTo>
                      <a:lnTo>
                        <a:pt x="11" y="258"/>
                      </a:lnTo>
                      <a:lnTo>
                        <a:pt x="9" y="246"/>
                      </a:lnTo>
                      <a:lnTo>
                        <a:pt x="9" y="231"/>
                      </a:lnTo>
                      <a:lnTo>
                        <a:pt x="5" y="225"/>
                      </a:lnTo>
                      <a:lnTo>
                        <a:pt x="1" y="222"/>
                      </a:lnTo>
                      <a:lnTo>
                        <a:pt x="0" y="206"/>
                      </a:lnTo>
                      <a:lnTo>
                        <a:pt x="0" y="187"/>
                      </a:lnTo>
                      <a:lnTo>
                        <a:pt x="3" y="186"/>
                      </a:lnTo>
                      <a:lnTo>
                        <a:pt x="14" y="183"/>
                      </a:lnTo>
                      <a:lnTo>
                        <a:pt x="28" y="179"/>
                      </a:lnTo>
                      <a:lnTo>
                        <a:pt x="39" y="159"/>
                      </a:lnTo>
                      <a:lnTo>
                        <a:pt x="44" y="153"/>
                      </a:lnTo>
                      <a:lnTo>
                        <a:pt x="50" y="139"/>
                      </a:lnTo>
                      <a:lnTo>
                        <a:pt x="60" y="127"/>
                      </a:lnTo>
                      <a:lnTo>
                        <a:pt x="64" y="121"/>
                      </a:lnTo>
                      <a:lnTo>
                        <a:pt x="64" y="113"/>
                      </a:lnTo>
                      <a:lnTo>
                        <a:pt x="62" y="107"/>
                      </a:lnTo>
                      <a:lnTo>
                        <a:pt x="58" y="104"/>
                      </a:lnTo>
                      <a:lnTo>
                        <a:pt x="52" y="102"/>
                      </a:lnTo>
                      <a:lnTo>
                        <a:pt x="48" y="99"/>
                      </a:lnTo>
                      <a:lnTo>
                        <a:pt x="48" y="95"/>
                      </a:lnTo>
                      <a:lnTo>
                        <a:pt x="48" y="89"/>
                      </a:lnTo>
                      <a:lnTo>
                        <a:pt x="49" y="83"/>
                      </a:lnTo>
                      <a:lnTo>
                        <a:pt x="54" y="78"/>
                      </a:lnTo>
                      <a:lnTo>
                        <a:pt x="65" y="63"/>
                      </a:lnTo>
                      <a:lnTo>
                        <a:pt x="68" y="53"/>
                      </a:lnTo>
                      <a:lnTo>
                        <a:pt x="66" y="46"/>
                      </a:lnTo>
                      <a:lnTo>
                        <a:pt x="62" y="31"/>
                      </a:lnTo>
                      <a:lnTo>
                        <a:pt x="49" y="10"/>
                      </a:lnTo>
                      <a:lnTo>
                        <a:pt x="44" y="3"/>
                      </a:lnTo>
                      <a:lnTo>
                        <a:pt x="66" y="5"/>
                      </a:lnTo>
                      <a:lnTo>
                        <a:pt x="73" y="2"/>
                      </a:lnTo>
                      <a:lnTo>
                        <a:pt x="73" y="0"/>
                      </a:lnTo>
                      <a:lnTo>
                        <a:pt x="118" y="0"/>
                      </a:lnTo>
                      <a:lnTo>
                        <a:pt x="119" y="7"/>
                      </a:lnTo>
                      <a:lnTo>
                        <a:pt x="118" y="26"/>
                      </a:lnTo>
                      <a:lnTo>
                        <a:pt x="114" y="40"/>
                      </a:lnTo>
                      <a:lnTo>
                        <a:pt x="113" y="61"/>
                      </a:lnTo>
                      <a:lnTo>
                        <a:pt x="118" y="83"/>
                      </a:lnTo>
                      <a:lnTo>
                        <a:pt x="117" y="90"/>
                      </a:lnTo>
                      <a:lnTo>
                        <a:pt x="122" y="99"/>
                      </a:lnTo>
                      <a:lnTo>
                        <a:pt x="129" y="95"/>
                      </a:lnTo>
                      <a:lnTo>
                        <a:pt x="133" y="88"/>
                      </a:lnTo>
                      <a:lnTo>
                        <a:pt x="139" y="86"/>
                      </a:lnTo>
                      <a:lnTo>
                        <a:pt x="138" y="78"/>
                      </a:lnTo>
                      <a:lnTo>
                        <a:pt x="143" y="72"/>
                      </a:lnTo>
                      <a:lnTo>
                        <a:pt x="148" y="75"/>
                      </a:lnTo>
                      <a:lnTo>
                        <a:pt x="157" y="85"/>
                      </a:lnTo>
                      <a:lnTo>
                        <a:pt x="163" y="90"/>
                      </a:lnTo>
                      <a:lnTo>
                        <a:pt x="170" y="86"/>
                      </a:lnTo>
                      <a:lnTo>
                        <a:pt x="173" y="86"/>
                      </a:lnTo>
                      <a:lnTo>
                        <a:pt x="176" y="107"/>
                      </a:lnTo>
                      <a:lnTo>
                        <a:pt x="183" y="101"/>
                      </a:lnTo>
                      <a:lnTo>
                        <a:pt x="182" y="94"/>
                      </a:lnTo>
                      <a:lnTo>
                        <a:pt x="186" y="84"/>
                      </a:lnTo>
                      <a:lnTo>
                        <a:pt x="189" y="83"/>
                      </a:lnTo>
                      <a:lnTo>
                        <a:pt x="200" y="83"/>
                      </a:lnTo>
                      <a:lnTo>
                        <a:pt x="205" y="83"/>
                      </a:lnTo>
                      <a:lnTo>
                        <a:pt x="214" y="79"/>
                      </a:lnTo>
                      <a:lnTo>
                        <a:pt x="225" y="72"/>
                      </a:lnTo>
                      <a:lnTo>
                        <a:pt x="226" y="69"/>
                      </a:lnTo>
                      <a:lnTo>
                        <a:pt x="224" y="64"/>
                      </a:lnTo>
                      <a:lnTo>
                        <a:pt x="209" y="66"/>
                      </a:lnTo>
                      <a:lnTo>
                        <a:pt x="200" y="62"/>
                      </a:lnTo>
                      <a:lnTo>
                        <a:pt x="202" y="58"/>
                      </a:lnTo>
                      <a:lnTo>
                        <a:pt x="211" y="52"/>
                      </a:lnTo>
                      <a:lnTo>
                        <a:pt x="209" y="48"/>
                      </a:lnTo>
                      <a:lnTo>
                        <a:pt x="211" y="46"/>
                      </a:lnTo>
                      <a:lnTo>
                        <a:pt x="219" y="46"/>
                      </a:lnTo>
                      <a:lnTo>
                        <a:pt x="220" y="42"/>
                      </a:lnTo>
                      <a:lnTo>
                        <a:pt x="225" y="35"/>
                      </a:lnTo>
                      <a:lnTo>
                        <a:pt x="226" y="30"/>
                      </a:lnTo>
                      <a:lnTo>
                        <a:pt x="231" y="29"/>
                      </a:lnTo>
                      <a:lnTo>
                        <a:pt x="234" y="20"/>
                      </a:lnTo>
                      <a:lnTo>
                        <a:pt x="238" y="21"/>
                      </a:lnTo>
                      <a:lnTo>
                        <a:pt x="240" y="18"/>
                      </a:lnTo>
                      <a:lnTo>
                        <a:pt x="236" y="12"/>
                      </a:lnTo>
                      <a:lnTo>
                        <a:pt x="240" y="5"/>
                      </a:lnTo>
                      <a:lnTo>
                        <a:pt x="251" y="0"/>
                      </a:lnTo>
                      <a:lnTo>
                        <a:pt x="442" y="112"/>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234" name="Freeform 49"/>
                <p:cNvSpPr>
                  <a:spLocks noChangeAspect="1"/>
                </p:cNvSpPr>
                <p:nvPr/>
              </p:nvSpPr>
              <p:spPr bwMode="gray">
                <a:xfrm>
                  <a:off x="4528343" y="3518247"/>
                  <a:ext cx="52388" cy="52388"/>
                </a:xfrm>
                <a:custGeom>
                  <a:avLst/>
                  <a:gdLst/>
                  <a:ahLst/>
                  <a:cxnLst>
                    <a:cxn ang="0">
                      <a:pos x="8" y="51"/>
                    </a:cxn>
                    <a:cxn ang="0">
                      <a:pos x="17" y="50"/>
                    </a:cxn>
                    <a:cxn ang="0">
                      <a:pos x="23" y="39"/>
                    </a:cxn>
                    <a:cxn ang="0">
                      <a:pos x="32" y="37"/>
                    </a:cxn>
                    <a:cxn ang="0">
                      <a:pos x="37" y="31"/>
                    </a:cxn>
                    <a:cxn ang="0">
                      <a:pos x="46" y="16"/>
                    </a:cxn>
                    <a:cxn ang="0">
                      <a:pos x="49" y="6"/>
                    </a:cxn>
                    <a:cxn ang="0">
                      <a:pos x="61" y="7"/>
                    </a:cxn>
                    <a:cxn ang="0">
                      <a:pos x="70" y="5"/>
                    </a:cxn>
                    <a:cxn ang="0">
                      <a:pos x="76" y="0"/>
                    </a:cxn>
                    <a:cxn ang="0">
                      <a:pos x="115" y="1"/>
                    </a:cxn>
                    <a:cxn ang="0">
                      <a:pos x="125" y="12"/>
                    </a:cxn>
                    <a:cxn ang="0">
                      <a:pos x="134" y="21"/>
                    </a:cxn>
                    <a:cxn ang="0">
                      <a:pos x="136" y="27"/>
                    </a:cxn>
                    <a:cxn ang="0">
                      <a:pos x="135" y="32"/>
                    </a:cxn>
                    <a:cxn ang="0">
                      <a:pos x="145" y="35"/>
                    </a:cxn>
                    <a:cxn ang="0">
                      <a:pos x="143" y="40"/>
                    </a:cxn>
                    <a:cxn ang="0">
                      <a:pos x="143" y="45"/>
                    </a:cxn>
                    <a:cxn ang="0">
                      <a:pos x="146" y="53"/>
                    </a:cxn>
                    <a:cxn ang="0">
                      <a:pos x="152" y="60"/>
                    </a:cxn>
                    <a:cxn ang="0">
                      <a:pos x="153" y="71"/>
                    </a:cxn>
                    <a:cxn ang="0">
                      <a:pos x="146" y="85"/>
                    </a:cxn>
                    <a:cxn ang="0">
                      <a:pos x="143" y="92"/>
                    </a:cxn>
                    <a:cxn ang="0">
                      <a:pos x="162" y="82"/>
                    </a:cxn>
                    <a:cxn ang="0">
                      <a:pos x="164" y="85"/>
                    </a:cxn>
                    <a:cxn ang="0">
                      <a:pos x="163" y="93"/>
                    </a:cxn>
                    <a:cxn ang="0">
                      <a:pos x="167" y="98"/>
                    </a:cxn>
                    <a:cxn ang="0">
                      <a:pos x="152" y="105"/>
                    </a:cxn>
                    <a:cxn ang="0">
                      <a:pos x="150" y="123"/>
                    </a:cxn>
                    <a:cxn ang="0">
                      <a:pos x="143" y="129"/>
                    </a:cxn>
                    <a:cxn ang="0">
                      <a:pos x="136" y="136"/>
                    </a:cxn>
                    <a:cxn ang="0">
                      <a:pos x="121" y="146"/>
                    </a:cxn>
                    <a:cxn ang="0">
                      <a:pos x="113" y="148"/>
                    </a:cxn>
                    <a:cxn ang="0">
                      <a:pos x="112" y="156"/>
                    </a:cxn>
                    <a:cxn ang="0">
                      <a:pos x="108" y="163"/>
                    </a:cxn>
                    <a:cxn ang="0">
                      <a:pos x="102" y="166"/>
                    </a:cxn>
                    <a:cxn ang="0">
                      <a:pos x="61" y="147"/>
                    </a:cxn>
                    <a:cxn ang="0">
                      <a:pos x="51" y="140"/>
                    </a:cxn>
                    <a:cxn ang="0">
                      <a:pos x="32" y="124"/>
                    </a:cxn>
                    <a:cxn ang="0">
                      <a:pos x="23" y="118"/>
                    </a:cxn>
                    <a:cxn ang="0">
                      <a:pos x="22" y="110"/>
                    </a:cxn>
                    <a:cxn ang="0">
                      <a:pos x="16" y="102"/>
                    </a:cxn>
                    <a:cxn ang="0">
                      <a:pos x="5" y="93"/>
                    </a:cxn>
                    <a:cxn ang="0">
                      <a:pos x="8" y="86"/>
                    </a:cxn>
                    <a:cxn ang="0">
                      <a:pos x="13" y="87"/>
                    </a:cxn>
                    <a:cxn ang="0">
                      <a:pos x="11" y="82"/>
                    </a:cxn>
                    <a:cxn ang="0">
                      <a:pos x="5" y="78"/>
                    </a:cxn>
                    <a:cxn ang="0">
                      <a:pos x="5" y="65"/>
                    </a:cxn>
                    <a:cxn ang="0">
                      <a:pos x="0" y="60"/>
                    </a:cxn>
                    <a:cxn ang="0">
                      <a:pos x="2" y="49"/>
                    </a:cxn>
                  </a:cxnLst>
                  <a:rect l="0" t="0" r="r" b="b"/>
                  <a:pathLst>
                    <a:path w="167" h="166">
                      <a:moveTo>
                        <a:pt x="2" y="49"/>
                      </a:moveTo>
                      <a:lnTo>
                        <a:pt x="8" y="51"/>
                      </a:lnTo>
                      <a:lnTo>
                        <a:pt x="14" y="51"/>
                      </a:lnTo>
                      <a:lnTo>
                        <a:pt x="17" y="50"/>
                      </a:lnTo>
                      <a:lnTo>
                        <a:pt x="19" y="49"/>
                      </a:lnTo>
                      <a:lnTo>
                        <a:pt x="23" y="39"/>
                      </a:lnTo>
                      <a:lnTo>
                        <a:pt x="28" y="39"/>
                      </a:lnTo>
                      <a:lnTo>
                        <a:pt x="32" y="37"/>
                      </a:lnTo>
                      <a:lnTo>
                        <a:pt x="32" y="32"/>
                      </a:lnTo>
                      <a:lnTo>
                        <a:pt x="37" y="31"/>
                      </a:lnTo>
                      <a:lnTo>
                        <a:pt x="43" y="23"/>
                      </a:lnTo>
                      <a:lnTo>
                        <a:pt x="46" y="16"/>
                      </a:lnTo>
                      <a:lnTo>
                        <a:pt x="45" y="7"/>
                      </a:lnTo>
                      <a:lnTo>
                        <a:pt x="49" y="6"/>
                      </a:lnTo>
                      <a:lnTo>
                        <a:pt x="57" y="5"/>
                      </a:lnTo>
                      <a:lnTo>
                        <a:pt x="61" y="7"/>
                      </a:lnTo>
                      <a:lnTo>
                        <a:pt x="65" y="7"/>
                      </a:lnTo>
                      <a:lnTo>
                        <a:pt x="70" y="5"/>
                      </a:lnTo>
                      <a:lnTo>
                        <a:pt x="76" y="5"/>
                      </a:lnTo>
                      <a:lnTo>
                        <a:pt x="76" y="0"/>
                      </a:lnTo>
                      <a:lnTo>
                        <a:pt x="102" y="0"/>
                      </a:lnTo>
                      <a:lnTo>
                        <a:pt x="115" y="1"/>
                      </a:lnTo>
                      <a:lnTo>
                        <a:pt x="119" y="8"/>
                      </a:lnTo>
                      <a:lnTo>
                        <a:pt x="125" y="12"/>
                      </a:lnTo>
                      <a:lnTo>
                        <a:pt x="129" y="17"/>
                      </a:lnTo>
                      <a:lnTo>
                        <a:pt x="134" y="21"/>
                      </a:lnTo>
                      <a:lnTo>
                        <a:pt x="134" y="23"/>
                      </a:lnTo>
                      <a:lnTo>
                        <a:pt x="136" y="27"/>
                      </a:lnTo>
                      <a:lnTo>
                        <a:pt x="135" y="29"/>
                      </a:lnTo>
                      <a:lnTo>
                        <a:pt x="135" y="32"/>
                      </a:lnTo>
                      <a:lnTo>
                        <a:pt x="142" y="34"/>
                      </a:lnTo>
                      <a:lnTo>
                        <a:pt x="145" y="35"/>
                      </a:lnTo>
                      <a:lnTo>
                        <a:pt x="145" y="38"/>
                      </a:lnTo>
                      <a:lnTo>
                        <a:pt x="143" y="40"/>
                      </a:lnTo>
                      <a:lnTo>
                        <a:pt x="145" y="45"/>
                      </a:lnTo>
                      <a:lnTo>
                        <a:pt x="143" y="45"/>
                      </a:lnTo>
                      <a:lnTo>
                        <a:pt x="145" y="50"/>
                      </a:lnTo>
                      <a:lnTo>
                        <a:pt x="146" y="53"/>
                      </a:lnTo>
                      <a:lnTo>
                        <a:pt x="151" y="56"/>
                      </a:lnTo>
                      <a:lnTo>
                        <a:pt x="152" y="60"/>
                      </a:lnTo>
                      <a:lnTo>
                        <a:pt x="155" y="70"/>
                      </a:lnTo>
                      <a:lnTo>
                        <a:pt x="153" y="71"/>
                      </a:lnTo>
                      <a:lnTo>
                        <a:pt x="148" y="74"/>
                      </a:lnTo>
                      <a:lnTo>
                        <a:pt x="146" y="85"/>
                      </a:lnTo>
                      <a:lnTo>
                        <a:pt x="143" y="90"/>
                      </a:lnTo>
                      <a:lnTo>
                        <a:pt x="143" y="92"/>
                      </a:lnTo>
                      <a:lnTo>
                        <a:pt x="156" y="87"/>
                      </a:lnTo>
                      <a:lnTo>
                        <a:pt x="162" y="82"/>
                      </a:lnTo>
                      <a:lnTo>
                        <a:pt x="163" y="82"/>
                      </a:lnTo>
                      <a:lnTo>
                        <a:pt x="164" y="85"/>
                      </a:lnTo>
                      <a:lnTo>
                        <a:pt x="164" y="88"/>
                      </a:lnTo>
                      <a:lnTo>
                        <a:pt x="163" y="93"/>
                      </a:lnTo>
                      <a:lnTo>
                        <a:pt x="167" y="97"/>
                      </a:lnTo>
                      <a:lnTo>
                        <a:pt x="167" y="98"/>
                      </a:lnTo>
                      <a:lnTo>
                        <a:pt x="157" y="99"/>
                      </a:lnTo>
                      <a:lnTo>
                        <a:pt x="152" y="105"/>
                      </a:lnTo>
                      <a:lnTo>
                        <a:pt x="150" y="107"/>
                      </a:lnTo>
                      <a:lnTo>
                        <a:pt x="150" y="123"/>
                      </a:lnTo>
                      <a:lnTo>
                        <a:pt x="146" y="124"/>
                      </a:lnTo>
                      <a:lnTo>
                        <a:pt x="143" y="129"/>
                      </a:lnTo>
                      <a:lnTo>
                        <a:pt x="140" y="129"/>
                      </a:lnTo>
                      <a:lnTo>
                        <a:pt x="136" y="136"/>
                      </a:lnTo>
                      <a:lnTo>
                        <a:pt x="130" y="137"/>
                      </a:lnTo>
                      <a:lnTo>
                        <a:pt x="121" y="146"/>
                      </a:lnTo>
                      <a:lnTo>
                        <a:pt x="118" y="148"/>
                      </a:lnTo>
                      <a:lnTo>
                        <a:pt x="113" y="148"/>
                      </a:lnTo>
                      <a:lnTo>
                        <a:pt x="112" y="151"/>
                      </a:lnTo>
                      <a:lnTo>
                        <a:pt x="112" y="156"/>
                      </a:lnTo>
                      <a:lnTo>
                        <a:pt x="109" y="157"/>
                      </a:lnTo>
                      <a:lnTo>
                        <a:pt x="108" y="163"/>
                      </a:lnTo>
                      <a:lnTo>
                        <a:pt x="103" y="166"/>
                      </a:lnTo>
                      <a:lnTo>
                        <a:pt x="102" y="166"/>
                      </a:lnTo>
                      <a:lnTo>
                        <a:pt x="91" y="163"/>
                      </a:lnTo>
                      <a:lnTo>
                        <a:pt x="61" y="147"/>
                      </a:lnTo>
                      <a:lnTo>
                        <a:pt x="53" y="146"/>
                      </a:lnTo>
                      <a:lnTo>
                        <a:pt x="51" y="140"/>
                      </a:lnTo>
                      <a:lnTo>
                        <a:pt x="48" y="135"/>
                      </a:lnTo>
                      <a:lnTo>
                        <a:pt x="32" y="124"/>
                      </a:lnTo>
                      <a:lnTo>
                        <a:pt x="24" y="120"/>
                      </a:lnTo>
                      <a:lnTo>
                        <a:pt x="23" y="118"/>
                      </a:lnTo>
                      <a:lnTo>
                        <a:pt x="23" y="113"/>
                      </a:lnTo>
                      <a:lnTo>
                        <a:pt x="22" y="110"/>
                      </a:lnTo>
                      <a:lnTo>
                        <a:pt x="22" y="107"/>
                      </a:lnTo>
                      <a:lnTo>
                        <a:pt x="16" y="102"/>
                      </a:lnTo>
                      <a:lnTo>
                        <a:pt x="10" y="102"/>
                      </a:lnTo>
                      <a:lnTo>
                        <a:pt x="5" y="93"/>
                      </a:lnTo>
                      <a:lnTo>
                        <a:pt x="5" y="86"/>
                      </a:lnTo>
                      <a:lnTo>
                        <a:pt x="8" y="86"/>
                      </a:lnTo>
                      <a:lnTo>
                        <a:pt x="10" y="87"/>
                      </a:lnTo>
                      <a:lnTo>
                        <a:pt x="13" y="87"/>
                      </a:lnTo>
                      <a:lnTo>
                        <a:pt x="13" y="86"/>
                      </a:lnTo>
                      <a:lnTo>
                        <a:pt x="11" y="82"/>
                      </a:lnTo>
                      <a:lnTo>
                        <a:pt x="7" y="81"/>
                      </a:lnTo>
                      <a:lnTo>
                        <a:pt x="5" y="78"/>
                      </a:lnTo>
                      <a:lnTo>
                        <a:pt x="6" y="71"/>
                      </a:lnTo>
                      <a:lnTo>
                        <a:pt x="5" y="65"/>
                      </a:lnTo>
                      <a:lnTo>
                        <a:pt x="3" y="62"/>
                      </a:lnTo>
                      <a:lnTo>
                        <a:pt x="0" y="60"/>
                      </a:lnTo>
                      <a:lnTo>
                        <a:pt x="0" y="55"/>
                      </a:lnTo>
                      <a:lnTo>
                        <a:pt x="2" y="49"/>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235" name="Freeform 50"/>
                <p:cNvSpPr>
                  <a:spLocks noChangeAspect="1"/>
                </p:cNvSpPr>
                <p:nvPr/>
              </p:nvSpPr>
              <p:spPr bwMode="gray">
                <a:xfrm>
                  <a:off x="4610893" y="3505547"/>
                  <a:ext cx="106363" cy="111125"/>
                </a:xfrm>
                <a:custGeom>
                  <a:avLst/>
                  <a:gdLst/>
                  <a:ahLst/>
                  <a:cxnLst>
                    <a:cxn ang="0">
                      <a:pos x="97" y="342"/>
                    </a:cxn>
                    <a:cxn ang="0">
                      <a:pos x="173" y="317"/>
                    </a:cxn>
                    <a:cxn ang="0">
                      <a:pos x="258" y="307"/>
                    </a:cxn>
                    <a:cxn ang="0">
                      <a:pos x="301" y="315"/>
                    </a:cxn>
                    <a:cxn ang="0">
                      <a:pos x="317" y="310"/>
                    </a:cxn>
                    <a:cxn ang="0">
                      <a:pos x="318" y="280"/>
                    </a:cxn>
                    <a:cxn ang="0">
                      <a:pos x="296" y="238"/>
                    </a:cxn>
                    <a:cxn ang="0">
                      <a:pos x="307" y="199"/>
                    </a:cxn>
                    <a:cxn ang="0">
                      <a:pos x="318" y="161"/>
                    </a:cxn>
                    <a:cxn ang="0">
                      <a:pos x="332" y="144"/>
                    </a:cxn>
                    <a:cxn ang="0">
                      <a:pos x="327" y="95"/>
                    </a:cxn>
                    <a:cxn ang="0">
                      <a:pos x="326" y="82"/>
                    </a:cxn>
                    <a:cxn ang="0">
                      <a:pos x="322" y="70"/>
                    </a:cxn>
                    <a:cxn ang="0">
                      <a:pos x="307" y="54"/>
                    </a:cxn>
                    <a:cxn ang="0">
                      <a:pos x="290" y="48"/>
                    </a:cxn>
                    <a:cxn ang="0">
                      <a:pos x="250" y="49"/>
                    </a:cxn>
                    <a:cxn ang="0">
                      <a:pos x="230" y="61"/>
                    </a:cxn>
                    <a:cxn ang="0">
                      <a:pos x="218" y="57"/>
                    </a:cxn>
                    <a:cxn ang="0">
                      <a:pos x="205" y="50"/>
                    </a:cxn>
                    <a:cxn ang="0">
                      <a:pos x="197" y="39"/>
                    </a:cxn>
                    <a:cxn ang="0">
                      <a:pos x="188" y="30"/>
                    </a:cxn>
                    <a:cxn ang="0">
                      <a:pos x="173" y="25"/>
                    </a:cxn>
                    <a:cxn ang="0">
                      <a:pos x="154" y="16"/>
                    </a:cxn>
                    <a:cxn ang="0">
                      <a:pos x="140" y="27"/>
                    </a:cxn>
                    <a:cxn ang="0">
                      <a:pos x="129" y="10"/>
                    </a:cxn>
                    <a:cxn ang="0">
                      <a:pos x="124" y="1"/>
                    </a:cxn>
                    <a:cxn ang="0">
                      <a:pos x="108" y="5"/>
                    </a:cxn>
                    <a:cxn ang="0">
                      <a:pos x="105" y="18"/>
                    </a:cxn>
                    <a:cxn ang="0">
                      <a:pos x="86" y="27"/>
                    </a:cxn>
                    <a:cxn ang="0">
                      <a:pos x="73" y="25"/>
                    </a:cxn>
                    <a:cxn ang="0">
                      <a:pos x="65" y="27"/>
                    </a:cxn>
                    <a:cxn ang="0">
                      <a:pos x="53" y="18"/>
                    </a:cxn>
                    <a:cxn ang="0">
                      <a:pos x="42" y="25"/>
                    </a:cxn>
                    <a:cxn ang="0">
                      <a:pos x="26" y="39"/>
                    </a:cxn>
                    <a:cxn ang="0">
                      <a:pos x="24" y="70"/>
                    </a:cxn>
                    <a:cxn ang="0">
                      <a:pos x="37" y="90"/>
                    </a:cxn>
                    <a:cxn ang="0">
                      <a:pos x="42" y="97"/>
                    </a:cxn>
                    <a:cxn ang="0">
                      <a:pos x="41" y="111"/>
                    </a:cxn>
                    <a:cxn ang="0">
                      <a:pos x="47" y="125"/>
                    </a:cxn>
                    <a:cxn ang="0">
                      <a:pos x="41" y="129"/>
                    </a:cxn>
                    <a:cxn ang="0">
                      <a:pos x="17" y="128"/>
                    </a:cxn>
                    <a:cxn ang="0">
                      <a:pos x="17" y="139"/>
                    </a:cxn>
                    <a:cxn ang="0">
                      <a:pos x="31" y="145"/>
                    </a:cxn>
                    <a:cxn ang="0">
                      <a:pos x="28" y="152"/>
                    </a:cxn>
                    <a:cxn ang="0">
                      <a:pos x="22" y="177"/>
                    </a:cxn>
                    <a:cxn ang="0">
                      <a:pos x="8" y="192"/>
                    </a:cxn>
                    <a:cxn ang="0">
                      <a:pos x="17" y="202"/>
                    </a:cxn>
                    <a:cxn ang="0">
                      <a:pos x="0" y="233"/>
                    </a:cxn>
                    <a:cxn ang="0">
                      <a:pos x="8" y="236"/>
                    </a:cxn>
                    <a:cxn ang="0">
                      <a:pos x="22" y="245"/>
                    </a:cxn>
                    <a:cxn ang="0">
                      <a:pos x="38" y="256"/>
                    </a:cxn>
                    <a:cxn ang="0">
                      <a:pos x="52" y="267"/>
                    </a:cxn>
                    <a:cxn ang="0">
                      <a:pos x="65" y="280"/>
                    </a:cxn>
                    <a:cxn ang="0">
                      <a:pos x="66" y="300"/>
                    </a:cxn>
                    <a:cxn ang="0">
                      <a:pos x="57" y="311"/>
                    </a:cxn>
                    <a:cxn ang="0">
                      <a:pos x="57" y="350"/>
                    </a:cxn>
                  </a:cxnLst>
                  <a:rect l="0" t="0" r="r" b="b"/>
                  <a:pathLst>
                    <a:path w="337" h="354">
                      <a:moveTo>
                        <a:pt x="57" y="350"/>
                      </a:moveTo>
                      <a:lnTo>
                        <a:pt x="58" y="353"/>
                      </a:lnTo>
                      <a:lnTo>
                        <a:pt x="74" y="354"/>
                      </a:lnTo>
                      <a:lnTo>
                        <a:pt x="97" y="342"/>
                      </a:lnTo>
                      <a:lnTo>
                        <a:pt x="121" y="332"/>
                      </a:lnTo>
                      <a:lnTo>
                        <a:pt x="135" y="326"/>
                      </a:lnTo>
                      <a:lnTo>
                        <a:pt x="160" y="318"/>
                      </a:lnTo>
                      <a:lnTo>
                        <a:pt x="173" y="317"/>
                      </a:lnTo>
                      <a:lnTo>
                        <a:pt x="208" y="311"/>
                      </a:lnTo>
                      <a:lnTo>
                        <a:pt x="219" y="310"/>
                      </a:lnTo>
                      <a:lnTo>
                        <a:pt x="240" y="307"/>
                      </a:lnTo>
                      <a:lnTo>
                        <a:pt x="258" y="307"/>
                      </a:lnTo>
                      <a:lnTo>
                        <a:pt x="274" y="312"/>
                      </a:lnTo>
                      <a:lnTo>
                        <a:pt x="295" y="316"/>
                      </a:lnTo>
                      <a:lnTo>
                        <a:pt x="299" y="316"/>
                      </a:lnTo>
                      <a:lnTo>
                        <a:pt x="301" y="315"/>
                      </a:lnTo>
                      <a:lnTo>
                        <a:pt x="305" y="308"/>
                      </a:lnTo>
                      <a:lnTo>
                        <a:pt x="307" y="307"/>
                      </a:lnTo>
                      <a:lnTo>
                        <a:pt x="313" y="307"/>
                      </a:lnTo>
                      <a:lnTo>
                        <a:pt x="317" y="310"/>
                      </a:lnTo>
                      <a:lnTo>
                        <a:pt x="323" y="308"/>
                      </a:lnTo>
                      <a:lnTo>
                        <a:pt x="323" y="294"/>
                      </a:lnTo>
                      <a:lnTo>
                        <a:pt x="321" y="281"/>
                      </a:lnTo>
                      <a:lnTo>
                        <a:pt x="318" y="280"/>
                      </a:lnTo>
                      <a:lnTo>
                        <a:pt x="311" y="279"/>
                      </a:lnTo>
                      <a:lnTo>
                        <a:pt x="307" y="274"/>
                      </a:lnTo>
                      <a:lnTo>
                        <a:pt x="304" y="258"/>
                      </a:lnTo>
                      <a:lnTo>
                        <a:pt x="296" y="238"/>
                      </a:lnTo>
                      <a:lnTo>
                        <a:pt x="296" y="230"/>
                      </a:lnTo>
                      <a:lnTo>
                        <a:pt x="297" y="213"/>
                      </a:lnTo>
                      <a:lnTo>
                        <a:pt x="301" y="206"/>
                      </a:lnTo>
                      <a:lnTo>
                        <a:pt x="307" y="199"/>
                      </a:lnTo>
                      <a:lnTo>
                        <a:pt x="310" y="194"/>
                      </a:lnTo>
                      <a:lnTo>
                        <a:pt x="310" y="183"/>
                      </a:lnTo>
                      <a:lnTo>
                        <a:pt x="312" y="174"/>
                      </a:lnTo>
                      <a:lnTo>
                        <a:pt x="318" y="161"/>
                      </a:lnTo>
                      <a:lnTo>
                        <a:pt x="322" y="152"/>
                      </a:lnTo>
                      <a:lnTo>
                        <a:pt x="324" y="150"/>
                      </a:lnTo>
                      <a:lnTo>
                        <a:pt x="328" y="145"/>
                      </a:lnTo>
                      <a:lnTo>
                        <a:pt x="332" y="144"/>
                      </a:lnTo>
                      <a:lnTo>
                        <a:pt x="332" y="139"/>
                      </a:lnTo>
                      <a:lnTo>
                        <a:pt x="337" y="138"/>
                      </a:lnTo>
                      <a:lnTo>
                        <a:pt x="334" y="122"/>
                      </a:lnTo>
                      <a:lnTo>
                        <a:pt x="327" y="95"/>
                      </a:lnTo>
                      <a:lnTo>
                        <a:pt x="324" y="91"/>
                      </a:lnTo>
                      <a:lnTo>
                        <a:pt x="321" y="90"/>
                      </a:lnTo>
                      <a:lnTo>
                        <a:pt x="321" y="87"/>
                      </a:lnTo>
                      <a:lnTo>
                        <a:pt x="326" y="82"/>
                      </a:lnTo>
                      <a:lnTo>
                        <a:pt x="323" y="77"/>
                      </a:lnTo>
                      <a:lnTo>
                        <a:pt x="324" y="74"/>
                      </a:lnTo>
                      <a:lnTo>
                        <a:pt x="324" y="68"/>
                      </a:lnTo>
                      <a:lnTo>
                        <a:pt x="322" y="70"/>
                      </a:lnTo>
                      <a:lnTo>
                        <a:pt x="316" y="70"/>
                      </a:lnTo>
                      <a:lnTo>
                        <a:pt x="313" y="69"/>
                      </a:lnTo>
                      <a:lnTo>
                        <a:pt x="308" y="59"/>
                      </a:lnTo>
                      <a:lnTo>
                        <a:pt x="307" y="54"/>
                      </a:lnTo>
                      <a:lnTo>
                        <a:pt x="302" y="53"/>
                      </a:lnTo>
                      <a:lnTo>
                        <a:pt x="296" y="43"/>
                      </a:lnTo>
                      <a:lnTo>
                        <a:pt x="295" y="43"/>
                      </a:lnTo>
                      <a:lnTo>
                        <a:pt x="290" y="48"/>
                      </a:lnTo>
                      <a:lnTo>
                        <a:pt x="279" y="43"/>
                      </a:lnTo>
                      <a:lnTo>
                        <a:pt x="272" y="43"/>
                      </a:lnTo>
                      <a:lnTo>
                        <a:pt x="262" y="46"/>
                      </a:lnTo>
                      <a:lnTo>
                        <a:pt x="250" y="49"/>
                      </a:lnTo>
                      <a:lnTo>
                        <a:pt x="242" y="52"/>
                      </a:lnTo>
                      <a:lnTo>
                        <a:pt x="236" y="53"/>
                      </a:lnTo>
                      <a:lnTo>
                        <a:pt x="234" y="59"/>
                      </a:lnTo>
                      <a:lnTo>
                        <a:pt x="230" y="61"/>
                      </a:lnTo>
                      <a:lnTo>
                        <a:pt x="223" y="58"/>
                      </a:lnTo>
                      <a:lnTo>
                        <a:pt x="221" y="54"/>
                      </a:lnTo>
                      <a:lnTo>
                        <a:pt x="220" y="54"/>
                      </a:lnTo>
                      <a:lnTo>
                        <a:pt x="218" y="57"/>
                      </a:lnTo>
                      <a:lnTo>
                        <a:pt x="214" y="57"/>
                      </a:lnTo>
                      <a:lnTo>
                        <a:pt x="214" y="58"/>
                      </a:lnTo>
                      <a:lnTo>
                        <a:pt x="207" y="54"/>
                      </a:lnTo>
                      <a:lnTo>
                        <a:pt x="205" y="50"/>
                      </a:lnTo>
                      <a:lnTo>
                        <a:pt x="202" y="47"/>
                      </a:lnTo>
                      <a:lnTo>
                        <a:pt x="198" y="47"/>
                      </a:lnTo>
                      <a:lnTo>
                        <a:pt x="198" y="42"/>
                      </a:lnTo>
                      <a:lnTo>
                        <a:pt x="197" y="39"/>
                      </a:lnTo>
                      <a:lnTo>
                        <a:pt x="194" y="38"/>
                      </a:lnTo>
                      <a:lnTo>
                        <a:pt x="191" y="32"/>
                      </a:lnTo>
                      <a:lnTo>
                        <a:pt x="189" y="31"/>
                      </a:lnTo>
                      <a:lnTo>
                        <a:pt x="188" y="30"/>
                      </a:lnTo>
                      <a:lnTo>
                        <a:pt x="187" y="25"/>
                      </a:lnTo>
                      <a:lnTo>
                        <a:pt x="187" y="23"/>
                      </a:lnTo>
                      <a:lnTo>
                        <a:pt x="184" y="22"/>
                      </a:lnTo>
                      <a:lnTo>
                        <a:pt x="173" y="25"/>
                      </a:lnTo>
                      <a:lnTo>
                        <a:pt x="171" y="23"/>
                      </a:lnTo>
                      <a:lnTo>
                        <a:pt x="167" y="17"/>
                      </a:lnTo>
                      <a:lnTo>
                        <a:pt x="165" y="16"/>
                      </a:lnTo>
                      <a:lnTo>
                        <a:pt x="154" y="16"/>
                      </a:lnTo>
                      <a:lnTo>
                        <a:pt x="150" y="16"/>
                      </a:lnTo>
                      <a:lnTo>
                        <a:pt x="148" y="23"/>
                      </a:lnTo>
                      <a:lnTo>
                        <a:pt x="144" y="23"/>
                      </a:lnTo>
                      <a:lnTo>
                        <a:pt x="140" y="27"/>
                      </a:lnTo>
                      <a:lnTo>
                        <a:pt x="130" y="27"/>
                      </a:lnTo>
                      <a:lnTo>
                        <a:pt x="132" y="25"/>
                      </a:lnTo>
                      <a:lnTo>
                        <a:pt x="130" y="14"/>
                      </a:lnTo>
                      <a:lnTo>
                        <a:pt x="129" y="10"/>
                      </a:lnTo>
                      <a:lnTo>
                        <a:pt x="129" y="9"/>
                      </a:lnTo>
                      <a:lnTo>
                        <a:pt x="129" y="4"/>
                      </a:lnTo>
                      <a:lnTo>
                        <a:pt x="127" y="0"/>
                      </a:lnTo>
                      <a:lnTo>
                        <a:pt x="124" y="1"/>
                      </a:lnTo>
                      <a:lnTo>
                        <a:pt x="118" y="1"/>
                      </a:lnTo>
                      <a:lnTo>
                        <a:pt x="116" y="9"/>
                      </a:lnTo>
                      <a:lnTo>
                        <a:pt x="114" y="9"/>
                      </a:lnTo>
                      <a:lnTo>
                        <a:pt x="108" y="5"/>
                      </a:lnTo>
                      <a:lnTo>
                        <a:pt x="106" y="5"/>
                      </a:lnTo>
                      <a:lnTo>
                        <a:pt x="103" y="9"/>
                      </a:lnTo>
                      <a:lnTo>
                        <a:pt x="103" y="12"/>
                      </a:lnTo>
                      <a:lnTo>
                        <a:pt x="105" y="18"/>
                      </a:lnTo>
                      <a:lnTo>
                        <a:pt x="103" y="21"/>
                      </a:lnTo>
                      <a:lnTo>
                        <a:pt x="92" y="21"/>
                      </a:lnTo>
                      <a:lnTo>
                        <a:pt x="86" y="23"/>
                      </a:lnTo>
                      <a:lnTo>
                        <a:pt x="86" y="27"/>
                      </a:lnTo>
                      <a:lnTo>
                        <a:pt x="84" y="32"/>
                      </a:lnTo>
                      <a:lnTo>
                        <a:pt x="80" y="32"/>
                      </a:lnTo>
                      <a:lnTo>
                        <a:pt x="76" y="30"/>
                      </a:lnTo>
                      <a:lnTo>
                        <a:pt x="73" y="25"/>
                      </a:lnTo>
                      <a:lnTo>
                        <a:pt x="70" y="25"/>
                      </a:lnTo>
                      <a:lnTo>
                        <a:pt x="68" y="26"/>
                      </a:lnTo>
                      <a:lnTo>
                        <a:pt x="66" y="27"/>
                      </a:lnTo>
                      <a:lnTo>
                        <a:pt x="65" y="27"/>
                      </a:lnTo>
                      <a:lnTo>
                        <a:pt x="64" y="21"/>
                      </a:lnTo>
                      <a:lnTo>
                        <a:pt x="60" y="16"/>
                      </a:lnTo>
                      <a:lnTo>
                        <a:pt x="57" y="15"/>
                      </a:lnTo>
                      <a:lnTo>
                        <a:pt x="53" y="18"/>
                      </a:lnTo>
                      <a:lnTo>
                        <a:pt x="48" y="17"/>
                      </a:lnTo>
                      <a:lnTo>
                        <a:pt x="46" y="18"/>
                      </a:lnTo>
                      <a:lnTo>
                        <a:pt x="43" y="21"/>
                      </a:lnTo>
                      <a:lnTo>
                        <a:pt x="42" y="25"/>
                      </a:lnTo>
                      <a:lnTo>
                        <a:pt x="39" y="28"/>
                      </a:lnTo>
                      <a:lnTo>
                        <a:pt x="33" y="30"/>
                      </a:lnTo>
                      <a:lnTo>
                        <a:pt x="32" y="32"/>
                      </a:lnTo>
                      <a:lnTo>
                        <a:pt x="26" y="39"/>
                      </a:lnTo>
                      <a:lnTo>
                        <a:pt x="25" y="42"/>
                      </a:lnTo>
                      <a:lnTo>
                        <a:pt x="22" y="44"/>
                      </a:lnTo>
                      <a:lnTo>
                        <a:pt x="24" y="53"/>
                      </a:lnTo>
                      <a:lnTo>
                        <a:pt x="24" y="70"/>
                      </a:lnTo>
                      <a:lnTo>
                        <a:pt x="24" y="73"/>
                      </a:lnTo>
                      <a:lnTo>
                        <a:pt x="31" y="76"/>
                      </a:lnTo>
                      <a:lnTo>
                        <a:pt x="38" y="76"/>
                      </a:lnTo>
                      <a:lnTo>
                        <a:pt x="37" y="90"/>
                      </a:lnTo>
                      <a:lnTo>
                        <a:pt x="41" y="89"/>
                      </a:lnTo>
                      <a:lnTo>
                        <a:pt x="44" y="93"/>
                      </a:lnTo>
                      <a:lnTo>
                        <a:pt x="44" y="96"/>
                      </a:lnTo>
                      <a:lnTo>
                        <a:pt x="42" y="97"/>
                      </a:lnTo>
                      <a:lnTo>
                        <a:pt x="38" y="101"/>
                      </a:lnTo>
                      <a:lnTo>
                        <a:pt x="35" y="109"/>
                      </a:lnTo>
                      <a:lnTo>
                        <a:pt x="37" y="109"/>
                      </a:lnTo>
                      <a:lnTo>
                        <a:pt x="41" y="111"/>
                      </a:lnTo>
                      <a:lnTo>
                        <a:pt x="44" y="111"/>
                      </a:lnTo>
                      <a:lnTo>
                        <a:pt x="44" y="117"/>
                      </a:lnTo>
                      <a:lnTo>
                        <a:pt x="47" y="120"/>
                      </a:lnTo>
                      <a:lnTo>
                        <a:pt x="47" y="125"/>
                      </a:lnTo>
                      <a:lnTo>
                        <a:pt x="48" y="134"/>
                      </a:lnTo>
                      <a:lnTo>
                        <a:pt x="47" y="134"/>
                      </a:lnTo>
                      <a:lnTo>
                        <a:pt x="44" y="128"/>
                      </a:lnTo>
                      <a:lnTo>
                        <a:pt x="41" y="129"/>
                      </a:lnTo>
                      <a:lnTo>
                        <a:pt x="38" y="129"/>
                      </a:lnTo>
                      <a:lnTo>
                        <a:pt x="35" y="125"/>
                      </a:lnTo>
                      <a:lnTo>
                        <a:pt x="26" y="124"/>
                      </a:lnTo>
                      <a:lnTo>
                        <a:pt x="17" y="128"/>
                      </a:lnTo>
                      <a:lnTo>
                        <a:pt x="17" y="129"/>
                      </a:lnTo>
                      <a:lnTo>
                        <a:pt x="19" y="129"/>
                      </a:lnTo>
                      <a:lnTo>
                        <a:pt x="20" y="134"/>
                      </a:lnTo>
                      <a:lnTo>
                        <a:pt x="17" y="139"/>
                      </a:lnTo>
                      <a:lnTo>
                        <a:pt x="20" y="141"/>
                      </a:lnTo>
                      <a:lnTo>
                        <a:pt x="26" y="141"/>
                      </a:lnTo>
                      <a:lnTo>
                        <a:pt x="30" y="141"/>
                      </a:lnTo>
                      <a:lnTo>
                        <a:pt x="31" y="145"/>
                      </a:lnTo>
                      <a:lnTo>
                        <a:pt x="30" y="147"/>
                      </a:lnTo>
                      <a:lnTo>
                        <a:pt x="32" y="147"/>
                      </a:lnTo>
                      <a:lnTo>
                        <a:pt x="33" y="150"/>
                      </a:lnTo>
                      <a:lnTo>
                        <a:pt x="28" y="152"/>
                      </a:lnTo>
                      <a:lnTo>
                        <a:pt x="27" y="157"/>
                      </a:lnTo>
                      <a:lnTo>
                        <a:pt x="27" y="166"/>
                      </a:lnTo>
                      <a:lnTo>
                        <a:pt x="22" y="172"/>
                      </a:lnTo>
                      <a:lnTo>
                        <a:pt x="22" y="177"/>
                      </a:lnTo>
                      <a:lnTo>
                        <a:pt x="9" y="176"/>
                      </a:lnTo>
                      <a:lnTo>
                        <a:pt x="5" y="178"/>
                      </a:lnTo>
                      <a:lnTo>
                        <a:pt x="6" y="183"/>
                      </a:lnTo>
                      <a:lnTo>
                        <a:pt x="8" y="192"/>
                      </a:lnTo>
                      <a:lnTo>
                        <a:pt x="10" y="193"/>
                      </a:lnTo>
                      <a:lnTo>
                        <a:pt x="12" y="197"/>
                      </a:lnTo>
                      <a:lnTo>
                        <a:pt x="12" y="198"/>
                      </a:lnTo>
                      <a:lnTo>
                        <a:pt x="17" y="202"/>
                      </a:lnTo>
                      <a:lnTo>
                        <a:pt x="14" y="217"/>
                      </a:lnTo>
                      <a:lnTo>
                        <a:pt x="12" y="220"/>
                      </a:lnTo>
                      <a:lnTo>
                        <a:pt x="4" y="227"/>
                      </a:lnTo>
                      <a:lnTo>
                        <a:pt x="0" y="233"/>
                      </a:lnTo>
                      <a:lnTo>
                        <a:pt x="0" y="235"/>
                      </a:lnTo>
                      <a:lnTo>
                        <a:pt x="3" y="235"/>
                      </a:lnTo>
                      <a:lnTo>
                        <a:pt x="4" y="237"/>
                      </a:lnTo>
                      <a:lnTo>
                        <a:pt x="8" y="236"/>
                      </a:lnTo>
                      <a:lnTo>
                        <a:pt x="9" y="238"/>
                      </a:lnTo>
                      <a:lnTo>
                        <a:pt x="11" y="240"/>
                      </a:lnTo>
                      <a:lnTo>
                        <a:pt x="15" y="240"/>
                      </a:lnTo>
                      <a:lnTo>
                        <a:pt x="22" y="245"/>
                      </a:lnTo>
                      <a:lnTo>
                        <a:pt x="32" y="245"/>
                      </a:lnTo>
                      <a:lnTo>
                        <a:pt x="35" y="245"/>
                      </a:lnTo>
                      <a:lnTo>
                        <a:pt x="38" y="252"/>
                      </a:lnTo>
                      <a:lnTo>
                        <a:pt x="38" y="256"/>
                      </a:lnTo>
                      <a:lnTo>
                        <a:pt x="41" y="257"/>
                      </a:lnTo>
                      <a:lnTo>
                        <a:pt x="44" y="262"/>
                      </a:lnTo>
                      <a:lnTo>
                        <a:pt x="46" y="265"/>
                      </a:lnTo>
                      <a:lnTo>
                        <a:pt x="52" y="267"/>
                      </a:lnTo>
                      <a:lnTo>
                        <a:pt x="57" y="272"/>
                      </a:lnTo>
                      <a:lnTo>
                        <a:pt x="63" y="270"/>
                      </a:lnTo>
                      <a:lnTo>
                        <a:pt x="63" y="275"/>
                      </a:lnTo>
                      <a:lnTo>
                        <a:pt x="65" y="280"/>
                      </a:lnTo>
                      <a:lnTo>
                        <a:pt x="66" y="286"/>
                      </a:lnTo>
                      <a:lnTo>
                        <a:pt x="64" y="294"/>
                      </a:lnTo>
                      <a:lnTo>
                        <a:pt x="66" y="299"/>
                      </a:lnTo>
                      <a:lnTo>
                        <a:pt x="66" y="300"/>
                      </a:lnTo>
                      <a:lnTo>
                        <a:pt x="62" y="300"/>
                      </a:lnTo>
                      <a:lnTo>
                        <a:pt x="60" y="303"/>
                      </a:lnTo>
                      <a:lnTo>
                        <a:pt x="60" y="311"/>
                      </a:lnTo>
                      <a:lnTo>
                        <a:pt x="57" y="311"/>
                      </a:lnTo>
                      <a:lnTo>
                        <a:pt x="57" y="313"/>
                      </a:lnTo>
                      <a:lnTo>
                        <a:pt x="57" y="318"/>
                      </a:lnTo>
                      <a:lnTo>
                        <a:pt x="55" y="323"/>
                      </a:lnTo>
                      <a:lnTo>
                        <a:pt x="57" y="350"/>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236" name="Freeform 51"/>
                <p:cNvSpPr>
                  <a:spLocks noChangeAspect="1"/>
                </p:cNvSpPr>
                <p:nvPr/>
              </p:nvSpPr>
              <p:spPr bwMode="gray">
                <a:xfrm>
                  <a:off x="4756943" y="3497609"/>
                  <a:ext cx="38100" cy="90488"/>
                </a:xfrm>
                <a:custGeom>
                  <a:avLst/>
                  <a:gdLst/>
                  <a:ahLst/>
                  <a:cxnLst>
                    <a:cxn ang="0">
                      <a:pos x="80" y="281"/>
                    </a:cxn>
                    <a:cxn ang="0">
                      <a:pos x="77" y="279"/>
                    </a:cxn>
                    <a:cxn ang="0">
                      <a:pos x="61" y="262"/>
                    </a:cxn>
                    <a:cxn ang="0">
                      <a:pos x="53" y="252"/>
                    </a:cxn>
                    <a:cxn ang="0">
                      <a:pos x="48" y="241"/>
                    </a:cxn>
                    <a:cxn ang="0">
                      <a:pos x="47" y="231"/>
                    </a:cxn>
                    <a:cxn ang="0">
                      <a:pos x="46" y="209"/>
                    </a:cxn>
                    <a:cxn ang="0">
                      <a:pos x="47" y="188"/>
                    </a:cxn>
                    <a:cxn ang="0">
                      <a:pos x="43" y="148"/>
                    </a:cxn>
                    <a:cxn ang="0">
                      <a:pos x="42" y="114"/>
                    </a:cxn>
                    <a:cxn ang="0">
                      <a:pos x="41" y="101"/>
                    </a:cxn>
                    <a:cxn ang="0">
                      <a:pos x="38" y="95"/>
                    </a:cxn>
                    <a:cxn ang="0">
                      <a:pos x="34" y="89"/>
                    </a:cxn>
                    <a:cxn ang="0">
                      <a:pos x="32" y="68"/>
                    </a:cxn>
                    <a:cxn ang="0">
                      <a:pos x="29" y="53"/>
                    </a:cxn>
                    <a:cxn ang="0">
                      <a:pos x="25" y="48"/>
                    </a:cxn>
                    <a:cxn ang="0">
                      <a:pos x="18" y="41"/>
                    </a:cxn>
                    <a:cxn ang="0">
                      <a:pos x="14" y="33"/>
                    </a:cxn>
                    <a:cxn ang="0">
                      <a:pos x="5" y="27"/>
                    </a:cxn>
                    <a:cxn ang="0">
                      <a:pos x="4" y="21"/>
                    </a:cxn>
                    <a:cxn ang="0">
                      <a:pos x="8" y="16"/>
                    </a:cxn>
                    <a:cxn ang="0">
                      <a:pos x="8" y="11"/>
                    </a:cxn>
                    <a:cxn ang="0">
                      <a:pos x="11" y="6"/>
                    </a:cxn>
                    <a:cxn ang="0">
                      <a:pos x="10" y="5"/>
                    </a:cxn>
                    <a:cxn ang="0">
                      <a:pos x="2" y="4"/>
                    </a:cxn>
                    <a:cxn ang="0">
                      <a:pos x="0" y="3"/>
                    </a:cxn>
                    <a:cxn ang="0">
                      <a:pos x="0" y="0"/>
                    </a:cxn>
                    <a:cxn ang="0">
                      <a:pos x="0" y="1"/>
                    </a:cxn>
                    <a:cxn ang="0">
                      <a:pos x="35" y="6"/>
                    </a:cxn>
                    <a:cxn ang="0">
                      <a:pos x="38" y="11"/>
                    </a:cxn>
                    <a:cxn ang="0">
                      <a:pos x="42" y="11"/>
                    </a:cxn>
                    <a:cxn ang="0">
                      <a:pos x="45" y="8"/>
                    </a:cxn>
                    <a:cxn ang="0">
                      <a:pos x="59" y="9"/>
                    </a:cxn>
                    <a:cxn ang="0">
                      <a:pos x="61" y="8"/>
                    </a:cxn>
                    <a:cxn ang="0">
                      <a:pos x="58" y="10"/>
                    </a:cxn>
                    <a:cxn ang="0">
                      <a:pos x="57" y="17"/>
                    </a:cxn>
                    <a:cxn ang="0">
                      <a:pos x="53" y="25"/>
                    </a:cxn>
                    <a:cxn ang="0">
                      <a:pos x="52" y="35"/>
                    </a:cxn>
                    <a:cxn ang="0">
                      <a:pos x="52" y="43"/>
                    </a:cxn>
                    <a:cxn ang="0">
                      <a:pos x="57" y="47"/>
                    </a:cxn>
                    <a:cxn ang="0">
                      <a:pos x="63" y="51"/>
                    </a:cxn>
                    <a:cxn ang="0">
                      <a:pos x="67" y="51"/>
                    </a:cxn>
                    <a:cxn ang="0">
                      <a:pos x="72" y="53"/>
                    </a:cxn>
                    <a:cxn ang="0">
                      <a:pos x="84" y="69"/>
                    </a:cxn>
                    <a:cxn ang="0">
                      <a:pos x="93" y="89"/>
                    </a:cxn>
                    <a:cxn ang="0">
                      <a:pos x="99" y="110"/>
                    </a:cxn>
                    <a:cxn ang="0">
                      <a:pos x="102" y="119"/>
                    </a:cxn>
                    <a:cxn ang="0">
                      <a:pos x="104" y="125"/>
                    </a:cxn>
                    <a:cxn ang="0">
                      <a:pos x="106" y="134"/>
                    </a:cxn>
                    <a:cxn ang="0">
                      <a:pos x="108" y="145"/>
                    </a:cxn>
                    <a:cxn ang="0">
                      <a:pos x="110" y="164"/>
                    </a:cxn>
                    <a:cxn ang="0">
                      <a:pos x="110" y="215"/>
                    </a:cxn>
                    <a:cxn ang="0">
                      <a:pos x="106" y="238"/>
                    </a:cxn>
                    <a:cxn ang="0">
                      <a:pos x="106" y="248"/>
                    </a:cxn>
                    <a:cxn ang="0">
                      <a:pos x="110" y="261"/>
                    </a:cxn>
                    <a:cxn ang="0">
                      <a:pos x="112" y="268"/>
                    </a:cxn>
                    <a:cxn ang="0">
                      <a:pos x="113" y="269"/>
                    </a:cxn>
                    <a:cxn ang="0">
                      <a:pos x="120" y="270"/>
                    </a:cxn>
                    <a:cxn ang="0">
                      <a:pos x="99" y="275"/>
                    </a:cxn>
                    <a:cxn ang="0">
                      <a:pos x="80" y="281"/>
                    </a:cxn>
                  </a:cxnLst>
                  <a:rect l="0" t="0" r="r" b="b"/>
                  <a:pathLst>
                    <a:path w="120" h="281">
                      <a:moveTo>
                        <a:pt x="80" y="281"/>
                      </a:moveTo>
                      <a:lnTo>
                        <a:pt x="77" y="279"/>
                      </a:lnTo>
                      <a:lnTo>
                        <a:pt x="61" y="262"/>
                      </a:lnTo>
                      <a:lnTo>
                        <a:pt x="53" y="252"/>
                      </a:lnTo>
                      <a:lnTo>
                        <a:pt x="48" y="241"/>
                      </a:lnTo>
                      <a:lnTo>
                        <a:pt x="47" y="231"/>
                      </a:lnTo>
                      <a:lnTo>
                        <a:pt x="46" y="209"/>
                      </a:lnTo>
                      <a:lnTo>
                        <a:pt x="47" y="188"/>
                      </a:lnTo>
                      <a:lnTo>
                        <a:pt x="43" y="148"/>
                      </a:lnTo>
                      <a:lnTo>
                        <a:pt x="42" y="114"/>
                      </a:lnTo>
                      <a:lnTo>
                        <a:pt x="41" y="101"/>
                      </a:lnTo>
                      <a:lnTo>
                        <a:pt x="38" y="95"/>
                      </a:lnTo>
                      <a:lnTo>
                        <a:pt x="34" y="89"/>
                      </a:lnTo>
                      <a:lnTo>
                        <a:pt x="32" y="68"/>
                      </a:lnTo>
                      <a:lnTo>
                        <a:pt x="29" y="53"/>
                      </a:lnTo>
                      <a:lnTo>
                        <a:pt x="25" y="48"/>
                      </a:lnTo>
                      <a:lnTo>
                        <a:pt x="18" y="41"/>
                      </a:lnTo>
                      <a:lnTo>
                        <a:pt x="14" y="33"/>
                      </a:lnTo>
                      <a:lnTo>
                        <a:pt x="5" y="27"/>
                      </a:lnTo>
                      <a:lnTo>
                        <a:pt x="4" y="21"/>
                      </a:lnTo>
                      <a:lnTo>
                        <a:pt x="8" y="16"/>
                      </a:lnTo>
                      <a:lnTo>
                        <a:pt x="8" y="11"/>
                      </a:lnTo>
                      <a:lnTo>
                        <a:pt x="11" y="6"/>
                      </a:lnTo>
                      <a:lnTo>
                        <a:pt x="10" y="5"/>
                      </a:lnTo>
                      <a:lnTo>
                        <a:pt x="2" y="4"/>
                      </a:lnTo>
                      <a:lnTo>
                        <a:pt x="0" y="3"/>
                      </a:lnTo>
                      <a:lnTo>
                        <a:pt x="0" y="0"/>
                      </a:lnTo>
                      <a:lnTo>
                        <a:pt x="0" y="1"/>
                      </a:lnTo>
                      <a:lnTo>
                        <a:pt x="35" y="6"/>
                      </a:lnTo>
                      <a:lnTo>
                        <a:pt x="38" y="11"/>
                      </a:lnTo>
                      <a:lnTo>
                        <a:pt x="42" y="11"/>
                      </a:lnTo>
                      <a:lnTo>
                        <a:pt x="45" y="8"/>
                      </a:lnTo>
                      <a:lnTo>
                        <a:pt x="59" y="9"/>
                      </a:lnTo>
                      <a:lnTo>
                        <a:pt x="61" y="8"/>
                      </a:lnTo>
                      <a:lnTo>
                        <a:pt x="58" y="10"/>
                      </a:lnTo>
                      <a:lnTo>
                        <a:pt x="57" y="17"/>
                      </a:lnTo>
                      <a:lnTo>
                        <a:pt x="53" y="25"/>
                      </a:lnTo>
                      <a:lnTo>
                        <a:pt x="52" y="35"/>
                      </a:lnTo>
                      <a:lnTo>
                        <a:pt x="52" y="43"/>
                      </a:lnTo>
                      <a:lnTo>
                        <a:pt x="57" y="47"/>
                      </a:lnTo>
                      <a:lnTo>
                        <a:pt x="63" y="51"/>
                      </a:lnTo>
                      <a:lnTo>
                        <a:pt x="67" y="51"/>
                      </a:lnTo>
                      <a:lnTo>
                        <a:pt x="72" y="53"/>
                      </a:lnTo>
                      <a:lnTo>
                        <a:pt x="84" y="69"/>
                      </a:lnTo>
                      <a:lnTo>
                        <a:pt x="93" y="89"/>
                      </a:lnTo>
                      <a:lnTo>
                        <a:pt x="99" y="110"/>
                      </a:lnTo>
                      <a:lnTo>
                        <a:pt x="102" y="119"/>
                      </a:lnTo>
                      <a:lnTo>
                        <a:pt x="104" y="125"/>
                      </a:lnTo>
                      <a:lnTo>
                        <a:pt x="106" y="134"/>
                      </a:lnTo>
                      <a:lnTo>
                        <a:pt x="108" y="145"/>
                      </a:lnTo>
                      <a:lnTo>
                        <a:pt x="110" y="164"/>
                      </a:lnTo>
                      <a:lnTo>
                        <a:pt x="110" y="215"/>
                      </a:lnTo>
                      <a:lnTo>
                        <a:pt x="106" y="238"/>
                      </a:lnTo>
                      <a:lnTo>
                        <a:pt x="106" y="248"/>
                      </a:lnTo>
                      <a:lnTo>
                        <a:pt x="110" y="261"/>
                      </a:lnTo>
                      <a:lnTo>
                        <a:pt x="112" y="268"/>
                      </a:lnTo>
                      <a:lnTo>
                        <a:pt x="113" y="269"/>
                      </a:lnTo>
                      <a:lnTo>
                        <a:pt x="120" y="270"/>
                      </a:lnTo>
                      <a:lnTo>
                        <a:pt x="99" y="275"/>
                      </a:lnTo>
                      <a:lnTo>
                        <a:pt x="80" y="281"/>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237" name="Freeform 52"/>
                <p:cNvSpPr>
                  <a:spLocks noChangeAspect="1"/>
                </p:cNvSpPr>
                <p:nvPr/>
              </p:nvSpPr>
              <p:spPr bwMode="gray">
                <a:xfrm>
                  <a:off x="4972842" y="3600797"/>
                  <a:ext cx="331788" cy="323850"/>
                </a:xfrm>
                <a:custGeom>
                  <a:avLst/>
                  <a:gdLst/>
                  <a:ahLst/>
                  <a:cxnLst>
                    <a:cxn ang="0">
                      <a:pos x="960" y="671"/>
                    </a:cxn>
                    <a:cxn ang="0">
                      <a:pos x="939" y="609"/>
                    </a:cxn>
                    <a:cxn ang="0">
                      <a:pos x="933" y="528"/>
                    </a:cxn>
                    <a:cxn ang="0">
                      <a:pos x="933" y="488"/>
                    </a:cxn>
                    <a:cxn ang="0">
                      <a:pos x="927" y="435"/>
                    </a:cxn>
                    <a:cxn ang="0">
                      <a:pos x="934" y="392"/>
                    </a:cxn>
                    <a:cxn ang="0">
                      <a:pos x="960" y="337"/>
                    </a:cxn>
                    <a:cxn ang="0">
                      <a:pos x="979" y="248"/>
                    </a:cxn>
                    <a:cxn ang="0">
                      <a:pos x="1015" y="202"/>
                    </a:cxn>
                    <a:cxn ang="0">
                      <a:pos x="1043" y="167"/>
                    </a:cxn>
                    <a:cxn ang="0">
                      <a:pos x="1020" y="143"/>
                    </a:cxn>
                    <a:cxn ang="0">
                      <a:pos x="1019" y="90"/>
                    </a:cxn>
                    <a:cxn ang="0">
                      <a:pos x="955" y="36"/>
                    </a:cxn>
                    <a:cxn ang="0">
                      <a:pos x="892" y="52"/>
                    </a:cxn>
                    <a:cxn ang="0">
                      <a:pos x="839" y="5"/>
                    </a:cxn>
                    <a:cxn ang="0">
                      <a:pos x="771" y="0"/>
                    </a:cxn>
                    <a:cxn ang="0">
                      <a:pos x="697" y="16"/>
                    </a:cxn>
                    <a:cxn ang="0">
                      <a:pos x="676" y="10"/>
                    </a:cxn>
                    <a:cxn ang="0">
                      <a:pos x="601" y="27"/>
                    </a:cxn>
                    <a:cxn ang="0">
                      <a:pos x="509" y="53"/>
                    </a:cxn>
                    <a:cxn ang="0">
                      <a:pos x="436" y="25"/>
                    </a:cxn>
                    <a:cxn ang="0">
                      <a:pos x="384" y="16"/>
                    </a:cxn>
                    <a:cxn ang="0">
                      <a:pos x="359" y="75"/>
                    </a:cxn>
                    <a:cxn ang="0">
                      <a:pos x="326" y="159"/>
                    </a:cxn>
                    <a:cxn ang="0">
                      <a:pos x="298" y="327"/>
                    </a:cxn>
                    <a:cxn ang="0">
                      <a:pos x="217" y="423"/>
                    </a:cxn>
                    <a:cxn ang="0">
                      <a:pos x="181" y="516"/>
                    </a:cxn>
                    <a:cxn ang="0">
                      <a:pos x="112" y="531"/>
                    </a:cxn>
                    <a:cxn ang="0">
                      <a:pos x="68" y="551"/>
                    </a:cxn>
                    <a:cxn ang="0">
                      <a:pos x="18" y="560"/>
                    </a:cxn>
                    <a:cxn ang="0">
                      <a:pos x="3" y="612"/>
                    </a:cxn>
                    <a:cxn ang="0">
                      <a:pos x="9" y="624"/>
                    </a:cxn>
                    <a:cxn ang="0">
                      <a:pos x="70" y="606"/>
                    </a:cxn>
                    <a:cxn ang="0">
                      <a:pos x="155" y="606"/>
                    </a:cxn>
                    <a:cxn ang="0">
                      <a:pos x="225" y="613"/>
                    </a:cxn>
                    <a:cxn ang="0">
                      <a:pos x="244" y="654"/>
                    </a:cxn>
                    <a:cxn ang="0">
                      <a:pos x="289" y="727"/>
                    </a:cxn>
                    <a:cxn ang="0">
                      <a:pos x="366" y="725"/>
                    </a:cxn>
                    <a:cxn ang="0">
                      <a:pos x="393" y="694"/>
                    </a:cxn>
                    <a:cxn ang="0">
                      <a:pos x="444" y="664"/>
                    </a:cxn>
                    <a:cxn ang="0">
                      <a:pos x="520" y="699"/>
                    </a:cxn>
                    <a:cxn ang="0">
                      <a:pos x="527" y="781"/>
                    </a:cxn>
                    <a:cxn ang="0">
                      <a:pos x="541" y="850"/>
                    </a:cxn>
                    <a:cxn ang="0">
                      <a:pos x="531" y="894"/>
                    </a:cxn>
                    <a:cxn ang="0">
                      <a:pos x="549" y="908"/>
                    </a:cxn>
                    <a:cxn ang="0">
                      <a:pos x="613" y="891"/>
                    </a:cxn>
                    <a:cxn ang="0">
                      <a:pos x="645" y="882"/>
                    </a:cxn>
                    <a:cxn ang="0">
                      <a:pos x="667" y="903"/>
                    </a:cxn>
                    <a:cxn ang="0">
                      <a:pos x="697" y="901"/>
                    </a:cxn>
                    <a:cxn ang="0">
                      <a:pos x="736" y="925"/>
                    </a:cxn>
                    <a:cxn ang="0">
                      <a:pos x="799" y="934"/>
                    </a:cxn>
                    <a:cxn ang="0">
                      <a:pos x="858" y="961"/>
                    </a:cxn>
                    <a:cxn ang="0">
                      <a:pos x="898" y="999"/>
                    </a:cxn>
                    <a:cxn ang="0">
                      <a:pos x="941" y="1010"/>
                    </a:cxn>
                    <a:cxn ang="0">
                      <a:pos x="959" y="1018"/>
                    </a:cxn>
                    <a:cxn ang="0">
                      <a:pos x="956" y="958"/>
                    </a:cxn>
                    <a:cxn ang="0">
                      <a:pos x="911" y="955"/>
                    </a:cxn>
                    <a:cxn ang="0">
                      <a:pos x="895" y="917"/>
                    </a:cxn>
                    <a:cxn ang="0">
                      <a:pos x="912" y="820"/>
                    </a:cxn>
                    <a:cxn ang="0">
                      <a:pos x="914" y="772"/>
                    </a:cxn>
                    <a:cxn ang="0">
                      <a:pos x="941" y="748"/>
                    </a:cxn>
                  </a:cxnLst>
                  <a:rect l="0" t="0" r="r" b="b"/>
                  <a:pathLst>
                    <a:path w="1045" h="1018">
                      <a:moveTo>
                        <a:pt x="1003" y="735"/>
                      </a:moveTo>
                      <a:lnTo>
                        <a:pt x="995" y="700"/>
                      </a:lnTo>
                      <a:lnTo>
                        <a:pt x="986" y="688"/>
                      </a:lnTo>
                      <a:lnTo>
                        <a:pt x="972" y="684"/>
                      </a:lnTo>
                      <a:lnTo>
                        <a:pt x="960" y="671"/>
                      </a:lnTo>
                      <a:lnTo>
                        <a:pt x="952" y="662"/>
                      </a:lnTo>
                      <a:lnTo>
                        <a:pt x="945" y="646"/>
                      </a:lnTo>
                      <a:lnTo>
                        <a:pt x="940" y="639"/>
                      </a:lnTo>
                      <a:lnTo>
                        <a:pt x="936" y="622"/>
                      </a:lnTo>
                      <a:lnTo>
                        <a:pt x="939" y="609"/>
                      </a:lnTo>
                      <a:lnTo>
                        <a:pt x="939" y="597"/>
                      </a:lnTo>
                      <a:lnTo>
                        <a:pt x="933" y="585"/>
                      </a:lnTo>
                      <a:lnTo>
                        <a:pt x="927" y="566"/>
                      </a:lnTo>
                      <a:lnTo>
                        <a:pt x="928" y="551"/>
                      </a:lnTo>
                      <a:lnTo>
                        <a:pt x="933" y="528"/>
                      </a:lnTo>
                      <a:lnTo>
                        <a:pt x="932" y="517"/>
                      </a:lnTo>
                      <a:lnTo>
                        <a:pt x="928" y="520"/>
                      </a:lnTo>
                      <a:lnTo>
                        <a:pt x="927" y="515"/>
                      </a:lnTo>
                      <a:lnTo>
                        <a:pt x="928" y="503"/>
                      </a:lnTo>
                      <a:lnTo>
                        <a:pt x="933" y="488"/>
                      </a:lnTo>
                      <a:lnTo>
                        <a:pt x="934" y="478"/>
                      </a:lnTo>
                      <a:lnTo>
                        <a:pt x="938" y="471"/>
                      </a:lnTo>
                      <a:lnTo>
                        <a:pt x="935" y="447"/>
                      </a:lnTo>
                      <a:lnTo>
                        <a:pt x="933" y="441"/>
                      </a:lnTo>
                      <a:lnTo>
                        <a:pt x="927" y="435"/>
                      </a:lnTo>
                      <a:lnTo>
                        <a:pt x="922" y="428"/>
                      </a:lnTo>
                      <a:lnTo>
                        <a:pt x="920" y="424"/>
                      </a:lnTo>
                      <a:lnTo>
                        <a:pt x="920" y="417"/>
                      </a:lnTo>
                      <a:lnTo>
                        <a:pt x="930" y="403"/>
                      </a:lnTo>
                      <a:lnTo>
                        <a:pt x="934" y="392"/>
                      </a:lnTo>
                      <a:lnTo>
                        <a:pt x="941" y="379"/>
                      </a:lnTo>
                      <a:lnTo>
                        <a:pt x="949" y="367"/>
                      </a:lnTo>
                      <a:lnTo>
                        <a:pt x="956" y="360"/>
                      </a:lnTo>
                      <a:lnTo>
                        <a:pt x="959" y="358"/>
                      </a:lnTo>
                      <a:lnTo>
                        <a:pt x="960" y="337"/>
                      </a:lnTo>
                      <a:lnTo>
                        <a:pt x="962" y="309"/>
                      </a:lnTo>
                      <a:lnTo>
                        <a:pt x="962" y="295"/>
                      </a:lnTo>
                      <a:lnTo>
                        <a:pt x="970" y="264"/>
                      </a:lnTo>
                      <a:lnTo>
                        <a:pt x="976" y="253"/>
                      </a:lnTo>
                      <a:lnTo>
                        <a:pt x="979" y="248"/>
                      </a:lnTo>
                      <a:lnTo>
                        <a:pt x="992" y="234"/>
                      </a:lnTo>
                      <a:lnTo>
                        <a:pt x="1003" y="221"/>
                      </a:lnTo>
                      <a:lnTo>
                        <a:pt x="1009" y="215"/>
                      </a:lnTo>
                      <a:lnTo>
                        <a:pt x="1011" y="209"/>
                      </a:lnTo>
                      <a:lnTo>
                        <a:pt x="1015" y="202"/>
                      </a:lnTo>
                      <a:lnTo>
                        <a:pt x="1026" y="197"/>
                      </a:lnTo>
                      <a:lnTo>
                        <a:pt x="1032" y="192"/>
                      </a:lnTo>
                      <a:lnTo>
                        <a:pt x="1041" y="183"/>
                      </a:lnTo>
                      <a:lnTo>
                        <a:pt x="1045" y="175"/>
                      </a:lnTo>
                      <a:lnTo>
                        <a:pt x="1043" y="167"/>
                      </a:lnTo>
                      <a:lnTo>
                        <a:pt x="1041" y="162"/>
                      </a:lnTo>
                      <a:lnTo>
                        <a:pt x="1032" y="160"/>
                      </a:lnTo>
                      <a:lnTo>
                        <a:pt x="1027" y="156"/>
                      </a:lnTo>
                      <a:lnTo>
                        <a:pt x="1022" y="151"/>
                      </a:lnTo>
                      <a:lnTo>
                        <a:pt x="1020" y="143"/>
                      </a:lnTo>
                      <a:lnTo>
                        <a:pt x="1019" y="121"/>
                      </a:lnTo>
                      <a:lnTo>
                        <a:pt x="1022" y="103"/>
                      </a:lnTo>
                      <a:lnTo>
                        <a:pt x="1025" y="94"/>
                      </a:lnTo>
                      <a:lnTo>
                        <a:pt x="1025" y="90"/>
                      </a:lnTo>
                      <a:lnTo>
                        <a:pt x="1019" y="90"/>
                      </a:lnTo>
                      <a:lnTo>
                        <a:pt x="1013" y="85"/>
                      </a:lnTo>
                      <a:lnTo>
                        <a:pt x="1004" y="76"/>
                      </a:lnTo>
                      <a:lnTo>
                        <a:pt x="990" y="68"/>
                      </a:lnTo>
                      <a:lnTo>
                        <a:pt x="966" y="42"/>
                      </a:lnTo>
                      <a:lnTo>
                        <a:pt x="955" y="36"/>
                      </a:lnTo>
                      <a:lnTo>
                        <a:pt x="943" y="46"/>
                      </a:lnTo>
                      <a:lnTo>
                        <a:pt x="932" y="47"/>
                      </a:lnTo>
                      <a:lnTo>
                        <a:pt x="905" y="41"/>
                      </a:lnTo>
                      <a:lnTo>
                        <a:pt x="898" y="49"/>
                      </a:lnTo>
                      <a:lnTo>
                        <a:pt x="892" y="52"/>
                      </a:lnTo>
                      <a:lnTo>
                        <a:pt x="869" y="43"/>
                      </a:lnTo>
                      <a:lnTo>
                        <a:pt x="864" y="33"/>
                      </a:lnTo>
                      <a:lnTo>
                        <a:pt x="858" y="25"/>
                      </a:lnTo>
                      <a:lnTo>
                        <a:pt x="846" y="16"/>
                      </a:lnTo>
                      <a:lnTo>
                        <a:pt x="839" y="5"/>
                      </a:lnTo>
                      <a:lnTo>
                        <a:pt x="811" y="5"/>
                      </a:lnTo>
                      <a:lnTo>
                        <a:pt x="803" y="16"/>
                      </a:lnTo>
                      <a:lnTo>
                        <a:pt x="791" y="9"/>
                      </a:lnTo>
                      <a:lnTo>
                        <a:pt x="784" y="16"/>
                      </a:lnTo>
                      <a:lnTo>
                        <a:pt x="771" y="0"/>
                      </a:lnTo>
                      <a:lnTo>
                        <a:pt x="756" y="5"/>
                      </a:lnTo>
                      <a:lnTo>
                        <a:pt x="733" y="9"/>
                      </a:lnTo>
                      <a:lnTo>
                        <a:pt x="713" y="4"/>
                      </a:lnTo>
                      <a:lnTo>
                        <a:pt x="709" y="16"/>
                      </a:lnTo>
                      <a:lnTo>
                        <a:pt x="697" y="16"/>
                      </a:lnTo>
                      <a:lnTo>
                        <a:pt x="690" y="19"/>
                      </a:lnTo>
                      <a:lnTo>
                        <a:pt x="682" y="16"/>
                      </a:lnTo>
                      <a:lnTo>
                        <a:pt x="683" y="16"/>
                      </a:lnTo>
                      <a:lnTo>
                        <a:pt x="682" y="10"/>
                      </a:lnTo>
                      <a:lnTo>
                        <a:pt x="676" y="10"/>
                      </a:lnTo>
                      <a:lnTo>
                        <a:pt x="665" y="16"/>
                      </a:lnTo>
                      <a:lnTo>
                        <a:pt x="639" y="21"/>
                      </a:lnTo>
                      <a:lnTo>
                        <a:pt x="628" y="27"/>
                      </a:lnTo>
                      <a:lnTo>
                        <a:pt x="610" y="32"/>
                      </a:lnTo>
                      <a:lnTo>
                        <a:pt x="601" y="27"/>
                      </a:lnTo>
                      <a:lnTo>
                        <a:pt x="583" y="24"/>
                      </a:lnTo>
                      <a:lnTo>
                        <a:pt x="569" y="32"/>
                      </a:lnTo>
                      <a:lnTo>
                        <a:pt x="567" y="49"/>
                      </a:lnTo>
                      <a:lnTo>
                        <a:pt x="559" y="53"/>
                      </a:lnTo>
                      <a:lnTo>
                        <a:pt x="509" y="53"/>
                      </a:lnTo>
                      <a:lnTo>
                        <a:pt x="486" y="47"/>
                      </a:lnTo>
                      <a:lnTo>
                        <a:pt x="472" y="37"/>
                      </a:lnTo>
                      <a:lnTo>
                        <a:pt x="465" y="46"/>
                      </a:lnTo>
                      <a:lnTo>
                        <a:pt x="457" y="43"/>
                      </a:lnTo>
                      <a:lnTo>
                        <a:pt x="436" y="25"/>
                      </a:lnTo>
                      <a:lnTo>
                        <a:pt x="434" y="16"/>
                      </a:lnTo>
                      <a:lnTo>
                        <a:pt x="427" y="6"/>
                      </a:lnTo>
                      <a:lnTo>
                        <a:pt x="411" y="5"/>
                      </a:lnTo>
                      <a:lnTo>
                        <a:pt x="397" y="5"/>
                      </a:lnTo>
                      <a:lnTo>
                        <a:pt x="384" y="16"/>
                      </a:lnTo>
                      <a:lnTo>
                        <a:pt x="378" y="22"/>
                      </a:lnTo>
                      <a:lnTo>
                        <a:pt x="371" y="37"/>
                      </a:lnTo>
                      <a:lnTo>
                        <a:pt x="363" y="42"/>
                      </a:lnTo>
                      <a:lnTo>
                        <a:pt x="360" y="56"/>
                      </a:lnTo>
                      <a:lnTo>
                        <a:pt x="359" y="75"/>
                      </a:lnTo>
                      <a:lnTo>
                        <a:pt x="362" y="84"/>
                      </a:lnTo>
                      <a:lnTo>
                        <a:pt x="349" y="86"/>
                      </a:lnTo>
                      <a:lnTo>
                        <a:pt x="352" y="103"/>
                      </a:lnTo>
                      <a:lnTo>
                        <a:pt x="347" y="122"/>
                      </a:lnTo>
                      <a:lnTo>
                        <a:pt x="326" y="159"/>
                      </a:lnTo>
                      <a:lnTo>
                        <a:pt x="316" y="183"/>
                      </a:lnTo>
                      <a:lnTo>
                        <a:pt x="307" y="227"/>
                      </a:lnTo>
                      <a:lnTo>
                        <a:pt x="306" y="293"/>
                      </a:lnTo>
                      <a:lnTo>
                        <a:pt x="299" y="323"/>
                      </a:lnTo>
                      <a:lnTo>
                        <a:pt x="298" y="327"/>
                      </a:lnTo>
                      <a:lnTo>
                        <a:pt x="283" y="340"/>
                      </a:lnTo>
                      <a:lnTo>
                        <a:pt x="264" y="350"/>
                      </a:lnTo>
                      <a:lnTo>
                        <a:pt x="247" y="366"/>
                      </a:lnTo>
                      <a:lnTo>
                        <a:pt x="224" y="402"/>
                      </a:lnTo>
                      <a:lnTo>
                        <a:pt x="217" y="423"/>
                      </a:lnTo>
                      <a:lnTo>
                        <a:pt x="213" y="444"/>
                      </a:lnTo>
                      <a:lnTo>
                        <a:pt x="213" y="462"/>
                      </a:lnTo>
                      <a:lnTo>
                        <a:pt x="209" y="480"/>
                      </a:lnTo>
                      <a:lnTo>
                        <a:pt x="196" y="501"/>
                      </a:lnTo>
                      <a:lnTo>
                        <a:pt x="181" y="516"/>
                      </a:lnTo>
                      <a:lnTo>
                        <a:pt x="167" y="523"/>
                      </a:lnTo>
                      <a:lnTo>
                        <a:pt x="144" y="544"/>
                      </a:lnTo>
                      <a:lnTo>
                        <a:pt x="123" y="552"/>
                      </a:lnTo>
                      <a:lnTo>
                        <a:pt x="113" y="549"/>
                      </a:lnTo>
                      <a:lnTo>
                        <a:pt x="112" y="531"/>
                      </a:lnTo>
                      <a:lnTo>
                        <a:pt x="110" y="526"/>
                      </a:lnTo>
                      <a:lnTo>
                        <a:pt x="96" y="530"/>
                      </a:lnTo>
                      <a:lnTo>
                        <a:pt x="83" y="532"/>
                      </a:lnTo>
                      <a:lnTo>
                        <a:pt x="75" y="538"/>
                      </a:lnTo>
                      <a:lnTo>
                        <a:pt x="68" y="551"/>
                      </a:lnTo>
                      <a:lnTo>
                        <a:pt x="56" y="554"/>
                      </a:lnTo>
                      <a:lnTo>
                        <a:pt x="40" y="544"/>
                      </a:lnTo>
                      <a:lnTo>
                        <a:pt x="36" y="546"/>
                      </a:lnTo>
                      <a:lnTo>
                        <a:pt x="27" y="552"/>
                      </a:lnTo>
                      <a:lnTo>
                        <a:pt x="18" y="560"/>
                      </a:lnTo>
                      <a:lnTo>
                        <a:pt x="14" y="576"/>
                      </a:lnTo>
                      <a:lnTo>
                        <a:pt x="11" y="591"/>
                      </a:lnTo>
                      <a:lnTo>
                        <a:pt x="10" y="603"/>
                      </a:lnTo>
                      <a:lnTo>
                        <a:pt x="2" y="608"/>
                      </a:lnTo>
                      <a:lnTo>
                        <a:pt x="3" y="612"/>
                      </a:lnTo>
                      <a:lnTo>
                        <a:pt x="3" y="619"/>
                      </a:lnTo>
                      <a:lnTo>
                        <a:pt x="0" y="625"/>
                      </a:lnTo>
                      <a:lnTo>
                        <a:pt x="2" y="629"/>
                      </a:lnTo>
                      <a:lnTo>
                        <a:pt x="3" y="627"/>
                      </a:lnTo>
                      <a:lnTo>
                        <a:pt x="9" y="624"/>
                      </a:lnTo>
                      <a:lnTo>
                        <a:pt x="27" y="619"/>
                      </a:lnTo>
                      <a:lnTo>
                        <a:pt x="41" y="612"/>
                      </a:lnTo>
                      <a:lnTo>
                        <a:pt x="54" y="607"/>
                      </a:lnTo>
                      <a:lnTo>
                        <a:pt x="63" y="607"/>
                      </a:lnTo>
                      <a:lnTo>
                        <a:pt x="70" y="606"/>
                      </a:lnTo>
                      <a:lnTo>
                        <a:pt x="94" y="607"/>
                      </a:lnTo>
                      <a:lnTo>
                        <a:pt x="116" y="605"/>
                      </a:lnTo>
                      <a:lnTo>
                        <a:pt x="123" y="607"/>
                      </a:lnTo>
                      <a:lnTo>
                        <a:pt x="142" y="608"/>
                      </a:lnTo>
                      <a:lnTo>
                        <a:pt x="155" y="606"/>
                      </a:lnTo>
                      <a:lnTo>
                        <a:pt x="169" y="606"/>
                      </a:lnTo>
                      <a:lnTo>
                        <a:pt x="202" y="603"/>
                      </a:lnTo>
                      <a:lnTo>
                        <a:pt x="218" y="605"/>
                      </a:lnTo>
                      <a:lnTo>
                        <a:pt x="220" y="606"/>
                      </a:lnTo>
                      <a:lnTo>
                        <a:pt x="225" y="613"/>
                      </a:lnTo>
                      <a:lnTo>
                        <a:pt x="229" y="614"/>
                      </a:lnTo>
                      <a:lnTo>
                        <a:pt x="233" y="613"/>
                      </a:lnTo>
                      <a:lnTo>
                        <a:pt x="237" y="622"/>
                      </a:lnTo>
                      <a:lnTo>
                        <a:pt x="242" y="640"/>
                      </a:lnTo>
                      <a:lnTo>
                        <a:pt x="244" y="654"/>
                      </a:lnTo>
                      <a:lnTo>
                        <a:pt x="245" y="659"/>
                      </a:lnTo>
                      <a:lnTo>
                        <a:pt x="252" y="671"/>
                      </a:lnTo>
                      <a:lnTo>
                        <a:pt x="256" y="687"/>
                      </a:lnTo>
                      <a:lnTo>
                        <a:pt x="268" y="700"/>
                      </a:lnTo>
                      <a:lnTo>
                        <a:pt x="289" y="727"/>
                      </a:lnTo>
                      <a:lnTo>
                        <a:pt x="301" y="732"/>
                      </a:lnTo>
                      <a:lnTo>
                        <a:pt x="315" y="732"/>
                      </a:lnTo>
                      <a:lnTo>
                        <a:pt x="336" y="725"/>
                      </a:lnTo>
                      <a:lnTo>
                        <a:pt x="349" y="722"/>
                      </a:lnTo>
                      <a:lnTo>
                        <a:pt x="366" y="725"/>
                      </a:lnTo>
                      <a:lnTo>
                        <a:pt x="386" y="725"/>
                      </a:lnTo>
                      <a:lnTo>
                        <a:pt x="389" y="710"/>
                      </a:lnTo>
                      <a:lnTo>
                        <a:pt x="390" y="703"/>
                      </a:lnTo>
                      <a:lnTo>
                        <a:pt x="392" y="698"/>
                      </a:lnTo>
                      <a:lnTo>
                        <a:pt x="393" y="694"/>
                      </a:lnTo>
                      <a:lnTo>
                        <a:pt x="395" y="689"/>
                      </a:lnTo>
                      <a:lnTo>
                        <a:pt x="396" y="678"/>
                      </a:lnTo>
                      <a:lnTo>
                        <a:pt x="398" y="670"/>
                      </a:lnTo>
                      <a:lnTo>
                        <a:pt x="441" y="670"/>
                      </a:lnTo>
                      <a:lnTo>
                        <a:pt x="444" y="664"/>
                      </a:lnTo>
                      <a:lnTo>
                        <a:pt x="467" y="664"/>
                      </a:lnTo>
                      <a:lnTo>
                        <a:pt x="466" y="686"/>
                      </a:lnTo>
                      <a:lnTo>
                        <a:pt x="514" y="687"/>
                      </a:lnTo>
                      <a:lnTo>
                        <a:pt x="518" y="691"/>
                      </a:lnTo>
                      <a:lnTo>
                        <a:pt x="520" y="699"/>
                      </a:lnTo>
                      <a:lnTo>
                        <a:pt x="522" y="731"/>
                      </a:lnTo>
                      <a:lnTo>
                        <a:pt x="525" y="743"/>
                      </a:lnTo>
                      <a:lnTo>
                        <a:pt x="525" y="759"/>
                      </a:lnTo>
                      <a:lnTo>
                        <a:pt x="527" y="775"/>
                      </a:lnTo>
                      <a:lnTo>
                        <a:pt x="527" y="781"/>
                      </a:lnTo>
                      <a:lnTo>
                        <a:pt x="524" y="792"/>
                      </a:lnTo>
                      <a:lnTo>
                        <a:pt x="524" y="806"/>
                      </a:lnTo>
                      <a:lnTo>
                        <a:pt x="526" y="815"/>
                      </a:lnTo>
                      <a:lnTo>
                        <a:pt x="535" y="829"/>
                      </a:lnTo>
                      <a:lnTo>
                        <a:pt x="541" y="850"/>
                      </a:lnTo>
                      <a:lnTo>
                        <a:pt x="547" y="866"/>
                      </a:lnTo>
                      <a:lnTo>
                        <a:pt x="547" y="874"/>
                      </a:lnTo>
                      <a:lnTo>
                        <a:pt x="542" y="881"/>
                      </a:lnTo>
                      <a:lnTo>
                        <a:pt x="531" y="892"/>
                      </a:lnTo>
                      <a:lnTo>
                        <a:pt x="531" y="894"/>
                      </a:lnTo>
                      <a:lnTo>
                        <a:pt x="532" y="897"/>
                      </a:lnTo>
                      <a:lnTo>
                        <a:pt x="534" y="898"/>
                      </a:lnTo>
                      <a:lnTo>
                        <a:pt x="537" y="899"/>
                      </a:lnTo>
                      <a:lnTo>
                        <a:pt x="543" y="907"/>
                      </a:lnTo>
                      <a:lnTo>
                        <a:pt x="549" y="908"/>
                      </a:lnTo>
                      <a:lnTo>
                        <a:pt x="552" y="907"/>
                      </a:lnTo>
                      <a:lnTo>
                        <a:pt x="554" y="901"/>
                      </a:lnTo>
                      <a:lnTo>
                        <a:pt x="557" y="893"/>
                      </a:lnTo>
                      <a:lnTo>
                        <a:pt x="562" y="891"/>
                      </a:lnTo>
                      <a:lnTo>
                        <a:pt x="613" y="891"/>
                      </a:lnTo>
                      <a:lnTo>
                        <a:pt x="623" y="887"/>
                      </a:lnTo>
                      <a:lnTo>
                        <a:pt x="632" y="890"/>
                      </a:lnTo>
                      <a:lnTo>
                        <a:pt x="634" y="890"/>
                      </a:lnTo>
                      <a:lnTo>
                        <a:pt x="644" y="882"/>
                      </a:lnTo>
                      <a:lnTo>
                        <a:pt x="645" y="882"/>
                      </a:lnTo>
                      <a:lnTo>
                        <a:pt x="655" y="880"/>
                      </a:lnTo>
                      <a:lnTo>
                        <a:pt x="659" y="880"/>
                      </a:lnTo>
                      <a:lnTo>
                        <a:pt x="661" y="881"/>
                      </a:lnTo>
                      <a:lnTo>
                        <a:pt x="667" y="891"/>
                      </a:lnTo>
                      <a:lnTo>
                        <a:pt x="667" y="903"/>
                      </a:lnTo>
                      <a:lnTo>
                        <a:pt x="669" y="908"/>
                      </a:lnTo>
                      <a:lnTo>
                        <a:pt x="672" y="908"/>
                      </a:lnTo>
                      <a:lnTo>
                        <a:pt x="686" y="902"/>
                      </a:lnTo>
                      <a:lnTo>
                        <a:pt x="691" y="901"/>
                      </a:lnTo>
                      <a:lnTo>
                        <a:pt x="697" y="901"/>
                      </a:lnTo>
                      <a:lnTo>
                        <a:pt x="708" y="896"/>
                      </a:lnTo>
                      <a:lnTo>
                        <a:pt x="714" y="904"/>
                      </a:lnTo>
                      <a:lnTo>
                        <a:pt x="718" y="913"/>
                      </a:lnTo>
                      <a:lnTo>
                        <a:pt x="723" y="919"/>
                      </a:lnTo>
                      <a:lnTo>
                        <a:pt x="736" y="925"/>
                      </a:lnTo>
                      <a:lnTo>
                        <a:pt x="748" y="933"/>
                      </a:lnTo>
                      <a:lnTo>
                        <a:pt x="766" y="940"/>
                      </a:lnTo>
                      <a:lnTo>
                        <a:pt x="778" y="941"/>
                      </a:lnTo>
                      <a:lnTo>
                        <a:pt x="787" y="939"/>
                      </a:lnTo>
                      <a:lnTo>
                        <a:pt x="799" y="934"/>
                      </a:lnTo>
                      <a:lnTo>
                        <a:pt x="809" y="931"/>
                      </a:lnTo>
                      <a:lnTo>
                        <a:pt x="814" y="933"/>
                      </a:lnTo>
                      <a:lnTo>
                        <a:pt x="833" y="951"/>
                      </a:lnTo>
                      <a:lnTo>
                        <a:pt x="847" y="957"/>
                      </a:lnTo>
                      <a:lnTo>
                        <a:pt x="858" y="961"/>
                      </a:lnTo>
                      <a:lnTo>
                        <a:pt x="869" y="962"/>
                      </a:lnTo>
                      <a:lnTo>
                        <a:pt x="876" y="968"/>
                      </a:lnTo>
                      <a:lnTo>
                        <a:pt x="881" y="980"/>
                      </a:lnTo>
                      <a:lnTo>
                        <a:pt x="885" y="987"/>
                      </a:lnTo>
                      <a:lnTo>
                        <a:pt x="898" y="999"/>
                      </a:lnTo>
                      <a:lnTo>
                        <a:pt x="912" y="1007"/>
                      </a:lnTo>
                      <a:lnTo>
                        <a:pt x="922" y="1011"/>
                      </a:lnTo>
                      <a:lnTo>
                        <a:pt x="932" y="1012"/>
                      </a:lnTo>
                      <a:lnTo>
                        <a:pt x="935" y="1012"/>
                      </a:lnTo>
                      <a:lnTo>
                        <a:pt x="941" y="1010"/>
                      </a:lnTo>
                      <a:lnTo>
                        <a:pt x="945" y="1009"/>
                      </a:lnTo>
                      <a:lnTo>
                        <a:pt x="946" y="1010"/>
                      </a:lnTo>
                      <a:lnTo>
                        <a:pt x="951" y="1017"/>
                      </a:lnTo>
                      <a:lnTo>
                        <a:pt x="955" y="1018"/>
                      </a:lnTo>
                      <a:lnTo>
                        <a:pt x="959" y="1018"/>
                      </a:lnTo>
                      <a:lnTo>
                        <a:pt x="961" y="1016"/>
                      </a:lnTo>
                      <a:lnTo>
                        <a:pt x="961" y="1009"/>
                      </a:lnTo>
                      <a:lnTo>
                        <a:pt x="960" y="1001"/>
                      </a:lnTo>
                      <a:lnTo>
                        <a:pt x="959" y="966"/>
                      </a:lnTo>
                      <a:lnTo>
                        <a:pt x="956" y="958"/>
                      </a:lnTo>
                      <a:lnTo>
                        <a:pt x="950" y="957"/>
                      </a:lnTo>
                      <a:lnTo>
                        <a:pt x="941" y="962"/>
                      </a:lnTo>
                      <a:lnTo>
                        <a:pt x="930" y="960"/>
                      </a:lnTo>
                      <a:lnTo>
                        <a:pt x="918" y="960"/>
                      </a:lnTo>
                      <a:lnTo>
                        <a:pt x="911" y="955"/>
                      </a:lnTo>
                      <a:lnTo>
                        <a:pt x="901" y="942"/>
                      </a:lnTo>
                      <a:lnTo>
                        <a:pt x="895" y="936"/>
                      </a:lnTo>
                      <a:lnTo>
                        <a:pt x="893" y="934"/>
                      </a:lnTo>
                      <a:lnTo>
                        <a:pt x="892" y="924"/>
                      </a:lnTo>
                      <a:lnTo>
                        <a:pt x="895" y="917"/>
                      </a:lnTo>
                      <a:lnTo>
                        <a:pt x="897" y="905"/>
                      </a:lnTo>
                      <a:lnTo>
                        <a:pt x="912" y="866"/>
                      </a:lnTo>
                      <a:lnTo>
                        <a:pt x="913" y="859"/>
                      </a:lnTo>
                      <a:lnTo>
                        <a:pt x="914" y="834"/>
                      </a:lnTo>
                      <a:lnTo>
                        <a:pt x="912" y="820"/>
                      </a:lnTo>
                      <a:lnTo>
                        <a:pt x="905" y="801"/>
                      </a:lnTo>
                      <a:lnTo>
                        <a:pt x="905" y="791"/>
                      </a:lnTo>
                      <a:lnTo>
                        <a:pt x="907" y="788"/>
                      </a:lnTo>
                      <a:lnTo>
                        <a:pt x="909" y="779"/>
                      </a:lnTo>
                      <a:lnTo>
                        <a:pt x="914" y="772"/>
                      </a:lnTo>
                      <a:lnTo>
                        <a:pt x="922" y="758"/>
                      </a:lnTo>
                      <a:lnTo>
                        <a:pt x="924" y="756"/>
                      </a:lnTo>
                      <a:lnTo>
                        <a:pt x="929" y="752"/>
                      </a:lnTo>
                      <a:lnTo>
                        <a:pt x="932" y="752"/>
                      </a:lnTo>
                      <a:lnTo>
                        <a:pt x="941" y="748"/>
                      </a:lnTo>
                      <a:lnTo>
                        <a:pt x="1003" y="735"/>
                      </a:lnTo>
                      <a:close/>
                    </a:path>
                  </a:pathLst>
                </a:custGeom>
                <a:grpFill/>
                <a:ln w="6350" cap="flat" cmpd="sng">
                  <a:noFill/>
                  <a:prstDash val="solid"/>
                  <a:round/>
                  <a:headEnd type="none" w="med" len="med"/>
                  <a:tailEnd type="none" w="med" len="med"/>
                </a:ln>
                <a:effectLst/>
              </p:spPr>
              <p:txBody>
                <a:bodyPr/>
                <a:lstStyle/>
                <a:p>
                  <a:endParaRPr lang="en-US" sz="1013" dirty="0"/>
                </a:p>
              </p:txBody>
            </p:sp>
            <p:sp>
              <p:nvSpPr>
                <p:cNvPr id="238" name="Freeform 134"/>
                <p:cNvSpPr>
                  <a:spLocks noChangeAspect="1"/>
                </p:cNvSpPr>
                <p:nvPr/>
              </p:nvSpPr>
              <p:spPr bwMode="gray">
                <a:xfrm>
                  <a:off x="5488780" y="3469034"/>
                  <a:ext cx="25400" cy="33338"/>
                </a:xfrm>
                <a:custGeom>
                  <a:avLst/>
                  <a:gdLst/>
                  <a:ahLst/>
                  <a:cxnLst>
                    <a:cxn ang="0">
                      <a:pos x="65" y="0"/>
                    </a:cxn>
                    <a:cxn ang="0">
                      <a:pos x="48" y="11"/>
                    </a:cxn>
                    <a:cxn ang="0">
                      <a:pos x="33" y="19"/>
                    </a:cxn>
                    <a:cxn ang="0">
                      <a:pos x="28" y="25"/>
                    </a:cxn>
                    <a:cxn ang="0">
                      <a:pos x="22" y="29"/>
                    </a:cxn>
                    <a:cxn ang="0">
                      <a:pos x="17" y="51"/>
                    </a:cxn>
                    <a:cxn ang="0">
                      <a:pos x="15" y="62"/>
                    </a:cxn>
                    <a:cxn ang="0">
                      <a:pos x="9" y="74"/>
                    </a:cxn>
                    <a:cxn ang="0">
                      <a:pos x="0" y="85"/>
                    </a:cxn>
                    <a:cxn ang="0">
                      <a:pos x="0" y="88"/>
                    </a:cxn>
                    <a:cxn ang="0">
                      <a:pos x="1" y="97"/>
                    </a:cxn>
                    <a:cxn ang="0">
                      <a:pos x="7" y="103"/>
                    </a:cxn>
                    <a:cxn ang="0">
                      <a:pos x="20" y="105"/>
                    </a:cxn>
                    <a:cxn ang="0">
                      <a:pos x="24" y="102"/>
                    </a:cxn>
                    <a:cxn ang="0">
                      <a:pos x="31" y="105"/>
                    </a:cxn>
                    <a:cxn ang="0">
                      <a:pos x="32" y="103"/>
                    </a:cxn>
                    <a:cxn ang="0">
                      <a:pos x="33" y="100"/>
                    </a:cxn>
                    <a:cxn ang="0">
                      <a:pos x="45" y="96"/>
                    </a:cxn>
                    <a:cxn ang="0">
                      <a:pos x="50" y="97"/>
                    </a:cxn>
                    <a:cxn ang="0">
                      <a:pos x="59" y="105"/>
                    </a:cxn>
                    <a:cxn ang="0">
                      <a:pos x="59" y="106"/>
                    </a:cxn>
                    <a:cxn ang="0">
                      <a:pos x="61" y="100"/>
                    </a:cxn>
                    <a:cxn ang="0">
                      <a:pos x="71" y="88"/>
                    </a:cxn>
                    <a:cxn ang="0">
                      <a:pos x="76" y="76"/>
                    </a:cxn>
                    <a:cxn ang="0">
                      <a:pos x="79" y="74"/>
                    </a:cxn>
                    <a:cxn ang="0">
                      <a:pos x="76" y="72"/>
                    </a:cxn>
                    <a:cxn ang="0">
                      <a:pos x="74" y="72"/>
                    </a:cxn>
                    <a:cxn ang="0">
                      <a:pos x="71" y="69"/>
                    </a:cxn>
                    <a:cxn ang="0">
                      <a:pos x="64" y="70"/>
                    </a:cxn>
                    <a:cxn ang="0">
                      <a:pos x="56" y="69"/>
                    </a:cxn>
                    <a:cxn ang="0">
                      <a:pos x="48" y="72"/>
                    </a:cxn>
                    <a:cxn ang="0">
                      <a:pos x="47" y="74"/>
                    </a:cxn>
                    <a:cxn ang="0">
                      <a:pos x="44" y="75"/>
                    </a:cxn>
                    <a:cxn ang="0">
                      <a:pos x="40" y="74"/>
                    </a:cxn>
                    <a:cxn ang="0">
                      <a:pos x="38" y="70"/>
                    </a:cxn>
                    <a:cxn ang="0">
                      <a:pos x="39" y="69"/>
                    </a:cxn>
                    <a:cxn ang="0">
                      <a:pos x="44" y="70"/>
                    </a:cxn>
                    <a:cxn ang="0">
                      <a:pos x="47" y="70"/>
                    </a:cxn>
                    <a:cxn ang="0">
                      <a:pos x="48" y="67"/>
                    </a:cxn>
                    <a:cxn ang="0">
                      <a:pos x="53" y="59"/>
                    </a:cxn>
                    <a:cxn ang="0">
                      <a:pos x="56" y="57"/>
                    </a:cxn>
                    <a:cxn ang="0">
                      <a:pos x="61" y="57"/>
                    </a:cxn>
                    <a:cxn ang="0">
                      <a:pos x="66" y="51"/>
                    </a:cxn>
                    <a:cxn ang="0">
                      <a:pos x="77" y="48"/>
                    </a:cxn>
                    <a:cxn ang="0">
                      <a:pos x="83" y="45"/>
                    </a:cxn>
                    <a:cxn ang="0">
                      <a:pos x="83" y="38"/>
                    </a:cxn>
                    <a:cxn ang="0">
                      <a:pos x="81" y="22"/>
                    </a:cxn>
                    <a:cxn ang="0">
                      <a:pos x="80" y="20"/>
                    </a:cxn>
                    <a:cxn ang="0">
                      <a:pos x="75" y="16"/>
                    </a:cxn>
                    <a:cxn ang="0">
                      <a:pos x="71" y="9"/>
                    </a:cxn>
                    <a:cxn ang="0">
                      <a:pos x="67" y="5"/>
                    </a:cxn>
                    <a:cxn ang="0">
                      <a:pos x="65" y="0"/>
                    </a:cxn>
                  </a:cxnLst>
                  <a:rect l="0" t="0" r="r" b="b"/>
                  <a:pathLst>
                    <a:path w="83" h="106">
                      <a:moveTo>
                        <a:pt x="65" y="0"/>
                      </a:moveTo>
                      <a:lnTo>
                        <a:pt x="48" y="11"/>
                      </a:lnTo>
                      <a:lnTo>
                        <a:pt x="33" y="19"/>
                      </a:lnTo>
                      <a:lnTo>
                        <a:pt x="28" y="25"/>
                      </a:lnTo>
                      <a:lnTo>
                        <a:pt x="22" y="29"/>
                      </a:lnTo>
                      <a:lnTo>
                        <a:pt x="17" y="51"/>
                      </a:lnTo>
                      <a:lnTo>
                        <a:pt x="15" y="62"/>
                      </a:lnTo>
                      <a:lnTo>
                        <a:pt x="9" y="74"/>
                      </a:lnTo>
                      <a:lnTo>
                        <a:pt x="0" y="85"/>
                      </a:lnTo>
                      <a:lnTo>
                        <a:pt x="0" y="88"/>
                      </a:lnTo>
                      <a:lnTo>
                        <a:pt x="1" y="97"/>
                      </a:lnTo>
                      <a:lnTo>
                        <a:pt x="7" y="103"/>
                      </a:lnTo>
                      <a:lnTo>
                        <a:pt x="20" y="105"/>
                      </a:lnTo>
                      <a:lnTo>
                        <a:pt x="24" y="102"/>
                      </a:lnTo>
                      <a:lnTo>
                        <a:pt x="31" y="105"/>
                      </a:lnTo>
                      <a:lnTo>
                        <a:pt x="32" y="103"/>
                      </a:lnTo>
                      <a:lnTo>
                        <a:pt x="33" y="100"/>
                      </a:lnTo>
                      <a:lnTo>
                        <a:pt x="45" y="96"/>
                      </a:lnTo>
                      <a:lnTo>
                        <a:pt x="50" y="97"/>
                      </a:lnTo>
                      <a:lnTo>
                        <a:pt x="59" y="105"/>
                      </a:lnTo>
                      <a:lnTo>
                        <a:pt x="59" y="106"/>
                      </a:lnTo>
                      <a:lnTo>
                        <a:pt x="61" y="100"/>
                      </a:lnTo>
                      <a:lnTo>
                        <a:pt x="71" y="88"/>
                      </a:lnTo>
                      <a:lnTo>
                        <a:pt x="76" y="76"/>
                      </a:lnTo>
                      <a:lnTo>
                        <a:pt x="79" y="74"/>
                      </a:lnTo>
                      <a:lnTo>
                        <a:pt x="76" y="72"/>
                      </a:lnTo>
                      <a:lnTo>
                        <a:pt x="74" y="72"/>
                      </a:lnTo>
                      <a:lnTo>
                        <a:pt x="71" y="69"/>
                      </a:lnTo>
                      <a:lnTo>
                        <a:pt x="64" y="70"/>
                      </a:lnTo>
                      <a:lnTo>
                        <a:pt x="56" y="69"/>
                      </a:lnTo>
                      <a:lnTo>
                        <a:pt x="48" y="72"/>
                      </a:lnTo>
                      <a:lnTo>
                        <a:pt x="47" y="74"/>
                      </a:lnTo>
                      <a:lnTo>
                        <a:pt x="44" y="75"/>
                      </a:lnTo>
                      <a:lnTo>
                        <a:pt x="40" y="74"/>
                      </a:lnTo>
                      <a:lnTo>
                        <a:pt x="38" y="70"/>
                      </a:lnTo>
                      <a:lnTo>
                        <a:pt x="39" y="69"/>
                      </a:lnTo>
                      <a:lnTo>
                        <a:pt x="44" y="70"/>
                      </a:lnTo>
                      <a:lnTo>
                        <a:pt x="47" y="70"/>
                      </a:lnTo>
                      <a:lnTo>
                        <a:pt x="48" y="67"/>
                      </a:lnTo>
                      <a:lnTo>
                        <a:pt x="53" y="59"/>
                      </a:lnTo>
                      <a:lnTo>
                        <a:pt x="56" y="57"/>
                      </a:lnTo>
                      <a:lnTo>
                        <a:pt x="61" y="57"/>
                      </a:lnTo>
                      <a:lnTo>
                        <a:pt x="66" y="51"/>
                      </a:lnTo>
                      <a:lnTo>
                        <a:pt x="77" y="48"/>
                      </a:lnTo>
                      <a:lnTo>
                        <a:pt x="83" y="45"/>
                      </a:lnTo>
                      <a:lnTo>
                        <a:pt x="83" y="38"/>
                      </a:lnTo>
                      <a:lnTo>
                        <a:pt x="81" y="22"/>
                      </a:lnTo>
                      <a:lnTo>
                        <a:pt x="80" y="20"/>
                      </a:lnTo>
                      <a:lnTo>
                        <a:pt x="75" y="16"/>
                      </a:lnTo>
                      <a:lnTo>
                        <a:pt x="71" y="9"/>
                      </a:lnTo>
                      <a:lnTo>
                        <a:pt x="67" y="5"/>
                      </a:lnTo>
                      <a:lnTo>
                        <a:pt x="65" y="0"/>
                      </a:lnTo>
                      <a:close/>
                    </a:path>
                  </a:pathLst>
                </a:custGeom>
                <a:grpFill/>
                <a:ln w="6350" cap="flat" cmpd="sng">
                  <a:noFill/>
                  <a:prstDash val="solid"/>
                  <a:round/>
                  <a:headEnd type="none" w="med" len="med"/>
                  <a:tailEnd type="none" w="med" len="med"/>
                </a:ln>
                <a:effectLst/>
              </p:spPr>
              <p:txBody>
                <a:bodyPr/>
                <a:lstStyle/>
                <a:p>
                  <a:endParaRPr lang="en-US" sz="1013" dirty="0"/>
                </a:p>
              </p:txBody>
            </p:sp>
            <p:grpSp>
              <p:nvGrpSpPr>
                <p:cNvPr id="239" name="Group 364"/>
                <p:cNvGrpSpPr>
                  <a:grpSpLocks noChangeAspect="1"/>
                </p:cNvGrpSpPr>
                <p:nvPr/>
              </p:nvGrpSpPr>
              <p:grpSpPr bwMode="gray">
                <a:xfrm>
                  <a:off x="5141117" y="3280172"/>
                  <a:ext cx="289379" cy="349200"/>
                  <a:chOff x="3548063" y="12700"/>
                  <a:chExt cx="5667375" cy="6838950"/>
                </a:xfrm>
                <a:grpFill/>
              </p:grpSpPr>
              <p:sp>
                <p:nvSpPr>
                  <p:cNvPr id="240" name="Freeform 6"/>
                  <p:cNvSpPr>
                    <a:spLocks/>
                  </p:cNvSpPr>
                  <p:nvPr/>
                </p:nvSpPr>
                <p:spPr bwMode="gray">
                  <a:xfrm>
                    <a:off x="4084638" y="3873500"/>
                    <a:ext cx="4257675" cy="2978150"/>
                  </a:xfrm>
                  <a:custGeom>
                    <a:avLst/>
                    <a:gdLst/>
                    <a:ahLst/>
                    <a:cxnLst>
                      <a:cxn ang="0">
                        <a:pos x="48" y="773"/>
                      </a:cxn>
                      <a:cxn ang="0">
                        <a:pos x="161" y="852"/>
                      </a:cxn>
                      <a:cxn ang="0">
                        <a:pos x="327" y="893"/>
                      </a:cxn>
                      <a:cxn ang="0">
                        <a:pos x="367" y="981"/>
                      </a:cxn>
                      <a:cxn ang="0">
                        <a:pos x="535" y="1117"/>
                      </a:cxn>
                      <a:cxn ang="0">
                        <a:pos x="626" y="1220"/>
                      </a:cxn>
                      <a:cxn ang="0">
                        <a:pos x="678" y="1341"/>
                      </a:cxn>
                      <a:cxn ang="0">
                        <a:pos x="854" y="1468"/>
                      </a:cxn>
                      <a:cxn ang="0">
                        <a:pos x="909" y="1581"/>
                      </a:cxn>
                      <a:cxn ang="0">
                        <a:pos x="1000" y="1688"/>
                      </a:cxn>
                      <a:cxn ang="0">
                        <a:pos x="1141" y="1680"/>
                      </a:cxn>
                      <a:cxn ang="0">
                        <a:pos x="1339" y="1660"/>
                      </a:cxn>
                      <a:cxn ang="0">
                        <a:pos x="1531" y="1816"/>
                      </a:cxn>
                      <a:cxn ang="0">
                        <a:pos x="1614" y="1872"/>
                      </a:cxn>
                      <a:cxn ang="0">
                        <a:pos x="1741" y="1860"/>
                      </a:cxn>
                      <a:cxn ang="0">
                        <a:pos x="1850" y="1876"/>
                      </a:cxn>
                      <a:cxn ang="0">
                        <a:pos x="2024" y="1836"/>
                      </a:cxn>
                      <a:cxn ang="0">
                        <a:pos x="2268" y="1775"/>
                      </a:cxn>
                      <a:cxn ang="0">
                        <a:pos x="2420" y="1664"/>
                      </a:cxn>
                      <a:cxn ang="0">
                        <a:pos x="2674" y="1664"/>
                      </a:cxn>
                      <a:cxn ang="0">
                        <a:pos x="2678" y="1511"/>
                      </a:cxn>
                      <a:cxn ang="0">
                        <a:pos x="2523" y="1448"/>
                      </a:cxn>
                      <a:cxn ang="0">
                        <a:pos x="2444" y="1260"/>
                      </a:cxn>
                      <a:cxn ang="0">
                        <a:pos x="2311" y="1137"/>
                      </a:cxn>
                      <a:cxn ang="0">
                        <a:pos x="2248" y="1028"/>
                      </a:cxn>
                      <a:cxn ang="0">
                        <a:pos x="2137" y="1000"/>
                      </a:cxn>
                      <a:cxn ang="0">
                        <a:pos x="2060" y="957"/>
                      </a:cxn>
                      <a:cxn ang="0">
                        <a:pos x="2101" y="852"/>
                      </a:cxn>
                      <a:cxn ang="0">
                        <a:pos x="2272" y="824"/>
                      </a:cxn>
                      <a:cxn ang="0">
                        <a:pos x="2307" y="608"/>
                      </a:cxn>
                      <a:cxn ang="0">
                        <a:pos x="2284" y="481"/>
                      </a:cxn>
                      <a:cxn ang="0">
                        <a:pos x="2115" y="123"/>
                      </a:cxn>
                      <a:cxn ang="0">
                        <a:pos x="2020" y="60"/>
                      </a:cxn>
                      <a:cxn ang="0">
                        <a:pos x="1947" y="254"/>
                      </a:cxn>
                      <a:cxn ang="0">
                        <a:pos x="1713" y="551"/>
                      </a:cxn>
                      <a:cxn ang="0">
                        <a:pos x="1412" y="428"/>
                      </a:cxn>
                      <a:cxn ang="0">
                        <a:pos x="1222" y="561"/>
                      </a:cxn>
                      <a:cxn ang="0">
                        <a:pos x="965" y="586"/>
                      </a:cxn>
                      <a:cxn ang="0">
                        <a:pos x="632" y="598"/>
                      </a:cxn>
                      <a:cxn ang="0">
                        <a:pos x="521" y="408"/>
                      </a:cxn>
                      <a:cxn ang="0">
                        <a:pos x="299" y="555"/>
                      </a:cxn>
                      <a:cxn ang="0">
                        <a:pos x="18" y="583"/>
                      </a:cxn>
                    </a:cxnLst>
                    <a:rect l="0" t="0" r="r" b="b"/>
                    <a:pathLst>
                      <a:path w="2682" h="1876">
                        <a:moveTo>
                          <a:pt x="0" y="682"/>
                        </a:moveTo>
                        <a:lnTo>
                          <a:pt x="8" y="733"/>
                        </a:lnTo>
                        <a:lnTo>
                          <a:pt x="48" y="773"/>
                        </a:lnTo>
                        <a:lnTo>
                          <a:pt x="92" y="777"/>
                        </a:lnTo>
                        <a:lnTo>
                          <a:pt x="143" y="792"/>
                        </a:lnTo>
                        <a:lnTo>
                          <a:pt x="161" y="852"/>
                        </a:lnTo>
                        <a:lnTo>
                          <a:pt x="204" y="866"/>
                        </a:lnTo>
                        <a:lnTo>
                          <a:pt x="296" y="866"/>
                        </a:lnTo>
                        <a:lnTo>
                          <a:pt x="327" y="893"/>
                        </a:lnTo>
                        <a:lnTo>
                          <a:pt x="367" y="921"/>
                        </a:lnTo>
                        <a:lnTo>
                          <a:pt x="371" y="941"/>
                        </a:lnTo>
                        <a:lnTo>
                          <a:pt x="367" y="981"/>
                        </a:lnTo>
                        <a:lnTo>
                          <a:pt x="391" y="1024"/>
                        </a:lnTo>
                        <a:lnTo>
                          <a:pt x="466" y="1072"/>
                        </a:lnTo>
                        <a:lnTo>
                          <a:pt x="535" y="1117"/>
                        </a:lnTo>
                        <a:lnTo>
                          <a:pt x="563" y="1157"/>
                        </a:lnTo>
                        <a:lnTo>
                          <a:pt x="606" y="1181"/>
                        </a:lnTo>
                        <a:lnTo>
                          <a:pt x="626" y="1220"/>
                        </a:lnTo>
                        <a:lnTo>
                          <a:pt x="642" y="1264"/>
                        </a:lnTo>
                        <a:lnTo>
                          <a:pt x="670" y="1300"/>
                        </a:lnTo>
                        <a:lnTo>
                          <a:pt x="678" y="1341"/>
                        </a:lnTo>
                        <a:lnTo>
                          <a:pt x="713" y="1353"/>
                        </a:lnTo>
                        <a:lnTo>
                          <a:pt x="830" y="1432"/>
                        </a:lnTo>
                        <a:lnTo>
                          <a:pt x="854" y="1468"/>
                        </a:lnTo>
                        <a:lnTo>
                          <a:pt x="858" y="1511"/>
                        </a:lnTo>
                        <a:lnTo>
                          <a:pt x="882" y="1539"/>
                        </a:lnTo>
                        <a:lnTo>
                          <a:pt x="909" y="1581"/>
                        </a:lnTo>
                        <a:lnTo>
                          <a:pt x="957" y="1616"/>
                        </a:lnTo>
                        <a:lnTo>
                          <a:pt x="981" y="1648"/>
                        </a:lnTo>
                        <a:lnTo>
                          <a:pt x="1000" y="1688"/>
                        </a:lnTo>
                        <a:lnTo>
                          <a:pt x="1092" y="1723"/>
                        </a:lnTo>
                        <a:lnTo>
                          <a:pt x="1115" y="1712"/>
                        </a:lnTo>
                        <a:lnTo>
                          <a:pt x="1141" y="1680"/>
                        </a:lnTo>
                        <a:lnTo>
                          <a:pt x="1248" y="1704"/>
                        </a:lnTo>
                        <a:lnTo>
                          <a:pt x="1292" y="1700"/>
                        </a:lnTo>
                        <a:lnTo>
                          <a:pt x="1339" y="1660"/>
                        </a:lnTo>
                        <a:lnTo>
                          <a:pt x="1383" y="1684"/>
                        </a:lnTo>
                        <a:lnTo>
                          <a:pt x="1476" y="1787"/>
                        </a:lnTo>
                        <a:lnTo>
                          <a:pt x="1531" y="1816"/>
                        </a:lnTo>
                        <a:lnTo>
                          <a:pt x="1567" y="1852"/>
                        </a:lnTo>
                        <a:lnTo>
                          <a:pt x="1591" y="1872"/>
                        </a:lnTo>
                        <a:lnTo>
                          <a:pt x="1614" y="1872"/>
                        </a:lnTo>
                        <a:lnTo>
                          <a:pt x="1642" y="1852"/>
                        </a:lnTo>
                        <a:lnTo>
                          <a:pt x="1697" y="1848"/>
                        </a:lnTo>
                        <a:lnTo>
                          <a:pt x="1741" y="1860"/>
                        </a:lnTo>
                        <a:lnTo>
                          <a:pt x="1779" y="1852"/>
                        </a:lnTo>
                        <a:lnTo>
                          <a:pt x="1826" y="1848"/>
                        </a:lnTo>
                        <a:lnTo>
                          <a:pt x="1850" y="1876"/>
                        </a:lnTo>
                        <a:lnTo>
                          <a:pt x="1917" y="1860"/>
                        </a:lnTo>
                        <a:lnTo>
                          <a:pt x="1973" y="1856"/>
                        </a:lnTo>
                        <a:lnTo>
                          <a:pt x="2024" y="1836"/>
                        </a:lnTo>
                        <a:lnTo>
                          <a:pt x="2086" y="1844"/>
                        </a:lnTo>
                        <a:lnTo>
                          <a:pt x="2161" y="1844"/>
                        </a:lnTo>
                        <a:lnTo>
                          <a:pt x="2268" y="1775"/>
                        </a:lnTo>
                        <a:lnTo>
                          <a:pt x="2331" y="1700"/>
                        </a:lnTo>
                        <a:lnTo>
                          <a:pt x="2379" y="1668"/>
                        </a:lnTo>
                        <a:lnTo>
                          <a:pt x="2420" y="1664"/>
                        </a:lnTo>
                        <a:lnTo>
                          <a:pt x="2539" y="1676"/>
                        </a:lnTo>
                        <a:lnTo>
                          <a:pt x="2591" y="1676"/>
                        </a:lnTo>
                        <a:lnTo>
                          <a:pt x="2674" y="1664"/>
                        </a:lnTo>
                        <a:lnTo>
                          <a:pt x="2678" y="1577"/>
                        </a:lnTo>
                        <a:lnTo>
                          <a:pt x="2682" y="1539"/>
                        </a:lnTo>
                        <a:lnTo>
                          <a:pt x="2678" y="1511"/>
                        </a:lnTo>
                        <a:lnTo>
                          <a:pt x="2650" y="1492"/>
                        </a:lnTo>
                        <a:lnTo>
                          <a:pt x="2555" y="1472"/>
                        </a:lnTo>
                        <a:lnTo>
                          <a:pt x="2523" y="1448"/>
                        </a:lnTo>
                        <a:lnTo>
                          <a:pt x="2503" y="1412"/>
                        </a:lnTo>
                        <a:lnTo>
                          <a:pt x="2464" y="1307"/>
                        </a:lnTo>
                        <a:lnTo>
                          <a:pt x="2444" y="1260"/>
                        </a:lnTo>
                        <a:lnTo>
                          <a:pt x="2424" y="1220"/>
                        </a:lnTo>
                        <a:lnTo>
                          <a:pt x="2339" y="1169"/>
                        </a:lnTo>
                        <a:lnTo>
                          <a:pt x="2311" y="1137"/>
                        </a:lnTo>
                        <a:lnTo>
                          <a:pt x="2288" y="1105"/>
                        </a:lnTo>
                        <a:lnTo>
                          <a:pt x="2280" y="1068"/>
                        </a:lnTo>
                        <a:lnTo>
                          <a:pt x="2248" y="1028"/>
                        </a:lnTo>
                        <a:lnTo>
                          <a:pt x="2212" y="1008"/>
                        </a:lnTo>
                        <a:lnTo>
                          <a:pt x="2169" y="993"/>
                        </a:lnTo>
                        <a:lnTo>
                          <a:pt x="2137" y="1000"/>
                        </a:lnTo>
                        <a:lnTo>
                          <a:pt x="2105" y="973"/>
                        </a:lnTo>
                        <a:lnTo>
                          <a:pt x="2082" y="973"/>
                        </a:lnTo>
                        <a:lnTo>
                          <a:pt x="2060" y="957"/>
                        </a:lnTo>
                        <a:lnTo>
                          <a:pt x="2078" y="925"/>
                        </a:lnTo>
                        <a:lnTo>
                          <a:pt x="2101" y="905"/>
                        </a:lnTo>
                        <a:lnTo>
                          <a:pt x="2101" y="852"/>
                        </a:lnTo>
                        <a:lnTo>
                          <a:pt x="2141" y="836"/>
                        </a:lnTo>
                        <a:lnTo>
                          <a:pt x="2228" y="844"/>
                        </a:lnTo>
                        <a:lnTo>
                          <a:pt x="2272" y="824"/>
                        </a:lnTo>
                        <a:lnTo>
                          <a:pt x="2299" y="800"/>
                        </a:lnTo>
                        <a:lnTo>
                          <a:pt x="2307" y="741"/>
                        </a:lnTo>
                        <a:lnTo>
                          <a:pt x="2307" y="608"/>
                        </a:lnTo>
                        <a:lnTo>
                          <a:pt x="2295" y="608"/>
                        </a:lnTo>
                        <a:lnTo>
                          <a:pt x="2264" y="608"/>
                        </a:lnTo>
                        <a:lnTo>
                          <a:pt x="2284" y="481"/>
                        </a:lnTo>
                        <a:lnTo>
                          <a:pt x="2204" y="371"/>
                        </a:lnTo>
                        <a:lnTo>
                          <a:pt x="2131" y="329"/>
                        </a:lnTo>
                        <a:lnTo>
                          <a:pt x="2115" y="123"/>
                        </a:lnTo>
                        <a:lnTo>
                          <a:pt x="2137" y="16"/>
                        </a:lnTo>
                        <a:lnTo>
                          <a:pt x="2026" y="0"/>
                        </a:lnTo>
                        <a:lnTo>
                          <a:pt x="2020" y="60"/>
                        </a:lnTo>
                        <a:lnTo>
                          <a:pt x="1899" y="79"/>
                        </a:lnTo>
                        <a:lnTo>
                          <a:pt x="1947" y="139"/>
                        </a:lnTo>
                        <a:lnTo>
                          <a:pt x="1947" y="254"/>
                        </a:lnTo>
                        <a:lnTo>
                          <a:pt x="1957" y="285"/>
                        </a:lnTo>
                        <a:lnTo>
                          <a:pt x="1862" y="345"/>
                        </a:lnTo>
                        <a:lnTo>
                          <a:pt x="1713" y="551"/>
                        </a:lnTo>
                        <a:lnTo>
                          <a:pt x="1630" y="571"/>
                        </a:lnTo>
                        <a:lnTo>
                          <a:pt x="1567" y="513"/>
                        </a:lnTo>
                        <a:lnTo>
                          <a:pt x="1412" y="428"/>
                        </a:lnTo>
                        <a:lnTo>
                          <a:pt x="1329" y="466"/>
                        </a:lnTo>
                        <a:lnTo>
                          <a:pt x="1333" y="555"/>
                        </a:lnTo>
                        <a:lnTo>
                          <a:pt x="1222" y="561"/>
                        </a:lnTo>
                        <a:lnTo>
                          <a:pt x="1159" y="630"/>
                        </a:lnTo>
                        <a:lnTo>
                          <a:pt x="1006" y="630"/>
                        </a:lnTo>
                        <a:lnTo>
                          <a:pt x="965" y="586"/>
                        </a:lnTo>
                        <a:lnTo>
                          <a:pt x="795" y="583"/>
                        </a:lnTo>
                        <a:lnTo>
                          <a:pt x="715" y="624"/>
                        </a:lnTo>
                        <a:lnTo>
                          <a:pt x="632" y="598"/>
                        </a:lnTo>
                        <a:lnTo>
                          <a:pt x="610" y="519"/>
                        </a:lnTo>
                        <a:lnTo>
                          <a:pt x="547" y="472"/>
                        </a:lnTo>
                        <a:lnTo>
                          <a:pt x="521" y="408"/>
                        </a:lnTo>
                        <a:lnTo>
                          <a:pt x="357" y="444"/>
                        </a:lnTo>
                        <a:lnTo>
                          <a:pt x="367" y="497"/>
                        </a:lnTo>
                        <a:lnTo>
                          <a:pt x="299" y="555"/>
                        </a:lnTo>
                        <a:lnTo>
                          <a:pt x="204" y="535"/>
                        </a:lnTo>
                        <a:lnTo>
                          <a:pt x="125" y="577"/>
                        </a:lnTo>
                        <a:lnTo>
                          <a:pt x="18" y="583"/>
                        </a:lnTo>
                        <a:lnTo>
                          <a:pt x="8" y="620"/>
                        </a:lnTo>
                        <a:lnTo>
                          <a:pt x="0" y="682"/>
                        </a:lnTo>
                        <a:close/>
                      </a:path>
                    </a:pathLst>
                  </a:custGeom>
                  <a:grpFill/>
                  <a:ln w="6350" cap="flat" cmpd="sng">
                    <a:noFill/>
                    <a:prstDash val="solid"/>
                    <a:round/>
                    <a:headEnd type="none" w="med" len="med"/>
                    <a:tailEnd type="none" w="med" len="med"/>
                  </a:ln>
                  <a:effectLst/>
                </p:spPr>
                <p:txBody>
                  <a:bodyPr/>
                  <a:lstStyle/>
                  <a:p>
                    <a:endParaRPr lang="en-GB" sz="1013" dirty="0"/>
                  </a:p>
                </p:txBody>
              </p:sp>
              <p:sp>
                <p:nvSpPr>
                  <p:cNvPr id="241" name="Freeform 9"/>
                  <p:cNvSpPr>
                    <a:spLocks/>
                  </p:cNvSpPr>
                  <p:nvPr/>
                </p:nvSpPr>
                <p:spPr bwMode="gray">
                  <a:xfrm>
                    <a:off x="3548063" y="12700"/>
                    <a:ext cx="5667375" cy="4860925"/>
                  </a:xfrm>
                  <a:custGeom>
                    <a:avLst/>
                    <a:gdLst/>
                    <a:ahLst/>
                    <a:cxnLst>
                      <a:cxn ang="0">
                        <a:pos x="158" y="2581"/>
                      </a:cxn>
                      <a:cxn ang="0">
                        <a:pos x="200" y="2618"/>
                      </a:cxn>
                      <a:cxn ang="0">
                        <a:pos x="178" y="2702"/>
                      </a:cxn>
                      <a:cxn ang="0">
                        <a:pos x="346" y="2917"/>
                      </a:cxn>
                      <a:cxn ang="0">
                        <a:pos x="463" y="3009"/>
                      </a:cxn>
                      <a:cxn ang="0">
                        <a:pos x="705" y="2929"/>
                      </a:cxn>
                      <a:cxn ang="0">
                        <a:pos x="885" y="2904"/>
                      </a:cxn>
                      <a:cxn ang="0">
                        <a:pos x="1053" y="3056"/>
                      </a:cxn>
                      <a:cxn ang="0">
                        <a:pos x="1344" y="3062"/>
                      </a:cxn>
                      <a:cxn ang="0">
                        <a:pos x="1671" y="2987"/>
                      </a:cxn>
                      <a:cxn ang="0">
                        <a:pos x="1905" y="2945"/>
                      </a:cxn>
                      <a:cxn ang="0">
                        <a:pos x="2200" y="2777"/>
                      </a:cxn>
                      <a:cxn ang="0">
                        <a:pos x="2285" y="2571"/>
                      </a:cxn>
                      <a:cxn ang="0">
                        <a:pos x="2364" y="2432"/>
                      </a:cxn>
                      <a:cxn ang="0">
                        <a:pos x="2469" y="2761"/>
                      </a:cxn>
                      <a:cxn ang="0">
                        <a:pos x="2602" y="3040"/>
                      </a:cxn>
                      <a:cxn ang="0">
                        <a:pos x="2645" y="2997"/>
                      </a:cxn>
                      <a:cxn ang="0">
                        <a:pos x="2661" y="2866"/>
                      </a:cxn>
                      <a:cxn ang="0">
                        <a:pos x="2689" y="2805"/>
                      </a:cxn>
                      <a:cxn ang="0">
                        <a:pos x="2786" y="2737"/>
                      </a:cxn>
                      <a:cxn ang="0">
                        <a:pos x="2845" y="2557"/>
                      </a:cxn>
                      <a:cxn ang="0">
                        <a:pos x="3053" y="2317"/>
                      </a:cxn>
                      <a:cxn ang="0">
                        <a:pos x="3152" y="1998"/>
                      </a:cxn>
                      <a:cxn ang="0">
                        <a:pos x="3156" y="1790"/>
                      </a:cxn>
                      <a:cxn ang="0">
                        <a:pos x="3231" y="1519"/>
                      </a:cxn>
                      <a:cxn ang="0">
                        <a:pos x="3263" y="1371"/>
                      </a:cxn>
                      <a:cxn ang="0">
                        <a:pos x="3368" y="1319"/>
                      </a:cxn>
                      <a:cxn ang="0">
                        <a:pos x="3534" y="1244"/>
                      </a:cxn>
                      <a:cxn ang="0">
                        <a:pos x="3558" y="1115"/>
                      </a:cxn>
                      <a:cxn ang="0">
                        <a:pos x="3507" y="1107"/>
                      </a:cxn>
                      <a:cxn ang="0">
                        <a:pos x="3435" y="1032"/>
                      </a:cxn>
                      <a:cxn ang="0">
                        <a:pos x="3334" y="960"/>
                      </a:cxn>
                      <a:cxn ang="0">
                        <a:pos x="3295" y="616"/>
                      </a:cxn>
                      <a:cxn ang="0">
                        <a:pos x="3291" y="436"/>
                      </a:cxn>
                      <a:cxn ang="0">
                        <a:pos x="3224" y="255"/>
                      </a:cxn>
                      <a:cxn ang="0">
                        <a:pos x="3097" y="121"/>
                      </a:cxn>
                      <a:cxn ang="0">
                        <a:pos x="2948" y="0"/>
                      </a:cxn>
                      <a:cxn ang="0">
                        <a:pos x="2758" y="180"/>
                      </a:cxn>
                      <a:cxn ang="0">
                        <a:pos x="2507" y="313"/>
                      </a:cxn>
                      <a:cxn ang="0">
                        <a:pos x="2075" y="212"/>
                      </a:cxn>
                      <a:cxn ang="0">
                        <a:pos x="2043" y="208"/>
                      </a:cxn>
                      <a:cxn ang="0">
                        <a:pos x="1697" y="255"/>
                      </a:cxn>
                      <a:cxn ang="0">
                        <a:pos x="1083" y="255"/>
                      </a:cxn>
                      <a:cxn ang="0">
                        <a:pos x="669" y="463"/>
                      </a:cxn>
                      <a:cxn ang="0">
                        <a:pos x="465" y="824"/>
                      </a:cxn>
                      <a:cxn ang="0">
                        <a:pos x="465" y="1472"/>
                      </a:cxn>
                      <a:cxn ang="0">
                        <a:pos x="319" y="1668"/>
                      </a:cxn>
                      <a:cxn ang="0">
                        <a:pos x="232" y="1683"/>
                      </a:cxn>
                      <a:cxn ang="0">
                        <a:pos x="200" y="1806"/>
                      </a:cxn>
                      <a:cxn ang="0">
                        <a:pos x="91" y="1994"/>
                      </a:cxn>
                      <a:cxn ang="0">
                        <a:pos x="87" y="2050"/>
                      </a:cxn>
                      <a:cxn ang="0">
                        <a:pos x="36" y="2125"/>
                      </a:cxn>
                      <a:cxn ang="0">
                        <a:pos x="4" y="2258"/>
                      </a:cxn>
                      <a:cxn ang="0">
                        <a:pos x="12" y="2341"/>
                      </a:cxn>
                      <a:cxn ang="0">
                        <a:pos x="91" y="2383"/>
                      </a:cxn>
                    </a:cxnLst>
                    <a:rect l="0" t="0" r="r" b="b"/>
                    <a:pathLst>
                      <a:path w="3570" h="3062">
                        <a:moveTo>
                          <a:pt x="91" y="2383"/>
                        </a:moveTo>
                        <a:lnTo>
                          <a:pt x="111" y="2446"/>
                        </a:lnTo>
                        <a:lnTo>
                          <a:pt x="158" y="2581"/>
                        </a:lnTo>
                        <a:lnTo>
                          <a:pt x="162" y="2589"/>
                        </a:lnTo>
                        <a:lnTo>
                          <a:pt x="188" y="2599"/>
                        </a:lnTo>
                        <a:lnTo>
                          <a:pt x="200" y="2618"/>
                        </a:lnTo>
                        <a:lnTo>
                          <a:pt x="212" y="2654"/>
                        </a:lnTo>
                        <a:lnTo>
                          <a:pt x="212" y="2686"/>
                        </a:lnTo>
                        <a:lnTo>
                          <a:pt x="178" y="2702"/>
                        </a:lnTo>
                        <a:lnTo>
                          <a:pt x="216" y="2761"/>
                        </a:lnTo>
                        <a:lnTo>
                          <a:pt x="283" y="2834"/>
                        </a:lnTo>
                        <a:lnTo>
                          <a:pt x="346" y="2917"/>
                        </a:lnTo>
                        <a:lnTo>
                          <a:pt x="366" y="2981"/>
                        </a:lnTo>
                        <a:lnTo>
                          <a:pt x="356" y="3015"/>
                        </a:lnTo>
                        <a:lnTo>
                          <a:pt x="463" y="3009"/>
                        </a:lnTo>
                        <a:lnTo>
                          <a:pt x="542" y="2967"/>
                        </a:lnTo>
                        <a:lnTo>
                          <a:pt x="637" y="2987"/>
                        </a:lnTo>
                        <a:lnTo>
                          <a:pt x="705" y="2929"/>
                        </a:lnTo>
                        <a:lnTo>
                          <a:pt x="695" y="2876"/>
                        </a:lnTo>
                        <a:lnTo>
                          <a:pt x="859" y="2840"/>
                        </a:lnTo>
                        <a:lnTo>
                          <a:pt x="885" y="2904"/>
                        </a:lnTo>
                        <a:lnTo>
                          <a:pt x="948" y="2951"/>
                        </a:lnTo>
                        <a:lnTo>
                          <a:pt x="970" y="3030"/>
                        </a:lnTo>
                        <a:lnTo>
                          <a:pt x="1053" y="3056"/>
                        </a:lnTo>
                        <a:lnTo>
                          <a:pt x="1133" y="3015"/>
                        </a:lnTo>
                        <a:lnTo>
                          <a:pt x="1303" y="3018"/>
                        </a:lnTo>
                        <a:lnTo>
                          <a:pt x="1344" y="3062"/>
                        </a:lnTo>
                        <a:lnTo>
                          <a:pt x="1497" y="3062"/>
                        </a:lnTo>
                        <a:lnTo>
                          <a:pt x="1560" y="2993"/>
                        </a:lnTo>
                        <a:lnTo>
                          <a:pt x="1671" y="2987"/>
                        </a:lnTo>
                        <a:lnTo>
                          <a:pt x="1667" y="2898"/>
                        </a:lnTo>
                        <a:lnTo>
                          <a:pt x="1750" y="2860"/>
                        </a:lnTo>
                        <a:lnTo>
                          <a:pt x="1905" y="2945"/>
                        </a:lnTo>
                        <a:lnTo>
                          <a:pt x="1968" y="3003"/>
                        </a:lnTo>
                        <a:lnTo>
                          <a:pt x="2051" y="2983"/>
                        </a:lnTo>
                        <a:lnTo>
                          <a:pt x="2200" y="2777"/>
                        </a:lnTo>
                        <a:lnTo>
                          <a:pt x="2295" y="2717"/>
                        </a:lnTo>
                        <a:lnTo>
                          <a:pt x="2285" y="2686"/>
                        </a:lnTo>
                        <a:lnTo>
                          <a:pt x="2285" y="2571"/>
                        </a:lnTo>
                        <a:lnTo>
                          <a:pt x="2237" y="2511"/>
                        </a:lnTo>
                        <a:lnTo>
                          <a:pt x="2358" y="2492"/>
                        </a:lnTo>
                        <a:lnTo>
                          <a:pt x="2364" y="2432"/>
                        </a:lnTo>
                        <a:lnTo>
                          <a:pt x="2475" y="2448"/>
                        </a:lnTo>
                        <a:lnTo>
                          <a:pt x="2453" y="2555"/>
                        </a:lnTo>
                        <a:lnTo>
                          <a:pt x="2469" y="2761"/>
                        </a:lnTo>
                        <a:lnTo>
                          <a:pt x="2542" y="2803"/>
                        </a:lnTo>
                        <a:lnTo>
                          <a:pt x="2622" y="2913"/>
                        </a:lnTo>
                        <a:lnTo>
                          <a:pt x="2602" y="3040"/>
                        </a:lnTo>
                        <a:lnTo>
                          <a:pt x="2633" y="3040"/>
                        </a:lnTo>
                        <a:lnTo>
                          <a:pt x="2645" y="3040"/>
                        </a:lnTo>
                        <a:lnTo>
                          <a:pt x="2645" y="2997"/>
                        </a:lnTo>
                        <a:lnTo>
                          <a:pt x="2661" y="2933"/>
                        </a:lnTo>
                        <a:lnTo>
                          <a:pt x="2669" y="2890"/>
                        </a:lnTo>
                        <a:lnTo>
                          <a:pt x="2661" y="2866"/>
                        </a:lnTo>
                        <a:lnTo>
                          <a:pt x="2661" y="2822"/>
                        </a:lnTo>
                        <a:lnTo>
                          <a:pt x="2677" y="2830"/>
                        </a:lnTo>
                        <a:lnTo>
                          <a:pt x="2689" y="2805"/>
                        </a:lnTo>
                        <a:lnTo>
                          <a:pt x="2717" y="2757"/>
                        </a:lnTo>
                        <a:lnTo>
                          <a:pt x="2742" y="2737"/>
                        </a:lnTo>
                        <a:lnTo>
                          <a:pt x="2786" y="2737"/>
                        </a:lnTo>
                        <a:lnTo>
                          <a:pt x="2806" y="2717"/>
                        </a:lnTo>
                        <a:lnTo>
                          <a:pt x="2826" y="2610"/>
                        </a:lnTo>
                        <a:lnTo>
                          <a:pt x="2845" y="2557"/>
                        </a:lnTo>
                        <a:lnTo>
                          <a:pt x="2984" y="2363"/>
                        </a:lnTo>
                        <a:lnTo>
                          <a:pt x="3020" y="2325"/>
                        </a:lnTo>
                        <a:lnTo>
                          <a:pt x="3053" y="2317"/>
                        </a:lnTo>
                        <a:lnTo>
                          <a:pt x="3081" y="2286"/>
                        </a:lnTo>
                        <a:lnTo>
                          <a:pt x="3152" y="2062"/>
                        </a:lnTo>
                        <a:lnTo>
                          <a:pt x="3152" y="1998"/>
                        </a:lnTo>
                        <a:lnTo>
                          <a:pt x="3140" y="1935"/>
                        </a:lnTo>
                        <a:lnTo>
                          <a:pt x="3140" y="1858"/>
                        </a:lnTo>
                        <a:lnTo>
                          <a:pt x="3156" y="1790"/>
                        </a:lnTo>
                        <a:lnTo>
                          <a:pt x="3184" y="1735"/>
                        </a:lnTo>
                        <a:lnTo>
                          <a:pt x="3220" y="1602"/>
                        </a:lnTo>
                        <a:lnTo>
                          <a:pt x="3231" y="1519"/>
                        </a:lnTo>
                        <a:lnTo>
                          <a:pt x="3231" y="1487"/>
                        </a:lnTo>
                        <a:lnTo>
                          <a:pt x="3247" y="1406"/>
                        </a:lnTo>
                        <a:lnTo>
                          <a:pt x="3263" y="1371"/>
                        </a:lnTo>
                        <a:lnTo>
                          <a:pt x="3315" y="1367"/>
                        </a:lnTo>
                        <a:lnTo>
                          <a:pt x="3350" y="1347"/>
                        </a:lnTo>
                        <a:lnTo>
                          <a:pt x="3368" y="1319"/>
                        </a:lnTo>
                        <a:lnTo>
                          <a:pt x="3451" y="1279"/>
                        </a:lnTo>
                        <a:lnTo>
                          <a:pt x="3483" y="1268"/>
                        </a:lnTo>
                        <a:lnTo>
                          <a:pt x="3534" y="1244"/>
                        </a:lnTo>
                        <a:lnTo>
                          <a:pt x="3562" y="1186"/>
                        </a:lnTo>
                        <a:lnTo>
                          <a:pt x="3570" y="1151"/>
                        </a:lnTo>
                        <a:lnTo>
                          <a:pt x="3558" y="1115"/>
                        </a:lnTo>
                        <a:lnTo>
                          <a:pt x="3538" y="1115"/>
                        </a:lnTo>
                        <a:lnTo>
                          <a:pt x="3527" y="1099"/>
                        </a:lnTo>
                        <a:lnTo>
                          <a:pt x="3507" y="1107"/>
                        </a:lnTo>
                        <a:lnTo>
                          <a:pt x="3491" y="1060"/>
                        </a:lnTo>
                        <a:lnTo>
                          <a:pt x="3463" y="1036"/>
                        </a:lnTo>
                        <a:lnTo>
                          <a:pt x="3435" y="1032"/>
                        </a:lnTo>
                        <a:lnTo>
                          <a:pt x="3376" y="1008"/>
                        </a:lnTo>
                        <a:lnTo>
                          <a:pt x="3354" y="988"/>
                        </a:lnTo>
                        <a:lnTo>
                          <a:pt x="3334" y="960"/>
                        </a:lnTo>
                        <a:lnTo>
                          <a:pt x="3307" y="840"/>
                        </a:lnTo>
                        <a:lnTo>
                          <a:pt x="3295" y="749"/>
                        </a:lnTo>
                        <a:lnTo>
                          <a:pt x="3295" y="616"/>
                        </a:lnTo>
                        <a:lnTo>
                          <a:pt x="3291" y="459"/>
                        </a:lnTo>
                        <a:lnTo>
                          <a:pt x="3303" y="463"/>
                        </a:lnTo>
                        <a:lnTo>
                          <a:pt x="3291" y="436"/>
                        </a:lnTo>
                        <a:lnTo>
                          <a:pt x="3231" y="368"/>
                        </a:lnTo>
                        <a:lnTo>
                          <a:pt x="3228" y="317"/>
                        </a:lnTo>
                        <a:lnTo>
                          <a:pt x="3224" y="255"/>
                        </a:lnTo>
                        <a:lnTo>
                          <a:pt x="3180" y="192"/>
                        </a:lnTo>
                        <a:lnTo>
                          <a:pt x="3140" y="172"/>
                        </a:lnTo>
                        <a:lnTo>
                          <a:pt x="3097" y="121"/>
                        </a:lnTo>
                        <a:lnTo>
                          <a:pt x="3053" y="97"/>
                        </a:lnTo>
                        <a:lnTo>
                          <a:pt x="2996" y="73"/>
                        </a:lnTo>
                        <a:lnTo>
                          <a:pt x="2948" y="0"/>
                        </a:lnTo>
                        <a:lnTo>
                          <a:pt x="2861" y="77"/>
                        </a:lnTo>
                        <a:lnTo>
                          <a:pt x="2806" y="57"/>
                        </a:lnTo>
                        <a:lnTo>
                          <a:pt x="2758" y="180"/>
                        </a:lnTo>
                        <a:lnTo>
                          <a:pt x="2645" y="208"/>
                        </a:lnTo>
                        <a:lnTo>
                          <a:pt x="2614" y="305"/>
                        </a:lnTo>
                        <a:lnTo>
                          <a:pt x="2507" y="313"/>
                        </a:lnTo>
                        <a:lnTo>
                          <a:pt x="2435" y="261"/>
                        </a:lnTo>
                        <a:lnTo>
                          <a:pt x="2055" y="255"/>
                        </a:lnTo>
                        <a:lnTo>
                          <a:pt x="2075" y="212"/>
                        </a:lnTo>
                        <a:lnTo>
                          <a:pt x="2063" y="212"/>
                        </a:lnTo>
                        <a:lnTo>
                          <a:pt x="2055" y="208"/>
                        </a:lnTo>
                        <a:lnTo>
                          <a:pt x="2043" y="208"/>
                        </a:lnTo>
                        <a:lnTo>
                          <a:pt x="2016" y="255"/>
                        </a:lnTo>
                        <a:lnTo>
                          <a:pt x="1905" y="255"/>
                        </a:lnTo>
                        <a:lnTo>
                          <a:pt x="1697" y="255"/>
                        </a:lnTo>
                        <a:lnTo>
                          <a:pt x="1491" y="255"/>
                        </a:lnTo>
                        <a:lnTo>
                          <a:pt x="1283" y="255"/>
                        </a:lnTo>
                        <a:lnTo>
                          <a:pt x="1083" y="255"/>
                        </a:lnTo>
                        <a:lnTo>
                          <a:pt x="877" y="255"/>
                        </a:lnTo>
                        <a:lnTo>
                          <a:pt x="669" y="255"/>
                        </a:lnTo>
                        <a:lnTo>
                          <a:pt x="669" y="463"/>
                        </a:lnTo>
                        <a:lnTo>
                          <a:pt x="669" y="695"/>
                        </a:lnTo>
                        <a:lnTo>
                          <a:pt x="465" y="695"/>
                        </a:lnTo>
                        <a:lnTo>
                          <a:pt x="465" y="824"/>
                        </a:lnTo>
                        <a:lnTo>
                          <a:pt x="465" y="1044"/>
                        </a:lnTo>
                        <a:lnTo>
                          <a:pt x="465" y="1256"/>
                        </a:lnTo>
                        <a:lnTo>
                          <a:pt x="465" y="1472"/>
                        </a:lnTo>
                        <a:lnTo>
                          <a:pt x="457" y="1664"/>
                        </a:lnTo>
                        <a:lnTo>
                          <a:pt x="434" y="1668"/>
                        </a:lnTo>
                        <a:lnTo>
                          <a:pt x="319" y="1668"/>
                        </a:lnTo>
                        <a:lnTo>
                          <a:pt x="283" y="1672"/>
                        </a:lnTo>
                        <a:lnTo>
                          <a:pt x="236" y="1679"/>
                        </a:lnTo>
                        <a:lnTo>
                          <a:pt x="232" y="1683"/>
                        </a:lnTo>
                        <a:lnTo>
                          <a:pt x="220" y="1719"/>
                        </a:lnTo>
                        <a:lnTo>
                          <a:pt x="216" y="1763"/>
                        </a:lnTo>
                        <a:lnTo>
                          <a:pt x="200" y="1806"/>
                        </a:lnTo>
                        <a:lnTo>
                          <a:pt x="154" y="1874"/>
                        </a:lnTo>
                        <a:lnTo>
                          <a:pt x="91" y="1943"/>
                        </a:lnTo>
                        <a:lnTo>
                          <a:pt x="91" y="1994"/>
                        </a:lnTo>
                        <a:lnTo>
                          <a:pt x="95" y="2026"/>
                        </a:lnTo>
                        <a:lnTo>
                          <a:pt x="91" y="2046"/>
                        </a:lnTo>
                        <a:lnTo>
                          <a:pt x="87" y="2050"/>
                        </a:lnTo>
                        <a:lnTo>
                          <a:pt x="55" y="2070"/>
                        </a:lnTo>
                        <a:lnTo>
                          <a:pt x="43" y="2086"/>
                        </a:lnTo>
                        <a:lnTo>
                          <a:pt x="36" y="2125"/>
                        </a:lnTo>
                        <a:lnTo>
                          <a:pt x="36" y="2179"/>
                        </a:lnTo>
                        <a:lnTo>
                          <a:pt x="28" y="2214"/>
                        </a:lnTo>
                        <a:lnTo>
                          <a:pt x="4" y="2258"/>
                        </a:lnTo>
                        <a:lnTo>
                          <a:pt x="0" y="2278"/>
                        </a:lnTo>
                        <a:lnTo>
                          <a:pt x="0" y="2341"/>
                        </a:lnTo>
                        <a:lnTo>
                          <a:pt x="12" y="2341"/>
                        </a:lnTo>
                        <a:lnTo>
                          <a:pt x="32" y="2337"/>
                        </a:lnTo>
                        <a:lnTo>
                          <a:pt x="95" y="2321"/>
                        </a:lnTo>
                        <a:lnTo>
                          <a:pt x="91" y="2383"/>
                        </a:lnTo>
                        <a:close/>
                      </a:path>
                    </a:pathLst>
                  </a:custGeom>
                  <a:grpFill/>
                  <a:ln w="6350" cap="flat" cmpd="sng">
                    <a:noFill/>
                    <a:prstDash val="solid"/>
                    <a:round/>
                    <a:headEnd type="none" w="med" len="med"/>
                    <a:tailEnd type="none" w="med" len="med"/>
                  </a:ln>
                  <a:effectLst/>
                </p:spPr>
                <p:txBody>
                  <a:bodyPr/>
                  <a:lstStyle/>
                  <a:p>
                    <a:endParaRPr lang="en-GB" sz="1013" dirty="0"/>
                  </a:p>
                </p:txBody>
              </p:sp>
            </p:grpSp>
          </p:grpSp>
        </p:grpSp>
      </p:grpSp>
    </p:spTree>
    <p:extLst>
      <p:ext uri="{BB962C8B-B14F-4D97-AF65-F5344CB8AC3E}">
        <p14:creationId xmlns:p14="http://schemas.microsoft.com/office/powerpoint/2010/main" val="33613829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8" fill="hold" grpId="0" nodeType="withEffect">
                                  <p:stCondLst>
                                    <p:cond delay="1500"/>
                                  </p:stCondLst>
                                  <p:childTnLst>
                                    <p:set>
                                      <p:cBhvr>
                                        <p:cTn id="6" dur="1" fill="hold">
                                          <p:stCondLst>
                                            <p:cond delay="0"/>
                                          </p:stCondLst>
                                        </p:cTn>
                                        <p:tgtEl>
                                          <p:spTgt spid="53"/>
                                        </p:tgtEl>
                                        <p:attrNameLst>
                                          <p:attrName>style.visibility</p:attrName>
                                        </p:attrNameLst>
                                      </p:cBhvr>
                                      <p:to>
                                        <p:strVal val="visible"/>
                                      </p:to>
                                    </p:set>
                                    <p:animEffect transition="in" filter="wheel(8)">
                                      <p:cBhvr>
                                        <p:cTn id="7" dur="2000"/>
                                        <p:tgtEl>
                                          <p:spTgt spid="53"/>
                                        </p:tgtEl>
                                      </p:cBhvr>
                                    </p:animEffect>
                                  </p:childTnLst>
                                </p:cTn>
                              </p:par>
                            </p:childTnLst>
                          </p:cTn>
                        </p:par>
                        <p:par>
                          <p:cTn id="8" fill="hold">
                            <p:stCondLst>
                              <p:cond delay="3500"/>
                            </p:stCondLst>
                            <p:childTnLst>
                              <p:par>
                                <p:cTn id="9" presetID="2" presetClass="entr" presetSubtype="8" fill="hold" nodeType="afterEffect">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cBhvr additive="base">
                                        <p:cTn id="11" dur="500" fill="hold"/>
                                        <p:tgtEl>
                                          <p:spTgt spid="54"/>
                                        </p:tgtEl>
                                        <p:attrNameLst>
                                          <p:attrName>ppt_x</p:attrName>
                                        </p:attrNameLst>
                                      </p:cBhvr>
                                      <p:tavLst>
                                        <p:tav tm="0">
                                          <p:val>
                                            <p:strVal val="0-#ppt_w/2"/>
                                          </p:val>
                                        </p:tav>
                                        <p:tav tm="100000">
                                          <p:val>
                                            <p:strVal val="#ppt_x"/>
                                          </p:val>
                                        </p:tav>
                                      </p:tavLst>
                                    </p:anim>
                                    <p:anim calcmode="lin" valueType="num">
                                      <p:cBhvr additive="base">
                                        <p:cTn id="12" dur="500" fill="hold"/>
                                        <p:tgtEl>
                                          <p:spTgt spid="54"/>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500"/>
                                  </p:stCondLst>
                                  <p:childTnLst>
                                    <p:set>
                                      <p:cBhvr>
                                        <p:cTn id="14" dur="1" fill="hold">
                                          <p:stCondLst>
                                            <p:cond delay="0"/>
                                          </p:stCondLst>
                                        </p:cTn>
                                        <p:tgtEl>
                                          <p:spTgt spid="61"/>
                                        </p:tgtEl>
                                        <p:attrNameLst>
                                          <p:attrName>style.visibility</p:attrName>
                                        </p:attrNameLst>
                                      </p:cBhvr>
                                      <p:to>
                                        <p:strVal val="visible"/>
                                      </p:to>
                                    </p:set>
                                    <p:anim calcmode="lin" valueType="num">
                                      <p:cBhvr additive="base">
                                        <p:cTn id="15" dur="500" fill="hold"/>
                                        <p:tgtEl>
                                          <p:spTgt spid="61"/>
                                        </p:tgtEl>
                                        <p:attrNameLst>
                                          <p:attrName>ppt_x</p:attrName>
                                        </p:attrNameLst>
                                      </p:cBhvr>
                                      <p:tavLst>
                                        <p:tav tm="0">
                                          <p:val>
                                            <p:strVal val="0-#ppt_w/2"/>
                                          </p:val>
                                        </p:tav>
                                        <p:tav tm="100000">
                                          <p:val>
                                            <p:strVal val="#ppt_x"/>
                                          </p:val>
                                        </p:tav>
                                      </p:tavLst>
                                    </p:anim>
                                    <p:anim calcmode="lin" valueType="num">
                                      <p:cBhvr additive="base">
                                        <p:cTn id="16" dur="500" fill="hold"/>
                                        <p:tgtEl>
                                          <p:spTgt spid="61"/>
                                        </p:tgtEl>
                                        <p:attrNameLst>
                                          <p:attrName>ppt_y</p:attrName>
                                        </p:attrNameLst>
                                      </p:cBhvr>
                                      <p:tavLst>
                                        <p:tav tm="0">
                                          <p:val>
                                            <p:strVal val="#ppt_y"/>
                                          </p:val>
                                        </p:tav>
                                        <p:tav tm="100000">
                                          <p:val>
                                            <p:strVal val="#ppt_y"/>
                                          </p:val>
                                        </p:tav>
                                      </p:tavLst>
                                    </p:anim>
                                  </p:childTnLst>
                                </p:cTn>
                              </p:par>
                              <p:par>
                                <p:cTn id="17" presetID="22" presetClass="entr" presetSubtype="4" fill="hold" nodeType="withEffect">
                                  <p:stCondLst>
                                    <p:cond delay="1000"/>
                                  </p:stCondLst>
                                  <p:childTnLst>
                                    <p:set>
                                      <p:cBhvr>
                                        <p:cTn id="18" dur="1" fill="hold">
                                          <p:stCondLst>
                                            <p:cond delay="0"/>
                                          </p:stCondLst>
                                        </p:cTn>
                                        <p:tgtEl>
                                          <p:spTgt spid="62"/>
                                        </p:tgtEl>
                                        <p:attrNameLst>
                                          <p:attrName>style.visibility</p:attrName>
                                        </p:attrNameLst>
                                      </p:cBhvr>
                                      <p:to>
                                        <p:strVal val="visible"/>
                                      </p:to>
                                    </p:set>
                                    <p:animEffect transition="in" filter="wipe(down)">
                                      <p:cBhvr>
                                        <p:cTn id="19" dur="500"/>
                                        <p:tgtEl>
                                          <p:spTgt spid="62"/>
                                        </p:tgtEl>
                                      </p:cBhvr>
                                    </p:animEffect>
                                  </p:childTnLst>
                                </p:cTn>
                              </p:par>
                              <p:par>
                                <p:cTn id="20" presetID="22" presetClass="entr" presetSubtype="4" fill="hold" nodeType="withEffect">
                                  <p:stCondLst>
                                    <p:cond delay="1000"/>
                                  </p:stCondLst>
                                  <p:childTnLst>
                                    <p:set>
                                      <p:cBhvr>
                                        <p:cTn id="21" dur="1" fill="hold">
                                          <p:stCondLst>
                                            <p:cond delay="0"/>
                                          </p:stCondLst>
                                        </p:cTn>
                                        <p:tgtEl>
                                          <p:spTgt spid="65"/>
                                        </p:tgtEl>
                                        <p:attrNameLst>
                                          <p:attrName>style.visibility</p:attrName>
                                        </p:attrNameLst>
                                      </p:cBhvr>
                                      <p:to>
                                        <p:strVal val="visible"/>
                                      </p:to>
                                    </p:set>
                                    <p:animEffect transition="in" filter="wipe(down)">
                                      <p:cBhvr>
                                        <p:cTn id="22" dur="500"/>
                                        <p:tgtEl>
                                          <p:spTgt spid="65"/>
                                        </p:tgtEl>
                                      </p:cBhvr>
                                    </p:animEffect>
                                  </p:childTnLst>
                                </p:cTn>
                              </p:par>
                              <p:par>
                                <p:cTn id="23" presetID="22" presetClass="entr" presetSubtype="4" fill="hold" nodeType="withEffect">
                                  <p:stCondLst>
                                    <p:cond delay="1000"/>
                                  </p:stCondLst>
                                  <p:childTnLst>
                                    <p:set>
                                      <p:cBhvr>
                                        <p:cTn id="24" dur="1" fill="hold">
                                          <p:stCondLst>
                                            <p:cond delay="0"/>
                                          </p:stCondLst>
                                        </p:cTn>
                                        <p:tgtEl>
                                          <p:spTgt spid="68"/>
                                        </p:tgtEl>
                                        <p:attrNameLst>
                                          <p:attrName>style.visibility</p:attrName>
                                        </p:attrNameLst>
                                      </p:cBhvr>
                                      <p:to>
                                        <p:strVal val="visible"/>
                                      </p:to>
                                    </p:set>
                                    <p:animEffect transition="in" filter="wipe(down)">
                                      <p:cBhvr>
                                        <p:cTn id="25" dur="500"/>
                                        <p:tgtEl>
                                          <p:spTgt spid="68"/>
                                        </p:tgtEl>
                                      </p:cBhvr>
                                    </p:animEffect>
                                  </p:childTnLst>
                                </p:cTn>
                              </p:par>
                              <p:par>
                                <p:cTn id="26" presetID="22" presetClass="entr" presetSubtype="4" fill="hold" nodeType="withEffect">
                                  <p:stCondLst>
                                    <p:cond delay="1000"/>
                                  </p:stCondLst>
                                  <p:childTnLst>
                                    <p:set>
                                      <p:cBhvr>
                                        <p:cTn id="27" dur="1" fill="hold">
                                          <p:stCondLst>
                                            <p:cond delay="0"/>
                                          </p:stCondLst>
                                        </p:cTn>
                                        <p:tgtEl>
                                          <p:spTgt spid="71"/>
                                        </p:tgtEl>
                                        <p:attrNameLst>
                                          <p:attrName>style.visibility</p:attrName>
                                        </p:attrNameLst>
                                      </p:cBhvr>
                                      <p:to>
                                        <p:strVal val="visible"/>
                                      </p:to>
                                    </p:set>
                                    <p:animEffect transition="in" filter="wipe(down)">
                                      <p:cBhvr>
                                        <p:cTn id="28" dur="500"/>
                                        <p:tgtEl>
                                          <p:spTgt spid="71"/>
                                        </p:tgtEl>
                                      </p:cBhvr>
                                    </p:animEffect>
                                  </p:childTnLst>
                                </p:cTn>
                              </p:par>
                              <p:par>
                                <p:cTn id="29" presetID="22" presetClass="entr" presetSubtype="4" fill="hold" nodeType="withEffect">
                                  <p:stCondLst>
                                    <p:cond delay="1000"/>
                                  </p:stCondLst>
                                  <p:childTnLst>
                                    <p:set>
                                      <p:cBhvr>
                                        <p:cTn id="30" dur="1" fill="hold">
                                          <p:stCondLst>
                                            <p:cond delay="0"/>
                                          </p:stCondLst>
                                        </p:cTn>
                                        <p:tgtEl>
                                          <p:spTgt spid="74"/>
                                        </p:tgtEl>
                                        <p:attrNameLst>
                                          <p:attrName>style.visibility</p:attrName>
                                        </p:attrNameLst>
                                      </p:cBhvr>
                                      <p:to>
                                        <p:strVal val="visible"/>
                                      </p:to>
                                    </p:set>
                                    <p:animEffect transition="in" filter="wipe(down)">
                                      <p:cBhvr>
                                        <p:cTn id="31" dur="500"/>
                                        <p:tgtEl>
                                          <p:spTgt spid="74"/>
                                        </p:tgtEl>
                                      </p:cBhvr>
                                    </p:animEffect>
                                  </p:childTnLst>
                                </p:cTn>
                              </p:par>
                              <p:par>
                                <p:cTn id="32" presetID="53" presetClass="entr" presetSubtype="16" fill="hold" grpId="0" nodeType="withEffect">
                                  <p:stCondLst>
                                    <p:cond delay="1500"/>
                                  </p:stCondLst>
                                  <p:childTnLst>
                                    <p:set>
                                      <p:cBhvr>
                                        <p:cTn id="33" dur="1" fill="hold">
                                          <p:stCondLst>
                                            <p:cond delay="0"/>
                                          </p:stCondLst>
                                        </p:cTn>
                                        <p:tgtEl>
                                          <p:spTgt spid="77"/>
                                        </p:tgtEl>
                                        <p:attrNameLst>
                                          <p:attrName>style.visibility</p:attrName>
                                        </p:attrNameLst>
                                      </p:cBhvr>
                                      <p:to>
                                        <p:strVal val="visible"/>
                                      </p:to>
                                    </p:set>
                                    <p:anim calcmode="lin" valueType="num">
                                      <p:cBhvr>
                                        <p:cTn id="34" dur="500" fill="hold"/>
                                        <p:tgtEl>
                                          <p:spTgt spid="77"/>
                                        </p:tgtEl>
                                        <p:attrNameLst>
                                          <p:attrName>ppt_w</p:attrName>
                                        </p:attrNameLst>
                                      </p:cBhvr>
                                      <p:tavLst>
                                        <p:tav tm="0">
                                          <p:val>
                                            <p:fltVal val="0"/>
                                          </p:val>
                                        </p:tav>
                                        <p:tav tm="100000">
                                          <p:val>
                                            <p:strVal val="#ppt_w"/>
                                          </p:val>
                                        </p:tav>
                                      </p:tavLst>
                                    </p:anim>
                                    <p:anim calcmode="lin" valueType="num">
                                      <p:cBhvr>
                                        <p:cTn id="35" dur="500" fill="hold"/>
                                        <p:tgtEl>
                                          <p:spTgt spid="77"/>
                                        </p:tgtEl>
                                        <p:attrNameLst>
                                          <p:attrName>ppt_h</p:attrName>
                                        </p:attrNameLst>
                                      </p:cBhvr>
                                      <p:tavLst>
                                        <p:tav tm="0">
                                          <p:val>
                                            <p:fltVal val="0"/>
                                          </p:val>
                                        </p:tav>
                                        <p:tav tm="100000">
                                          <p:val>
                                            <p:strVal val="#ppt_h"/>
                                          </p:val>
                                        </p:tav>
                                      </p:tavLst>
                                    </p:anim>
                                    <p:animEffect transition="in" filter="fade">
                                      <p:cBhvr>
                                        <p:cTn id="36" dur="500"/>
                                        <p:tgtEl>
                                          <p:spTgt spid="77"/>
                                        </p:tgtEl>
                                      </p:cBhvr>
                                    </p:animEffect>
                                  </p:childTnLst>
                                </p:cTn>
                              </p:par>
                              <p:par>
                                <p:cTn id="37" presetID="53" presetClass="entr" presetSubtype="16" fill="hold" grpId="0" nodeType="withEffect">
                                  <p:stCondLst>
                                    <p:cond delay="1500"/>
                                  </p:stCondLst>
                                  <p:childTnLst>
                                    <p:set>
                                      <p:cBhvr>
                                        <p:cTn id="38" dur="1" fill="hold">
                                          <p:stCondLst>
                                            <p:cond delay="0"/>
                                          </p:stCondLst>
                                        </p:cTn>
                                        <p:tgtEl>
                                          <p:spTgt spid="78"/>
                                        </p:tgtEl>
                                        <p:attrNameLst>
                                          <p:attrName>style.visibility</p:attrName>
                                        </p:attrNameLst>
                                      </p:cBhvr>
                                      <p:to>
                                        <p:strVal val="visible"/>
                                      </p:to>
                                    </p:set>
                                    <p:anim calcmode="lin" valueType="num">
                                      <p:cBhvr>
                                        <p:cTn id="39" dur="500" fill="hold"/>
                                        <p:tgtEl>
                                          <p:spTgt spid="78"/>
                                        </p:tgtEl>
                                        <p:attrNameLst>
                                          <p:attrName>ppt_w</p:attrName>
                                        </p:attrNameLst>
                                      </p:cBhvr>
                                      <p:tavLst>
                                        <p:tav tm="0">
                                          <p:val>
                                            <p:fltVal val="0"/>
                                          </p:val>
                                        </p:tav>
                                        <p:tav tm="100000">
                                          <p:val>
                                            <p:strVal val="#ppt_w"/>
                                          </p:val>
                                        </p:tav>
                                      </p:tavLst>
                                    </p:anim>
                                    <p:anim calcmode="lin" valueType="num">
                                      <p:cBhvr>
                                        <p:cTn id="40" dur="500" fill="hold"/>
                                        <p:tgtEl>
                                          <p:spTgt spid="78"/>
                                        </p:tgtEl>
                                        <p:attrNameLst>
                                          <p:attrName>ppt_h</p:attrName>
                                        </p:attrNameLst>
                                      </p:cBhvr>
                                      <p:tavLst>
                                        <p:tav tm="0">
                                          <p:val>
                                            <p:fltVal val="0"/>
                                          </p:val>
                                        </p:tav>
                                        <p:tav tm="100000">
                                          <p:val>
                                            <p:strVal val="#ppt_h"/>
                                          </p:val>
                                        </p:tav>
                                      </p:tavLst>
                                    </p:anim>
                                    <p:animEffect transition="in" filter="fade">
                                      <p:cBhvr>
                                        <p:cTn id="41" dur="500"/>
                                        <p:tgtEl>
                                          <p:spTgt spid="78"/>
                                        </p:tgtEl>
                                      </p:cBhvr>
                                    </p:animEffect>
                                  </p:childTnLst>
                                </p:cTn>
                              </p:par>
                              <p:par>
                                <p:cTn id="42" presetID="53" presetClass="entr" presetSubtype="16" fill="hold" grpId="0" nodeType="withEffect">
                                  <p:stCondLst>
                                    <p:cond delay="1500"/>
                                  </p:stCondLst>
                                  <p:childTnLst>
                                    <p:set>
                                      <p:cBhvr>
                                        <p:cTn id="43" dur="1" fill="hold">
                                          <p:stCondLst>
                                            <p:cond delay="0"/>
                                          </p:stCondLst>
                                        </p:cTn>
                                        <p:tgtEl>
                                          <p:spTgt spid="79"/>
                                        </p:tgtEl>
                                        <p:attrNameLst>
                                          <p:attrName>style.visibility</p:attrName>
                                        </p:attrNameLst>
                                      </p:cBhvr>
                                      <p:to>
                                        <p:strVal val="visible"/>
                                      </p:to>
                                    </p:set>
                                    <p:anim calcmode="lin" valueType="num">
                                      <p:cBhvr>
                                        <p:cTn id="44" dur="500" fill="hold"/>
                                        <p:tgtEl>
                                          <p:spTgt spid="79"/>
                                        </p:tgtEl>
                                        <p:attrNameLst>
                                          <p:attrName>ppt_w</p:attrName>
                                        </p:attrNameLst>
                                      </p:cBhvr>
                                      <p:tavLst>
                                        <p:tav tm="0">
                                          <p:val>
                                            <p:fltVal val="0"/>
                                          </p:val>
                                        </p:tav>
                                        <p:tav tm="100000">
                                          <p:val>
                                            <p:strVal val="#ppt_w"/>
                                          </p:val>
                                        </p:tav>
                                      </p:tavLst>
                                    </p:anim>
                                    <p:anim calcmode="lin" valueType="num">
                                      <p:cBhvr>
                                        <p:cTn id="45" dur="500" fill="hold"/>
                                        <p:tgtEl>
                                          <p:spTgt spid="79"/>
                                        </p:tgtEl>
                                        <p:attrNameLst>
                                          <p:attrName>ppt_h</p:attrName>
                                        </p:attrNameLst>
                                      </p:cBhvr>
                                      <p:tavLst>
                                        <p:tav tm="0">
                                          <p:val>
                                            <p:fltVal val="0"/>
                                          </p:val>
                                        </p:tav>
                                        <p:tav tm="100000">
                                          <p:val>
                                            <p:strVal val="#ppt_h"/>
                                          </p:val>
                                        </p:tav>
                                      </p:tavLst>
                                    </p:anim>
                                    <p:animEffect transition="in" filter="fade">
                                      <p:cBhvr>
                                        <p:cTn id="46" dur="500"/>
                                        <p:tgtEl>
                                          <p:spTgt spid="79"/>
                                        </p:tgtEl>
                                      </p:cBhvr>
                                    </p:animEffect>
                                  </p:childTnLst>
                                </p:cTn>
                              </p:par>
                              <p:par>
                                <p:cTn id="47" presetID="53" presetClass="entr" presetSubtype="16" fill="hold" grpId="0" nodeType="withEffect">
                                  <p:stCondLst>
                                    <p:cond delay="1500"/>
                                  </p:stCondLst>
                                  <p:childTnLst>
                                    <p:set>
                                      <p:cBhvr>
                                        <p:cTn id="48" dur="1" fill="hold">
                                          <p:stCondLst>
                                            <p:cond delay="0"/>
                                          </p:stCondLst>
                                        </p:cTn>
                                        <p:tgtEl>
                                          <p:spTgt spid="80"/>
                                        </p:tgtEl>
                                        <p:attrNameLst>
                                          <p:attrName>style.visibility</p:attrName>
                                        </p:attrNameLst>
                                      </p:cBhvr>
                                      <p:to>
                                        <p:strVal val="visible"/>
                                      </p:to>
                                    </p:set>
                                    <p:anim calcmode="lin" valueType="num">
                                      <p:cBhvr>
                                        <p:cTn id="49" dur="500" fill="hold"/>
                                        <p:tgtEl>
                                          <p:spTgt spid="80"/>
                                        </p:tgtEl>
                                        <p:attrNameLst>
                                          <p:attrName>ppt_w</p:attrName>
                                        </p:attrNameLst>
                                      </p:cBhvr>
                                      <p:tavLst>
                                        <p:tav tm="0">
                                          <p:val>
                                            <p:fltVal val="0"/>
                                          </p:val>
                                        </p:tav>
                                        <p:tav tm="100000">
                                          <p:val>
                                            <p:strVal val="#ppt_w"/>
                                          </p:val>
                                        </p:tav>
                                      </p:tavLst>
                                    </p:anim>
                                    <p:anim calcmode="lin" valueType="num">
                                      <p:cBhvr>
                                        <p:cTn id="50" dur="500" fill="hold"/>
                                        <p:tgtEl>
                                          <p:spTgt spid="80"/>
                                        </p:tgtEl>
                                        <p:attrNameLst>
                                          <p:attrName>ppt_h</p:attrName>
                                        </p:attrNameLst>
                                      </p:cBhvr>
                                      <p:tavLst>
                                        <p:tav tm="0">
                                          <p:val>
                                            <p:fltVal val="0"/>
                                          </p:val>
                                        </p:tav>
                                        <p:tav tm="100000">
                                          <p:val>
                                            <p:strVal val="#ppt_h"/>
                                          </p:val>
                                        </p:tav>
                                      </p:tavLst>
                                    </p:anim>
                                    <p:animEffect transition="in" filter="fade">
                                      <p:cBhvr>
                                        <p:cTn id="51" dur="500"/>
                                        <p:tgtEl>
                                          <p:spTgt spid="80"/>
                                        </p:tgtEl>
                                      </p:cBhvr>
                                    </p:animEffect>
                                  </p:childTnLst>
                                </p:cTn>
                              </p:par>
                              <p:par>
                                <p:cTn id="52" presetID="53" presetClass="entr" presetSubtype="16" fill="hold" nodeType="withEffect">
                                  <p:stCondLst>
                                    <p:cond delay="1500"/>
                                  </p:stCondLst>
                                  <p:childTnLst>
                                    <p:set>
                                      <p:cBhvr>
                                        <p:cTn id="53" dur="1" fill="hold">
                                          <p:stCondLst>
                                            <p:cond delay="0"/>
                                          </p:stCondLst>
                                        </p:cTn>
                                        <p:tgtEl>
                                          <p:spTgt spid="81"/>
                                        </p:tgtEl>
                                        <p:attrNameLst>
                                          <p:attrName>style.visibility</p:attrName>
                                        </p:attrNameLst>
                                      </p:cBhvr>
                                      <p:to>
                                        <p:strVal val="visible"/>
                                      </p:to>
                                    </p:set>
                                    <p:anim calcmode="lin" valueType="num">
                                      <p:cBhvr>
                                        <p:cTn id="54" dur="500" fill="hold"/>
                                        <p:tgtEl>
                                          <p:spTgt spid="81"/>
                                        </p:tgtEl>
                                        <p:attrNameLst>
                                          <p:attrName>ppt_w</p:attrName>
                                        </p:attrNameLst>
                                      </p:cBhvr>
                                      <p:tavLst>
                                        <p:tav tm="0">
                                          <p:val>
                                            <p:fltVal val="0"/>
                                          </p:val>
                                        </p:tav>
                                        <p:tav tm="100000">
                                          <p:val>
                                            <p:strVal val="#ppt_w"/>
                                          </p:val>
                                        </p:tav>
                                      </p:tavLst>
                                    </p:anim>
                                    <p:anim calcmode="lin" valueType="num">
                                      <p:cBhvr>
                                        <p:cTn id="55" dur="500" fill="hold"/>
                                        <p:tgtEl>
                                          <p:spTgt spid="81"/>
                                        </p:tgtEl>
                                        <p:attrNameLst>
                                          <p:attrName>ppt_h</p:attrName>
                                        </p:attrNameLst>
                                      </p:cBhvr>
                                      <p:tavLst>
                                        <p:tav tm="0">
                                          <p:val>
                                            <p:fltVal val="0"/>
                                          </p:val>
                                        </p:tav>
                                        <p:tav tm="100000">
                                          <p:val>
                                            <p:strVal val="#ppt_h"/>
                                          </p:val>
                                        </p:tav>
                                      </p:tavLst>
                                    </p:anim>
                                    <p:animEffect transition="in" filter="fade">
                                      <p:cBhvr>
                                        <p:cTn id="56"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61" grpId="0"/>
      <p:bldP spid="77" grpId="0"/>
      <p:bldP spid="78" grpId="0"/>
      <p:bldP spid="79" grpId="0"/>
      <p:bldP spid="8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1" y="0"/>
            <a:ext cx="9144001" cy="5143500"/>
            <a:chOff x="-1" y="0"/>
            <a:chExt cx="9144001" cy="5143500"/>
          </a:xfrm>
        </p:grpSpPr>
        <p:pic>
          <p:nvPicPr>
            <p:cNvPr id="5" name="图片 4"/>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0" y="0"/>
              <a:ext cx="9144000" cy="3759200"/>
            </a:xfrm>
            <a:prstGeom prst="rect">
              <a:avLst/>
            </a:prstGeom>
          </p:spPr>
        </p:pic>
        <p:pic>
          <p:nvPicPr>
            <p:cNvPr id="2" name="图片 1"/>
            <p:cNvPicPr>
              <a:picLocks noChangeAspect="1"/>
            </p:cNvPicPr>
            <p:nvPr/>
          </p:nvPicPr>
          <p:blipFill rotWithShape="1">
            <a:blip r:embed="rId9" cstate="print">
              <a:extLst>
                <a:ext uri="{28A0092B-C50C-407E-A947-70E740481C1C}">
                  <a14:useLocalDpi xmlns:a14="http://schemas.microsoft.com/office/drawing/2010/main" val="0"/>
                </a:ext>
              </a:extLst>
            </a:blip>
            <a:srcRect l="1590" t="-2838" r="156" b="1738"/>
            <a:stretch/>
          </p:blipFill>
          <p:spPr>
            <a:xfrm>
              <a:off x="-1" y="2927718"/>
              <a:ext cx="9144000" cy="2215782"/>
            </a:xfrm>
            <a:prstGeom prst="rect">
              <a:avLst/>
            </a:prstGeom>
          </p:spPr>
        </p:pic>
      </p:grpSp>
      <p:cxnSp>
        <p:nvCxnSpPr>
          <p:cNvPr id="11" name="直接连接符 3"/>
          <p:cNvCxnSpPr>
            <a:cxnSpLocks noChangeShapeType="1"/>
          </p:cNvCxnSpPr>
          <p:nvPr>
            <p:custDataLst>
              <p:tags r:id="rId1"/>
            </p:custDataLst>
          </p:nvPr>
        </p:nvCxnSpPr>
        <p:spPr bwMode="auto">
          <a:xfrm>
            <a:off x="2304143" y="2008953"/>
            <a:ext cx="4586288" cy="0"/>
          </a:xfrm>
          <a:prstGeom prst="line">
            <a:avLst/>
          </a:prstGeom>
          <a:noFill/>
          <a:ln w="19050" algn="ctr">
            <a:solidFill>
              <a:srgbClr val="C94D4D"/>
            </a:solidFill>
            <a:miter lim="800000"/>
            <a:headEnd/>
            <a:tailEnd/>
          </a:ln>
          <a:extLst>
            <a:ext uri="{909E8E84-426E-40DD-AFC4-6F175D3DCCD1}">
              <a14:hiddenFill xmlns:a14="http://schemas.microsoft.com/office/drawing/2010/main">
                <a:noFill/>
              </a14:hiddenFill>
            </a:ext>
          </a:extLst>
        </p:spPr>
      </p:cxnSp>
      <p:cxnSp>
        <p:nvCxnSpPr>
          <p:cNvPr id="12" name="直接连接符 4"/>
          <p:cNvCxnSpPr>
            <a:cxnSpLocks noChangeShapeType="1"/>
          </p:cNvCxnSpPr>
          <p:nvPr>
            <p:custDataLst>
              <p:tags r:id="rId2"/>
            </p:custDataLst>
          </p:nvPr>
        </p:nvCxnSpPr>
        <p:spPr bwMode="auto">
          <a:xfrm>
            <a:off x="5158071" y="2075628"/>
            <a:ext cx="4004072" cy="0"/>
          </a:xfrm>
          <a:prstGeom prst="line">
            <a:avLst/>
          </a:prstGeom>
          <a:noFill/>
          <a:ln w="19050" algn="ctr">
            <a:solidFill>
              <a:srgbClr val="C94D4D"/>
            </a:solidFill>
            <a:miter lim="800000"/>
            <a:headEnd/>
            <a:tailEnd/>
          </a:ln>
          <a:extLst>
            <a:ext uri="{909E8E84-426E-40DD-AFC4-6F175D3DCCD1}">
              <a14:hiddenFill xmlns:a14="http://schemas.microsoft.com/office/drawing/2010/main">
                <a:noFill/>
              </a14:hiddenFill>
            </a:ext>
          </a:extLst>
        </p:spPr>
      </p:cxnSp>
      <p:sp>
        <p:nvSpPr>
          <p:cNvPr id="13" name="标题 5"/>
          <p:cNvSpPr txBox="1">
            <a:spLocks/>
          </p:cNvSpPr>
          <p:nvPr>
            <p:custDataLst>
              <p:tags r:id="rId3"/>
            </p:custDataLst>
          </p:nvPr>
        </p:nvSpPr>
        <p:spPr bwMode="auto">
          <a:xfrm>
            <a:off x="3375706" y="1543418"/>
            <a:ext cx="3765323" cy="465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bIns="0" anchor="b"/>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zh-CN" altLang="en-US" sz="2700" b="1" dirty="0" smtClean="0">
                <a:solidFill>
                  <a:srgbClr val="C94D4D"/>
                </a:solidFill>
                <a:latin typeface="Arial Black" panose="020B0A04020102020204" pitchFamily="34" charset="0"/>
                <a:ea typeface="微软雅黑" panose="020B0503020204020204" pitchFamily="34" charset="-122"/>
              </a:rPr>
              <a:t>单击此处添加标题内容</a:t>
            </a:r>
            <a:endParaRPr lang="zh-CN" altLang="en-US" sz="2700" b="1" dirty="0">
              <a:solidFill>
                <a:srgbClr val="C94D4D"/>
              </a:solidFill>
              <a:latin typeface="Arial Black" panose="020B0A04020102020204" pitchFamily="34" charset="0"/>
              <a:ea typeface="微软雅黑" panose="020B0503020204020204" pitchFamily="34" charset="-122"/>
            </a:endParaRPr>
          </a:p>
        </p:txBody>
      </p:sp>
      <p:sp>
        <p:nvSpPr>
          <p:cNvPr id="14" name="文本占位符 6"/>
          <p:cNvSpPr txBox="1">
            <a:spLocks/>
          </p:cNvSpPr>
          <p:nvPr>
            <p:custDataLst>
              <p:tags r:id="rId4"/>
            </p:custDataLst>
          </p:nvPr>
        </p:nvSpPr>
        <p:spPr bwMode="auto">
          <a:xfrm>
            <a:off x="5158071" y="2182896"/>
            <a:ext cx="2519986" cy="260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00000"/>
              </a:lnSpc>
              <a:spcBef>
                <a:spcPts val="1350"/>
              </a:spcBef>
              <a:buClr>
                <a:srgbClr val="C94D4D"/>
              </a:buClr>
              <a:buSzPct val="60000"/>
              <a:buNone/>
            </a:pPr>
            <a:r>
              <a:rPr lang="zh-CN" altLang="en-US" sz="1800" dirty="0" smtClean="0">
                <a:solidFill>
                  <a:srgbClr val="C94D4D"/>
                </a:solidFill>
                <a:latin typeface="Arial" panose="020B0604020202020204" pitchFamily="34" charset="0"/>
                <a:ea typeface="微软雅黑" panose="020B0503020204020204" pitchFamily="34" charset="-122"/>
              </a:rPr>
              <a:t>单击此处添加文字内容</a:t>
            </a:r>
            <a:endParaRPr lang="en-US" altLang="zh-CN" sz="1800" dirty="0">
              <a:solidFill>
                <a:srgbClr val="C94D4D"/>
              </a:solidFill>
              <a:latin typeface="Arial" panose="020B0604020202020204" pitchFamily="34" charset="0"/>
              <a:ea typeface="微软雅黑" panose="020B0503020204020204" pitchFamily="34" charset="-122"/>
            </a:endParaRPr>
          </a:p>
        </p:txBody>
      </p:sp>
      <p:sp>
        <p:nvSpPr>
          <p:cNvPr id="15" name="文本占位符 4"/>
          <p:cNvSpPr txBox="1">
            <a:spLocks/>
          </p:cNvSpPr>
          <p:nvPr>
            <p:custDataLst>
              <p:tags r:id="rId5"/>
            </p:custDataLst>
          </p:nvPr>
        </p:nvSpPr>
        <p:spPr bwMode="auto">
          <a:xfrm>
            <a:off x="2286000" y="724268"/>
            <a:ext cx="1039415" cy="187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357188"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just">
              <a:lnSpc>
                <a:spcPct val="100000"/>
              </a:lnSpc>
              <a:spcBef>
                <a:spcPts val="1350"/>
              </a:spcBef>
              <a:buClr>
                <a:srgbClr val="C94D4D"/>
              </a:buClr>
              <a:buSzPct val="60000"/>
              <a:buNone/>
            </a:pPr>
            <a:r>
              <a:rPr lang="en-US" altLang="zh-CN" sz="14925" i="1" dirty="0" smtClean="0">
                <a:solidFill>
                  <a:srgbClr val="C94D4D"/>
                </a:solidFill>
                <a:latin typeface="Arial" panose="020B0604020202020204" pitchFamily="34" charset="0"/>
                <a:ea typeface="微软雅黑" panose="020B0503020204020204" pitchFamily="34" charset="-122"/>
              </a:rPr>
              <a:t>3</a:t>
            </a:r>
            <a:endParaRPr lang="zh-CN" altLang="en-US" sz="14925" i="1" dirty="0">
              <a:solidFill>
                <a:srgbClr val="C94D4D"/>
              </a:solidFill>
              <a:latin typeface="Arial" panose="020B0604020202020204" pitchFamily="34" charset="0"/>
              <a:ea typeface="微软雅黑" panose="020B0503020204020204" pitchFamily="34" charset="-122"/>
            </a:endParaRPr>
          </a:p>
        </p:txBody>
      </p:sp>
    </p:spTree>
    <p:extLst>
      <p:ext uri="{BB962C8B-B14F-4D97-AF65-F5344CB8AC3E}">
        <p14:creationId xmlns:p14="http://schemas.microsoft.com/office/powerpoint/2010/main" val="18810099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1+#ppt_w/2"/>
                                          </p:val>
                                        </p:tav>
                                        <p:tav tm="100000">
                                          <p:val>
                                            <p:strVal val="#ppt_x"/>
                                          </p:val>
                                        </p:tav>
                                      </p:tavLst>
                                    </p:anim>
                                    <p:anim calcmode="lin" valueType="num">
                                      <p:cBhvr additive="base">
                                        <p:cTn id="12" dur="500" fill="hold"/>
                                        <p:tgtEl>
                                          <p:spTgt spid="12"/>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p:cTn id="16" dur="500" fill="hold"/>
                                        <p:tgtEl>
                                          <p:spTgt spid="15"/>
                                        </p:tgtEl>
                                        <p:attrNameLst>
                                          <p:attrName>ppt_w</p:attrName>
                                        </p:attrNameLst>
                                      </p:cBhvr>
                                      <p:tavLst>
                                        <p:tav tm="0">
                                          <p:val>
                                            <p:fltVal val="0"/>
                                          </p:val>
                                        </p:tav>
                                        <p:tav tm="100000">
                                          <p:val>
                                            <p:strVal val="#ppt_w"/>
                                          </p:val>
                                        </p:tav>
                                      </p:tavLst>
                                    </p:anim>
                                    <p:anim calcmode="lin" valueType="num">
                                      <p:cBhvr>
                                        <p:cTn id="17" dur="500" fill="hold"/>
                                        <p:tgtEl>
                                          <p:spTgt spid="15"/>
                                        </p:tgtEl>
                                        <p:attrNameLst>
                                          <p:attrName>ppt_h</p:attrName>
                                        </p:attrNameLst>
                                      </p:cBhvr>
                                      <p:tavLst>
                                        <p:tav tm="0">
                                          <p:val>
                                            <p:fltVal val="0"/>
                                          </p:val>
                                        </p:tav>
                                        <p:tav tm="100000">
                                          <p:val>
                                            <p:strVal val="#ppt_h"/>
                                          </p:val>
                                        </p:tav>
                                      </p:tavLst>
                                    </p:anim>
                                    <p:animEffect transition="in" filter="fade">
                                      <p:cBhvr>
                                        <p:cTn id="18" dur="500"/>
                                        <p:tgtEl>
                                          <p:spTgt spid="15"/>
                                        </p:tgtEl>
                                      </p:cBhvr>
                                    </p:animEffect>
                                  </p:childTnLst>
                                </p:cTn>
                              </p:par>
                            </p:childTnLst>
                          </p:cTn>
                        </p:par>
                        <p:par>
                          <p:cTn id="19" fill="hold">
                            <p:stCondLst>
                              <p:cond delay="1000"/>
                            </p:stCondLst>
                            <p:childTnLst>
                              <p:par>
                                <p:cTn id="20" presetID="10" presetClass="entr" presetSubtype="0" fill="hold" grpId="0" nodeType="afterEffect">
                                  <p:stCondLst>
                                    <p:cond delay="0"/>
                                  </p:stCondLst>
                                  <p:iterate type="lt">
                                    <p:tmPct val="14000"/>
                                  </p:iterate>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par>
                          <p:cTn id="23" fill="hold">
                            <p:stCondLst>
                              <p:cond delay="2130"/>
                            </p:stCondLst>
                            <p:childTnLst>
                              <p:par>
                                <p:cTn id="24" presetID="42" presetClass="entr" presetSubtype="0"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1000"/>
                                        <p:tgtEl>
                                          <p:spTgt spid="14"/>
                                        </p:tgtEl>
                                      </p:cBhvr>
                                    </p:animEffect>
                                    <p:anim calcmode="lin" valueType="num">
                                      <p:cBhvr>
                                        <p:cTn id="27" dur="1000" fill="hold"/>
                                        <p:tgtEl>
                                          <p:spTgt spid="14"/>
                                        </p:tgtEl>
                                        <p:attrNameLst>
                                          <p:attrName>ppt_x</p:attrName>
                                        </p:attrNameLst>
                                      </p:cBhvr>
                                      <p:tavLst>
                                        <p:tav tm="0">
                                          <p:val>
                                            <p:strVal val="#ppt_x"/>
                                          </p:val>
                                        </p:tav>
                                        <p:tav tm="100000">
                                          <p:val>
                                            <p:strVal val="#ppt_x"/>
                                          </p:val>
                                        </p:tav>
                                      </p:tavLst>
                                    </p:anim>
                                    <p:anim calcmode="lin" valueType="num">
                                      <p:cBhvr>
                                        <p:cTn id="28"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15" name="组合 14"/>
          <p:cNvGrpSpPr>
            <a:grpSpLocks/>
          </p:cNvGrpSpPr>
          <p:nvPr/>
        </p:nvGrpSpPr>
        <p:grpSpPr bwMode="auto">
          <a:xfrm>
            <a:off x="6255544" y="1714499"/>
            <a:ext cx="1777604" cy="655197"/>
            <a:chOff x="3106598" y="5073134"/>
            <a:chExt cx="2370017" cy="874379"/>
          </a:xfrm>
        </p:grpSpPr>
        <p:sp>
          <p:nvSpPr>
            <p:cNvPr id="34818" name="矩形 15"/>
            <p:cNvSpPr>
              <a:spLocks noChangeArrowheads="1"/>
            </p:cNvSpPr>
            <p:nvPr/>
          </p:nvSpPr>
          <p:spPr bwMode="auto">
            <a:xfrm>
              <a:off x="3106598" y="5073134"/>
              <a:ext cx="1936757" cy="400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pPr>
              <a:r>
                <a:rPr lang="en-US" altLang="zh-CN">
                  <a:solidFill>
                    <a:srgbClr val="3B3838"/>
                  </a:solidFill>
                  <a:latin typeface="等线" charset="0"/>
                  <a:ea typeface="宋体" panose="02010600030101010101" pitchFamily="2" charset="-122"/>
                </a:rPr>
                <a:t>CLICK ADD TITLE</a:t>
              </a:r>
              <a:endParaRPr lang="zh-CN" altLang="en-US">
                <a:solidFill>
                  <a:srgbClr val="3B3838"/>
                </a:solidFill>
                <a:latin typeface="等线" charset="0"/>
                <a:ea typeface="宋体" panose="02010600030101010101" pitchFamily="2" charset="-122"/>
              </a:endParaRPr>
            </a:p>
          </p:txBody>
        </p:sp>
        <p:sp>
          <p:nvSpPr>
            <p:cNvPr id="17" name="矩形 16"/>
            <p:cNvSpPr/>
            <p:nvPr/>
          </p:nvSpPr>
          <p:spPr>
            <a:xfrm>
              <a:off x="3106598" y="5403630"/>
              <a:ext cx="2370017" cy="543883"/>
            </a:xfrm>
            <a:prstGeom prst="rect">
              <a:avLst/>
            </a:prstGeom>
          </p:spPr>
          <p:txBody>
            <a:bodyPr>
              <a:spAutoFit/>
            </a:bodyPr>
            <a:lstStyle/>
            <a:p>
              <a:pPr>
                <a:lnSpc>
                  <a:spcPct val="130000"/>
                </a:lnSpc>
                <a:spcBef>
                  <a:spcPct val="0"/>
                </a:spcBef>
                <a:spcAft>
                  <a:spcPct val="0"/>
                </a:spcAft>
              </a:pPr>
              <a:r>
                <a:rPr lang="zh-CN" altLang="en-US" sz="788" noProof="1">
                  <a:solidFill>
                    <a:srgbClr val="E7E6E6">
                      <a:lumMod val="50000"/>
                    </a:srgbClr>
                  </a:solidFill>
                  <a:latin typeface="等线" panose="02010600030101010101" pitchFamily="2" charset="-122"/>
                  <a:ea typeface="等线" panose="02010600030101010101" pitchFamily="2" charset="-122"/>
                </a:rPr>
                <a:t>Hunan magic rain Advertising CoLtd.professional professional team</a:t>
              </a:r>
              <a:endParaRPr lang="zh-CN" altLang="en-US" sz="788" noProof="1">
                <a:solidFill>
                  <a:srgbClr val="E7E6E6">
                    <a:lumMod val="50000"/>
                  </a:srgbClr>
                </a:solidFill>
                <a:latin typeface="等线" panose="02010600030101010101" pitchFamily="2" charset="-122"/>
                <a:ea typeface="等线" charset="0"/>
              </a:endParaRPr>
            </a:p>
          </p:txBody>
        </p:sp>
      </p:grpSp>
      <p:grpSp>
        <p:nvGrpSpPr>
          <p:cNvPr id="18" name="组合 17"/>
          <p:cNvGrpSpPr>
            <a:grpSpLocks/>
          </p:cNvGrpSpPr>
          <p:nvPr/>
        </p:nvGrpSpPr>
        <p:grpSpPr bwMode="auto">
          <a:xfrm>
            <a:off x="1110854" y="1714500"/>
            <a:ext cx="1777603" cy="655197"/>
            <a:chOff x="1221767" y="2192338"/>
            <a:chExt cx="2370017" cy="874379"/>
          </a:xfrm>
        </p:grpSpPr>
        <p:sp>
          <p:nvSpPr>
            <p:cNvPr id="34821" name="矩形 18"/>
            <p:cNvSpPr>
              <a:spLocks noChangeArrowheads="1"/>
            </p:cNvSpPr>
            <p:nvPr/>
          </p:nvSpPr>
          <p:spPr bwMode="auto">
            <a:xfrm>
              <a:off x="1655026" y="2192338"/>
              <a:ext cx="1936758" cy="400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fontAlgn="base">
                <a:spcBef>
                  <a:spcPct val="0"/>
                </a:spcBef>
                <a:spcAft>
                  <a:spcPct val="0"/>
                </a:spcAft>
              </a:pPr>
              <a:r>
                <a:rPr lang="en-US" altLang="zh-CN">
                  <a:solidFill>
                    <a:srgbClr val="3B3838"/>
                  </a:solidFill>
                  <a:latin typeface="等线" charset="0"/>
                  <a:ea typeface="宋体" panose="02010600030101010101" pitchFamily="2" charset="-122"/>
                </a:rPr>
                <a:t>CLICK ADD TITLE</a:t>
              </a:r>
              <a:endParaRPr lang="zh-CN" altLang="en-US">
                <a:solidFill>
                  <a:srgbClr val="3B3838"/>
                </a:solidFill>
                <a:latin typeface="等线" charset="0"/>
                <a:ea typeface="宋体" panose="02010600030101010101" pitchFamily="2" charset="-122"/>
              </a:endParaRPr>
            </a:p>
          </p:txBody>
        </p:sp>
        <p:sp>
          <p:nvSpPr>
            <p:cNvPr id="20" name="矩形 19"/>
            <p:cNvSpPr/>
            <p:nvPr/>
          </p:nvSpPr>
          <p:spPr>
            <a:xfrm>
              <a:off x="1221767" y="2522834"/>
              <a:ext cx="2370017" cy="543883"/>
            </a:xfrm>
            <a:prstGeom prst="rect">
              <a:avLst/>
            </a:prstGeom>
          </p:spPr>
          <p:txBody>
            <a:bodyPr>
              <a:spAutoFit/>
            </a:bodyPr>
            <a:lstStyle/>
            <a:p>
              <a:pPr algn="r">
                <a:lnSpc>
                  <a:spcPct val="130000"/>
                </a:lnSpc>
                <a:spcBef>
                  <a:spcPct val="0"/>
                </a:spcBef>
                <a:spcAft>
                  <a:spcPct val="0"/>
                </a:spcAft>
              </a:pPr>
              <a:r>
                <a:rPr lang="zh-CN" altLang="en-US" sz="788" noProof="1">
                  <a:solidFill>
                    <a:srgbClr val="E7E6E6">
                      <a:lumMod val="50000"/>
                    </a:srgbClr>
                  </a:solidFill>
                  <a:latin typeface="等线" panose="02010600030101010101" pitchFamily="2" charset="-122"/>
                  <a:ea typeface="等线" panose="02010600030101010101" pitchFamily="2" charset="-122"/>
                </a:rPr>
                <a:t>Hunan magic rain Advertising CoLtd.professional professional team</a:t>
              </a:r>
              <a:endParaRPr lang="zh-CN" altLang="en-US" sz="788" noProof="1">
                <a:solidFill>
                  <a:srgbClr val="E7E6E6">
                    <a:lumMod val="50000"/>
                  </a:srgbClr>
                </a:solidFill>
                <a:latin typeface="等线" panose="02010600030101010101" pitchFamily="2" charset="-122"/>
                <a:ea typeface="等线" charset="0"/>
              </a:endParaRPr>
            </a:p>
          </p:txBody>
        </p:sp>
      </p:grpSp>
      <p:grpSp>
        <p:nvGrpSpPr>
          <p:cNvPr id="21" name="组合 20"/>
          <p:cNvGrpSpPr>
            <a:grpSpLocks/>
          </p:cNvGrpSpPr>
          <p:nvPr/>
        </p:nvGrpSpPr>
        <p:grpSpPr bwMode="auto">
          <a:xfrm>
            <a:off x="6255544" y="3688555"/>
            <a:ext cx="1777604" cy="655197"/>
            <a:chOff x="3106598" y="5073134"/>
            <a:chExt cx="2370017" cy="874379"/>
          </a:xfrm>
        </p:grpSpPr>
        <p:sp>
          <p:nvSpPr>
            <p:cNvPr id="34824" name="矩形 21"/>
            <p:cNvSpPr>
              <a:spLocks noChangeArrowheads="1"/>
            </p:cNvSpPr>
            <p:nvPr/>
          </p:nvSpPr>
          <p:spPr bwMode="auto">
            <a:xfrm>
              <a:off x="3106598" y="5073134"/>
              <a:ext cx="1936757" cy="400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pPr>
              <a:r>
                <a:rPr lang="en-US" altLang="zh-CN">
                  <a:solidFill>
                    <a:srgbClr val="3B3838"/>
                  </a:solidFill>
                  <a:latin typeface="等线" charset="0"/>
                  <a:ea typeface="宋体" panose="02010600030101010101" pitchFamily="2" charset="-122"/>
                </a:rPr>
                <a:t>CLICK ADD TITLE</a:t>
              </a:r>
              <a:endParaRPr lang="zh-CN" altLang="en-US">
                <a:solidFill>
                  <a:srgbClr val="3B3838"/>
                </a:solidFill>
                <a:latin typeface="等线" charset="0"/>
                <a:ea typeface="宋体" panose="02010600030101010101" pitchFamily="2" charset="-122"/>
              </a:endParaRPr>
            </a:p>
          </p:txBody>
        </p:sp>
        <p:sp>
          <p:nvSpPr>
            <p:cNvPr id="23" name="矩形 22"/>
            <p:cNvSpPr/>
            <p:nvPr/>
          </p:nvSpPr>
          <p:spPr>
            <a:xfrm>
              <a:off x="3106598" y="5403630"/>
              <a:ext cx="2370017" cy="543883"/>
            </a:xfrm>
            <a:prstGeom prst="rect">
              <a:avLst/>
            </a:prstGeom>
          </p:spPr>
          <p:txBody>
            <a:bodyPr>
              <a:spAutoFit/>
            </a:bodyPr>
            <a:lstStyle/>
            <a:p>
              <a:pPr>
                <a:lnSpc>
                  <a:spcPct val="130000"/>
                </a:lnSpc>
                <a:spcBef>
                  <a:spcPct val="0"/>
                </a:spcBef>
                <a:spcAft>
                  <a:spcPct val="0"/>
                </a:spcAft>
              </a:pPr>
              <a:r>
                <a:rPr lang="zh-CN" altLang="en-US" sz="788" noProof="1">
                  <a:solidFill>
                    <a:srgbClr val="E7E6E6">
                      <a:lumMod val="50000"/>
                    </a:srgbClr>
                  </a:solidFill>
                  <a:latin typeface="等线" panose="02010600030101010101" pitchFamily="2" charset="-122"/>
                  <a:ea typeface="等线" panose="02010600030101010101" pitchFamily="2" charset="-122"/>
                </a:rPr>
                <a:t>Hunan magic rain Advertising CoLtd.professional professional team</a:t>
              </a:r>
              <a:endParaRPr lang="zh-CN" altLang="en-US" sz="788" noProof="1">
                <a:solidFill>
                  <a:srgbClr val="E7E6E6">
                    <a:lumMod val="50000"/>
                  </a:srgbClr>
                </a:solidFill>
                <a:latin typeface="等线" panose="02010600030101010101" pitchFamily="2" charset="-122"/>
                <a:ea typeface="等线" charset="0"/>
              </a:endParaRPr>
            </a:p>
          </p:txBody>
        </p:sp>
      </p:grpSp>
      <p:grpSp>
        <p:nvGrpSpPr>
          <p:cNvPr id="24" name="组合 23"/>
          <p:cNvGrpSpPr>
            <a:grpSpLocks/>
          </p:cNvGrpSpPr>
          <p:nvPr/>
        </p:nvGrpSpPr>
        <p:grpSpPr bwMode="auto">
          <a:xfrm>
            <a:off x="1110854" y="3688556"/>
            <a:ext cx="1777603" cy="655197"/>
            <a:chOff x="1221767" y="2192338"/>
            <a:chExt cx="2370017" cy="874379"/>
          </a:xfrm>
        </p:grpSpPr>
        <p:sp>
          <p:nvSpPr>
            <p:cNvPr id="34827" name="矩形 24"/>
            <p:cNvSpPr>
              <a:spLocks noChangeArrowheads="1"/>
            </p:cNvSpPr>
            <p:nvPr/>
          </p:nvSpPr>
          <p:spPr bwMode="auto">
            <a:xfrm>
              <a:off x="1655026" y="2192338"/>
              <a:ext cx="1936758" cy="400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fontAlgn="base">
                <a:spcBef>
                  <a:spcPct val="0"/>
                </a:spcBef>
                <a:spcAft>
                  <a:spcPct val="0"/>
                </a:spcAft>
              </a:pPr>
              <a:r>
                <a:rPr lang="en-US" altLang="zh-CN">
                  <a:solidFill>
                    <a:srgbClr val="3B3838"/>
                  </a:solidFill>
                  <a:latin typeface="等线" charset="0"/>
                  <a:ea typeface="宋体" panose="02010600030101010101" pitchFamily="2" charset="-122"/>
                </a:rPr>
                <a:t>CLICK ADD TITLE</a:t>
              </a:r>
              <a:endParaRPr lang="zh-CN" altLang="en-US">
                <a:solidFill>
                  <a:srgbClr val="3B3838"/>
                </a:solidFill>
                <a:latin typeface="等线" charset="0"/>
                <a:ea typeface="宋体" panose="02010600030101010101" pitchFamily="2" charset="-122"/>
              </a:endParaRPr>
            </a:p>
          </p:txBody>
        </p:sp>
        <p:sp>
          <p:nvSpPr>
            <p:cNvPr id="26" name="矩形 25"/>
            <p:cNvSpPr/>
            <p:nvPr/>
          </p:nvSpPr>
          <p:spPr>
            <a:xfrm>
              <a:off x="1221767" y="2522834"/>
              <a:ext cx="2370017" cy="543883"/>
            </a:xfrm>
            <a:prstGeom prst="rect">
              <a:avLst/>
            </a:prstGeom>
          </p:spPr>
          <p:txBody>
            <a:bodyPr>
              <a:spAutoFit/>
            </a:bodyPr>
            <a:lstStyle/>
            <a:p>
              <a:pPr algn="r">
                <a:lnSpc>
                  <a:spcPct val="130000"/>
                </a:lnSpc>
                <a:spcBef>
                  <a:spcPct val="0"/>
                </a:spcBef>
                <a:spcAft>
                  <a:spcPct val="0"/>
                </a:spcAft>
              </a:pPr>
              <a:r>
                <a:rPr lang="zh-CN" altLang="en-US" sz="788" noProof="1">
                  <a:solidFill>
                    <a:srgbClr val="E7E6E6">
                      <a:lumMod val="50000"/>
                    </a:srgbClr>
                  </a:solidFill>
                  <a:latin typeface="等线" panose="02010600030101010101" pitchFamily="2" charset="-122"/>
                  <a:ea typeface="等线" panose="02010600030101010101" pitchFamily="2" charset="-122"/>
                </a:rPr>
                <a:t>Hunan magic rain Advertising CoLtd.professional professional team</a:t>
              </a:r>
              <a:endParaRPr lang="zh-CN" altLang="en-US" sz="788" noProof="1">
                <a:solidFill>
                  <a:srgbClr val="E7E6E6">
                    <a:lumMod val="50000"/>
                  </a:srgbClr>
                </a:solidFill>
                <a:latin typeface="等线" panose="02010600030101010101" pitchFamily="2" charset="-122"/>
                <a:ea typeface="等线" charset="0"/>
              </a:endParaRPr>
            </a:p>
          </p:txBody>
        </p:sp>
      </p:grpSp>
      <p:grpSp>
        <p:nvGrpSpPr>
          <p:cNvPr id="2" name="组合 1"/>
          <p:cNvGrpSpPr>
            <a:grpSpLocks/>
          </p:cNvGrpSpPr>
          <p:nvPr/>
        </p:nvGrpSpPr>
        <p:grpSpPr bwMode="auto">
          <a:xfrm>
            <a:off x="3286125" y="2416969"/>
            <a:ext cx="958454" cy="1072754"/>
            <a:chOff x="4381501" y="3222147"/>
            <a:chExt cx="1277787" cy="1431447"/>
          </a:xfrm>
        </p:grpSpPr>
        <p:sp>
          <p:nvSpPr>
            <p:cNvPr id="12" name="Freeform 7"/>
            <p:cNvSpPr/>
            <p:nvPr/>
          </p:nvSpPr>
          <p:spPr bwMode="auto">
            <a:xfrm>
              <a:off x="4381501" y="3222147"/>
              <a:ext cx="1277787" cy="1431447"/>
            </a:xfrm>
            <a:custGeom>
              <a:avLst/>
              <a:gdLst>
                <a:gd name="T0" fmla="*/ 83 w 83"/>
                <a:gd name="T1" fmla="*/ 32 h 93"/>
                <a:gd name="T2" fmla="*/ 35 w 83"/>
                <a:gd name="T3" fmla="*/ 0 h 93"/>
                <a:gd name="T4" fmla="*/ 35 w 83"/>
                <a:gd name="T5" fmla="*/ 93 h 93"/>
                <a:gd name="T6" fmla="*/ 83 w 83"/>
                <a:gd name="T7" fmla="*/ 62 h 93"/>
                <a:gd name="T8" fmla="*/ 80 w 83"/>
                <a:gd name="T9" fmla="*/ 47 h 93"/>
                <a:gd name="T10" fmla="*/ 83 w 83"/>
                <a:gd name="T11" fmla="*/ 32 h 93"/>
              </a:gdLst>
              <a:ahLst/>
              <a:cxnLst>
                <a:cxn ang="0">
                  <a:pos x="T0" y="T1"/>
                </a:cxn>
                <a:cxn ang="0">
                  <a:pos x="T2" y="T3"/>
                </a:cxn>
                <a:cxn ang="0">
                  <a:pos x="T4" y="T5"/>
                </a:cxn>
                <a:cxn ang="0">
                  <a:pos x="T6" y="T7"/>
                </a:cxn>
                <a:cxn ang="0">
                  <a:pos x="T8" y="T9"/>
                </a:cxn>
                <a:cxn ang="0">
                  <a:pos x="T10" y="T11"/>
                </a:cxn>
              </a:cxnLst>
              <a:rect l="0" t="0" r="r" b="b"/>
              <a:pathLst>
                <a:path w="83" h="93">
                  <a:moveTo>
                    <a:pt x="83" y="32"/>
                  </a:moveTo>
                  <a:cubicBezTo>
                    <a:pt x="65" y="25"/>
                    <a:pt x="43" y="23"/>
                    <a:pt x="35" y="0"/>
                  </a:cubicBezTo>
                  <a:cubicBezTo>
                    <a:pt x="0" y="42"/>
                    <a:pt x="0" y="59"/>
                    <a:pt x="35" y="93"/>
                  </a:cubicBezTo>
                  <a:cubicBezTo>
                    <a:pt x="44" y="70"/>
                    <a:pt x="65" y="69"/>
                    <a:pt x="83" y="62"/>
                  </a:cubicBezTo>
                  <a:cubicBezTo>
                    <a:pt x="81" y="58"/>
                    <a:pt x="80" y="52"/>
                    <a:pt x="80" y="47"/>
                  </a:cubicBezTo>
                  <a:cubicBezTo>
                    <a:pt x="80" y="41"/>
                    <a:pt x="81" y="36"/>
                    <a:pt x="83" y="32"/>
                  </a:cubicBezTo>
                  <a:close/>
                </a:path>
              </a:pathLst>
            </a:custGeom>
            <a:gradFill>
              <a:gsLst>
                <a:gs pos="0">
                  <a:srgbClr val="0076CF"/>
                </a:gs>
                <a:gs pos="100000">
                  <a:srgbClr val="1CCCF8"/>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zh-CN" altLang="en-US">
                <a:solidFill>
                  <a:srgbClr val="FFFFFF"/>
                </a:solidFill>
                <a:latin typeface="等线"/>
                <a:ea typeface="宋体" panose="02010600030101010101" pitchFamily="2" charset="-122"/>
              </a:endParaRPr>
            </a:p>
          </p:txBody>
        </p:sp>
        <p:sp>
          <p:nvSpPr>
            <p:cNvPr id="34831" name="Freeform 157"/>
            <p:cNvSpPr>
              <a:spLocks noChangeAspect="1" noEditPoints="1" noChangeArrowheads="1"/>
            </p:cNvSpPr>
            <p:nvPr/>
          </p:nvSpPr>
          <p:spPr bwMode="auto">
            <a:xfrm>
              <a:off x="4885015" y="3781094"/>
              <a:ext cx="270757" cy="298723"/>
            </a:xfrm>
            <a:custGeom>
              <a:avLst/>
              <a:gdLst>
                <a:gd name="T0" fmla="*/ 25 w 99"/>
                <a:gd name="T1" fmla="*/ 58 h 109"/>
                <a:gd name="T2" fmla="*/ 15 w 99"/>
                <a:gd name="T3" fmla="*/ 61 h 109"/>
                <a:gd name="T4" fmla="*/ 51 w 99"/>
                <a:gd name="T5" fmla="*/ 55 h 109"/>
                <a:gd name="T6" fmla="*/ 63 w 99"/>
                <a:gd name="T7" fmla="*/ 46 h 109"/>
                <a:gd name="T8" fmla="*/ 56 w 99"/>
                <a:gd name="T9" fmla="*/ 59 h 109"/>
                <a:gd name="T10" fmla="*/ 51 w 99"/>
                <a:gd name="T11" fmla="*/ 67 h 109"/>
                <a:gd name="T12" fmla="*/ 46 w 99"/>
                <a:gd name="T13" fmla="*/ 57 h 109"/>
                <a:gd name="T14" fmla="*/ 38 w 99"/>
                <a:gd name="T15" fmla="*/ 37 h 109"/>
                <a:gd name="T16" fmla="*/ 51 w 99"/>
                <a:gd name="T17" fmla="*/ 55 h 109"/>
                <a:gd name="T18" fmla="*/ 42 w 99"/>
                <a:gd name="T19" fmla="*/ 33 h 109"/>
                <a:gd name="T20" fmla="*/ 42 w 99"/>
                <a:gd name="T21" fmla="*/ 0 h 109"/>
                <a:gd name="T22" fmla="*/ 15 w 99"/>
                <a:gd name="T23" fmla="*/ 25 h 109"/>
                <a:gd name="T24" fmla="*/ 15 w 99"/>
                <a:gd name="T25" fmla="*/ 94 h 109"/>
                <a:gd name="T26" fmla="*/ 84 w 99"/>
                <a:gd name="T27" fmla="*/ 94 h 109"/>
                <a:gd name="T28" fmla="*/ 97 w 99"/>
                <a:gd name="T29" fmla="*/ 73 h 109"/>
                <a:gd name="T30" fmla="*/ 85 w 99"/>
                <a:gd name="T31" fmla="*/ 71 h 109"/>
                <a:gd name="T32" fmla="*/ 49 w 99"/>
                <a:gd name="T33" fmla="*/ 97 h 109"/>
                <a:gd name="T34" fmla="*/ 12 w 99"/>
                <a:gd name="T35" fmla="*/ 60 h 109"/>
                <a:gd name="T36" fmla="*/ 42 w 99"/>
                <a:gd name="T37" fmla="*/ 22 h 109"/>
                <a:gd name="T38" fmla="*/ 85 w 99"/>
                <a:gd name="T39" fmla="*/ 47 h 109"/>
                <a:gd name="T40" fmla="*/ 95 w 99"/>
                <a:gd name="T41" fmla="*/ 41 h 109"/>
                <a:gd name="T42" fmla="*/ 98 w 99"/>
                <a:gd name="T43" fmla="*/ 53 h 109"/>
                <a:gd name="T44" fmla="*/ 87 w 99"/>
                <a:gd name="T45" fmla="*/ 56 h 109"/>
                <a:gd name="T46" fmla="*/ 87 w 99"/>
                <a:gd name="T47" fmla="*/ 67 h 109"/>
                <a:gd name="T48" fmla="*/ 87 w 99"/>
                <a:gd name="T49" fmla="*/ 59 h 109"/>
                <a:gd name="T50" fmla="*/ 99 w 99"/>
                <a:gd name="T51" fmla="*/ 57 h 109"/>
                <a:gd name="T52" fmla="*/ 99 w 99"/>
                <a:gd name="T53" fmla="*/ 60 h 109"/>
                <a:gd name="T54" fmla="*/ 97 w 99"/>
                <a:gd name="T55" fmla="*/ 71 h 109"/>
                <a:gd name="T56" fmla="*/ 87 w 99"/>
                <a:gd name="T57" fmla="*/ 67 h 109"/>
                <a:gd name="T58" fmla="*/ 80 w 99"/>
                <a:gd name="T59" fmla="*/ 37 h 109"/>
                <a:gd name="T60" fmla="*/ 88 w 99"/>
                <a:gd name="T61" fmla="*/ 28 h 109"/>
                <a:gd name="T62" fmla="*/ 94 w 99"/>
                <a:gd name="T63" fmla="*/ 38 h 109"/>
                <a:gd name="T64" fmla="*/ 84 w 99"/>
                <a:gd name="T65" fmla="*/ 44 h 109"/>
                <a:gd name="T66" fmla="*/ 77 w 99"/>
                <a:gd name="T67" fmla="*/ 34 h 109"/>
                <a:gd name="T68" fmla="*/ 71 w 99"/>
                <a:gd name="T69" fmla="*/ 28 h 109"/>
                <a:gd name="T70" fmla="*/ 76 w 99"/>
                <a:gd name="T71" fmla="*/ 18 h 109"/>
                <a:gd name="T72" fmla="*/ 84 w 99"/>
                <a:gd name="T73" fmla="*/ 25 h 109"/>
                <a:gd name="T74" fmla="*/ 86 w 99"/>
                <a:gd name="T75" fmla="*/ 27 h 109"/>
                <a:gd name="T76" fmla="*/ 50 w 99"/>
                <a:gd name="T77" fmla="*/ 93 h 109"/>
                <a:gd name="T78" fmla="*/ 53 w 99"/>
                <a:gd name="T79" fmla="*/ 83 h 109"/>
                <a:gd name="T80" fmla="*/ 50 w 99"/>
                <a:gd name="T81" fmla="*/ 93 h 109"/>
                <a:gd name="T82" fmla="*/ 67 w 99"/>
                <a:gd name="T83" fmla="*/ 76 h 109"/>
                <a:gd name="T84" fmla="*/ 77 w 99"/>
                <a:gd name="T85" fmla="*/ 81 h 109"/>
                <a:gd name="T86" fmla="*/ 25 w 99"/>
                <a:gd name="T87" fmla="*/ 83 h 109"/>
                <a:gd name="T88" fmla="*/ 34 w 99"/>
                <a:gd name="T89" fmla="*/ 78 h 109"/>
                <a:gd name="T90" fmla="*/ 25 w 99"/>
                <a:gd name="T91" fmla="*/ 83 h 109"/>
                <a:gd name="T92" fmla="*/ 33 w 99"/>
                <a:gd name="T93" fmla="*/ 40 h 109"/>
                <a:gd name="T94" fmla="*/ 23 w 99"/>
                <a:gd name="T95" fmla="*/ 36 h 109"/>
                <a:gd name="T96" fmla="*/ 75 w 99"/>
                <a:gd name="T97" fmla="*/ 34 h 109"/>
                <a:gd name="T98" fmla="*/ 66 w 99"/>
                <a:gd name="T99" fmla="*/ 39 h 109"/>
                <a:gd name="T100" fmla="*/ 75 w 99"/>
                <a:gd name="T101" fmla="*/ 34 h 109"/>
                <a:gd name="T102" fmla="*/ 75 w 99"/>
                <a:gd name="T103" fmla="*/ 59 h 109"/>
                <a:gd name="T104" fmla="*/ 85 w 99"/>
                <a:gd name="T105" fmla="*/ 5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9" h="109">
                  <a:moveTo>
                    <a:pt x="15" y="58"/>
                  </a:moveTo>
                  <a:cubicBezTo>
                    <a:pt x="25" y="58"/>
                    <a:pt x="25" y="58"/>
                    <a:pt x="25" y="58"/>
                  </a:cubicBezTo>
                  <a:cubicBezTo>
                    <a:pt x="25" y="61"/>
                    <a:pt x="25" y="61"/>
                    <a:pt x="25" y="61"/>
                  </a:cubicBezTo>
                  <a:cubicBezTo>
                    <a:pt x="15" y="61"/>
                    <a:pt x="15" y="61"/>
                    <a:pt x="15" y="61"/>
                  </a:cubicBezTo>
                  <a:cubicBezTo>
                    <a:pt x="15" y="58"/>
                    <a:pt x="15" y="58"/>
                    <a:pt x="15" y="58"/>
                  </a:cubicBezTo>
                  <a:close/>
                  <a:moveTo>
                    <a:pt x="51" y="55"/>
                  </a:moveTo>
                  <a:cubicBezTo>
                    <a:pt x="52" y="55"/>
                    <a:pt x="52" y="55"/>
                    <a:pt x="53" y="55"/>
                  </a:cubicBezTo>
                  <a:cubicBezTo>
                    <a:pt x="56" y="52"/>
                    <a:pt x="60" y="48"/>
                    <a:pt x="63" y="46"/>
                  </a:cubicBezTo>
                  <a:cubicBezTo>
                    <a:pt x="64" y="46"/>
                    <a:pt x="65" y="47"/>
                    <a:pt x="66" y="48"/>
                  </a:cubicBezTo>
                  <a:cubicBezTo>
                    <a:pt x="63" y="53"/>
                    <a:pt x="60" y="56"/>
                    <a:pt x="56" y="59"/>
                  </a:cubicBezTo>
                  <a:cubicBezTo>
                    <a:pt x="57" y="60"/>
                    <a:pt x="57" y="60"/>
                    <a:pt x="57" y="61"/>
                  </a:cubicBezTo>
                  <a:cubicBezTo>
                    <a:pt x="57" y="64"/>
                    <a:pt x="54" y="67"/>
                    <a:pt x="51" y="67"/>
                  </a:cubicBezTo>
                  <a:cubicBezTo>
                    <a:pt x="47" y="67"/>
                    <a:pt x="45" y="64"/>
                    <a:pt x="45" y="61"/>
                  </a:cubicBezTo>
                  <a:cubicBezTo>
                    <a:pt x="45" y="59"/>
                    <a:pt x="45" y="58"/>
                    <a:pt x="46" y="57"/>
                  </a:cubicBezTo>
                  <a:cubicBezTo>
                    <a:pt x="41" y="51"/>
                    <a:pt x="38" y="45"/>
                    <a:pt x="35" y="38"/>
                  </a:cubicBezTo>
                  <a:cubicBezTo>
                    <a:pt x="36" y="38"/>
                    <a:pt x="37" y="37"/>
                    <a:pt x="38" y="37"/>
                  </a:cubicBezTo>
                  <a:cubicBezTo>
                    <a:pt x="42" y="42"/>
                    <a:pt x="46" y="49"/>
                    <a:pt x="49" y="55"/>
                  </a:cubicBezTo>
                  <a:cubicBezTo>
                    <a:pt x="49" y="55"/>
                    <a:pt x="50" y="55"/>
                    <a:pt x="51" y="55"/>
                  </a:cubicBezTo>
                  <a:close/>
                  <a:moveTo>
                    <a:pt x="42" y="22"/>
                  </a:moveTo>
                  <a:cubicBezTo>
                    <a:pt x="42" y="33"/>
                    <a:pt x="42" y="33"/>
                    <a:pt x="42" y="33"/>
                  </a:cubicBezTo>
                  <a:cubicBezTo>
                    <a:pt x="70" y="17"/>
                    <a:pt x="70" y="17"/>
                    <a:pt x="70" y="17"/>
                  </a:cubicBezTo>
                  <a:cubicBezTo>
                    <a:pt x="42" y="0"/>
                    <a:pt x="42" y="0"/>
                    <a:pt x="42" y="0"/>
                  </a:cubicBezTo>
                  <a:cubicBezTo>
                    <a:pt x="42" y="11"/>
                    <a:pt x="42" y="11"/>
                    <a:pt x="42" y="11"/>
                  </a:cubicBezTo>
                  <a:cubicBezTo>
                    <a:pt x="32" y="12"/>
                    <a:pt x="22" y="17"/>
                    <a:pt x="15" y="25"/>
                  </a:cubicBezTo>
                  <a:cubicBezTo>
                    <a:pt x="5" y="34"/>
                    <a:pt x="0" y="46"/>
                    <a:pt x="0" y="60"/>
                  </a:cubicBezTo>
                  <a:cubicBezTo>
                    <a:pt x="0" y="73"/>
                    <a:pt x="5" y="85"/>
                    <a:pt x="15" y="94"/>
                  </a:cubicBezTo>
                  <a:cubicBezTo>
                    <a:pt x="24" y="104"/>
                    <a:pt x="36" y="109"/>
                    <a:pt x="49" y="109"/>
                  </a:cubicBezTo>
                  <a:cubicBezTo>
                    <a:pt x="63" y="109"/>
                    <a:pt x="75" y="104"/>
                    <a:pt x="84" y="94"/>
                  </a:cubicBezTo>
                  <a:cubicBezTo>
                    <a:pt x="90" y="89"/>
                    <a:pt x="94" y="82"/>
                    <a:pt x="96" y="75"/>
                  </a:cubicBezTo>
                  <a:cubicBezTo>
                    <a:pt x="97" y="73"/>
                    <a:pt x="97" y="73"/>
                    <a:pt x="97" y="73"/>
                  </a:cubicBezTo>
                  <a:cubicBezTo>
                    <a:pt x="86" y="70"/>
                    <a:pt x="86" y="70"/>
                    <a:pt x="86" y="70"/>
                  </a:cubicBezTo>
                  <a:cubicBezTo>
                    <a:pt x="85" y="71"/>
                    <a:pt x="85" y="71"/>
                    <a:pt x="85" y="71"/>
                  </a:cubicBezTo>
                  <a:cubicBezTo>
                    <a:pt x="84" y="77"/>
                    <a:pt x="80" y="82"/>
                    <a:pt x="76" y="86"/>
                  </a:cubicBezTo>
                  <a:cubicBezTo>
                    <a:pt x="69" y="93"/>
                    <a:pt x="60" y="97"/>
                    <a:pt x="49" y="97"/>
                  </a:cubicBezTo>
                  <a:cubicBezTo>
                    <a:pt x="39" y="97"/>
                    <a:pt x="30" y="93"/>
                    <a:pt x="23" y="86"/>
                  </a:cubicBezTo>
                  <a:cubicBezTo>
                    <a:pt x="16" y="79"/>
                    <a:pt x="12" y="70"/>
                    <a:pt x="12" y="60"/>
                  </a:cubicBezTo>
                  <a:cubicBezTo>
                    <a:pt x="12" y="50"/>
                    <a:pt x="16" y="40"/>
                    <a:pt x="23" y="33"/>
                  </a:cubicBezTo>
                  <a:cubicBezTo>
                    <a:pt x="28" y="28"/>
                    <a:pt x="35" y="24"/>
                    <a:pt x="42" y="22"/>
                  </a:cubicBezTo>
                  <a:close/>
                  <a:moveTo>
                    <a:pt x="87" y="54"/>
                  </a:moveTo>
                  <a:cubicBezTo>
                    <a:pt x="87" y="52"/>
                    <a:pt x="86" y="49"/>
                    <a:pt x="85" y="47"/>
                  </a:cubicBezTo>
                  <a:cubicBezTo>
                    <a:pt x="84" y="45"/>
                    <a:pt x="84" y="45"/>
                    <a:pt x="84" y="45"/>
                  </a:cubicBezTo>
                  <a:cubicBezTo>
                    <a:pt x="95" y="41"/>
                    <a:pt x="95" y="41"/>
                    <a:pt x="95" y="41"/>
                  </a:cubicBezTo>
                  <a:cubicBezTo>
                    <a:pt x="96" y="43"/>
                    <a:pt x="96" y="43"/>
                    <a:pt x="96" y="43"/>
                  </a:cubicBezTo>
                  <a:cubicBezTo>
                    <a:pt x="97" y="46"/>
                    <a:pt x="98" y="50"/>
                    <a:pt x="98" y="53"/>
                  </a:cubicBezTo>
                  <a:cubicBezTo>
                    <a:pt x="99" y="55"/>
                    <a:pt x="99" y="55"/>
                    <a:pt x="99" y="55"/>
                  </a:cubicBezTo>
                  <a:cubicBezTo>
                    <a:pt x="87" y="56"/>
                    <a:pt x="87" y="56"/>
                    <a:pt x="87" y="56"/>
                  </a:cubicBezTo>
                  <a:cubicBezTo>
                    <a:pt x="87" y="54"/>
                    <a:pt x="87" y="54"/>
                    <a:pt x="87" y="54"/>
                  </a:cubicBezTo>
                  <a:close/>
                  <a:moveTo>
                    <a:pt x="87" y="67"/>
                  </a:moveTo>
                  <a:cubicBezTo>
                    <a:pt x="87" y="64"/>
                    <a:pt x="87" y="62"/>
                    <a:pt x="87" y="60"/>
                  </a:cubicBezTo>
                  <a:cubicBezTo>
                    <a:pt x="87" y="59"/>
                    <a:pt x="87" y="59"/>
                    <a:pt x="87" y="59"/>
                  </a:cubicBezTo>
                  <a:cubicBezTo>
                    <a:pt x="87" y="57"/>
                    <a:pt x="87" y="57"/>
                    <a:pt x="87" y="57"/>
                  </a:cubicBezTo>
                  <a:cubicBezTo>
                    <a:pt x="99" y="57"/>
                    <a:pt x="99" y="57"/>
                    <a:pt x="99" y="57"/>
                  </a:cubicBezTo>
                  <a:cubicBezTo>
                    <a:pt x="99" y="59"/>
                    <a:pt x="99" y="59"/>
                    <a:pt x="99" y="59"/>
                  </a:cubicBezTo>
                  <a:cubicBezTo>
                    <a:pt x="99" y="59"/>
                    <a:pt x="99" y="59"/>
                    <a:pt x="99" y="60"/>
                  </a:cubicBezTo>
                  <a:cubicBezTo>
                    <a:pt x="99" y="63"/>
                    <a:pt x="99" y="66"/>
                    <a:pt x="98" y="69"/>
                  </a:cubicBezTo>
                  <a:cubicBezTo>
                    <a:pt x="97" y="71"/>
                    <a:pt x="97" y="71"/>
                    <a:pt x="97" y="71"/>
                  </a:cubicBezTo>
                  <a:cubicBezTo>
                    <a:pt x="86" y="68"/>
                    <a:pt x="86" y="68"/>
                    <a:pt x="86" y="68"/>
                  </a:cubicBezTo>
                  <a:cubicBezTo>
                    <a:pt x="87" y="67"/>
                    <a:pt x="87" y="67"/>
                    <a:pt x="87" y="67"/>
                  </a:cubicBezTo>
                  <a:close/>
                  <a:moveTo>
                    <a:pt x="83" y="42"/>
                  </a:moveTo>
                  <a:cubicBezTo>
                    <a:pt x="82" y="40"/>
                    <a:pt x="81" y="38"/>
                    <a:pt x="80" y="37"/>
                  </a:cubicBezTo>
                  <a:cubicBezTo>
                    <a:pt x="78" y="35"/>
                    <a:pt x="78" y="35"/>
                    <a:pt x="78" y="35"/>
                  </a:cubicBezTo>
                  <a:cubicBezTo>
                    <a:pt x="88" y="28"/>
                    <a:pt x="88" y="28"/>
                    <a:pt x="88" y="28"/>
                  </a:cubicBezTo>
                  <a:cubicBezTo>
                    <a:pt x="89" y="30"/>
                    <a:pt x="89" y="30"/>
                    <a:pt x="89" y="30"/>
                  </a:cubicBezTo>
                  <a:cubicBezTo>
                    <a:pt x="91" y="32"/>
                    <a:pt x="92" y="35"/>
                    <a:pt x="94" y="38"/>
                  </a:cubicBezTo>
                  <a:cubicBezTo>
                    <a:pt x="95" y="40"/>
                    <a:pt x="95" y="40"/>
                    <a:pt x="95" y="40"/>
                  </a:cubicBezTo>
                  <a:cubicBezTo>
                    <a:pt x="84" y="44"/>
                    <a:pt x="84" y="44"/>
                    <a:pt x="84" y="44"/>
                  </a:cubicBezTo>
                  <a:cubicBezTo>
                    <a:pt x="83" y="42"/>
                    <a:pt x="83" y="42"/>
                    <a:pt x="83" y="42"/>
                  </a:cubicBezTo>
                  <a:close/>
                  <a:moveTo>
                    <a:pt x="77" y="34"/>
                  </a:moveTo>
                  <a:cubicBezTo>
                    <a:pt x="76" y="33"/>
                    <a:pt x="76" y="33"/>
                    <a:pt x="76" y="33"/>
                  </a:cubicBezTo>
                  <a:cubicBezTo>
                    <a:pt x="75" y="31"/>
                    <a:pt x="73" y="30"/>
                    <a:pt x="71" y="28"/>
                  </a:cubicBezTo>
                  <a:cubicBezTo>
                    <a:pt x="69" y="27"/>
                    <a:pt x="69" y="27"/>
                    <a:pt x="69" y="27"/>
                  </a:cubicBezTo>
                  <a:cubicBezTo>
                    <a:pt x="76" y="18"/>
                    <a:pt x="76" y="18"/>
                    <a:pt x="76" y="18"/>
                  </a:cubicBezTo>
                  <a:cubicBezTo>
                    <a:pt x="78" y="19"/>
                    <a:pt x="78" y="19"/>
                    <a:pt x="78" y="19"/>
                  </a:cubicBezTo>
                  <a:cubicBezTo>
                    <a:pt x="80" y="21"/>
                    <a:pt x="82" y="23"/>
                    <a:pt x="84" y="25"/>
                  </a:cubicBezTo>
                  <a:cubicBezTo>
                    <a:pt x="85" y="25"/>
                    <a:pt x="85" y="25"/>
                    <a:pt x="85" y="25"/>
                  </a:cubicBezTo>
                  <a:cubicBezTo>
                    <a:pt x="86" y="27"/>
                    <a:pt x="86" y="27"/>
                    <a:pt x="86" y="27"/>
                  </a:cubicBezTo>
                  <a:cubicBezTo>
                    <a:pt x="77" y="34"/>
                    <a:pt x="77" y="34"/>
                    <a:pt x="77" y="34"/>
                  </a:cubicBezTo>
                  <a:close/>
                  <a:moveTo>
                    <a:pt x="50" y="93"/>
                  </a:moveTo>
                  <a:cubicBezTo>
                    <a:pt x="50" y="83"/>
                    <a:pt x="50" y="83"/>
                    <a:pt x="50" y="83"/>
                  </a:cubicBezTo>
                  <a:cubicBezTo>
                    <a:pt x="53" y="83"/>
                    <a:pt x="53" y="83"/>
                    <a:pt x="53" y="83"/>
                  </a:cubicBezTo>
                  <a:cubicBezTo>
                    <a:pt x="53" y="93"/>
                    <a:pt x="53" y="93"/>
                    <a:pt x="53" y="93"/>
                  </a:cubicBezTo>
                  <a:cubicBezTo>
                    <a:pt x="50" y="93"/>
                    <a:pt x="50" y="93"/>
                    <a:pt x="50" y="93"/>
                  </a:cubicBezTo>
                  <a:close/>
                  <a:moveTo>
                    <a:pt x="74" y="83"/>
                  </a:moveTo>
                  <a:cubicBezTo>
                    <a:pt x="67" y="76"/>
                    <a:pt x="67" y="76"/>
                    <a:pt x="67" y="76"/>
                  </a:cubicBezTo>
                  <a:cubicBezTo>
                    <a:pt x="70" y="74"/>
                    <a:pt x="70" y="74"/>
                    <a:pt x="70" y="74"/>
                  </a:cubicBezTo>
                  <a:cubicBezTo>
                    <a:pt x="77" y="81"/>
                    <a:pt x="77" y="81"/>
                    <a:pt x="77" y="81"/>
                  </a:cubicBezTo>
                  <a:cubicBezTo>
                    <a:pt x="74" y="83"/>
                    <a:pt x="74" y="83"/>
                    <a:pt x="74" y="83"/>
                  </a:cubicBezTo>
                  <a:close/>
                  <a:moveTo>
                    <a:pt x="25" y="83"/>
                  </a:moveTo>
                  <a:cubicBezTo>
                    <a:pt x="32" y="76"/>
                    <a:pt x="32" y="76"/>
                    <a:pt x="32" y="76"/>
                  </a:cubicBezTo>
                  <a:cubicBezTo>
                    <a:pt x="34" y="78"/>
                    <a:pt x="34" y="78"/>
                    <a:pt x="34" y="78"/>
                  </a:cubicBezTo>
                  <a:cubicBezTo>
                    <a:pt x="27" y="85"/>
                    <a:pt x="27" y="85"/>
                    <a:pt x="27" y="85"/>
                  </a:cubicBezTo>
                  <a:cubicBezTo>
                    <a:pt x="25" y="83"/>
                    <a:pt x="25" y="83"/>
                    <a:pt x="25" y="83"/>
                  </a:cubicBezTo>
                  <a:close/>
                  <a:moveTo>
                    <a:pt x="26" y="33"/>
                  </a:moveTo>
                  <a:cubicBezTo>
                    <a:pt x="33" y="40"/>
                    <a:pt x="33" y="40"/>
                    <a:pt x="33" y="40"/>
                  </a:cubicBezTo>
                  <a:cubicBezTo>
                    <a:pt x="30" y="43"/>
                    <a:pt x="30" y="43"/>
                    <a:pt x="30" y="43"/>
                  </a:cubicBezTo>
                  <a:cubicBezTo>
                    <a:pt x="23" y="36"/>
                    <a:pt x="23" y="36"/>
                    <a:pt x="23" y="36"/>
                  </a:cubicBezTo>
                  <a:cubicBezTo>
                    <a:pt x="26" y="33"/>
                    <a:pt x="26" y="33"/>
                    <a:pt x="26" y="33"/>
                  </a:cubicBezTo>
                  <a:close/>
                  <a:moveTo>
                    <a:pt x="75" y="34"/>
                  </a:moveTo>
                  <a:cubicBezTo>
                    <a:pt x="73" y="32"/>
                    <a:pt x="73" y="32"/>
                    <a:pt x="73" y="32"/>
                  </a:cubicBezTo>
                  <a:cubicBezTo>
                    <a:pt x="66" y="39"/>
                    <a:pt x="66" y="39"/>
                    <a:pt x="66" y="39"/>
                  </a:cubicBezTo>
                  <a:cubicBezTo>
                    <a:pt x="68" y="41"/>
                    <a:pt x="68" y="41"/>
                    <a:pt x="68" y="41"/>
                  </a:cubicBezTo>
                  <a:cubicBezTo>
                    <a:pt x="75" y="34"/>
                    <a:pt x="75" y="34"/>
                    <a:pt x="75" y="34"/>
                  </a:cubicBezTo>
                  <a:close/>
                  <a:moveTo>
                    <a:pt x="85" y="59"/>
                  </a:moveTo>
                  <a:cubicBezTo>
                    <a:pt x="75" y="59"/>
                    <a:pt x="75" y="59"/>
                    <a:pt x="75" y="59"/>
                  </a:cubicBezTo>
                  <a:cubicBezTo>
                    <a:pt x="75" y="56"/>
                    <a:pt x="75" y="56"/>
                    <a:pt x="75" y="56"/>
                  </a:cubicBezTo>
                  <a:cubicBezTo>
                    <a:pt x="85" y="56"/>
                    <a:pt x="85" y="56"/>
                    <a:pt x="85" y="56"/>
                  </a:cubicBezTo>
                  <a:lnTo>
                    <a:pt x="85" y="5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zh-CN" altLang="en-US">
                <a:solidFill>
                  <a:prstClr val="black"/>
                </a:solidFill>
                <a:latin typeface="等线" charset="0"/>
                <a:ea typeface="宋体" panose="02010600030101010101" pitchFamily="2" charset="-122"/>
              </a:endParaRPr>
            </a:p>
          </p:txBody>
        </p:sp>
      </p:grpSp>
      <p:grpSp>
        <p:nvGrpSpPr>
          <p:cNvPr id="5" name="组合 4"/>
          <p:cNvGrpSpPr>
            <a:grpSpLocks/>
          </p:cNvGrpSpPr>
          <p:nvPr/>
        </p:nvGrpSpPr>
        <p:grpSpPr bwMode="auto">
          <a:xfrm>
            <a:off x="4056460" y="3277791"/>
            <a:ext cx="1019175" cy="958453"/>
            <a:chOff x="5408580" y="4370538"/>
            <a:chExt cx="1358660" cy="1277787"/>
          </a:xfrm>
        </p:grpSpPr>
        <p:sp>
          <p:nvSpPr>
            <p:cNvPr id="10" name="Freeform 5"/>
            <p:cNvSpPr/>
            <p:nvPr/>
          </p:nvSpPr>
          <p:spPr bwMode="auto">
            <a:xfrm>
              <a:off x="5408580" y="4370538"/>
              <a:ext cx="1358660" cy="1277787"/>
            </a:xfrm>
            <a:custGeom>
              <a:avLst/>
              <a:gdLst>
                <a:gd name="T0" fmla="*/ 31 w 88"/>
                <a:gd name="T1" fmla="*/ 1 h 83"/>
                <a:gd name="T2" fmla="*/ 0 w 88"/>
                <a:gd name="T3" fmla="*/ 50 h 83"/>
                <a:gd name="T4" fmla="*/ 88 w 88"/>
                <a:gd name="T5" fmla="*/ 51 h 83"/>
                <a:gd name="T6" fmla="*/ 59 w 88"/>
                <a:gd name="T7" fmla="*/ 0 h 83"/>
                <a:gd name="T8" fmla="*/ 45 w 88"/>
                <a:gd name="T9" fmla="*/ 4 h 83"/>
                <a:gd name="T10" fmla="*/ 31 w 88"/>
                <a:gd name="T11" fmla="*/ 1 h 83"/>
              </a:gdLst>
              <a:ahLst/>
              <a:cxnLst>
                <a:cxn ang="0">
                  <a:pos x="T0" y="T1"/>
                </a:cxn>
                <a:cxn ang="0">
                  <a:pos x="T2" y="T3"/>
                </a:cxn>
                <a:cxn ang="0">
                  <a:pos x="T4" y="T5"/>
                </a:cxn>
                <a:cxn ang="0">
                  <a:pos x="T6" y="T7"/>
                </a:cxn>
                <a:cxn ang="0">
                  <a:pos x="T8" y="T9"/>
                </a:cxn>
                <a:cxn ang="0">
                  <a:pos x="T10" y="T11"/>
                </a:cxn>
              </a:cxnLst>
              <a:rect l="0" t="0" r="r" b="b"/>
              <a:pathLst>
                <a:path w="88" h="83">
                  <a:moveTo>
                    <a:pt x="31" y="1"/>
                  </a:moveTo>
                  <a:cubicBezTo>
                    <a:pt x="24" y="19"/>
                    <a:pt x="22" y="40"/>
                    <a:pt x="0" y="50"/>
                  </a:cubicBezTo>
                  <a:cubicBezTo>
                    <a:pt x="42" y="83"/>
                    <a:pt x="51" y="83"/>
                    <a:pt x="88" y="51"/>
                  </a:cubicBezTo>
                  <a:cubicBezTo>
                    <a:pt x="69" y="40"/>
                    <a:pt x="66" y="19"/>
                    <a:pt x="59" y="0"/>
                  </a:cubicBezTo>
                  <a:cubicBezTo>
                    <a:pt x="55" y="3"/>
                    <a:pt x="50" y="4"/>
                    <a:pt x="45" y="4"/>
                  </a:cubicBezTo>
                  <a:cubicBezTo>
                    <a:pt x="40" y="4"/>
                    <a:pt x="35" y="3"/>
                    <a:pt x="31" y="1"/>
                  </a:cubicBezTo>
                  <a:close/>
                </a:path>
              </a:pathLst>
            </a:custGeom>
            <a:gradFill>
              <a:gsLst>
                <a:gs pos="0">
                  <a:srgbClr val="6DA400"/>
                </a:gs>
                <a:gs pos="100000">
                  <a:srgbClr val="B0EB2F"/>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zh-CN" altLang="en-US">
                <a:solidFill>
                  <a:srgbClr val="FFFFFF"/>
                </a:solidFill>
                <a:latin typeface="等线"/>
                <a:ea typeface="宋体" panose="02010600030101010101" pitchFamily="2" charset="-122"/>
              </a:endParaRPr>
            </a:p>
          </p:txBody>
        </p:sp>
        <p:grpSp>
          <p:nvGrpSpPr>
            <p:cNvPr id="28" name="组合 27"/>
            <p:cNvGrpSpPr>
              <a:grpSpLocks noChangeAspect="1"/>
            </p:cNvGrpSpPr>
            <p:nvPr/>
          </p:nvGrpSpPr>
          <p:grpSpPr>
            <a:xfrm>
              <a:off x="5980391" y="4847292"/>
              <a:ext cx="240570" cy="324277"/>
              <a:chOff x="3722033" y="3714538"/>
              <a:chExt cx="500321" cy="674410"/>
            </a:xfrm>
            <a:solidFill>
              <a:schemeClr val="bg1"/>
            </a:solidFill>
          </p:grpSpPr>
          <p:sp>
            <p:nvSpPr>
              <p:cNvPr id="29" name="Freeform 27"/>
              <p:cNvSpPr>
                <a:spLocks noEditPoints="1"/>
              </p:cNvSpPr>
              <p:nvPr/>
            </p:nvSpPr>
            <p:spPr bwMode="auto">
              <a:xfrm>
                <a:off x="3818586" y="4203888"/>
                <a:ext cx="306118" cy="185060"/>
              </a:xfrm>
              <a:custGeom>
                <a:avLst/>
                <a:gdLst>
                  <a:gd name="T0" fmla="*/ 317 w 354"/>
                  <a:gd name="T1" fmla="*/ 5 h 214"/>
                  <a:gd name="T2" fmla="*/ 354 w 354"/>
                  <a:gd name="T3" fmla="*/ 186 h 214"/>
                  <a:gd name="T4" fmla="*/ 294 w 354"/>
                  <a:gd name="T5" fmla="*/ 171 h 214"/>
                  <a:gd name="T6" fmla="*/ 250 w 354"/>
                  <a:gd name="T7" fmla="*/ 214 h 214"/>
                  <a:gd name="T8" fmla="*/ 215 w 354"/>
                  <a:gd name="T9" fmla="*/ 44 h 214"/>
                  <a:gd name="T10" fmla="*/ 230 w 354"/>
                  <a:gd name="T11" fmla="*/ 46 h 214"/>
                  <a:gd name="T12" fmla="*/ 241 w 354"/>
                  <a:gd name="T13" fmla="*/ 45 h 214"/>
                  <a:gd name="T14" fmla="*/ 287 w 354"/>
                  <a:gd name="T15" fmla="*/ 7 h 214"/>
                  <a:gd name="T16" fmla="*/ 292 w 354"/>
                  <a:gd name="T17" fmla="*/ 0 h 214"/>
                  <a:gd name="T18" fmla="*/ 300 w 354"/>
                  <a:gd name="T19" fmla="*/ 2 h 214"/>
                  <a:gd name="T20" fmla="*/ 317 w 354"/>
                  <a:gd name="T21" fmla="*/ 5 h 214"/>
                  <a:gd name="T22" fmla="*/ 140 w 354"/>
                  <a:gd name="T23" fmla="*/ 44 h 214"/>
                  <a:gd name="T24" fmla="*/ 105 w 354"/>
                  <a:gd name="T25" fmla="*/ 214 h 214"/>
                  <a:gd name="T26" fmla="*/ 60 w 354"/>
                  <a:gd name="T27" fmla="*/ 171 h 214"/>
                  <a:gd name="T28" fmla="*/ 0 w 354"/>
                  <a:gd name="T29" fmla="*/ 186 h 214"/>
                  <a:gd name="T30" fmla="*/ 38 w 354"/>
                  <a:gd name="T31" fmla="*/ 5 h 214"/>
                  <a:gd name="T32" fmla="*/ 55 w 354"/>
                  <a:gd name="T33" fmla="*/ 2 h 214"/>
                  <a:gd name="T34" fmla="*/ 63 w 354"/>
                  <a:gd name="T35" fmla="*/ 0 h 214"/>
                  <a:gd name="T36" fmla="*/ 67 w 354"/>
                  <a:gd name="T37" fmla="*/ 7 h 214"/>
                  <a:gd name="T38" fmla="*/ 103 w 354"/>
                  <a:gd name="T39" fmla="*/ 42 h 214"/>
                  <a:gd name="T40" fmla="*/ 114 w 354"/>
                  <a:gd name="T41" fmla="*/ 45 h 214"/>
                  <a:gd name="T42" fmla="*/ 140 w 354"/>
                  <a:gd name="T43" fmla="*/ 44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4" h="214">
                    <a:moveTo>
                      <a:pt x="317" y="5"/>
                    </a:moveTo>
                    <a:cubicBezTo>
                      <a:pt x="354" y="186"/>
                      <a:pt x="354" y="186"/>
                      <a:pt x="354" y="186"/>
                    </a:cubicBezTo>
                    <a:cubicBezTo>
                      <a:pt x="294" y="171"/>
                      <a:pt x="294" y="171"/>
                      <a:pt x="294" y="171"/>
                    </a:cubicBezTo>
                    <a:cubicBezTo>
                      <a:pt x="250" y="214"/>
                      <a:pt x="250" y="214"/>
                      <a:pt x="250" y="214"/>
                    </a:cubicBezTo>
                    <a:cubicBezTo>
                      <a:pt x="215" y="44"/>
                      <a:pt x="215" y="44"/>
                      <a:pt x="215" y="44"/>
                    </a:cubicBezTo>
                    <a:cubicBezTo>
                      <a:pt x="220" y="45"/>
                      <a:pt x="225" y="46"/>
                      <a:pt x="230" y="46"/>
                    </a:cubicBezTo>
                    <a:cubicBezTo>
                      <a:pt x="234" y="46"/>
                      <a:pt x="238" y="46"/>
                      <a:pt x="241" y="45"/>
                    </a:cubicBezTo>
                    <a:cubicBezTo>
                      <a:pt x="264" y="40"/>
                      <a:pt x="276" y="25"/>
                      <a:pt x="287" y="7"/>
                    </a:cubicBezTo>
                    <a:cubicBezTo>
                      <a:pt x="289" y="5"/>
                      <a:pt x="290" y="2"/>
                      <a:pt x="292" y="0"/>
                    </a:cubicBezTo>
                    <a:cubicBezTo>
                      <a:pt x="295" y="0"/>
                      <a:pt x="298" y="1"/>
                      <a:pt x="300" y="2"/>
                    </a:cubicBezTo>
                    <a:cubicBezTo>
                      <a:pt x="306" y="3"/>
                      <a:pt x="311" y="4"/>
                      <a:pt x="317" y="5"/>
                    </a:cubicBezTo>
                    <a:close/>
                    <a:moveTo>
                      <a:pt x="140" y="44"/>
                    </a:moveTo>
                    <a:cubicBezTo>
                      <a:pt x="105" y="214"/>
                      <a:pt x="105" y="214"/>
                      <a:pt x="105" y="214"/>
                    </a:cubicBezTo>
                    <a:cubicBezTo>
                      <a:pt x="60" y="171"/>
                      <a:pt x="60" y="171"/>
                      <a:pt x="60" y="171"/>
                    </a:cubicBezTo>
                    <a:cubicBezTo>
                      <a:pt x="0" y="186"/>
                      <a:pt x="0" y="186"/>
                      <a:pt x="0" y="186"/>
                    </a:cubicBezTo>
                    <a:cubicBezTo>
                      <a:pt x="38" y="5"/>
                      <a:pt x="38" y="5"/>
                      <a:pt x="38" y="5"/>
                    </a:cubicBezTo>
                    <a:cubicBezTo>
                      <a:pt x="43" y="4"/>
                      <a:pt x="49" y="3"/>
                      <a:pt x="55" y="2"/>
                    </a:cubicBezTo>
                    <a:cubicBezTo>
                      <a:pt x="57" y="1"/>
                      <a:pt x="60" y="1"/>
                      <a:pt x="63" y="0"/>
                    </a:cubicBezTo>
                    <a:cubicBezTo>
                      <a:pt x="65" y="2"/>
                      <a:pt x="66" y="5"/>
                      <a:pt x="67" y="7"/>
                    </a:cubicBezTo>
                    <a:cubicBezTo>
                      <a:pt x="77" y="21"/>
                      <a:pt x="86" y="35"/>
                      <a:pt x="103" y="42"/>
                    </a:cubicBezTo>
                    <a:cubicBezTo>
                      <a:pt x="106" y="43"/>
                      <a:pt x="110" y="44"/>
                      <a:pt x="114" y="45"/>
                    </a:cubicBezTo>
                    <a:cubicBezTo>
                      <a:pt x="123" y="47"/>
                      <a:pt x="131" y="46"/>
                      <a:pt x="140" y="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spcBef>
                    <a:spcPct val="0"/>
                  </a:spcBef>
                  <a:spcAft>
                    <a:spcPct val="0"/>
                  </a:spcAft>
                </a:pPr>
                <a:endParaRPr lang="zh-CN" altLang="en-US" noProof="1">
                  <a:solidFill>
                    <a:prstClr val="black"/>
                  </a:solidFill>
                  <a:latin typeface="等线" charset="0"/>
                  <a:ea typeface="等线" charset="0"/>
                </a:endParaRPr>
              </a:p>
            </p:txBody>
          </p:sp>
          <p:sp>
            <p:nvSpPr>
              <p:cNvPr id="30" name="Freeform 28"/>
              <p:cNvSpPr>
                <a:spLocks noEditPoints="1"/>
              </p:cNvSpPr>
              <p:nvPr/>
            </p:nvSpPr>
            <p:spPr bwMode="auto">
              <a:xfrm>
                <a:off x="3722033" y="3714538"/>
                <a:ext cx="500321" cy="500687"/>
              </a:xfrm>
              <a:custGeom>
                <a:avLst/>
                <a:gdLst>
                  <a:gd name="T0" fmla="*/ 289 w 579"/>
                  <a:gd name="T1" fmla="*/ 28 h 579"/>
                  <a:gd name="T2" fmla="*/ 346 w 579"/>
                  <a:gd name="T3" fmla="*/ 4 h 579"/>
                  <a:gd name="T4" fmla="*/ 390 w 579"/>
                  <a:gd name="T5" fmla="*/ 48 h 579"/>
                  <a:gd name="T6" fmla="*/ 451 w 579"/>
                  <a:gd name="T7" fmla="*/ 48 h 579"/>
                  <a:gd name="T8" fmla="*/ 475 w 579"/>
                  <a:gd name="T9" fmla="*/ 105 h 579"/>
                  <a:gd name="T10" fmla="*/ 532 w 579"/>
                  <a:gd name="T11" fmla="*/ 128 h 579"/>
                  <a:gd name="T12" fmla="*/ 531 w 579"/>
                  <a:gd name="T13" fmla="*/ 190 h 579"/>
                  <a:gd name="T14" fmla="*/ 575 w 579"/>
                  <a:gd name="T15" fmla="*/ 233 h 579"/>
                  <a:gd name="T16" fmla="*/ 551 w 579"/>
                  <a:gd name="T17" fmla="*/ 290 h 579"/>
                  <a:gd name="T18" fmla="*/ 575 w 579"/>
                  <a:gd name="T19" fmla="*/ 347 h 579"/>
                  <a:gd name="T20" fmla="*/ 531 w 579"/>
                  <a:gd name="T21" fmla="*/ 390 h 579"/>
                  <a:gd name="T22" fmla="*/ 532 w 579"/>
                  <a:gd name="T23" fmla="*/ 452 h 579"/>
                  <a:gd name="T24" fmla="*/ 475 w 579"/>
                  <a:gd name="T25" fmla="*/ 475 h 579"/>
                  <a:gd name="T26" fmla="*/ 451 w 579"/>
                  <a:gd name="T27" fmla="*/ 532 h 579"/>
                  <a:gd name="T28" fmla="*/ 390 w 579"/>
                  <a:gd name="T29" fmla="*/ 532 h 579"/>
                  <a:gd name="T30" fmla="*/ 346 w 579"/>
                  <a:gd name="T31" fmla="*/ 575 h 579"/>
                  <a:gd name="T32" fmla="*/ 289 w 579"/>
                  <a:gd name="T33" fmla="*/ 552 h 579"/>
                  <a:gd name="T34" fmla="*/ 233 w 579"/>
                  <a:gd name="T35" fmla="*/ 575 h 579"/>
                  <a:gd name="T36" fmla="*/ 189 w 579"/>
                  <a:gd name="T37" fmla="*/ 532 h 579"/>
                  <a:gd name="T38" fmla="*/ 128 w 579"/>
                  <a:gd name="T39" fmla="*/ 532 h 579"/>
                  <a:gd name="T40" fmla="*/ 104 w 579"/>
                  <a:gd name="T41" fmla="*/ 475 h 579"/>
                  <a:gd name="T42" fmla="*/ 47 w 579"/>
                  <a:gd name="T43" fmla="*/ 452 h 579"/>
                  <a:gd name="T44" fmla="*/ 47 w 579"/>
                  <a:gd name="T45" fmla="*/ 390 h 579"/>
                  <a:gd name="T46" fmla="*/ 4 w 579"/>
                  <a:gd name="T47" fmla="*/ 347 h 579"/>
                  <a:gd name="T48" fmla="*/ 27 w 579"/>
                  <a:gd name="T49" fmla="*/ 290 h 579"/>
                  <a:gd name="T50" fmla="*/ 4 w 579"/>
                  <a:gd name="T51" fmla="*/ 233 h 579"/>
                  <a:gd name="T52" fmla="*/ 47 w 579"/>
                  <a:gd name="T53" fmla="*/ 190 h 579"/>
                  <a:gd name="T54" fmla="*/ 47 w 579"/>
                  <a:gd name="T55" fmla="*/ 128 h 579"/>
                  <a:gd name="T56" fmla="*/ 104 w 579"/>
                  <a:gd name="T57" fmla="*/ 105 h 579"/>
                  <a:gd name="T58" fmla="*/ 128 w 579"/>
                  <a:gd name="T59" fmla="*/ 48 h 579"/>
                  <a:gd name="T60" fmla="*/ 189 w 579"/>
                  <a:gd name="T61" fmla="*/ 48 h 579"/>
                  <a:gd name="T62" fmla="*/ 233 w 579"/>
                  <a:gd name="T63" fmla="*/ 4 h 579"/>
                  <a:gd name="T64" fmla="*/ 289 w 579"/>
                  <a:gd name="T65" fmla="*/ 28 h 579"/>
                  <a:gd name="T66" fmla="*/ 367 w 579"/>
                  <a:gd name="T67" fmla="*/ 103 h 579"/>
                  <a:gd name="T68" fmla="*/ 87 w 579"/>
                  <a:gd name="T69" fmla="*/ 288 h 579"/>
                  <a:gd name="T70" fmla="*/ 367 w 579"/>
                  <a:gd name="T71" fmla="*/ 477 h 579"/>
                  <a:gd name="T72" fmla="*/ 431 w 579"/>
                  <a:gd name="T73" fmla="*/ 146 h 579"/>
                  <a:gd name="T74" fmla="*/ 367 w 579"/>
                  <a:gd name="T75" fmla="*/ 103 h 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79" h="579">
                    <a:moveTo>
                      <a:pt x="289" y="28"/>
                    </a:moveTo>
                    <a:cubicBezTo>
                      <a:pt x="308" y="29"/>
                      <a:pt x="327" y="0"/>
                      <a:pt x="346" y="4"/>
                    </a:cubicBezTo>
                    <a:cubicBezTo>
                      <a:pt x="365" y="8"/>
                      <a:pt x="371" y="42"/>
                      <a:pt x="390" y="48"/>
                    </a:cubicBezTo>
                    <a:cubicBezTo>
                      <a:pt x="407" y="56"/>
                      <a:pt x="435" y="37"/>
                      <a:pt x="451" y="48"/>
                    </a:cubicBezTo>
                    <a:cubicBezTo>
                      <a:pt x="467" y="58"/>
                      <a:pt x="460" y="92"/>
                      <a:pt x="475" y="105"/>
                    </a:cubicBezTo>
                    <a:cubicBezTo>
                      <a:pt x="487" y="119"/>
                      <a:pt x="521" y="112"/>
                      <a:pt x="532" y="128"/>
                    </a:cubicBezTo>
                    <a:cubicBezTo>
                      <a:pt x="542" y="144"/>
                      <a:pt x="523" y="172"/>
                      <a:pt x="531" y="190"/>
                    </a:cubicBezTo>
                    <a:cubicBezTo>
                      <a:pt x="537" y="208"/>
                      <a:pt x="571" y="214"/>
                      <a:pt x="575" y="233"/>
                    </a:cubicBezTo>
                    <a:cubicBezTo>
                      <a:pt x="579" y="252"/>
                      <a:pt x="550" y="271"/>
                      <a:pt x="551" y="290"/>
                    </a:cubicBezTo>
                    <a:cubicBezTo>
                      <a:pt x="550" y="309"/>
                      <a:pt x="579" y="328"/>
                      <a:pt x="575" y="347"/>
                    </a:cubicBezTo>
                    <a:cubicBezTo>
                      <a:pt x="571" y="366"/>
                      <a:pt x="538" y="372"/>
                      <a:pt x="531" y="390"/>
                    </a:cubicBezTo>
                    <a:cubicBezTo>
                      <a:pt x="523" y="407"/>
                      <a:pt x="542" y="436"/>
                      <a:pt x="532" y="452"/>
                    </a:cubicBezTo>
                    <a:cubicBezTo>
                      <a:pt x="521" y="468"/>
                      <a:pt x="487" y="461"/>
                      <a:pt x="475" y="475"/>
                    </a:cubicBezTo>
                    <a:cubicBezTo>
                      <a:pt x="460" y="488"/>
                      <a:pt x="467" y="521"/>
                      <a:pt x="451" y="532"/>
                    </a:cubicBezTo>
                    <a:cubicBezTo>
                      <a:pt x="435" y="543"/>
                      <a:pt x="407" y="523"/>
                      <a:pt x="390" y="532"/>
                    </a:cubicBezTo>
                    <a:cubicBezTo>
                      <a:pt x="372" y="538"/>
                      <a:pt x="365" y="572"/>
                      <a:pt x="346" y="575"/>
                    </a:cubicBezTo>
                    <a:cubicBezTo>
                      <a:pt x="327" y="579"/>
                      <a:pt x="309" y="550"/>
                      <a:pt x="289" y="552"/>
                    </a:cubicBezTo>
                    <a:cubicBezTo>
                      <a:pt x="270" y="550"/>
                      <a:pt x="252" y="579"/>
                      <a:pt x="233" y="575"/>
                    </a:cubicBezTo>
                    <a:cubicBezTo>
                      <a:pt x="214" y="572"/>
                      <a:pt x="207" y="538"/>
                      <a:pt x="189" y="532"/>
                    </a:cubicBezTo>
                    <a:cubicBezTo>
                      <a:pt x="172" y="523"/>
                      <a:pt x="144" y="543"/>
                      <a:pt x="128" y="532"/>
                    </a:cubicBezTo>
                    <a:cubicBezTo>
                      <a:pt x="112" y="521"/>
                      <a:pt x="119" y="488"/>
                      <a:pt x="104" y="475"/>
                    </a:cubicBezTo>
                    <a:cubicBezTo>
                      <a:pt x="92" y="461"/>
                      <a:pt x="58" y="468"/>
                      <a:pt x="47" y="452"/>
                    </a:cubicBezTo>
                    <a:cubicBezTo>
                      <a:pt x="36" y="436"/>
                      <a:pt x="56" y="407"/>
                      <a:pt x="47" y="390"/>
                    </a:cubicBezTo>
                    <a:cubicBezTo>
                      <a:pt x="41" y="372"/>
                      <a:pt x="8" y="366"/>
                      <a:pt x="4" y="347"/>
                    </a:cubicBezTo>
                    <a:cubicBezTo>
                      <a:pt x="0" y="328"/>
                      <a:pt x="29" y="309"/>
                      <a:pt x="27" y="290"/>
                    </a:cubicBezTo>
                    <a:cubicBezTo>
                      <a:pt x="29" y="271"/>
                      <a:pt x="0" y="252"/>
                      <a:pt x="4" y="233"/>
                    </a:cubicBezTo>
                    <a:cubicBezTo>
                      <a:pt x="8" y="214"/>
                      <a:pt x="41" y="208"/>
                      <a:pt x="47" y="190"/>
                    </a:cubicBezTo>
                    <a:cubicBezTo>
                      <a:pt x="56" y="172"/>
                      <a:pt x="36" y="144"/>
                      <a:pt x="47" y="128"/>
                    </a:cubicBezTo>
                    <a:cubicBezTo>
                      <a:pt x="58" y="112"/>
                      <a:pt x="92" y="119"/>
                      <a:pt x="104" y="105"/>
                    </a:cubicBezTo>
                    <a:cubicBezTo>
                      <a:pt x="119" y="92"/>
                      <a:pt x="112" y="58"/>
                      <a:pt x="128" y="48"/>
                    </a:cubicBezTo>
                    <a:cubicBezTo>
                      <a:pt x="144" y="37"/>
                      <a:pt x="172" y="56"/>
                      <a:pt x="189" y="48"/>
                    </a:cubicBezTo>
                    <a:cubicBezTo>
                      <a:pt x="207" y="42"/>
                      <a:pt x="214" y="8"/>
                      <a:pt x="233" y="4"/>
                    </a:cubicBezTo>
                    <a:cubicBezTo>
                      <a:pt x="252" y="0"/>
                      <a:pt x="270" y="29"/>
                      <a:pt x="289" y="28"/>
                    </a:cubicBezTo>
                    <a:close/>
                    <a:moveTo>
                      <a:pt x="367" y="103"/>
                    </a:moveTo>
                    <a:cubicBezTo>
                      <a:pt x="234" y="48"/>
                      <a:pt x="88" y="145"/>
                      <a:pt x="87" y="288"/>
                    </a:cubicBezTo>
                    <a:cubicBezTo>
                      <a:pt x="86" y="433"/>
                      <a:pt x="233" y="532"/>
                      <a:pt x="367" y="477"/>
                    </a:cubicBezTo>
                    <a:cubicBezTo>
                      <a:pt x="501" y="421"/>
                      <a:pt x="534" y="247"/>
                      <a:pt x="431" y="146"/>
                    </a:cubicBezTo>
                    <a:cubicBezTo>
                      <a:pt x="413" y="127"/>
                      <a:pt x="391" y="113"/>
                      <a:pt x="367" y="10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spcBef>
                    <a:spcPct val="0"/>
                  </a:spcBef>
                  <a:spcAft>
                    <a:spcPct val="0"/>
                  </a:spcAft>
                </a:pPr>
                <a:endParaRPr lang="zh-CN" altLang="en-US" noProof="1">
                  <a:solidFill>
                    <a:prstClr val="black"/>
                  </a:solidFill>
                  <a:latin typeface="等线" charset="0"/>
                  <a:ea typeface="等线" charset="0"/>
                </a:endParaRPr>
              </a:p>
            </p:txBody>
          </p:sp>
          <p:sp>
            <p:nvSpPr>
              <p:cNvPr id="31" name="Freeform 29"/>
              <p:cNvSpPr>
                <a:spLocks noEditPoints="1"/>
              </p:cNvSpPr>
              <p:nvPr/>
            </p:nvSpPr>
            <p:spPr bwMode="auto">
              <a:xfrm>
                <a:off x="3829192" y="3821698"/>
                <a:ext cx="286002" cy="287100"/>
              </a:xfrm>
              <a:custGeom>
                <a:avLst/>
                <a:gdLst>
                  <a:gd name="T0" fmla="*/ 165 w 331"/>
                  <a:gd name="T1" fmla="*/ 0 h 332"/>
                  <a:gd name="T2" fmla="*/ 331 w 331"/>
                  <a:gd name="T3" fmla="*/ 166 h 332"/>
                  <a:gd name="T4" fmla="*/ 165 w 331"/>
                  <a:gd name="T5" fmla="*/ 332 h 332"/>
                  <a:gd name="T6" fmla="*/ 0 w 331"/>
                  <a:gd name="T7" fmla="*/ 166 h 332"/>
                  <a:gd name="T8" fmla="*/ 165 w 331"/>
                  <a:gd name="T9" fmla="*/ 0 h 332"/>
                  <a:gd name="T10" fmla="*/ 176 w 331"/>
                  <a:gd name="T11" fmla="*/ 50 h 332"/>
                  <a:gd name="T12" fmla="*/ 205 w 331"/>
                  <a:gd name="T13" fmla="*/ 111 h 332"/>
                  <a:gd name="T14" fmla="*/ 272 w 331"/>
                  <a:gd name="T15" fmla="*/ 119 h 332"/>
                  <a:gd name="T16" fmla="*/ 282 w 331"/>
                  <a:gd name="T17" fmla="*/ 127 h 332"/>
                  <a:gd name="T18" fmla="*/ 279 w 331"/>
                  <a:gd name="T19" fmla="*/ 140 h 332"/>
                  <a:gd name="T20" fmla="*/ 229 w 331"/>
                  <a:gd name="T21" fmla="*/ 186 h 332"/>
                  <a:gd name="T22" fmla="*/ 242 w 331"/>
                  <a:gd name="T23" fmla="*/ 252 h 332"/>
                  <a:gd name="T24" fmla="*/ 237 w 331"/>
                  <a:gd name="T25" fmla="*/ 265 h 332"/>
                  <a:gd name="T26" fmla="*/ 224 w 331"/>
                  <a:gd name="T27" fmla="*/ 265 h 332"/>
                  <a:gd name="T28" fmla="*/ 165 w 331"/>
                  <a:gd name="T29" fmla="*/ 232 h 332"/>
                  <a:gd name="T30" fmla="*/ 106 w 331"/>
                  <a:gd name="T31" fmla="*/ 265 h 332"/>
                  <a:gd name="T32" fmla="*/ 93 w 331"/>
                  <a:gd name="T33" fmla="*/ 265 h 332"/>
                  <a:gd name="T34" fmla="*/ 89 w 331"/>
                  <a:gd name="T35" fmla="*/ 252 h 332"/>
                  <a:gd name="T36" fmla="*/ 102 w 331"/>
                  <a:gd name="T37" fmla="*/ 186 h 332"/>
                  <a:gd name="T38" fmla="*/ 52 w 331"/>
                  <a:gd name="T39" fmla="*/ 140 h 332"/>
                  <a:gd name="T40" fmla="*/ 49 w 331"/>
                  <a:gd name="T41" fmla="*/ 127 h 332"/>
                  <a:gd name="T42" fmla="*/ 59 w 331"/>
                  <a:gd name="T43" fmla="*/ 119 h 332"/>
                  <a:gd name="T44" fmla="*/ 126 w 331"/>
                  <a:gd name="T45" fmla="*/ 111 h 332"/>
                  <a:gd name="T46" fmla="*/ 154 w 331"/>
                  <a:gd name="T47" fmla="*/ 50 h 332"/>
                  <a:gd name="T48" fmla="*/ 165 w 331"/>
                  <a:gd name="T49" fmla="*/ 43 h 332"/>
                  <a:gd name="T50" fmla="*/ 176 w 331"/>
                  <a:gd name="T51" fmla="*/ 50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1" h="332">
                    <a:moveTo>
                      <a:pt x="165" y="0"/>
                    </a:moveTo>
                    <a:cubicBezTo>
                      <a:pt x="257" y="0"/>
                      <a:pt x="331" y="74"/>
                      <a:pt x="331" y="166"/>
                    </a:cubicBezTo>
                    <a:cubicBezTo>
                      <a:pt x="331" y="257"/>
                      <a:pt x="257" y="332"/>
                      <a:pt x="165" y="332"/>
                    </a:cubicBezTo>
                    <a:cubicBezTo>
                      <a:pt x="74" y="332"/>
                      <a:pt x="0" y="257"/>
                      <a:pt x="0" y="166"/>
                    </a:cubicBezTo>
                    <a:cubicBezTo>
                      <a:pt x="0" y="74"/>
                      <a:pt x="74" y="0"/>
                      <a:pt x="165" y="0"/>
                    </a:cubicBezTo>
                    <a:close/>
                    <a:moveTo>
                      <a:pt x="176" y="50"/>
                    </a:moveTo>
                    <a:cubicBezTo>
                      <a:pt x="205" y="111"/>
                      <a:pt x="205" y="111"/>
                      <a:pt x="205" y="111"/>
                    </a:cubicBezTo>
                    <a:cubicBezTo>
                      <a:pt x="272" y="119"/>
                      <a:pt x="272" y="119"/>
                      <a:pt x="272" y="119"/>
                    </a:cubicBezTo>
                    <a:cubicBezTo>
                      <a:pt x="277" y="120"/>
                      <a:pt x="281" y="123"/>
                      <a:pt x="282" y="127"/>
                    </a:cubicBezTo>
                    <a:cubicBezTo>
                      <a:pt x="284" y="132"/>
                      <a:pt x="282" y="137"/>
                      <a:pt x="279" y="140"/>
                    </a:cubicBezTo>
                    <a:cubicBezTo>
                      <a:pt x="229" y="186"/>
                      <a:pt x="229" y="186"/>
                      <a:pt x="229" y="186"/>
                    </a:cubicBezTo>
                    <a:cubicBezTo>
                      <a:pt x="242" y="252"/>
                      <a:pt x="242" y="252"/>
                      <a:pt x="242" y="252"/>
                    </a:cubicBezTo>
                    <a:cubicBezTo>
                      <a:pt x="243" y="257"/>
                      <a:pt x="241" y="262"/>
                      <a:pt x="237" y="265"/>
                    </a:cubicBezTo>
                    <a:cubicBezTo>
                      <a:pt x="234" y="267"/>
                      <a:pt x="229" y="268"/>
                      <a:pt x="224" y="265"/>
                    </a:cubicBezTo>
                    <a:cubicBezTo>
                      <a:pt x="165" y="232"/>
                      <a:pt x="165" y="232"/>
                      <a:pt x="165" y="232"/>
                    </a:cubicBezTo>
                    <a:cubicBezTo>
                      <a:pt x="106" y="265"/>
                      <a:pt x="106" y="265"/>
                      <a:pt x="106" y="265"/>
                    </a:cubicBezTo>
                    <a:cubicBezTo>
                      <a:pt x="102" y="268"/>
                      <a:pt x="97" y="267"/>
                      <a:pt x="93" y="265"/>
                    </a:cubicBezTo>
                    <a:cubicBezTo>
                      <a:pt x="89" y="262"/>
                      <a:pt x="88" y="257"/>
                      <a:pt x="89" y="252"/>
                    </a:cubicBezTo>
                    <a:cubicBezTo>
                      <a:pt x="102" y="186"/>
                      <a:pt x="102" y="186"/>
                      <a:pt x="102" y="186"/>
                    </a:cubicBezTo>
                    <a:cubicBezTo>
                      <a:pt x="52" y="140"/>
                      <a:pt x="52" y="140"/>
                      <a:pt x="52" y="140"/>
                    </a:cubicBezTo>
                    <a:cubicBezTo>
                      <a:pt x="48" y="137"/>
                      <a:pt x="47" y="132"/>
                      <a:pt x="49" y="127"/>
                    </a:cubicBezTo>
                    <a:cubicBezTo>
                      <a:pt x="50" y="123"/>
                      <a:pt x="54" y="120"/>
                      <a:pt x="59" y="119"/>
                    </a:cubicBezTo>
                    <a:cubicBezTo>
                      <a:pt x="126" y="111"/>
                      <a:pt x="126" y="111"/>
                      <a:pt x="126" y="111"/>
                    </a:cubicBezTo>
                    <a:cubicBezTo>
                      <a:pt x="154" y="50"/>
                      <a:pt x="154" y="50"/>
                      <a:pt x="154" y="50"/>
                    </a:cubicBezTo>
                    <a:cubicBezTo>
                      <a:pt x="156" y="45"/>
                      <a:pt x="161" y="43"/>
                      <a:pt x="165" y="43"/>
                    </a:cubicBezTo>
                    <a:cubicBezTo>
                      <a:pt x="170" y="43"/>
                      <a:pt x="174" y="45"/>
                      <a:pt x="176" y="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spcBef>
                    <a:spcPct val="0"/>
                  </a:spcBef>
                  <a:spcAft>
                    <a:spcPct val="0"/>
                  </a:spcAft>
                </a:pPr>
                <a:endParaRPr lang="zh-CN" altLang="en-US" noProof="1">
                  <a:solidFill>
                    <a:prstClr val="black"/>
                  </a:solidFill>
                  <a:latin typeface="等线" charset="0"/>
                  <a:ea typeface="等线" charset="0"/>
                </a:endParaRPr>
              </a:p>
            </p:txBody>
          </p:sp>
        </p:grpSp>
      </p:grpSp>
      <p:grpSp>
        <p:nvGrpSpPr>
          <p:cNvPr id="4" name="组合 3"/>
          <p:cNvGrpSpPr>
            <a:grpSpLocks/>
          </p:cNvGrpSpPr>
          <p:nvPr/>
        </p:nvGrpSpPr>
        <p:grpSpPr bwMode="auto">
          <a:xfrm>
            <a:off x="4899423" y="2434828"/>
            <a:ext cx="958453" cy="1042988"/>
            <a:chOff x="6532712" y="3246406"/>
            <a:chExt cx="1277787" cy="1391009"/>
          </a:xfrm>
        </p:grpSpPr>
        <p:sp>
          <p:nvSpPr>
            <p:cNvPr id="13" name="Freeform 8"/>
            <p:cNvSpPr/>
            <p:nvPr/>
          </p:nvSpPr>
          <p:spPr bwMode="auto">
            <a:xfrm>
              <a:off x="6532712" y="3246406"/>
              <a:ext cx="1277787" cy="1391009"/>
            </a:xfrm>
            <a:custGeom>
              <a:avLst/>
              <a:gdLst>
                <a:gd name="T0" fmla="*/ 49 w 83"/>
                <a:gd name="T1" fmla="*/ 0 h 90"/>
                <a:gd name="T2" fmla="*/ 1 w 83"/>
                <a:gd name="T3" fmla="*/ 31 h 90"/>
                <a:gd name="T4" fmla="*/ 4 w 83"/>
                <a:gd name="T5" fmla="*/ 45 h 90"/>
                <a:gd name="T6" fmla="*/ 0 w 83"/>
                <a:gd name="T7" fmla="*/ 60 h 90"/>
                <a:gd name="T8" fmla="*/ 50 w 83"/>
                <a:gd name="T9" fmla="*/ 90 h 90"/>
                <a:gd name="T10" fmla="*/ 49 w 83"/>
                <a:gd name="T11" fmla="*/ 0 h 90"/>
              </a:gdLst>
              <a:ahLst/>
              <a:cxnLst>
                <a:cxn ang="0">
                  <a:pos x="T0" y="T1"/>
                </a:cxn>
                <a:cxn ang="0">
                  <a:pos x="T2" y="T3"/>
                </a:cxn>
                <a:cxn ang="0">
                  <a:pos x="T4" y="T5"/>
                </a:cxn>
                <a:cxn ang="0">
                  <a:pos x="T6" y="T7"/>
                </a:cxn>
                <a:cxn ang="0">
                  <a:pos x="T8" y="T9"/>
                </a:cxn>
                <a:cxn ang="0">
                  <a:pos x="T10" y="T11"/>
                </a:cxn>
              </a:cxnLst>
              <a:rect l="0" t="0" r="r" b="b"/>
              <a:pathLst>
                <a:path w="83" h="90">
                  <a:moveTo>
                    <a:pt x="49" y="0"/>
                  </a:moveTo>
                  <a:cubicBezTo>
                    <a:pt x="44" y="9"/>
                    <a:pt x="17" y="27"/>
                    <a:pt x="1" y="31"/>
                  </a:cubicBezTo>
                  <a:cubicBezTo>
                    <a:pt x="3" y="36"/>
                    <a:pt x="4" y="40"/>
                    <a:pt x="4" y="45"/>
                  </a:cubicBezTo>
                  <a:cubicBezTo>
                    <a:pt x="4" y="50"/>
                    <a:pt x="3" y="56"/>
                    <a:pt x="0" y="60"/>
                  </a:cubicBezTo>
                  <a:cubicBezTo>
                    <a:pt x="19" y="66"/>
                    <a:pt x="40" y="68"/>
                    <a:pt x="50" y="90"/>
                  </a:cubicBezTo>
                  <a:cubicBezTo>
                    <a:pt x="83" y="55"/>
                    <a:pt x="83" y="29"/>
                    <a:pt x="49" y="0"/>
                  </a:cubicBezTo>
                  <a:close/>
                </a:path>
              </a:pathLst>
            </a:custGeom>
            <a:gradFill>
              <a:gsLst>
                <a:gs pos="0">
                  <a:srgbClr val="BA013F"/>
                </a:gs>
                <a:gs pos="100000">
                  <a:srgbClr val="FB4182"/>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zh-CN" altLang="en-US">
                <a:solidFill>
                  <a:srgbClr val="FFFFFF"/>
                </a:solidFill>
                <a:latin typeface="等线"/>
                <a:ea typeface="宋体" panose="02010600030101010101" pitchFamily="2" charset="-122"/>
              </a:endParaRPr>
            </a:p>
          </p:txBody>
        </p:sp>
        <p:grpSp>
          <p:nvGrpSpPr>
            <p:cNvPr id="32" name="组合 31"/>
            <p:cNvGrpSpPr>
              <a:grpSpLocks noChangeAspect="1"/>
            </p:cNvGrpSpPr>
            <p:nvPr/>
          </p:nvGrpSpPr>
          <p:grpSpPr>
            <a:xfrm>
              <a:off x="7015162" y="3804756"/>
              <a:ext cx="312886" cy="266228"/>
              <a:chOff x="7909299" y="3772690"/>
              <a:chExt cx="667095" cy="567616"/>
            </a:xfrm>
            <a:solidFill>
              <a:schemeClr val="bg1"/>
            </a:solidFill>
          </p:grpSpPr>
          <p:sp>
            <p:nvSpPr>
              <p:cNvPr id="33" name="Freeform 16"/>
              <p:cNvSpPr>
                <a:spLocks noEditPoints="1"/>
              </p:cNvSpPr>
              <p:nvPr/>
            </p:nvSpPr>
            <p:spPr bwMode="auto">
              <a:xfrm>
                <a:off x="7909299" y="3772690"/>
                <a:ext cx="623207" cy="567616"/>
              </a:xfrm>
              <a:custGeom>
                <a:avLst/>
                <a:gdLst>
                  <a:gd name="T0" fmla="*/ 499 w 721"/>
                  <a:gd name="T1" fmla="*/ 196 h 657"/>
                  <a:gd name="T2" fmla="*/ 637 w 721"/>
                  <a:gd name="T3" fmla="*/ 322 h 657"/>
                  <a:gd name="T4" fmla="*/ 646 w 721"/>
                  <a:gd name="T5" fmla="*/ 329 h 657"/>
                  <a:gd name="T6" fmla="*/ 672 w 721"/>
                  <a:gd name="T7" fmla="*/ 353 h 657"/>
                  <a:gd name="T8" fmla="*/ 686 w 721"/>
                  <a:gd name="T9" fmla="*/ 367 h 657"/>
                  <a:gd name="T10" fmla="*/ 669 w 721"/>
                  <a:gd name="T11" fmla="*/ 472 h 657"/>
                  <a:gd name="T12" fmla="*/ 611 w 721"/>
                  <a:gd name="T13" fmla="*/ 550 h 657"/>
                  <a:gd name="T14" fmla="*/ 539 w 721"/>
                  <a:gd name="T15" fmla="*/ 598 h 657"/>
                  <a:gd name="T16" fmla="*/ 439 w 721"/>
                  <a:gd name="T17" fmla="*/ 633 h 657"/>
                  <a:gd name="T18" fmla="*/ 433 w 721"/>
                  <a:gd name="T19" fmla="*/ 629 h 657"/>
                  <a:gd name="T20" fmla="*/ 449 w 721"/>
                  <a:gd name="T21" fmla="*/ 594 h 657"/>
                  <a:gd name="T22" fmla="*/ 481 w 721"/>
                  <a:gd name="T23" fmla="*/ 606 h 657"/>
                  <a:gd name="T24" fmla="*/ 501 w 721"/>
                  <a:gd name="T25" fmla="*/ 591 h 657"/>
                  <a:gd name="T26" fmla="*/ 501 w 721"/>
                  <a:gd name="T27" fmla="*/ 577 h 657"/>
                  <a:gd name="T28" fmla="*/ 452 w 721"/>
                  <a:gd name="T29" fmla="*/ 538 h 657"/>
                  <a:gd name="T30" fmla="*/ 449 w 721"/>
                  <a:gd name="T31" fmla="*/ 511 h 657"/>
                  <a:gd name="T32" fmla="*/ 475 w 721"/>
                  <a:gd name="T33" fmla="*/ 508 h 657"/>
                  <a:gd name="T34" fmla="*/ 530 w 721"/>
                  <a:gd name="T35" fmla="*/ 551 h 657"/>
                  <a:gd name="T36" fmla="*/ 567 w 721"/>
                  <a:gd name="T37" fmla="*/ 557 h 657"/>
                  <a:gd name="T38" fmla="*/ 572 w 721"/>
                  <a:gd name="T39" fmla="*/ 549 h 657"/>
                  <a:gd name="T40" fmla="*/ 570 w 721"/>
                  <a:gd name="T41" fmla="*/ 532 h 657"/>
                  <a:gd name="T42" fmla="*/ 506 w 721"/>
                  <a:gd name="T43" fmla="*/ 481 h 657"/>
                  <a:gd name="T44" fmla="*/ 503 w 721"/>
                  <a:gd name="T45" fmla="*/ 455 h 657"/>
                  <a:gd name="T46" fmla="*/ 529 w 721"/>
                  <a:gd name="T47" fmla="*/ 451 h 657"/>
                  <a:gd name="T48" fmla="*/ 596 w 721"/>
                  <a:gd name="T49" fmla="*/ 504 h 657"/>
                  <a:gd name="T50" fmla="*/ 598 w 721"/>
                  <a:gd name="T51" fmla="*/ 505 h 657"/>
                  <a:gd name="T52" fmla="*/ 620 w 721"/>
                  <a:gd name="T53" fmla="*/ 467 h 657"/>
                  <a:gd name="T54" fmla="*/ 549 w 721"/>
                  <a:gd name="T55" fmla="*/ 414 h 657"/>
                  <a:gd name="T56" fmla="*/ 546 w 721"/>
                  <a:gd name="T57" fmla="*/ 388 h 657"/>
                  <a:gd name="T58" fmla="*/ 572 w 721"/>
                  <a:gd name="T59" fmla="*/ 384 h 657"/>
                  <a:gd name="T60" fmla="*/ 642 w 721"/>
                  <a:gd name="T61" fmla="*/ 437 h 657"/>
                  <a:gd name="T62" fmla="*/ 663 w 721"/>
                  <a:gd name="T63" fmla="*/ 429 h 657"/>
                  <a:gd name="T64" fmla="*/ 659 w 721"/>
                  <a:gd name="T65" fmla="*/ 394 h 657"/>
                  <a:gd name="T66" fmla="*/ 645 w 721"/>
                  <a:gd name="T67" fmla="*/ 379 h 657"/>
                  <a:gd name="T68" fmla="*/ 457 w 721"/>
                  <a:gd name="T69" fmla="*/ 209 h 657"/>
                  <a:gd name="T70" fmla="*/ 462 w 721"/>
                  <a:gd name="T71" fmla="*/ 198 h 657"/>
                  <a:gd name="T72" fmla="*/ 496 w 721"/>
                  <a:gd name="T73" fmla="*/ 196 h 657"/>
                  <a:gd name="T74" fmla="*/ 499 w 721"/>
                  <a:gd name="T75" fmla="*/ 196 h 657"/>
                  <a:gd name="T76" fmla="*/ 86 w 721"/>
                  <a:gd name="T77" fmla="*/ 355 h 657"/>
                  <a:gd name="T78" fmla="*/ 59 w 721"/>
                  <a:gd name="T79" fmla="*/ 262 h 657"/>
                  <a:gd name="T80" fmla="*/ 35 w 721"/>
                  <a:gd name="T81" fmla="*/ 239 h 657"/>
                  <a:gd name="T82" fmla="*/ 0 w 721"/>
                  <a:gd name="T83" fmla="*/ 176 h 657"/>
                  <a:gd name="T84" fmla="*/ 16 w 721"/>
                  <a:gd name="T85" fmla="*/ 135 h 657"/>
                  <a:gd name="T86" fmla="*/ 116 w 721"/>
                  <a:gd name="T87" fmla="*/ 27 h 657"/>
                  <a:gd name="T88" fmla="*/ 199 w 721"/>
                  <a:gd name="T89" fmla="*/ 20 h 657"/>
                  <a:gd name="T90" fmla="*/ 242 w 721"/>
                  <a:gd name="T91" fmla="*/ 46 h 657"/>
                  <a:gd name="T92" fmla="*/ 254 w 721"/>
                  <a:gd name="T93" fmla="*/ 50 h 657"/>
                  <a:gd name="T94" fmla="*/ 350 w 721"/>
                  <a:gd name="T95" fmla="*/ 33 h 657"/>
                  <a:gd name="T96" fmla="*/ 284 w 721"/>
                  <a:gd name="T97" fmla="*/ 82 h 657"/>
                  <a:gd name="T98" fmla="*/ 260 w 721"/>
                  <a:gd name="T99" fmla="*/ 87 h 657"/>
                  <a:gd name="T100" fmla="*/ 195 w 721"/>
                  <a:gd name="T101" fmla="*/ 64 h 657"/>
                  <a:gd name="T102" fmla="*/ 176 w 721"/>
                  <a:gd name="T103" fmla="*/ 50 h 657"/>
                  <a:gd name="T104" fmla="*/ 144 w 721"/>
                  <a:gd name="T105" fmla="*/ 53 h 657"/>
                  <a:gd name="T106" fmla="*/ 44 w 721"/>
                  <a:gd name="T107" fmla="*/ 161 h 657"/>
                  <a:gd name="T108" fmla="*/ 44 w 721"/>
                  <a:gd name="T109" fmla="*/ 193 h 657"/>
                  <a:gd name="T110" fmla="*/ 69 w 721"/>
                  <a:gd name="T111" fmla="*/ 220 h 657"/>
                  <a:gd name="T112" fmla="*/ 97 w 721"/>
                  <a:gd name="T113" fmla="*/ 257 h 657"/>
                  <a:gd name="T114" fmla="*/ 115 w 721"/>
                  <a:gd name="T115" fmla="*/ 330 h 657"/>
                  <a:gd name="T116" fmla="*/ 86 w 721"/>
                  <a:gd name="T117" fmla="*/ 355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21" h="657">
                    <a:moveTo>
                      <a:pt x="499" y="196"/>
                    </a:moveTo>
                    <a:cubicBezTo>
                      <a:pt x="545" y="237"/>
                      <a:pt x="592" y="279"/>
                      <a:pt x="637" y="322"/>
                    </a:cubicBezTo>
                    <a:cubicBezTo>
                      <a:pt x="640" y="325"/>
                      <a:pt x="643" y="327"/>
                      <a:pt x="646" y="329"/>
                    </a:cubicBezTo>
                    <a:cubicBezTo>
                      <a:pt x="672" y="353"/>
                      <a:pt x="672" y="353"/>
                      <a:pt x="672" y="353"/>
                    </a:cubicBezTo>
                    <a:cubicBezTo>
                      <a:pt x="686" y="367"/>
                      <a:pt x="686" y="367"/>
                      <a:pt x="686" y="367"/>
                    </a:cubicBezTo>
                    <a:cubicBezTo>
                      <a:pt x="721" y="403"/>
                      <a:pt x="707" y="456"/>
                      <a:pt x="669" y="472"/>
                    </a:cubicBezTo>
                    <a:cubicBezTo>
                      <a:pt x="685" y="513"/>
                      <a:pt x="652" y="552"/>
                      <a:pt x="611" y="550"/>
                    </a:cubicBezTo>
                    <a:cubicBezTo>
                      <a:pt x="606" y="584"/>
                      <a:pt x="574" y="607"/>
                      <a:pt x="539" y="598"/>
                    </a:cubicBezTo>
                    <a:cubicBezTo>
                      <a:pt x="529" y="641"/>
                      <a:pt x="479" y="657"/>
                      <a:pt x="439" y="633"/>
                    </a:cubicBezTo>
                    <a:cubicBezTo>
                      <a:pt x="433" y="629"/>
                      <a:pt x="433" y="629"/>
                      <a:pt x="433" y="629"/>
                    </a:cubicBezTo>
                    <a:cubicBezTo>
                      <a:pt x="441" y="619"/>
                      <a:pt x="446" y="607"/>
                      <a:pt x="449" y="594"/>
                    </a:cubicBezTo>
                    <a:cubicBezTo>
                      <a:pt x="460" y="601"/>
                      <a:pt x="468" y="607"/>
                      <a:pt x="481" y="606"/>
                    </a:cubicBezTo>
                    <a:cubicBezTo>
                      <a:pt x="490" y="605"/>
                      <a:pt x="499" y="600"/>
                      <a:pt x="501" y="591"/>
                    </a:cubicBezTo>
                    <a:cubicBezTo>
                      <a:pt x="502" y="587"/>
                      <a:pt x="502" y="583"/>
                      <a:pt x="501" y="577"/>
                    </a:cubicBezTo>
                    <a:cubicBezTo>
                      <a:pt x="452" y="538"/>
                      <a:pt x="452" y="538"/>
                      <a:pt x="452" y="538"/>
                    </a:cubicBezTo>
                    <a:cubicBezTo>
                      <a:pt x="444" y="531"/>
                      <a:pt x="442" y="519"/>
                      <a:pt x="449" y="511"/>
                    </a:cubicBezTo>
                    <a:cubicBezTo>
                      <a:pt x="455" y="503"/>
                      <a:pt x="467" y="502"/>
                      <a:pt x="475" y="508"/>
                    </a:cubicBezTo>
                    <a:cubicBezTo>
                      <a:pt x="530" y="551"/>
                      <a:pt x="530" y="551"/>
                      <a:pt x="530" y="551"/>
                    </a:cubicBezTo>
                    <a:cubicBezTo>
                      <a:pt x="543" y="562"/>
                      <a:pt x="556" y="566"/>
                      <a:pt x="567" y="557"/>
                    </a:cubicBezTo>
                    <a:cubicBezTo>
                      <a:pt x="569" y="555"/>
                      <a:pt x="571" y="552"/>
                      <a:pt x="572" y="549"/>
                    </a:cubicBezTo>
                    <a:cubicBezTo>
                      <a:pt x="574" y="544"/>
                      <a:pt x="576" y="536"/>
                      <a:pt x="570" y="532"/>
                    </a:cubicBezTo>
                    <a:cubicBezTo>
                      <a:pt x="506" y="481"/>
                      <a:pt x="506" y="481"/>
                      <a:pt x="506" y="481"/>
                    </a:cubicBezTo>
                    <a:cubicBezTo>
                      <a:pt x="498" y="475"/>
                      <a:pt x="496" y="463"/>
                      <a:pt x="503" y="455"/>
                    </a:cubicBezTo>
                    <a:cubicBezTo>
                      <a:pt x="509" y="446"/>
                      <a:pt x="521" y="445"/>
                      <a:pt x="529" y="451"/>
                    </a:cubicBezTo>
                    <a:cubicBezTo>
                      <a:pt x="596" y="504"/>
                      <a:pt x="596" y="504"/>
                      <a:pt x="596" y="504"/>
                    </a:cubicBezTo>
                    <a:cubicBezTo>
                      <a:pt x="597" y="504"/>
                      <a:pt x="597" y="505"/>
                      <a:pt x="598" y="505"/>
                    </a:cubicBezTo>
                    <a:cubicBezTo>
                      <a:pt x="620" y="525"/>
                      <a:pt x="656" y="496"/>
                      <a:pt x="620" y="467"/>
                    </a:cubicBezTo>
                    <a:cubicBezTo>
                      <a:pt x="549" y="414"/>
                      <a:pt x="549" y="414"/>
                      <a:pt x="549" y="414"/>
                    </a:cubicBezTo>
                    <a:cubicBezTo>
                      <a:pt x="541" y="408"/>
                      <a:pt x="539" y="396"/>
                      <a:pt x="546" y="388"/>
                    </a:cubicBezTo>
                    <a:cubicBezTo>
                      <a:pt x="552" y="379"/>
                      <a:pt x="564" y="378"/>
                      <a:pt x="572" y="384"/>
                    </a:cubicBezTo>
                    <a:cubicBezTo>
                      <a:pt x="642" y="437"/>
                      <a:pt x="642" y="437"/>
                      <a:pt x="642" y="437"/>
                    </a:cubicBezTo>
                    <a:cubicBezTo>
                      <a:pt x="649" y="441"/>
                      <a:pt x="659" y="436"/>
                      <a:pt x="663" y="429"/>
                    </a:cubicBezTo>
                    <a:cubicBezTo>
                      <a:pt x="671" y="419"/>
                      <a:pt x="670" y="405"/>
                      <a:pt x="659" y="394"/>
                    </a:cubicBezTo>
                    <a:cubicBezTo>
                      <a:pt x="645" y="379"/>
                      <a:pt x="645" y="379"/>
                      <a:pt x="645" y="379"/>
                    </a:cubicBezTo>
                    <a:cubicBezTo>
                      <a:pt x="457" y="209"/>
                      <a:pt x="457" y="209"/>
                      <a:pt x="457" y="209"/>
                    </a:cubicBezTo>
                    <a:cubicBezTo>
                      <a:pt x="453" y="205"/>
                      <a:pt x="456" y="198"/>
                      <a:pt x="462" y="198"/>
                    </a:cubicBezTo>
                    <a:cubicBezTo>
                      <a:pt x="473" y="198"/>
                      <a:pt x="485" y="198"/>
                      <a:pt x="496" y="196"/>
                    </a:cubicBezTo>
                    <a:cubicBezTo>
                      <a:pt x="497" y="196"/>
                      <a:pt x="498" y="196"/>
                      <a:pt x="499" y="196"/>
                    </a:cubicBezTo>
                    <a:close/>
                    <a:moveTo>
                      <a:pt x="86" y="355"/>
                    </a:moveTo>
                    <a:cubicBezTo>
                      <a:pt x="66" y="330"/>
                      <a:pt x="64" y="295"/>
                      <a:pt x="59" y="262"/>
                    </a:cubicBezTo>
                    <a:cubicBezTo>
                      <a:pt x="35" y="239"/>
                      <a:pt x="35" y="239"/>
                      <a:pt x="35" y="239"/>
                    </a:cubicBezTo>
                    <a:cubicBezTo>
                      <a:pt x="17" y="219"/>
                      <a:pt x="0" y="205"/>
                      <a:pt x="0" y="176"/>
                    </a:cubicBezTo>
                    <a:cubicBezTo>
                      <a:pt x="0" y="161"/>
                      <a:pt x="6" y="147"/>
                      <a:pt x="16" y="135"/>
                    </a:cubicBezTo>
                    <a:cubicBezTo>
                      <a:pt x="116" y="27"/>
                      <a:pt x="116" y="27"/>
                      <a:pt x="116" y="27"/>
                    </a:cubicBezTo>
                    <a:cubicBezTo>
                      <a:pt x="138" y="3"/>
                      <a:pt x="174" y="0"/>
                      <a:pt x="199" y="20"/>
                    </a:cubicBezTo>
                    <a:cubicBezTo>
                      <a:pt x="215" y="31"/>
                      <a:pt x="221" y="38"/>
                      <a:pt x="242" y="46"/>
                    </a:cubicBezTo>
                    <a:cubicBezTo>
                      <a:pt x="248" y="48"/>
                      <a:pt x="253" y="50"/>
                      <a:pt x="254" y="50"/>
                    </a:cubicBezTo>
                    <a:cubicBezTo>
                      <a:pt x="284" y="46"/>
                      <a:pt x="316" y="32"/>
                      <a:pt x="350" y="33"/>
                    </a:cubicBezTo>
                    <a:cubicBezTo>
                      <a:pt x="337" y="42"/>
                      <a:pt x="286" y="82"/>
                      <a:pt x="284" y="82"/>
                    </a:cubicBezTo>
                    <a:cubicBezTo>
                      <a:pt x="276" y="84"/>
                      <a:pt x="268" y="86"/>
                      <a:pt x="260" y="87"/>
                    </a:cubicBezTo>
                    <a:cubicBezTo>
                      <a:pt x="241" y="90"/>
                      <a:pt x="208" y="74"/>
                      <a:pt x="195" y="64"/>
                    </a:cubicBezTo>
                    <a:cubicBezTo>
                      <a:pt x="176" y="50"/>
                      <a:pt x="176" y="50"/>
                      <a:pt x="176" y="50"/>
                    </a:cubicBezTo>
                    <a:cubicBezTo>
                      <a:pt x="166" y="42"/>
                      <a:pt x="152" y="44"/>
                      <a:pt x="144" y="53"/>
                    </a:cubicBezTo>
                    <a:cubicBezTo>
                      <a:pt x="44" y="161"/>
                      <a:pt x="44" y="161"/>
                      <a:pt x="44" y="161"/>
                    </a:cubicBezTo>
                    <a:cubicBezTo>
                      <a:pt x="36" y="170"/>
                      <a:pt x="36" y="184"/>
                      <a:pt x="44" y="193"/>
                    </a:cubicBezTo>
                    <a:cubicBezTo>
                      <a:pt x="53" y="203"/>
                      <a:pt x="59" y="210"/>
                      <a:pt x="69" y="220"/>
                    </a:cubicBezTo>
                    <a:cubicBezTo>
                      <a:pt x="80" y="230"/>
                      <a:pt x="95" y="244"/>
                      <a:pt x="97" y="257"/>
                    </a:cubicBezTo>
                    <a:cubicBezTo>
                      <a:pt x="100" y="280"/>
                      <a:pt x="102" y="313"/>
                      <a:pt x="115" y="330"/>
                    </a:cubicBezTo>
                    <a:cubicBezTo>
                      <a:pt x="102" y="337"/>
                      <a:pt x="95" y="344"/>
                      <a:pt x="86" y="3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spcBef>
                    <a:spcPct val="0"/>
                  </a:spcBef>
                  <a:spcAft>
                    <a:spcPct val="0"/>
                  </a:spcAft>
                </a:pPr>
                <a:endParaRPr lang="zh-CN" altLang="en-US" noProof="1">
                  <a:solidFill>
                    <a:prstClr val="black"/>
                  </a:solidFill>
                  <a:latin typeface="等线" charset="0"/>
                  <a:ea typeface="等线" charset="0"/>
                </a:endParaRPr>
              </a:p>
            </p:txBody>
          </p:sp>
          <p:sp>
            <p:nvSpPr>
              <p:cNvPr id="34" name="Freeform 17"/>
              <p:cNvSpPr>
                <a:spLocks noEditPoints="1"/>
              </p:cNvSpPr>
              <p:nvPr/>
            </p:nvSpPr>
            <p:spPr bwMode="auto">
              <a:xfrm>
                <a:off x="7980982" y="3772690"/>
                <a:ext cx="595412" cy="551158"/>
              </a:xfrm>
              <a:custGeom>
                <a:avLst/>
                <a:gdLst>
                  <a:gd name="T0" fmla="*/ 319 w 689"/>
                  <a:gd name="T1" fmla="*/ 543 h 638"/>
                  <a:gd name="T2" fmla="*/ 262 w 689"/>
                  <a:gd name="T3" fmla="*/ 538 h 638"/>
                  <a:gd name="T4" fmla="*/ 258 w 689"/>
                  <a:gd name="T5" fmla="*/ 538 h 638"/>
                  <a:gd name="T6" fmla="*/ 257 w 689"/>
                  <a:gd name="T7" fmla="*/ 535 h 638"/>
                  <a:gd name="T8" fmla="*/ 241 w 689"/>
                  <a:gd name="T9" fmla="*/ 489 h 638"/>
                  <a:gd name="T10" fmla="*/ 241 w 689"/>
                  <a:gd name="T11" fmla="*/ 489 h 638"/>
                  <a:gd name="T12" fmla="*/ 185 w 689"/>
                  <a:gd name="T13" fmla="*/ 484 h 638"/>
                  <a:gd name="T14" fmla="*/ 181 w 689"/>
                  <a:gd name="T15" fmla="*/ 484 h 638"/>
                  <a:gd name="T16" fmla="*/ 180 w 689"/>
                  <a:gd name="T17" fmla="*/ 481 h 638"/>
                  <a:gd name="T18" fmla="*/ 164 w 689"/>
                  <a:gd name="T19" fmla="*/ 435 h 638"/>
                  <a:gd name="T20" fmla="*/ 164 w 689"/>
                  <a:gd name="T21" fmla="*/ 435 h 638"/>
                  <a:gd name="T22" fmla="*/ 117 w 689"/>
                  <a:gd name="T23" fmla="*/ 425 h 638"/>
                  <a:gd name="T24" fmla="*/ 113 w 689"/>
                  <a:gd name="T25" fmla="*/ 425 h 638"/>
                  <a:gd name="T26" fmla="*/ 113 w 689"/>
                  <a:gd name="T27" fmla="*/ 421 h 638"/>
                  <a:gd name="T28" fmla="*/ 100 w 689"/>
                  <a:gd name="T29" fmla="*/ 365 h 638"/>
                  <a:gd name="T30" fmla="*/ 100 w 689"/>
                  <a:gd name="T31" fmla="*/ 365 h 638"/>
                  <a:gd name="T32" fmla="*/ 32 w 689"/>
                  <a:gd name="T33" fmla="*/ 370 h 638"/>
                  <a:gd name="T34" fmla="*/ 18 w 689"/>
                  <a:gd name="T35" fmla="*/ 386 h 638"/>
                  <a:gd name="T36" fmla="*/ 23 w 689"/>
                  <a:gd name="T37" fmla="*/ 455 h 638"/>
                  <a:gd name="T38" fmla="*/ 23 w 689"/>
                  <a:gd name="T39" fmla="*/ 455 h 638"/>
                  <a:gd name="T40" fmla="*/ 66 w 689"/>
                  <a:gd name="T41" fmla="*/ 465 h 638"/>
                  <a:gd name="T42" fmla="*/ 70 w 689"/>
                  <a:gd name="T43" fmla="*/ 466 h 638"/>
                  <a:gd name="T44" fmla="*/ 69 w 689"/>
                  <a:gd name="T45" fmla="*/ 470 h 638"/>
                  <a:gd name="T46" fmla="*/ 76 w 689"/>
                  <a:gd name="T47" fmla="*/ 536 h 638"/>
                  <a:gd name="T48" fmla="*/ 76 w 689"/>
                  <a:gd name="T49" fmla="*/ 536 h 638"/>
                  <a:gd name="T50" fmla="*/ 142 w 689"/>
                  <a:gd name="T51" fmla="*/ 534 h 638"/>
                  <a:gd name="T52" fmla="*/ 145 w 689"/>
                  <a:gd name="T53" fmla="*/ 534 h 638"/>
                  <a:gd name="T54" fmla="*/ 147 w 689"/>
                  <a:gd name="T55" fmla="*/ 537 h 638"/>
                  <a:gd name="T56" fmla="*/ 164 w 689"/>
                  <a:gd name="T57" fmla="*/ 578 h 638"/>
                  <a:gd name="T58" fmla="*/ 164 w 689"/>
                  <a:gd name="T59" fmla="*/ 578 h 638"/>
                  <a:gd name="T60" fmla="*/ 230 w 689"/>
                  <a:gd name="T61" fmla="*/ 576 h 638"/>
                  <a:gd name="T62" fmla="*/ 233 w 689"/>
                  <a:gd name="T63" fmla="*/ 576 h 638"/>
                  <a:gd name="T64" fmla="*/ 235 w 689"/>
                  <a:gd name="T65" fmla="*/ 579 h 638"/>
                  <a:gd name="T66" fmla="*/ 252 w 689"/>
                  <a:gd name="T67" fmla="*/ 621 h 638"/>
                  <a:gd name="T68" fmla="*/ 320 w 689"/>
                  <a:gd name="T69" fmla="*/ 615 h 638"/>
                  <a:gd name="T70" fmla="*/ 324 w 689"/>
                  <a:gd name="T71" fmla="*/ 611 h 638"/>
                  <a:gd name="T72" fmla="*/ 319 w 689"/>
                  <a:gd name="T73" fmla="*/ 543 h 638"/>
                  <a:gd name="T74" fmla="*/ 449 w 689"/>
                  <a:gd name="T75" fmla="*/ 177 h 638"/>
                  <a:gd name="T76" fmla="*/ 576 w 689"/>
                  <a:gd name="T77" fmla="*/ 299 h 638"/>
                  <a:gd name="T78" fmla="*/ 597 w 689"/>
                  <a:gd name="T79" fmla="*/ 306 h 638"/>
                  <a:gd name="T80" fmla="*/ 616 w 689"/>
                  <a:gd name="T81" fmla="*/ 293 h 638"/>
                  <a:gd name="T82" fmla="*/ 636 w 689"/>
                  <a:gd name="T83" fmla="*/ 234 h 638"/>
                  <a:gd name="T84" fmla="*/ 649 w 689"/>
                  <a:gd name="T85" fmla="*/ 209 h 638"/>
                  <a:gd name="T86" fmla="*/ 671 w 689"/>
                  <a:gd name="T87" fmla="*/ 186 h 638"/>
                  <a:gd name="T88" fmla="*/ 672 w 689"/>
                  <a:gd name="T89" fmla="*/ 121 h 638"/>
                  <a:gd name="T90" fmla="*/ 580 w 689"/>
                  <a:gd name="T91" fmla="*/ 21 h 638"/>
                  <a:gd name="T92" fmla="*/ 515 w 689"/>
                  <a:gd name="T93" fmla="*/ 16 h 638"/>
                  <a:gd name="T94" fmla="*/ 493 w 689"/>
                  <a:gd name="T95" fmla="*/ 34 h 638"/>
                  <a:gd name="T96" fmla="*/ 457 w 689"/>
                  <a:gd name="T97" fmla="*/ 44 h 638"/>
                  <a:gd name="T98" fmla="*/ 390 w 689"/>
                  <a:gd name="T99" fmla="*/ 36 h 638"/>
                  <a:gd name="T100" fmla="*/ 274 w 689"/>
                  <a:gd name="T101" fmla="*/ 67 h 638"/>
                  <a:gd name="T102" fmla="*/ 139 w 689"/>
                  <a:gd name="T103" fmla="*/ 171 h 638"/>
                  <a:gd name="T104" fmla="*/ 203 w 689"/>
                  <a:gd name="T105" fmla="*/ 222 h 638"/>
                  <a:gd name="T106" fmla="*/ 301 w 689"/>
                  <a:gd name="T107" fmla="*/ 161 h 638"/>
                  <a:gd name="T108" fmla="*/ 346 w 689"/>
                  <a:gd name="T109" fmla="*/ 158 h 638"/>
                  <a:gd name="T110" fmla="*/ 408 w 689"/>
                  <a:gd name="T111" fmla="*/ 165 h 638"/>
                  <a:gd name="T112" fmla="*/ 449 w 689"/>
                  <a:gd name="T113" fmla="*/ 177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89" h="638">
                    <a:moveTo>
                      <a:pt x="319" y="543"/>
                    </a:moveTo>
                    <a:cubicBezTo>
                      <a:pt x="302" y="529"/>
                      <a:pt x="279" y="528"/>
                      <a:pt x="262" y="538"/>
                    </a:cubicBezTo>
                    <a:cubicBezTo>
                      <a:pt x="261" y="539"/>
                      <a:pt x="259" y="539"/>
                      <a:pt x="258" y="538"/>
                    </a:cubicBezTo>
                    <a:cubicBezTo>
                      <a:pt x="257" y="537"/>
                      <a:pt x="257" y="536"/>
                      <a:pt x="257" y="535"/>
                    </a:cubicBezTo>
                    <a:cubicBezTo>
                      <a:pt x="260" y="518"/>
                      <a:pt x="255" y="500"/>
                      <a:pt x="241" y="489"/>
                    </a:cubicBezTo>
                    <a:cubicBezTo>
                      <a:pt x="241" y="489"/>
                      <a:pt x="241" y="489"/>
                      <a:pt x="241" y="489"/>
                    </a:cubicBezTo>
                    <a:cubicBezTo>
                      <a:pt x="225" y="475"/>
                      <a:pt x="202" y="473"/>
                      <a:pt x="185" y="484"/>
                    </a:cubicBezTo>
                    <a:cubicBezTo>
                      <a:pt x="183" y="485"/>
                      <a:pt x="182" y="484"/>
                      <a:pt x="181" y="484"/>
                    </a:cubicBezTo>
                    <a:cubicBezTo>
                      <a:pt x="180" y="483"/>
                      <a:pt x="180" y="482"/>
                      <a:pt x="180" y="481"/>
                    </a:cubicBezTo>
                    <a:cubicBezTo>
                      <a:pt x="183" y="464"/>
                      <a:pt x="177" y="446"/>
                      <a:pt x="164" y="435"/>
                    </a:cubicBezTo>
                    <a:cubicBezTo>
                      <a:pt x="164" y="435"/>
                      <a:pt x="164" y="435"/>
                      <a:pt x="164" y="435"/>
                    </a:cubicBezTo>
                    <a:cubicBezTo>
                      <a:pt x="150" y="423"/>
                      <a:pt x="132" y="420"/>
                      <a:pt x="117" y="425"/>
                    </a:cubicBezTo>
                    <a:cubicBezTo>
                      <a:pt x="115" y="426"/>
                      <a:pt x="114" y="425"/>
                      <a:pt x="113" y="425"/>
                    </a:cubicBezTo>
                    <a:cubicBezTo>
                      <a:pt x="112" y="424"/>
                      <a:pt x="112" y="422"/>
                      <a:pt x="113" y="421"/>
                    </a:cubicBezTo>
                    <a:cubicBezTo>
                      <a:pt x="121" y="402"/>
                      <a:pt x="116" y="379"/>
                      <a:pt x="100" y="365"/>
                    </a:cubicBezTo>
                    <a:cubicBezTo>
                      <a:pt x="100" y="365"/>
                      <a:pt x="100" y="365"/>
                      <a:pt x="100" y="365"/>
                    </a:cubicBezTo>
                    <a:cubicBezTo>
                      <a:pt x="80" y="347"/>
                      <a:pt x="49" y="350"/>
                      <a:pt x="32" y="370"/>
                    </a:cubicBezTo>
                    <a:cubicBezTo>
                      <a:pt x="18" y="386"/>
                      <a:pt x="18" y="386"/>
                      <a:pt x="18" y="386"/>
                    </a:cubicBezTo>
                    <a:cubicBezTo>
                      <a:pt x="0" y="406"/>
                      <a:pt x="2" y="437"/>
                      <a:pt x="23" y="455"/>
                    </a:cubicBezTo>
                    <a:cubicBezTo>
                      <a:pt x="23" y="455"/>
                      <a:pt x="23" y="455"/>
                      <a:pt x="23" y="455"/>
                    </a:cubicBezTo>
                    <a:cubicBezTo>
                      <a:pt x="35" y="465"/>
                      <a:pt x="51" y="469"/>
                      <a:pt x="66" y="465"/>
                    </a:cubicBezTo>
                    <a:cubicBezTo>
                      <a:pt x="68" y="465"/>
                      <a:pt x="69" y="465"/>
                      <a:pt x="70" y="466"/>
                    </a:cubicBezTo>
                    <a:cubicBezTo>
                      <a:pt x="70" y="467"/>
                      <a:pt x="70" y="469"/>
                      <a:pt x="69" y="470"/>
                    </a:cubicBezTo>
                    <a:cubicBezTo>
                      <a:pt x="54" y="490"/>
                      <a:pt x="57" y="519"/>
                      <a:pt x="76" y="536"/>
                    </a:cubicBezTo>
                    <a:cubicBezTo>
                      <a:pt x="76" y="536"/>
                      <a:pt x="76" y="536"/>
                      <a:pt x="76" y="536"/>
                    </a:cubicBezTo>
                    <a:cubicBezTo>
                      <a:pt x="95" y="553"/>
                      <a:pt x="124" y="552"/>
                      <a:pt x="142" y="534"/>
                    </a:cubicBezTo>
                    <a:cubicBezTo>
                      <a:pt x="143" y="533"/>
                      <a:pt x="144" y="533"/>
                      <a:pt x="145" y="534"/>
                    </a:cubicBezTo>
                    <a:cubicBezTo>
                      <a:pt x="147" y="534"/>
                      <a:pt x="147" y="535"/>
                      <a:pt x="147" y="537"/>
                    </a:cubicBezTo>
                    <a:cubicBezTo>
                      <a:pt x="146" y="552"/>
                      <a:pt x="151" y="568"/>
                      <a:pt x="164" y="578"/>
                    </a:cubicBezTo>
                    <a:cubicBezTo>
                      <a:pt x="164" y="578"/>
                      <a:pt x="164" y="578"/>
                      <a:pt x="164" y="578"/>
                    </a:cubicBezTo>
                    <a:cubicBezTo>
                      <a:pt x="183" y="595"/>
                      <a:pt x="212" y="594"/>
                      <a:pt x="230" y="576"/>
                    </a:cubicBezTo>
                    <a:cubicBezTo>
                      <a:pt x="231" y="575"/>
                      <a:pt x="232" y="575"/>
                      <a:pt x="233" y="576"/>
                    </a:cubicBezTo>
                    <a:cubicBezTo>
                      <a:pt x="234" y="576"/>
                      <a:pt x="235" y="577"/>
                      <a:pt x="235" y="579"/>
                    </a:cubicBezTo>
                    <a:cubicBezTo>
                      <a:pt x="233" y="594"/>
                      <a:pt x="239" y="610"/>
                      <a:pt x="252" y="621"/>
                    </a:cubicBezTo>
                    <a:cubicBezTo>
                      <a:pt x="272" y="638"/>
                      <a:pt x="303" y="636"/>
                      <a:pt x="320" y="615"/>
                    </a:cubicBezTo>
                    <a:cubicBezTo>
                      <a:pt x="324" y="611"/>
                      <a:pt x="324" y="611"/>
                      <a:pt x="324" y="611"/>
                    </a:cubicBezTo>
                    <a:cubicBezTo>
                      <a:pt x="341" y="591"/>
                      <a:pt x="339" y="560"/>
                      <a:pt x="319" y="543"/>
                    </a:cubicBezTo>
                    <a:close/>
                    <a:moveTo>
                      <a:pt x="449" y="177"/>
                    </a:moveTo>
                    <a:cubicBezTo>
                      <a:pt x="489" y="216"/>
                      <a:pt x="535" y="260"/>
                      <a:pt x="576" y="299"/>
                    </a:cubicBezTo>
                    <a:cubicBezTo>
                      <a:pt x="582" y="305"/>
                      <a:pt x="589" y="307"/>
                      <a:pt x="597" y="306"/>
                    </a:cubicBezTo>
                    <a:cubicBezTo>
                      <a:pt x="605" y="305"/>
                      <a:pt x="612" y="300"/>
                      <a:pt x="616" y="293"/>
                    </a:cubicBezTo>
                    <a:cubicBezTo>
                      <a:pt x="626" y="275"/>
                      <a:pt x="632" y="256"/>
                      <a:pt x="636" y="234"/>
                    </a:cubicBezTo>
                    <a:cubicBezTo>
                      <a:pt x="638" y="224"/>
                      <a:pt x="642" y="216"/>
                      <a:pt x="649" y="209"/>
                    </a:cubicBezTo>
                    <a:cubicBezTo>
                      <a:pt x="671" y="186"/>
                      <a:pt x="671" y="186"/>
                      <a:pt x="671" y="186"/>
                    </a:cubicBezTo>
                    <a:cubicBezTo>
                      <a:pt x="688" y="168"/>
                      <a:pt x="689" y="139"/>
                      <a:pt x="672" y="121"/>
                    </a:cubicBezTo>
                    <a:cubicBezTo>
                      <a:pt x="580" y="21"/>
                      <a:pt x="580" y="21"/>
                      <a:pt x="580" y="21"/>
                    </a:cubicBezTo>
                    <a:cubicBezTo>
                      <a:pt x="563" y="3"/>
                      <a:pt x="534" y="0"/>
                      <a:pt x="515" y="16"/>
                    </a:cubicBezTo>
                    <a:cubicBezTo>
                      <a:pt x="493" y="34"/>
                      <a:pt x="493" y="34"/>
                      <a:pt x="493" y="34"/>
                    </a:cubicBezTo>
                    <a:cubicBezTo>
                      <a:pt x="483" y="42"/>
                      <a:pt x="471" y="45"/>
                      <a:pt x="457" y="44"/>
                    </a:cubicBezTo>
                    <a:cubicBezTo>
                      <a:pt x="435" y="41"/>
                      <a:pt x="412" y="38"/>
                      <a:pt x="390" y="36"/>
                    </a:cubicBezTo>
                    <a:cubicBezTo>
                      <a:pt x="347" y="30"/>
                      <a:pt x="308" y="41"/>
                      <a:pt x="274" y="67"/>
                    </a:cubicBezTo>
                    <a:cubicBezTo>
                      <a:pt x="229" y="101"/>
                      <a:pt x="184" y="136"/>
                      <a:pt x="139" y="171"/>
                    </a:cubicBezTo>
                    <a:cubicBezTo>
                      <a:pt x="95" y="207"/>
                      <a:pt x="151" y="255"/>
                      <a:pt x="203" y="222"/>
                    </a:cubicBezTo>
                    <a:cubicBezTo>
                      <a:pt x="301" y="161"/>
                      <a:pt x="301" y="161"/>
                      <a:pt x="301" y="161"/>
                    </a:cubicBezTo>
                    <a:cubicBezTo>
                      <a:pt x="315" y="153"/>
                      <a:pt x="331" y="152"/>
                      <a:pt x="346" y="158"/>
                    </a:cubicBezTo>
                    <a:cubicBezTo>
                      <a:pt x="364" y="167"/>
                      <a:pt x="388" y="168"/>
                      <a:pt x="408" y="165"/>
                    </a:cubicBezTo>
                    <a:cubicBezTo>
                      <a:pt x="423" y="162"/>
                      <a:pt x="437" y="166"/>
                      <a:pt x="449" y="17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spcBef>
                    <a:spcPct val="0"/>
                  </a:spcBef>
                  <a:spcAft>
                    <a:spcPct val="0"/>
                  </a:spcAft>
                </a:pPr>
                <a:endParaRPr lang="zh-CN" altLang="en-US" noProof="1">
                  <a:solidFill>
                    <a:prstClr val="black"/>
                  </a:solidFill>
                  <a:latin typeface="等线" charset="0"/>
                  <a:ea typeface="等线" charset="0"/>
                </a:endParaRPr>
              </a:p>
            </p:txBody>
          </p:sp>
        </p:grpSp>
      </p:grpSp>
      <p:grpSp>
        <p:nvGrpSpPr>
          <p:cNvPr id="3" name="组合 2"/>
          <p:cNvGrpSpPr>
            <a:grpSpLocks/>
          </p:cNvGrpSpPr>
          <p:nvPr/>
        </p:nvGrpSpPr>
        <p:grpSpPr bwMode="auto">
          <a:xfrm>
            <a:off x="4026694" y="1664494"/>
            <a:ext cx="1090613" cy="970360"/>
            <a:chOff x="5368147" y="2219327"/>
            <a:chExt cx="1455707" cy="1293962"/>
          </a:xfrm>
        </p:grpSpPr>
        <p:sp>
          <p:nvSpPr>
            <p:cNvPr id="11" name="Freeform 6"/>
            <p:cNvSpPr/>
            <p:nvPr/>
          </p:nvSpPr>
          <p:spPr bwMode="auto">
            <a:xfrm>
              <a:off x="5368147" y="2219327"/>
              <a:ext cx="1455707" cy="1293962"/>
            </a:xfrm>
            <a:custGeom>
              <a:avLst/>
              <a:gdLst>
                <a:gd name="T0" fmla="*/ 62 w 95"/>
                <a:gd name="T1" fmla="*/ 83 h 84"/>
                <a:gd name="T2" fmla="*/ 95 w 95"/>
                <a:gd name="T3" fmla="*/ 35 h 84"/>
                <a:gd name="T4" fmla="*/ 0 w 95"/>
                <a:gd name="T5" fmla="*/ 35 h 84"/>
                <a:gd name="T6" fmla="*/ 32 w 95"/>
                <a:gd name="T7" fmla="*/ 84 h 84"/>
                <a:gd name="T8" fmla="*/ 48 w 95"/>
                <a:gd name="T9" fmla="*/ 80 h 84"/>
                <a:gd name="T10" fmla="*/ 62 w 95"/>
                <a:gd name="T11" fmla="*/ 83 h 84"/>
              </a:gdLst>
              <a:ahLst/>
              <a:cxnLst>
                <a:cxn ang="0">
                  <a:pos x="T0" y="T1"/>
                </a:cxn>
                <a:cxn ang="0">
                  <a:pos x="T2" y="T3"/>
                </a:cxn>
                <a:cxn ang="0">
                  <a:pos x="T4" y="T5"/>
                </a:cxn>
                <a:cxn ang="0">
                  <a:pos x="T6" y="T7"/>
                </a:cxn>
                <a:cxn ang="0">
                  <a:pos x="T8" y="T9"/>
                </a:cxn>
                <a:cxn ang="0">
                  <a:pos x="T10" y="T11"/>
                </a:cxn>
              </a:cxnLst>
              <a:rect l="0" t="0" r="r" b="b"/>
              <a:pathLst>
                <a:path w="95" h="84">
                  <a:moveTo>
                    <a:pt x="62" y="83"/>
                  </a:moveTo>
                  <a:cubicBezTo>
                    <a:pt x="67" y="67"/>
                    <a:pt x="85" y="39"/>
                    <a:pt x="95" y="35"/>
                  </a:cubicBezTo>
                  <a:cubicBezTo>
                    <a:pt x="62" y="0"/>
                    <a:pt x="37" y="0"/>
                    <a:pt x="0" y="35"/>
                  </a:cubicBezTo>
                  <a:cubicBezTo>
                    <a:pt x="24" y="43"/>
                    <a:pt x="26" y="65"/>
                    <a:pt x="32" y="84"/>
                  </a:cubicBezTo>
                  <a:cubicBezTo>
                    <a:pt x="37" y="81"/>
                    <a:pt x="42" y="80"/>
                    <a:pt x="48" y="80"/>
                  </a:cubicBezTo>
                  <a:cubicBezTo>
                    <a:pt x="53" y="80"/>
                    <a:pt x="58" y="81"/>
                    <a:pt x="62" y="83"/>
                  </a:cubicBezTo>
                  <a:close/>
                </a:path>
              </a:pathLst>
            </a:custGeom>
            <a:gradFill>
              <a:gsLst>
                <a:gs pos="0">
                  <a:srgbClr val="DC4A0C"/>
                </a:gs>
                <a:gs pos="100000">
                  <a:srgbClr val="FA891B"/>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zh-CN" altLang="en-US">
                <a:solidFill>
                  <a:srgbClr val="FFFFFF"/>
                </a:solidFill>
                <a:latin typeface="等线"/>
                <a:ea typeface="宋体" panose="02010600030101010101" pitchFamily="2" charset="-122"/>
              </a:endParaRPr>
            </a:p>
          </p:txBody>
        </p:sp>
        <p:grpSp>
          <p:nvGrpSpPr>
            <p:cNvPr id="35" name="组合 34"/>
            <p:cNvGrpSpPr/>
            <p:nvPr/>
          </p:nvGrpSpPr>
          <p:grpSpPr>
            <a:xfrm>
              <a:off x="5948188" y="2725537"/>
              <a:ext cx="295624" cy="295912"/>
              <a:chOff x="5240338" y="2657475"/>
              <a:chExt cx="1630363" cy="1631951"/>
            </a:xfrm>
            <a:solidFill>
              <a:schemeClr val="bg1"/>
            </a:solidFill>
          </p:grpSpPr>
          <p:sp>
            <p:nvSpPr>
              <p:cNvPr id="36" name="Freeform 5"/>
              <p:cNvSpPr/>
              <p:nvPr/>
            </p:nvSpPr>
            <p:spPr bwMode="auto">
              <a:xfrm>
                <a:off x="5240338" y="2735263"/>
                <a:ext cx="1552575" cy="1554163"/>
              </a:xfrm>
              <a:custGeom>
                <a:avLst/>
                <a:gdLst>
                  <a:gd name="T0" fmla="*/ 391 w 517"/>
                  <a:gd name="T1" fmla="*/ 73 h 519"/>
                  <a:gd name="T2" fmla="*/ 346 w 517"/>
                  <a:gd name="T3" fmla="*/ 101 h 519"/>
                  <a:gd name="T4" fmla="*/ 325 w 517"/>
                  <a:gd name="T5" fmla="*/ 98 h 519"/>
                  <a:gd name="T6" fmla="*/ 122 w 517"/>
                  <a:gd name="T7" fmla="*/ 151 h 519"/>
                  <a:gd name="T8" fmla="*/ 125 w 517"/>
                  <a:gd name="T9" fmla="*/ 369 h 519"/>
                  <a:gd name="T10" fmla="*/ 332 w 517"/>
                  <a:gd name="T11" fmla="*/ 416 h 519"/>
                  <a:gd name="T12" fmla="*/ 421 w 517"/>
                  <a:gd name="T13" fmla="*/ 197 h 519"/>
                  <a:gd name="T14" fmla="*/ 425 w 517"/>
                  <a:gd name="T15" fmla="*/ 155 h 519"/>
                  <a:gd name="T16" fmla="*/ 443 w 517"/>
                  <a:gd name="T17" fmla="*/ 127 h 519"/>
                  <a:gd name="T18" fmla="*/ 444 w 517"/>
                  <a:gd name="T19" fmla="*/ 398 h 519"/>
                  <a:gd name="T20" fmla="*/ 113 w 517"/>
                  <a:gd name="T21" fmla="*/ 438 h 519"/>
                  <a:gd name="T22" fmla="*/ 88 w 517"/>
                  <a:gd name="T23" fmla="*/ 101 h 519"/>
                  <a:gd name="T24" fmla="*/ 391 w 517"/>
                  <a:gd name="T25" fmla="*/ 73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7" h="519">
                    <a:moveTo>
                      <a:pt x="391" y="73"/>
                    </a:moveTo>
                    <a:cubicBezTo>
                      <a:pt x="376" y="83"/>
                      <a:pt x="361" y="93"/>
                      <a:pt x="346" y="101"/>
                    </a:cubicBezTo>
                    <a:cubicBezTo>
                      <a:pt x="340" y="103"/>
                      <a:pt x="331" y="100"/>
                      <a:pt x="325" y="98"/>
                    </a:cubicBezTo>
                    <a:cubicBezTo>
                      <a:pt x="252" y="68"/>
                      <a:pt x="166" y="91"/>
                      <a:pt x="122" y="151"/>
                    </a:cubicBezTo>
                    <a:cubicBezTo>
                      <a:pt x="72" y="219"/>
                      <a:pt x="73" y="305"/>
                      <a:pt x="125" y="369"/>
                    </a:cubicBezTo>
                    <a:cubicBezTo>
                      <a:pt x="174" y="429"/>
                      <a:pt x="261" y="449"/>
                      <a:pt x="332" y="416"/>
                    </a:cubicBezTo>
                    <a:cubicBezTo>
                      <a:pt x="413" y="379"/>
                      <a:pt x="454" y="279"/>
                      <a:pt x="421" y="197"/>
                    </a:cubicBezTo>
                    <a:cubicBezTo>
                      <a:pt x="414" y="181"/>
                      <a:pt x="415" y="169"/>
                      <a:pt x="425" y="155"/>
                    </a:cubicBezTo>
                    <a:cubicBezTo>
                      <a:pt x="432" y="146"/>
                      <a:pt x="437" y="136"/>
                      <a:pt x="443" y="127"/>
                    </a:cubicBezTo>
                    <a:cubicBezTo>
                      <a:pt x="491" y="165"/>
                      <a:pt x="517" y="302"/>
                      <a:pt x="444" y="398"/>
                    </a:cubicBezTo>
                    <a:cubicBezTo>
                      <a:pt x="366" y="501"/>
                      <a:pt x="209" y="519"/>
                      <a:pt x="113" y="438"/>
                    </a:cubicBezTo>
                    <a:cubicBezTo>
                      <a:pt x="0" y="343"/>
                      <a:pt x="9" y="187"/>
                      <a:pt x="88" y="101"/>
                    </a:cubicBezTo>
                    <a:cubicBezTo>
                      <a:pt x="181" y="0"/>
                      <a:pt x="336" y="17"/>
                      <a:pt x="391" y="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spcBef>
                    <a:spcPct val="0"/>
                  </a:spcBef>
                  <a:spcAft>
                    <a:spcPct val="0"/>
                  </a:spcAft>
                </a:pPr>
                <a:endParaRPr lang="zh-CN" altLang="en-US" noProof="1">
                  <a:solidFill>
                    <a:prstClr val="black"/>
                  </a:solidFill>
                  <a:latin typeface="等线" charset="0"/>
                  <a:ea typeface="等线" charset="0"/>
                </a:endParaRPr>
              </a:p>
            </p:txBody>
          </p:sp>
          <p:sp>
            <p:nvSpPr>
              <p:cNvPr id="37" name="Freeform 6"/>
              <p:cNvSpPr/>
              <p:nvPr/>
            </p:nvSpPr>
            <p:spPr bwMode="auto">
              <a:xfrm>
                <a:off x="5618163" y="3103563"/>
                <a:ext cx="793750" cy="793750"/>
              </a:xfrm>
              <a:custGeom>
                <a:avLst/>
                <a:gdLst>
                  <a:gd name="T0" fmla="*/ 132 w 264"/>
                  <a:gd name="T1" fmla="*/ 265 h 265"/>
                  <a:gd name="T2" fmla="*/ 3 w 264"/>
                  <a:gd name="T3" fmla="*/ 128 h 265"/>
                  <a:gd name="T4" fmla="*/ 141 w 264"/>
                  <a:gd name="T5" fmla="*/ 5 h 265"/>
                  <a:gd name="T6" fmla="*/ 161 w 264"/>
                  <a:gd name="T7" fmla="*/ 8 h 265"/>
                  <a:gd name="T8" fmla="*/ 168 w 264"/>
                  <a:gd name="T9" fmla="*/ 27 h 265"/>
                  <a:gd name="T10" fmla="*/ 156 w 264"/>
                  <a:gd name="T11" fmla="*/ 50 h 265"/>
                  <a:gd name="T12" fmla="*/ 135 w 264"/>
                  <a:gd name="T13" fmla="*/ 63 h 265"/>
                  <a:gd name="T14" fmla="*/ 60 w 264"/>
                  <a:gd name="T15" fmla="*/ 131 h 265"/>
                  <a:gd name="T16" fmla="*/ 124 w 264"/>
                  <a:gd name="T17" fmla="*/ 207 h 265"/>
                  <a:gd name="T18" fmla="*/ 205 w 264"/>
                  <a:gd name="T19" fmla="*/ 136 h 265"/>
                  <a:gd name="T20" fmla="*/ 224 w 264"/>
                  <a:gd name="T21" fmla="*/ 110 h 265"/>
                  <a:gd name="T22" fmla="*/ 226 w 264"/>
                  <a:gd name="T23" fmla="*/ 109 h 265"/>
                  <a:gd name="T24" fmla="*/ 254 w 264"/>
                  <a:gd name="T25" fmla="*/ 97 h 265"/>
                  <a:gd name="T26" fmla="*/ 263 w 264"/>
                  <a:gd name="T27" fmla="*/ 135 h 265"/>
                  <a:gd name="T28" fmla="*/ 132 w 264"/>
                  <a:gd name="T29"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4" h="265">
                    <a:moveTo>
                      <a:pt x="132" y="265"/>
                    </a:moveTo>
                    <a:cubicBezTo>
                      <a:pt x="57" y="265"/>
                      <a:pt x="0" y="205"/>
                      <a:pt x="3" y="128"/>
                    </a:cubicBezTo>
                    <a:cubicBezTo>
                      <a:pt x="5" y="58"/>
                      <a:pt x="70" y="0"/>
                      <a:pt x="141" y="5"/>
                    </a:cubicBezTo>
                    <a:cubicBezTo>
                      <a:pt x="148" y="6"/>
                      <a:pt x="155" y="7"/>
                      <a:pt x="161" y="8"/>
                    </a:cubicBezTo>
                    <a:cubicBezTo>
                      <a:pt x="173" y="11"/>
                      <a:pt x="175" y="17"/>
                      <a:pt x="168" y="27"/>
                    </a:cubicBezTo>
                    <a:cubicBezTo>
                      <a:pt x="164" y="34"/>
                      <a:pt x="159" y="42"/>
                      <a:pt x="156" y="50"/>
                    </a:cubicBezTo>
                    <a:cubicBezTo>
                      <a:pt x="152" y="60"/>
                      <a:pt x="147" y="63"/>
                      <a:pt x="135" y="63"/>
                    </a:cubicBezTo>
                    <a:cubicBezTo>
                      <a:pt x="94" y="63"/>
                      <a:pt x="63" y="92"/>
                      <a:pt x="60" y="131"/>
                    </a:cubicBezTo>
                    <a:cubicBezTo>
                      <a:pt x="57" y="167"/>
                      <a:pt x="85" y="200"/>
                      <a:pt x="124" y="207"/>
                    </a:cubicBezTo>
                    <a:cubicBezTo>
                      <a:pt x="164" y="214"/>
                      <a:pt x="204" y="180"/>
                      <a:pt x="205" y="136"/>
                    </a:cubicBezTo>
                    <a:cubicBezTo>
                      <a:pt x="205" y="120"/>
                      <a:pt x="209" y="113"/>
                      <a:pt x="224" y="110"/>
                    </a:cubicBezTo>
                    <a:cubicBezTo>
                      <a:pt x="225" y="110"/>
                      <a:pt x="225" y="109"/>
                      <a:pt x="226" y="109"/>
                    </a:cubicBezTo>
                    <a:cubicBezTo>
                      <a:pt x="235" y="105"/>
                      <a:pt x="244" y="101"/>
                      <a:pt x="254" y="97"/>
                    </a:cubicBezTo>
                    <a:cubicBezTo>
                      <a:pt x="257" y="109"/>
                      <a:pt x="263" y="122"/>
                      <a:pt x="263" y="135"/>
                    </a:cubicBezTo>
                    <a:cubicBezTo>
                      <a:pt x="264" y="207"/>
                      <a:pt x="205" y="265"/>
                      <a:pt x="132" y="2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spcBef>
                    <a:spcPct val="0"/>
                  </a:spcBef>
                  <a:spcAft>
                    <a:spcPct val="0"/>
                  </a:spcAft>
                </a:pPr>
                <a:endParaRPr lang="zh-CN" altLang="en-US" noProof="1">
                  <a:solidFill>
                    <a:prstClr val="black"/>
                  </a:solidFill>
                  <a:latin typeface="等线" charset="0"/>
                  <a:ea typeface="等线" charset="0"/>
                </a:endParaRPr>
              </a:p>
            </p:txBody>
          </p:sp>
          <p:sp>
            <p:nvSpPr>
              <p:cNvPr id="38" name="Freeform 7"/>
              <p:cNvSpPr/>
              <p:nvPr/>
            </p:nvSpPr>
            <p:spPr bwMode="auto">
              <a:xfrm>
                <a:off x="6018213" y="2657475"/>
                <a:ext cx="852488" cy="850900"/>
              </a:xfrm>
              <a:custGeom>
                <a:avLst/>
                <a:gdLst>
                  <a:gd name="T0" fmla="*/ 0 w 284"/>
                  <a:gd name="T1" fmla="*/ 280 h 284"/>
                  <a:gd name="T2" fmla="*/ 10 w 284"/>
                  <a:gd name="T3" fmla="*/ 266 h 284"/>
                  <a:gd name="T4" fmla="*/ 31 w 284"/>
                  <a:gd name="T5" fmla="*/ 214 h 284"/>
                  <a:gd name="T6" fmla="*/ 68 w 284"/>
                  <a:gd name="T7" fmla="*/ 156 h 284"/>
                  <a:gd name="T8" fmla="*/ 165 w 284"/>
                  <a:gd name="T9" fmla="*/ 97 h 284"/>
                  <a:gd name="T10" fmla="*/ 186 w 284"/>
                  <a:gd name="T11" fmla="*/ 62 h 284"/>
                  <a:gd name="T12" fmla="*/ 186 w 284"/>
                  <a:gd name="T13" fmla="*/ 41 h 284"/>
                  <a:gd name="T14" fmla="*/ 216 w 284"/>
                  <a:gd name="T15" fmla="*/ 2 h 284"/>
                  <a:gd name="T16" fmla="*/ 249 w 284"/>
                  <a:gd name="T17" fmla="*/ 34 h 284"/>
                  <a:gd name="T18" fmla="*/ 282 w 284"/>
                  <a:gd name="T19" fmla="*/ 68 h 284"/>
                  <a:gd name="T20" fmla="*/ 243 w 284"/>
                  <a:gd name="T21" fmla="*/ 97 h 284"/>
                  <a:gd name="T22" fmla="*/ 175 w 284"/>
                  <a:gd name="T23" fmla="*/ 142 h 284"/>
                  <a:gd name="T24" fmla="*/ 102 w 284"/>
                  <a:gd name="T25" fmla="*/ 240 h 284"/>
                  <a:gd name="T26" fmla="*/ 69 w 284"/>
                  <a:gd name="T27" fmla="*/ 253 h 284"/>
                  <a:gd name="T28" fmla="*/ 19 w 284"/>
                  <a:gd name="T29" fmla="*/ 273 h 284"/>
                  <a:gd name="T30" fmla="*/ 4 w 284"/>
                  <a:gd name="T31" fmla="*/ 284 h 284"/>
                  <a:gd name="T32" fmla="*/ 0 w 284"/>
                  <a:gd name="T33" fmla="*/ 28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4" h="284">
                    <a:moveTo>
                      <a:pt x="0" y="280"/>
                    </a:moveTo>
                    <a:cubicBezTo>
                      <a:pt x="4" y="275"/>
                      <a:pt x="6" y="270"/>
                      <a:pt x="10" y="266"/>
                    </a:cubicBezTo>
                    <a:cubicBezTo>
                      <a:pt x="23" y="251"/>
                      <a:pt x="31" y="236"/>
                      <a:pt x="31" y="214"/>
                    </a:cubicBezTo>
                    <a:cubicBezTo>
                      <a:pt x="31" y="189"/>
                      <a:pt x="48" y="169"/>
                      <a:pt x="68" y="156"/>
                    </a:cubicBezTo>
                    <a:cubicBezTo>
                      <a:pt x="100" y="134"/>
                      <a:pt x="132" y="115"/>
                      <a:pt x="165" y="97"/>
                    </a:cubicBezTo>
                    <a:cubicBezTo>
                      <a:pt x="180" y="89"/>
                      <a:pt x="188" y="79"/>
                      <a:pt x="186" y="62"/>
                    </a:cubicBezTo>
                    <a:cubicBezTo>
                      <a:pt x="185" y="55"/>
                      <a:pt x="185" y="48"/>
                      <a:pt x="186" y="41"/>
                    </a:cubicBezTo>
                    <a:cubicBezTo>
                      <a:pt x="187" y="17"/>
                      <a:pt x="198" y="4"/>
                      <a:pt x="216" y="2"/>
                    </a:cubicBezTo>
                    <a:cubicBezTo>
                      <a:pt x="234" y="0"/>
                      <a:pt x="243" y="9"/>
                      <a:pt x="249" y="34"/>
                    </a:cubicBezTo>
                    <a:cubicBezTo>
                      <a:pt x="274" y="40"/>
                      <a:pt x="284" y="50"/>
                      <a:pt x="282" y="68"/>
                    </a:cubicBezTo>
                    <a:cubicBezTo>
                      <a:pt x="280" y="86"/>
                      <a:pt x="266" y="100"/>
                      <a:pt x="243" y="97"/>
                    </a:cubicBezTo>
                    <a:cubicBezTo>
                      <a:pt x="205" y="92"/>
                      <a:pt x="189" y="111"/>
                      <a:pt x="175" y="142"/>
                    </a:cubicBezTo>
                    <a:cubicBezTo>
                      <a:pt x="159" y="181"/>
                      <a:pt x="137" y="215"/>
                      <a:pt x="102" y="240"/>
                    </a:cubicBezTo>
                    <a:cubicBezTo>
                      <a:pt x="92" y="246"/>
                      <a:pt x="80" y="253"/>
                      <a:pt x="69" y="253"/>
                    </a:cubicBezTo>
                    <a:cubicBezTo>
                      <a:pt x="49" y="252"/>
                      <a:pt x="33" y="259"/>
                      <a:pt x="19" y="273"/>
                    </a:cubicBezTo>
                    <a:cubicBezTo>
                      <a:pt x="15" y="277"/>
                      <a:pt x="9" y="280"/>
                      <a:pt x="4" y="284"/>
                    </a:cubicBezTo>
                    <a:cubicBezTo>
                      <a:pt x="3" y="283"/>
                      <a:pt x="1" y="281"/>
                      <a:pt x="0" y="2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spcBef>
                    <a:spcPct val="0"/>
                  </a:spcBef>
                  <a:spcAft>
                    <a:spcPct val="0"/>
                  </a:spcAft>
                </a:pPr>
                <a:endParaRPr lang="zh-CN" altLang="en-US" noProof="1">
                  <a:solidFill>
                    <a:prstClr val="black"/>
                  </a:solidFill>
                  <a:latin typeface="等线" charset="0"/>
                  <a:ea typeface="等线" charset="0"/>
                </a:endParaRPr>
              </a:p>
            </p:txBody>
          </p:sp>
          <p:sp>
            <p:nvSpPr>
              <p:cNvPr id="39" name="Freeform 8"/>
              <p:cNvSpPr/>
              <p:nvPr/>
            </p:nvSpPr>
            <p:spPr bwMode="auto">
              <a:xfrm>
                <a:off x="5907088" y="3403600"/>
                <a:ext cx="222250" cy="219075"/>
              </a:xfrm>
              <a:custGeom>
                <a:avLst/>
                <a:gdLst>
                  <a:gd name="T0" fmla="*/ 39 w 74"/>
                  <a:gd name="T1" fmla="*/ 3 h 73"/>
                  <a:gd name="T2" fmla="*/ 30 w 74"/>
                  <a:gd name="T3" fmla="*/ 43 h 73"/>
                  <a:gd name="T4" fmla="*/ 69 w 74"/>
                  <a:gd name="T5" fmla="*/ 35 h 73"/>
                  <a:gd name="T6" fmla="*/ 58 w 74"/>
                  <a:gd name="T7" fmla="*/ 62 h 73"/>
                  <a:gd name="T8" fmla="*/ 15 w 74"/>
                  <a:gd name="T9" fmla="*/ 63 h 73"/>
                  <a:gd name="T10" fmla="*/ 6 w 74"/>
                  <a:gd name="T11" fmla="*/ 21 h 73"/>
                  <a:gd name="T12" fmla="*/ 39 w 74"/>
                  <a:gd name="T13" fmla="*/ 3 h 73"/>
                </a:gdLst>
                <a:ahLst/>
                <a:cxnLst>
                  <a:cxn ang="0">
                    <a:pos x="T0" y="T1"/>
                  </a:cxn>
                  <a:cxn ang="0">
                    <a:pos x="T2" y="T3"/>
                  </a:cxn>
                  <a:cxn ang="0">
                    <a:pos x="T4" y="T5"/>
                  </a:cxn>
                  <a:cxn ang="0">
                    <a:pos x="T6" y="T7"/>
                  </a:cxn>
                  <a:cxn ang="0">
                    <a:pos x="T8" y="T9"/>
                  </a:cxn>
                  <a:cxn ang="0">
                    <a:pos x="T10" y="T11"/>
                  </a:cxn>
                  <a:cxn ang="0">
                    <a:pos x="T12" y="T13"/>
                  </a:cxn>
                </a:cxnLst>
                <a:rect l="0" t="0" r="r" b="b"/>
                <a:pathLst>
                  <a:path w="74" h="73">
                    <a:moveTo>
                      <a:pt x="39" y="3"/>
                    </a:moveTo>
                    <a:cubicBezTo>
                      <a:pt x="40" y="19"/>
                      <a:pt x="14" y="29"/>
                      <a:pt x="30" y="43"/>
                    </a:cubicBezTo>
                    <a:cubicBezTo>
                      <a:pt x="37" y="48"/>
                      <a:pt x="54" y="38"/>
                      <a:pt x="69" y="35"/>
                    </a:cubicBezTo>
                    <a:cubicBezTo>
                      <a:pt x="74" y="46"/>
                      <a:pt x="68" y="56"/>
                      <a:pt x="58" y="62"/>
                    </a:cubicBezTo>
                    <a:cubicBezTo>
                      <a:pt x="44" y="72"/>
                      <a:pt x="29" y="73"/>
                      <a:pt x="15" y="63"/>
                    </a:cubicBezTo>
                    <a:cubicBezTo>
                      <a:pt x="1" y="52"/>
                      <a:pt x="0" y="36"/>
                      <a:pt x="6" y="21"/>
                    </a:cubicBezTo>
                    <a:cubicBezTo>
                      <a:pt x="11" y="7"/>
                      <a:pt x="22" y="0"/>
                      <a:pt x="39"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spcBef>
                    <a:spcPct val="0"/>
                  </a:spcBef>
                  <a:spcAft>
                    <a:spcPct val="0"/>
                  </a:spcAft>
                </a:pPr>
                <a:endParaRPr lang="zh-CN" altLang="en-US" noProof="1">
                  <a:solidFill>
                    <a:prstClr val="black"/>
                  </a:solidFill>
                  <a:latin typeface="等线" charset="0"/>
                  <a:ea typeface="等线" charset="0"/>
                </a:endParaRPr>
              </a:p>
            </p:txBody>
          </p:sp>
        </p:grpSp>
      </p:grpSp>
    </p:spTree>
    <p:extLst>
      <p:ext uri="{BB962C8B-B14F-4D97-AF65-F5344CB8AC3E}">
        <p14:creationId xmlns:p14="http://schemas.microsoft.com/office/powerpoint/2010/main" val="42726544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nodeType="afterGroup">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nodeType="afterGroup">
                            <p:stCondLst>
                              <p:cond delay="1000"/>
                            </p:stCondLst>
                            <p:childTnLst>
                              <p:par>
                                <p:cTn id="13" presetID="10"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par>
                          <p:cTn id="16" fill="hold" nodeType="afterGroup">
                            <p:stCondLst>
                              <p:cond delay="1500"/>
                            </p:stCondLst>
                            <p:childTnLst>
                              <p:par>
                                <p:cTn id="17" presetID="10"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par>
                          <p:cTn id="20" fill="hold" nodeType="afterGroup">
                            <p:stCondLst>
                              <p:cond delay="2000"/>
                            </p:stCondLst>
                            <p:childTnLst>
                              <p:par>
                                <p:cTn id="21" presetID="10" presetClass="entr" presetSubtype="0" fill="hold"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500"/>
                                        <p:tgtEl>
                                          <p:spTgt spid="18"/>
                                        </p:tgtEl>
                                      </p:cBhvr>
                                    </p:animEffect>
                                  </p:childTnLst>
                                </p:cTn>
                              </p:par>
                            </p:childTnLst>
                          </p:cTn>
                        </p:par>
                        <p:par>
                          <p:cTn id="24" fill="hold" nodeType="afterGroup">
                            <p:stCondLst>
                              <p:cond delay="2500"/>
                            </p:stCondLst>
                            <p:childTnLst>
                              <p:par>
                                <p:cTn id="25" presetID="10" presetClass="entr" presetSubtype="0" fill="hold"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childTnLst>
                          </p:cTn>
                        </p:par>
                        <p:par>
                          <p:cTn id="28" fill="hold" nodeType="afterGroup">
                            <p:stCondLst>
                              <p:cond delay="3000"/>
                            </p:stCondLst>
                            <p:childTnLst>
                              <p:par>
                                <p:cTn id="29" presetID="10" presetClass="entr" presetSubtype="0" fill="hold" nodeType="after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500"/>
                                        <p:tgtEl>
                                          <p:spTgt spid="24"/>
                                        </p:tgtEl>
                                      </p:cBhvr>
                                    </p:animEffect>
                                  </p:childTnLst>
                                </p:cTn>
                              </p:par>
                            </p:childTnLst>
                          </p:cTn>
                        </p:par>
                        <p:par>
                          <p:cTn id="32" fill="hold" nodeType="afterGroup">
                            <p:stCondLst>
                              <p:cond delay="3500"/>
                            </p:stCondLst>
                            <p:childTnLst>
                              <p:par>
                                <p:cTn id="33" presetID="10" presetClass="entr" presetSubtype="0" fill="hold" nodeType="after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fade">
                                      <p:cBhvr>
                                        <p:cTn id="3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64" name="Group 5"/>
          <p:cNvGrpSpPr/>
          <p:nvPr/>
        </p:nvGrpSpPr>
        <p:grpSpPr>
          <a:xfrm>
            <a:off x="2970232" y="2408548"/>
            <a:ext cx="3434360" cy="1431000"/>
            <a:chOff x="3960309" y="3165179"/>
            <a:chExt cx="4579147" cy="1908000"/>
          </a:xfrm>
        </p:grpSpPr>
        <p:sp>
          <p:nvSpPr>
            <p:cNvPr id="65" name="Freeform 17"/>
            <p:cNvSpPr>
              <a:spLocks noChangeAspect="1"/>
            </p:cNvSpPr>
            <p:nvPr/>
          </p:nvSpPr>
          <p:spPr bwMode="auto">
            <a:xfrm>
              <a:off x="6601270" y="3165179"/>
              <a:ext cx="1938186" cy="1908000"/>
            </a:xfrm>
            <a:custGeom>
              <a:avLst/>
              <a:gdLst>
                <a:gd name="T0" fmla="*/ 145 w 145"/>
                <a:gd name="T1" fmla="*/ 74 h 143"/>
                <a:gd name="T2" fmla="*/ 133 w 145"/>
                <a:gd name="T3" fmla="*/ 88 h 143"/>
                <a:gd name="T4" fmla="*/ 8 w 145"/>
                <a:gd name="T5" fmla="*/ 143 h 143"/>
                <a:gd name="T6" fmla="*/ 2 w 145"/>
                <a:gd name="T7" fmla="*/ 141 h 143"/>
                <a:gd name="T8" fmla="*/ 0 w 145"/>
                <a:gd name="T9" fmla="*/ 135 h 143"/>
                <a:gd name="T10" fmla="*/ 6 w 145"/>
                <a:gd name="T11" fmla="*/ 108 h 143"/>
                <a:gd name="T12" fmla="*/ 50 w 145"/>
                <a:gd name="T13" fmla="*/ 73 h 143"/>
                <a:gd name="T14" fmla="*/ 21 w 145"/>
                <a:gd name="T15" fmla="*/ 44 h 143"/>
                <a:gd name="T16" fmla="*/ 29 w 145"/>
                <a:gd name="T17" fmla="*/ 8 h 143"/>
                <a:gd name="T18" fmla="*/ 36 w 145"/>
                <a:gd name="T19" fmla="*/ 1 h 143"/>
                <a:gd name="T20" fmla="*/ 44 w 145"/>
                <a:gd name="T21" fmla="*/ 3 h 143"/>
                <a:gd name="T22" fmla="*/ 138 w 145"/>
                <a:gd name="T23" fmla="*/ 61 h 143"/>
                <a:gd name="T24" fmla="*/ 145 w 145"/>
                <a:gd name="T25" fmla="*/ 7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5" h="143">
                  <a:moveTo>
                    <a:pt x="145" y="74"/>
                  </a:moveTo>
                  <a:cubicBezTo>
                    <a:pt x="145" y="82"/>
                    <a:pt x="133" y="88"/>
                    <a:pt x="133" y="88"/>
                  </a:cubicBezTo>
                  <a:cubicBezTo>
                    <a:pt x="8" y="143"/>
                    <a:pt x="8" y="143"/>
                    <a:pt x="8" y="143"/>
                  </a:cubicBezTo>
                  <a:cubicBezTo>
                    <a:pt x="8" y="143"/>
                    <a:pt x="4" y="143"/>
                    <a:pt x="2" y="141"/>
                  </a:cubicBezTo>
                  <a:cubicBezTo>
                    <a:pt x="0" y="139"/>
                    <a:pt x="0" y="135"/>
                    <a:pt x="0" y="135"/>
                  </a:cubicBezTo>
                  <a:cubicBezTo>
                    <a:pt x="6" y="108"/>
                    <a:pt x="6" y="108"/>
                    <a:pt x="6" y="108"/>
                  </a:cubicBezTo>
                  <a:cubicBezTo>
                    <a:pt x="6" y="108"/>
                    <a:pt x="50" y="92"/>
                    <a:pt x="50" y="73"/>
                  </a:cubicBezTo>
                  <a:cubicBezTo>
                    <a:pt x="49" y="57"/>
                    <a:pt x="21" y="44"/>
                    <a:pt x="21" y="44"/>
                  </a:cubicBezTo>
                  <a:cubicBezTo>
                    <a:pt x="29" y="8"/>
                    <a:pt x="29" y="8"/>
                    <a:pt x="29" y="8"/>
                  </a:cubicBezTo>
                  <a:cubicBezTo>
                    <a:pt x="29" y="8"/>
                    <a:pt x="31" y="3"/>
                    <a:pt x="36" y="1"/>
                  </a:cubicBezTo>
                  <a:cubicBezTo>
                    <a:pt x="40" y="0"/>
                    <a:pt x="44" y="3"/>
                    <a:pt x="44" y="3"/>
                  </a:cubicBezTo>
                  <a:cubicBezTo>
                    <a:pt x="138" y="61"/>
                    <a:pt x="138" y="61"/>
                    <a:pt x="138" y="61"/>
                  </a:cubicBezTo>
                  <a:cubicBezTo>
                    <a:pt x="138" y="61"/>
                    <a:pt x="145" y="65"/>
                    <a:pt x="145" y="74"/>
                  </a:cubicBezTo>
                  <a:close/>
                </a:path>
              </a:pathLst>
            </a:custGeom>
            <a:gradFill flip="none" rotWithShape="1">
              <a:gsLst>
                <a:gs pos="0">
                  <a:srgbClr val="F95647">
                    <a:lumMod val="67000"/>
                  </a:srgbClr>
                </a:gs>
                <a:gs pos="48000">
                  <a:srgbClr val="F95647">
                    <a:lumMod val="97000"/>
                    <a:lumOff val="3000"/>
                  </a:srgbClr>
                </a:gs>
                <a:gs pos="100000">
                  <a:srgbClr val="F95647">
                    <a:lumMod val="60000"/>
                    <a:lumOff val="40000"/>
                  </a:srgbClr>
                </a:gs>
              </a:gsLst>
              <a:lin ang="16200000" scaled="1"/>
              <a:tileRect/>
            </a:gradFill>
            <a:ln w="3175" cap="flat" cmpd="sng" algn="ctr">
              <a:noFill/>
              <a:prstDash val="solid"/>
            </a:ln>
            <a:effectLst/>
          </p:spPr>
          <p:txBody>
            <a:bodyPr anchor="ctr"/>
            <a:lstStyle/>
            <a:p>
              <a:pPr algn="ctr">
                <a:defRPr/>
              </a:pPr>
              <a:endParaRPr lang="zh-CN" altLang="en-US" sz="750" kern="0">
                <a:solidFill>
                  <a:prstClr val="white">
                    <a:lumMod val="65000"/>
                  </a:prstClr>
                </a:solidFill>
                <a:latin typeface="Calibri" panose="020F0502020204030204"/>
                <a:ea typeface="宋体" panose="02010600030101010101" pitchFamily="2" charset="-122"/>
              </a:endParaRPr>
            </a:p>
          </p:txBody>
        </p:sp>
        <p:sp>
          <p:nvSpPr>
            <p:cNvPr id="66" name="Freeform 17"/>
            <p:cNvSpPr>
              <a:spLocks/>
            </p:cNvSpPr>
            <p:nvPr/>
          </p:nvSpPr>
          <p:spPr bwMode="auto">
            <a:xfrm>
              <a:off x="5601916" y="3404365"/>
              <a:ext cx="1481733" cy="1458656"/>
            </a:xfrm>
            <a:custGeom>
              <a:avLst/>
              <a:gdLst>
                <a:gd name="T0" fmla="*/ 145 w 145"/>
                <a:gd name="T1" fmla="*/ 74 h 143"/>
                <a:gd name="T2" fmla="*/ 133 w 145"/>
                <a:gd name="T3" fmla="*/ 88 h 143"/>
                <a:gd name="T4" fmla="*/ 8 w 145"/>
                <a:gd name="T5" fmla="*/ 143 h 143"/>
                <a:gd name="T6" fmla="*/ 2 w 145"/>
                <a:gd name="T7" fmla="*/ 141 h 143"/>
                <a:gd name="T8" fmla="*/ 0 w 145"/>
                <a:gd name="T9" fmla="*/ 135 h 143"/>
                <a:gd name="T10" fmla="*/ 6 w 145"/>
                <a:gd name="T11" fmla="*/ 108 h 143"/>
                <a:gd name="T12" fmla="*/ 50 w 145"/>
                <a:gd name="T13" fmla="*/ 73 h 143"/>
                <a:gd name="T14" fmla="*/ 21 w 145"/>
                <a:gd name="T15" fmla="*/ 44 h 143"/>
                <a:gd name="T16" fmla="*/ 29 w 145"/>
                <a:gd name="T17" fmla="*/ 8 h 143"/>
                <a:gd name="T18" fmla="*/ 36 w 145"/>
                <a:gd name="T19" fmla="*/ 1 h 143"/>
                <a:gd name="T20" fmla="*/ 44 w 145"/>
                <a:gd name="T21" fmla="*/ 3 h 143"/>
                <a:gd name="T22" fmla="*/ 138 w 145"/>
                <a:gd name="T23" fmla="*/ 61 h 143"/>
                <a:gd name="T24" fmla="*/ 145 w 145"/>
                <a:gd name="T25" fmla="*/ 7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5" h="143">
                  <a:moveTo>
                    <a:pt x="145" y="74"/>
                  </a:moveTo>
                  <a:cubicBezTo>
                    <a:pt x="145" y="82"/>
                    <a:pt x="133" y="88"/>
                    <a:pt x="133" y="88"/>
                  </a:cubicBezTo>
                  <a:cubicBezTo>
                    <a:pt x="8" y="143"/>
                    <a:pt x="8" y="143"/>
                    <a:pt x="8" y="143"/>
                  </a:cubicBezTo>
                  <a:cubicBezTo>
                    <a:pt x="8" y="143"/>
                    <a:pt x="4" y="143"/>
                    <a:pt x="2" y="141"/>
                  </a:cubicBezTo>
                  <a:cubicBezTo>
                    <a:pt x="0" y="139"/>
                    <a:pt x="0" y="135"/>
                    <a:pt x="0" y="135"/>
                  </a:cubicBezTo>
                  <a:cubicBezTo>
                    <a:pt x="6" y="108"/>
                    <a:pt x="6" y="108"/>
                    <a:pt x="6" y="108"/>
                  </a:cubicBezTo>
                  <a:cubicBezTo>
                    <a:pt x="6" y="108"/>
                    <a:pt x="50" y="92"/>
                    <a:pt x="50" y="73"/>
                  </a:cubicBezTo>
                  <a:cubicBezTo>
                    <a:pt x="49" y="57"/>
                    <a:pt x="21" y="44"/>
                    <a:pt x="21" y="44"/>
                  </a:cubicBezTo>
                  <a:cubicBezTo>
                    <a:pt x="29" y="8"/>
                    <a:pt x="29" y="8"/>
                    <a:pt x="29" y="8"/>
                  </a:cubicBezTo>
                  <a:cubicBezTo>
                    <a:pt x="29" y="8"/>
                    <a:pt x="31" y="3"/>
                    <a:pt x="36" y="1"/>
                  </a:cubicBezTo>
                  <a:cubicBezTo>
                    <a:pt x="40" y="0"/>
                    <a:pt x="44" y="3"/>
                    <a:pt x="44" y="3"/>
                  </a:cubicBezTo>
                  <a:cubicBezTo>
                    <a:pt x="138" y="61"/>
                    <a:pt x="138" y="61"/>
                    <a:pt x="138" y="61"/>
                  </a:cubicBezTo>
                  <a:cubicBezTo>
                    <a:pt x="138" y="61"/>
                    <a:pt x="145" y="65"/>
                    <a:pt x="145" y="74"/>
                  </a:cubicBezTo>
                  <a:close/>
                </a:path>
              </a:pathLst>
            </a:custGeom>
            <a:gradFill flip="none" rotWithShape="1">
              <a:gsLst>
                <a:gs pos="0">
                  <a:srgbClr val="FAC14D">
                    <a:lumMod val="67000"/>
                  </a:srgbClr>
                </a:gs>
                <a:gs pos="48000">
                  <a:srgbClr val="FAC14D">
                    <a:lumMod val="97000"/>
                    <a:lumOff val="3000"/>
                  </a:srgbClr>
                </a:gs>
                <a:gs pos="100000">
                  <a:srgbClr val="FAC14D">
                    <a:lumMod val="60000"/>
                    <a:lumOff val="40000"/>
                  </a:srgbClr>
                </a:gs>
              </a:gsLst>
              <a:lin ang="16200000" scaled="1"/>
              <a:tileRect/>
            </a:gradFill>
            <a:ln w="3175" cap="flat" cmpd="sng" algn="ctr">
              <a:noFill/>
              <a:prstDash val="solid"/>
            </a:ln>
            <a:effectLst/>
          </p:spPr>
          <p:txBody>
            <a:bodyPr anchor="ctr"/>
            <a:lstStyle/>
            <a:p>
              <a:pPr algn="ctr">
                <a:defRPr/>
              </a:pPr>
              <a:endParaRPr lang="zh-CN" altLang="en-US" sz="750" kern="0">
                <a:solidFill>
                  <a:prstClr val="white">
                    <a:lumMod val="65000"/>
                  </a:prstClr>
                </a:solidFill>
                <a:latin typeface="Calibri" panose="020F0502020204030204"/>
                <a:ea typeface="宋体" panose="02010600030101010101" pitchFamily="2" charset="-122"/>
              </a:endParaRPr>
            </a:p>
          </p:txBody>
        </p:sp>
        <p:sp>
          <p:nvSpPr>
            <p:cNvPr id="67" name="Freeform 18"/>
            <p:cNvSpPr>
              <a:spLocks/>
            </p:cNvSpPr>
            <p:nvPr/>
          </p:nvSpPr>
          <p:spPr bwMode="auto">
            <a:xfrm>
              <a:off x="4682222" y="3523355"/>
              <a:ext cx="1295485" cy="1265818"/>
            </a:xfrm>
            <a:custGeom>
              <a:avLst/>
              <a:gdLst>
                <a:gd name="T0" fmla="*/ 127 w 127"/>
                <a:gd name="T1" fmla="*/ 64 h 124"/>
                <a:gd name="T2" fmla="*/ 117 w 127"/>
                <a:gd name="T3" fmla="*/ 76 h 124"/>
                <a:gd name="T4" fmla="*/ 8 w 127"/>
                <a:gd name="T5" fmla="*/ 124 h 124"/>
                <a:gd name="T6" fmla="*/ 2 w 127"/>
                <a:gd name="T7" fmla="*/ 123 h 124"/>
                <a:gd name="T8" fmla="*/ 1 w 127"/>
                <a:gd name="T9" fmla="*/ 118 h 124"/>
                <a:gd name="T10" fmla="*/ 6 w 127"/>
                <a:gd name="T11" fmla="*/ 94 h 124"/>
                <a:gd name="T12" fmla="*/ 39 w 127"/>
                <a:gd name="T13" fmla="*/ 62 h 124"/>
                <a:gd name="T14" fmla="*/ 19 w 127"/>
                <a:gd name="T15" fmla="*/ 38 h 124"/>
                <a:gd name="T16" fmla="*/ 26 w 127"/>
                <a:gd name="T17" fmla="*/ 6 h 124"/>
                <a:gd name="T18" fmla="*/ 32 w 127"/>
                <a:gd name="T19" fmla="*/ 1 h 124"/>
                <a:gd name="T20" fmla="*/ 39 w 127"/>
                <a:gd name="T21" fmla="*/ 2 h 124"/>
                <a:gd name="T22" fmla="*/ 121 w 127"/>
                <a:gd name="T23" fmla="*/ 52 h 124"/>
                <a:gd name="T24" fmla="*/ 127 w 127"/>
                <a:gd name="T25" fmla="*/ 6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 h="124">
                  <a:moveTo>
                    <a:pt x="127" y="64"/>
                  </a:moveTo>
                  <a:cubicBezTo>
                    <a:pt x="127" y="71"/>
                    <a:pt x="117" y="76"/>
                    <a:pt x="117" y="76"/>
                  </a:cubicBezTo>
                  <a:cubicBezTo>
                    <a:pt x="8" y="124"/>
                    <a:pt x="8" y="124"/>
                    <a:pt x="8" y="124"/>
                  </a:cubicBezTo>
                  <a:cubicBezTo>
                    <a:pt x="8" y="124"/>
                    <a:pt x="4" y="124"/>
                    <a:pt x="2" y="123"/>
                  </a:cubicBezTo>
                  <a:cubicBezTo>
                    <a:pt x="0" y="121"/>
                    <a:pt x="1" y="118"/>
                    <a:pt x="1" y="118"/>
                  </a:cubicBezTo>
                  <a:cubicBezTo>
                    <a:pt x="6" y="94"/>
                    <a:pt x="6" y="94"/>
                    <a:pt x="6" y="94"/>
                  </a:cubicBezTo>
                  <a:cubicBezTo>
                    <a:pt x="6" y="94"/>
                    <a:pt x="39" y="81"/>
                    <a:pt x="39" y="62"/>
                  </a:cubicBezTo>
                  <a:cubicBezTo>
                    <a:pt x="40" y="48"/>
                    <a:pt x="19" y="38"/>
                    <a:pt x="19" y="38"/>
                  </a:cubicBezTo>
                  <a:cubicBezTo>
                    <a:pt x="26" y="6"/>
                    <a:pt x="26" y="6"/>
                    <a:pt x="26" y="6"/>
                  </a:cubicBezTo>
                  <a:cubicBezTo>
                    <a:pt x="26" y="6"/>
                    <a:pt x="28" y="2"/>
                    <a:pt x="32" y="1"/>
                  </a:cubicBezTo>
                  <a:cubicBezTo>
                    <a:pt x="36" y="0"/>
                    <a:pt x="39" y="2"/>
                    <a:pt x="39" y="2"/>
                  </a:cubicBezTo>
                  <a:cubicBezTo>
                    <a:pt x="121" y="52"/>
                    <a:pt x="121" y="52"/>
                    <a:pt x="121" y="52"/>
                  </a:cubicBezTo>
                  <a:cubicBezTo>
                    <a:pt x="121" y="52"/>
                    <a:pt x="127" y="57"/>
                    <a:pt x="127" y="64"/>
                  </a:cubicBezTo>
                  <a:close/>
                </a:path>
              </a:pathLst>
            </a:custGeom>
            <a:gradFill flip="none" rotWithShape="1">
              <a:gsLst>
                <a:gs pos="0">
                  <a:srgbClr val="7CB554">
                    <a:lumMod val="67000"/>
                  </a:srgbClr>
                </a:gs>
                <a:gs pos="48000">
                  <a:srgbClr val="7CB554">
                    <a:lumMod val="97000"/>
                    <a:lumOff val="3000"/>
                  </a:srgbClr>
                </a:gs>
                <a:gs pos="100000">
                  <a:srgbClr val="7CB554">
                    <a:lumMod val="60000"/>
                    <a:lumOff val="40000"/>
                  </a:srgbClr>
                </a:gs>
              </a:gsLst>
              <a:lin ang="16200000" scaled="1"/>
              <a:tileRect/>
            </a:gradFill>
            <a:ln w="3175" cap="flat" cmpd="sng" algn="ctr">
              <a:noFill/>
              <a:prstDash val="solid"/>
            </a:ln>
            <a:effectLst/>
          </p:spPr>
          <p:txBody>
            <a:bodyPr anchor="ctr"/>
            <a:lstStyle/>
            <a:p>
              <a:pPr algn="ctr">
                <a:defRPr/>
              </a:pPr>
              <a:endParaRPr lang="zh-CN" altLang="en-US" sz="750" kern="0">
                <a:solidFill>
                  <a:prstClr val="white">
                    <a:lumMod val="65000"/>
                  </a:prstClr>
                </a:solidFill>
                <a:latin typeface="Calibri" panose="020F0502020204030204"/>
                <a:ea typeface="宋体" panose="02010600030101010101" pitchFamily="2" charset="-122"/>
              </a:endParaRPr>
            </a:p>
          </p:txBody>
        </p:sp>
        <p:sp>
          <p:nvSpPr>
            <p:cNvPr id="68" name="Freeform 19"/>
            <p:cNvSpPr>
              <a:spLocks/>
            </p:cNvSpPr>
            <p:nvPr/>
          </p:nvSpPr>
          <p:spPr bwMode="auto">
            <a:xfrm>
              <a:off x="3960309" y="3649946"/>
              <a:ext cx="1028477" cy="1041662"/>
            </a:xfrm>
            <a:custGeom>
              <a:avLst/>
              <a:gdLst>
                <a:gd name="T0" fmla="*/ 15 w 101"/>
                <a:gd name="T1" fmla="*/ 31 h 102"/>
                <a:gd name="T2" fmla="*/ 21 w 101"/>
                <a:gd name="T3" fmla="*/ 5 h 102"/>
                <a:gd name="T4" fmla="*/ 26 w 101"/>
                <a:gd name="T5" fmla="*/ 1 h 102"/>
                <a:gd name="T6" fmla="*/ 32 w 101"/>
                <a:gd name="T7" fmla="*/ 2 h 102"/>
                <a:gd name="T8" fmla="*/ 95 w 101"/>
                <a:gd name="T9" fmla="*/ 41 h 102"/>
                <a:gd name="T10" fmla="*/ 101 w 101"/>
                <a:gd name="T11" fmla="*/ 51 h 102"/>
                <a:gd name="T12" fmla="*/ 94 w 101"/>
                <a:gd name="T13" fmla="*/ 63 h 102"/>
                <a:gd name="T14" fmla="*/ 6 w 101"/>
                <a:gd name="T15" fmla="*/ 102 h 102"/>
                <a:gd name="T16" fmla="*/ 2 w 101"/>
                <a:gd name="T17" fmla="*/ 101 h 102"/>
                <a:gd name="T18" fmla="*/ 0 w 101"/>
                <a:gd name="T19" fmla="*/ 97 h 102"/>
                <a:gd name="T20" fmla="*/ 5 w 101"/>
                <a:gd name="T21" fmla="*/ 77 h 102"/>
                <a:gd name="T22" fmla="*/ 15 w 101"/>
                <a:gd name="T23" fmla="*/ 31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1" h="102">
                  <a:moveTo>
                    <a:pt x="15" y="31"/>
                  </a:moveTo>
                  <a:cubicBezTo>
                    <a:pt x="21" y="5"/>
                    <a:pt x="21" y="5"/>
                    <a:pt x="21" y="5"/>
                  </a:cubicBezTo>
                  <a:cubicBezTo>
                    <a:pt x="21" y="5"/>
                    <a:pt x="22" y="2"/>
                    <a:pt x="26" y="1"/>
                  </a:cubicBezTo>
                  <a:cubicBezTo>
                    <a:pt x="29" y="0"/>
                    <a:pt x="32" y="2"/>
                    <a:pt x="32" y="2"/>
                  </a:cubicBezTo>
                  <a:cubicBezTo>
                    <a:pt x="95" y="41"/>
                    <a:pt x="95" y="41"/>
                    <a:pt x="95" y="41"/>
                  </a:cubicBezTo>
                  <a:cubicBezTo>
                    <a:pt x="95" y="41"/>
                    <a:pt x="101" y="46"/>
                    <a:pt x="101" y="51"/>
                  </a:cubicBezTo>
                  <a:cubicBezTo>
                    <a:pt x="101" y="60"/>
                    <a:pt x="94" y="63"/>
                    <a:pt x="94" y="63"/>
                  </a:cubicBezTo>
                  <a:cubicBezTo>
                    <a:pt x="6" y="102"/>
                    <a:pt x="6" y="102"/>
                    <a:pt x="6" y="102"/>
                  </a:cubicBezTo>
                  <a:cubicBezTo>
                    <a:pt x="6" y="102"/>
                    <a:pt x="3" y="102"/>
                    <a:pt x="2" y="101"/>
                  </a:cubicBezTo>
                  <a:cubicBezTo>
                    <a:pt x="0" y="99"/>
                    <a:pt x="0" y="97"/>
                    <a:pt x="0" y="97"/>
                  </a:cubicBezTo>
                  <a:cubicBezTo>
                    <a:pt x="5" y="77"/>
                    <a:pt x="5" y="77"/>
                    <a:pt x="5" y="77"/>
                  </a:cubicBezTo>
                  <a:lnTo>
                    <a:pt x="15" y="31"/>
                  </a:lnTo>
                  <a:close/>
                </a:path>
              </a:pathLst>
            </a:custGeom>
            <a:gradFill flip="none" rotWithShape="1">
              <a:gsLst>
                <a:gs pos="0">
                  <a:srgbClr val="1C9494">
                    <a:lumMod val="67000"/>
                  </a:srgbClr>
                </a:gs>
                <a:gs pos="48000">
                  <a:srgbClr val="1C9494">
                    <a:lumMod val="97000"/>
                    <a:lumOff val="3000"/>
                  </a:srgbClr>
                </a:gs>
                <a:gs pos="100000">
                  <a:srgbClr val="1C9494">
                    <a:lumMod val="60000"/>
                    <a:lumOff val="40000"/>
                  </a:srgbClr>
                </a:gs>
              </a:gsLst>
              <a:lin ang="16200000" scaled="1"/>
              <a:tileRect/>
            </a:gradFill>
            <a:ln w="3175" cap="flat" cmpd="sng" algn="ctr">
              <a:noFill/>
              <a:prstDash val="solid"/>
            </a:ln>
            <a:effectLst/>
          </p:spPr>
          <p:txBody>
            <a:bodyPr anchor="ctr"/>
            <a:lstStyle/>
            <a:p>
              <a:pPr algn="ctr">
                <a:defRPr/>
              </a:pPr>
              <a:endParaRPr lang="zh-CN" altLang="en-US" sz="750" kern="0">
                <a:solidFill>
                  <a:prstClr val="white">
                    <a:lumMod val="65000"/>
                  </a:prstClr>
                </a:solidFill>
                <a:latin typeface="Calibri" panose="020F0502020204030204"/>
                <a:ea typeface="宋体" panose="02010600030101010101" pitchFamily="2" charset="-122"/>
              </a:endParaRPr>
            </a:p>
          </p:txBody>
        </p:sp>
      </p:grpSp>
      <p:sp>
        <p:nvSpPr>
          <p:cNvPr id="69" name="任意多边形 100"/>
          <p:cNvSpPr/>
          <p:nvPr/>
        </p:nvSpPr>
        <p:spPr bwMode="auto">
          <a:xfrm>
            <a:off x="5951825" y="2710315"/>
            <a:ext cx="1912325" cy="215090"/>
          </a:xfrm>
          <a:custGeom>
            <a:avLst/>
            <a:gdLst>
              <a:gd name="connsiteX0" fmla="*/ 0 w 1600200"/>
              <a:gd name="connsiteY0" fmla="*/ 552450 h 552450"/>
              <a:gd name="connsiteX1" fmla="*/ 171450 w 1600200"/>
              <a:gd name="connsiteY1" fmla="*/ 0 h 552450"/>
              <a:gd name="connsiteX2" fmla="*/ 1600200 w 1600200"/>
              <a:gd name="connsiteY2" fmla="*/ 0 h 552450"/>
            </a:gdLst>
            <a:ahLst/>
            <a:cxnLst>
              <a:cxn ang="0">
                <a:pos x="connsiteX0" y="connsiteY0"/>
              </a:cxn>
              <a:cxn ang="0">
                <a:pos x="connsiteX1" y="connsiteY1"/>
              </a:cxn>
              <a:cxn ang="0">
                <a:pos x="connsiteX2" y="connsiteY2"/>
              </a:cxn>
            </a:cxnLst>
            <a:rect l="l" t="t" r="r" b="b"/>
            <a:pathLst>
              <a:path w="1600200" h="552450">
                <a:moveTo>
                  <a:pt x="0" y="552450"/>
                </a:moveTo>
                <a:lnTo>
                  <a:pt x="171450" y="0"/>
                </a:lnTo>
                <a:lnTo>
                  <a:pt x="1600200" y="0"/>
                </a:lnTo>
              </a:path>
            </a:pathLst>
          </a:custGeom>
          <a:noFill/>
          <a:ln w="12700" cap="flat" cmpd="sng" algn="ctr">
            <a:solidFill>
              <a:sysClr val="window" lastClr="FFFFFF">
                <a:lumMod val="50000"/>
              </a:sysClr>
            </a:solidFill>
            <a:prstDash val="solid"/>
            <a:headEnd type="oval" w="med" len="med"/>
            <a:tailEnd type="stealth" w="med" len="med"/>
          </a:ln>
          <a:effectLst/>
        </p:spPr>
        <p:txBody>
          <a:bodyPr anchor="ctr"/>
          <a:lstStyle/>
          <a:p>
            <a:pPr algn="ctr">
              <a:defRPr/>
            </a:pPr>
            <a:endParaRPr lang="zh-CN" altLang="en-US" sz="750" kern="0">
              <a:solidFill>
                <a:prstClr val="white">
                  <a:lumMod val="65000"/>
                </a:prstClr>
              </a:solidFill>
              <a:latin typeface="Calibri" panose="020F0502020204030204"/>
              <a:ea typeface="宋体" panose="02010600030101010101" pitchFamily="2" charset="-122"/>
            </a:endParaRPr>
          </a:p>
        </p:txBody>
      </p:sp>
      <p:sp>
        <p:nvSpPr>
          <p:cNvPr id="70" name="任意多边形 108"/>
          <p:cNvSpPr/>
          <p:nvPr/>
        </p:nvSpPr>
        <p:spPr bwMode="auto">
          <a:xfrm flipH="1">
            <a:off x="1266818" y="2941476"/>
            <a:ext cx="1913560" cy="215090"/>
          </a:xfrm>
          <a:custGeom>
            <a:avLst/>
            <a:gdLst>
              <a:gd name="connsiteX0" fmla="*/ 0 w 1600200"/>
              <a:gd name="connsiteY0" fmla="*/ 552450 h 552450"/>
              <a:gd name="connsiteX1" fmla="*/ 171450 w 1600200"/>
              <a:gd name="connsiteY1" fmla="*/ 0 h 552450"/>
              <a:gd name="connsiteX2" fmla="*/ 1600200 w 1600200"/>
              <a:gd name="connsiteY2" fmla="*/ 0 h 552450"/>
            </a:gdLst>
            <a:ahLst/>
            <a:cxnLst>
              <a:cxn ang="0">
                <a:pos x="connsiteX0" y="connsiteY0"/>
              </a:cxn>
              <a:cxn ang="0">
                <a:pos x="connsiteX1" y="connsiteY1"/>
              </a:cxn>
              <a:cxn ang="0">
                <a:pos x="connsiteX2" y="connsiteY2"/>
              </a:cxn>
            </a:cxnLst>
            <a:rect l="l" t="t" r="r" b="b"/>
            <a:pathLst>
              <a:path w="1600200" h="552450">
                <a:moveTo>
                  <a:pt x="0" y="552450"/>
                </a:moveTo>
                <a:lnTo>
                  <a:pt x="171450" y="0"/>
                </a:lnTo>
                <a:lnTo>
                  <a:pt x="1600200" y="0"/>
                </a:lnTo>
              </a:path>
            </a:pathLst>
          </a:custGeom>
          <a:noFill/>
          <a:ln w="12700" cap="flat" cmpd="sng" algn="ctr">
            <a:solidFill>
              <a:sysClr val="window" lastClr="FFFFFF">
                <a:lumMod val="50000"/>
              </a:sysClr>
            </a:solidFill>
            <a:prstDash val="solid"/>
            <a:headEnd type="oval" w="med" len="med"/>
            <a:tailEnd type="stealth" w="med" len="med"/>
          </a:ln>
          <a:effectLst/>
        </p:spPr>
        <p:txBody>
          <a:bodyPr anchor="ctr"/>
          <a:lstStyle/>
          <a:p>
            <a:pPr algn="ctr">
              <a:defRPr/>
            </a:pPr>
            <a:endParaRPr lang="zh-CN" altLang="en-US" sz="750" kern="0">
              <a:solidFill>
                <a:prstClr val="white">
                  <a:lumMod val="65000"/>
                </a:prstClr>
              </a:solidFill>
              <a:latin typeface="Calibri" panose="020F0502020204030204"/>
              <a:ea typeface="宋体" panose="02010600030101010101" pitchFamily="2" charset="-122"/>
            </a:endParaRPr>
          </a:p>
        </p:txBody>
      </p:sp>
      <p:sp>
        <p:nvSpPr>
          <p:cNvPr id="71" name="任意多边形 112"/>
          <p:cNvSpPr/>
          <p:nvPr/>
        </p:nvSpPr>
        <p:spPr>
          <a:xfrm>
            <a:off x="4757704" y="2184952"/>
            <a:ext cx="504350" cy="751580"/>
          </a:xfrm>
          <a:custGeom>
            <a:avLst/>
            <a:gdLst>
              <a:gd name="connsiteX0" fmla="*/ 0 w 647700"/>
              <a:gd name="connsiteY0" fmla="*/ 965200 h 965200"/>
              <a:gd name="connsiteX1" fmla="*/ 152400 w 647700"/>
              <a:gd name="connsiteY1" fmla="*/ 508000 h 965200"/>
              <a:gd name="connsiteX2" fmla="*/ 647700 w 647700"/>
              <a:gd name="connsiteY2" fmla="*/ 0 h 965200"/>
              <a:gd name="connsiteX0" fmla="*/ 0 w 647700"/>
              <a:gd name="connsiteY0" fmla="*/ 965200 h 965200"/>
              <a:gd name="connsiteX1" fmla="*/ 101600 w 647700"/>
              <a:gd name="connsiteY1" fmla="*/ 520700 h 965200"/>
              <a:gd name="connsiteX2" fmla="*/ 647700 w 647700"/>
              <a:gd name="connsiteY2" fmla="*/ 0 h 965200"/>
            </a:gdLst>
            <a:ahLst/>
            <a:cxnLst>
              <a:cxn ang="0">
                <a:pos x="connsiteX0" y="connsiteY0"/>
              </a:cxn>
              <a:cxn ang="0">
                <a:pos x="connsiteX1" y="connsiteY1"/>
              </a:cxn>
              <a:cxn ang="0">
                <a:pos x="connsiteX2" y="connsiteY2"/>
              </a:cxn>
            </a:cxnLst>
            <a:rect l="l" t="t" r="r" b="b"/>
            <a:pathLst>
              <a:path w="647700" h="965200">
                <a:moveTo>
                  <a:pt x="0" y="965200"/>
                </a:moveTo>
                <a:lnTo>
                  <a:pt x="101600" y="520700"/>
                </a:lnTo>
                <a:lnTo>
                  <a:pt x="647700" y="0"/>
                </a:lnTo>
              </a:path>
            </a:pathLst>
          </a:custGeom>
          <a:noFill/>
          <a:ln w="12700" cap="flat" cmpd="sng" algn="ctr">
            <a:solidFill>
              <a:sysClr val="window" lastClr="FFFFFF">
                <a:lumMod val="50000"/>
              </a:sysClr>
            </a:solidFill>
            <a:prstDash val="solid"/>
            <a:headEnd type="oval" w="med" len="med"/>
            <a:tailEnd type="stealth" w="med" len="med"/>
          </a:ln>
          <a:effectLst/>
        </p:spPr>
        <p:txBody>
          <a:bodyPr anchor="ctr"/>
          <a:lstStyle/>
          <a:p>
            <a:pPr algn="ctr">
              <a:defRPr/>
            </a:pPr>
            <a:endParaRPr lang="zh-CN" altLang="en-US" sz="750" kern="0">
              <a:solidFill>
                <a:prstClr val="white">
                  <a:lumMod val="65000"/>
                </a:prstClr>
              </a:solidFill>
              <a:latin typeface="Calibri" panose="020F0502020204030204"/>
              <a:ea typeface="宋体" panose="02010600030101010101" pitchFamily="2" charset="-122"/>
            </a:endParaRPr>
          </a:p>
        </p:txBody>
      </p:sp>
      <p:sp>
        <p:nvSpPr>
          <p:cNvPr id="72" name="任意多边形 113"/>
          <p:cNvSpPr/>
          <p:nvPr/>
        </p:nvSpPr>
        <p:spPr>
          <a:xfrm flipH="1">
            <a:off x="3473345" y="2180008"/>
            <a:ext cx="504350" cy="751580"/>
          </a:xfrm>
          <a:custGeom>
            <a:avLst/>
            <a:gdLst>
              <a:gd name="connsiteX0" fmla="*/ 0 w 647700"/>
              <a:gd name="connsiteY0" fmla="*/ 965200 h 965200"/>
              <a:gd name="connsiteX1" fmla="*/ 152400 w 647700"/>
              <a:gd name="connsiteY1" fmla="*/ 508000 h 965200"/>
              <a:gd name="connsiteX2" fmla="*/ 647700 w 647700"/>
              <a:gd name="connsiteY2" fmla="*/ 0 h 965200"/>
              <a:gd name="connsiteX0" fmla="*/ 0 w 647700"/>
              <a:gd name="connsiteY0" fmla="*/ 965200 h 965200"/>
              <a:gd name="connsiteX1" fmla="*/ 101600 w 647700"/>
              <a:gd name="connsiteY1" fmla="*/ 520700 h 965200"/>
              <a:gd name="connsiteX2" fmla="*/ 647700 w 647700"/>
              <a:gd name="connsiteY2" fmla="*/ 0 h 965200"/>
            </a:gdLst>
            <a:ahLst/>
            <a:cxnLst>
              <a:cxn ang="0">
                <a:pos x="connsiteX0" y="connsiteY0"/>
              </a:cxn>
              <a:cxn ang="0">
                <a:pos x="connsiteX1" y="connsiteY1"/>
              </a:cxn>
              <a:cxn ang="0">
                <a:pos x="connsiteX2" y="connsiteY2"/>
              </a:cxn>
            </a:cxnLst>
            <a:rect l="l" t="t" r="r" b="b"/>
            <a:pathLst>
              <a:path w="647700" h="965200">
                <a:moveTo>
                  <a:pt x="0" y="965200"/>
                </a:moveTo>
                <a:lnTo>
                  <a:pt x="101600" y="520700"/>
                </a:lnTo>
                <a:lnTo>
                  <a:pt x="647700" y="0"/>
                </a:lnTo>
              </a:path>
            </a:pathLst>
          </a:custGeom>
          <a:noFill/>
          <a:ln w="12700" cap="flat" cmpd="sng" algn="ctr">
            <a:solidFill>
              <a:sysClr val="window" lastClr="FFFFFF">
                <a:lumMod val="50000"/>
              </a:sysClr>
            </a:solidFill>
            <a:prstDash val="solid"/>
            <a:headEnd type="oval" w="med" len="med"/>
            <a:tailEnd type="stealth" w="med" len="med"/>
          </a:ln>
          <a:effectLst/>
        </p:spPr>
        <p:txBody>
          <a:bodyPr anchor="ctr"/>
          <a:lstStyle/>
          <a:p>
            <a:pPr algn="ctr">
              <a:defRPr/>
            </a:pPr>
            <a:endParaRPr lang="zh-CN" altLang="en-US" sz="750" kern="0">
              <a:solidFill>
                <a:prstClr val="white">
                  <a:lumMod val="65000"/>
                </a:prstClr>
              </a:solidFill>
              <a:latin typeface="Calibri" panose="020F0502020204030204"/>
              <a:ea typeface="宋体" panose="02010600030101010101" pitchFamily="2" charset="-122"/>
            </a:endParaRPr>
          </a:p>
        </p:txBody>
      </p:sp>
      <p:sp>
        <p:nvSpPr>
          <p:cNvPr id="73" name="Content Placeholder 2"/>
          <p:cNvSpPr txBox="1">
            <a:spLocks/>
          </p:cNvSpPr>
          <p:nvPr/>
        </p:nvSpPr>
        <p:spPr>
          <a:xfrm>
            <a:off x="1219562" y="2343483"/>
            <a:ext cx="1739826" cy="566389"/>
          </a:xfrm>
          <a:prstGeom prst="rect">
            <a:avLst/>
          </a:prstGeom>
          <a:noFill/>
        </p:spPr>
        <p:txBody>
          <a:bodyPr vert="horz" lIns="68580" tIns="34290" rIns="68580" bIns="3429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685800">
              <a:buNone/>
            </a:pPr>
            <a:r>
              <a:rPr lang="id-ID" sz="1050" dirty="0">
                <a:solidFill>
                  <a:prstClr val="white">
                    <a:lumMod val="50000"/>
                  </a:prstClr>
                </a:solidFill>
                <a:latin typeface="Calibri" panose="020F0502020204030204"/>
                <a:ea typeface="Roboto" panose="02000000000000000000" pitchFamily="2" charset="0"/>
              </a:rPr>
              <a:t>Brainstorm</a:t>
            </a:r>
            <a:endParaRPr lang="id-ID" sz="1350" dirty="0">
              <a:solidFill>
                <a:prstClr val="white">
                  <a:lumMod val="50000"/>
                </a:prstClr>
              </a:solidFill>
              <a:latin typeface="Calibri" panose="020F0502020204030204"/>
              <a:ea typeface="Roboto" panose="02000000000000000000" pitchFamily="2" charset="0"/>
            </a:endParaRPr>
          </a:p>
          <a:p>
            <a:pPr marL="0" indent="0" defTabSz="685800">
              <a:buNone/>
            </a:pPr>
            <a:r>
              <a:rPr lang="en-US" sz="750" dirty="0" err="1">
                <a:solidFill>
                  <a:prstClr val="white">
                    <a:lumMod val="65000"/>
                  </a:prstClr>
                </a:solidFill>
                <a:latin typeface="Calibri" panose="020F0502020204030204"/>
                <a:ea typeface="Roboto" panose="02000000000000000000" pitchFamily="2" charset="0"/>
              </a:rPr>
              <a:t>Lorem</a:t>
            </a:r>
            <a:r>
              <a:rPr lang="en-US" sz="750" dirty="0">
                <a:solidFill>
                  <a:prstClr val="white">
                    <a:lumMod val="65000"/>
                  </a:prstClr>
                </a:solidFill>
                <a:latin typeface="Calibri" panose="020F0502020204030204"/>
                <a:ea typeface="Roboto" panose="02000000000000000000" pitchFamily="2" charset="0"/>
              </a:rPr>
              <a:t> </a:t>
            </a:r>
            <a:r>
              <a:rPr lang="en-US" sz="750" dirty="0" err="1">
                <a:solidFill>
                  <a:prstClr val="white">
                    <a:lumMod val="65000"/>
                  </a:prstClr>
                </a:solidFill>
                <a:latin typeface="Calibri" panose="020F0502020204030204"/>
                <a:ea typeface="Roboto" panose="02000000000000000000" pitchFamily="2" charset="0"/>
              </a:rPr>
              <a:t>Ipsum</a:t>
            </a:r>
            <a:r>
              <a:rPr lang="en-US" sz="750" dirty="0">
                <a:solidFill>
                  <a:prstClr val="white">
                    <a:lumMod val="65000"/>
                  </a:prstClr>
                </a:solidFill>
                <a:latin typeface="Calibri" panose="020F0502020204030204"/>
                <a:ea typeface="Roboto" panose="02000000000000000000" pitchFamily="2" charset="0"/>
              </a:rPr>
              <a:t> available, but the majority have suffered alteration in some form, by injected humor</a:t>
            </a:r>
            <a:r>
              <a:rPr lang="id-ID" sz="750" dirty="0">
                <a:solidFill>
                  <a:prstClr val="white">
                    <a:lumMod val="65000"/>
                  </a:prstClr>
                </a:solidFill>
                <a:latin typeface="Calibri" panose="020F0502020204030204"/>
                <a:ea typeface="Roboto" panose="02000000000000000000" pitchFamily="2" charset="0"/>
              </a:rPr>
              <a:t>.</a:t>
            </a:r>
            <a:endParaRPr lang="id-ID" sz="3000" b="1" dirty="0">
              <a:solidFill>
                <a:prstClr val="white">
                  <a:lumMod val="65000"/>
                </a:prstClr>
              </a:solidFill>
              <a:latin typeface="Calibri" panose="020F0502020204030204"/>
              <a:ea typeface="Roboto" panose="02000000000000000000" pitchFamily="2" charset="0"/>
            </a:endParaRPr>
          </a:p>
        </p:txBody>
      </p:sp>
      <p:sp>
        <p:nvSpPr>
          <p:cNvPr id="74" name="Freeform 6"/>
          <p:cNvSpPr>
            <a:spLocks noChangeAspect="1" noEditPoints="1"/>
          </p:cNvSpPr>
          <p:nvPr/>
        </p:nvSpPr>
        <p:spPr bwMode="auto">
          <a:xfrm>
            <a:off x="3303158" y="3122630"/>
            <a:ext cx="170188" cy="181292"/>
          </a:xfrm>
          <a:custGeom>
            <a:avLst/>
            <a:gdLst>
              <a:gd name="T0" fmla="*/ 67 w 376"/>
              <a:gd name="T1" fmla="*/ 3 h 401"/>
              <a:gd name="T2" fmla="*/ 62 w 376"/>
              <a:gd name="T3" fmla="*/ 3 h 401"/>
              <a:gd name="T4" fmla="*/ 0 w 376"/>
              <a:gd name="T5" fmla="*/ 159 h 401"/>
              <a:gd name="T6" fmla="*/ 65 w 376"/>
              <a:gd name="T7" fmla="*/ 223 h 401"/>
              <a:gd name="T8" fmla="*/ 129 w 376"/>
              <a:gd name="T9" fmla="*/ 159 h 401"/>
              <a:gd name="T10" fmla="*/ 67 w 376"/>
              <a:gd name="T11" fmla="*/ 3 h 401"/>
              <a:gd name="T12" fmla="*/ 313 w 376"/>
              <a:gd name="T13" fmla="*/ 3 h 401"/>
              <a:gd name="T14" fmla="*/ 309 w 376"/>
              <a:gd name="T15" fmla="*/ 3 h 401"/>
              <a:gd name="T16" fmla="*/ 246 w 376"/>
              <a:gd name="T17" fmla="*/ 159 h 401"/>
              <a:gd name="T18" fmla="*/ 311 w 376"/>
              <a:gd name="T19" fmla="*/ 223 h 401"/>
              <a:gd name="T20" fmla="*/ 376 w 376"/>
              <a:gd name="T21" fmla="*/ 159 h 401"/>
              <a:gd name="T22" fmla="*/ 313 w 376"/>
              <a:gd name="T23" fmla="*/ 3 h 401"/>
              <a:gd name="T24" fmla="*/ 185 w 376"/>
              <a:gd name="T25" fmla="*/ 180 h 401"/>
              <a:gd name="T26" fmla="*/ 123 w 376"/>
              <a:gd name="T27" fmla="*/ 337 h 401"/>
              <a:gd name="T28" fmla="*/ 188 w 376"/>
              <a:gd name="T29" fmla="*/ 401 h 401"/>
              <a:gd name="T30" fmla="*/ 253 w 376"/>
              <a:gd name="T31" fmla="*/ 337 h 401"/>
              <a:gd name="T32" fmla="*/ 190 w 376"/>
              <a:gd name="T33" fmla="*/ 180 h 401"/>
              <a:gd name="T34" fmla="*/ 185 w 376"/>
              <a:gd name="T35" fmla="*/ 18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6" h="401">
                <a:moveTo>
                  <a:pt x="67" y="3"/>
                </a:moveTo>
                <a:cubicBezTo>
                  <a:pt x="67" y="0"/>
                  <a:pt x="62" y="0"/>
                  <a:pt x="62" y="3"/>
                </a:cubicBezTo>
                <a:cubicBezTo>
                  <a:pt x="52" y="85"/>
                  <a:pt x="0" y="102"/>
                  <a:pt x="0" y="159"/>
                </a:cubicBezTo>
                <a:cubicBezTo>
                  <a:pt x="0" y="195"/>
                  <a:pt x="29" y="223"/>
                  <a:pt x="65" y="223"/>
                </a:cubicBezTo>
                <a:cubicBezTo>
                  <a:pt x="100" y="223"/>
                  <a:pt x="129" y="195"/>
                  <a:pt x="129" y="159"/>
                </a:cubicBezTo>
                <a:cubicBezTo>
                  <a:pt x="129" y="102"/>
                  <a:pt x="77" y="85"/>
                  <a:pt x="67" y="3"/>
                </a:cubicBezTo>
                <a:close/>
                <a:moveTo>
                  <a:pt x="313" y="3"/>
                </a:moveTo>
                <a:cubicBezTo>
                  <a:pt x="313" y="0"/>
                  <a:pt x="309" y="0"/>
                  <a:pt x="309" y="3"/>
                </a:cubicBezTo>
                <a:cubicBezTo>
                  <a:pt x="298" y="85"/>
                  <a:pt x="246" y="102"/>
                  <a:pt x="246" y="159"/>
                </a:cubicBezTo>
                <a:cubicBezTo>
                  <a:pt x="246" y="195"/>
                  <a:pt x="276" y="223"/>
                  <a:pt x="311" y="223"/>
                </a:cubicBezTo>
                <a:cubicBezTo>
                  <a:pt x="346" y="223"/>
                  <a:pt x="376" y="195"/>
                  <a:pt x="376" y="159"/>
                </a:cubicBezTo>
                <a:cubicBezTo>
                  <a:pt x="376" y="102"/>
                  <a:pt x="324" y="85"/>
                  <a:pt x="313" y="3"/>
                </a:cubicBezTo>
                <a:close/>
                <a:moveTo>
                  <a:pt x="185" y="180"/>
                </a:moveTo>
                <a:cubicBezTo>
                  <a:pt x="175" y="263"/>
                  <a:pt x="123" y="280"/>
                  <a:pt x="123" y="337"/>
                </a:cubicBezTo>
                <a:cubicBezTo>
                  <a:pt x="123" y="372"/>
                  <a:pt x="153" y="401"/>
                  <a:pt x="188" y="401"/>
                </a:cubicBezTo>
                <a:cubicBezTo>
                  <a:pt x="223" y="401"/>
                  <a:pt x="253" y="372"/>
                  <a:pt x="253" y="337"/>
                </a:cubicBezTo>
                <a:cubicBezTo>
                  <a:pt x="253" y="280"/>
                  <a:pt x="200" y="263"/>
                  <a:pt x="190" y="180"/>
                </a:cubicBezTo>
                <a:cubicBezTo>
                  <a:pt x="190" y="178"/>
                  <a:pt x="186" y="178"/>
                  <a:pt x="185" y="180"/>
                </a:cubicBezTo>
                <a:close/>
              </a:path>
            </a:pathLst>
          </a:custGeom>
          <a:solidFill>
            <a:sysClr val="window" lastClr="FFFFFF"/>
          </a:solidFill>
          <a:ln>
            <a:noFill/>
          </a:ln>
        </p:spPr>
        <p:txBody>
          <a:bodyPr vert="horz" wrap="square" lIns="68580" tIns="34290" rIns="68580" bIns="34290" numCol="1" anchor="t" anchorCtr="0" compatLnSpc="1">
            <a:prstTxWarp prst="textNoShape">
              <a:avLst/>
            </a:prstTxWarp>
          </a:bodyPr>
          <a:lstStyle/>
          <a:p>
            <a:pPr>
              <a:defRPr/>
            </a:pPr>
            <a:endParaRPr lang="en-US" kern="0" dirty="0">
              <a:solidFill>
                <a:prstClr val="black"/>
              </a:solidFill>
              <a:latin typeface="Calibri" panose="020F0502020204030204"/>
              <a:ea typeface="等线" charset="0"/>
            </a:endParaRPr>
          </a:p>
        </p:txBody>
      </p:sp>
      <p:sp>
        <p:nvSpPr>
          <p:cNvPr id="75" name="Freeform 11"/>
          <p:cNvSpPr>
            <a:spLocks noChangeAspect="1" noEditPoints="1"/>
          </p:cNvSpPr>
          <p:nvPr/>
        </p:nvSpPr>
        <p:spPr bwMode="auto">
          <a:xfrm>
            <a:off x="3923048" y="3105959"/>
            <a:ext cx="219343" cy="219575"/>
          </a:xfrm>
          <a:custGeom>
            <a:avLst/>
            <a:gdLst>
              <a:gd name="T0" fmla="*/ 360 w 400"/>
              <a:gd name="T1" fmla="*/ 184 h 400"/>
              <a:gd name="T2" fmla="*/ 360 w 400"/>
              <a:gd name="T3" fmla="*/ 216 h 400"/>
              <a:gd name="T4" fmla="*/ 400 w 400"/>
              <a:gd name="T5" fmla="*/ 200 h 400"/>
              <a:gd name="T6" fmla="*/ 200 w 400"/>
              <a:gd name="T7" fmla="*/ 90 h 400"/>
              <a:gd name="T8" fmla="*/ 200 w 400"/>
              <a:gd name="T9" fmla="*/ 310 h 400"/>
              <a:gd name="T10" fmla="*/ 200 w 400"/>
              <a:gd name="T11" fmla="*/ 90 h 400"/>
              <a:gd name="T12" fmla="*/ 120 w 400"/>
              <a:gd name="T13" fmla="*/ 200 h 400"/>
              <a:gd name="T14" fmla="*/ 280 w 400"/>
              <a:gd name="T15" fmla="*/ 200 h 400"/>
              <a:gd name="T16" fmla="*/ 59 w 400"/>
              <a:gd name="T17" fmla="*/ 200 h 400"/>
              <a:gd name="T18" fmla="*/ 20 w 400"/>
              <a:gd name="T19" fmla="*/ 184 h 400"/>
              <a:gd name="T20" fmla="*/ 20 w 400"/>
              <a:gd name="T21" fmla="*/ 216 h 400"/>
              <a:gd name="T22" fmla="*/ 59 w 400"/>
              <a:gd name="T23" fmla="*/ 200 h 400"/>
              <a:gd name="T24" fmla="*/ 216 w 400"/>
              <a:gd name="T25" fmla="*/ 40 h 400"/>
              <a:gd name="T26" fmla="*/ 200 w 400"/>
              <a:gd name="T27" fmla="*/ 0 h 400"/>
              <a:gd name="T28" fmla="*/ 184 w 400"/>
              <a:gd name="T29" fmla="*/ 40 h 400"/>
              <a:gd name="T30" fmla="*/ 200 w 400"/>
              <a:gd name="T31" fmla="*/ 340 h 400"/>
              <a:gd name="T32" fmla="*/ 184 w 400"/>
              <a:gd name="T33" fmla="*/ 380 h 400"/>
              <a:gd name="T34" fmla="*/ 216 w 400"/>
              <a:gd name="T35" fmla="*/ 380 h 400"/>
              <a:gd name="T36" fmla="*/ 200 w 400"/>
              <a:gd name="T37" fmla="*/ 340 h 400"/>
              <a:gd name="T38" fmla="*/ 350 w 400"/>
              <a:gd name="T39" fmla="*/ 50 h 400"/>
              <a:gd name="T40" fmla="*/ 310 w 400"/>
              <a:gd name="T41" fmla="*/ 67 h 400"/>
              <a:gd name="T42" fmla="*/ 333 w 400"/>
              <a:gd name="T43" fmla="*/ 89 h 400"/>
              <a:gd name="T44" fmla="*/ 66 w 400"/>
              <a:gd name="T45" fmla="*/ 311 h 400"/>
              <a:gd name="T46" fmla="*/ 50 w 400"/>
              <a:gd name="T47" fmla="*/ 350 h 400"/>
              <a:gd name="T48" fmla="*/ 89 w 400"/>
              <a:gd name="T49" fmla="*/ 333 h 400"/>
              <a:gd name="T50" fmla="*/ 66 w 400"/>
              <a:gd name="T51" fmla="*/ 311 h 400"/>
              <a:gd name="T52" fmla="*/ 50 w 400"/>
              <a:gd name="T53" fmla="*/ 50 h 400"/>
              <a:gd name="T54" fmla="*/ 66 w 400"/>
              <a:gd name="T55" fmla="*/ 89 h 400"/>
              <a:gd name="T56" fmla="*/ 89 w 400"/>
              <a:gd name="T57" fmla="*/ 67 h 400"/>
              <a:gd name="T58" fmla="*/ 310 w 400"/>
              <a:gd name="T59" fmla="*/ 333 h 400"/>
              <a:gd name="T60" fmla="*/ 350 w 400"/>
              <a:gd name="T61" fmla="*/ 350 h 400"/>
              <a:gd name="T62" fmla="*/ 333 w 400"/>
              <a:gd name="T63" fmla="*/ 311 h 400"/>
              <a:gd name="T64" fmla="*/ 310 w 400"/>
              <a:gd name="T65" fmla="*/ 333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0" h="400">
                <a:moveTo>
                  <a:pt x="380" y="184"/>
                </a:moveTo>
                <a:cubicBezTo>
                  <a:pt x="376" y="184"/>
                  <a:pt x="364" y="184"/>
                  <a:pt x="360" y="184"/>
                </a:cubicBezTo>
                <a:cubicBezTo>
                  <a:pt x="349" y="184"/>
                  <a:pt x="340" y="191"/>
                  <a:pt x="340" y="200"/>
                </a:cubicBezTo>
                <a:cubicBezTo>
                  <a:pt x="340" y="209"/>
                  <a:pt x="349" y="216"/>
                  <a:pt x="360" y="216"/>
                </a:cubicBezTo>
                <a:cubicBezTo>
                  <a:pt x="364" y="216"/>
                  <a:pt x="376" y="216"/>
                  <a:pt x="380" y="216"/>
                </a:cubicBezTo>
                <a:cubicBezTo>
                  <a:pt x="391" y="216"/>
                  <a:pt x="400" y="209"/>
                  <a:pt x="400" y="200"/>
                </a:cubicBezTo>
                <a:cubicBezTo>
                  <a:pt x="400" y="191"/>
                  <a:pt x="391" y="184"/>
                  <a:pt x="380" y="184"/>
                </a:cubicBezTo>
                <a:close/>
                <a:moveTo>
                  <a:pt x="200" y="90"/>
                </a:moveTo>
                <a:cubicBezTo>
                  <a:pt x="139" y="90"/>
                  <a:pt x="90" y="139"/>
                  <a:pt x="90" y="200"/>
                </a:cubicBezTo>
                <a:cubicBezTo>
                  <a:pt x="90" y="261"/>
                  <a:pt x="139" y="310"/>
                  <a:pt x="200" y="310"/>
                </a:cubicBezTo>
                <a:cubicBezTo>
                  <a:pt x="261" y="310"/>
                  <a:pt x="310" y="261"/>
                  <a:pt x="310" y="200"/>
                </a:cubicBezTo>
                <a:cubicBezTo>
                  <a:pt x="310" y="139"/>
                  <a:pt x="261" y="90"/>
                  <a:pt x="200" y="90"/>
                </a:cubicBezTo>
                <a:close/>
                <a:moveTo>
                  <a:pt x="200" y="280"/>
                </a:moveTo>
                <a:cubicBezTo>
                  <a:pt x="156" y="280"/>
                  <a:pt x="120" y="244"/>
                  <a:pt x="120" y="200"/>
                </a:cubicBezTo>
                <a:cubicBezTo>
                  <a:pt x="120" y="156"/>
                  <a:pt x="156" y="120"/>
                  <a:pt x="200" y="120"/>
                </a:cubicBezTo>
                <a:cubicBezTo>
                  <a:pt x="244" y="120"/>
                  <a:pt x="280" y="156"/>
                  <a:pt x="280" y="200"/>
                </a:cubicBezTo>
                <a:cubicBezTo>
                  <a:pt x="280" y="244"/>
                  <a:pt x="244" y="280"/>
                  <a:pt x="200" y="280"/>
                </a:cubicBezTo>
                <a:close/>
                <a:moveTo>
                  <a:pt x="59" y="200"/>
                </a:moveTo>
                <a:cubicBezTo>
                  <a:pt x="59" y="191"/>
                  <a:pt x="51" y="184"/>
                  <a:pt x="40" y="184"/>
                </a:cubicBezTo>
                <a:cubicBezTo>
                  <a:pt x="36" y="184"/>
                  <a:pt x="23" y="184"/>
                  <a:pt x="20" y="184"/>
                </a:cubicBezTo>
                <a:cubicBezTo>
                  <a:pt x="9" y="184"/>
                  <a:pt x="0" y="191"/>
                  <a:pt x="0" y="200"/>
                </a:cubicBezTo>
                <a:cubicBezTo>
                  <a:pt x="0" y="209"/>
                  <a:pt x="9" y="216"/>
                  <a:pt x="20" y="216"/>
                </a:cubicBezTo>
                <a:cubicBezTo>
                  <a:pt x="23" y="216"/>
                  <a:pt x="36" y="216"/>
                  <a:pt x="40" y="216"/>
                </a:cubicBezTo>
                <a:cubicBezTo>
                  <a:pt x="51" y="216"/>
                  <a:pt x="59" y="209"/>
                  <a:pt x="59" y="200"/>
                </a:cubicBezTo>
                <a:close/>
                <a:moveTo>
                  <a:pt x="200" y="60"/>
                </a:moveTo>
                <a:cubicBezTo>
                  <a:pt x="209" y="60"/>
                  <a:pt x="216" y="51"/>
                  <a:pt x="216" y="40"/>
                </a:cubicBezTo>
                <a:cubicBezTo>
                  <a:pt x="216" y="36"/>
                  <a:pt x="216" y="24"/>
                  <a:pt x="216" y="20"/>
                </a:cubicBezTo>
                <a:cubicBezTo>
                  <a:pt x="216" y="9"/>
                  <a:pt x="209" y="0"/>
                  <a:pt x="200" y="0"/>
                </a:cubicBezTo>
                <a:cubicBezTo>
                  <a:pt x="191" y="0"/>
                  <a:pt x="184" y="9"/>
                  <a:pt x="184" y="20"/>
                </a:cubicBezTo>
                <a:cubicBezTo>
                  <a:pt x="184" y="24"/>
                  <a:pt x="184" y="36"/>
                  <a:pt x="184" y="40"/>
                </a:cubicBezTo>
                <a:cubicBezTo>
                  <a:pt x="184" y="51"/>
                  <a:pt x="191" y="60"/>
                  <a:pt x="200" y="60"/>
                </a:cubicBezTo>
                <a:close/>
                <a:moveTo>
                  <a:pt x="200" y="340"/>
                </a:moveTo>
                <a:cubicBezTo>
                  <a:pt x="191" y="340"/>
                  <a:pt x="184" y="349"/>
                  <a:pt x="184" y="360"/>
                </a:cubicBezTo>
                <a:cubicBezTo>
                  <a:pt x="184" y="364"/>
                  <a:pt x="184" y="376"/>
                  <a:pt x="184" y="380"/>
                </a:cubicBezTo>
                <a:cubicBezTo>
                  <a:pt x="184" y="391"/>
                  <a:pt x="191" y="400"/>
                  <a:pt x="200" y="400"/>
                </a:cubicBezTo>
                <a:cubicBezTo>
                  <a:pt x="209" y="400"/>
                  <a:pt x="216" y="391"/>
                  <a:pt x="216" y="380"/>
                </a:cubicBezTo>
                <a:cubicBezTo>
                  <a:pt x="216" y="376"/>
                  <a:pt x="216" y="364"/>
                  <a:pt x="216" y="360"/>
                </a:cubicBezTo>
                <a:cubicBezTo>
                  <a:pt x="216" y="349"/>
                  <a:pt x="209" y="340"/>
                  <a:pt x="200" y="340"/>
                </a:cubicBezTo>
                <a:close/>
                <a:moveTo>
                  <a:pt x="347" y="75"/>
                </a:moveTo>
                <a:cubicBezTo>
                  <a:pt x="355" y="67"/>
                  <a:pt x="356" y="56"/>
                  <a:pt x="350" y="50"/>
                </a:cubicBezTo>
                <a:cubicBezTo>
                  <a:pt x="344" y="44"/>
                  <a:pt x="332" y="45"/>
                  <a:pt x="324" y="53"/>
                </a:cubicBezTo>
                <a:cubicBezTo>
                  <a:pt x="322" y="55"/>
                  <a:pt x="313" y="64"/>
                  <a:pt x="310" y="67"/>
                </a:cubicBezTo>
                <a:cubicBezTo>
                  <a:pt x="303" y="74"/>
                  <a:pt x="301" y="86"/>
                  <a:pt x="308" y="92"/>
                </a:cubicBezTo>
                <a:cubicBezTo>
                  <a:pt x="314" y="98"/>
                  <a:pt x="325" y="97"/>
                  <a:pt x="333" y="89"/>
                </a:cubicBezTo>
                <a:cubicBezTo>
                  <a:pt x="335" y="87"/>
                  <a:pt x="345" y="77"/>
                  <a:pt x="347" y="75"/>
                </a:cubicBezTo>
                <a:close/>
                <a:moveTo>
                  <a:pt x="66" y="311"/>
                </a:moveTo>
                <a:cubicBezTo>
                  <a:pt x="64" y="313"/>
                  <a:pt x="55" y="322"/>
                  <a:pt x="52" y="325"/>
                </a:cubicBezTo>
                <a:cubicBezTo>
                  <a:pt x="45" y="332"/>
                  <a:pt x="43" y="344"/>
                  <a:pt x="50" y="350"/>
                </a:cubicBezTo>
                <a:cubicBezTo>
                  <a:pt x="56" y="356"/>
                  <a:pt x="67" y="355"/>
                  <a:pt x="75" y="347"/>
                </a:cubicBezTo>
                <a:cubicBezTo>
                  <a:pt x="77" y="345"/>
                  <a:pt x="87" y="335"/>
                  <a:pt x="89" y="333"/>
                </a:cubicBezTo>
                <a:cubicBezTo>
                  <a:pt x="97" y="325"/>
                  <a:pt x="98" y="314"/>
                  <a:pt x="92" y="308"/>
                </a:cubicBezTo>
                <a:cubicBezTo>
                  <a:pt x="86" y="302"/>
                  <a:pt x="74" y="303"/>
                  <a:pt x="66" y="311"/>
                </a:cubicBezTo>
                <a:close/>
                <a:moveTo>
                  <a:pt x="75" y="53"/>
                </a:moveTo>
                <a:cubicBezTo>
                  <a:pt x="67" y="45"/>
                  <a:pt x="56" y="44"/>
                  <a:pt x="50" y="50"/>
                </a:cubicBezTo>
                <a:cubicBezTo>
                  <a:pt x="43" y="56"/>
                  <a:pt x="45" y="67"/>
                  <a:pt x="52" y="75"/>
                </a:cubicBezTo>
                <a:cubicBezTo>
                  <a:pt x="55" y="77"/>
                  <a:pt x="64" y="87"/>
                  <a:pt x="66" y="89"/>
                </a:cubicBezTo>
                <a:cubicBezTo>
                  <a:pt x="74" y="97"/>
                  <a:pt x="86" y="98"/>
                  <a:pt x="92" y="92"/>
                </a:cubicBezTo>
                <a:cubicBezTo>
                  <a:pt x="98" y="86"/>
                  <a:pt x="97" y="74"/>
                  <a:pt x="89" y="67"/>
                </a:cubicBezTo>
                <a:cubicBezTo>
                  <a:pt x="87" y="64"/>
                  <a:pt x="77" y="55"/>
                  <a:pt x="75" y="53"/>
                </a:cubicBezTo>
                <a:close/>
                <a:moveTo>
                  <a:pt x="310" y="333"/>
                </a:moveTo>
                <a:cubicBezTo>
                  <a:pt x="313" y="335"/>
                  <a:pt x="322" y="345"/>
                  <a:pt x="324" y="347"/>
                </a:cubicBezTo>
                <a:cubicBezTo>
                  <a:pt x="332" y="355"/>
                  <a:pt x="344" y="356"/>
                  <a:pt x="350" y="350"/>
                </a:cubicBezTo>
                <a:cubicBezTo>
                  <a:pt x="356" y="344"/>
                  <a:pt x="355" y="332"/>
                  <a:pt x="347" y="325"/>
                </a:cubicBezTo>
                <a:cubicBezTo>
                  <a:pt x="345" y="322"/>
                  <a:pt x="335" y="313"/>
                  <a:pt x="333" y="311"/>
                </a:cubicBezTo>
                <a:cubicBezTo>
                  <a:pt x="325" y="303"/>
                  <a:pt x="314" y="302"/>
                  <a:pt x="308" y="308"/>
                </a:cubicBezTo>
                <a:cubicBezTo>
                  <a:pt x="301" y="314"/>
                  <a:pt x="303" y="325"/>
                  <a:pt x="310" y="333"/>
                </a:cubicBezTo>
                <a:close/>
              </a:path>
            </a:pathLst>
          </a:custGeom>
          <a:solidFill>
            <a:sysClr val="window" lastClr="FFFFFF"/>
          </a:solidFill>
          <a:ln>
            <a:noFill/>
          </a:ln>
        </p:spPr>
        <p:txBody>
          <a:bodyPr vert="horz" wrap="square" lIns="68580" tIns="34290" rIns="68580" bIns="34290" numCol="1" anchor="t" anchorCtr="0" compatLnSpc="1">
            <a:prstTxWarp prst="textNoShape">
              <a:avLst/>
            </a:prstTxWarp>
          </a:bodyPr>
          <a:lstStyle/>
          <a:p>
            <a:pPr>
              <a:defRPr/>
            </a:pPr>
            <a:endParaRPr lang="en-US" kern="0" dirty="0">
              <a:solidFill>
                <a:prstClr val="black"/>
              </a:solidFill>
              <a:latin typeface="Calibri" panose="020F0502020204030204"/>
              <a:ea typeface="等线" charset="0"/>
            </a:endParaRPr>
          </a:p>
        </p:txBody>
      </p:sp>
      <p:sp>
        <p:nvSpPr>
          <p:cNvPr id="76" name="Freeform 21"/>
          <p:cNvSpPr>
            <a:spLocks noChangeAspect="1" noEditPoints="1"/>
          </p:cNvSpPr>
          <p:nvPr/>
        </p:nvSpPr>
        <p:spPr bwMode="auto">
          <a:xfrm>
            <a:off x="4750942" y="3115426"/>
            <a:ext cx="191097" cy="191700"/>
          </a:xfrm>
          <a:custGeom>
            <a:avLst/>
            <a:gdLst>
              <a:gd name="T0" fmla="*/ 390 w 403"/>
              <a:gd name="T1" fmla="*/ 150 h 404"/>
              <a:gd name="T2" fmla="*/ 241 w 403"/>
              <a:gd name="T3" fmla="*/ 110 h 404"/>
              <a:gd name="T4" fmla="*/ 215 w 403"/>
              <a:gd name="T5" fmla="*/ 13 h 404"/>
              <a:gd name="T6" fmla="*/ 195 w 403"/>
              <a:gd name="T7" fmla="*/ 2 h 404"/>
              <a:gd name="T8" fmla="*/ 14 w 403"/>
              <a:gd name="T9" fmla="*/ 51 h 404"/>
              <a:gd name="T10" fmla="*/ 2 w 403"/>
              <a:gd name="T11" fmla="*/ 70 h 404"/>
              <a:gd name="T12" fmla="*/ 67 w 403"/>
              <a:gd name="T13" fmla="*/ 311 h 404"/>
              <a:gd name="T14" fmla="*/ 86 w 403"/>
              <a:gd name="T15" fmla="*/ 322 h 404"/>
              <a:gd name="T16" fmla="*/ 159 w 403"/>
              <a:gd name="T17" fmla="*/ 302 h 404"/>
              <a:gd name="T18" fmla="*/ 149 w 403"/>
              <a:gd name="T19" fmla="*/ 339 h 404"/>
              <a:gd name="T20" fmla="*/ 160 w 403"/>
              <a:gd name="T21" fmla="*/ 358 h 404"/>
              <a:gd name="T22" fmla="*/ 322 w 403"/>
              <a:gd name="T23" fmla="*/ 401 h 404"/>
              <a:gd name="T24" fmla="*/ 342 w 403"/>
              <a:gd name="T25" fmla="*/ 391 h 404"/>
              <a:gd name="T26" fmla="*/ 401 w 403"/>
              <a:gd name="T27" fmla="*/ 169 h 404"/>
              <a:gd name="T28" fmla="*/ 390 w 403"/>
              <a:gd name="T29" fmla="*/ 150 h 404"/>
              <a:gd name="T30" fmla="*/ 34 w 403"/>
              <a:gd name="T31" fmla="*/ 75 h 404"/>
              <a:gd name="T32" fmla="*/ 191 w 403"/>
              <a:gd name="T33" fmla="*/ 33 h 404"/>
              <a:gd name="T34" fmla="*/ 249 w 403"/>
              <a:gd name="T35" fmla="*/ 249 h 404"/>
              <a:gd name="T36" fmla="*/ 92 w 403"/>
              <a:gd name="T37" fmla="*/ 291 h 404"/>
              <a:gd name="T38" fmla="*/ 34 w 403"/>
              <a:gd name="T39" fmla="*/ 75 h 404"/>
              <a:gd name="T40" fmla="*/ 315 w 403"/>
              <a:gd name="T41" fmla="*/ 371 h 404"/>
              <a:gd name="T42" fmla="*/ 179 w 403"/>
              <a:gd name="T43" fmla="*/ 334 h 404"/>
              <a:gd name="T44" fmla="*/ 190 w 403"/>
              <a:gd name="T45" fmla="*/ 294 h 404"/>
              <a:gd name="T46" fmla="*/ 268 w 403"/>
              <a:gd name="T47" fmla="*/ 273 h 404"/>
              <a:gd name="T48" fmla="*/ 279 w 403"/>
              <a:gd name="T49" fmla="*/ 254 h 404"/>
              <a:gd name="T50" fmla="*/ 249 w 403"/>
              <a:gd name="T51" fmla="*/ 142 h 404"/>
              <a:gd name="T52" fmla="*/ 368 w 403"/>
              <a:gd name="T53" fmla="*/ 174 h 404"/>
              <a:gd name="T54" fmla="*/ 315 w 403"/>
              <a:gd name="T55" fmla="*/ 37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3" h="404">
                <a:moveTo>
                  <a:pt x="390" y="150"/>
                </a:moveTo>
                <a:cubicBezTo>
                  <a:pt x="241" y="110"/>
                  <a:pt x="241" y="110"/>
                  <a:pt x="241" y="110"/>
                </a:cubicBezTo>
                <a:cubicBezTo>
                  <a:pt x="215" y="13"/>
                  <a:pt x="215" y="13"/>
                  <a:pt x="215" y="13"/>
                </a:cubicBezTo>
                <a:cubicBezTo>
                  <a:pt x="213" y="5"/>
                  <a:pt x="204" y="0"/>
                  <a:pt x="195" y="2"/>
                </a:cubicBezTo>
                <a:cubicBezTo>
                  <a:pt x="14" y="51"/>
                  <a:pt x="14" y="51"/>
                  <a:pt x="14" y="51"/>
                </a:cubicBezTo>
                <a:cubicBezTo>
                  <a:pt x="5" y="53"/>
                  <a:pt x="0" y="62"/>
                  <a:pt x="2" y="70"/>
                </a:cubicBezTo>
                <a:cubicBezTo>
                  <a:pt x="67" y="311"/>
                  <a:pt x="67" y="311"/>
                  <a:pt x="67" y="311"/>
                </a:cubicBezTo>
                <a:cubicBezTo>
                  <a:pt x="69" y="319"/>
                  <a:pt x="78" y="324"/>
                  <a:pt x="86" y="322"/>
                </a:cubicBezTo>
                <a:cubicBezTo>
                  <a:pt x="159" y="302"/>
                  <a:pt x="159" y="302"/>
                  <a:pt x="159" y="302"/>
                </a:cubicBezTo>
                <a:cubicBezTo>
                  <a:pt x="149" y="339"/>
                  <a:pt x="149" y="339"/>
                  <a:pt x="149" y="339"/>
                </a:cubicBezTo>
                <a:cubicBezTo>
                  <a:pt x="147" y="347"/>
                  <a:pt x="152" y="356"/>
                  <a:pt x="160" y="358"/>
                </a:cubicBezTo>
                <a:cubicBezTo>
                  <a:pt x="322" y="401"/>
                  <a:pt x="322" y="401"/>
                  <a:pt x="322" y="401"/>
                </a:cubicBezTo>
                <a:cubicBezTo>
                  <a:pt x="331" y="404"/>
                  <a:pt x="340" y="399"/>
                  <a:pt x="342" y="391"/>
                </a:cubicBezTo>
                <a:cubicBezTo>
                  <a:pt x="401" y="169"/>
                  <a:pt x="401" y="169"/>
                  <a:pt x="401" y="169"/>
                </a:cubicBezTo>
                <a:cubicBezTo>
                  <a:pt x="403" y="161"/>
                  <a:pt x="398" y="152"/>
                  <a:pt x="390" y="150"/>
                </a:cubicBezTo>
                <a:close/>
                <a:moveTo>
                  <a:pt x="34" y="75"/>
                </a:moveTo>
                <a:cubicBezTo>
                  <a:pt x="191" y="33"/>
                  <a:pt x="191" y="33"/>
                  <a:pt x="191" y="33"/>
                </a:cubicBezTo>
                <a:cubicBezTo>
                  <a:pt x="249" y="249"/>
                  <a:pt x="249" y="249"/>
                  <a:pt x="249" y="249"/>
                </a:cubicBezTo>
                <a:cubicBezTo>
                  <a:pt x="92" y="291"/>
                  <a:pt x="92" y="291"/>
                  <a:pt x="92" y="291"/>
                </a:cubicBezTo>
                <a:lnTo>
                  <a:pt x="34" y="75"/>
                </a:lnTo>
                <a:close/>
                <a:moveTo>
                  <a:pt x="315" y="371"/>
                </a:moveTo>
                <a:cubicBezTo>
                  <a:pt x="179" y="334"/>
                  <a:pt x="179" y="334"/>
                  <a:pt x="179" y="334"/>
                </a:cubicBezTo>
                <a:cubicBezTo>
                  <a:pt x="190" y="294"/>
                  <a:pt x="190" y="294"/>
                  <a:pt x="190" y="294"/>
                </a:cubicBezTo>
                <a:cubicBezTo>
                  <a:pt x="268" y="273"/>
                  <a:pt x="268" y="273"/>
                  <a:pt x="268" y="273"/>
                </a:cubicBezTo>
                <a:cubicBezTo>
                  <a:pt x="276" y="271"/>
                  <a:pt x="282" y="262"/>
                  <a:pt x="279" y="254"/>
                </a:cubicBezTo>
                <a:cubicBezTo>
                  <a:pt x="249" y="142"/>
                  <a:pt x="249" y="142"/>
                  <a:pt x="249" y="142"/>
                </a:cubicBezTo>
                <a:cubicBezTo>
                  <a:pt x="368" y="174"/>
                  <a:pt x="368" y="174"/>
                  <a:pt x="368" y="174"/>
                </a:cubicBezTo>
                <a:lnTo>
                  <a:pt x="315" y="371"/>
                </a:lnTo>
                <a:close/>
              </a:path>
            </a:pathLst>
          </a:custGeom>
          <a:solidFill>
            <a:sysClr val="window" lastClr="FFFFFF"/>
          </a:solidFill>
          <a:ln>
            <a:noFill/>
          </a:ln>
        </p:spPr>
        <p:txBody>
          <a:bodyPr vert="horz" wrap="square" lIns="68580" tIns="34290" rIns="68580" bIns="34290" numCol="1" anchor="t" anchorCtr="0" compatLnSpc="1">
            <a:prstTxWarp prst="textNoShape">
              <a:avLst/>
            </a:prstTxWarp>
          </a:bodyPr>
          <a:lstStyle/>
          <a:p>
            <a:pPr>
              <a:defRPr/>
            </a:pPr>
            <a:endParaRPr lang="en-US" kern="0" dirty="0">
              <a:solidFill>
                <a:prstClr val="black"/>
              </a:solidFill>
              <a:latin typeface="Calibri" panose="020F0502020204030204"/>
              <a:ea typeface="等线" charset="0"/>
            </a:endParaRPr>
          </a:p>
        </p:txBody>
      </p:sp>
      <p:sp>
        <p:nvSpPr>
          <p:cNvPr id="77" name="Freeform 26"/>
          <p:cNvSpPr>
            <a:spLocks noChangeAspect="1"/>
          </p:cNvSpPr>
          <p:nvPr/>
        </p:nvSpPr>
        <p:spPr bwMode="auto">
          <a:xfrm>
            <a:off x="5698495" y="3123504"/>
            <a:ext cx="182240" cy="189000"/>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ysClr val="window" lastClr="FFFFFF"/>
          </a:solidFill>
          <a:ln>
            <a:noFill/>
          </a:ln>
        </p:spPr>
        <p:txBody>
          <a:bodyPr vert="horz" wrap="square" lIns="68580" tIns="34290" rIns="68580" bIns="34290" numCol="1" anchor="t" anchorCtr="0" compatLnSpc="1">
            <a:prstTxWarp prst="textNoShape">
              <a:avLst/>
            </a:prstTxWarp>
          </a:bodyPr>
          <a:lstStyle/>
          <a:p>
            <a:pPr>
              <a:defRPr/>
            </a:pPr>
            <a:endParaRPr lang="en-US" kern="0" dirty="0">
              <a:solidFill>
                <a:prstClr val="black"/>
              </a:solidFill>
              <a:latin typeface="Calibri" panose="020F0502020204030204"/>
              <a:ea typeface="等线" charset="0"/>
            </a:endParaRPr>
          </a:p>
        </p:txBody>
      </p:sp>
      <p:sp>
        <p:nvSpPr>
          <p:cNvPr id="78" name="Content Placeholder 2"/>
          <p:cNvSpPr txBox="1">
            <a:spLocks/>
          </p:cNvSpPr>
          <p:nvPr/>
        </p:nvSpPr>
        <p:spPr>
          <a:xfrm>
            <a:off x="3121717" y="1531539"/>
            <a:ext cx="1320695" cy="566389"/>
          </a:xfrm>
          <a:prstGeom prst="rect">
            <a:avLst/>
          </a:prstGeom>
          <a:noFill/>
        </p:spPr>
        <p:txBody>
          <a:bodyPr vert="horz" lIns="68580" tIns="34290" rIns="68580" bIns="3429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685800">
              <a:buNone/>
            </a:pPr>
            <a:r>
              <a:rPr lang="id-ID" sz="1050" dirty="0">
                <a:solidFill>
                  <a:prstClr val="white">
                    <a:lumMod val="50000"/>
                  </a:prstClr>
                </a:solidFill>
                <a:latin typeface="Calibri" panose="020F0502020204030204"/>
                <a:ea typeface="Roboto" panose="02000000000000000000" pitchFamily="2" charset="0"/>
              </a:rPr>
              <a:t>Conseptualization</a:t>
            </a:r>
            <a:endParaRPr lang="id-ID" sz="1350" dirty="0">
              <a:solidFill>
                <a:prstClr val="white">
                  <a:lumMod val="50000"/>
                </a:prstClr>
              </a:solidFill>
              <a:latin typeface="Calibri" panose="020F0502020204030204"/>
              <a:ea typeface="Roboto" panose="02000000000000000000" pitchFamily="2" charset="0"/>
            </a:endParaRPr>
          </a:p>
          <a:p>
            <a:pPr marL="0" indent="0" defTabSz="685800">
              <a:buNone/>
            </a:pPr>
            <a:r>
              <a:rPr lang="en-US" sz="750" dirty="0" err="1">
                <a:solidFill>
                  <a:prstClr val="white">
                    <a:lumMod val="65000"/>
                  </a:prstClr>
                </a:solidFill>
                <a:latin typeface="Calibri" panose="020F0502020204030204"/>
                <a:ea typeface="Roboto" panose="02000000000000000000" pitchFamily="2" charset="0"/>
              </a:rPr>
              <a:t>Lorem</a:t>
            </a:r>
            <a:r>
              <a:rPr lang="en-US" sz="750" dirty="0">
                <a:solidFill>
                  <a:prstClr val="white">
                    <a:lumMod val="65000"/>
                  </a:prstClr>
                </a:solidFill>
                <a:latin typeface="Calibri" panose="020F0502020204030204"/>
                <a:ea typeface="Roboto" panose="02000000000000000000" pitchFamily="2" charset="0"/>
              </a:rPr>
              <a:t> </a:t>
            </a:r>
            <a:r>
              <a:rPr lang="en-US" sz="750" dirty="0" err="1">
                <a:solidFill>
                  <a:prstClr val="white">
                    <a:lumMod val="65000"/>
                  </a:prstClr>
                </a:solidFill>
                <a:latin typeface="Calibri" panose="020F0502020204030204"/>
                <a:ea typeface="Roboto" panose="02000000000000000000" pitchFamily="2" charset="0"/>
              </a:rPr>
              <a:t>Ipsum</a:t>
            </a:r>
            <a:r>
              <a:rPr lang="en-US" sz="750" dirty="0">
                <a:solidFill>
                  <a:prstClr val="white">
                    <a:lumMod val="65000"/>
                  </a:prstClr>
                </a:solidFill>
                <a:latin typeface="Calibri" panose="020F0502020204030204"/>
                <a:ea typeface="Roboto" panose="02000000000000000000" pitchFamily="2" charset="0"/>
              </a:rPr>
              <a:t> available, but the majority have suffered alteration in some form, by injected humor</a:t>
            </a:r>
            <a:r>
              <a:rPr lang="id-ID" sz="750" dirty="0">
                <a:solidFill>
                  <a:prstClr val="white">
                    <a:lumMod val="65000"/>
                  </a:prstClr>
                </a:solidFill>
                <a:latin typeface="Calibri" panose="020F0502020204030204"/>
                <a:ea typeface="Roboto" panose="02000000000000000000" pitchFamily="2" charset="0"/>
              </a:rPr>
              <a:t>.</a:t>
            </a:r>
            <a:endParaRPr lang="id-ID" sz="3000" b="1" dirty="0">
              <a:solidFill>
                <a:prstClr val="white">
                  <a:lumMod val="65000"/>
                </a:prstClr>
              </a:solidFill>
              <a:latin typeface="Calibri" panose="020F0502020204030204"/>
              <a:ea typeface="Roboto" panose="02000000000000000000" pitchFamily="2" charset="0"/>
            </a:endParaRPr>
          </a:p>
        </p:txBody>
      </p:sp>
      <p:sp>
        <p:nvSpPr>
          <p:cNvPr id="79" name="Content Placeholder 2"/>
          <p:cNvSpPr txBox="1">
            <a:spLocks/>
          </p:cNvSpPr>
          <p:nvPr/>
        </p:nvSpPr>
        <p:spPr>
          <a:xfrm>
            <a:off x="5009880" y="1531539"/>
            <a:ext cx="1320695" cy="566389"/>
          </a:xfrm>
          <a:prstGeom prst="rect">
            <a:avLst/>
          </a:prstGeom>
          <a:noFill/>
        </p:spPr>
        <p:txBody>
          <a:bodyPr vert="horz" lIns="68580" tIns="34290" rIns="68580" bIns="3429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685800">
              <a:buNone/>
            </a:pPr>
            <a:r>
              <a:rPr lang="id-ID" sz="1050" dirty="0">
                <a:solidFill>
                  <a:prstClr val="white">
                    <a:lumMod val="50000"/>
                  </a:prstClr>
                </a:solidFill>
                <a:latin typeface="Calibri" panose="020F0502020204030204"/>
                <a:ea typeface="Roboto" panose="02000000000000000000" pitchFamily="2" charset="0"/>
              </a:rPr>
              <a:t>Proposal</a:t>
            </a:r>
            <a:endParaRPr lang="id-ID" sz="1350" dirty="0">
              <a:solidFill>
                <a:prstClr val="white">
                  <a:lumMod val="50000"/>
                </a:prstClr>
              </a:solidFill>
              <a:latin typeface="Calibri" panose="020F0502020204030204"/>
              <a:ea typeface="Roboto" panose="02000000000000000000" pitchFamily="2" charset="0"/>
            </a:endParaRPr>
          </a:p>
          <a:p>
            <a:pPr marL="0" indent="0" defTabSz="685800">
              <a:buNone/>
            </a:pPr>
            <a:r>
              <a:rPr lang="en-US" sz="750" dirty="0" err="1">
                <a:solidFill>
                  <a:prstClr val="white">
                    <a:lumMod val="65000"/>
                  </a:prstClr>
                </a:solidFill>
                <a:latin typeface="Calibri" panose="020F0502020204030204"/>
                <a:ea typeface="Roboto" panose="02000000000000000000" pitchFamily="2" charset="0"/>
              </a:rPr>
              <a:t>Lorem</a:t>
            </a:r>
            <a:r>
              <a:rPr lang="en-US" sz="750" dirty="0">
                <a:solidFill>
                  <a:prstClr val="white">
                    <a:lumMod val="65000"/>
                  </a:prstClr>
                </a:solidFill>
                <a:latin typeface="Calibri" panose="020F0502020204030204"/>
                <a:ea typeface="Roboto" panose="02000000000000000000" pitchFamily="2" charset="0"/>
              </a:rPr>
              <a:t> </a:t>
            </a:r>
            <a:r>
              <a:rPr lang="en-US" sz="750" dirty="0" err="1">
                <a:solidFill>
                  <a:prstClr val="white">
                    <a:lumMod val="65000"/>
                  </a:prstClr>
                </a:solidFill>
                <a:latin typeface="Calibri" panose="020F0502020204030204"/>
                <a:ea typeface="Roboto" panose="02000000000000000000" pitchFamily="2" charset="0"/>
              </a:rPr>
              <a:t>Ipsum</a:t>
            </a:r>
            <a:r>
              <a:rPr lang="en-US" sz="750" dirty="0">
                <a:solidFill>
                  <a:prstClr val="white">
                    <a:lumMod val="65000"/>
                  </a:prstClr>
                </a:solidFill>
                <a:latin typeface="Calibri" panose="020F0502020204030204"/>
                <a:ea typeface="Roboto" panose="02000000000000000000" pitchFamily="2" charset="0"/>
              </a:rPr>
              <a:t> available, but the majority have suffered alteration in some form, by injected humor</a:t>
            </a:r>
            <a:r>
              <a:rPr lang="id-ID" sz="750" dirty="0">
                <a:solidFill>
                  <a:prstClr val="white">
                    <a:lumMod val="65000"/>
                  </a:prstClr>
                </a:solidFill>
                <a:latin typeface="Calibri" panose="020F0502020204030204"/>
                <a:ea typeface="Roboto" panose="02000000000000000000" pitchFamily="2" charset="0"/>
              </a:rPr>
              <a:t>.</a:t>
            </a:r>
            <a:endParaRPr lang="id-ID" sz="3000" b="1" dirty="0">
              <a:solidFill>
                <a:prstClr val="white">
                  <a:lumMod val="65000"/>
                </a:prstClr>
              </a:solidFill>
              <a:latin typeface="Calibri" panose="020F0502020204030204"/>
              <a:ea typeface="Roboto" panose="02000000000000000000" pitchFamily="2" charset="0"/>
            </a:endParaRPr>
          </a:p>
        </p:txBody>
      </p:sp>
      <p:sp>
        <p:nvSpPr>
          <p:cNvPr id="80" name="Content Placeholder 2"/>
          <p:cNvSpPr txBox="1">
            <a:spLocks/>
          </p:cNvSpPr>
          <p:nvPr/>
        </p:nvSpPr>
        <p:spPr>
          <a:xfrm>
            <a:off x="6090906" y="2152008"/>
            <a:ext cx="1805859" cy="566389"/>
          </a:xfrm>
          <a:prstGeom prst="rect">
            <a:avLst/>
          </a:prstGeom>
          <a:noFill/>
        </p:spPr>
        <p:txBody>
          <a:bodyPr vert="horz" lIns="68580" tIns="34290" rIns="68580" bIns="3429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defTabSz="685800">
              <a:buNone/>
            </a:pPr>
            <a:r>
              <a:rPr lang="id-ID" sz="1050" dirty="0">
                <a:solidFill>
                  <a:prstClr val="white">
                    <a:lumMod val="50000"/>
                  </a:prstClr>
                </a:solidFill>
                <a:latin typeface="Calibri" panose="020F0502020204030204"/>
                <a:ea typeface="Roboto" panose="02000000000000000000" pitchFamily="2" charset="0"/>
              </a:rPr>
              <a:t>Revisions</a:t>
            </a:r>
            <a:endParaRPr lang="id-ID" sz="1350" dirty="0">
              <a:solidFill>
                <a:prstClr val="white">
                  <a:lumMod val="50000"/>
                </a:prstClr>
              </a:solidFill>
              <a:latin typeface="Calibri" panose="020F0502020204030204"/>
              <a:ea typeface="Roboto" panose="02000000000000000000" pitchFamily="2" charset="0"/>
            </a:endParaRPr>
          </a:p>
          <a:p>
            <a:pPr marL="0" indent="0" algn="r" defTabSz="685800">
              <a:buNone/>
            </a:pPr>
            <a:r>
              <a:rPr lang="en-US" sz="750" dirty="0" err="1">
                <a:solidFill>
                  <a:prstClr val="white">
                    <a:lumMod val="65000"/>
                  </a:prstClr>
                </a:solidFill>
                <a:latin typeface="Calibri" panose="020F0502020204030204"/>
                <a:ea typeface="Roboto" panose="02000000000000000000" pitchFamily="2" charset="0"/>
              </a:rPr>
              <a:t>Lorem</a:t>
            </a:r>
            <a:r>
              <a:rPr lang="en-US" sz="750" dirty="0">
                <a:solidFill>
                  <a:prstClr val="white">
                    <a:lumMod val="65000"/>
                  </a:prstClr>
                </a:solidFill>
                <a:latin typeface="Calibri" panose="020F0502020204030204"/>
                <a:ea typeface="Roboto" panose="02000000000000000000" pitchFamily="2" charset="0"/>
              </a:rPr>
              <a:t> </a:t>
            </a:r>
            <a:r>
              <a:rPr lang="en-US" sz="750" dirty="0" err="1">
                <a:solidFill>
                  <a:prstClr val="white">
                    <a:lumMod val="65000"/>
                  </a:prstClr>
                </a:solidFill>
                <a:latin typeface="Calibri" panose="020F0502020204030204"/>
                <a:ea typeface="Roboto" panose="02000000000000000000" pitchFamily="2" charset="0"/>
              </a:rPr>
              <a:t>Ipsum</a:t>
            </a:r>
            <a:r>
              <a:rPr lang="en-US" sz="750" dirty="0">
                <a:solidFill>
                  <a:prstClr val="white">
                    <a:lumMod val="65000"/>
                  </a:prstClr>
                </a:solidFill>
                <a:latin typeface="Calibri" panose="020F0502020204030204"/>
                <a:ea typeface="Roboto" panose="02000000000000000000" pitchFamily="2" charset="0"/>
              </a:rPr>
              <a:t> available, but the majority have suffered alteration in some form, by injected humor</a:t>
            </a:r>
            <a:r>
              <a:rPr lang="id-ID" sz="750" dirty="0">
                <a:solidFill>
                  <a:prstClr val="white">
                    <a:lumMod val="65000"/>
                  </a:prstClr>
                </a:solidFill>
                <a:latin typeface="Calibri" panose="020F0502020204030204"/>
                <a:ea typeface="Roboto" panose="02000000000000000000" pitchFamily="2" charset="0"/>
              </a:rPr>
              <a:t>.</a:t>
            </a:r>
            <a:endParaRPr lang="id-ID" sz="3000" b="1" dirty="0">
              <a:solidFill>
                <a:prstClr val="white">
                  <a:lumMod val="65000"/>
                </a:prstClr>
              </a:solidFill>
              <a:latin typeface="Calibri" panose="020F0502020204030204"/>
              <a:ea typeface="Roboto" panose="02000000000000000000" pitchFamily="2" charset="0"/>
            </a:endParaRPr>
          </a:p>
        </p:txBody>
      </p:sp>
    </p:spTree>
    <p:extLst>
      <p:ext uri="{BB962C8B-B14F-4D97-AF65-F5344CB8AC3E}">
        <p14:creationId xmlns:p14="http://schemas.microsoft.com/office/powerpoint/2010/main" val="15175397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1500"/>
                                  </p:stCondLst>
                                  <p:childTnLst>
                                    <p:set>
                                      <p:cBhvr>
                                        <p:cTn id="6" dur="1" fill="hold">
                                          <p:stCondLst>
                                            <p:cond delay="0"/>
                                          </p:stCondLst>
                                        </p:cTn>
                                        <p:tgtEl>
                                          <p:spTgt spid="64"/>
                                        </p:tgtEl>
                                        <p:attrNameLst>
                                          <p:attrName>style.visibility</p:attrName>
                                        </p:attrNameLst>
                                      </p:cBhvr>
                                      <p:to>
                                        <p:strVal val="visible"/>
                                      </p:to>
                                    </p:set>
                                    <p:animEffect transition="in" filter="wipe(left)">
                                      <p:cBhvr>
                                        <p:cTn id="7" dur="1000"/>
                                        <p:tgtEl>
                                          <p:spTgt spid="64"/>
                                        </p:tgtEl>
                                      </p:cBhvr>
                                    </p:animEffect>
                                  </p:childTnLst>
                                </p:cTn>
                              </p:par>
                            </p:childTnLst>
                          </p:cTn>
                        </p:par>
                        <p:par>
                          <p:cTn id="8" fill="hold">
                            <p:stCondLst>
                              <p:cond delay="2500"/>
                            </p:stCondLst>
                            <p:childTnLst>
                              <p:par>
                                <p:cTn id="9" presetID="10" presetClass="entr" presetSubtype="0" fill="hold" grpId="0" nodeType="afterEffect">
                                  <p:stCondLst>
                                    <p:cond delay="0"/>
                                  </p:stCondLst>
                                  <p:childTnLst>
                                    <p:set>
                                      <p:cBhvr>
                                        <p:cTn id="10" dur="1" fill="hold">
                                          <p:stCondLst>
                                            <p:cond delay="0"/>
                                          </p:stCondLst>
                                        </p:cTn>
                                        <p:tgtEl>
                                          <p:spTgt spid="74"/>
                                        </p:tgtEl>
                                        <p:attrNameLst>
                                          <p:attrName>style.visibility</p:attrName>
                                        </p:attrNameLst>
                                      </p:cBhvr>
                                      <p:to>
                                        <p:strVal val="visible"/>
                                      </p:to>
                                    </p:set>
                                    <p:animEffect transition="in" filter="fade">
                                      <p:cBhvr>
                                        <p:cTn id="11" dur="500"/>
                                        <p:tgtEl>
                                          <p:spTgt spid="74"/>
                                        </p:tgtEl>
                                      </p:cBhvr>
                                    </p:animEffect>
                                  </p:childTnLst>
                                </p:cTn>
                              </p:par>
                            </p:childTnLst>
                          </p:cTn>
                        </p:par>
                        <p:par>
                          <p:cTn id="12" fill="hold">
                            <p:stCondLst>
                              <p:cond delay="3000"/>
                            </p:stCondLst>
                            <p:childTnLst>
                              <p:par>
                                <p:cTn id="13" presetID="10" presetClass="entr" presetSubtype="0" fill="hold" grpId="0" nodeType="afterEffect">
                                  <p:stCondLst>
                                    <p:cond delay="0"/>
                                  </p:stCondLst>
                                  <p:childTnLst>
                                    <p:set>
                                      <p:cBhvr>
                                        <p:cTn id="14" dur="1" fill="hold">
                                          <p:stCondLst>
                                            <p:cond delay="0"/>
                                          </p:stCondLst>
                                        </p:cTn>
                                        <p:tgtEl>
                                          <p:spTgt spid="75"/>
                                        </p:tgtEl>
                                        <p:attrNameLst>
                                          <p:attrName>style.visibility</p:attrName>
                                        </p:attrNameLst>
                                      </p:cBhvr>
                                      <p:to>
                                        <p:strVal val="visible"/>
                                      </p:to>
                                    </p:set>
                                    <p:animEffect transition="in" filter="fade">
                                      <p:cBhvr>
                                        <p:cTn id="15" dur="500"/>
                                        <p:tgtEl>
                                          <p:spTgt spid="75"/>
                                        </p:tgtEl>
                                      </p:cBhvr>
                                    </p:animEffect>
                                  </p:childTnLst>
                                </p:cTn>
                              </p:par>
                            </p:childTnLst>
                          </p:cTn>
                        </p:par>
                        <p:par>
                          <p:cTn id="16" fill="hold">
                            <p:stCondLst>
                              <p:cond delay="3500"/>
                            </p:stCondLst>
                            <p:childTnLst>
                              <p:par>
                                <p:cTn id="17" presetID="10" presetClass="entr" presetSubtype="0" fill="hold" grpId="0" nodeType="afterEffect">
                                  <p:stCondLst>
                                    <p:cond delay="0"/>
                                  </p:stCondLst>
                                  <p:childTnLst>
                                    <p:set>
                                      <p:cBhvr>
                                        <p:cTn id="18" dur="1" fill="hold">
                                          <p:stCondLst>
                                            <p:cond delay="0"/>
                                          </p:stCondLst>
                                        </p:cTn>
                                        <p:tgtEl>
                                          <p:spTgt spid="76"/>
                                        </p:tgtEl>
                                        <p:attrNameLst>
                                          <p:attrName>style.visibility</p:attrName>
                                        </p:attrNameLst>
                                      </p:cBhvr>
                                      <p:to>
                                        <p:strVal val="visible"/>
                                      </p:to>
                                    </p:set>
                                    <p:animEffect transition="in" filter="fade">
                                      <p:cBhvr>
                                        <p:cTn id="19" dur="500"/>
                                        <p:tgtEl>
                                          <p:spTgt spid="76"/>
                                        </p:tgtEl>
                                      </p:cBhvr>
                                    </p:animEffect>
                                  </p:childTnLst>
                                </p:cTn>
                              </p:par>
                            </p:childTnLst>
                          </p:cTn>
                        </p:par>
                        <p:par>
                          <p:cTn id="20" fill="hold">
                            <p:stCondLst>
                              <p:cond delay="4000"/>
                            </p:stCondLst>
                            <p:childTnLst>
                              <p:par>
                                <p:cTn id="21" presetID="10" presetClass="entr" presetSubtype="0" fill="hold" grpId="0" nodeType="afterEffect">
                                  <p:stCondLst>
                                    <p:cond delay="0"/>
                                  </p:stCondLst>
                                  <p:childTnLst>
                                    <p:set>
                                      <p:cBhvr>
                                        <p:cTn id="22" dur="1" fill="hold">
                                          <p:stCondLst>
                                            <p:cond delay="0"/>
                                          </p:stCondLst>
                                        </p:cTn>
                                        <p:tgtEl>
                                          <p:spTgt spid="77"/>
                                        </p:tgtEl>
                                        <p:attrNameLst>
                                          <p:attrName>style.visibility</p:attrName>
                                        </p:attrNameLst>
                                      </p:cBhvr>
                                      <p:to>
                                        <p:strVal val="visible"/>
                                      </p:to>
                                    </p:set>
                                    <p:animEffect transition="in" filter="fade">
                                      <p:cBhvr>
                                        <p:cTn id="23" dur="500"/>
                                        <p:tgtEl>
                                          <p:spTgt spid="77"/>
                                        </p:tgtEl>
                                      </p:cBhvr>
                                    </p:animEffect>
                                  </p:childTnLst>
                                </p:cTn>
                              </p:par>
                              <p:par>
                                <p:cTn id="24" presetID="22" presetClass="entr" presetSubtype="2" fill="hold" grpId="0" nodeType="withEffect">
                                  <p:stCondLst>
                                    <p:cond delay="500"/>
                                  </p:stCondLst>
                                  <p:childTnLst>
                                    <p:set>
                                      <p:cBhvr>
                                        <p:cTn id="25" dur="1" fill="hold">
                                          <p:stCondLst>
                                            <p:cond delay="0"/>
                                          </p:stCondLst>
                                        </p:cTn>
                                        <p:tgtEl>
                                          <p:spTgt spid="70"/>
                                        </p:tgtEl>
                                        <p:attrNameLst>
                                          <p:attrName>style.visibility</p:attrName>
                                        </p:attrNameLst>
                                      </p:cBhvr>
                                      <p:to>
                                        <p:strVal val="visible"/>
                                      </p:to>
                                    </p:set>
                                    <p:animEffect transition="in" filter="wipe(right)">
                                      <p:cBhvr>
                                        <p:cTn id="26" dur="500"/>
                                        <p:tgtEl>
                                          <p:spTgt spid="70"/>
                                        </p:tgtEl>
                                      </p:cBhvr>
                                    </p:animEffect>
                                  </p:childTnLst>
                                </p:cTn>
                              </p:par>
                              <p:par>
                                <p:cTn id="27" presetID="22" presetClass="entr" presetSubtype="4" fill="hold" grpId="0" nodeType="withEffect">
                                  <p:stCondLst>
                                    <p:cond delay="500"/>
                                  </p:stCondLst>
                                  <p:childTnLst>
                                    <p:set>
                                      <p:cBhvr>
                                        <p:cTn id="28" dur="1" fill="hold">
                                          <p:stCondLst>
                                            <p:cond delay="0"/>
                                          </p:stCondLst>
                                        </p:cTn>
                                        <p:tgtEl>
                                          <p:spTgt spid="72"/>
                                        </p:tgtEl>
                                        <p:attrNameLst>
                                          <p:attrName>style.visibility</p:attrName>
                                        </p:attrNameLst>
                                      </p:cBhvr>
                                      <p:to>
                                        <p:strVal val="visible"/>
                                      </p:to>
                                    </p:set>
                                    <p:animEffect transition="in" filter="wipe(down)">
                                      <p:cBhvr>
                                        <p:cTn id="29" dur="500"/>
                                        <p:tgtEl>
                                          <p:spTgt spid="72"/>
                                        </p:tgtEl>
                                      </p:cBhvr>
                                    </p:animEffect>
                                  </p:childTnLst>
                                </p:cTn>
                              </p:par>
                              <p:par>
                                <p:cTn id="30" presetID="22" presetClass="entr" presetSubtype="4" fill="hold" grpId="0" nodeType="withEffect">
                                  <p:stCondLst>
                                    <p:cond delay="500"/>
                                  </p:stCondLst>
                                  <p:childTnLst>
                                    <p:set>
                                      <p:cBhvr>
                                        <p:cTn id="31" dur="1" fill="hold">
                                          <p:stCondLst>
                                            <p:cond delay="0"/>
                                          </p:stCondLst>
                                        </p:cTn>
                                        <p:tgtEl>
                                          <p:spTgt spid="71"/>
                                        </p:tgtEl>
                                        <p:attrNameLst>
                                          <p:attrName>style.visibility</p:attrName>
                                        </p:attrNameLst>
                                      </p:cBhvr>
                                      <p:to>
                                        <p:strVal val="visible"/>
                                      </p:to>
                                    </p:set>
                                    <p:animEffect transition="in" filter="wipe(down)">
                                      <p:cBhvr>
                                        <p:cTn id="32" dur="500"/>
                                        <p:tgtEl>
                                          <p:spTgt spid="71"/>
                                        </p:tgtEl>
                                      </p:cBhvr>
                                    </p:animEffect>
                                  </p:childTnLst>
                                </p:cTn>
                              </p:par>
                              <p:par>
                                <p:cTn id="33" presetID="22" presetClass="entr" presetSubtype="8" fill="hold" grpId="0" nodeType="withEffect">
                                  <p:stCondLst>
                                    <p:cond delay="500"/>
                                  </p:stCondLst>
                                  <p:childTnLst>
                                    <p:set>
                                      <p:cBhvr>
                                        <p:cTn id="34" dur="1" fill="hold">
                                          <p:stCondLst>
                                            <p:cond delay="0"/>
                                          </p:stCondLst>
                                        </p:cTn>
                                        <p:tgtEl>
                                          <p:spTgt spid="69"/>
                                        </p:tgtEl>
                                        <p:attrNameLst>
                                          <p:attrName>style.visibility</p:attrName>
                                        </p:attrNameLst>
                                      </p:cBhvr>
                                      <p:to>
                                        <p:strVal val="visible"/>
                                      </p:to>
                                    </p:set>
                                    <p:animEffect transition="in" filter="wipe(left)">
                                      <p:cBhvr>
                                        <p:cTn id="35" dur="500"/>
                                        <p:tgtEl>
                                          <p:spTgt spid="69"/>
                                        </p:tgtEl>
                                      </p:cBhvr>
                                    </p:animEffect>
                                  </p:childTnLst>
                                </p:cTn>
                              </p:par>
                              <p:par>
                                <p:cTn id="36" presetID="2" presetClass="entr" presetSubtype="4" fill="hold" grpId="0" nodeType="withEffect">
                                  <p:stCondLst>
                                    <p:cond delay="1000"/>
                                  </p:stCondLst>
                                  <p:childTnLst>
                                    <p:set>
                                      <p:cBhvr>
                                        <p:cTn id="37" dur="1" fill="hold">
                                          <p:stCondLst>
                                            <p:cond delay="0"/>
                                          </p:stCondLst>
                                        </p:cTn>
                                        <p:tgtEl>
                                          <p:spTgt spid="73"/>
                                        </p:tgtEl>
                                        <p:attrNameLst>
                                          <p:attrName>style.visibility</p:attrName>
                                        </p:attrNameLst>
                                      </p:cBhvr>
                                      <p:to>
                                        <p:strVal val="visible"/>
                                      </p:to>
                                    </p:set>
                                    <p:anim calcmode="lin" valueType="num">
                                      <p:cBhvr additive="base">
                                        <p:cTn id="38" dur="500" fill="hold"/>
                                        <p:tgtEl>
                                          <p:spTgt spid="73"/>
                                        </p:tgtEl>
                                        <p:attrNameLst>
                                          <p:attrName>ppt_x</p:attrName>
                                        </p:attrNameLst>
                                      </p:cBhvr>
                                      <p:tavLst>
                                        <p:tav tm="0">
                                          <p:val>
                                            <p:strVal val="#ppt_x"/>
                                          </p:val>
                                        </p:tav>
                                        <p:tav tm="100000">
                                          <p:val>
                                            <p:strVal val="#ppt_x"/>
                                          </p:val>
                                        </p:tav>
                                      </p:tavLst>
                                    </p:anim>
                                    <p:anim calcmode="lin" valueType="num">
                                      <p:cBhvr additive="base">
                                        <p:cTn id="39" dur="500" fill="hold"/>
                                        <p:tgtEl>
                                          <p:spTgt spid="73"/>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1000"/>
                                  </p:stCondLst>
                                  <p:childTnLst>
                                    <p:set>
                                      <p:cBhvr>
                                        <p:cTn id="41" dur="1" fill="hold">
                                          <p:stCondLst>
                                            <p:cond delay="0"/>
                                          </p:stCondLst>
                                        </p:cTn>
                                        <p:tgtEl>
                                          <p:spTgt spid="78"/>
                                        </p:tgtEl>
                                        <p:attrNameLst>
                                          <p:attrName>style.visibility</p:attrName>
                                        </p:attrNameLst>
                                      </p:cBhvr>
                                      <p:to>
                                        <p:strVal val="visible"/>
                                      </p:to>
                                    </p:set>
                                    <p:anim calcmode="lin" valueType="num">
                                      <p:cBhvr additive="base">
                                        <p:cTn id="42" dur="500" fill="hold"/>
                                        <p:tgtEl>
                                          <p:spTgt spid="78"/>
                                        </p:tgtEl>
                                        <p:attrNameLst>
                                          <p:attrName>ppt_x</p:attrName>
                                        </p:attrNameLst>
                                      </p:cBhvr>
                                      <p:tavLst>
                                        <p:tav tm="0">
                                          <p:val>
                                            <p:strVal val="#ppt_x"/>
                                          </p:val>
                                        </p:tav>
                                        <p:tav tm="100000">
                                          <p:val>
                                            <p:strVal val="#ppt_x"/>
                                          </p:val>
                                        </p:tav>
                                      </p:tavLst>
                                    </p:anim>
                                    <p:anim calcmode="lin" valueType="num">
                                      <p:cBhvr additive="base">
                                        <p:cTn id="43" dur="500" fill="hold"/>
                                        <p:tgtEl>
                                          <p:spTgt spid="78"/>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1000"/>
                                  </p:stCondLst>
                                  <p:childTnLst>
                                    <p:set>
                                      <p:cBhvr>
                                        <p:cTn id="45" dur="1" fill="hold">
                                          <p:stCondLst>
                                            <p:cond delay="0"/>
                                          </p:stCondLst>
                                        </p:cTn>
                                        <p:tgtEl>
                                          <p:spTgt spid="79"/>
                                        </p:tgtEl>
                                        <p:attrNameLst>
                                          <p:attrName>style.visibility</p:attrName>
                                        </p:attrNameLst>
                                      </p:cBhvr>
                                      <p:to>
                                        <p:strVal val="visible"/>
                                      </p:to>
                                    </p:set>
                                    <p:anim calcmode="lin" valueType="num">
                                      <p:cBhvr additive="base">
                                        <p:cTn id="46" dur="500" fill="hold"/>
                                        <p:tgtEl>
                                          <p:spTgt spid="79"/>
                                        </p:tgtEl>
                                        <p:attrNameLst>
                                          <p:attrName>ppt_x</p:attrName>
                                        </p:attrNameLst>
                                      </p:cBhvr>
                                      <p:tavLst>
                                        <p:tav tm="0">
                                          <p:val>
                                            <p:strVal val="#ppt_x"/>
                                          </p:val>
                                        </p:tav>
                                        <p:tav tm="100000">
                                          <p:val>
                                            <p:strVal val="#ppt_x"/>
                                          </p:val>
                                        </p:tav>
                                      </p:tavLst>
                                    </p:anim>
                                    <p:anim calcmode="lin" valueType="num">
                                      <p:cBhvr additive="base">
                                        <p:cTn id="47" dur="500" fill="hold"/>
                                        <p:tgtEl>
                                          <p:spTgt spid="79"/>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1000"/>
                                  </p:stCondLst>
                                  <p:childTnLst>
                                    <p:set>
                                      <p:cBhvr>
                                        <p:cTn id="49" dur="1" fill="hold">
                                          <p:stCondLst>
                                            <p:cond delay="0"/>
                                          </p:stCondLst>
                                        </p:cTn>
                                        <p:tgtEl>
                                          <p:spTgt spid="80"/>
                                        </p:tgtEl>
                                        <p:attrNameLst>
                                          <p:attrName>style.visibility</p:attrName>
                                        </p:attrNameLst>
                                      </p:cBhvr>
                                      <p:to>
                                        <p:strVal val="visible"/>
                                      </p:to>
                                    </p:set>
                                    <p:anim calcmode="lin" valueType="num">
                                      <p:cBhvr additive="base">
                                        <p:cTn id="50" dur="500" fill="hold"/>
                                        <p:tgtEl>
                                          <p:spTgt spid="80"/>
                                        </p:tgtEl>
                                        <p:attrNameLst>
                                          <p:attrName>ppt_x</p:attrName>
                                        </p:attrNameLst>
                                      </p:cBhvr>
                                      <p:tavLst>
                                        <p:tav tm="0">
                                          <p:val>
                                            <p:strVal val="#ppt_x"/>
                                          </p:val>
                                        </p:tav>
                                        <p:tav tm="100000">
                                          <p:val>
                                            <p:strVal val="#ppt_x"/>
                                          </p:val>
                                        </p:tav>
                                      </p:tavLst>
                                    </p:anim>
                                    <p:anim calcmode="lin" valueType="num">
                                      <p:cBhvr additive="base">
                                        <p:cTn id="51" dur="500" fill="hold"/>
                                        <p:tgtEl>
                                          <p:spTgt spid="8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animBg="1"/>
      <p:bldP spid="70" grpId="0" animBg="1"/>
      <p:bldP spid="71" grpId="0" animBg="1"/>
      <p:bldP spid="72" grpId="0" animBg="1"/>
      <p:bldP spid="73" grpId="0"/>
      <p:bldP spid="74" grpId="0" animBg="1"/>
      <p:bldP spid="75" grpId="0" animBg="1"/>
      <p:bldP spid="76" grpId="0" animBg="1"/>
      <p:bldP spid="77" grpId="0" animBg="1"/>
      <p:bldP spid="78" grpId="0"/>
      <p:bldP spid="79" grpId="0"/>
      <p:bldP spid="80" grpId="0"/>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71" name="Group 4"/>
          <p:cNvGrpSpPr/>
          <p:nvPr/>
        </p:nvGrpSpPr>
        <p:grpSpPr>
          <a:xfrm>
            <a:off x="785931" y="2858490"/>
            <a:ext cx="2755106" cy="1410890"/>
            <a:chOff x="1047907" y="3811319"/>
            <a:chExt cx="3673475" cy="1881187"/>
          </a:xfrm>
        </p:grpSpPr>
        <p:grpSp>
          <p:nvGrpSpPr>
            <p:cNvPr id="72" name="Group 5"/>
            <p:cNvGrpSpPr>
              <a:grpSpLocks/>
            </p:cNvGrpSpPr>
            <p:nvPr/>
          </p:nvGrpSpPr>
          <p:grpSpPr bwMode="auto">
            <a:xfrm>
              <a:off x="1047907" y="3965306"/>
              <a:ext cx="3673475" cy="1727200"/>
              <a:chOff x="1728" y="3024"/>
              <a:chExt cx="2304" cy="1080"/>
            </a:xfrm>
          </p:grpSpPr>
          <p:sp>
            <p:nvSpPr>
              <p:cNvPr id="74" name="Freeform 5"/>
              <p:cNvSpPr>
                <a:spLocks/>
              </p:cNvSpPr>
              <p:nvPr/>
            </p:nvSpPr>
            <p:spPr bwMode="auto">
              <a:xfrm>
                <a:off x="1728" y="3024"/>
                <a:ext cx="2304" cy="1080"/>
              </a:xfrm>
              <a:custGeom>
                <a:avLst/>
                <a:gdLst>
                  <a:gd name="T0" fmla="*/ 2304 w 2304"/>
                  <a:gd name="T1" fmla="*/ 792 h 1080"/>
                  <a:gd name="T2" fmla="*/ 2302 w 2304"/>
                  <a:gd name="T3" fmla="*/ 806 h 1080"/>
                  <a:gd name="T4" fmla="*/ 2290 w 2304"/>
                  <a:gd name="T5" fmla="*/ 836 h 1080"/>
                  <a:gd name="T6" fmla="*/ 2268 w 2304"/>
                  <a:gd name="T7" fmla="*/ 864 h 1080"/>
                  <a:gd name="T8" fmla="*/ 2234 w 2304"/>
                  <a:gd name="T9" fmla="*/ 892 h 1080"/>
                  <a:gd name="T10" fmla="*/ 2190 w 2304"/>
                  <a:gd name="T11" fmla="*/ 916 h 1080"/>
                  <a:gd name="T12" fmla="*/ 2108 w 2304"/>
                  <a:gd name="T13" fmla="*/ 954 h 1080"/>
                  <a:gd name="T14" fmla="*/ 1966 w 2304"/>
                  <a:gd name="T15" fmla="*/ 996 h 1080"/>
                  <a:gd name="T16" fmla="*/ 1796 w 2304"/>
                  <a:gd name="T17" fmla="*/ 1030 h 1080"/>
                  <a:gd name="T18" fmla="*/ 1600 w 2304"/>
                  <a:gd name="T19" fmla="*/ 1058 h 1080"/>
                  <a:gd name="T20" fmla="*/ 1384 w 2304"/>
                  <a:gd name="T21" fmla="*/ 1074 h 1080"/>
                  <a:gd name="T22" fmla="*/ 1152 w 2304"/>
                  <a:gd name="T23" fmla="*/ 1080 h 1080"/>
                  <a:gd name="T24" fmla="*/ 1034 w 2304"/>
                  <a:gd name="T25" fmla="*/ 1078 h 1080"/>
                  <a:gd name="T26" fmla="*/ 810 w 2304"/>
                  <a:gd name="T27" fmla="*/ 1068 h 1080"/>
                  <a:gd name="T28" fmla="*/ 602 w 2304"/>
                  <a:gd name="T29" fmla="*/ 1046 h 1080"/>
                  <a:gd name="T30" fmla="*/ 420 w 2304"/>
                  <a:gd name="T31" fmla="*/ 1014 h 1080"/>
                  <a:gd name="T32" fmla="*/ 264 w 2304"/>
                  <a:gd name="T33" fmla="*/ 976 h 1080"/>
                  <a:gd name="T34" fmla="*/ 140 w 2304"/>
                  <a:gd name="T35" fmla="*/ 930 h 1080"/>
                  <a:gd name="T36" fmla="*/ 90 w 2304"/>
                  <a:gd name="T37" fmla="*/ 904 h 1080"/>
                  <a:gd name="T38" fmla="*/ 52 w 2304"/>
                  <a:gd name="T39" fmla="*/ 878 h 1080"/>
                  <a:gd name="T40" fmla="*/ 24 w 2304"/>
                  <a:gd name="T41" fmla="*/ 850 h 1080"/>
                  <a:gd name="T42" fmla="*/ 6 w 2304"/>
                  <a:gd name="T43" fmla="*/ 822 h 1080"/>
                  <a:gd name="T44" fmla="*/ 0 w 2304"/>
                  <a:gd name="T45" fmla="*/ 792 h 1080"/>
                  <a:gd name="T46" fmla="*/ 288 w 2304"/>
                  <a:gd name="T47" fmla="*/ 216 h 1080"/>
                  <a:gd name="T48" fmla="*/ 292 w 2304"/>
                  <a:gd name="T49" fmla="*/ 194 h 1080"/>
                  <a:gd name="T50" fmla="*/ 306 w 2304"/>
                  <a:gd name="T51" fmla="*/ 172 h 1080"/>
                  <a:gd name="T52" fmla="*/ 326 w 2304"/>
                  <a:gd name="T53" fmla="*/ 152 h 1080"/>
                  <a:gd name="T54" fmla="*/ 356 w 2304"/>
                  <a:gd name="T55" fmla="*/ 132 h 1080"/>
                  <a:gd name="T56" fmla="*/ 436 w 2304"/>
                  <a:gd name="T57" fmla="*/ 96 h 1080"/>
                  <a:gd name="T58" fmla="*/ 542 w 2304"/>
                  <a:gd name="T59" fmla="*/ 64 h 1080"/>
                  <a:gd name="T60" fmla="*/ 668 w 2304"/>
                  <a:gd name="T61" fmla="*/ 36 h 1080"/>
                  <a:gd name="T62" fmla="*/ 816 w 2304"/>
                  <a:gd name="T63" fmla="*/ 16 h 1080"/>
                  <a:gd name="T64" fmla="*/ 978 w 2304"/>
                  <a:gd name="T65" fmla="*/ 4 h 1080"/>
                  <a:gd name="T66" fmla="*/ 1152 w 2304"/>
                  <a:gd name="T67" fmla="*/ 0 h 1080"/>
                  <a:gd name="T68" fmla="*/ 1240 w 2304"/>
                  <a:gd name="T69" fmla="*/ 2 h 1080"/>
                  <a:gd name="T70" fmla="*/ 1408 w 2304"/>
                  <a:gd name="T71" fmla="*/ 10 h 1080"/>
                  <a:gd name="T72" fmla="*/ 1564 w 2304"/>
                  <a:gd name="T73" fmla="*/ 26 h 1080"/>
                  <a:gd name="T74" fmla="*/ 1702 w 2304"/>
                  <a:gd name="T75" fmla="*/ 50 h 1080"/>
                  <a:gd name="T76" fmla="*/ 1818 w 2304"/>
                  <a:gd name="T77" fmla="*/ 78 h 1080"/>
                  <a:gd name="T78" fmla="*/ 1912 w 2304"/>
                  <a:gd name="T79" fmla="*/ 114 h 1080"/>
                  <a:gd name="T80" fmla="*/ 1964 w 2304"/>
                  <a:gd name="T81" fmla="*/ 142 h 1080"/>
                  <a:gd name="T82" fmla="*/ 1988 w 2304"/>
                  <a:gd name="T83" fmla="*/ 162 h 1080"/>
                  <a:gd name="T84" fmla="*/ 2006 w 2304"/>
                  <a:gd name="T85" fmla="*/ 184 h 1080"/>
                  <a:gd name="T86" fmla="*/ 2014 w 2304"/>
                  <a:gd name="T87" fmla="*/ 204 h 1080"/>
                  <a:gd name="T88" fmla="*/ 2016 w 2304"/>
                  <a:gd name="T89" fmla="*/ 216 h 108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304"/>
                  <a:gd name="T136" fmla="*/ 0 h 1080"/>
                  <a:gd name="T137" fmla="*/ 2304 w 2304"/>
                  <a:gd name="T138" fmla="*/ 1080 h 108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304" h="1080">
                    <a:moveTo>
                      <a:pt x="2016" y="216"/>
                    </a:moveTo>
                    <a:lnTo>
                      <a:pt x="2304" y="792"/>
                    </a:lnTo>
                    <a:lnTo>
                      <a:pt x="2302" y="806"/>
                    </a:lnTo>
                    <a:lnTo>
                      <a:pt x="2298" y="822"/>
                    </a:lnTo>
                    <a:lnTo>
                      <a:pt x="2290" y="836"/>
                    </a:lnTo>
                    <a:lnTo>
                      <a:pt x="2280" y="850"/>
                    </a:lnTo>
                    <a:lnTo>
                      <a:pt x="2268" y="864"/>
                    </a:lnTo>
                    <a:lnTo>
                      <a:pt x="2252" y="878"/>
                    </a:lnTo>
                    <a:lnTo>
                      <a:pt x="2234" y="892"/>
                    </a:lnTo>
                    <a:lnTo>
                      <a:pt x="2214" y="904"/>
                    </a:lnTo>
                    <a:lnTo>
                      <a:pt x="2190" y="916"/>
                    </a:lnTo>
                    <a:lnTo>
                      <a:pt x="2164" y="930"/>
                    </a:lnTo>
                    <a:lnTo>
                      <a:pt x="2108" y="954"/>
                    </a:lnTo>
                    <a:lnTo>
                      <a:pt x="2040" y="976"/>
                    </a:lnTo>
                    <a:lnTo>
                      <a:pt x="1966" y="996"/>
                    </a:lnTo>
                    <a:lnTo>
                      <a:pt x="1884" y="1014"/>
                    </a:lnTo>
                    <a:lnTo>
                      <a:pt x="1796" y="1030"/>
                    </a:lnTo>
                    <a:lnTo>
                      <a:pt x="1702" y="1046"/>
                    </a:lnTo>
                    <a:lnTo>
                      <a:pt x="1600" y="1058"/>
                    </a:lnTo>
                    <a:lnTo>
                      <a:pt x="1494" y="1068"/>
                    </a:lnTo>
                    <a:lnTo>
                      <a:pt x="1384" y="1074"/>
                    </a:lnTo>
                    <a:lnTo>
                      <a:pt x="1270" y="1078"/>
                    </a:lnTo>
                    <a:lnTo>
                      <a:pt x="1152" y="1080"/>
                    </a:lnTo>
                    <a:lnTo>
                      <a:pt x="1034" y="1078"/>
                    </a:lnTo>
                    <a:lnTo>
                      <a:pt x="920" y="1074"/>
                    </a:lnTo>
                    <a:lnTo>
                      <a:pt x="810" y="1068"/>
                    </a:lnTo>
                    <a:lnTo>
                      <a:pt x="704" y="1058"/>
                    </a:lnTo>
                    <a:lnTo>
                      <a:pt x="602" y="1046"/>
                    </a:lnTo>
                    <a:lnTo>
                      <a:pt x="508" y="1030"/>
                    </a:lnTo>
                    <a:lnTo>
                      <a:pt x="420" y="1014"/>
                    </a:lnTo>
                    <a:lnTo>
                      <a:pt x="338" y="996"/>
                    </a:lnTo>
                    <a:lnTo>
                      <a:pt x="264" y="976"/>
                    </a:lnTo>
                    <a:lnTo>
                      <a:pt x="196" y="954"/>
                    </a:lnTo>
                    <a:lnTo>
                      <a:pt x="140" y="930"/>
                    </a:lnTo>
                    <a:lnTo>
                      <a:pt x="114" y="916"/>
                    </a:lnTo>
                    <a:lnTo>
                      <a:pt x="90" y="904"/>
                    </a:lnTo>
                    <a:lnTo>
                      <a:pt x="70" y="892"/>
                    </a:lnTo>
                    <a:lnTo>
                      <a:pt x="52" y="878"/>
                    </a:lnTo>
                    <a:lnTo>
                      <a:pt x="36" y="864"/>
                    </a:lnTo>
                    <a:lnTo>
                      <a:pt x="24" y="850"/>
                    </a:lnTo>
                    <a:lnTo>
                      <a:pt x="14" y="836"/>
                    </a:lnTo>
                    <a:lnTo>
                      <a:pt x="6" y="822"/>
                    </a:lnTo>
                    <a:lnTo>
                      <a:pt x="2" y="806"/>
                    </a:lnTo>
                    <a:lnTo>
                      <a:pt x="0" y="792"/>
                    </a:lnTo>
                    <a:lnTo>
                      <a:pt x="288" y="216"/>
                    </a:lnTo>
                    <a:lnTo>
                      <a:pt x="290" y="204"/>
                    </a:lnTo>
                    <a:lnTo>
                      <a:pt x="292" y="194"/>
                    </a:lnTo>
                    <a:lnTo>
                      <a:pt x="298" y="184"/>
                    </a:lnTo>
                    <a:lnTo>
                      <a:pt x="306" y="172"/>
                    </a:lnTo>
                    <a:lnTo>
                      <a:pt x="316" y="162"/>
                    </a:lnTo>
                    <a:lnTo>
                      <a:pt x="326" y="152"/>
                    </a:lnTo>
                    <a:lnTo>
                      <a:pt x="340" y="142"/>
                    </a:lnTo>
                    <a:lnTo>
                      <a:pt x="356" y="132"/>
                    </a:lnTo>
                    <a:lnTo>
                      <a:pt x="392" y="114"/>
                    </a:lnTo>
                    <a:lnTo>
                      <a:pt x="436" y="96"/>
                    </a:lnTo>
                    <a:lnTo>
                      <a:pt x="486" y="78"/>
                    </a:lnTo>
                    <a:lnTo>
                      <a:pt x="542" y="64"/>
                    </a:lnTo>
                    <a:lnTo>
                      <a:pt x="602" y="50"/>
                    </a:lnTo>
                    <a:lnTo>
                      <a:pt x="668" y="36"/>
                    </a:lnTo>
                    <a:lnTo>
                      <a:pt x="740" y="26"/>
                    </a:lnTo>
                    <a:lnTo>
                      <a:pt x="816" y="16"/>
                    </a:lnTo>
                    <a:lnTo>
                      <a:pt x="896" y="10"/>
                    </a:lnTo>
                    <a:lnTo>
                      <a:pt x="978" y="4"/>
                    </a:lnTo>
                    <a:lnTo>
                      <a:pt x="1064" y="2"/>
                    </a:lnTo>
                    <a:lnTo>
                      <a:pt x="1152" y="0"/>
                    </a:lnTo>
                    <a:lnTo>
                      <a:pt x="1240" y="2"/>
                    </a:lnTo>
                    <a:lnTo>
                      <a:pt x="1326" y="4"/>
                    </a:lnTo>
                    <a:lnTo>
                      <a:pt x="1408" y="10"/>
                    </a:lnTo>
                    <a:lnTo>
                      <a:pt x="1488" y="16"/>
                    </a:lnTo>
                    <a:lnTo>
                      <a:pt x="1564" y="26"/>
                    </a:lnTo>
                    <a:lnTo>
                      <a:pt x="1636" y="36"/>
                    </a:lnTo>
                    <a:lnTo>
                      <a:pt x="1702" y="50"/>
                    </a:lnTo>
                    <a:lnTo>
                      <a:pt x="1762" y="64"/>
                    </a:lnTo>
                    <a:lnTo>
                      <a:pt x="1818" y="78"/>
                    </a:lnTo>
                    <a:lnTo>
                      <a:pt x="1868" y="96"/>
                    </a:lnTo>
                    <a:lnTo>
                      <a:pt x="1912" y="114"/>
                    </a:lnTo>
                    <a:lnTo>
                      <a:pt x="1948" y="132"/>
                    </a:lnTo>
                    <a:lnTo>
                      <a:pt x="1964" y="142"/>
                    </a:lnTo>
                    <a:lnTo>
                      <a:pt x="1978" y="152"/>
                    </a:lnTo>
                    <a:lnTo>
                      <a:pt x="1988" y="162"/>
                    </a:lnTo>
                    <a:lnTo>
                      <a:pt x="1998" y="172"/>
                    </a:lnTo>
                    <a:lnTo>
                      <a:pt x="2006" y="184"/>
                    </a:lnTo>
                    <a:lnTo>
                      <a:pt x="2012" y="194"/>
                    </a:lnTo>
                    <a:lnTo>
                      <a:pt x="2014" y="204"/>
                    </a:lnTo>
                    <a:lnTo>
                      <a:pt x="2016" y="216"/>
                    </a:lnTo>
                    <a:close/>
                  </a:path>
                </a:pathLst>
              </a:custGeom>
              <a:gradFill flip="none" rotWithShape="1">
                <a:gsLst>
                  <a:gs pos="0">
                    <a:srgbClr val="1C9494">
                      <a:lumMod val="67000"/>
                    </a:srgbClr>
                  </a:gs>
                  <a:gs pos="48000">
                    <a:srgbClr val="1C9494">
                      <a:lumMod val="97000"/>
                      <a:lumOff val="3000"/>
                    </a:srgbClr>
                  </a:gs>
                  <a:gs pos="100000">
                    <a:srgbClr val="1C9494">
                      <a:lumMod val="60000"/>
                      <a:lumOff val="40000"/>
                    </a:srgbClr>
                  </a:gs>
                </a:gsLst>
                <a:lin ang="1620000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defRPr/>
                </a:pPr>
                <a:endParaRPr lang="zh-CN" altLang="en-US" b="1" kern="0">
                  <a:solidFill>
                    <a:srgbClr val="000000"/>
                  </a:solidFill>
                  <a:latin typeface="Calibri" panose="020F0502020204030204"/>
                  <a:ea typeface="微软雅黑" pitchFamily="34" charset="-122"/>
                </a:endParaRPr>
              </a:p>
            </p:txBody>
          </p:sp>
          <p:sp>
            <p:nvSpPr>
              <p:cNvPr id="75" name="Freeform 6"/>
              <p:cNvSpPr>
                <a:spLocks/>
              </p:cNvSpPr>
              <p:nvPr/>
            </p:nvSpPr>
            <p:spPr bwMode="auto">
              <a:xfrm>
                <a:off x="2016" y="3024"/>
                <a:ext cx="1728" cy="432"/>
              </a:xfrm>
              <a:custGeom>
                <a:avLst/>
                <a:gdLst>
                  <a:gd name="T0" fmla="*/ 1728 w 1728"/>
                  <a:gd name="T1" fmla="*/ 216 h 432"/>
                  <a:gd name="T2" fmla="*/ 1724 w 1728"/>
                  <a:gd name="T3" fmla="*/ 238 h 432"/>
                  <a:gd name="T4" fmla="*/ 1710 w 1728"/>
                  <a:gd name="T5" fmla="*/ 260 h 432"/>
                  <a:gd name="T6" fmla="*/ 1690 w 1728"/>
                  <a:gd name="T7" fmla="*/ 280 h 432"/>
                  <a:gd name="T8" fmla="*/ 1660 w 1728"/>
                  <a:gd name="T9" fmla="*/ 300 h 432"/>
                  <a:gd name="T10" fmla="*/ 1580 w 1728"/>
                  <a:gd name="T11" fmla="*/ 336 h 432"/>
                  <a:gd name="T12" fmla="*/ 1474 w 1728"/>
                  <a:gd name="T13" fmla="*/ 368 h 432"/>
                  <a:gd name="T14" fmla="*/ 1348 w 1728"/>
                  <a:gd name="T15" fmla="*/ 396 h 432"/>
                  <a:gd name="T16" fmla="*/ 1200 w 1728"/>
                  <a:gd name="T17" fmla="*/ 416 h 432"/>
                  <a:gd name="T18" fmla="*/ 1038 w 1728"/>
                  <a:gd name="T19" fmla="*/ 428 h 432"/>
                  <a:gd name="T20" fmla="*/ 864 w 1728"/>
                  <a:gd name="T21" fmla="*/ 432 h 432"/>
                  <a:gd name="T22" fmla="*/ 776 w 1728"/>
                  <a:gd name="T23" fmla="*/ 430 h 432"/>
                  <a:gd name="T24" fmla="*/ 608 w 1728"/>
                  <a:gd name="T25" fmla="*/ 422 h 432"/>
                  <a:gd name="T26" fmla="*/ 452 w 1728"/>
                  <a:gd name="T27" fmla="*/ 406 h 432"/>
                  <a:gd name="T28" fmla="*/ 314 w 1728"/>
                  <a:gd name="T29" fmla="*/ 382 h 432"/>
                  <a:gd name="T30" fmla="*/ 198 w 1728"/>
                  <a:gd name="T31" fmla="*/ 354 h 432"/>
                  <a:gd name="T32" fmla="*/ 104 w 1728"/>
                  <a:gd name="T33" fmla="*/ 318 h 432"/>
                  <a:gd name="T34" fmla="*/ 52 w 1728"/>
                  <a:gd name="T35" fmla="*/ 290 h 432"/>
                  <a:gd name="T36" fmla="*/ 28 w 1728"/>
                  <a:gd name="T37" fmla="*/ 270 h 432"/>
                  <a:gd name="T38" fmla="*/ 10 w 1728"/>
                  <a:gd name="T39" fmla="*/ 248 h 432"/>
                  <a:gd name="T40" fmla="*/ 2 w 1728"/>
                  <a:gd name="T41" fmla="*/ 228 h 432"/>
                  <a:gd name="T42" fmla="*/ 0 w 1728"/>
                  <a:gd name="T43" fmla="*/ 216 h 432"/>
                  <a:gd name="T44" fmla="*/ 4 w 1728"/>
                  <a:gd name="T45" fmla="*/ 194 h 432"/>
                  <a:gd name="T46" fmla="*/ 18 w 1728"/>
                  <a:gd name="T47" fmla="*/ 172 h 432"/>
                  <a:gd name="T48" fmla="*/ 38 w 1728"/>
                  <a:gd name="T49" fmla="*/ 152 h 432"/>
                  <a:gd name="T50" fmla="*/ 68 w 1728"/>
                  <a:gd name="T51" fmla="*/ 132 h 432"/>
                  <a:gd name="T52" fmla="*/ 148 w 1728"/>
                  <a:gd name="T53" fmla="*/ 96 h 432"/>
                  <a:gd name="T54" fmla="*/ 254 w 1728"/>
                  <a:gd name="T55" fmla="*/ 64 h 432"/>
                  <a:gd name="T56" fmla="*/ 380 w 1728"/>
                  <a:gd name="T57" fmla="*/ 36 h 432"/>
                  <a:gd name="T58" fmla="*/ 528 w 1728"/>
                  <a:gd name="T59" fmla="*/ 16 h 432"/>
                  <a:gd name="T60" fmla="*/ 690 w 1728"/>
                  <a:gd name="T61" fmla="*/ 4 h 432"/>
                  <a:gd name="T62" fmla="*/ 864 w 1728"/>
                  <a:gd name="T63" fmla="*/ 0 h 432"/>
                  <a:gd name="T64" fmla="*/ 952 w 1728"/>
                  <a:gd name="T65" fmla="*/ 2 h 432"/>
                  <a:gd name="T66" fmla="*/ 1120 w 1728"/>
                  <a:gd name="T67" fmla="*/ 10 h 432"/>
                  <a:gd name="T68" fmla="*/ 1276 w 1728"/>
                  <a:gd name="T69" fmla="*/ 26 h 432"/>
                  <a:gd name="T70" fmla="*/ 1414 w 1728"/>
                  <a:gd name="T71" fmla="*/ 50 h 432"/>
                  <a:gd name="T72" fmla="*/ 1530 w 1728"/>
                  <a:gd name="T73" fmla="*/ 78 h 432"/>
                  <a:gd name="T74" fmla="*/ 1624 w 1728"/>
                  <a:gd name="T75" fmla="*/ 114 h 432"/>
                  <a:gd name="T76" fmla="*/ 1676 w 1728"/>
                  <a:gd name="T77" fmla="*/ 142 h 432"/>
                  <a:gd name="T78" fmla="*/ 1700 w 1728"/>
                  <a:gd name="T79" fmla="*/ 162 h 432"/>
                  <a:gd name="T80" fmla="*/ 1718 w 1728"/>
                  <a:gd name="T81" fmla="*/ 184 h 432"/>
                  <a:gd name="T82" fmla="*/ 1726 w 1728"/>
                  <a:gd name="T83" fmla="*/ 204 h 432"/>
                  <a:gd name="T84" fmla="*/ 1728 w 1728"/>
                  <a:gd name="T85" fmla="*/ 216 h 43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728"/>
                  <a:gd name="T130" fmla="*/ 0 h 432"/>
                  <a:gd name="T131" fmla="*/ 1728 w 1728"/>
                  <a:gd name="T132" fmla="*/ 432 h 43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728" h="432">
                    <a:moveTo>
                      <a:pt x="1728" y="216"/>
                    </a:moveTo>
                    <a:lnTo>
                      <a:pt x="1728" y="216"/>
                    </a:lnTo>
                    <a:lnTo>
                      <a:pt x="1726" y="228"/>
                    </a:lnTo>
                    <a:lnTo>
                      <a:pt x="1724" y="238"/>
                    </a:lnTo>
                    <a:lnTo>
                      <a:pt x="1718" y="248"/>
                    </a:lnTo>
                    <a:lnTo>
                      <a:pt x="1710" y="260"/>
                    </a:lnTo>
                    <a:lnTo>
                      <a:pt x="1700" y="270"/>
                    </a:lnTo>
                    <a:lnTo>
                      <a:pt x="1690" y="280"/>
                    </a:lnTo>
                    <a:lnTo>
                      <a:pt x="1676" y="290"/>
                    </a:lnTo>
                    <a:lnTo>
                      <a:pt x="1660" y="300"/>
                    </a:lnTo>
                    <a:lnTo>
                      <a:pt x="1624" y="318"/>
                    </a:lnTo>
                    <a:lnTo>
                      <a:pt x="1580" y="336"/>
                    </a:lnTo>
                    <a:lnTo>
                      <a:pt x="1530" y="354"/>
                    </a:lnTo>
                    <a:lnTo>
                      <a:pt x="1474" y="368"/>
                    </a:lnTo>
                    <a:lnTo>
                      <a:pt x="1414" y="382"/>
                    </a:lnTo>
                    <a:lnTo>
                      <a:pt x="1348" y="396"/>
                    </a:lnTo>
                    <a:lnTo>
                      <a:pt x="1276" y="406"/>
                    </a:lnTo>
                    <a:lnTo>
                      <a:pt x="1200" y="416"/>
                    </a:lnTo>
                    <a:lnTo>
                      <a:pt x="1120" y="422"/>
                    </a:lnTo>
                    <a:lnTo>
                      <a:pt x="1038" y="428"/>
                    </a:lnTo>
                    <a:lnTo>
                      <a:pt x="952" y="430"/>
                    </a:lnTo>
                    <a:lnTo>
                      <a:pt x="864" y="432"/>
                    </a:lnTo>
                    <a:lnTo>
                      <a:pt x="776" y="430"/>
                    </a:lnTo>
                    <a:lnTo>
                      <a:pt x="690" y="428"/>
                    </a:lnTo>
                    <a:lnTo>
                      <a:pt x="608" y="422"/>
                    </a:lnTo>
                    <a:lnTo>
                      <a:pt x="528" y="416"/>
                    </a:lnTo>
                    <a:lnTo>
                      <a:pt x="452" y="406"/>
                    </a:lnTo>
                    <a:lnTo>
                      <a:pt x="380" y="396"/>
                    </a:lnTo>
                    <a:lnTo>
                      <a:pt x="314" y="382"/>
                    </a:lnTo>
                    <a:lnTo>
                      <a:pt x="254" y="368"/>
                    </a:lnTo>
                    <a:lnTo>
                      <a:pt x="198" y="354"/>
                    </a:lnTo>
                    <a:lnTo>
                      <a:pt x="148" y="336"/>
                    </a:lnTo>
                    <a:lnTo>
                      <a:pt x="104" y="318"/>
                    </a:lnTo>
                    <a:lnTo>
                      <a:pt x="68" y="300"/>
                    </a:lnTo>
                    <a:lnTo>
                      <a:pt x="52" y="290"/>
                    </a:lnTo>
                    <a:lnTo>
                      <a:pt x="38" y="280"/>
                    </a:lnTo>
                    <a:lnTo>
                      <a:pt x="28" y="270"/>
                    </a:lnTo>
                    <a:lnTo>
                      <a:pt x="18" y="260"/>
                    </a:lnTo>
                    <a:lnTo>
                      <a:pt x="10" y="248"/>
                    </a:lnTo>
                    <a:lnTo>
                      <a:pt x="4" y="238"/>
                    </a:lnTo>
                    <a:lnTo>
                      <a:pt x="2" y="228"/>
                    </a:lnTo>
                    <a:lnTo>
                      <a:pt x="0" y="216"/>
                    </a:lnTo>
                    <a:lnTo>
                      <a:pt x="2" y="204"/>
                    </a:lnTo>
                    <a:lnTo>
                      <a:pt x="4" y="194"/>
                    </a:lnTo>
                    <a:lnTo>
                      <a:pt x="10" y="184"/>
                    </a:lnTo>
                    <a:lnTo>
                      <a:pt x="18" y="172"/>
                    </a:lnTo>
                    <a:lnTo>
                      <a:pt x="28" y="162"/>
                    </a:lnTo>
                    <a:lnTo>
                      <a:pt x="38" y="152"/>
                    </a:lnTo>
                    <a:lnTo>
                      <a:pt x="52" y="142"/>
                    </a:lnTo>
                    <a:lnTo>
                      <a:pt x="68" y="132"/>
                    </a:lnTo>
                    <a:lnTo>
                      <a:pt x="104" y="114"/>
                    </a:lnTo>
                    <a:lnTo>
                      <a:pt x="148" y="96"/>
                    </a:lnTo>
                    <a:lnTo>
                      <a:pt x="198" y="78"/>
                    </a:lnTo>
                    <a:lnTo>
                      <a:pt x="254" y="64"/>
                    </a:lnTo>
                    <a:lnTo>
                      <a:pt x="314" y="50"/>
                    </a:lnTo>
                    <a:lnTo>
                      <a:pt x="380" y="36"/>
                    </a:lnTo>
                    <a:lnTo>
                      <a:pt x="452" y="26"/>
                    </a:lnTo>
                    <a:lnTo>
                      <a:pt x="528" y="16"/>
                    </a:lnTo>
                    <a:lnTo>
                      <a:pt x="608" y="10"/>
                    </a:lnTo>
                    <a:lnTo>
                      <a:pt x="690" y="4"/>
                    </a:lnTo>
                    <a:lnTo>
                      <a:pt x="776" y="2"/>
                    </a:lnTo>
                    <a:lnTo>
                      <a:pt x="864" y="0"/>
                    </a:lnTo>
                    <a:lnTo>
                      <a:pt x="952" y="2"/>
                    </a:lnTo>
                    <a:lnTo>
                      <a:pt x="1038" y="4"/>
                    </a:lnTo>
                    <a:lnTo>
                      <a:pt x="1120" y="10"/>
                    </a:lnTo>
                    <a:lnTo>
                      <a:pt x="1200" y="16"/>
                    </a:lnTo>
                    <a:lnTo>
                      <a:pt x="1276" y="26"/>
                    </a:lnTo>
                    <a:lnTo>
                      <a:pt x="1348" y="36"/>
                    </a:lnTo>
                    <a:lnTo>
                      <a:pt x="1414" y="50"/>
                    </a:lnTo>
                    <a:lnTo>
                      <a:pt x="1474" y="64"/>
                    </a:lnTo>
                    <a:lnTo>
                      <a:pt x="1530" y="78"/>
                    </a:lnTo>
                    <a:lnTo>
                      <a:pt x="1580" y="96"/>
                    </a:lnTo>
                    <a:lnTo>
                      <a:pt x="1624" y="114"/>
                    </a:lnTo>
                    <a:lnTo>
                      <a:pt x="1660" y="132"/>
                    </a:lnTo>
                    <a:lnTo>
                      <a:pt x="1676" y="142"/>
                    </a:lnTo>
                    <a:lnTo>
                      <a:pt x="1690" y="152"/>
                    </a:lnTo>
                    <a:lnTo>
                      <a:pt x="1700" y="162"/>
                    </a:lnTo>
                    <a:lnTo>
                      <a:pt x="1710" y="172"/>
                    </a:lnTo>
                    <a:lnTo>
                      <a:pt x="1718" y="184"/>
                    </a:lnTo>
                    <a:lnTo>
                      <a:pt x="1724" y="194"/>
                    </a:lnTo>
                    <a:lnTo>
                      <a:pt x="1726" y="204"/>
                    </a:lnTo>
                    <a:lnTo>
                      <a:pt x="1728" y="216"/>
                    </a:lnTo>
                    <a:close/>
                  </a:path>
                </a:pathLst>
              </a:custGeom>
              <a:gradFill rotWithShape="1">
                <a:gsLst>
                  <a:gs pos="0">
                    <a:srgbClr val="767676">
                      <a:alpha val="0"/>
                    </a:srgbClr>
                  </a:gs>
                  <a:gs pos="100000">
                    <a:srgbClr val="FFFFFF"/>
                  </a:gs>
                </a:gsLst>
                <a:lin ang="5400000" scaled="1"/>
              </a:gradFill>
              <a:ln>
                <a:noFill/>
              </a:ln>
              <a:extLst>
                <a:ext uri="{91240B29-F687-4F45-9708-019B960494DF}">
                  <a14:hiddenLine xmlns:a14="http://schemas.microsoft.com/office/drawing/2010/main" w="12700">
                    <a:solidFill>
                      <a:srgbClr val="000000"/>
                    </a:solidFill>
                    <a:round/>
                    <a:headEnd/>
                    <a:tailEnd/>
                  </a14:hiddenLine>
                </a:ext>
              </a:extLst>
            </p:spPr>
            <p:txBody>
              <a:bodyPr/>
              <a:lstStyle/>
              <a:p>
                <a:pPr>
                  <a:defRPr/>
                </a:pPr>
                <a:endParaRPr lang="zh-CN" altLang="en-US" b="1" kern="0">
                  <a:solidFill>
                    <a:srgbClr val="000000"/>
                  </a:solidFill>
                  <a:latin typeface="Calibri" panose="020F0502020204030204"/>
                  <a:ea typeface="微软雅黑" pitchFamily="34" charset="-122"/>
                </a:endParaRPr>
              </a:p>
            </p:txBody>
          </p:sp>
        </p:grpSp>
        <p:sp>
          <p:nvSpPr>
            <p:cNvPr id="73" name="Oval 7"/>
            <p:cNvSpPr>
              <a:spLocks noChangeArrowheads="1"/>
            </p:cNvSpPr>
            <p:nvPr/>
          </p:nvSpPr>
          <p:spPr bwMode="auto">
            <a:xfrm>
              <a:off x="1467007" y="3811319"/>
              <a:ext cx="2832100" cy="920750"/>
            </a:xfrm>
            <a:prstGeom prst="ellipse">
              <a:avLst/>
            </a:prstGeom>
            <a:gradFill rotWithShape="1">
              <a:gsLst>
                <a:gs pos="0">
                  <a:srgbClr val="000000">
                    <a:alpha val="5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fontAlgn="ctr" hangingPunct="0">
                <a:lnSpc>
                  <a:spcPct val="120000"/>
                </a:lnSpc>
                <a:spcBef>
                  <a:spcPct val="20000"/>
                </a:spcBef>
                <a:buClr>
                  <a:schemeClr val="accent1"/>
                </a:buClr>
                <a:buSzPct val="60000"/>
                <a:buFont typeface="Wingdings" pitchFamily="2" charset="2"/>
                <a:buChar char="l"/>
                <a:defRPr sz="2000" b="1">
                  <a:solidFill>
                    <a:schemeClr val="tx1"/>
                  </a:solidFill>
                  <a:latin typeface="Arial" charset="0"/>
                  <a:ea typeface="微软雅黑" pitchFamily="34" charset="-122"/>
                </a:defRPr>
              </a:lvl1pPr>
              <a:lvl2pPr marL="742950" indent="-285750" eaLnBrk="0" fontAlgn="ctr" hangingPunct="0">
                <a:lnSpc>
                  <a:spcPct val="120000"/>
                </a:lnSpc>
                <a:spcBef>
                  <a:spcPct val="20000"/>
                </a:spcBef>
                <a:buClr>
                  <a:schemeClr val="accent1"/>
                </a:buClr>
                <a:buSzPct val="60000"/>
                <a:buFont typeface="Wingdings" pitchFamily="2" charset="2"/>
                <a:buChar char="l"/>
                <a:defRPr>
                  <a:solidFill>
                    <a:schemeClr val="tx1"/>
                  </a:solidFill>
                  <a:latin typeface="Arial" charset="0"/>
                  <a:ea typeface="微软雅黑" pitchFamily="34" charset="-122"/>
                </a:defRPr>
              </a:lvl2pPr>
              <a:lvl3pPr marL="1143000" indent="-228600" eaLnBrk="0" fontAlgn="ctr" hangingPunct="0">
                <a:lnSpc>
                  <a:spcPct val="120000"/>
                </a:lnSpc>
                <a:spcBef>
                  <a:spcPct val="20000"/>
                </a:spcBef>
                <a:buClr>
                  <a:schemeClr val="accent1"/>
                </a:buClr>
                <a:buSzPct val="60000"/>
                <a:buFont typeface="Wingdings" pitchFamily="2" charset="2"/>
                <a:buChar char="l"/>
                <a:defRPr sz="1600">
                  <a:solidFill>
                    <a:schemeClr val="tx1"/>
                  </a:solidFill>
                  <a:latin typeface="Arial" charset="0"/>
                  <a:ea typeface="微软雅黑" pitchFamily="34" charset="-122"/>
                </a:defRPr>
              </a:lvl3pPr>
              <a:lvl4pPr marL="1600200" indent="-228600" eaLnBrk="0" fontAlgn="ctr" hangingPunct="0">
                <a:lnSpc>
                  <a:spcPct val="120000"/>
                </a:lnSpc>
                <a:spcBef>
                  <a:spcPct val="20000"/>
                </a:spcBef>
                <a:buClr>
                  <a:schemeClr val="accent1"/>
                </a:buClr>
                <a:buSzPct val="60000"/>
                <a:buFont typeface="Wingdings" pitchFamily="2" charset="2"/>
                <a:buChar char="l"/>
                <a:defRPr sz="1400">
                  <a:solidFill>
                    <a:schemeClr val="tx1"/>
                  </a:solidFill>
                  <a:latin typeface="Arial" charset="0"/>
                  <a:ea typeface="微软雅黑" pitchFamily="34" charset="-122"/>
                </a:defRPr>
              </a:lvl4pPr>
              <a:lvl5pPr marL="2057400" indent="-228600" eaLnBrk="0" fontAlgn="ctr" hangingPunct="0">
                <a:lnSpc>
                  <a:spcPct val="120000"/>
                </a:lnSpc>
                <a:spcBef>
                  <a:spcPct val="20000"/>
                </a:spcBef>
                <a:buClr>
                  <a:schemeClr val="accent1"/>
                </a:buClr>
                <a:buSzPct val="60000"/>
                <a:buFont typeface="Wingdings" pitchFamily="2" charset="2"/>
                <a:buChar char="l"/>
                <a:defRPr sz="1200">
                  <a:solidFill>
                    <a:schemeClr val="tx1"/>
                  </a:solidFill>
                  <a:latin typeface="Arial" charset="0"/>
                  <a:ea typeface="微软雅黑" pitchFamily="34" charset="-122"/>
                </a:defRPr>
              </a:lvl5pPr>
              <a:lvl6pPr marL="25146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6pPr>
              <a:lvl7pPr marL="29718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7pPr>
              <a:lvl8pPr marL="34290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8pPr>
              <a:lvl9pPr marL="38862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9pPr>
            </a:lstStyle>
            <a:p>
              <a:pPr eaLnBrk="1" fontAlgn="base" hangingPunct="1">
                <a:lnSpc>
                  <a:spcPct val="100000"/>
                </a:lnSpc>
                <a:spcBef>
                  <a:spcPct val="0"/>
                </a:spcBef>
                <a:buClrTx/>
                <a:buSzTx/>
                <a:buNone/>
                <a:defRPr/>
              </a:pPr>
              <a:endParaRPr lang="zh-CN" altLang="en-US" sz="1350" b="0" kern="0">
                <a:solidFill>
                  <a:srgbClr val="000000"/>
                </a:solidFill>
                <a:latin typeface="Calibri" panose="020F0502020204030204"/>
              </a:endParaRPr>
            </a:p>
          </p:txBody>
        </p:sp>
      </p:grpSp>
      <p:grpSp>
        <p:nvGrpSpPr>
          <p:cNvPr id="76" name="Group 9"/>
          <p:cNvGrpSpPr/>
          <p:nvPr/>
        </p:nvGrpSpPr>
        <p:grpSpPr>
          <a:xfrm>
            <a:off x="1244322" y="2091727"/>
            <a:ext cx="1863328" cy="1156097"/>
            <a:chOff x="1659095" y="2788969"/>
            <a:chExt cx="2484437" cy="1541462"/>
          </a:xfrm>
        </p:grpSpPr>
        <p:grpSp>
          <p:nvGrpSpPr>
            <p:cNvPr id="77" name="Group 8"/>
            <p:cNvGrpSpPr>
              <a:grpSpLocks/>
            </p:cNvGrpSpPr>
            <p:nvPr/>
          </p:nvGrpSpPr>
          <p:grpSpPr bwMode="auto">
            <a:xfrm>
              <a:off x="1659095" y="2957244"/>
              <a:ext cx="2484437" cy="1373187"/>
              <a:chOff x="2016" y="1944"/>
              <a:chExt cx="1728" cy="936"/>
            </a:xfrm>
          </p:grpSpPr>
          <p:sp>
            <p:nvSpPr>
              <p:cNvPr id="79" name="Freeform 9"/>
              <p:cNvSpPr>
                <a:spLocks/>
              </p:cNvSpPr>
              <p:nvPr/>
            </p:nvSpPr>
            <p:spPr bwMode="auto">
              <a:xfrm>
                <a:off x="2016" y="1944"/>
                <a:ext cx="1728" cy="936"/>
              </a:xfrm>
              <a:custGeom>
                <a:avLst/>
                <a:gdLst>
                  <a:gd name="T0" fmla="*/ 1728 w 1728"/>
                  <a:gd name="T1" fmla="*/ 720 h 936"/>
                  <a:gd name="T2" fmla="*/ 1726 w 1728"/>
                  <a:gd name="T3" fmla="*/ 732 h 936"/>
                  <a:gd name="T4" fmla="*/ 1718 w 1728"/>
                  <a:gd name="T5" fmla="*/ 752 h 936"/>
                  <a:gd name="T6" fmla="*/ 1700 w 1728"/>
                  <a:gd name="T7" fmla="*/ 774 h 936"/>
                  <a:gd name="T8" fmla="*/ 1676 w 1728"/>
                  <a:gd name="T9" fmla="*/ 794 h 936"/>
                  <a:gd name="T10" fmla="*/ 1624 w 1728"/>
                  <a:gd name="T11" fmla="*/ 822 h 936"/>
                  <a:gd name="T12" fmla="*/ 1530 w 1728"/>
                  <a:gd name="T13" fmla="*/ 858 h 936"/>
                  <a:gd name="T14" fmla="*/ 1414 w 1728"/>
                  <a:gd name="T15" fmla="*/ 886 h 936"/>
                  <a:gd name="T16" fmla="*/ 1276 w 1728"/>
                  <a:gd name="T17" fmla="*/ 910 h 936"/>
                  <a:gd name="T18" fmla="*/ 1120 w 1728"/>
                  <a:gd name="T19" fmla="*/ 926 h 936"/>
                  <a:gd name="T20" fmla="*/ 952 w 1728"/>
                  <a:gd name="T21" fmla="*/ 934 h 936"/>
                  <a:gd name="T22" fmla="*/ 864 w 1728"/>
                  <a:gd name="T23" fmla="*/ 936 h 936"/>
                  <a:gd name="T24" fmla="*/ 690 w 1728"/>
                  <a:gd name="T25" fmla="*/ 932 h 936"/>
                  <a:gd name="T26" fmla="*/ 528 w 1728"/>
                  <a:gd name="T27" fmla="*/ 920 h 936"/>
                  <a:gd name="T28" fmla="*/ 380 w 1728"/>
                  <a:gd name="T29" fmla="*/ 900 h 936"/>
                  <a:gd name="T30" fmla="*/ 254 w 1728"/>
                  <a:gd name="T31" fmla="*/ 872 h 936"/>
                  <a:gd name="T32" fmla="*/ 148 w 1728"/>
                  <a:gd name="T33" fmla="*/ 840 h 936"/>
                  <a:gd name="T34" fmla="*/ 68 w 1728"/>
                  <a:gd name="T35" fmla="*/ 804 h 936"/>
                  <a:gd name="T36" fmla="*/ 38 w 1728"/>
                  <a:gd name="T37" fmla="*/ 784 h 936"/>
                  <a:gd name="T38" fmla="*/ 18 w 1728"/>
                  <a:gd name="T39" fmla="*/ 764 h 936"/>
                  <a:gd name="T40" fmla="*/ 4 w 1728"/>
                  <a:gd name="T41" fmla="*/ 742 h 936"/>
                  <a:gd name="T42" fmla="*/ 0 w 1728"/>
                  <a:gd name="T43" fmla="*/ 720 h 936"/>
                  <a:gd name="T44" fmla="*/ 288 w 1728"/>
                  <a:gd name="T45" fmla="*/ 144 h 936"/>
                  <a:gd name="T46" fmla="*/ 290 w 1728"/>
                  <a:gd name="T47" fmla="*/ 130 h 936"/>
                  <a:gd name="T48" fmla="*/ 300 w 1728"/>
                  <a:gd name="T49" fmla="*/ 114 h 936"/>
                  <a:gd name="T50" fmla="*/ 334 w 1728"/>
                  <a:gd name="T51" fmla="*/ 88 h 936"/>
                  <a:gd name="T52" fmla="*/ 386 w 1728"/>
                  <a:gd name="T53" fmla="*/ 64 h 936"/>
                  <a:gd name="T54" fmla="*/ 456 w 1728"/>
                  <a:gd name="T55" fmla="*/ 42 h 936"/>
                  <a:gd name="T56" fmla="*/ 542 w 1728"/>
                  <a:gd name="T57" fmla="*/ 24 h 936"/>
                  <a:gd name="T58" fmla="*/ 640 w 1728"/>
                  <a:gd name="T59" fmla="*/ 12 h 936"/>
                  <a:gd name="T60" fmla="*/ 748 w 1728"/>
                  <a:gd name="T61" fmla="*/ 2 h 936"/>
                  <a:gd name="T62" fmla="*/ 864 w 1728"/>
                  <a:gd name="T63" fmla="*/ 0 h 936"/>
                  <a:gd name="T64" fmla="*/ 922 w 1728"/>
                  <a:gd name="T65" fmla="*/ 0 h 936"/>
                  <a:gd name="T66" fmla="*/ 1036 w 1728"/>
                  <a:gd name="T67" fmla="*/ 6 h 936"/>
                  <a:gd name="T68" fmla="*/ 1138 w 1728"/>
                  <a:gd name="T69" fmla="*/ 18 h 936"/>
                  <a:gd name="T70" fmla="*/ 1230 w 1728"/>
                  <a:gd name="T71" fmla="*/ 32 h 936"/>
                  <a:gd name="T72" fmla="*/ 1308 w 1728"/>
                  <a:gd name="T73" fmla="*/ 52 h 936"/>
                  <a:gd name="T74" fmla="*/ 1370 w 1728"/>
                  <a:gd name="T75" fmla="*/ 76 h 936"/>
                  <a:gd name="T76" fmla="*/ 1414 w 1728"/>
                  <a:gd name="T77" fmla="*/ 102 h 936"/>
                  <a:gd name="T78" fmla="*/ 1434 w 1728"/>
                  <a:gd name="T79" fmla="*/ 122 h 936"/>
                  <a:gd name="T80" fmla="*/ 1440 w 1728"/>
                  <a:gd name="T81" fmla="*/ 136 h 936"/>
                  <a:gd name="T82" fmla="*/ 1440 w 1728"/>
                  <a:gd name="T83" fmla="*/ 144 h 9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728"/>
                  <a:gd name="T127" fmla="*/ 0 h 936"/>
                  <a:gd name="T128" fmla="*/ 1728 w 1728"/>
                  <a:gd name="T129" fmla="*/ 936 h 9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728" h="936">
                    <a:moveTo>
                      <a:pt x="1440" y="144"/>
                    </a:moveTo>
                    <a:lnTo>
                      <a:pt x="1728" y="720"/>
                    </a:lnTo>
                    <a:lnTo>
                      <a:pt x="1726" y="732"/>
                    </a:lnTo>
                    <a:lnTo>
                      <a:pt x="1724" y="742"/>
                    </a:lnTo>
                    <a:lnTo>
                      <a:pt x="1718" y="752"/>
                    </a:lnTo>
                    <a:lnTo>
                      <a:pt x="1710" y="764"/>
                    </a:lnTo>
                    <a:lnTo>
                      <a:pt x="1700" y="774"/>
                    </a:lnTo>
                    <a:lnTo>
                      <a:pt x="1690" y="784"/>
                    </a:lnTo>
                    <a:lnTo>
                      <a:pt x="1676" y="794"/>
                    </a:lnTo>
                    <a:lnTo>
                      <a:pt x="1660" y="804"/>
                    </a:lnTo>
                    <a:lnTo>
                      <a:pt x="1624" y="822"/>
                    </a:lnTo>
                    <a:lnTo>
                      <a:pt x="1580" y="840"/>
                    </a:lnTo>
                    <a:lnTo>
                      <a:pt x="1530" y="858"/>
                    </a:lnTo>
                    <a:lnTo>
                      <a:pt x="1474" y="872"/>
                    </a:lnTo>
                    <a:lnTo>
                      <a:pt x="1414" y="886"/>
                    </a:lnTo>
                    <a:lnTo>
                      <a:pt x="1348" y="900"/>
                    </a:lnTo>
                    <a:lnTo>
                      <a:pt x="1276" y="910"/>
                    </a:lnTo>
                    <a:lnTo>
                      <a:pt x="1200" y="920"/>
                    </a:lnTo>
                    <a:lnTo>
                      <a:pt x="1120" y="926"/>
                    </a:lnTo>
                    <a:lnTo>
                      <a:pt x="1038" y="932"/>
                    </a:lnTo>
                    <a:lnTo>
                      <a:pt x="952" y="934"/>
                    </a:lnTo>
                    <a:lnTo>
                      <a:pt x="864" y="936"/>
                    </a:lnTo>
                    <a:lnTo>
                      <a:pt x="776" y="934"/>
                    </a:lnTo>
                    <a:lnTo>
                      <a:pt x="690" y="932"/>
                    </a:lnTo>
                    <a:lnTo>
                      <a:pt x="608" y="926"/>
                    </a:lnTo>
                    <a:lnTo>
                      <a:pt x="528" y="920"/>
                    </a:lnTo>
                    <a:lnTo>
                      <a:pt x="452" y="910"/>
                    </a:lnTo>
                    <a:lnTo>
                      <a:pt x="380" y="900"/>
                    </a:lnTo>
                    <a:lnTo>
                      <a:pt x="314" y="886"/>
                    </a:lnTo>
                    <a:lnTo>
                      <a:pt x="254" y="872"/>
                    </a:lnTo>
                    <a:lnTo>
                      <a:pt x="198" y="858"/>
                    </a:lnTo>
                    <a:lnTo>
                      <a:pt x="148" y="840"/>
                    </a:lnTo>
                    <a:lnTo>
                      <a:pt x="104" y="822"/>
                    </a:lnTo>
                    <a:lnTo>
                      <a:pt x="68" y="804"/>
                    </a:lnTo>
                    <a:lnTo>
                      <a:pt x="52" y="794"/>
                    </a:lnTo>
                    <a:lnTo>
                      <a:pt x="38" y="784"/>
                    </a:lnTo>
                    <a:lnTo>
                      <a:pt x="28" y="774"/>
                    </a:lnTo>
                    <a:lnTo>
                      <a:pt x="18" y="764"/>
                    </a:lnTo>
                    <a:lnTo>
                      <a:pt x="10" y="752"/>
                    </a:lnTo>
                    <a:lnTo>
                      <a:pt x="4" y="742"/>
                    </a:lnTo>
                    <a:lnTo>
                      <a:pt x="2" y="732"/>
                    </a:lnTo>
                    <a:lnTo>
                      <a:pt x="0" y="720"/>
                    </a:lnTo>
                    <a:lnTo>
                      <a:pt x="288" y="144"/>
                    </a:lnTo>
                    <a:lnTo>
                      <a:pt x="288" y="136"/>
                    </a:lnTo>
                    <a:lnTo>
                      <a:pt x="290" y="130"/>
                    </a:lnTo>
                    <a:lnTo>
                      <a:pt x="294" y="122"/>
                    </a:lnTo>
                    <a:lnTo>
                      <a:pt x="300" y="114"/>
                    </a:lnTo>
                    <a:lnTo>
                      <a:pt x="314" y="102"/>
                    </a:lnTo>
                    <a:lnTo>
                      <a:pt x="334" y="88"/>
                    </a:lnTo>
                    <a:lnTo>
                      <a:pt x="358" y="76"/>
                    </a:lnTo>
                    <a:lnTo>
                      <a:pt x="386" y="64"/>
                    </a:lnTo>
                    <a:lnTo>
                      <a:pt x="420" y="52"/>
                    </a:lnTo>
                    <a:lnTo>
                      <a:pt x="456" y="42"/>
                    </a:lnTo>
                    <a:lnTo>
                      <a:pt x="498" y="32"/>
                    </a:lnTo>
                    <a:lnTo>
                      <a:pt x="542" y="24"/>
                    </a:lnTo>
                    <a:lnTo>
                      <a:pt x="590" y="18"/>
                    </a:lnTo>
                    <a:lnTo>
                      <a:pt x="640" y="12"/>
                    </a:lnTo>
                    <a:lnTo>
                      <a:pt x="692" y="6"/>
                    </a:lnTo>
                    <a:lnTo>
                      <a:pt x="748" y="2"/>
                    </a:lnTo>
                    <a:lnTo>
                      <a:pt x="806" y="0"/>
                    </a:lnTo>
                    <a:lnTo>
                      <a:pt x="864" y="0"/>
                    </a:lnTo>
                    <a:lnTo>
                      <a:pt x="922" y="0"/>
                    </a:lnTo>
                    <a:lnTo>
                      <a:pt x="980" y="2"/>
                    </a:lnTo>
                    <a:lnTo>
                      <a:pt x="1036" y="6"/>
                    </a:lnTo>
                    <a:lnTo>
                      <a:pt x="1088" y="12"/>
                    </a:lnTo>
                    <a:lnTo>
                      <a:pt x="1138" y="18"/>
                    </a:lnTo>
                    <a:lnTo>
                      <a:pt x="1186" y="24"/>
                    </a:lnTo>
                    <a:lnTo>
                      <a:pt x="1230" y="32"/>
                    </a:lnTo>
                    <a:lnTo>
                      <a:pt x="1272" y="42"/>
                    </a:lnTo>
                    <a:lnTo>
                      <a:pt x="1308" y="52"/>
                    </a:lnTo>
                    <a:lnTo>
                      <a:pt x="1342" y="64"/>
                    </a:lnTo>
                    <a:lnTo>
                      <a:pt x="1370" y="76"/>
                    </a:lnTo>
                    <a:lnTo>
                      <a:pt x="1394" y="88"/>
                    </a:lnTo>
                    <a:lnTo>
                      <a:pt x="1414" y="102"/>
                    </a:lnTo>
                    <a:lnTo>
                      <a:pt x="1428" y="114"/>
                    </a:lnTo>
                    <a:lnTo>
                      <a:pt x="1434" y="122"/>
                    </a:lnTo>
                    <a:lnTo>
                      <a:pt x="1438" y="130"/>
                    </a:lnTo>
                    <a:lnTo>
                      <a:pt x="1440" y="136"/>
                    </a:lnTo>
                    <a:lnTo>
                      <a:pt x="1440" y="144"/>
                    </a:lnTo>
                    <a:close/>
                  </a:path>
                </a:pathLst>
              </a:custGeom>
              <a:gradFill flip="none" rotWithShape="1">
                <a:gsLst>
                  <a:gs pos="0">
                    <a:srgbClr val="7CB554">
                      <a:lumMod val="67000"/>
                    </a:srgbClr>
                  </a:gs>
                  <a:gs pos="48000">
                    <a:srgbClr val="7CB554">
                      <a:lumMod val="97000"/>
                      <a:lumOff val="3000"/>
                    </a:srgbClr>
                  </a:gs>
                  <a:gs pos="100000">
                    <a:srgbClr val="7CB554">
                      <a:lumMod val="60000"/>
                      <a:lumOff val="40000"/>
                    </a:srgbClr>
                  </a:gs>
                </a:gsLst>
                <a:lin ang="1620000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defRPr/>
                </a:pPr>
                <a:endParaRPr lang="zh-CN" altLang="en-US" b="1" kern="0">
                  <a:solidFill>
                    <a:srgbClr val="000000"/>
                  </a:solidFill>
                  <a:latin typeface="Calibri" panose="020F0502020204030204"/>
                  <a:ea typeface="微软雅黑" pitchFamily="34" charset="-122"/>
                </a:endParaRPr>
              </a:p>
            </p:txBody>
          </p:sp>
          <p:sp>
            <p:nvSpPr>
              <p:cNvPr id="80" name="Freeform 10"/>
              <p:cNvSpPr>
                <a:spLocks/>
              </p:cNvSpPr>
              <p:nvPr/>
            </p:nvSpPr>
            <p:spPr bwMode="auto">
              <a:xfrm>
                <a:off x="2304" y="1944"/>
                <a:ext cx="1152" cy="288"/>
              </a:xfrm>
              <a:custGeom>
                <a:avLst/>
                <a:gdLst>
                  <a:gd name="T0" fmla="*/ 1152 w 1152"/>
                  <a:gd name="T1" fmla="*/ 144 h 288"/>
                  <a:gd name="T2" fmla="*/ 1150 w 1152"/>
                  <a:gd name="T3" fmla="*/ 158 h 288"/>
                  <a:gd name="T4" fmla="*/ 1140 w 1152"/>
                  <a:gd name="T5" fmla="*/ 174 h 288"/>
                  <a:gd name="T6" fmla="*/ 1106 w 1152"/>
                  <a:gd name="T7" fmla="*/ 200 h 288"/>
                  <a:gd name="T8" fmla="*/ 1054 w 1152"/>
                  <a:gd name="T9" fmla="*/ 224 h 288"/>
                  <a:gd name="T10" fmla="*/ 984 w 1152"/>
                  <a:gd name="T11" fmla="*/ 246 h 288"/>
                  <a:gd name="T12" fmla="*/ 898 w 1152"/>
                  <a:gd name="T13" fmla="*/ 264 h 288"/>
                  <a:gd name="T14" fmla="*/ 800 w 1152"/>
                  <a:gd name="T15" fmla="*/ 276 h 288"/>
                  <a:gd name="T16" fmla="*/ 692 w 1152"/>
                  <a:gd name="T17" fmla="*/ 286 h 288"/>
                  <a:gd name="T18" fmla="*/ 576 w 1152"/>
                  <a:gd name="T19" fmla="*/ 288 h 288"/>
                  <a:gd name="T20" fmla="*/ 518 w 1152"/>
                  <a:gd name="T21" fmla="*/ 288 h 288"/>
                  <a:gd name="T22" fmla="*/ 404 w 1152"/>
                  <a:gd name="T23" fmla="*/ 282 h 288"/>
                  <a:gd name="T24" fmla="*/ 302 w 1152"/>
                  <a:gd name="T25" fmla="*/ 270 h 288"/>
                  <a:gd name="T26" fmla="*/ 210 w 1152"/>
                  <a:gd name="T27" fmla="*/ 256 h 288"/>
                  <a:gd name="T28" fmla="*/ 132 w 1152"/>
                  <a:gd name="T29" fmla="*/ 236 h 288"/>
                  <a:gd name="T30" fmla="*/ 70 w 1152"/>
                  <a:gd name="T31" fmla="*/ 212 h 288"/>
                  <a:gd name="T32" fmla="*/ 26 w 1152"/>
                  <a:gd name="T33" fmla="*/ 186 h 288"/>
                  <a:gd name="T34" fmla="*/ 6 w 1152"/>
                  <a:gd name="T35" fmla="*/ 166 h 288"/>
                  <a:gd name="T36" fmla="*/ 0 w 1152"/>
                  <a:gd name="T37" fmla="*/ 152 h 288"/>
                  <a:gd name="T38" fmla="*/ 0 w 1152"/>
                  <a:gd name="T39" fmla="*/ 144 h 288"/>
                  <a:gd name="T40" fmla="*/ 2 w 1152"/>
                  <a:gd name="T41" fmla="*/ 130 h 288"/>
                  <a:gd name="T42" fmla="*/ 12 w 1152"/>
                  <a:gd name="T43" fmla="*/ 114 h 288"/>
                  <a:gd name="T44" fmla="*/ 46 w 1152"/>
                  <a:gd name="T45" fmla="*/ 88 h 288"/>
                  <a:gd name="T46" fmla="*/ 98 w 1152"/>
                  <a:gd name="T47" fmla="*/ 64 h 288"/>
                  <a:gd name="T48" fmla="*/ 168 w 1152"/>
                  <a:gd name="T49" fmla="*/ 42 h 288"/>
                  <a:gd name="T50" fmla="*/ 254 w 1152"/>
                  <a:gd name="T51" fmla="*/ 24 h 288"/>
                  <a:gd name="T52" fmla="*/ 352 w 1152"/>
                  <a:gd name="T53" fmla="*/ 12 h 288"/>
                  <a:gd name="T54" fmla="*/ 460 w 1152"/>
                  <a:gd name="T55" fmla="*/ 2 h 288"/>
                  <a:gd name="T56" fmla="*/ 576 w 1152"/>
                  <a:gd name="T57" fmla="*/ 0 h 288"/>
                  <a:gd name="T58" fmla="*/ 634 w 1152"/>
                  <a:gd name="T59" fmla="*/ 0 h 288"/>
                  <a:gd name="T60" fmla="*/ 748 w 1152"/>
                  <a:gd name="T61" fmla="*/ 6 h 288"/>
                  <a:gd name="T62" fmla="*/ 850 w 1152"/>
                  <a:gd name="T63" fmla="*/ 18 h 288"/>
                  <a:gd name="T64" fmla="*/ 942 w 1152"/>
                  <a:gd name="T65" fmla="*/ 32 h 288"/>
                  <a:gd name="T66" fmla="*/ 1020 w 1152"/>
                  <a:gd name="T67" fmla="*/ 52 h 288"/>
                  <a:gd name="T68" fmla="*/ 1082 w 1152"/>
                  <a:gd name="T69" fmla="*/ 76 h 288"/>
                  <a:gd name="T70" fmla="*/ 1126 w 1152"/>
                  <a:gd name="T71" fmla="*/ 102 h 288"/>
                  <a:gd name="T72" fmla="*/ 1146 w 1152"/>
                  <a:gd name="T73" fmla="*/ 122 h 288"/>
                  <a:gd name="T74" fmla="*/ 1152 w 1152"/>
                  <a:gd name="T75" fmla="*/ 136 h 288"/>
                  <a:gd name="T76" fmla="*/ 1152 w 1152"/>
                  <a:gd name="T77" fmla="*/ 144 h 28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152"/>
                  <a:gd name="T118" fmla="*/ 0 h 288"/>
                  <a:gd name="T119" fmla="*/ 1152 w 1152"/>
                  <a:gd name="T120" fmla="*/ 288 h 288"/>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152" h="288">
                    <a:moveTo>
                      <a:pt x="1152" y="144"/>
                    </a:moveTo>
                    <a:lnTo>
                      <a:pt x="1152" y="144"/>
                    </a:lnTo>
                    <a:lnTo>
                      <a:pt x="1152" y="152"/>
                    </a:lnTo>
                    <a:lnTo>
                      <a:pt x="1150" y="158"/>
                    </a:lnTo>
                    <a:lnTo>
                      <a:pt x="1146" y="166"/>
                    </a:lnTo>
                    <a:lnTo>
                      <a:pt x="1140" y="174"/>
                    </a:lnTo>
                    <a:lnTo>
                      <a:pt x="1126" y="186"/>
                    </a:lnTo>
                    <a:lnTo>
                      <a:pt x="1106" y="200"/>
                    </a:lnTo>
                    <a:lnTo>
                      <a:pt x="1082" y="212"/>
                    </a:lnTo>
                    <a:lnTo>
                      <a:pt x="1054" y="224"/>
                    </a:lnTo>
                    <a:lnTo>
                      <a:pt x="1020" y="236"/>
                    </a:lnTo>
                    <a:lnTo>
                      <a:pt x="984" y="246"/>
                    </a:lnTo>
                    <a:lnTo>
                      <a:pt x="942" y="256"/>
                    </a:lnTo>
                    <a:lnTo>
                      <a:pt x="898" y="264"/>
                    </a:lnTo>
                    <a:lnTo>
                      <a:pt x="850" y="270"/>
                    </a:lnTo>
                    <a:lnTo>
                      <a:pt x="800" y="276"/>
                    </a:lnTo>
                    <a:lnTo>
                      <a:pt x="748" y="282"/>
                    </a:lnTo>
                    <a:lnTo>
                      <a:pt x="692" y="286"/>
                    </a:lnTo>
                    <a:lnTo>
                      <a:pt x="634" y="288"/>
                    </a:lnTo>
                    <a:lnTo>
                      <a:pt x="576" y="288"/>
                    </a:lnTo>
                    <a:lnTo>
                      <a:pt x="518" y="288"/>
                    </a:lnTo>
                    <a:lnTo>
                      <a:pt x="460" y="286"/>
                    </a:lnTo>
                    <a:lnTo>
                      <a:pt x="404" y="282"/>
                    </a:lnTo>
                    <a:lnTo>
                      <a:pt x="352" y="276"/>
                    </a:lnTo>
                    <a:lnTo>
                      <a:pt x="302" y="270"/>
                    </a:lnTo>
                    <a:lnTo>
                      <a:pt x="254" y="264"/>
                    </a:lnTo>
                    <a:lnTo>
                      <a:pt x="210" y="256"/>
                    </a:lnTo>
                    <a:lnTo>
                      <a:pt x="168" y="246"/>
                    </a:lnTo>
                    <a:lnTo>
                      <a:pt x="132" y="236"/>
                    </a:lnTo>
                    <a:lnTo>
                      <a:pt x="98" y="224"/>
                    </a:lnTo>
                    <a:lnTo>
                      <a:pt x="70" y="212"/>
                    </a:lnTo>
                    <a:lnTo>
                      <a:pt x="46" y="200"/>
                    </a:lnTo>
                    <a:lnTo>
                      <a:pt x="26" y="186"/>
                    </a:lnTo>
                    <a:lnTo>
                      <a:pt x="12" y="174"/>
                    </a:lnTo>
                    <a:lnTo>
                      <a:pt x="6" y="166"/>
                    </a:lnTo>
                    <a:lnTo>
                      <a:pt x="2" y="158"/>
                    </a:lnTo>
                    <a:lnTo>
                      <a:pt x="0" y="152"/>
                    </a:lnTo>
                    <a:lnTo>
                      <a:pt x="0" y="144"/>
                    </a:lnTo>
                    <a:lnTo>
                      <a:pt x="0" y="136"/>
                    </a:lnTo>
                    <a:lnTo>
                      <a:pt x="2" y="130"/>
                    </a:lnTo>
                    <a:lnTo>
                      <a:pt x="6" y="122"/>
                    </a:lnTo>
                    <a:lnTo>
                      <a:pt x="12" y="114"/>
                    </a:lnTo>
                    <a:lnTo>
                      <a:pt x="26" y="102"/>
                    </a:lnTo>
                    <a:lnTo>
                      <a:pt x="46" y="88"/>
                    </a:lnTo>
                    <a:lnTo>
                      <a:pt x="70" y="76"/>
                    </a:lnTo>
                    <a:lnTo>
                      <a:pt x="98" y="64"/>
                    </a:lnTo>
                    <a:lnTo>
                      <a:pt x="132" y="52"/>
                    </a:lnTo>
                    <a:lnTo>
                      <a:pt x="168" y="42"/>
                    </a:lnTo>
                    <a:lnTo>
                      <a:pt x="210" y="32"/>
                    </a:lnTo>
                    <a:lnTo>
                      <a:pt x="254" y="24"/>
                    </a:lnTo>
                    <a:lnTo>
                      <a:pt x="302" y="18"/>
                    </a:lnTo>
                    <a:lnTo>
                      <a:pt x="352" y="12"/>
                    </a:lnTo>
                    <a:lnTo>
                      <a:pt x="404" y="6"/>
                    </a:lnTo>
                    <a:lnTo>
                      <a:pt x="460" y="2"/>
                    </a:lnTo>
                    <a:lnTo>
                      <a:pt x="518" y="0"/>
                    </a:lnTo>
                    <a:lnTo>
                      <a:pt x="576" y="0"/>
                    </a:lnTo>
                    <a:lnTo>
                      <a:pt x="634" y="0"/>
                    </a:lnTo>
                    <a:lnTo>
                      <a:pt x="692" y="2"/>
                    </a:lnTo>
                    <a:lnTo>
                      <a:pt x="748" y="6"/>
                    </a:lnTo>
                    <a:lnTo>
                      <a:pt x="800" y="12"/>
                    </a:lnTo>
                    <a:lnTo>
                      <a:pt x="850" y="18"/>
                    </a:lnTo>
                    <a:lnTo>
                      <a:pt x="898" y="24"/>
                    </a:lnTo>
                    <a:lnTo>
                      <a:pt x="942" y="32"/>
                    </a:lnTo>
                    <a:lnTo>
                      <a:pt x="984" y="42"/>
                    </a:lnTo>
                    <a:lnTo>
                      <a:pt x="1020" y="52"/>
                    </a:lnTo>
                    <a:lnTo>
                      <a:pt x="1054" y="64"/>
                    </a:lnTo>
                    <a:lnTo>
                      <a:pt x="1082" y="76"/>
                    </a:lnTo>
                    <a:lnTo>
                      <a:pt x="1106" y="88"/>
                    </a:lnTo>
                    <a:lnTo>
                      <a:pt x="1126" y="102"/>
                    </a:lnTo>
                    <a:lnTo>
                      <a:pt x="1140" y="114"/>
                    </a:lnTo>
                    <a:lnTo>
                      <a:pt x="1146" y="122"/>
                    </a:lnTo>
                    <a:lnTo>
                      <a:pt x="1150" y="130"/>
                    </a:lnTo>
                    <a:lnTo>
                      <a:pt x="1152" y="136"/>
                    </a:lnTo>
                    <a:lnTo>
                      <a:pt x="1152" y="144"/>
                    </a:lnTo>
                    <a:close/>
                  </a:path>
                </a:pathLst>
              </a:custGeom>
              <a:gradFill rotWithShape="1">
                <a:gsLst>
                  <a:gs pos="0">
                    <a:srgbClr val="767676">
                      <a:alpha val="0"/>
                    </a:srgbClr>
                  </a:gs>
                  <a:gs pos="100000">
                    <a:srgbClr val="FFFFFF"/>
                  </a:gs>
                </a:gsLst>
                <a:lin ang="5400000" scaled="1"/>
              </a:gradFill>
              <a:ln>
                <a:noFill/>
              </a:ln>
              <a:extLst>
                <a:ext uri="{91240B29-F687-4F45-9708-019B960494DF}">
                  <a14:hiddenLine xmlns:a14="http://schemas.microsoft.com/office/drawing/2010/main" w="12700">
                    <a:solidFill>
                      <a:srgbClr val="000000"/>
                    </a:solidFill>
                    <a:round/>
                    <a:headEnd/>
                    <a:tailEnd/>
                  </a14:hiddenLine>
                </a:ext>
              </a:extLst>
            </p:spPr>
            <p:txBody>
              <a:bodyPr/>
              <a:lstStyle/>
              <a:p>
                <a:pPr>
                  <a:defRPr/>
                </a:pPr>
                <a:endParaRPr lang="zh-CN" altLang="en-US" b="1" kern="0">
                  <a:solidFill>
                    <a:srgbClr val="000000"/>
                  </a:solidFill>
                  <a:latin typeface="Calibri" panose="020F0502020204030204"/>
                  <a:ea typeface="微软雅黑" pitchFamily="34" charset="-122"/>
                </a:endParaRPr>
              </a:p>
            </p:txBody>
          </p:sp>
        </p:grpSp>
        <p:sp>
          <p:nvSpPr>
            <p:cNvPr id="78" name="Oval 11"/>
            <p:cNvSpPr>
              <a:spLocks noChangeArrowheads="1"/>
            </p:cNvSpPr>
            <p:nvPr/>
          </p:nvSpPr>
          <p:spPr bwMode="auto">
            <a:xfrm>
              <a:off x="1927382" y="2788969"/>
              <a:ext cx="1911350" cy="622300"/>
            </a:xfrm>
            <a:prstGeom prst="ellipse">
              <a:avLst/>
            </a:prstGeom>
            <a:gradFill rotWithShape="1">
              <a:gsLst>
                <a:gs pos="0">
                  <a:srgbClr val="000000">
                    <a:alpha val="5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fontAlgn="ctr" hangingPunct="0">
                <a:lnSpc>
                  <a:spcPct val="120000"/>
                </a:lnSpc>
                <a:spcBef>
                  <a:spcPct val="20000"/>
                </a:spcBef>
                <a:buClr>
                  <a:schemeClr val="accent1"/>
                </a:buClr>
                <a:buSzPct val="60000"/>
                <a:buFont typeface="Wingdings" pitchFamily="2" charset="2"/>
                <a:buChar char="l"/>
                <a:defRPr sz="2000" b="1">
                  <a:solidFill>
                    <a:schemeClr val="tx1"/>
                  </a:solidFill>
                  <a:latin typeface="Arial" charset="0"/>
                  <a:ea typeface="微软雅黑" pitchFamily="34" charset="-122"/>
                </a:defRPr>
              </a:lvl1pPr>
              <a:lvl2pPr marL="742950" indent="-285750" eaLnBrk="0" fontAlgn="ctr" hangingPunct="0">
                <a:lnSpc>
                  <a:spcPct val="120000"/>
                </a:lnSpc>
                <a:spcBef>
                  <a:spcPct val="20000"/>
                </a:spcBef>
                <a:buClr>
                  <a:schemeClr val="accent1"/>
                </a:buClr>
                <a:buSzPct val="60000"/>
                <a:buFont typeface="Wingdings" pitchFamily="2" charset="2"/>
                <a:buChar char="l"/>
                <a:defRPr>
                  <a:solidFill>
                    <a:schemeClr val="tx1"/>
                  </a:solidFill>
                  <a:latin typeface="Arial" charset="0"/>
                  <a:ea typeface="微软雅黑" pitchFamily="34" charset="-122"/>
                </a:defRPr>
              </a:lvl2pPr>
              <a:lvl3pPr marL="1143000" indent="-228600" eaLnBrk="0" fontAlgn="ctr" hangingPunct="0">
                <a:lnSpc>
                  <a:spcPct val="120000"/>
                </a:lnSpc>
                <a:spcBef>
                  <a:spcPct val="20000"/>
                </a:spcBef>
                <a:buClr>
                  <a:schemeClr val="accent1"/>
                </a:buClr>
                <a:buSzPct val="60000"/>
                <a:buFont typeface="Wingdings" pitchFamily="2" charset="2"/>
                <a:buChar char="l"/>
                <a:defRPr sz="1600">
                  <a:solidFill>
                    <a:schemeClr val="tx1"/>
                  </a:solidFill>
                  <a:latin typeface="Arial" charset="0"/>
                  <a:ea typeface="微软雅黑" pitchFamily="34" charset="-122"/>
                </a:defRPr>
              </a:lvl3pPr>
              <a:lvl4pPr marL="1600200" indent="-228600" eaLnBrk="0" fontAlgn="ctr" hangingPunct="0">
                <a:lnSpc>
                  <a:spcPct val="120000"/>
                </a:lnSpc>
                <a:spcBef>
                  <a:spcPct val="20000"/>
                </a:spcBef>
                <a:buClr>
                  <a:schemeClr val="accent1"/>
                </a:buClr>
                <a:buSzPct val="60000"/>
                <a:buFont typeface="Wingdings" pitchFamily="2" charset="2"/>
                <a:buChar char="l"/>
                <a:defRPr sz="1400">
                  <a:solidFill>
                    <a:schemeClr val="tx1"/>
                  </a:solidFill>
                  <a:latin typeface="Arial" charset="0"/>
                  <a:ea typeface="微软雅黑" pitchFamily="34" charset="-122"/>
                </a:defRPr>
              </a:lvl4pPr>
              <a:lvl5pPr marL="2057400" indent="-228600" eaLnBrk="0" fontAlgn="ctr" hangingPunct="0">
                <a:lnSpc>
                  <a:spcPct val="120000"/>
                </a:lnSpc>
                <a:spcBef>
                  <a:spcPct val="20000"/>
                </a:spcBef>
                <a:buClr>
                  <a:schemeClr val="accent1"/>
                </a:buClr>
                <a:buSzPct val="60000"/>
                <a:buFont typeface="Wingdings" pitchFamily="2" charset="2"/>
                <a:buChar char="l"/>
                <a:defRPr sz="1200">
                  <a:solidFill>
                    <a:schemeClr val="tx1"/>
                  </a:solidFill>
                  <a:latin typeface="Arial" charset="0"/>
                  <a:ea typeface="微软雅黑" pitchFamily="34" charset="-122"/>
                </a:defRPr>
              </a:lvl5pPr>
              <a:lvl6pPr marL="25146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6pPr>
              <a:lvl7pPr marL="29718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7pPr>
              <a:lvl8pPr marL="34290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8pPr>
              <a:lvl9pPr marL="38862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9pPr>
            </a:lstStyle>
            <a:p>
              <a:pPr eaLnBrk="1" fontAlgn="base" hangingPunct="1">
                <a:lnSpc>
                  <a:spcPct val="100000"/>
                </a:lnSpc>
                <a:spcBef>
                  <a:spcPct val="0"/>
                </a:spcBef>
                <a:buClrTx/>
                <a:buSzTx/>
                <a:buNone/>
                <a:defRPr/>
              </a:pPr>
              <a:endParaRPr lang="zh-CN" altLang="en-US" sz="1350" b="0" kern="0">
                <a:solidFill>
                  <a:srgbClr val="000000"/>
                </a:solidFill>
                <a:latin typeface="Calibri" panose="020F0502020204030204"/>
              </a:endParaRPr>
            </a:p>
          </p:txBody>
        </p:sp>
      </p:grpSp>
      <p:sp>
        <p:nvSpPr>
          <p:cNvPr id="81" name="Freeform 12"/>
          <p:cNvSpPr>
            <a:spLocks/>
          </p:cNvSpPr>
          <p:nvPr/>
        </p:nvSpPr>
        <p:spPr bwMode="auto">
          <a:xfrm>
            <a:off x="1639609" y="1227333"/>
            <a:ext cx="1072753" cy="1100138"/>
          </a:xfrm>
          <a:custGeom>
            <a:avLst/>
            <a:gdLst>
              <a:gd name="T0" fmla="*/ 2147483647 w 576"/>
              <a:gd name="T1" fmla="*/ 2147483647 h 648"/>
              <a:gd name="T2" fmla="*/ 2147483647 w 576"/>
              <a:gd name="T3" fmla="*/ 2147483647 h 648"/>
              <a:gd name="T4" fmla="*/ 2147483647 w 576"/>
              <a:gd name="T5" fmla="*/ 2147483647 h 648"/>
              <a:gd name="T6" fmla="*/ 2147483647 w 576"/>
              <a:gd name="T7" fmla="*/ 2147483647 h 648"/>
              <a:gd name="T8" fmla="*/ 2147483647 w 576"/>
              <a:gd name="T9" fmla="*/ 2147483647 h 648"/>
              <a:gd name="T10" fmla="*/ 2147483647 w 576"/>
              <a:gd name="T11" fmla="*/ 2147483647 h 648"/>
              <a:gd name="T12" fmla="*/ 2147483647 w 576"/>
              <a:gd name="T13" fmla="*/ 2147483647 h 648"/>
              <a:gd name="T14" fmla="*/ 2147483647 w 576"/>
              <a:gd name="T15" fmla="*/ 2147483647 h 648"/>
              <a:gd name="T16" fmla="*/ 2147483647 w 576"/>
              <a:gd name="T17" fmla="*/ 2147483647 h 648"/>
              <a:gd name="T18" fmla="*/ 2147483647 w 576"/>
              <a:gd name="T19" fmla="*/ 2147483647 h 648"/>
              <a:gd name="T20" fmla="*/ 2147483647 w 576"/>
              <a:gd name="T21" fmla="*/ 2147483647 h 648"/>
              <a:gd name="T22" fmla="*/ 2133573609 w 576"/>
              <a:gd name="T23" fmla="*/ 2147483647 h 648"/>
              <a:gd name="T24" fmla="*/ 1775924795 w 576"/>
              <a:gd name="T25" fmla="*/ 2147483647 h 648"/>
              <a:gd name="T26" fmla="*/ 1775924795 w 576"/>
              <a:gd name="T27" fmla="*/ 2147483647 h 648"/>
              <a:gd name="T28" fmla="*/ 1418273498 w 576"/>
              <a:gd name="T29" fmla="*/ 2147483647 h 648"/>
              <a:gd name="T30" fmla="*/ 1085285581 w 576"/>
              <a:gd name="T31" fmla="*/ 2147483647 h 648"/>
              <a:gd name="T32" fmla="*/ 776966011 w 576"/>
              <a:gd name="T33" fmla="*/ 2147483647 h 648"/>
              <a:gd name="T34" fmla="*/ 517978169 w 576"/>
              <a:gd name="T35" fmla="*/ 2147483647 h 648"/>
              <a:gd name="T36" fmla="*/ 308319570 w 576"/>
              <a:gd name="T37" fmla="*/ 2147483647 h 648"/>
              <a:gd name="T38" fmla="*/ 209658599 w 576"/>
              <a:gd name="T39" fmla="*/ 2147483647 h 648"/>
              <a:gd name="T40" fmla="*/ 135661008 w 576"/>
              <a:gd name="T41" fmla="*/ 2147483647 h 648"/>
              <a:gd name="T42" fmla="*/ 73997591 w 576"/>
              <a:gd name="T43" fmla="*/ 2147483647 h 648"/>
              <a:gd name="T44" fmla="*/ 36997554 w 576"/>
              <a:gd name="T45" fmla="*/ 2147483647 h 648"/>
              <a:gd name="T46" fmla="*/ 12331690 w 576"/>
              <a:gd name="T47" fmla="*/ 2147483647 h 648"/>
              <a:gd name="T48" fmla="*/ 0 w 576"/>
              <a:gd name="T49" fmla="*/ 2147483647 h 648"/>
              <a:gd name="T50" fmla="*/ 1775924795 w 576"/>
              <a:gd name="T51" fmla="*/ 0 h 648"/>
              <a:gd name="T52" fmla="*/ 2147483647 w 576"/>
              <a:gd name="T53" fmla="*/ 2147483647 h 648"/>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76"/>
              <a:gd name="T82" fmla="*/ 0 h 648"/>
              <a:gd name="T83" fmla="*/ 576 w 576"/>
              <a:gd name="T84" fmla="*/ 648 h 648"/>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76" h="648">
                <a:moveTo>
                  <a:pt x="576" y="576"/>
                </a:moveTo>
                <a:lnTo>
                  <a:pt x="576" y="576"/>
                </a:lnTo>
                <a:lnTo>
                  <a:pt x="574" y="584"/>
                </a:lnTo>
                <a:lnTo>
                  <a:pt x="570" y="590"/>
                </a:lnTo>
                <a:lnTo>
                  <a:pt x="564" y="598"/>
                </a:lnTo>
                <a:lnTo>
                  <a:pt x="554" y="604"/>
                </a:lnTo>
                <a:lnTo>
                  <a:pt x="542" y="610"/>
                </a:lnTo>
                <a:lnTo>
                  <a:pt x="526" y="616"/>
                </a:lnTo>
                <a:lnTo>
                  <a:pt x="492" y="626"/>
                </a:lnTo>
                <a:lnTo>
                  <a:pt x="450" y="636"/>
                </a:lnTo>
                <a:lnTo>
                  <a:pt x="400" y="642"/>
                </a:lnTo>
                <a:lnTo>
                  <a:pt x="346" y="646"/>
                </a:lnTo>
                <a:lnTo>
                  <a:pt x="288" y="648"/>
                </a:lnTo>
                <a:lnTo>
                  <a:pt x="230" y="646"/>
                </a:lnTo>
                <a:lnTo>
                  <a:pt x="176" y="642"/>
                </a:lnTo>
                <a:lnTo>
                  <a:pt x="126" y="636"/>
                </a:lnTo>
                <a:lnTo>
                  <a:pt x="84" y="626"/>
                </a:lnTo>
                <a:lnTo>
                  <a:pt x="50" y="616"/>
                </a:lnTo>
                <a:lnTo>
                  <a:pt x="34" y="610"/>
                </a:lnTo>
                <a:lnTo>
                  <a:pt x="22" y="604"/>
                </a:lnTo>
                <a:lnTo>
                  <a:pt x="12" y="598"/>
                </a:lnTo>
                <a:lnTo>
                  <a:pt x="6" y="590"/>
                </a:lnTo>
                <a:lnTo>
                  <a:pt x="2" y="584"/>
                </a:lnTo>
                <a:lnTo>
                  <a:pt x="0" y="576"/>
                </a:lnTo>
                <a:lnTo>
                  <a:pt x="288" y="0"/>
                </a:lnTo>
                <a:lnTo>
                  <a:pt x="576" y="576"/>
                </a:lnTo>
                <a:close/>
              </a:path>
            </a:pathLst>
          </a:custGeom>
          <a:gradFill flip="none" rotWithShape="1">
            <a:gsLst>
              <a:gs pos="0">
                <a:srgbClr val="FAC14D">
                  <a:lumMod val="67000"/>
                </a:srgbClr>
              </a:gs>
              <a:gs pos="48000">
                <a:srgbClr val="FAC14D">
                  <a:lumMod val="97000"/>
                  <a:lumOff val="3000"/>
                </a:srgbClr>
              </a:gs>
              <a:gs pos="100000">
                <a:srgbClr val="FAC14D">
                  <a:lumMod val="60000"/>
                  <a:lumOff val="40000"/>
                </a:srgbClr>
              </a:gs>
            </a:gsLst>
            <a:lin ang="16200000" scaled="1"/>
            <a:tileRect/>
          </a:gradFill>
          <a:ln>
            <a:noFill/>
          </a:ln>
          <a:extLst/>
        </p:spPr>
        <p:txBody>
          <a:bodyPr wrap="none" anchor="ctr"/>
          <a:lstStyle/>
          <a:p>
            <a:pPr>
              <a:defRPr/>
            </a:pPr>
            <a:endParaRPr lang="zh-CN" altLang="en-US" b="1" kern="0">
              <a:solidFill>
                <a:srgbClr val="000000"/>
              </a:solidFill>
              <a:latin typeface="Calibri" panose="020F0502020204030204"/>
              <a:ea typeface="微软雅黑" pitchFamily="34" charset="-122"/>
            </a:endParaRPr>
          </a:p>
        </p:txBody>
      </p:sp>
      <p:grpSp>
        <p:nvGrpSpPr>
          <p:cNvPr id="82" name="Group 19"/>
          <p:cNvGrpSpPr>
            <a:grpSpLocks/>
          </p:cNvGrpSpPr>
          <p:nvPr/>
        </p:nvGrpSpPr>
        <p:grpSpPr bwMode="auto">
          <a:xfrm>
            <a:off x="2435778" y="1955992"/>
            <a:ext cx="3510000" cy="1656207"/>
            <a:chOff x="1930" y="1737"/>
            <a:chExt cx="3203" cy="1514"/>
          </a:xfrm>
        </p:grpSpPr>
        <p:sp>
          <p:nvSpPr>
            <p:cNvPr id="83" name="Line 20"/>
            <p:cNvSpPr>
              <a:spLocks noChangeShapeType="1"/>
            </p:cNvSpPr>
            <p:nvPr/>
          </p:nvSpPr>
          <p:spPr bwMode="auto">
            <a:xfrm flipH="1">
              <a:off x="2579" y="3251"/>
              <a:ext cx="2545" cy="0"/>
            </a:xfrm>
            <a:prstGeom prst="line">
              <a:avLst/>
            </a:prstGeom>
            <a:noFill/>
            <a:ln w="25400" cap="rnd">
              <a:solidFill>
                <a:srgbClr val="1C9494"/>
              </a:solidFill>
              <a:prstDash val="sysDot"/>
              <a:round/>
              <a:headEnd type="diamond" w="lg" len="lg"/>
              <a:tailEnd type="oval" w="med" len="med"/>
            </a:ln>
            <a:extLst>
              <a:ext uri="{909E8E84-426E-40DD-AFC4-6F175D3DCCD1}">
                <a14:hiddenFill xmlns:a14="http://schemas.microsoft.com/office/drawing/2010/main">
                  <a:noFill/>
                </a14:hiddenFill>
              </a:ext>
            </a:extLst>
          </p:spPr>
          <p:txBody>
            <a:bodyPr/>
            <a:lstStyle/>
            <a:p>
              <a:pPr>
                <a:defRPr/>
              </a:pPr>
              <a:endParaRPr lang="zh-CN" altLang="en-US" b="1" kern="0">
                <a:solidFill>
                  <a:srgbClr val="000000"/>
                </a:solidFill>
                <a:latin typeface="Calibri" panose="020F0502020204030204"/>
                <a:ea typeface="微软雅黑" pitchFamily="34" charset="-122"/>
              </a:endParaRPr>
            </a:p>
          </p:txBody>
        </p:sp>
        <p:sp>
          <p:nvSpPr>
            <p:cNvPr id="84" name="Line 21"/>
            <p:cNvSpPr>
              <a:spLocks noChangeShapeType="1"/>
            </p:cNvSpPr>
            <p:nvPr/>
          </p:nvSpPr>
          <p:spPr bwMode="auto">
            <a:xfrm flipH="1">
              <a:off x="1930" y="1737"/>
              <a:ext cx="3203" cy="0"/>
            </a:xfrm>
            <a:prstGeom prst="line">
              <a:avLst/>
            </a:prstGeom>
            <a:noFill/>
            <a:ln w="25400" cap="rnd">
              <a:solidFill>
                <a:srgbClr val="FAC14D"/>
              </a:solidFill>
              <a:prstDash val="sysDot"/>
              <a:round/>
              <a:headEnd type="diamond" w="lg" len="lg"/>
              <a:tailEnd type="oval" w="med" len="med"/>
            </a:ln>
            <a:extLst>
              <a:ext uri="{909E8E84-426E-40DD-AFC4-6F175D3DCCD1}">
                <a14:hiddenFill xmlns:a14="http://schemas.microsoft.com/office/drawing/2010/main">
                  <a:noFill/>
                </a14:hiddenFill>
              </a:ext>
            </a:extLst>
          </p:spPr>
          <p:txBody>
            <a:bodyPr/>
            <a:lstStyle/>
            <a:p>
              <a:pPr>
                <a:defRPr/>
              </a:pPr>
              <a:endParaRPr lang="zh-CN" altLang="en-US" b="1" kern="0">
                <a:solidFill>
                  <a:srgbClr val="000000"/>
                </a:solidFill>
                <a:latin typeface="Calibri" panose="020F0502020204030204"/>
                <a:ea typeface="微软雅黑" pitchFamily="34" charset="-122"/>
              </a:endParaRPr>
            </a:p>
          </p:txBody>
        </p:sp>
        <p:sp>
          <p:nvSpPr>
            <p:cNvPr id="85" name="Line 22"/>
            <p:cNvSpPr>
              <a:spLocks noChangeShapeType="1"/>
            </p:cNvSpPr>
            <p:nvPr/>
          </p:nvSpPr>
          <p:spPr bwMode="auto">
            <a:xfrm flipH="1">
              <a:off x="2221" y="2462"/>
              <a:ext cx="2903" cy="0"/>
            </a:xfrm>
            <a:prstGeom prst="line">
              <a:avLst/>
            </a:prstGeom>
            <a:noFill/>
            <a:ln w="25400" cap="rnd">
              <a:solidFill>
                <a:srgbClr val="7CB554"/>
              </a:solidFill>
              <a:prstDash val="sysDot"/>
              <a:round/>
              <a:headEnd type="diamond" w="lg" len="lg"/>
              <a:tailEnd type="oval" w="med" len="med"/>
            </a:ln>
            <a:extLst>
              <a:ext uri="{909E8E84-426E-40DD-AFC4-6F175D3DCCD1}">
                <a14:hiddenFill xmlns:a14="http://schemas.microsoft.com/office/drawing/2010/main">
                  <a:noFill/>
                </a14:hiddenFill>
              </a:ext>
            </a:extLst>
          </p:spPr>
          <p:txBody>
            <a:bodyPr/>
            <a:lstStyle/>
            <a:p>
              <a:pPr>
                <a:defRPr/>
              </a:pPr>
              <a:endParaRPr lang="zh-CN" altLang="en-US" b="1" kern="0">
                <a:solidFill>
                  <a:srgbClr val="000000"/>
                </a:solidFill>
                <a:latin typeface="Calibri" panose="020F0502020204030204"/>
                <a:ea typeface="微软雅黑" pitchFamily="34" charset="-122"/>
              </a:endParaRPr>
            </a:p>
          </p:txBody>
        </p:sp>
      </p:grpSp>
      <p:sp>
        <p:nvSpPr>
          <p:cNvPr id="86" name="Freeform 19"/>
          <p:cNvSpPr>
            <a:spLocks noEditPoints="1"/>
          </p:cNvSpPr>
          <p:nvPr/>
        </p:nvSpPr>
        <p:spPr bwMode="auto">
          <a:xfrm>
            <a:off x="2036914" y="2719521"/>
            <a:ext cx="343980" cy="332156"/>
          </a:xfrm>
          <a:custGeom>
            <a:avLst/>
            <a:gdLst>
              <a:gd name="T0" fmla="*/ 94 w 132"/>
              <a:gd name="T1" fmla="*/ 0 h 128"/>
              <a:gd name="T2" fmla="*/ 56 w 132"/>
              <a:gd name="T3" fmla="*/ 27 h 128"/>
              <a:gd name="T4" fmla="*/ 55 w 132"/>
              <a:gd name="T5" fmla="*/ 27 h 128"/>
              <a:gd name="T6" fmla="*/ 14 w 132"/>
              <a:gd name="T7" fmla="*/ 69 h 128"/>
              <a:gd name="T8" fmla="*/ 1 w 132"/>
              <a:gd name="T9" fmla="*/ 110 h 128"/>
              <a:gd name="T10" fmla="*/ 14 w 132"/>
              <a:gd name="T11" fmla="*/ 128 h 128"/>
              <a:gd name="T12" fmla="*/ 53 w 132"/>
              <a:gd name="T13" fmla="*/ 118 h 128"/>
              <a:gd name="T14" fmla="*/ 120 w 132"/>
              <a:gd name="T15" fmla="*/ 53 h 128"/>
              <a:gd name="T16" fmla="*/ 64 w 132"/>
              <a:gd name="T17" fmla="*/ 95 h 128"/>
              <a:gd name="T18" fmla="*/ 99 w 132"/>
              <a:gd name="T19" fmla="*/ 47 h 128"/>
              <a:gd name="T20" fmla="*/ 95 w 132"/>
              <a:gd name="T21" fmla="*/ 67 h 128"/>
              <a:gd name="T22" fmla="*/ 64 w 132"/>
              <a:gd name="T23" fmla="*/ 98 h 128"/>
              <a:gd name="T24" fmla="*/ 59 w 132"/>
              <a:gd name="T25" fmla="*/ 81 h 128"/>
              <a:gd name="T26" fmla="*/ 46 w 132"/>
              <a:gd name="T27" fmla="*/ 68 h 128"/>
              <a:gd name="T28" fmla="*/ 92 w 132"/>
              <a:gd name="T29" fmla="*/ 36 h 128"/>
              <a:gd name="T30" fmla="*/ 59 w 132"/>
              <a:gd name="T31" fmla="*/ 81 h 128"/>
              <a:gd name="T32" fmla="*/ 30 w 132"/>
              <a:gd name="T33" fmla="*/ 64 h 128"/>
              <a:gd name="T34" fmla="*/ 80 w 132"/>
              <a:gd name="T35" fmla="*/ 29 h 128"/>
              <a:gd name="T36" fmla="*/ 17 w 132"/>
              <a:gd name="T37" fmla="*/ 119 h 128"/>
              <a:gd name="T38" fmla="*/ 8 w 132"/>
              <a:gd name="T39" fmla="*/ 114 h 128"/>
              <a:gd name="T40" fmla="*/ 13 w 132"/>
              <a:gd name="T41" fmla="*/ 96 h 128"/>
              <a:gd name="T42" fmla="*/ 32 w 132"/>
              <a:gd name="T43" fmla="*/ 116 h 128"/>
              <a:gd name="T44" fmla="*/ 35 w 132"/>
              <a:gd name="T45" fmla="*/ 115 h 128"/>
              <a:gd name="T46" fmla="*/ 14 w 132"/>
              <a:gd name="T47" fmla="*/ 92 h 128"/>
              <a:gd name="T48" fmla="*/ 19 w 132"/>
              <a:gd name="T49" fmla="*/ 75 h 128"/>
              <a:gd name="T50" fmla="*/ 52 w 132"/>
              <a:gd name="T51" fmla="*/ 110 h 128"/>
              <a:gd name="T52" fmla="*/ 35 w 132"/>
              <a:gd name="T53" fmla="*/ 115 h 128"/>
              <a:gd name="T54" fmla="*/ 108 w 132"/>
              <a:gd name="T55" fmla="*/ 54 h 128"/>
              <a:gd name="T56" fmla="*/ 98 w 132"/>
              <a:gd name="T57" fmla="*/ 30 h 128"/>
              <a:gd name="T58" fmla="*/ 81 w 132"/>
              <a:gd name="T59" fmla="*/ 13 h 128"/>
              <a:gd name="T60" fmla="*/ 112 w 132"/>
              <a:gd name="T61" fmla="*/ 16 h 128"/>
              <a:gd name="T62" fmla="*/ 115 w 132"/>
              <a:gd name="T63" fmla="*/ 4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28">
                <a:moveTo>
                  <a:pt x="118" y="10"/>
                </a:moveTo>
                <a:cubicBezTo>
                  <a:pt x="111" y="4"/>
                  <a:pt x="102" y="0"/>
                  <a:pt x="94" y="0"/>
                </a:cubicBezTo>
                <a:cubicBezTo>
                  <a:pt x="87" y="0"/>
                  <a:pt x="80" y="3"/>
                  <a:pt x="75" y="8"/>
                </a:cubicBezTo>
                <a:cubicBezTo>
                  <a:pt x="56" y="27"/>
                  <a:pt x="56" y="27"/>
                  <a:pt x="56" y="27"/>
                </a:cubicBezTo>
                <a:cubicBezTo>
                  <a:pt x="56" y="27"/>
                  <a:pt x="56" y="27"/>
                  <a:pt x="55" y="27"/>
                </a:cubicBezTo>
                <a:cubicBezTo>
                  <a:pt x="55" y="27"/>
                  <a:pt x="55" y="27"/>
                  <a:pt x="55" y="27"/>
                </a:cubicBezTo>
                <a:cubicBezTo>
                  <a:pt x="55" y="27"/>
                  <a:pt x="55" y="27"/>
                  <a:pt x="55" y="27"/>
                </a:cubicBezTo>
                <a:cubicBezTo>
                  <a:pt x="14" y="69"/>
                  <a:pt x="14" y="69"/>
                  <a:pt x="14" y="69"/>
                </a:cubicBezTo>
                <a:cubicBezTo>
                  <a:pt x="12" y="71"/>
                  <a:pt x="11" y="73"/>
                  <a:pt x="10" y="76"/>
                </a:cubicBezTo>
                <a:cubicBezTo>
                  <a:pt x="1" y="110"/>
                  <a:pt x="1" y="110"/>
                  <a:pt x="1" y="110"/>
                </a:cubicBezTo>
                <a:cubicBezTo>
                  <a:pt x="1" y="110"/>
                  <a:pt x="0" y="113"/>
                  <a:pt x="0" y="114"/>
                </a:cubicBezTo>
                <a:cubicBezTo>
                  <a:pt x="0" y="122"/>
                  <a:pt x="6" y="128"/>
                  <a:pt x="14" y="128"/>
                </a:cubicBezTo>
                <a:cubicBezTo>
                  <a:pt x="16" y="128"/>
                  <a:pt x="19" y="127"/>
                  <a:pt x="19" y="127"/>
                </a:cubicBezTo>
                <a:cubicBezTo>
                  <a:pt x="53" y="118"/>
                  <a:pt x="53" y="118"/>
                  <a:pt x="53" y="118"/>
                </a:cubicBezTo>
                <a:cubicBezTo>
                  <a:pt x="55" y="118"/>
                  <a:pt x="57" y="116"/>
                  <a:pt x="59" y="114"/>
                </a:cubicBezTo>
                <a:cubicBezTo>
                  <a:pt x="120" y="53"/>
                  <a:pt x="120" y="53"/>
                  <a:pt x="120" y="53"/>
                </a:cubicBezTo>
                <a:cubicBezTo>
                  <a:pt x="132" y="42"/>
                  <a:pt x="130" y="23"/>
                  <a:pt x="118" y="10"/>
                </a:cubicBezTo>
                <a:close/>
                <a:moveTo>
                  <a:pt x="64" y="95"/>
                </a:moveTo>
                <a:cubicBezTo>
                  <a:pt x="64" y="92"/>
                  <a:pt x="63" y="88"/>
                  <a:pt x="61" y="85"/>
                </a:cubicBezTo>
                <a:cubicBezTo>
                  <a:pt x="99" y="47"/>
                  <a:pt x="99" y="47"/>
                  <a:pt x="99" y="47"/>
                </a:cubicBezTo>
                <a:cubicBezTo>
                  <a:pt x="101" y="54"/>
                  <a:pt x="100" y="62"/>
                  <a:pt x="95" y="67"/>
                </a:cubicBezTo>
                <a:cubicBezTo>
                  <a:pt x="95" y="67"/>
                  <a:pt x="95" y="67"/>
                  <a:pt x="95" y="67"/>
                </a:cubicBezTo>
                <a:cubicBezTo>
                  <a:pt x="95" y="67"/>
                  <a:pt x="95" y="67"/>
                  <a:pt x="95" y="67"/>
                </a:cubicBezTo>
                <a:cubicBezTo>
                  <a:pt x="64" y="98"/>
                  <a:pt x="64" y="98"/>
                  <a:pt x="64" y="98"/>
                </a:cubicBezTo>
                <a:cubicBezTo>
                  <a:pt x="64" y="97"/>
                  <a:pt x="64" y="96"/>
                  <a:pt x="64" y="95"/>
                </a:cubicBezTo>
                <a:close/>
                <a:moveTo>
                  <a:pt x="59" y="81"/>
                </a:moveTo>
                <a:cubicBezTo>
                  <a:pt x="58" y="79"/>
                  <a:pt x="56" y="76"/>
                  <a:pt x="54" y="74"/>
                </a:cubicBezTo>
                <a:cubicBezTo>
                  <a:pt x="51" y="72"/>
                  <a:pt x="49" y="70"/>
                  <a:pt x="46" y="68"/>
                </a:cubicBezTo>
                <a:cubicBezTo>
                  <a:pt x="84" y="30"/>
                  <a:pt x="84" y="30"/>
                  <a:pt x="84" y="30"/>
                </a:cubicBezTo>
                <a:cubicBezTo>
                  <a:pt x="87" y="31"/>
                  <a:pt x="90" y="33"/>
                  <a:pt x="92" y="36"/>
                </a:cubicBezTo>
                <a:cubicBezTo>
                  <a:pt x="94" y="38"/>
                  <a:pt x="96" y="40"/>
                  <a:pt x="97" y="43"/>
                </a:cubicBezTo>
                <a:lnTo>
                  <a:pt x="59" y="81"/>
                </a:lnTo>
                <a:close/>
                <a:moveTo>
                  <a:pt x="42" y="66"/>
                </a:moveTo>
                <a:cubicBezTo>
                  <a:pt x="38" y="65"/>
                  <a:pt x="34" y="64"/>
                  <a:pt x="30" y="64"/>
                </a:cubicBezTo>
                <a:cubicBezTo>
                  <a:pt x="61" y="33"/>
                  <a:pt x="61" y="33"/>
                  <a:pt x="61" y="33"/>
                </a:cubicBezTo>
                <a:cubicBezTo>
                  <a:pt x="66" y="28"/>
                  <a:pt x="73" y="27"/>
                  <a:pt x="80" y="29"/>
                </a:cubicBezTo>
                <a:lnTo>
                  <a:pt x="42" y="66"/>
                </a:lnTo>
                <a:close/>
                <a:moveTo>
                  <a:pt x="17" y="119"/>
                </a:moveTo>
                <a:cubicBezTo>
                  <a:pt x="16" y="120"/>
                  <a:pt x="15" y="120"/>
                  <a:pt x="14" y="120"/>
                </a:cubicBezTo>
                <a:cubicBezTo>
                  <a:pt x="11" y="120"/>
                  <a:pt x="8" y="117"/>
                  <a:pt x="8" y="114"/>
                </a:cubicBezTo>
                <a:cubicBezTo>
                  <a:pt x="8" y="113"/>
                  <a:pt x="8" y="112"/>
                  <a:pt x="8" y="112"/>
                </a:cubicBezTo>
                <a:cubicBezTo>
                  <a:pt x="13" y="96"/>
                  <a:pt x="13" y="96"/>
                  <a:pt x="13" y="96"/>
                </a:cubicBezTo>
                <a:cubicBezTo>
                  <a:pt x="17" y="96"/>
                  <a:pt x="22" y="98"/>
                  <a:pt x="26" y="102"/>
                </a:cubicBezTo>
                <a:cubicBezTo>
                  <a:pt x="30" y="106"/>
                  <a:pt x="32" y="111"/>
                  <a:pt x="32" y="116"/>
                </a:cubicBezTo>
                <a:lnTo>
                  <a:pt x="17" y="119"/>
                </a:lnTo>
                <a:close/>
                <a:moveTo>
                  <a:pt x="35" y="115"/>
                </a:moveTo>
                <a:cubicBezTo>
                  <a:pt x="35" y="109"/>
                  <a:pt x="33" y="104"/>
                  <a:pt x="29" y="99"/>
                </a:cubicBezTo>
                <a:cubicBezTo>
                  <a:pt x="25" y="95"/>
                  <a:pt x="19" y="93"/>
                  <a:pt x="14" y="92"/>
                </a:cubicBezTo>
                <a:cubicBezTo>
                  <a:pt x="18" y="78"/>
                  <a:pt x="18" y="78"/>
                  <a:pt x="18" y="78"/>
                </a:cubicBezTo>
                <a:cubicBezTo>
                  <a:pt x="18" y="77"/>
                  <a:pt x="19" y="76"/>
                  <a:pt x="19" y="75"/>
                </a:cubicBezTo>
                <a:cubicBezTo>
                  <a:pt x="27" y="69"/>
                  <a:pt x="40" y="71"/>
                  <a:pt x="48" y="80"/>
                </a:cubicBezTo>
                <a:cubicBezTo>
                  <a:pt x="57" y="89"/>
                  <a:pt x="59" y="102"/>
                  <a:pt x="52" y="110"/>
                </a:cubicBezTo>
                <a:cubicBezTo>
                  <a:pt x="51" y="110"/>
                  <a:pt x="51" y="111"/>
                  <a:pt x="50" y="111"/>
                </a:cubicBezTo>
                <a:lnTo>
                  <a:pt x="35" y="115"/>
                </a:lnTo>
                <a:close/>
                <a:moveTo>
                  <a:pt x="115" y="47"/>
                </a:moveTo>
                <a:cubicBezTo>
                  <a:pt x="108" y="54"/>
                  <a:pt x="108" y="54"/>
                  <a:pt x="108" y="54"/>
                </a:cubicBezTo>
                <a:cubicBezTo>
                  <a:pt x="108" y="53"/>
                  <a:pt x="108" y="52"/>
                  <a:pt x="108" y="51"/>
                </a:cubicBezTo>
                <a:cubicBezTo>
                  <a:pt x="107" y="43"/>
                  <a:pt x="104" y="36"/>
                  <a:pt x="98" y="30"/>
                </a:cubicBezTo>
                <a:cubicBezTo>
                  <a:pt x="91" y="24"/>
                  <a:pt x="83" y="20"/>
                  <a:pt x="74" y="20"/>
                </a:cubicBezTo>
                <a:cubicBezTo>
                  <a:pt x="81" y="13"/>
                  <a:pt x="81" y="13"/>
                  <a:pt x="81" y="13"/>
                </a:cubicBezTo>
                <a:cubicBezTo>
                  <a:pt x="84" y="10"/>
                  <a:pt x="89" y="8"/>
                  <a:pt x="94" y="8"/>
                </a:cubicBezTo>
                <a:cubicBezTo>
                  <a:pt x="100" y="8"/>
                  <a:pt x="107" y="11"/>
                  <a:pt x="112" y="16"/>
                </a:cubicBezTo>
                <a:cubicBezTo>
                  <a:pt x="117" y="21"/>
                  <a:pt x="120" y="27"/>
                  <a:pt x="120" y="33"/>
                </a:cubicBezTo>
                <a:cubicBezTo>
                  <a:pt x="120" y="38"/>
                  <a:pt x="118" y="43"/>
                  <a:pt x="115" y="47"/>
                </a:cubicBezTo>
                <a:close/>
              </a:path>
            </a:pathLst>
          </a:custGeom>
          <a:solidFill>
            <a:sysClr val="window" lastClr="FFFFFF"/>
          </a:solidFill>
          <a:ln>
            <a:noFill/>
          </a:ln>
        </p:spPr>
        <p:txBody>
          <a:bodyPr vert="horz" wrap="square" lIns="68580" tIns="34290" rIns="68580" bIns="34290" numCol="1" anchor="t" anchorCtr="0" compatLnSpc="1">
            <a:prstTxWarp prst="textNoShape">
              <a:avLst/>
            </a:prstTxWarp>
          </a:bodyPr>
          <a:lstStyle/>
          <a:p>
            <a:pPr>
              <a:defRPr/>
            </a:pPr>
            <a:endParaRPr lang="id-ID" kern="0">
              <a:solidFill>
                <a:prstClr val="black"/>
              </a:solidFill>
              <a:latin typeface="Calibri" panose="020F0502020204030204"/>
              <a:ea typeface="等线" charset="0"/>
            </a:endParaRPr>
          </a:p>
        </p:txBody>
      </p:sp>
      <p:sp>
        <p:nvSpPr>
          <p:cNvPr id="87" name="Freeform 11"/>
          <p:cNvSpPr>
            <a:spLocks noChangeAspect="1" noEditPoints="1"/>
          </p:cNvSpPr>
          <p:nvPr/>
        </p:nvSpPr>
        <p:spPr bwMode="auto">
          <a:xfrm>
            <a:off x="1997505" y="1776359"/>
            <a:ext cx="359665" cy="360045"/>
          </a:xfrm>
          <a:custGeom>
            <a:avLst/>
            <a:gdLst>
              <a:gd name="T0" fmla="*/ 360 w 400"/>
              <a:gd name="T1" fmla="*/ 184 h 400"/>
              <a:gd name="T2" fmla="*/ 360 w 400"/>
              <a:gd name="T3" fmla="*/ 216 h 400"/>
              <a:gd name="T4" fmla="*/ 400 w 400"/>
              <a:gd name="T5" fmla="*/ 200 h 400"/>
              <a:gd name="T6" fmla="*/ 200 w 400"/>
              <a:gd name="T7" fmla="*/ 90 h 400"/>
              <a:gd name="T8" fmla="*/ 200 w 400"/>
              <a:gd name="T9" fmla="*/ 310 h 400"/>
              <a:gd name="T10" fmla="*/ 200 w 400"/>
              <a:gd name="T11" fmla="*/ 90 h 400"/>
              <a:gd name="T12" fmla="*/ 120 w 400"/>
              <a:gd name="T13" fmla="*/ 200 h 400"/>
              <a:gd name="T14" fmla="*/ 280 w 400"/>
              <a:gd name="T15" fmla="*/ 200 h 400"/>
              <a:gd name="T16" fmla="*/ 59 w 400"/>
              <a:gd name="T17" fmla="*/ 200 h 400"/>
              <a:gd name="T18" fmla="*/ 20 w 400"/>
              <a:gd name="T19" fmla="*/ 184 h 400"/>
              <a:gd name="T20" fmla="*/ 20 w 400"/>
              <a:gd name="T21" fmla="*/ 216 h 400"/>
              <a:gd name="T22" fmla="*/ 59 w 400"/>
              <a:gd name="T23" fmla="*/ 200 h 400"/>
              <a:gd name="T24" fmla="*/ 216 w 400"/>
              <a:gd name="T25" fmla="*/ 40 h 400"/>
              <a:gd name="T26" fmla="*/ 200 w 400"/>
              <a:gd name="T27" fmla="*/ 0 h 400"/>
              <a:gd name="T28" fmla="*/ 184 w 400"/>
              <a:gd name="T29" fmla="*/ 40 h 400"/>
              <a:gd name="T30" fmla="*/ 200 w 400"/>
              <a:gd name="T31" fmla="*/ 340 h 400"/>
              <a:gd name="T32" fmla="*/ 184 w 400"/>
              <a:gd name="T33" fmla="*/ 380 h 400"/>
              <a:gd name="T34" fmla="*/ 216 w 400"/>
              <a:gd name="T35" fmla="*/ 380 h 400"/>
              <a:gd name="T36" fmla="*/ 200 w 400"/>
              <a:gd name="T37" fmla="*/ 340 h 400"/>
              <a:gd name="T38" fmla="*/ 350 w 400"/>
              <a:gd name="T39" fmla="*/ 50 h 400"/>
              <a:gd name="T40" fmla="*/ 310 w 400"/>
              <a:gd name="T41" fmla="*/ 67 h 400"/>
              <a:gd name="T42" fmla="*/ 333 w 400"/>
              <a:gd name="T43" fmla="*/ 89 h 400"/>
              <a:gd name="T44" fmla="*/ 66 w 400"/>
              <a:gd name="T45" fmla="*/ 311 h 400"/>
              <a:gd name="T46" fmla="*/ 50 w 400"/>
              <a:gd name="T47" fmla="*/ 350 h 400"/>
              <a:gd name="T48" fmla="*/ 89 w 400"/>
              <a:gd name="T49" fmla="*/ 333 h 400"/>
              <a:gd name="T50" fmla="*/ 66 w 400"/>
              <a:gd name="T51" fmla="*/ 311 h 400"/>
              <a:gd name="T52" fmla="*/ 50 w 400"/>
              <a:gd name="T53" fmla="*/ 50 h 400"/>
              <a:gd name="T54" fmla="*/ 66 w 400"/>
              <a:gd name="T55" fmla="*/ 89 h 400"/>
              <a:gd name="T56" fmla="*/ 89 w 400"/>
              <a:gd name="T57" fmla="*/ 67 h 400"/>
              <a:gd name="T58" fmla="*/ 310 w 400"/>
              <a:gd name="T59" fmla="*/ 333 h 400"/>
              <a:gd name="T60" fmla="*/ 350 w 400"/>
              <a:gd name="T61" fmla="*/ 350 h 400"/>
              <a:gd name="T62" fmla="*/ 333 w 400"/>
              <a:gd name="T63" fmla="*/ 311 h 400"/>
              <a:gd name="T64" fmla="*/ 310 w 400"/>
              <a:gd name="T65" fmla="*/ 333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0" h="400">
                <a:moveTo>
                  <a:pt x="380" y="184"/>
                </a:moveTo>
                <a:cubicBezTo>
                  <a:pt x="376" y="184"/>
                  <a:pt x="364" y="184"/>
                  <a:pt x="360" y="184"/>
                </a:cubicBezTo>
                <a:cubicBezTo>
                  <a:pt x="349" y="184"/>
                  <a:pt x="340" y="191"/>
                  <a:pt x="340" y="200"/>
                </a:cubicBezTo>
                <a:cubicBezTo>
                  <a:pt x="340" y="209"/>
                  <a:pt x="349" y="216"/>
                  <a:pt x="360" y="216"/>
                </a:cubicBezTo>
                <a:cubicBezTo>
                  <a:pt x="364" y="216"/>
                  <a:pt x="376" y="216"/>
                  <a:pt x="380" y="216"/>
                </a:cubicBezTo>
                <a:cubicBezTo>
                  <a:pt x="391" y="216"/>
                  <a:pt x="400" y="209"/>
                  <a:pt x="400" y="200"/>
                </a:cubicBezTo>
                <a:cubicBezTo>
                  <a:pt x="400" y="191"/>
                  <a:pt x="391" y="184"/>
                  <a:pt x="380" y="184"/>
                </a:cubicBezTo>
                <a:close/>
                <a:moveTo>
                  <a:pt x="200" y="90"/>
                </a:moveTo>
                <a:cubicBezTo>
                  <a:pt x="139" y="90"/>
                  <a:pt x="90" y="139"/>
                  <a:pt x="90" y="200"/>
                </a:cubicBezTo>
                <a:cubicBezTo>
                  <a:pt x="90" y="261"/>
                  <a:pt x="139" y="310"/>
                  <a:pt x="200" y="310"/>
                </a:cubicBezTo>
                <a:cubicBezTo>
                  <a:pt x="261" y="310"/>
                  <a:pt x="310" y="261"/>
                  <a:pt x="310" y="200"/>
                </a:cubicBezTo>
                <a:cubicBezTo>
                  <a:pt x="310" y="139"/>
                  <a:pt x="261" y="90"/>
                  <a:pt x="200" y="90"/>
                </a:cubicBezTo>
                <a:close/>
                <a:moveTo>
                  <a:pt x="200" y="280"/>
                </a:moveTo>
                <a:cubicBezTo>
                  <a:pt x="156" y="280"/>
                  <a:pt x="120" y="244"/>
                  <a:pt x="120" y="200"/>
                </a:cubicBezTo>
                <a:cubicBezTo>
                  <a:pt x="120" y="156"/>
                  <a:pt x="156" y="120"/>
                  <a:pt x="200" y="120"/>
                </a:cubicBezTo>
                <a:cubicBezTo>
                  <a:pt x="244" y="120"/>
                  <a:pt x="280" y="156"/>
                  <a:pt x="280" y="200"/>
                </a:cubicBezTo>
                <a:cubicBezTo>
                  <a:pt x="280" y="244"/>
                  <a:pt x="244" y="280"/>
                  <a:pt x="200" y="280"/>
                </a:cubicBezTo>
                <a:close/>
                <a:moveTo>
                  <a:pt x="59" y="200"/>
                </a:moveTo>
                <a:cubicBezTo>
                  <a:pt x="59" y="191"/>
                  <a:pt x="51" y="184"/>
                  <a:pt x="40" y="184"/>
                </a:cubicBezTo>
                <a:cubicBezTo>
                  <a:pt x="36" y="184"/>
                  <a:pt x="23" y="184"/>
                  <a:pt x="20" y="184"/>
                </a:cubicBezTo>
                <a:cubicBezTo>
                  <a:pt x="9" y="184"/>
                  <a:pt x="0" y="191"/>
                  <a:pt x="0" y="200"/>
                </a:cubicBezTo>
                <a:cubicBezTo>
                  <a:pt x="0" y="209"/>
                  <a:pt x="9" y="216"/>
                  <a:pt x="20" y="216"/>
                </a:cubicBezTo>
                <a:cubicBezTo>
                  <a:pt x="23" y="216"/>
                  <a:pt x="36" y="216"/>
                  <a:pt x="40" y="216"/>
                </a:cubicBezTo>
                <a:cubicBezTo>
                  <a:pt x="51" y="216"/>
                  <a:pt x="59" y="209"/>
                  <a:pt x="59" y="200"/>
                </a:cubicBezTo>
                <a:close/>
                <a:moveTo>
                  <a:pt x="200" y="60"/>
                </a:moveTo>
                <a:cubicBezTo>
                  <a:pt x="209" y="60"/>
                  <a:pt x="216" y="51"/>
                  <a:pt x="216" y="40"/>
                </a:cubicBezTo>
                <a:cubicBezTo>
                  <a:pt x="216" y="36"/>
                  <a:pt x="216" y="24"/>
                  <a:pt x="216" y="20"/>
                </a:cubicBezTo>
                <a:cubicBezTo>
                  <a:pt x="216" y="9"/>
                  <a:pt x="209" y="0"/>
                  <a:pt x="200" y="0"/>
                </a:cubicBezTo>
                <a:cubicBezTo>
                  <a:pt x="191" y="0"/>
                  <a:pt x="184" y="9"/>
                  <a:pt x="184" y="20"/>
                </a:cubicBezTo>
                <a:cubicBezTo>
                  <a:pt x="184" y="24"/>
                  <a:pt x="184" y="36"/>
                  <a:pt x="184" y="40"/>
                </a:cubicBezTo>
                <a:cubicBezTo>
                  <a:pt x="184" y="51"/>
                  <a:pt x="191" y="60"/>
                  <a:pt x="200" y="60"/>
                </a:cubicBezTo>
                <a:close/>
                <a:moveTo>
                  <a:pt x="200" y="340"/>
                </a:moveTo>
                <a:cubicBezTo>
                  <a:pt x="191" y="340"/>
                  <a:pt x="184" y="349"/>
                  <a:pt x="184" y="360"/>
                </a:cubicBezTo>
                <a:cubicBezTo>
                  <a:pt x="184" y="364"/>
                  <a:pt x="184" y="376"/>
                  <a:pt x="184" y="380"/>
                </a:cubicBezTo>
                <a:cubicBezTo>
                  <a:pt x="184" y="391"/>
                  <a:pt x="191" y="400"/>
                  <a:pt x="200" y="400"/>
                </a:cubicBezTo>
                <a:cubicBezTo>
                  <a:pt x="209" y="400"/>
                  <a:pt x="216" y="391"/>
                  <a:pt x="216" y="380"/>
                </a:cubicBezTo>
                <a:cubicBezTo>
                  <a:pt x="216" y="376"/>
                  <a:pt x="216" y="364"/>
                  <a:pt x="216" y="360"/>
                </a:cubicBezTo>
                <a:cubicBezTo>
                  <a:pt x="216" y="349"/>
                  <a:pt x="209" y="340"/>
                  <a:pt x="200" y="340"/>
                </a:cubicBezTo>
                <a:close/>
                <a:moveTo>
                  <a:pt x="347" y="75"/>
                </a:moveTo>
                <a:cubicBezTo>
                  <a:pt x="355" y="67"/>
                  <a:pt x="356" y="56"/>
                  <a:pt x="350" y="50"/>
                </a:cubicBezTo>
                <a:cubicBezTo>
                  <a:pt x="344" y="44"/>
                  <a:pt x="332" y="45"/>
                  <a:pt x="324" y="53"/>
                </a:cubicBezTo>
                <a:cubicBezTo>
                  <a:pt x="322" y="55"/>
                  <a:pt x="313" y="64"/>
                  <a:pt x="310" y="67"/>
                </a:cubicBezTo>
                <a:cubicBezTo>
                  <a:pt x="303" y="74"/>
                  <a:pt x="301" y="86"/>
                  <a:pt x="308" y="92"/>
                </a:cubicBezTo>
                <a:cubicBezTo>
                  <a:pt x="314" y="98"/>
                  <a:pt x="325" y="97"/>
                  <a:pt x="333" y="89"/>
                </a:cubicBezTo>
                <a:cubicBezTo>
                  <a:pt x="335" y="87"/>
                  <a:pt x="345" y="77"/>
                  <a:pt x="347" y="75"/>
                </a:cubicBezTo>
                <a:close/>
                <a:moveTo>
                  <a:pt x="66" y="311"/>
                </a:moveTo>
                <a:cubicBezTo>
                  <a:pt x="64" y="313"/>
                  <a:pt x="55" y="322"/>
                  <a:pt x="52" y="325"/>
                </a:cubicBezTo>
                <a:cubicBezTo>
                  <a:pt x="45" y="332"/>
                  <a:pt x="43" y="344"/>
                  <a:pt x="50" y="350"/>
                </a:cubicBezTo>
                <a:cubicBezTo>
                  <a:pt x="56" y="356"/>
                  <a:pt x="67" y="355"/>
                  <a:pt x="75" y="347"/>
                </a:cubicBezTo>
                <a:cubicBezTo>
                  <a:pt x="77" y="345"/>
                  <a:pt x="87" y="335"/>
                  <a:pt x="89" y="333"/>
                </a:cubicBezTo>
                <a:cubicBezTo>
                  <a:pt x="97" y="325"/>
                  <a:pt x="98" y="314"/>
                  <a:pt x="92" y="308"/>
                </a:cubicBezTo>
                <a:cubicBezTo>
                  <a:pt x="86" y="302"/>
                  <a:pt x="74" y="303"/>
                  <a:pt x="66" y="311"/>
                </a:cubicBezTo>
                <a:close/>
                <a:moveTo>
                  <a:pt x="75" y="53"/>
                </a:moveTo>
                <a:cubicBezTo>
                  <a:pt x="67" y="45"/>
                  <a:pt x="56" y="44"/>
                  <a:pt x="50" y="50"/>
                </a:cubicBezTo>
                <a:cubicBezTo>
                  <a:pt x="43" y="56"/>
                  <a:pt x="45" y="67"/>
                  <a:pt x="52" y="75"/>
                </a:cubicBezTo>
                <a:cubicBezTo>
                  <a:pt x="55" y="77"/>
                  <a:pt x="64" y="87"/>
                  <a:pt x="66" y="89"/>
                </a:cubicBezTo>
                <a:cubicBezTo>
                  <a:pt x="74" y="97"/>
                  <a:pt x="86" y="98"/>
                  <a:pt x="92" y="92"/>
                </a:cubicBezTo>
                <a:cubicBezTo>
                  <a:pt x="98" y="86"/>
                  <a:pt x="97" y="74"/>
                  <a:pt x="89" y="67"/>
                </a:cubicBezTo>
                <a:cubicBezTo>
                  <a:pt x="87" y="64"/>
                  <a:pt x="77" y="55"/>
                  <a:pt x="75" y="53"/>
                </a:cubicBezTo>
                <a:close/>
                <a:moveTo>
                  <a:pt x="310" y="333"/>
                </a:moveTo>
                <a:cubicBezTo>
                  <a:pt x="313" y="335"/>
                  <a:pt x="322" y="345"/>
                  <a:pt x="324" y="347"/>
                </a:cubicBezTo>
                <a:cubicBezTo>
                  <a:pt x="332" y="355"/>
                  <a:pt x="344" y="356"/>
                  <a:pt x="350" y="350"/>
                </a:cubicBezTo>
                <a:cubicBezTo>
                  <a:pt x="356" y="344"/>
                  <a:pt x="355" y="332"/>
                  <a:pt x="347" y="325"/>
                </a:cubicBezTo>
                <a:cubicBezTo>
                  <a:pt x="345" y="322"/>
                  <a:pt x="335" y="313"/>
                  <a:pt x="333" y="311"/>
                </a:cubicBezTo>
                <a:cubicBezTo>
                  <a:pt x="325" y="303"/>
                  <a:pt x="314" y="302"/>
                  <a:pt x="308" y="308"/>
                </a:cubicBezTo>
                <a:cubicBezTo>
                  <a:pt x="301" y="314"/>
                  <a:pt x="303" y="325"/>
                  <a:pt x="310" y="333"/>
                </a:cubicBezTo>
                <a:close/>
              </a:path>
            </a:pathLst>
          </a:custGeom>
          <a:solidFill>
            <a:sysClr val="window" lastClr="FFFFFF"/>
          </a:solidFill>
          <a:ln>
            <a:noFill/>
          </a:ln>
        </p:spPr>
        <p:txBody>
          <a:bodyPr vert="horz" wrap="square" lIns="68580" tIns="34290" rIns="68580" bIns="34290" numCol="1" anchor="t" anchorCtr="0" compatLnSpc="1">
            <a:prstTxWarp prst="textNoShape">
              <a:avLst/>
            </a:prstTxWarp>
          </a:bodyPr>
          <a:lstStyle/>
          <a:p>
            <a:pPr>
              <a:defRPr/>
            </a:pPr>
            <a:endParaRPr lang="en-US" kern="0" dirty="0">
              <a:solidFill>
                <a:prstClr val="black"/>
              </a:solidFill>
              <a:latin typeface="Calibri" panose="020F0502020204030204"/>
              <a:ea typeface="等线" charset="0"/>
            </a:endParaRPr>
          </a:p>
        </p:txBody>
      </p:sp>
      <p:grpSp>
        <p:nvGrpSpPr>
          <p:cNvPr id="88" name="Group 21"/>
          <p:cNvGrpSpPr/>
          <p:nvPr/>
        </p:nvGrpSpPr>
        <p:grpSpPr>
          <a:xfrm>
            <a:off x="2014761" y="3738001"/>
            <a:ext cx="338606" cy="332156"/>
            <a:chOff x="6786562" y="796925"/>
            <a:chExt cx="500063" cy="490538"/>
          </a:xfrm>
          <a:solidFill>
            <a:sysClr val="window" lastClr="FFFFFF"/>
          </a:solidFill>
        </p:grpSpPr>
        <p:sp>
          <p:nvSpPr>
            <p:cNvPr id="89" name="Freeform 27"/>
            <p:cNvSpPr>
              <a:spLocks noEditPoints="1"/>
            </p:cNvSpPr>
            <p:nvPr/>
          </p:nvSpPr>
          <p:spPr bwMode="auto">
            <a:xfrm>
              <a:off x="6786562" y="796925"/>
              <a:ext cx="500063" cy="490538"/>
            </a:xfrm>
            <a:custGeom>
              <a:avLst/>
              <a:gdLst>
                <a:gd name="T0" fmla="*/ 127 w 130"/>
                <a:gd name="T1" fmla="*/ 42 h 128"/>
                <a:gd name="T2" fmla="*/ 87 w 130"/>
                <a:gd name="T3" fmla="*/ 2 h 128"/>
                <a:gd name="T4" fmla="*/ 79 w 130"/>
                <a:gd name="T5" fmla="*/ 0 h 128"/>
                <a:gd name="T6" fmla="*/ 75 w 130"/>
                <a:gd name="T7" fmla="*/ 2 h 128"/>
                <a:gd name="T8" fmla="*/ 73 w 130"/>
                <a:gd name="T9" fmla="*/ 6 h 128"/>
                <a:gd name="T10" fmla="*/ 64 w 130"/>
                <a:gd name="T11" fmla="*/ 21 h 128"/>
                <a:gd name="T12" fmla="*/ 41 w 130"/>
                <a:gd name="T13" fmla="*/ 37 h 128"/>
                <a:gd name="T14" fmla="*/ 15 w 130"/>
                <a:gd name="T15" fmla="*/ 55 h 128"/>
                <a:gd name="T16" fmla="*/ 1 w 130"/>
                <a:gd name="T17" fmla="*/ 78 h 128"/>
                <a:gd name="T18" fmla="*/ 3 w 130"/>
                <a:gd name="T19" fmla="*/ 86 h 128"/>
                <a:gd name="T20" fmla="*/ 43 w 130"/>
                <a:gd name="T21" fmla="*/ 126 h 128"/>
                <a:gd name="T22" fmla="*/ 51 w 130"/>
                <a:gd name="T23" fmla="*/ 128 h 128"/>
                <a:gd name="T24" fmla="*/ 55 w 130"/>
                <a:gd name="T25" fmla="*/ 126 h 128"/>
                <a:gd name="T26" fmla="*/ 57 w 130"/>
                <a:gd name="T27" fmla="*/ 122 h 128"/>
                <a:gd name="T28" fmla="*/ 66 w 130"/>
                <a:gd name="T29" fmla="*/ 107 h 128"/>
                <a:gd name="T30" fmla="*/ 89 w 130"/>
                <a:gd name="T31" fmla="*/ 91 h 128"/>
                <a:gd name="T32" fmla="*/ 115 w 130"/>
                <a:gd name="T33" fmla="*/ 73 h 128"/>
                <a:gd name="T34" fmla="*/ 129 w 130"/>
                <a:gd name="T35" fmla="*/ 50 h 128"/>
                <a:gd name="T36" fmla="*/ 127 w 130"/>
                <a:gd name="T37" fmla="*/ 42 h 128"/>
                <a:gd name="T38" fmla="*/ 49 w 130"/>
                <a:gd name="T39" fmla="*/ 120 h 128"/>
                <a:gd name="T40" fmla="*/ 9 w 130"/>
                <a:gd name="T41" fmla="*/ 80 h 128"/>
                <a:gd name="T42" fmla="*/ 81 w 130"/>
                <a:gd name="T43" fmla="*/ 8 h 128"/>
                <a:gd name="T44" fmla="*/ 121 w 130"/>
                <a:gd name="T45" fmla="*/ 48 h 128"/>
                <a:gd name="T46" fmla="*/ 49 w 130"/>
                <a:gd name="T47"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0" h="128">
                  <a:moveTo>
                    <a:pt x="127" y="42"/>
                  </a:moveTo>
                  <a:cubicBezTo>
                    <a:pt x="87" y="2"/>
                    <a:pt x="87" y="2"/>
                    <a:pt x="87" y="2"/>
                  </a:cubicBezTo>
                  <a:cubicBezTo>
                    <a:pt x="85" y="0"/>
                    <a:pt x="82" y="0"/>
                    <a:pt x="79" y="0"/>
                  </a:cubicBezTo>
                  <a:cubicBezTo>
                    <a:pt x="78" y="1"/>
                    <a:pt x="76" y="1"/>
                    <a:pt x="75" y="2"/>
                  </a:cubicBezTo>
                  <a:cubicBezTo>
                    <a:pt x="74" y="3"/>
                    <a:pt x="74" y="4"/>
                    <a:pt x="73" y="6"/>
                  </a:cubicBezTo>
                  <a:cubicBezTo>
                    <a:pt x="72" y="12"/>
                    <a:pt x="68" y="17"/>
                    <a:pt x="64" y="21"/>
                  </a:cubicBezTo>
                  <a:cubicBezTo>
                    <a:pt x="58" y="27"/>
                    <a:pt x="50" y="32"/>
                    <a:pt x="41" y="37"/>
                  </a:cubicBezTo>
                  <a:cubicBezTo>
                    <a:pt x="32" y="42"/>
                    <a:pt x="23" y="48"/>
                    <a:pt x="15" y="55"/>
                  </a:cubicBezTo>
                  <a:cubicBezTo>
                    <a:pt x="8" y="62"/>
                    <a:pt x="4" y="69"/>
                    <a:pt x="1" y="78"/>
                  </a:cubicBezTo>
                  <a:cubicBezTo>
                    <a:pt x="0" y="80"/>
                    <a:pt x="1" y="84"/>
                    <a:pt x="3" y="86"/>
                  </a:cubicBezTo>
                  <a:cubicBezTo>
                    <a:pt x="43" y="126"/>
                    <a:pt x="43" y="126"/>
                    <a:pt x="43" y="126"/>
                  </a:cubicBezTo>
                  <a:cubicBezTo>
                    <a:pt x="45" y="128"/>
                    <a:pt x="48" y="128"/>
                    <a:pt x="51" y="128"/>
                  </a:cubicBezTo>
                  <a:cubicBezTo>
                    <a:pt x="52" y="127"/>
                    <a:pt x="54" y="127"/>
                    <a:pt x="55" y="126"/>
                  </a:cubicBezTo>
                  <a:cubicBezTo>
                    <a:pt x="56" y="125"/>
                    <a:pt x="56" y="124"/>
                    <a:pt x="57" y="122"/>
                  </a:cubicBezTo>
                  <a:cubicBezTo>
                    <a:pt x="58" y="116"/>
                    <a:pt x="62" y="111"/>
                    <a:pt x="66" y="107"/>
                  </a:cubicBezTo>
                  <a:cubicBezTo>
                    <a:pt x="72" y="101"/>
                    <a:pt x="80" y="96"/>
                    <a:pt x="89" y="91"/>
                  </a:cubicBezTo>
                  <a:cubicBezTo>
                    <a:pt x="98" y="86"/>
                    <a:pt x="107" y="80"/>
                    <a:pt x="115" y="73"/>
                  </a:cubicBezTo>
                  <a:cubicBezTo>
                    <a:pt x="122" y="66"/>
                    <a:pt x="126" y="59"/>
                    <a:pt x="129" y="50"/>
                  </a:cubicBezTo>
                  <a:cubicBezTo>
                    <a:pt x="130" y="48"/>
                    <a:pt x="129" y="44"/>
                    <a:pt x="127" y="42"/>
                  </a:cubicBezTo>
                  <a:close/>
                  <a:moveTo>
                    <a:pt x="49" y="120"/>
                  </a:moveTo>
                  <a:cubicBezTo>
                    <a:pt x="36" y="107"/>
                    <a:pt x="22" y="93"/>
                    <a:pt x="9" y="80"/>
                  </a:cubicBezTo>
                  <a:cubicBezTo>
                    <a:pt x="20" y="43"/>
                    <a:pt x="70" y="45"/>
                    <a:pt x="81" y="8"/>
                  </a:cubicBezTo>
                  <a:cubicBezTo>
                    <a:pt x="94" y="21"/>
                    <a:pt x="108" y="35"/>
                    <a:pt x="121" y="48"/>
                  </a:cubicBezTo>
                  <a:cubicBezTo>
                    <a:pt x="110" y="85"/>
                    <a:pt x="60" y="83"/>
                    <a:pt x="49" y="1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defRPr/>
              </a:pPr>
              <a:endParaRPr lang="id-ID" kern="0">
                <a:solidFill>
                  <a:prstClr val="black"/>
                </a:solidFill>
                <a:latin typeface="Calibri" panose="020F0502020204030204"/>
                <a:ea typeface="等线" charset="0"/>
              </a:endParaRPr>
            </a:p>
          </p:txBody>
        </p:sp>
        <p:sp>
          <p:nvSpPr>
            <p:cNvPr id="90" name="Freeform 28"/>
            <p:cNvSpPr>
              <a:spLocks noEditPoints="1"/>
            </p:cNvSpPr>
            <p:nvPr/>
          </p:nvSpPr>
          <p:spPr bwMode="auto">
            <a:xfrm>
              <a:off x="6967538" y="969963"/>
              <a:ext cx="134938" cy="138113"/>
            </a:xfrm>
            <a:custGeom>
              <a:avLst/>
              <a:gdLst>
                <a:gd name="T0" fmla="*/ 28 w 35"/>
                <a:gd name="T1" fmla="*/ 12 h 36"/>
                <a:gd name="T2" fmla="*/ 20 w 35"/>
                <a:gd name="T3" fmla="*/ 13 h 36"/>
                <a:gd name="T4" fmla="*/ 10 w 35"/>
                <a:gd name="T5" fmla="*/ 7 h 36"/>
                <a:gd name="T6" fmla="*/ 15 w 35"/>
                <a:gd name="T7" fmla="*/ 6 h 36"/>
                <a:gd name="T8" fmla="*/ 19 w 35"/>
                <a:gd name="T9" fmla="*/ 6 h 36"/>
                <a:gd name="T10" fmla="*/ 20 w 35"/>
                <a:gd name="T11" fmla="*/ 2 h 36"/>
                <a:gd name="T12" fmla="*/ 13 w 35"/>
                <a:gd name="T13" fmla="*/ 1 h 36"/>
                <a:gd name="T14" fmla="*/ 6 w 35"/>
                <a:gd name="T15" fmla="*/ 4 h 36"/>
                <a:gd name="T16" fmla="*/ 5 w 35"/>
                <a:gd name="T17" fmla="*/ 3 h 36"/>
                <a:gd name="T18" fmla="*/ 3 w 35"/>
                <a:gd name="T19" fmla="*/ 5 h 36"/>
                <a:gd name="T20" fmla="*/ 4 w 35"/>
                <a:gd name="T21" fmla="*/ 6 h 36"/>
                <a:gd name="T22" fmla="*/ 1 w 35"/>
                <a:gd name="T23" fmla="*/ 15 h 36"/>
                <a:gd name="T24" fmla="*/ 3 w 35"/>
                <a:gd name="T25" fmla="*/ 22 h 36"/>
                <a:gd name="T26" fmla="*/ 18 w 35"/>
                <a:gd name="T27" fmla="*/ 21 h 36"/>
                <a:gd name="T28" fmla="*/ 23 w 35"/>
                <a:gd name="T29" fmla="*/ 31 h 36"/>
                <a:gd name="T30" fmla="*/ 19 w 35"/>
                <a:gd name="T31" fmla="*/ 30 h 36"/>
                <a:gd name="T32" fmla="*/ 16 w 35"/>
                <a:gd name="T33" fmla="*/ 28 h 36"/>
                <a:gd name="T34" fmla="*/ 13 w 35"/>
                <a:gd name="T35" fmla="*/ 31 h 36"/>
                <a:gd name="T36" fmla="*/ 17 w 35"/>
                <a:gd name="T37" fmla="*/ 35 h 36"/>
                <a:gd name="T38" fmla="*/ 25 w 35"/>
                <a:gd name="T39" fmla="*/ 36 h 36"/>
                <a:gd name="T40" fmla="*/ 31 w 35"/>
                <a:gd name="T41" fmla="*/ 35 h 36"/>
                <a:gd name="T42" fmla="*/ 33 w 35"/>
                <a:gd name="T43" fmla="*/ 34 h 36"/>
                <a:gd name="T44" fmla="*/ 33 w 35"/>
                <a:gd name="T45" fmla="*/ 32 h 36"/>
                <a:gd name="T46" fmla="*/ 34 w 35"/>
                <a:gd name="T47" fmla="*/ 26 h 36"/>
                <a:gd name="T48" fmla="*/ 35 w 35"/>
                <a:gd name="T49" fmla="*/ 18 h 36"/>
                <a:gd name="T50" fmla="*/ 10 w 35"/>
                <a:gd name="T51" fmla="*/ 17 h 36"/>
                <a:gd name="T52" fmla="*/ 6 w 35"/>
                <a:gd name="T53" fmla="*/ 15 h 36"/>
                <a:gd name="T54" fmla="*/ 7 w 35"/>
                <a:gd name="T55" fmla="*/ 11 h 36"/>
                <a:gd name="T56" fmla="*/ 14 w 35"/>
                <a:gd name="T57" fmla="*/ 16 h 36"/>
                <a:gd name="T58" fmla="*/ 29 w 35"/>
                <a:gd name="T59" fmla="*/ 25 h 36"/>
                <a:gd name="T60" fmla="*/ 21 w 35"/>
                <a:gd name="T61" fmla="*/ 20 h 36"/>
                <a:gd name="T62" fmla="*/ 25 w 35"/>
                <a:gd name="T63" fmla="*/ 18 h 36"/>
                <a:gd name="T64" fmla="*/ 28 w 35"/>
                <a:gd name="T65" fmla="*/ 20 h 36"/>
                <a:gd name="T66" fmla="*/ 29 w 35"/>
                <a:gd name="T67" fmla="*/ 2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36">
                  <a:moveTo>
                    <a:pt x="32" y="15"/>
                  </a:moveTo>
                  <a:cubicBezTo>
                    <a:pt x="31" y="14"/>
                    <a:pt x="30" y="13"/>
                    <a:pt x="28" y="12"/>
                  </a:cubicBezTo>
                  <a:cubicBezTo>
                    <a:pt x="27" y="12"/>
                    <a:pt x="26" y="12"/>
                    <a:pt x="24" y="12"/>
                  </a:cubicBezTo>
                  <a:cubicBezTo>
                    <a:pt x="23" y="12"/>
                    <a:pt x="22" y="12"/>
                    <a:pt x="20" y="13"/>
                  </a:cubicBezTo>
                  <a:cubicBezTo>
                    <a:pt x="19" y="13"/>
                    <a:pt x="18" y="14"/>
                    <a:pt x="16" y="15"/>
                  </a:cubicBezTo>
                  <a:cubicBezTo>
                    <a:pt x="14" y="12"/>
                    <a:pt x="12" y="10"/>
                    <a:pt x="10" y="7"/>
                  </a:cubicBezTo>
                  <a:cubicBezTo>
                    <a:pt x="11" y="7"/>
                    <a:pt x="12" y="6"/>
                    <a:pt x="13" y="6"/>
                  </a:cubicBezTo>
                  <a:cubicBezTo>
                    <a:pt x="14" y="6"/>
                    <a:pt x="14" y="6"/>
                    <a:pt x="15" y="6"/>
                  </a:cubicBezTo>
                  <a:cubicBezTo>
                    <a:pt x="16" y="7"/>
                    <a:pt x="17" y="7"/>
                    <a:pt x="18" y="7"/>
                  </a:cubicBezTo>
                  <a:cubicBezTo>
                    <a:pt x="18" y="7"/>
                    <a:pt x="19" y="7"/>
                    <a:pt x="19" y="6"/>
                  </a:cubicBezTo>
                  <a:cubicBezTo>
                    <a:pt x="20" y="6"/>
                    <a:pt x="20" y="5"/>
                    <a:pt x="20" y="5"/>
                  </a:cubicBezTo>
                  <a:cubicBezTo>
                    <a:pt x="20" y="4"/>
                    <a:pt x="20" y="3"/>
                    <a:pt x="20" y="2"/>
                  </a:cubicBezTo>
                  <a:cubicBezTo>
                    <a:pt x="19" y="1"/>
                    <a:pt x="18" y="1"/>
                    <a:pt x="16" y="0"/>
                  </a:cubicBezTo>
                  <a:cubicBezTo>
                    <a:pt x="15" y="0"/>
                    <a:pt x="14" y="0"/>
                    <a:pt x="13" y="1"/>
                  </a:cubicBezTo>
                  <a:cubicBezTo>
                    <a:pt x="11" y="1"/>
                    <a:pt x="10" y="1"/>
                    <a:pt x="9" y="2"/>
                  </a:cubicBezTo>
                  <a:cubicBezTo>
                    <a:pt x="8" y="3"/>
                    <a:pt x="7" y="3"/>
                    <a:pt x="6" y="4"/>
                  </a:cubicBezTo>
                  <a:cubicBezTo>
                    <a:pt x="6" y="4"/>
                    <a:pt x="6" y="3"/>
                    <a:pt x="6" y="3"/>
                  </a:cubicBezTo>
                  <a:cubicBezTo>
                    <a:pt x="5" y="3"/>
                    <a:pt x="5" y="3"/>
                    <a:pt x="5" y="3"/>
                  </a:cubicBezTo>
                  <a:cubicBezTo>
                    <a:pt x="4" y="3"/>
                    <a:pt x="4" y="3"/>
                    <a:pt x="3" y="3"/>
                  </a:cubicBezTo>
                  <a:cubicBezTo>
                    <a:pt x="3" y="4"/>
                    <a:pt x="3" y="4"/>
                    <a:pt x="3" y="5"/>
                  </a:cubicBezTo>
                  <a:cubicBezTo>
                    <a:pt x="3" y="5"/>
                    <a:pt x="3" y="5"/>
                    <a:pt x="4" y="6"/>
                  </a:cubicBezTo>
                  <a:cubicBezTo>
                    <a:pt x="4" y="6"/>
                    <a:pt x="4" y="6"/>
                    <a:pt x="4" y="6"/>
                  </a:cubicBezTo>
                  <a:cubicBezTo>
                    <a:pt x="3" y="7"/>
                    <a:pt x="2" y="9"/>
                    <a:pt x="2" y="10"/>
                  </a:cubicBezTo>
                  <a:cubicBezTo>
                    <a:pt x="1" y="12"/>
                    <a:pt x="1" y="13"/>
                    <a:pt x="1" y="15"/>
                  </a:cubicBezTo>
                  <a:cubicBezTo>
                    <a:pt x="0" y="16"/>
                    <a:pt x="1" y="17"/>
                    <a:pt x="1" y="18"/>
                  </a:cubicBezTo>
                  <a:cubicBezTo>
                    <a:pt x="1" y="20"/>
                    <a:pt x="2" y="21"/>
                    <a:pt x="3" y="22"/>
                  </a:cubicBezTo>
                  <a:cubicBezTo>
                    <a:pt x="5" y="23"/>
                    <a:pt x="8" y="24"/>
                    <a:pt x="10" y="24"/>
                  </a:cubicBezTo>
                  <a:cubicBezTo>
                    <a:pt x="13" y="23"/>
                    <a:pt x="15" y="23"/>
                    <a:pt x="18" y="21"/>
                  </a:cubicBezTo>
                  <a:cubicBezTo>
                    <a:pt x="21" y="24"/>
                    <a:pt x="23" y="27"/>
                    <a:pt x="25" y="29"/>
                  </a:cubicBezTo>
                  <a:cubicBezTo>
                    <a:pt x="24" y="30"/>
                    <a:pt x="24" y="30"/>
                    <a:pt x="23" y="31"/>
                  </a:cubicBezTo>
                  <a:cubicBezTo>
                    <a:pt x="22" y="31"/>
                    <a:pt x="21" y="31"/>
                    <a:pt x="21" y="31"/>
                  </a:cubicBezTo>
                  <a:cubicBezTo>
                    <a:pt x="20" y="30"/>
                    <a:pt x="20" y="30"/>
                    <a:pt x="19" y="30"/>
                  </a:cubicBezTo>
                  <a:cubicBezTo>
                    <a:pt x="18" y="29"/>
                    <a:pt x="18" y="29"/>
                    <a:pt x="17" y="29"/>
                  </a:cubicBezTo>
                  <a:cubicBezTo>
                    <a:pt x="17" y="28"/>
                    <a:pt x="16" y="28"/>
                    <a:pt x="16" y="28"/>
                  </a:cubicBezTo>
                  <a:cubicBezTo>
                    <a:pt x="15" y="28"/>
                    <a:pt x="15" y="29"/>
                    <a:pt x="14" y="29"/>
                  </a:cubicBezTo>
                  <a:cubicBezTo>
                    <a:pt x="13" y="30"/>
                    <a:pt x="13" y="30"/>
                    <a:pt x="13" y="31"/>
                  </a:cubicBezTo>
                  <a:cubicBezTo>
                    <a:pt x="13" y="32"/>
                    <a:pt x="13" y="33"/>
                    <a:pt x="14" y="33"/>
                  </a:cubicBezTo>
                  <a:cubicBezTo>
                    <a:pt x="15" y="34"/>
                    <a:pt x="16" y="35"/>
                    <a:pt x="17" y="35"/>
                  </a:cubicBezTo>
                  <a:cubicBezTo>
                    <a:pt x="18" y="36"/>
                    <a:pt x="19" y="36"/>
                    <a:pt x="20" y="36"/>
                  </a:cubicBezTo>
                  <a:cubicBezTo>
                    <a:pt x="22" y="36"/>
                    <a:pt x="23" y="36"/>
                    <a:pt x="25" y="36"/>
                  </a:cubicBezTo>
                  <a:cubicBezTo>
                    <a:pt x="26" y="35"/>
                    <a:pt x="27" y="34"/>
                    <a:pt x="29" y="33"/>
                  </a:cubicBezTo>
                  <a:cubicBezTo>
                    <a:pt x="30" y="33"/>
                    <a:pt x="30" y="34"/>
                    <a:pt x="31" y="35"/>
                  </a:cubicBezTo>
                  <a:cubicBezTo>
                    <a:pt x="31" y="35"/>
                    <a:pt x="32" y="35"/>
                    <a:pt x="32" y="35"/>
                  </a:cubicBezTo>
                  <a:cubicBezTo>
                    <a:pt x="33" y="35"/>
                    <a:pt x="33" y="35"/>
                    <a:pt x="33" y="34"/>
                  </a:cubicBezTo>
                  <a:cubicBezTo>
                    <a:pt x="33" y="34"/>
                    <a:pt x="34" y="34"/>
                    <a:pt x="34" y="33"/>
                  </a:cubicBezTo>
                  <a:cubicBezTo>
                    <a:pt x="34" y="33"/>
                    <a:pt x="33" y="32"/>
                    <a:pt x="33" y="32"/>
                  </a:cubicBezTo>
                  <a:cubicBezTo>
                    <a:pt x="32" y="32"/>
                    <a:pt x="32" y="31"/>
                    <a:pt x="31" y="30"/>
                  </a:cubicBezTo>
                  <a:cubicBezTo>
                    <a:pt x="32" y="29"/>
                    <a:pt x="33" y="27"/>
                    <a:pt x="34" y="26"/>
                  </a:cubicBezTo>
                  <a:cubicBezTo>
                    <a:pt x="35" y="24"/>
                    <a:pt x="35" y="23"/>
                    <a:pt x="35" y="21"/>
                  </a:cubicBezTo>
                  <a:cubicBezTo>
                    <a:pt x="35" y="20"/>
                    <a:pt x="35" y="19"/>
                    <a:pt x="35" y="18"/>
                  </a:cubicBezTo>
                  <a:cubicBezTo>
                    <a:pt x="34" y="17"/>
                    <a:pt x="33" y="16"/>
                    <a:pt x="32" y="15"/>
                  </a:cubicBezTo>
                  <a:close/>
                  <a:moveTo>
                    <a:pt x="10" y="17"/>
                  </a:moveTo>
                  <a:cubicBezTo>
                    <a:pt x="9" y="17"/>
                    <a:pt x="8" y="17"/>
                    <a:pt x="7" y="16"/>
                  </a:cubicBezTo>
                  <a:cubicBezTo>
                    <a:pt x="7" y="16"/>
                    <a:pt x="6" y="15"/>
                    <a:pt x="6" y="15"/>
                  </a:cubicBezTo>
                  <a:cubicBezTo>
                    <a:pt x="6" y="14"/>
                    <a:pt x="6" y="14"/>
                    <a:pt x="6" y="13"/>
                  </a:cubicBezTo>
                  <a:cubicBezTo>
                    <a:pt x="6" y="13"/>
                    <a:pt x="6" y="12"/>
                    <a:pt x="7" y="11"/>
                  </a:cubicBezTo>
                  <a:cubicBezTo>
                    <a:pt x="7" y="11"/>
                    <a:pt x="7" y="10"/>
                    <a:pt x="8" y="9"/>
                  </a:cubicBezTo>
                  <a:cubicBezTo>
                    <a:pt x="10" y="11"/>
                    <a:pt x="12" y="14"/>
                    <a:pt x="14" y="16"/>
                  </a:cubicBezTo>
                  <a:cubicBezTo>
                    <a:pt x="12" y="17"/>
                    <a:pt x="11" y="17"/>
                    <a:pt x="10" y="17"/>
                  </a:cubicBezTo>
                  <a:close/>
                  <a:moveTo>
                    <a:pt x="29" y="25"/>
                  </a:moveTo>
                  <a:cubicBezTo>
                    <a:pt x="28" y="26"/>
                    <a:pt x="28" y="27"/>
                    <a:pt x="27" y="27"/>
                  </a:cubicBezTo>
                  <a:cubicBezTo>
                    <a:pt x="25" y="25"/>
                    <a:pt x="23" y="22"/>
                    <a:pt x="21" y="20"/>
                  </a:cubicBezTo>
                  <a:cubicBezTo>
                    <a:pt x="21" y="20"/>
                    <a:pt x="22" y="19"/>
                    <a:pt x="23" y="19"/>
                  </a:cubicBezTo>
                  <a:cubicBezTo>
                    <a:pt x="23" y="19"/>
                    <a:pt x="24" y="19"/>
                    <a:pt x="25" y="18"/>
                  </a:cubicBezTo>
                  <a:cubicBezTo>
                    <a:pt x="25" y="18"/>
                    <a:pt x="26" y="18"/>
                    <a:pt x="27" y="19"/>
                  </a:cubicBezTo>
                  <a:cubicBezTo>
                    <a:pt x="27" y="19"/>
                    <a:pt x="28" y="19"/>
                    <a:pt x="28" y="20"/>
                  </a:cubicBezTo>
                  <a:cubicBezTo>
                    <a:pt x="29" y="20"/>
                    <a:pt x="29" y="21"/>
                    <a:pt x="29" y="21"/>
                  </a:cubicBezTo>
                  <a:cubicBezTo>
                    <a:pt x="30" y="22"/>
                    <a:pt x="30" y="23"/>
                    <a:pt x="29" y="23"/>
                  </a:cubicBezTo>
                  <a:cubicBezTo>
                    <a:pt x="29" y="24"/>
                    <a:pt x="29" y="25"/>
                    <a:pt x="29"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defRPr/>
              </a:pPr>
              <a:endParaRPr lang="id-ID" kern="0">
                <a:solidFill>
                  <a:prstClr val="black"/>
                </a:solidFill>
                <a:latin typeface="Calibri" panose="020F0502020204030204"/>
                <a:ea typeface="等线" charset="0"/>
              </a:endParaRPr>
            </a:p>
          </p:txBody>
        </p:sp>
        <p:sp>
          <p:nvSpPr>
            <p:cNvPr id="91" name="Freeform 29"/>
            <p:cNvSpPr>
              <a:spLocks/>
            </p:cNvSpPr>
            <p:nvPr/>
          </p:nvSpPr>
          <p:spPr bwMode="auto">
            <a:xfrm>
              <a:off x="6956425" y="1135063"/>
              <a:ext cx="73025" cy="79375"/>
            </a:xfrm>
            <a:custGeom>
              <a:avLst/>
              <a:gdLst>
                <a:gd name="T0" fmla="*/ 16 w 19"/>
                <a:gd name="T1" fmla="*/ 1 h 21"/>
                <a:gd name="T2" fmla="*/ 16 w 19"/>
                <a:gd name="T3" fmla="*/ 1 h 21"/>
                <a:gd name="T4" fmla="*/ 9 w 19"/>
                <a:gd name="T5" fmla="*/ 7 h 21"/>
                <a:gd name="T6" fmla="*/ 3 w 19"/>
                <a:gd name="T7" fmla="*/ 14 h 21"/>
                <a:gd name="T8" fmla="*/ 0 w 19"/>
                <a:gd name="T9" fmla="*/ 17 h 21"/>
                <a:gd name="T10" fmla="*/ 0 w 19"/>
                <a:gd name="T11" fmla="*/ 17 h 21"/>
                <a:gd name="T12" fmla="*/ 0 w 19"/>
                <a:gd name="T13" fmla="*/ 20 h 21"/>
                <a:gd name="T14" fmla="*/ 3 w 19"/>
                <a:gd name="T15" fmla="*/ 20 h 21"/>
                <a:gd name="T16" fmla="*/ 3 w 19"/>
                <a:gd name="T17" fmla="*/ 20 h 21"/>
                <a:gd name="T18" fmla="*/ 6 w 19"/>
                <a:gd name="T19" fmla="*/ 16 h 21"/>
                <a:gd name="T20" fmla="*/ 11 w 19"/>
                <a:gd name="T21" fmla="*/ 10 h 21"/>
                <a:gd name="T22" fmla="*/ 18 w 19"/>
                <a:gd name="T23" fmla="*/ 4 h 21"/>
                <a:gd name="T24" fmla="*/ 18 w 19"/>
                <a:gd name="T25" fmla="*/ 4 h 21"/>
                <a:gd name="T26" fmla="*/ 19 w 19"/>
                <a:gd name="T27" fmla="*/ 4 h 21"/>
                <a:gd name="T28" fmla="*/ 19 w 19"/>
                <a:gd name="T29" fmla="*/ 1 h 21"/>
                <a:gd name="T30" fmla="*/ 16 w 19"/>
                <a:gd name="T31"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21">
                  <a:moveTo>
                    <a:pt x="16" y="1"/>
                  </a:moveTo>
                  <a:cubicBezTo>
                    <a:pt x="16" y="1"/>
                    <a:pt x="16" y="1"/>
                    <a:pt x="16" y="1"/>
                  </a:cubicBezTo>
                  <a:cubicBezTo>
                    <a:pt x="13" y="3"/>
                    <a:pt x="11" y="5"/>
                    <a:pt x="9" y="7"/>
                  </a:cubicBezTo>
                  <a:cubicBezTo>
                    <a:pt x="6" y="9"/>
                    <a:pt x="5" y="11"/>
                    <a:pt x="3" y="14"/>
                  </a:cubicBezTo>
                  <a:cubicBezTo>
                    <a:pt x="0" y="17"/>
                    <a:pt x="0" y="17"/>
                    <a:pt x="0" y="17"/>
                  </a:cubicBezTo>
                  <a:cubicBezTo>
                    <a:pt x="0" y="17"/>
                    <a:pt x="0" y="17"/>
                    <a:pt x="0" y="17"/>
                  </a:cubicBezTo>
                  <a:cubicBezTo>
                    <a:pt x="0" y="18"/>
                    <a:pt x="0" y="19"/>
                    <a:pt x="0" y="20"/>
                  </a:cubicBezTo>
                  <a:cubicBezTo>
                    <a:pt x="1" y="21"/>
                    <a:pt x="2" y="21"/>
                    <a:pt x="3" y="20"/>
                  </a:cubicBezTo>
                  <a:cubicBezTo>
                    <a:pt x="3" y="20"/>
                    <a:pt x="3" y="20"/>
                    <a:pt x="3" y="20"/>
                  </a:cubicBezTo>
                  <a:cubicBezTo>
                    <a:pt x="6" y="16"/>
                    <a:pt x="6" y="16"/>
                    <a:pt x="6" y="16"/>
                  </a:cubicBezTo>
                  <a:cubicBezTo>
                    <a:pt x="8" y="14"/>
                    <a:pt x="9" y="12"/>
                    <a:pt x="11" y="10"/>
                  </a:cubicBezTo>
                  <a:cubicBezTo>
                    <a:pt x="14" y="8"/>
                    <a:pt x="16" y="6"/>
                    <a:pt x="18" y="4"/>
                  </a:cubicBezTo>
                  <a:cubicBezTo>
                    <a:pt x="18" y="4"/>
                    <a:pt x="18" y="4"/>
                    <a:pt x="18" y="4"/>
                  </a:cubicBezTo>
                  <a:cubicBezTo>
                    <a:pt x="18" y="4"/>
                    <a:pt x="18" y="4"/>
                    <a:pt x="19" y="4"/>
                  </a:cubicBezTo>
                  <a:cubicBezTo>
                    <a:pt x="19" y="3"/>
                    <a:pt x="19" y="2"/>
                    <a:pt x="19" y="1"/>
                  </a:cubicBezTo>
                  <a:cubicBezTo>
                    <a:pt x="18" y="0"/>
                    <a:pt x="17" y="0"/>
                    <a:pt x="1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defRPr/>
              </a:pPr>
              <a:endParaRPr lang="id-ID" kern="0">
                <a:solidFill>
                  <a:prstClr val="black"/>
                </a:solidFill>
                <a:latin typeface="Calibri" panose="020F0502020204030204"/>
                <a:ea typeface="等线" charset="0"/>
              </a:endParaRPr>
            </a:p>
          </p:txBody>
        </p:sp>
        <p:sp>
          <p:nvSpPr>
            <p:cNvPr id="92" name="Freeform 30"/>
            <p:cNvSpPr>
              <a:spLocks/>
            </p:cNvSpPr>
            <p:nvPr/>
          </p:nvSpPr>
          <p:spPr bwMode="auto">
            <a:xfrm>
              <a:off x="7043738" y="873125"/>
              <a:ext cx="77788" cy="80963"/>
            </a:xfrm>
            <a:custGeom>
              <a:avLst/>
              <a:gdLst>
                <a:gd name="T0" fmla="*/ 8 w 20"/>
                <a:gd name="T1" fmla="*/ 11 h 21"/>
                <a:gd name="T2" fmla="*/ 1 w 20"/>
                <a:gd name="T3" fmla="*/ 17 h 21"/>
                <a:gd name="T4" fmla="*/ 0 w 20"/>
                <a:gd name="T5" fmla="*/ 17 h 21"/>
                <a:gd name="T6" fmla="*/ 0 w 20"/>
                <a:gd name="T7" fmla="*/ 20 h 21"/>
                <a:gd name="T8" fmla="*/ 3 w 20"/>
                <a:gd name="T9" fmla="*/ 20 h 21"/>
                <a:gd name="T10" fmla="*/ 3 w 20"/>
                <a:gd name="T11" fmla="*/ 20 h 21"/>
                <a:gd name="T12" fmla="*/ 10 w 20"/>
                <a:gd name="T13" fmla="*/ 14 h 21"/>
                <a:gd name="T14" fmla="*/ 16 w 20"/>
                <a:gd name="T15" fmla="*/ 7 h 21"/>
                <a:gd name="T16" fmla="*/ 19 w 20"/>
                <a:gd name="T17" fmla="*/ 3 h 21"/>
                <a:gd name="T18" fmla="*/ 19 w 20"/>
                <a:gd name="T19" fmla="*/ 3 h 21"/>
                <a:gd name="T20" fmla="*/ 19 w 20"/>
                <a:gd name="T21" fmla="*/ 0 h 21"/>
                <a:gd name="T22" fmla="*/ 16 w 20"/>
                <a:gd name="T23" fmla="*/ 0 h 21"/>
                <a:gd name="T24" fmla="*/ 16 w 20"/>
                <a:gd name="T25" fmla="*/ 1 h 21"/>
                <a:gd name="T26" fmla="*/ 13 w 20"/>
                <a:gd name="T27" fmla="*/ 5 h 21"/>
                <a:gd name="T28" fmla="*/ 8 w 20"/>
                <a:gd name="T29"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 h="21">
                  <a:moveTo>
                    <a:pt x="8" y="11"/>
                  </a:moveTo>
                  <a:cubicBezTo>
                    <a:pt x="5" y="13"/>
                    <a:pt x="3" y="15"/>
                    <a:pt x="1" y="17"/>
                  </a:cubicBezTo>
                  <a:cubicBezTo>
                    <a:pt x="1" y="17"/>
                    <a:pt x="0" y="17"/>
                    <a:pt x="0" y="17"/>
                  </a:cubicBezTo>
                  <a:cubicBezTo>
                    <a:pt x="0" y="18"/>
                    <a:pt x="0" y="19"/>
                    <a:pt x="0" y="20"/>
                  </a:cubicBezTo>
                  <a:cubicBezTo>
                    <a:pt x="1" y="21"/>
                    <a:pt x="2" y="21"/>
                    <a:pt x="3" y="20"/>
                  </a:cubicBezTo>
                  <a:cubicBezTo>
                    <a:pt x="3" y="20"/>
                    <a:pt x="3" y="20"/>
                    <a:pt x="3" y="20"/>
                  </a:cubicBezTo>
                  <a:cubicBezTo>
                    <a:pt x="6" y="18"/>
                    <a:pt x="8" y="16"/>
                    <a:pt x="10" y="14"/>
                  </a:cubicBezTo>
                  <a:cubicBezTo>
                    <a:pt x="13" y="12"/>
                    <a:pt x="14" y="9"/>
                    <a:pt x="16" y="7"/>
                  </a:cubicBezTo>
                  <a:cubicBezTo>
                    <a:pt x="19" y="3"/>
                    <a:pt x="19" y="3"/>
                    <a:pt x="19" y="3"/>
                  </a:cubicBezTo>
                  <a:cubicBezTo>
                    <a:pt x="19" y="3"/>
                    <a:pt x="19" y="3"/>
                    <a:pt x="19" y="3"/>
                  </a:cubicBezTo>
                  <a:cubicBezTo>
                    <a:pt x="20" y="2"/>
                    <a:pt x="20" y="1"/>
                    <a:pt x="19" y="0"/>
                  </a:cubicBezTo>
                  <a:cubicBezTo>
                    <a:pt x="18" y="0"/>
                    <a:pt x="17" y="0"/>
                    <a:pt x="16" y="0"/>
                  </a:cubicBezTo>
                  <a:cubicBezTo>
                    <a:pt x="16" y="1"/>
                    <a:pt x="16" y="1"/>
                    <a:pt x="16" y="1"/>
                  </a:cubicBezTo>
                  <a:cubicBezTo>
                    <a:pt x="13" y="5"/>
                    <a:pt x="13" y="5"/>
                    <a:pt x="13" y="5"/>
                  </a:cubicBezTo>
                  <a:cubicBezTo>
                    <a:pt x="11" y="7"/>
                    <a:pt x="10" y="9"/>
                    <a:pt x="8"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defRPr/>
              </a:pPr>
              <a:endParaRPr lang="id-ID" kern="0">
                <a:solidFill>
                  <a:prstClr val="black"/>
                </a:solidFill>
                <a:latin typeface="Calibri" panose="020F0502020204030204"/>
                <a:ea typeface="等线" charset="0"/>
              </a:endParaRPr>
            </a:p>
          </p:txBody>
        </p:sp>
      </p:grpSp>
      <p:sp>
        <p:nvSpPr>
          <p:cNvPr id="93" name="Text Box 13"/>
          <p:cNvSpPr txBox="1">
            <a:spLocks noChangeArrowheads="1"/>
          </p:cNvSpPr>
          <p:nvPr/>
        </p:nvSpPr>
        <p:spPr bwMode="auto">
          <a:xfrm>
            <a:off x="3824411" y="2067892"/>
            <a:ext cx="2007281" cy="346249"/>
          </a:xfrm>
          <a:prstGeom prst="rect">
            <a:avLst/>
          </a:prstGeom>
          <a:noFill/>
          <a:ln w="9525" algn="ctr">
            <a:noFill/>
            <a:miter lim="800000"/>
            <a:headEnd/>
            <a:tailEnd/>
          </a:ln>
        </p:spPr>
        <p:txBody>
          <a:bodyPr wrap="none">
            <a:spAutoFit/>
          </a:bodyPr>
          <a:lstStyle/>
          <a:p>
            <a:pPr algn="r" latinLnBrk="1"/>
            <a:r>
              <a:rPr kumimoji="1" lang="en-US" altLang="ko-KR" sz="825" dirty="0">
                <a:solidFill>
                  <a:prstClr val="white">
                    <a:lumMod val="65000"/>
                  </a:prstClr>
                </a:solidFill>
                <a:latin typeface="Calibri" panose="020F0502020204030204"/>
                <a:ea typeface="Roboto" panose="02000000000000000000" pitchFamily="2" charset="0"/>
              </a:rPr>
              <a:t>How to revolutionise business models and</a:t>
            </a:r>
          </a:p>
          <a:p>
            <a:pPr algn="r" latinLnBrk="1"/>
            <a:r>
              <a:rPr kumimoji="1" lang="en-US" altLang="ko-KR" sz="825" dirty="0">
                <a:solidFill>
                  <a:prstClr val="white">
                    <a:lumMod val="65000"/>
                  </a:prstClr>
                </a:solidFill>
                <a:latin typeface="Calibri" panose="020F0502020204030204"/>
                <a:ea typeface="Roboto" panose="02000000000000000000" pitchFamily="2" charset="0"/>
              </a:rPr>
              <a:t>shift value creation?</a:t>
            </a:r>
          </a:p>
        </p:txBody>
      </p:sp>
      <p:sp>
        <p:nvSpPr>
          <p:cNvPr id="94" name="Text Box 11"/>
          <p:cNvSpPr txBox="1">
            <a:spLocks noChangeArrowheads="1"/>
          </p:cNvSpPr>
          <p:nvPr/>
        </p:nvSpPr>
        <p:spPr bwMode="auto">
          <a:xfrm>
            <a:off x="3914179" y="2850483"/>
            <a:ext cx="1917513" cy="346249"/>
          </a:xfrm>
          <a:prstGeom prst="rect">
            <a:avLst/>
          </a:prstGeom>
          <a:noFill/>
          <a:ln w="9525" algn="ctr">
            <a:noFill/>
            <a:miter lim="800000"/>
            <a:headEnd/>
            <a:tailEnd/>
          </a:ln>
        </p:spPr>
        <p:txBody>
          <a:bodyPr wrap="none">
            <a:spAutoFit/>
          </a:bodyPr>
          <a:lstStyle/>
          <a:p>
            <a:pPr algn="r" latinLnBrk="1"/>
            <a:r>
              <a:rPr kumimoji="1" lang="en-US" altLang="ko-KR" sz="825" dirty="0">
                <a:solidFill>
                  <a:prstClr val="white">
                    <a:lumMod val="65000"/>
                  </a:prstClr>
                </a:solidFill>
                <a:latin typeface="Calibri" panose="020F0502020204030204"/>
                <a:ea typeface="Roboto" panose="02000000000000000000" pitchFamily="2" charset="0"/>
              </a:rPr>
              <a:t>How to sell products and process orders</a:t>
            </a:r>
          </a:p>
          <a:p>
            <a:pPr algn="r" latinLnBrk="1"/>
            <a:r>
              <a:rPr kumimoji="1" lang="en-US" altLang="ko-KR" sz="825" dirty="0">
                <a:solidFill>
                  <a:prstClr val="white">
                    <a:lumMod val="65000"/>
                  </a:prstClr>
                </a:solidFill>
                <a:latin typeface="Calibri" panose="020F0502020204030204"/>
                <a:ea typeface="Roboto" panose="02000000000000000000" pitchFamily="2" charset="0"/>
              </a:rPr>
              <a:t>Over the Web?</a:t>
            </a:r>
          </a:p>
        </p:txBody>
      </p:sp>
      <p:sp>
        <p:nvSpPr>
          <p:cNvPr id="95" name="Text Box 10"/>
          <p:cNvSpPr txBox="1">
            <a:spLocks noChangeArrowheads="1"/>
          </p:cNvSpPr>
          <p:nvPr/>
        </p:nvSpPr>
        <p:spPr bwMode="auto">
          <a:xfrm>
            <a:off x="3792753" y="3705980"/>
            <a:ext cx="2037738" cy="346249"/>
          </a:xfrm>
          <a:prstGeom prst="rect">
            <a:avLst/>
          </a:prstGeom>
          <a:noFill/>
          <a:ln w="9525" algn="ctr">
            <a:noFill/>
            <a:miter lim="800000"/>
            <a:headEnd/>
            <a:tailEnd/>
          </a:ln>
        </p:spPr>
        <p:txBody>
          <a:bodyPr wrap="none">
            <a:spAutoFit/>
          </a:bodyPr>
          <a:lstStyle/>
          <a:p>
            <a:pPr algn="r" latinLnBrk="1"/>
            <a:r>
              <a:rPr kumimoji="1" lang="en-US" altLang="ko-KR" sz="825" dirty="0">
                <a:solidFill>
                  <a:prstClr val="white">
                    <a:lumMod val="65000"/>
                  </a:prstClr>
                </a:solidFill>
                <a:latin typeface="Calibri" panose="020F0502020204030204"/>
                <a:ea typeface="Roboto" panose="02000000000000000000" pitchFamily="2" charset="0"/>
              </a:rPr>
              <a:t>How to reach online user and provide </a:t>
            </a:r>
          </a:p>
          <a:p>
            <a:pPr algn="r" latinLnBrk="1"/>
            <a:r>
              <a:rPr kumimoji="1" lang="en-US" altLang="ko-KR" sz="825" dirty="0">
                <a:solidFill>
                  <a:prstClr val="white">
                    <a:lumMod val="65000"/>
                  </a:prstClr>
                </a:solidFill>
                <a:latin typeface="Calibri" panose="020F0502020204030204"/>
                <a:ea typeface="Roboto" panose="02000000000000000000" pitchFamily="2" charset="0"/>
              </a:rPr>
              <a:t>Customised In-depth product information?</a:t>
            </a:r>
          </a:p>
        </p:txBody>
      </p:sp>
      <p:sp>
        <p:nvSpPr>
          <p:cNvPr id="96" name="Text Box 35"/>
          <p:cNvSpPr txBox="1">
            <a:spLocks noChangeArrowheads="1"/>
          </p:cNvSpPr>
          <p:nvPr/>
        </p:nvSpPr>
        <p:spPr bwMode="auto">
          <a:xfrm>
            <a:off x="3613775" y="1714997"/>
            <a:ext cx="2216716" cy="221599"/>
          </a:xfrm>
          <a:prstGeom prst="rect">
            <a:avLst/>
          </a:prstGeom>
          <a:noFill/>
          <a:ln w="9525" algn="ctr">
            <a:noFill/>
            <a:miter lim="800000"/>
            <a:headEnd/>
            <a:tailEnd/>
          </a:ln>
          <a:effectLst/>
        </p:spPr>
        <p:txBody>
          <a:bodyPr wrap="square">
            <a:spAutoFit/>
          </a:bodyPr>
          <a:lstStyle/>
          <a:p>
            <a:pPr algn="r" latinLnBrk="1">
              <a:lnSpc>
                <a:spcPct val="80000"/>
              </a:lnSpc>
              <a:defRPr/>
            </a:pPr>
            <a:r>
              <a:rPr kumimoji="1" lang="en-US" altLang="ko-KR" sz="1050" dirty="0">
                <a:solidFill>
                  <a:srgbClr val="FAC14D"/>
                </a:solidFill>
                <a:latin typeface="Calibri" panose="020F0502020204030204"/>
                <a:ea typeface="Roboto" panose="02000000000000000000" pitchFamily="2" charset="0"/>
              </a:rPr>
              <a:t>Business Model</a:t>
            </a:r>
            <a:r>
              <a:rPr kumimoji="1" lang="id-ID" altLang="ko-KR" sz="1050" dirty="0">
                <a:solidFill>
                  <a:srgbClr val="FAC14D"/>
                </a:solidFill>
                <a:latin typeface="Calibri" panose="020F0502020204030204"/>
                <a:ea typeface="Roboto" panose="02000000000000000000" pitchFamily="2" charset="0"/>
              </a:rPr>
              <a:t> </a:t>
            </a:r>
            <a:r>
              <a:rPr kumimoji="1" lang="en-US" altLang="ko-KR" sz="1050" dirty="0">
                <a:solidFill>
                  <a:srgbClr val="FAC14D"/>
                </a:solidFill>
                <a:latin typeface="Calibri" panose="020F0502020204030204"/>
                <a:ea typeface="Roboto" panose="02000000000000000000" pitchFamily="2" charset="0"/>
              </a:rPr>
              <a:t>Innovation</a:t>
            </a:r>
          </a:p>
        </p:txBody>
      </p:sp>
      <p:sp>
        <p:nvSpPr>
          <p:cNvPr id="97" name="Rectangle 36"/>
          <p:cNvSpPr>
            <a:spLocks noChangeArrowheads="1"/>
          </p:cNvSpPr>
          <p:nvPr/>
        </p:nvSpPr>
        <p:spPr bwMode="auto">
          <a:xfrm>
            <a:off x="3821680" y="3382453"/>
            <a:ext cx="2008811" cy="180206"/>
          </a:xfrm>
          <a:prstGeom prst="rect">
            <a:avLst/>
          </a:prstGeom>
          <a:noFill/>
          <a:ln w="9525" algn="ctr">
            <a:noFill/>
            <a:miter lim="800000"/>
            <a:headEnd/>
            <a:tailEnd/>
          </a:ln>
          <a:effectLst/>
        </p:spPr>
        <p:txBody>
          <a:bodyPr wrap="none" anchor="ctr"/>
          <a:lstStyle/>
          <a:p>
            <a:pPr algn="r" latinLnBrk="1">
              <a:defRPr/>
            </a:pPr>
            <a:r>
              <a:rPr kumimoji="1" lang="en-US" altLang="ko-KR" sz="1050" dirty="0">
                <a:solidFill>
                  <a:srgbClr val="1C9494"/>
                </a:solidFill>
                <a:latin typeface="Calibri" panose="020F0502020204030204"/>
                <a:ea typeface="Roboto" panose="02000000000000000000" pitchFamily="2" charset="0"/>
              </a:rPr>
              <a:t>Marketing Innovation</a:t>
            </a:r>
          </a:p>
        </p:txBody>
      </p:sp>
      <p:sp>
        <p:nvSpPr>
          <p:cNvPr id="98" name="Rectangle 37"/>
          <p:cNvSpPr>
            <a:spLocks noChangeArrowheads="1"/>
          </p:cNvSpPr>
          <p:nvPr/>
        </p:nvSpPr>
        <p:spPr bwMode="auto">
          <a:xfrm>
            <a:off x="3932182" y="2523937"/>
            <a:ext cx="1898309" cy="180206"/>
          </a:xfrm>
          <a:prstGeom prst="rect">
            <a:avLst/>
          </a:prstGeom>
          <a:noFill/>
          <a:ln w="9525" algn="ctr">
            <a:noFill/>
            <a:miter lim="800000"/>
            <a:headEnd/>
            <a:tailEnd/>
          </a:ln>
          <a:effectLst/>
        </p:spPr>
        <p:txBody>
          <a:bodyPr wrap="none" anchor="ctr"/>
          <a:lstStyle/>
          <a:p>
            <a:pPr algn="r" latinLnBrk="1">
              <a:defRPr/>
            </a:pPr>
            <a:r>
              <a:rPr kumimoji="1" lang="en-US" altLang="ko-KR" sz="1050" dirty="0">
                <a:solidFill>
                  <a:srgbClr val="7CB554"/>
                </a:solidFill>
                <a:latin typeface="Calibri" panose="020F0502020204030204"/>
                <a:ea typeface="Roboto" panose="02000000000000000000" pitchFamily="2" charset="0"/>
              </a:rPr>
              <a:t>Channel Innovation</a:t>
            </a:r>
          </a:p>
        </p:txBody>
      </p:sp>
      <p:sp>
        <p:nvSpPr>
          <p:cNvPr id="99" name="TextBox 32"/>
          <p:cNvSpPr txBox="1"/>
          <p:nvPr/>
        </p:nvSpPr>
        <p:spPr>
          <a:xfrm>
            <a:off x="6349615" y="1744373"/>
            <a:ext cx="2205710" cy="2324046"/>
          </a:xfrm>
          <a:prstGeom prst="rect">
            <a:avLst/>
          </a:prstGeom>
          <a:noFill/>
        </p:spPr>
        <p:txBody>
          <a:bodyPr wrap="square" rIns="108000" bIns="27000" numCol="1" spcCol="360000">
            <a:spAutoFit/>
          </a:bodyPr>
          <a:lstStyle/>
          <a:p>
            <a:pPr>
              <a:lnSpc>
                <a:spcPct val="150000"/>
              </a:lnSpc>
              <a:defRPr/>
            </a:pPr>
            <a:r>
              <a:rPr lang="id-ID" sz="1500" dirty="0">
                <a:solidFill>
                  <a:prstClr val="white">
                    <a:lumMod val="50000"/>
                  </a:prstClr>
                </a:solidFill>
                <a:latin typeface="Calibri" panose="020F0502020204030204"/>
                <a:ea typeface="Roboto" panose="02000000000000000000" pitchFamily="2" charset="0"/>
              </a:rPr>
              <a:t>Short Description</a:t>
            </a:r>
          </a:p>
          <a:p>
            <a:pPr>
              <a:lnSpc>
                <a:spcPct val="150000"/>
              </a:lnSpc>
              <a:defRPr/>
            </a:pPr>
            <a:r>
              <a:rPr lang="en-US" sz="825" dirty="0">
                <a:solidFill>
                  <a:prstClr val="white">
                    <a:lumMod val="65000"/>
                  </a:prstClr>
                </a:solidFill>
                <a:latin typeface="Calibri" panose="020F0502020204030204"/>
                <a:ea typeface="Roboto" panose="02000000000000000000" pitchFamily="2" charset="0"/>
              </a:rPr>
              <a:t>The generated Lorem Ipsum is therefore always free from repetition, injected humor, or non-characteristic words. Contrary to popular belief It has roots in a piece of classical Latin literature from 45 BC. There are many variations of passages of Lorem Ipsum available, but the majority have suffered alteration in some form, by injected humor, or randomized words which don't look even slightly believable.</a:t>
            </a:r>
          </a:p>
        </p:txBody>
      </p:sp>
    </p:spTree>
    <p:extLst>
      <p:ext uri="{BB962C8B-B14F-4D97-AF65-F5344CB8AC3E}">
        <p14:creationId xmlns:p14="http://schemas.microsoft.com/office/powerpoint/2010/main" val="15361422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1000"/>
                                  </p:stCondLst>
                                  <p:childTnLst>
                                    <p:set>
                                      <p:cBhvr>
                                        <p:cTn id="6" dur="1" fill="hold">
                                          <p:stCondLst>
                                            <p:cond delay="0"/>
                                          </p:stCondLst>
                                        </p:cTn>
                                        <p:tgtEl>
                                          <p:spTgt spid="71"/>
                                        </p:tgtEl>
                                        <p:attrNameLst>
                                          <p:attrName>style.visibility</p:attrName>
                                        </p:attrNameLst>
                                      </p:cBhvr>
                                      <p:to>
                                        <p:strVal val="visible"/>
                                      </p:to>
                                    </p:set>
                                    <p:anim calcmode="lin" valueType="num">
                                      <p:cBhvr additive="base">
                                        <p:cTn id="7" dur="1000" fill="hold"/>
                                        <p:tgtEl>
                                          <p:spTgt spid="71"/>
                                        </p:tgtEl>
                                        <p:attrNameLst>
                                          <p:attrName>ppt_x</p:attrName>
                                        </p:attrNameLst>
                                      </p:cBhvr>
                                      <p:tavLst>
                                        <p:tav tm="0">
                                          <p:val>
                                            <p:strVal val="#ppt_x"/>
                                          </p:val>
                                        </p:tav>
                                        <p:tav tm="100000">
                                          <p:val>
                                            <p:strVal val="#ppt_x"/>
                                          </p:val>
                                        </p:tav>
                                      </p:tavLst>
                                    </p:anim>
                                    <p:anim calcmode="lin" valueType="num">
                                      <p:cBhvr additive="base">
                                        <p:cTn id="8" dur="1000" fill="hold"/>
                                        <p:tgtEl>
                                          <p:spTgt spid="71"/>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2000"/>
                                  </p:stCondLst>
                                  <p:childTnLst>
                                    <p:set>
                                      <p:cBhvr>
                                        <p:cTn id="10" dur="1" fill="hold">
                                          <p:stCondLst>
                                            <p:cond delay="0"/>
                                          </p:stCondLst>
                                        </p:cTn>
                                        <p:tgtEl>
                                          <p:spTgt spid="76"/>
                                        </p:tgtEl>
                                        <p:attrNameLst>
                                          <p:attrName>style.visibility</p:attrName>
                                        </p:attrNameLst>
                                      </p:cBhvr>
                                      <p:to>
                                        <p:strVal val="visible"/>
                                      </p:to>
                                    </p:set>
                                    <p:anim calcmode="lin" valueType="num">
                                      <p:cBhvr additive="base">
                                        <p:cTn id="11" dur="1000" fill="hold"/>
                                        <p:tgtEl>
                                          <p:spTgt spid="76"/>
                                        </p:tgtEl>
                                        <p:attrNameLst>
                                          <p:attrName>ppt_x</p:attrName>
                                        </p:attrNameLst>
                                      </p:cBhvr>
                                      <p:tavLst>
                                        <p:tav tm="0">
                                          <p:val>
                                            <p:strVal val="#ppt_x"/>
                                          </p:val>
                                        </p:tav>
                                        <p:tav tm="100000">
                                          <p:val>
                                            <p:strVal val="#ppt_x"/>
                                          </p:val>
                                        </p:tav>
                                      </p:tavLst>
                                    </p:anim>
                                    <p:anim calcmode="lin" valueType="num">
                                      <p:cBhvr additive="base">
                                        <p:cTn id="12" dur="1000" fill="hold"/>
                                        <p:tgtEl>
                                          <p:spTgt spid="76"/>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3000"/>
                                  </p:stCondLst>
                                  <p:childTnLst>
                                    <p:set>
                                      <p:cBhvr>
                                        <p:cTn id="14" dur="1" fill="hold">
                                          <p:stCondLst>
                                            <p:cond delay="0"/>
                                          </p:stCondLst>
                                        </p:cTn>
                                        <p:tgtEl>
                                          <p:spTgt spid="81"/>
                                        </p:tgtEl>
                                        <p:attrNameLst>
                                          <p:attrName>style.visibility</p:attrName>
                                        </p:attrNameLst>
                                      </p:cBhvr>
                                      <p:to>
                                        <p:strVal val="visible"/>
                                      </p:to>
                                    </p:set>
                                    <p:anim calcmode="lin" valueType="num">
                                      <p:cBhvr additive="base">
                                        <p:cTn id="15" dur="1000" fill="hold"/>
                                        <p:tgtEl>
                                          <p:spTgt spid="81"/>
                                        </p:tgtEl>
                                        <p:attrNameLst>
                                          <p:attrName>ppt_x</p:attrName>
                                        </p:attrNameLst>
                                      </p:cBhvr>
                                      <p:tavLst>
                                        <p:tav tm="0">
                                          <p:val>
                                            <p:strVal val="#ppt_x"/>
                                          </p:val>
                                        </p:tav>
                                        <p:tav tm="100000">
                                          <p:val>
                                            <p:strVal val="#ppt_x"/>
                                          </p:val>
                                        </p:tav>
                                      </p:tavLst>
                                    </p:anim>
                                    <p:anim calcmode="lin" valueType="num">
                                      <p:cBhvr additive="base">
                                        <p:cTn id="16" dur="1000" fill="hold"/>
                                        <p:tgtEl>
                                          <p:spTgt spid="81"/>
                                        </p:tgtEl>
                                        <p:attrNameLst>
                                          <p:attrName>ppt_y</p:attrName>
                                        </p:attrNameLst>
                                      </p:cBhvr>
                                      <p:tavLst>
                                        <p:tav tm="0">
                                          <p:val>
                                            <p:strVal val="0-#ppt_h/2"/>
                                          </p:val>
                                        </p:tav>
                                        <p:tav tm="100000">
                                          <p:val>
                                            <p:strVal val="#ppt_y"/>
                                          </p:val>
                                        </p:tav>
                                      </p:tavLst>
                                    </p:anim>
                                  </p:childTnLst>
                                </p:cTn>
                              </p:par>
                              <p:par>
                                <p:cTn id="17" presetID="53" presetClass="entr" presetSubtype="16" fill="hold" nodeType="withEffect">
                                  <p:stCondLst>
                                    <p:cond delay="4000"/>
                                  </p:stCondLst>
                                  <p:childTnLst>
                                    <p:set>
                                      <p:cBhvr>
                                        <p:cTn id="18" dur="1" fill="hold">
                                          <p:stCondLst>
                                            <p:cond delay="0"/>
                                          </p:stCondLst>
                                        </p:cTn>
                                        <p:tgtEl>
                                          <p:spTgt spid="88"/>
                                        </p:tgtEl>
                                        <p:attrNameLst>
                                          <p:attrName>style.visibility</p:attrName>
                                        </p:attrNameLst>
                                      </p:cBhvr>
                                      <p:to>
                                        <p:strVal val="visible"/>
                                      </p:to>
                                    </p:set>
                                    <p:anim calcmode="lin" valueType="num">
                                      <p:cBhvr>
                                        <p:cTn id="19" dur="500" fill="hold"/>
                                        <p:tgtEl>
                                          <p:spTgt spid="88"/>
                                        </p:tgtEl>
                                        <p:attrNameLst>
                                          <p:attrName>ppt_w</p:attrName>
                                        </p:attrNameLst>
                                      </p:cBhvr>
                                      <p:tavLst>
                                        <p:tav tm="0">
                                          <p:val>
                                            <p:fltVal val="0"/>
                                          </p:val>
                                        </p:tav>
                                        <p:tav tm="100000">
                                          <p:val>
                                            <p:strVal val="#ppt_w"/>
                                          </p:val>
                                        </p:tav>
                                      </p:tavLst>
                                    </p:anim>
                                    <p:anim calcmode="lin" valueType="num">
                                      <p:cBhvr>
                                        <p:cTn id="20" dur="500" fill="hold"/>
                                        <p:tgtEl>
                                          <p:spTgt spid="88"/>
                                        </p:tgtEl>
                                        <p:attrNameLst>
                                          <p:attrName>ppt_h</p:attrName>
                                        </p:attrNameLst>
                                      </p:cBhvr>
                                      <p:tavLst>
                                        <p:tav tm="0">
                                          <p:val>
                                            <p:fltVal val="0"/>
                                          </p:val>
                                        </p:tav>
                                        <p:tav tm="100000">
                                          <p:val>
                                            <p:strVal val="#ppt_h"/>
                                          </p:val>
                                        </p:tav>
                                      </p:tavLst>
                                    </p:anim>
                                    <p:animEffect transition="in" filter="fade">
                                      <p:cBhvr>
                                        <p:cTn id="21" dur="500"/>
                                        <p:tgtEl>
                                          <p:spTgt spid="88"/>
                                        </p:tgtEl>
                                      </p:cBhvr>
                                    </p:animEffect>
                                  </p:childTnLst>
                                </p:cTn>
                              </p:par>
                              <p:par>
                                <p:cTn id="22" presetID="53" presetClass="entr" presetSubtype="16" fill="hold" grpId="0" nodeType="withEffect">
                                  <p:stCondLst>
                                    <p:cond delay="4000"/>
                                  </p:stCondLst>
                                  <p:childTnLst>
                                    <p:set>
                                      <p:cBhvr>
                                        <p:cTn id="23" dur="1" fill="hold">
                                          <p:stCondLst>
                                            <p:cond delay="0"/>
                                          </p:stCondLst>
                                        </p:cTn>
                                        <p:tgtEl>
                                          <p:spTgt spid="86"/>
                                        </p:tgtEl>
                                        <p:attrNameLst>
                                          <p:attrName>style.visibility</p:attrName>
                                        </p:attrNameLst>
                                      </p:cBhvr>
                                      <p:to>
                                        <p:strVal val="visible"/>
                                      </p:to>
                                    </p:set>
                                    <p:anim calcmode="lin" valueType="num">
                                      <p:cBhvr>
                                        <p:cTn id="24" dur="500" fill="hold"/>
                                        <p:tgtEl>
                                          <p:spTgt spid="86"/>
                                        </p:tgtEl>
                                        <p:attrNameLst>
                                          <p:attrName>ppt_w</p:attrName>
                                        </p:attrNameLst>
                                      </p:cBhvr>
                                      <p:tavLst>
                                        <p:tav tm="0">
                                          <p:val>
                                            <p:fltVal val="0"/>
                                          </p:val>
                                        </p:tav>
                                        <p:tav tm="100000">
                                          <p:val>
                                            <p:strVal val="#ppt_w"/>
                                          </p:val>
                                        </p:tav>
                                      </p:tavLst>
                                    </p:anim>
                                    <p:anim calcmode="lin" valueType="num">
                                      <p:cBhvr>
                                        <p:cTn id="25" dur="500" fill="hold"/>
                                        <p:tgtEl>
                                          <p:spTgt spid="86"/>
                                        </p:tgtEl>
                                        <p:attrNameLst>
                                          <p:attrName>ppt_h</p:attrName>
                                        </p:attrNameLst>
                                      </p:cBhvr>
                                      <p:tavLst>
                                        <p:tav tm="0">
                                          <p:val>
                                            <p:fltVal val="0"/>
                                          </p:val>
                                        </p:tav>
                                        <p:tav tm="100000">
                                          <p:val>
                                            <p:strVal val="#ppt_h"/>
                                          </p:val>
                                        </p:tav>
                                      </p:tavLst>
                                    </p:anim>
                                    <p:animEffect transition="in" filter="fade">
                                      <p:cBhvr>
                                        <p:cTn id="26" dur="500"/>
                                        <p:tgtEl>
                                          <p:spTgt spid="86"/>
                                        </p:tgtEl>
                                      </p:cBhvr>
                                    </p:animEffect>
                                  </p:childTnLst>
                                </p:cTn>
                              </p:par>
                              <p:par>
                                <p:cTn id="27" presetID="53" presetClass="entr" presetSubtype="16" fill="hold" grpId="0" nodeType="withEffect">
                                  <p:stCondLst>
                                    <p:cond delay="4000"/>
                                  </p:stCondLst>
                                  <p:childTnLst>
                                    <p:set>
                                      <p:cBhvr>
                                        <p:cTn id="28" dur="1" fill="hold">
                                          <p:stCondLst>
                                            <p:cond delay="0"/>
                                          </p:stCondLst>
                                        </p:cTn>
                                        <p:tgtEl>
                                          <p:spTgt spid="87"/>
                                        </p:tgtEl>
                                        <p:attrNameLst>
                                          <p:attrName>style.visibility</p:attrName>
                                        </p:attrNameLst>
                                      </p:cBhvr>
                                      <p:to>
                                        <p:strVal val="visible"/>
                                      </p:to>
                                    </p:set>
                                    <p:anim calcmode="lin" valueType="num">
                                      <p:cBhvr>
                                        <p:cTn id="29" dur="500" fill="hold"/>
                                        <p:tgtEl>
                                          <p:spTgt spid="87"/>
                                        </p:tgtEl>
                                        <p:attrNameLst>
                                          <p:attrName>ppt_w</p:attrName>
                                        </p:attrNameLst>
                                      </p:cBhvr>
                                      <p:tavLst>
                                        <p:tav tm="0">
                                          <p:val>
                                            <p:fltVal val="0"/>
                                          </p:val>
                                        </p:tav>
                                        <p:tav tm="100000">
                                          <p:val>
                                            <p:strVal val="#ppt_w"/>
                                          </p:val>
                                        </p:tav>
                                      </p:tavLst>
                                    </p:anim>
                                    <p:anim calcmode="lin" valueType="num">
                                      <p:cBhvr>
                                        <p:cTn id="30" dur="500" fill="hold"/>
                                        <p:tgtEl>
                                          <p:spTgt spid="87"/>
                                        </p:tgtEl>
                                        <p:attrNameLst>
                                          <p:attrName>ppt_h</p:attrName>
                                        </p:attrNameLst>
                                      </p:cBhvr>
                                      <p:tavLst>
                                        <p:tav tm="0">
                                          <p:val>
                                            <p:fltVal val="0"/>
                                          </p:val>
                                        </p:tav>
                                        <p:tav tm="100000">
                                          <p:val>
                                            <p:strVal val="#ppt_h"/>
                                          </p:val>
                                        </p:tav>
                                      </p:tavLst>
                                    </p:anim>
                                    <p:animEffect transition="in" filter="fade">
                                      <p:cBhvr>
                                        <p:cTn id="31" dur="500"/>
                                        <p:tgtEl>
                                          <p:spTgt spid="87"/>
                                        </p:tgtEl>
                                      </p:cBhvr>
                                    </p:animEffect>
                                  </p:childTnLst>
                                </p:cTn>
                              </p:par>
                              <p:par>
                                <p:cTn id="32" presetID="22" presetClass="entr" presetSubtype="8" fill="hold" nodeType="withEffect">
                                  <p:stCondLst>
                                    <p:cond delay="4500"/>
                                  </p:stCondLst>
                                  <p:childTnLst>
                                    <p:set>
                                      <p:cBhvr>
                                        <p:cTn id="33" dur="1" fill="hold">
                                          <p:stCondLst>
                                            <p:cond delay="0"/>
                                          </p:stCondLst>
                                        </p:cTn>
                                        <p:tgtEl>
                                          <p:spTgt spid="82"/>
                                        </p:tgtEl>
                                        <p:attrNameLst>
                                          <p:attrName>style.visibility</p:attrName>
                                        </p:attrNameLst>
                                      </p:cBhvr>
                                      <p:to>
                                        <p:strVal val="visible"/>
                                      </p:to>
                                    </p:set>
                                    <p:animEffect transition="in" filter="wipe(left)">
                                      <p:cBhvr>
                                        <p:cTn id="34" dur="500"/>
                                        <p:tgtEl>
                                          <p:spTgt spid="82"/>
                                        </p:tgtEl>
                                      </p:cBhvr>
                                    </p:animEffect>
                                  </p:childTnLst>
                                </p:cTn>
                              </p:par>
                              <p:par>
                                <p:cTn id="35" presetID="2" presetClass="entr" presetSubtype="1" fill="hold" grpId="0" nodeType="withEffect">
                                  <p:stCondLst>
                                    <p:cond delay="5000"/>
                                  </p:stCondLst>
                                  <p:childTnLst>
                                    <p:set>
                                      <p:cBhvr>
                                        <p:cTn id="36" dur="1" fill="hold">
                                          <p:stCondLst>
                                            <p:cond delay="0"/>
                                          </p:stCondLst>
                                        </p:cTn>
                                        <p:tgtEl>
                                          <p:spTgt spid="97"/>
                                        </p:tgtEl>
                                        <p:attrNameLst>
                                          <p:attrName>style.visibility</p:attrName>
                                        </p:attrNameLst>
                                      </p:cBhvr>
                                      <p:to>
                                        <p:strVal val="visible"/>
                                      </p:to>
                                    </p:set>
                                    <p:anim calcmode="lin" valueType="num">
                                      <p:cBhvr additive="base">
                                        <p:cTn id="37" dur="500" fill="hold"/>
                                        <p:tgtEl>
                                          <p:spTgt spid="97"/>
                                        </p:tgtEl>
                                        <p:attrNameLst>
                                          <p:attrName>ppt_x</p:attrName>
                                        </p:attrNameLst>
                                      </p:cBhvr>
                                      <p:tavLst>
                                        <p:tav tm="0">
                                          <p:val>
                                            <p:strVal val="#ppt_x"/>
                                          </p:val>
                                        </p:tav>
                                        <p:tav tm="100000">
                                          <p:val>
                                            <p:strVal val="#ppt_x"/>
                                          </p:val>
                                        </p:tav>
                                      </p:tavLst>
                                    </p:anim>
                                    <p:anim calcmode="lin" valueType="num">
                                      <p:cBhvr additive="base">
                                        <p:cTn id="38" dur="500" fill="hold"/>
                                        <p:tgtEl>
                                          <p:spTgt spid="97"/>
                                        </p:tgtEl>
                                        <p:attrNameLst>
                                          <p:attrName>ppt_y</p:attrName>
                                        </p:attrNameLst>
                                      </p:cBhvr>
                                      <p:tavLst>
                                        <p:tav tm="0">
                                          <p:val>
                                            <p:strVal val="0-#ppt_h/2"/>
                                          </p:val>
                                        </p:tav>
                                        <p:tav tm="100000">
                                          <p:val>
                                            <p:strVal val="#ppt_y"/>
                                          </p:val>
                                        </p:tav>
                                      </p:tavLst>
                                    </p:anim>
                                  </p:childTnLst>
                                </p:cTn>
                              </p:par>
                              <p:par>
                                <p:cTn id="39" presetID="2" presetClass="entr" presetSubtype="1" fill="hold" grpId="0" nodeType="withEffect">
                                  <p:stCondLst>
                                    <p:cond delay="5000"/>
                                  </p:stCondLst>
                                  <p:childTnLst>
                                    <p:set>
                                      <p:cBhvr>
                                        <p:cTn id="40" dur="1" fill="hold">
                                          <p:stCondLst>
                                            <p:cond delay="0"/>
                                          </p:stCondLst>
                                        </p:cTn>
                                        <p:tgtEl>
                                          <p:spTgt spid="98"/>
                                        </p:tgtEl>
                                        <p:attrNameLst>
                                          <p:attrName>style.visibility</p:attrName>
                                        </p:attrNameLst>
                                      </p:cBhvr>
                                      <p:to>
                                        <p:strVal val="visible"/>
                                      </p:to>
                                    </p:set>
                                    <p:anim calcmode="lin" valueType="num">
                                      <p:cBhvr additive="base">
                                        <p:cTn id="41" dur="500" fill="hold"/>
                                        <p:tgtEl>
                                          <p:spTgt spid="98"/>
                                        </p:tgtEl>
                                        <p:attrNameLst>
                                          <p:attrName>ppt_x</p:attrName>
                                        </p:attrNameLst>
                                      </p:cBhvr>
                                      <p:tavLst>
                                        <p:tav tm="0">
                                          <p:val>
                                            <p:strVal val="#ppt_x"/>
                                          </p:val>
                                        </p:tav>
                                        <p:tav tm="100000">
                                          <p:val>
                                            <p:strVal val="#ppt_x"/>
                                          </p:val>
                                        </p:tav>
                                      </p:tavLst>
                                    </p:anim>
                                    <p:anim calcmode="lin" valueType="num">
                                      <p:cBhvr additive="base">
                                        <p:cTn id="42" dur="500" fill="hold"/>
                                        <p:tgtEl>
                                          <p:spTgt spid="98"/>
                                        </p:tgtEl>
                                        <p:attrNameLst>
                                          <p:attrName>ppt_y</p:attrName>
                                        </p:attrNameLst>
                                      </p:cBhvr>
                                      <p:tavLst>
                                        <p:tav tm="0">
                                          <p:val>
                                            <p:strVal val="0-#ppt_h/2"/>
                                          </p:val>
                                        </p:tav>
                                        <p:tav tm="100000">
                                          <p:val>
                                            <p:strVal val="#ppt_y"/>
                                          </p:val>
                                        </p:tav>
                                      </p:tavLst>
                                    </p:anim>
                                  </p:childTnLst>
                                </p:cTn>
                              </p:par>
                              <p:par>
                                <p:cTn id="43" presetID="2" presetClass="entr" presetSubtype="1" fill="hold" grpId="0" nodeType="withEffect">
                                  <p:stCondLst>
                                    <p:cond delay="5000"/>
                                  </p:stCondLst>
                                  <p:childTnLst>
                                    <p:set>
                                      <p:cBhvr>
                                        <p:cTn id="44" dur="1" fill="hold">
                                          <p:stCondLst>
                                            <p:cond delay="0"/>
                                          </p:stCondLst>
                                        </p:cTn>
                                        <p:tgtEl>
                                          <p:spTgt spid="96"/>
                                        </p:tgtEl>
                                        <p:attrNameLst>
                                          <p:attrName>style.visibility</p:attrName>
                                        </p:attrNameLst>
                                      </p:cBhvr>
                                      <p:to>
                                        <p:strVal val="visible"/>
                                      </p:to>
                                    </p:set>
                                    <p:anim calcmode="lin" valueType="num">
                                      <p:cBhvr additive="base">
                                        <p:cTn id="45" dur="500" fill="hold"/>
                                        <p:tgtEl>
                                          <p:spTgt spid="96"/>
                                        </p:tgtEl>
                                        <p:attrNameLst>
                                          <p:attrName>ppt_x</p:attrName>
                                        </p:attrNameLst>
                                      </p:cBhvr>
                                      <p:tavLst>
                                        <p:tav tm="0">
                                          <p:val>
                                            <p:strVal val="#ppt_x"/>
                                          </p:val>
                                        </p:tav>
                                        <p:tav tm="100000">
                                          <p:val>
                                            <p:strVal val="#ppt_x"/>
                                          </p:val>
                                        </p:tav>
                                      </p:tavLst>
                                    </p:anim>
                                    <p:anim calcmode="lin" valueType="num">
                                      <p:cBhvr additive="base">
                                        <p:cTn id="46" dur="500" fill="hold"/>
                                        <p:tgtEl>
                                          <p:spTgt spid="96"/>
                                        </p:tgtEl>
                                        <p:attrNameLst>
                                          <p:attrName>ppt_y</p:attrName>
                                        </p:attrNameLst>
                                      </p:cBhvr>
                                      <p:tavLst>
                                        <p:tav tm="0">
                                          <p:val>
                                            <p:strVal val="0-#ppt_h/2"/>
                                          </p:val>
                                        </p:tav>
                                        <p:tav tm="100000">
                                          <p:val>
                                            <p:strVal val="#ppt_y"/>
                                          </p:val>
                                        </p:tav>
                                      </p:tavLst>
                                    </p:anim>
                                  </p:childTnLst>
                                </p:cTn>
                              </p:par>
                              <p:par>
                                <p:cTn id="47" presetID="2" presetClass="entr" presetSubtype="4" fill="hold" grpId="0" nodeType="withEffect">
                                  <p:stCondLst>
                                    <p:cond delay="5000"/>
                                  </p:stCondLst>
                                  <p:childTnLst>
                                    <p:set>
                                      <p:cBhvr>
                                        <p:cTn id="48" dur="1" fill="hold">
                                          <p:stCondLst>
                                            <p:cond delay="0"/>
                                          </p:stCondLst>
                                        </p:cTn>
                                        <p:tgtEl>
                                          <p:spTgt spid="93"/>
                                        </p:tgtEl>
                                        <p:attrNameLst>
                                          <p:attrName>style.visibility</p:attrName>
                                        </p:attrNameLst>
                                      </p:cBhvr>
                                      <p:to>
                                        <p:strVal val="visible"/>
                                      </p:to>
                                    </p:set>
                                    <p:anim calcmode="lin" valueType="num">
                                      <p:cBhvr additive="base">
                                        <p:cTn id="49" dur="500" fill="hold"/>
                                        <p:tgtEl>
                                          <p:spTgt spid="93"/>
                                        </p:tgtEl>
                                        <p:attrNameLst>
                                          <p:attrName>ppt_x</p:attrName>
                                        </p:attrNameLst>
                                      </p:cBhvr>
                                      <p:tavLst>
                                        <p:tav tm="0">
                                          <p:val>
                                            <p:strVal val="#ppt_x"/>
                                          </p:val>
                                        </p:tav>
                                        <p:tav tm="100000">
                                          <p:val>
                                            <p:strVal val="#ppt_x"/>
                                          </p:val>
                                        </p:tav>
                                      </p:tavLst>
                                    </p:anim>
                                    <p:anim calcmode="lin" valueType="num">
                                      <p:cBhvr additive="base">
                                        <p:cTn id="50" dur="500" fill="hold"/>
                                        <p:tgtEl>
                                          <p:spTgt spid="93"/>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5000"/>
                                  </p:stCondLst>
                                  <p:childTnLst>
                                    <p:set>
                                      <p:cBhvr>
                                        <p:cTn id="52" dur="1" fill="hold">
                                          <p:stCondLst>
                                            <p:cond delay="0"/>
                                          </p:stCondLst>
                                        </p:cTn>
                                        <p:tgtEl>
                                          <p:spTgt spid="94"/>
                                        </p:tgtEl>
                                        <p:attrNameLst>
                                          <p:attrName>style.visibility</p:attrName>
                                        </p:attrNameLst>
                                      </p:cBhvr>
                                      <p:to>
                                        <p:strVal val="visible"/>
                                      </p:to>
                                    </p:set>
                                    <p:anim calcmode="lin" valueType="num">
                                      <p:cBhvr additive="base">
                                        <p:cTn id="53" dur="500" fill="hold"/>
                                        <p:tgtEl>
                                          <p:spTgt spid="94"/>
                                        </p:tgtEl>
                                        <p:attrNameLst>
                                          <p:attrName>ppt_x</p:attrName>
                                        </p:attrNameLst>
                                      </p:cBhvr>
                                      <p:tavLst>
                                        <p:tav tm="0">
                                          <p:val>
                                            <p:strVal val="#ppt_x"/>
                                          </p:val>
                                        </p:tav>
                                        <p:tav tm="100000">
                                          <p:val>
                                            <p:strVal val="#ppt_x"/>
                                          </p:val>
                                        </p:tav>
                                      </p:tavLst>
                                    </p:anim>
                                    <p:anim calcmode="lin" valueType="num">
                                      <p:cBhvr additive="base">
                                        <p:cTn id="54" dur="500" fill="hold"/>
                                        <p:tgtEl>
                                          <p:spTgt spid="94"/>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5000"/>
                                  </p:stCondLst>
                                  <p:childTnLst>
                                    <p:set>
                                      <p:cBhvr>
                                        <p:cTn id="56" dur="1" fill="hold">
                                          <p:stCondLst>
                                            <p:cond delay="0"/>
                                          </p:stCondLst>
                                        </p:cTn>
                                        <p:tgtEl>
                                          <p:spTgt spid="95"/>
                                        </p:tgtEl>
                                        <p:attrNameLst>
                                          <p:attrName>style.visibility</p:attrName>
                                        </p:attrNameLst>
                                      </p:cBhvr>
                                      <p:to>
                                        <p:strVal val="visible"/>
                                      </p:to>
                                    </p:set>
                                    <p:anim calcmode="lin" valueType="num">
                                      <p:cBhvr additive="base">
                                        <p:cTn id="57" dur="500" fill="hold"/>
                                        <p:tgtEl>
                                          <p:spTgt spid="95"/>
                                        </p:tgtEl>
                                        <p:attrNameLst>
                                          <p:attrName>ppt_x</p:attrName>
                                        </p:attrNameLst>
                                      </p:cBhvr>
                                      <p:tavLst>
                                        <p:tav tm="0">
                                          <p:val>
                                            <p:strVal val="#ppt_x"/>
                                          </p:val>
                                        </p:tav>
                                        <p:tav tm="100000">
                                          <p:val>
                                            <p:strVal val="#ppt_x"/>
                                          </p:val>
                                        </p:tav>
                                      </p:tavLst>
                                    </p:anim>
                                    <p:anim calcmode="lin" valueType="num">
                                      <p:cBhvr additive="base">
                                        <p:cTn id="58" dur="500" fill="hold"/>
                                        <p:tgtEl>
                                          <p:spTgt spid="95"/>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5500"/>
                                  </p:stCondLst>
                                  <p:childTnLst>
                                    <p:set>
                                      <p:cBhvr>
                                        <p:cTn id="60" dur="1" fill="hold">
                                          <p:stCondLst>
                                            <p:cond delay="0"/>
                                          </p:stCondLst>
                                        </p:cTn>
                                        <p:tgtEl>
                                          <p:spTgt spid="99"/>
                                        </p:tgtEl>
                                        <p:attrNameLst>
                                          <p:attrName>style.visibility</p:attrName>
                                        </p:attrNameLst>
                                      </p:cBhvr>
                                      <p:to>
                                        <p:strVal val="visible"/>
                                      </p:to>
                                    </p:set>
                                    <p:anim calcmode="lin" valueType="num">
                                      <p:cBhvr additive="base">
                                        <p:cTn id="61" dur="500" fill="hold"/>
                                        <p:tgtEl>
                                          <p:spTgt spid="99"/>
                                        </p:tgtEl>
                                        <p:attrNameLst>
                                          <p:attrName>ppt_x</p:attrName>
                                        </p:attrNameLst>
                                      </p:cBhvr>
                                      <p:tavLst>
                                        <p:tav tm="0">
                                          <p:val>
                                            <p:strVal val="#ppt_x"/>
                                          </p:val>
                                        </p:tav>
                                        <p:tav tm="100000">
                                          <p:val>
                                            <p:strVal val="#ppt_x"/>
                                          </p:val>
                                        </p:tav>
                                      </p:tavLst>
                                    </p:anim>
                                    <p:anim calcmode="lin" valueType="num">
                                      <p:cBhvr additive="base">
                                        <p:cTn id="62" dur="500" fill="hold"/>
                                        <p:tgtEl>
                                          <p:spTgt spid="9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animBg="1"/>
      <p:bldP spid="86" grpId="0" animBg="1"/>
      <p:bldP spid="87" grpId="0" animBg="1"/>
      <p:bldP spid="93" grpId="0"/>
      <p:bldP spid="94" grpId="0"/>
      <p:bldP spid="95" grpId="0"/>
      <p:bldP spid="96" grpId="0"/>
      <p:bldP spid="97" grpId="0"/>
      <p:bldP spid="98" grpId="0"/>
      <p:bldP spid="99" grpId="0"/>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59" name="组合 58"/>
          <p:cNvGrpSpPr>
            <a:grpSpLocks/>
          </p:cNvGrpSpPr>
          <p:nvPr/>
        </p:nvGrpSpPr>
        <p:grpSpPr bwMode="auto">
          <a:xfrm>
            <a:off x="6153150" y="2002633"/>
            <a:ext cx="1777604" cy="656388"/>
            <a:chOff x="3106598" y="5073134"/>
            <a:chExt cx="2370017" cy="874322"/>
          </a:xfrm>
        </p:grpSpPr>
        <p:sp>
          <p:nvSpPr>
            <p:cNvPr id="10242" name="矩形 59"/>
            <p:cNvSpPr>
              <a:spLocks noChangeArrowheads="1"/>
            </p:cNvSpPr>
            <p:nvPr/>
          </p:nvSpPr>
          <p:spPr bwMode="auto">
            <a:xfrm>
              <a:off x="3106598" y="5073134"/>
              <a:ext cx="1936757" cy="399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pPr>
              <a:r>
                <a:rPr lang="en-US" altLang="zh-CN">
                  <a:solidFill>
                    <a:srgbClr val="3B3838"/>
                  </a:solidFill>
                  <a:latin typeface="等线" charset="0"/>
                  <a:ea typeface="宋体" panose="02010600030101010101" pitchFamily="2" charset="-122"/>
                </a:rPr>
                <a:t>CLICK ADD TITLE</a:t>
              </a:r>
              <a:endParaRPr lang="zh-CN" altLang="en-US">
                <a:solidFill>
                  <a:srgbClr val="3B3838"/>
                </a:solidFill>
                <a:latin typeface="等线" charset="0"/>
                <a:ea typeface="宋体" panose="02010600030101010101" pitchFamily="2" charset="-122"/>
              </a:endParaRPr>
            </a:p>
          </p:txBody>
        </p:sp>
        <p:sp>
          <p:nvSpPr>
            <p:cNvPr id="61" name="矩形 60"/>
            <p:cNvSpPr/>
            <p:nvPr/>
          </p:nvSpPr>
          <p:spPr>
            <a:xfrm>
              <a:off x="3106598" y="5404595"/>
              <a:ext cx="2370017" cy="542861"/>
            </a:xfrm>
            <a:prstGeom prst="rect">
              <a:avLst/>
            </a:prstGeom>
          </p:spPr>
          <p:txBody>
            <a:bodyPr>
              <a:spAutoFit/>
            </a:bodyPr>
            <a:lstStyle/>
            <a:p>
              <a:pPr>
                <a:lnSpc>
                  <a:spcPct val="130000"/>
                </a:lnSpc>
                <a:spcBef>
                  <a:spcPct val="0"/>
                </a:spcBef>
                <a:spcAft>
                  <a:spcPct val="0"/>
                </a:spcAft>
              </a:pPr>
              <a:r>
                <a:rPr lang="zh-CN" altLang="en-US" sz="788" noProof="1">
                  <a:solidFill>
                    <a:srgbClr val="E7E6E6">
                      <a:lumMod val="50000"/>
                    </a:srgbClr>
                  </a:solidFill>
                  <a:latin typeface="等线" panose="02010600030101010101" pitchFamily="2" charset="-122"/>
                  <a:ea typeface="等线" panose="02010600030101010101" pitchFamily="2" charset="-122"/>
                </a:rPr>
                <a:t>Hunan magic rain Advertising CoLtd.professional professional team</a:t>
              </a:r>
              <a:endParaRPr lang="zh-CN" altLang="en-US" sz="788" noProof="1">
                <a:solidFill>
                  <a:srgbClr val="E7E6E6">
                    <a:lumMod val="50000"/>
                  </a:srgbClr>
                </a:solidFill>
                <a:latin typeface="等线" panose="02010600030101010101" pitchFamily="2" charset="-122"/>
                <a:ea typeface="等线" charset="0"/>
              </a:endParaRPr>
            </a:p>
          </p:txBody>
        </p:sp>
      </p:grpSp>
      <p:grpSp>
        <p:nvGrpSpPr>
          <p:cNvPr id="62" name="组合 61"/>
          <p:cNvGrpSpPr>
            <a:grpSpLocks/>
          </p:cNvGrpSpPr>
          <p:nvPr/>
        </p:nvGrpSpPr>
        <p:grpSpPr bwMode="auto">
          <a:xfrm>
            <a:off x="1213248" y="2007395"/>
            <a:ext cx="1777603" cy="656388"/>
            <a:chOff x="1221767" y="2192338"/>
            <a:chExt cx="2370017" cy="874322"/>
          </a:xfrm>
        </p:grpSpPr>
        <p:sp>
          <p:nvSpPr>
            <p:cNvPr id="10245" name="矩形 62"/>
            <p:cNvSpPr>
              <a:spLocks noChangeArrowheads="1"/>
            </p:cNvSpPr>
            <p:nvPr/>
          </p:nvSpPr>
          <p:spPr bwMode="auto">
            <a:xfrm>
              <a:off x="1655026" y="2192338"/>
              <a:ext cx="1936758" cy="399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fontAlgn="base">
                <a:spcBef>
                  <a:spcPct val="0"/>
                </a:spcBef>
                <a:spcAft>
                  <a:spcPct val="0"/>
                </a:spcAft>
              </a:pPr>
              <a:r>
                <a:rPr lang="en-US" altLang="zh-CN">
                  <a:solidFill>
                    <a:srgbClr val="3B3838"/>
                  </a:solidFill>
                  <a:latin typeface="等线" charset="0"/>
                  <a:ea typeface="宋体" panose="02010600030101010101" pitchFamily="2" charset="-122"/>
                </a:rPr>
                <a:t>CLICK ADD TITLE</a:t>
              </a:r>
              <a:endParaRPr lang="zh-CN" altLang="en-US">
                <a:solidFill>
                  <a:srgbClr val="3B3838"/>
                </a:solidFill>
                <a:latin typeface="等线" charset="0"/>
                <a:ea typeface="宋体" panose="02010600030101010101" pitchFamily="2" charset="-122"/>
              </a:endParaRPr>
            </a:p>
          </p:txBody>
        </p:sp>
        <p:sp>
          <p:nvSpPr>
            <p:cNvPr id="64" name="矩形 63"/>
            <p:cNvSpPr/>
            <p:nvPr/>
          </p:nvSpPr>
          <p:spPr>
            <a:xfrm>
              <a:off x="1221767" y="2523799"/>
              <a:ext cx="2370017" cy="542861"/>
            </a:xfrm>
            <a:prstGeom prst="rect">
              <a:avLst/>
            </a:prstGeom>
          </p:spPr>
          <p:txBody>
            <a:bodyPr>
              <a:spAutoFit/>
            </a:bodyPr>
            <a:lstStyle/>
            <a:p>
              <a:pPr algn="r">
                <a:lnSpc>
                  <a:spcPct val="130000"/>
                </a:lnSpc>
                <a:spcBef>
                  <a:spcPct val="0"/>
                </a:spcBef>
                <a:spcAft>
                  <a:spcPct val="0"/>
                </a:spcAft>
              </a:pPr>
              <a:r>
                <a:rPr lang="zh-CN" altLang="en-US" sz="788" noProof="1">
                  <a:solidFill>
                    <a:srgbClr val="E7E6E6">
                      <a:lumMod val="50000"/>
                    </a:srgbClr>
                  </a:solidFill>
                  <a:latin typeface="等线" panose="02010600030101010101" pitchFamily="2" charset="-122"/>
                  <a:ea typeface="等线" panose="02010600030101010101" pitchFamily="2" charset="-122"/>
                </a:rPr>
                <a:t>Hunan magic rain Advertising CoLtd.professional professional team</a:t>
              </a:r>
              <a:endParaRPr lang="zh-CN" altLang="en-US" sz="788" noProof="1">
                <a:solidFill>
                  <a:srgbClr val="E7E6E6">
                    <a:lumMod val="50000"/>
                  </a:srgbClr>
                </a:solidFill>
                <a:latin typeface="等线" panose="02010600030101010101" pitchFamily="2" charset="-122"/>
                <a:ea typeface="等线" charset="0"/>
              </a:endParaRPr>
            </a:p>
          </p:txBody>
        </p:sp>
      </p:grpSp>
      <p:grpSp>
        <p:nvGrpSpPr>
          <p:cNvPr id="68" name="组合 67"/>
          <p:cNvGrpSpPr>
            <a:grpSpLocks/>
          </p:cNvGrpSpPr>
          <p:nvPr/>
        </p:nvGrpSpPr>
        <p:grpSpPr bwMode="auto">
          <a:xfrm>
            <a:off x="6153150" y="3345655"/>
            <a:ext cx="1777604" cy="655197"/>
            <a:chOff x="3106598" y="5073134"/>
            <a:chExt cx="2370017" cy="874379"/>
          </a:xfrm>
        </p:grpSpPr>
        <p:sp>
          <p:nvSpPr>
            <p:cNvPr id="10248" name="矩形 68"/>
            <p:cNvSpPr>
              <a:spLocks noChangeArrowheads="1"/>
            </p:cNvSpPr>
            <p:nvPr/>
          </p:nvSpPr>
          <p:spPr bwMode="auto">
            <a:xfrm>
              <a:off x="3106598" y="5073134"/>
              <a:ext cx="1936757" cy="400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pPr>
              <a:r>
                <a:rPr lang="en-US" altLang="zh-CN">
                  <a:solidFill>
                    <a:srgbClr val="3B3838"/>
                  </a:solidFill>
                  <a:latin typeface="等线" charset="0"/>
                  <a:ea typeface="宋体" panose="02010600030101010101" pitchFamily="2" charset="-122"/>
                </a:rPr>
                <a:t>CLICK ADD TITLE</a:t>
              </a:r>
              <a:endParaRPr lang="zh-CN" altLang="en-US">
                <a:solidFill>
                  <a:srgbClr val="3B3838"/>
                </a:solidFill>
                <a:latin typeface="等线" charset="0"/>
                <a:ea typeface="宋体" panose="02010600030101010101" pitchFamily="2" charset="-122"/>
              </a:endParaRPr>
            </a:p>
          </p:txBody>
        </p:sp>
        <p:sp>
          <p:nvSpPr>
            <p:cNvPr id="70" name="矩形 69"/>
            <p:cNvSpPr/>
            <p:nvPr/>
          </p:nvSpPr>
          <p:spPr>
            <a:xfrm>
              <a:off x="3106598" y="5403630"/>
              <a:ext cx="2370017" cy="543883"/>
            </a:xfrm>
            <a:prstGeom prst="rect">
              <a:avLst/>
            </a:prstGeom>
          </p:spPr>
          <p:txBody>
            <a:bodyPr>
              <a:spAutoFit/>
            </a:bodyPr>
            <a:lstStyle/>
            <a:p>
              <a:pPr>
                <a:lnSpc>
                  <a:spcPct val="130000"/>
                </a:lnSpc>
                <a:spcBef>
                  <a:spcPct val="0"/>
                </a:spcBef>
                <a:spcAft>
                  <a:spcPct val="0"/>
                </a:spcAft>
              </a:pPr>
              <a:r>
                <a:rPr lang="zh-CN" altLang="en-US" sz="788" noProof="1">
                  <a:solidFill>
                    <a:srgbClr val="E7E6E6">
                      <a:lumMod val="50000"/>
                    </a:srgbClr>
                  </a:solidFill>
                  <a:latin typeface="等线" panose="02010600030101010101" pitchFamily="2" charset="-122"/>
                  <a:ea typeface="等线" panose="02010600030101010101" pitchFamily="2" charset="-122"/>
                </a:rPr>
                <a:t>Hunan magic rain Advertising CoLtd.professional professional team</a:t>
              </a:r>
              <a:endParaRPr lang="zh-CN" altLang="en-US" sz="788" noProof="1">
                <a:solidFill>
                  <a:srgbClr val="E7E6E6">
                    <a:lumMod val="50000"/>
                  </a:srgbClr>
                </a:solidFill>
                <a:latin typeface="等线" panose="02010600030101010101" pitchFamily="2" charset="-122"/>
                <a:ea typeface="等线" charset="0"/>
              </a:endParaRPr>
            </a:p>
          </p:txBody>
        </p:sp>
      </p:grpSp>
      <p:grpSp>
        <p:nvGrpSpPr>
          <p:cNvPr id="71" name="组合 70"/>
          <p:cNvGrpSpPr>
            <a:grpSpLocks/>
          </p:cNvGrpSpPr>
          <p:nvPr/>
        </p:nvGrpSpPr>
        <p:grpSpPr bwMode="auto">
          <a:xfrm>
            <a:off x="1213248" y="3350419"/>
            <a:ext cx="1777603" cy="655197"/>
            <a:chOff x="1221767" y="2192338"/>
            <a:chExt cx="2370017" cy="874379"/>
          </a:xfrm>
        </p:grpSpPr>
        <p:sp>
          <p:nvSpPr>
            <p:cNvPr id="10251" name="矩形 71"/>
            <p:cNvSpPr>
              <a:spLocks noChangeArrowheads="1"/>
            </p:cNvSpPr>
            <p:nvPr/>
          </p:nvSpPr>
          <p:spPr bwMode="auto">
            <a:xfrm>
              <a:off x="1655026" y="2192338"/>
              <a:ext cx="1936758" cy="400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fontAlgn="base">
                <a:spcBef>
                  <a:spcPct val="0"/>
                </a:spcBef>
                <a:spcAft>
                  <a:spcPct val="0"/>
                </a:spcAft>
              </a:pPr>
              <a:r>
                <a:rPr lang="en-US" altLang="zh-CN">
                  <a:solidFill>
                    <a:srgbClr val="3B3838"/>
                  </a:solidFill>
                  <a:latin typeface="等线" charset="0"/>
                  <a:ea typeface="宋体" panose="02010600030101010101" pitchFamily="2" charset="-122"/>
                </a:rPr>
                <a:t>CLICK ADD TITLE</a:t>
              </a:r>
              <a:endParaRPr lang="zh-CN" altLang="en-US">
                <a:solidFill>
                  <a:srgbClr val="3B3838"/>
                </a:solidFill>
                <a:latin typeface="等线" charset="0"/>
                <a:ea typeface="宋体" panose="02010600030101010101" pitchFamily="2" charset="-122"/>
              </a:endParaRPr>
            </a:p>
          </p:txBody>
        </p:sp>
        <p:sp>
          <p:nvSpPr>
            <p:cNvPr id="73" name="矩形 72"/>
            <p:cNvSpPr/>
            <p:nvPr/>
          </p:nvSpPr>
          <p:spPr>
            <a:xfrm>
              <a:off x="1221767" y="2522834"/>
              <a:ext cx="2370017" cy="543883"/>
            </a:xfrm>
            <a:prstGeom prst="rect">
              <a:avLst/>
            </a:prstGeom>
          </p:spPr>
          <p:txBody>
            <a:bodyPr>
              <a:spAutoFit/>
            </a:bodyPr>
            <a:lstStyle/>
            <a:p>
              <a:pPr algn="r">
                <a:lnSpc>
                  <a:spcPct val="130000"/>
                </a:lnSpc>
                <a:spcBef>
                  <a:spcPct val="0"/>
                </a:spcBef>
                <a:spcAft>
                  <a:spcPct val="0"/>
                </a:spcAft>
              </a:pPr>
              <a:r>
                <a:rPr lang="zh-CN" altLang="en-US" sz="788" noProof="1">
                  <a:solidFill>
                    <a:srgbClr val="E7E6E6">
                      <a:lumMod val="50000"/>
                    </a:srgbClr>
                  </a:solidFill>
                  <a:latin typeface="等线" panose="02010600030101010101" pitchFamily="2" charset="-122"/>
                  <a:ea typeface="等线" panose="02010600030101010101" pitchFamily="2" charset="-122"/>
                </a:rPr>
                <a:t>Hunan magic rain Advertising CoLtd.professional professional team</a:t>
              </a:r>
              <a:endParaRPr lang="zh-CN" altLang="en-US" sz="788" noProof="1">
                <a:solidFill>
                  <a:srgbClr val="E7E6E6">
                    <a:lumMod val="50000"/>
                  </a:srgbClr>
                </a:solidFill>
                <a:latin typeface="等线" panose="02010600030101010101" pitchFamily="2" charset="-122"/>
                <a:ea typeface="等线" charset="0"/>
              </a:endParaRPr>
            </a:p>
          </p:txBody>
        </p:sp>
      </p:grpSp>
      <p:grpSp>
        <p:nvGrpSpPr>
          <p:cNvPr id="2" name="组合 1"/>
          <p:cNvGrpSpPr>
            <a:grpSpLocks/>
          </p:cNvGrpSpPr>
          <p:nvPr/>
        </p:nvGrpSpPr>
        <p:grpSpPr bwMode="auto">
          <a:xfrm>
            <a:off x="3564732" y="1932385"/>
            <a:ext cx="979885" cy="1029890"/>
            <a:chOff x="4752827" y="2575792"/>
            <a:chExt cx="1306490" cy="1373176"/>
          </a:xfrm>
        </p:grpSpPr>
        <p:sp>
          <p:nvSpPr>
            <p:cNvPr id="23" name="Freeform 8"/>
            <p:cNvSpPr/>
            <p:nvPr/>
          </p:nvSpPr>
          <p:spPr bwMode="auto">
            <a:xfrm>
              <a:off x="4752827" y="2575792"/>
              <a:ext cx="1306490" cy="1366826"/>
            </a:xfrm>
            <a:custGeom>
              <a:avLst/>
              <a:gdLst>
                <a:gd name="T0" fmla="*/ 226 w 228"/>
                <a:gd name="T1" fmla="*/ 180 h 239"/>
                <a:gd name="T2" fmla="*/ 188 w 228"/>
                <a:gd name="T3" fmla="*/ 177 h 239"/>
                <a:gd name="T4" fmla="*/ 174 w 228"/>
                <a:gd name="T5" fmla="*/ 159 h 239"/>
                <a:gd name="T6" fmla="*/ 79 w 228"/>
                <a:gd name="T7" fmla="*/ 69 h 239"/>
                <a:gd name="T8" fmla="*/ 59 w 228"/>
                <a:gd name="T9" fmla="*/ 89 h 239"/>
                <a:gd name="T10" fmla="*/ 134 w 228"/>
                <a:gd name="T11" fmla="*/ 181 h 239"/>
                <a:gd name="T12" fmla="*/ 167 w 228"/>
                <a:gd name="T13" fmla="*/ 239 h 239"/>
                <a:gd name="T14" fmla="*/ 39 w 228"/>
                <a:gd name="T15" fmla="*/ 173 h 239"/>
                <a:gd name="T16" fmla="*/ 8 w 228"/>
                <a:gd name="T17" fmla="*/ 35 h 239"/>
                <a:gd name="T18" fmla="*/ 21 w 228"/>
                <a:gd name="T19" fmla="*/ 19 h 239"/>
                <a:gd name="T20" fmla="*/ 228 w 228"/>
                <a:gd name="T21" fmla="*/ 172 h 239"/>
                <a:gd name="T22" fmla="*/ 226 w 228"/>
                <a:gd name="T23" fmla="*/ 18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8" h="239">
                  <a:moveTo>
                    <a:pt x="226" y="180"/>
                  </a:moveTo>
                  <a:cubicBezTo>
                    <a:pt x="213" y="179"/>
                    <a:pt x="200" y="180"/>
                    <a:pt x="188" y="177"/>
                  </a:cubicBezTo>
                  <a:cubicBezTo>
                    <a:pt x="182" y="175"/>
                    <a:pt x="176" y="166"/>
                    <a:pt x="174" y="159"/>
                  </a:cubicBezTo>
                  <a:cubicBezTo>
                    <a:pt x="165" y="107"/>
                    <a:pt x="131" y="75"/>
                    <a:pt x="79" y="69"/>
                  </a:cubicBezTo>
                  <a:cubicBezTo>
                    <a:pt x="63" y="67"/>
                    <a:pt x="58" y="72"/>
                    <a:pt x="59" y="89"/>
                  </a:cubicBezTo>
                  <a:cubicBezTo>
                    <a:pt x="62" y="135"/>
                    <a:pt x="89" y="169"/>
                    <a:pt x="134" y="181"/>
                  </a:cubicBezTo>
                  <a:cubicBezTo>
                    <a:pt x="169" y="191"/>
                    <a:pt x="173" y="198"/>
                    <a:pt x="167" y="239"/>
                  </a:cubicBezTo>
                  <a:cubicBezTo>
                    <a:pt x="114" y="237"/>
                    <a:pt x="71" y="216"/>
                    <a:pt x="39" y="173"/>
                  </a:cubicBezTo>
                  <a:cubicBezTo>
                    <a:pt x="8" y="132"/>
                    <a:pt x="0" y="85"/>
                    <a:pt x="8" y="35"/>
                  </a:cubicBezTo>
                  <a:cubicBezTo>
                    <a:pt x="9" y="29"/>
                    <a:pt x="16" y="20"/>
                    <a:pt x="21" y="19"/>
                  </a:cubicBezTo>
                  <a:cubicBezTo>
                    <a:pt x="130" y="0"/>
                    <a:pt x="221" y="70"/>
                    <a:pt x="228" y="172"/>
                  </a:cubicBezTo>
                  <a:cubicBezTo>
                    <a:pt x="228" y="173"/>
                    <a:pt x="227" y="175"/>
                    <a:pt x="226" y="180"/>
                  </a:cubicBezTo>
                  <a:close/>
                </a:path>
              </a:pathLst>
            </a:custGeom>
            <a:gradFill>
              <a:gsLst>
                <a:gs pos="0">
                  <a:srgbClr val="0076CF"/>
                </a:gs>
                <a:gs pos="100000">
                  <a:srgbClr val="1CCCF8"/>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zh-CN" altLang="en-US">
                <a:solidFill>
                  <a:srgbClr val="FFFFFF"/>
                </a:solidFill>
                <a:latin typeface="等线"/>
                <a:ea typeface="宋体" panose="02010600030101010101" pitchFamily="2" charset="-122"/>
              </a:endParaRPr>
            </a:p>
          </p:txBody>
        </p:sp>
        <p:sp>
          <p:nvSpPr>
            <p:cNvPr id="25" name="Freeform 10"/>
            <p:cNvSpPr/>
            <p:nvPr/>
          </p:nvSpPr>
          <p:spPr bwMode="auto">
            <a:xfrm>
              <a:off x="5802147" y="3679095"/>
              <a:ext cx="257170" cy="269873"/>
            </a:xfrm>
            <a:custGeom>
              <a:avLst/>
              <a:gdLst>
                <a:gd name="T0" fmla="*/ 0 w 45"/>
                <a:gd name="T1" fmla="*/ 0 h 47"/>
                <a:gd name="T2" fmla="*/ 37 w 45"/>
                <a:gd name="T3" fmla="*/ 2 h 47"/>
                <a:gd name="T4" fmla="*/ 45 w 45"/>
                <a:gd name="T5" fmla="*/ 8 h 47"/>
                <a:gd name="T6" fmla="*/ 40 w 45"/>
                <a:gd name="T7" fmla="*/ 19 h 47"/>
                <a:gd name="T8" fmla="*/ 19 w 45"/>
                <a:gd name="T9" fmla="*/ 40 h 47"/>
                <a:gd name="T10" fmla="*/ 9 w 45"/>
                <a:gd name="T11" fmla="*/ 46 h 47"/>
                <a:gd name="T12" fmla="*/ 1 w 45"/>
                <a:gd name="T13" fmla="*/ 37 h 47"/>
                <a:gd name="T14" fmla="*/ 0 w 45"/>
                <a:gd name="T15" fmla="*/ 0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47">
                  <a:moveTo>
                    <a:pt x="0" y="0"/>
                  </a:moveTo>
                  <a:cubicBezTo>
                    <a:pt x="14" y="0"/>
                    <a:pt x="25" y="1"/>
                    <a:pt x="37" y="2"/>
                  </a:cubicBezTo>
                  <a:cubicBezTo>
                    <a:pt x="40" y="2"/>
                    <a:pt x="45" y="6"/>
                    <a:pt x="45" y="8"/>
                  </a:cubicBezTo>
                  <a:cubicBezTo>
                    <a:pt x="45" y="12"/>
                    <a:pt x="42" y="16"/>
                    <a:pt x="40" y="19"/>
                  </a:cubicBezTo>
                  <a:cubicBezTo>
                    <a:pt x="33" y="26"/>
                    <a:pt x="26" y="33"/>
                    <a:pt x="19" y="40"/>
                  </a:cubicBezTo>
                  <a:cubicBezTo>
                    <a:pt x="16" y="42"/>
                    <a:pt x="12" y="47"/>
                    <a:pt x="9" y="46"/>
                  </a:cubicBezTo>
                  <a:cubicBezTo>
                    <a:pt x="6" y="45"/>
                    <a:pt x="2" y="41"/>
                    <a:pt x="1" y="37"/>
                  </a:cubicBezTo>
                  <a:cubicBezTo>
                    <a:pt x="0" y="26"/>
                    <a:pt x="0" y="14"/>
                    <a:pt x="0" y="0"/>
                  </a:cubicBezTo>
                  <a:close/>
                </a:path>
              </a:pathLst>
            </a:custGeom>
            <a:gradFill>
              <a:gsLst>
                <a:gs pos="0">
                  <a:srgbClr val="0076CF"/>
                </a:gs>
                <a:gs pos="100000">
                  <a:srgbClr val="1CCCF8"/>
                </a:gs>
              </a:gsLst>
              <a:lin ang="5400000" scaled="1"/>
            </a:gradFill>
            <a:ln w="349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zh-CN" altLang="en-US">
                <a:solidFill>
                  <a:srgbClr val="FFFFFF"/>
                </a:solidFill>
                <a:latin typeface="等线"/>
                <a:ea typeface="宋体" panose="02010600030101010101" pitchFamily="2" charset="-122"/>
              </a:endParaRPr>
            </a:p>
          </p:txBody>
        </p:sp>
        <p:sp>
          <p:nvSpPr>
            <p:cNvPr id="75" name="任意多边形 74"/>
            <p:cNvSpPr/>
            <p:nvPr/>
          </p:nvSpPr>
          <p:spPr>
            <a:xfrm>
              <a:off x="5860882" y="3745770"/>
              <a:ext cx="46037" cy="85724"/>
            </a:xfrm>
            <a:custGeom>
              <a:avLst/>
              <a:gdLst/>
              <a:ahLst/>
              <a:cxnLst/>
              <a:rect l="l" t="t" r="r" b="b"/>
              <a:pathLst>
                <a:path w="56257" h="160734">
                  <a:moveTo>
                    <a:pt x="44648" y="0"/>
                  </a:moveTo>
                  <a:lnTo>
                    <a:pt x="56257" y="0"/>
                  </a:lnTo>
                  <a:lnTo>
                    <a:pt x="56257" y="160734"/>
                  </a:lnTo>
                  <a:lnTo>
                    <a:pt x="41077" y="160734"/>
                  </a:lnTo>
                  <a:lnTo>
                    <a:pt x="41077" y="41076"/>
                  </a:lnTo>
                  <a:lnTo>
                    <a:pt x="0" y="41076"/>
                  </a:lnTo>
                  <a:lnTo>
                    <a:pt x="0" y="31254"/>
                  </a:lnTo>
                  <a:cubicBezTo>
                    <a:pt x="26789" y="31849"/>
                    <a:pt x="41672" y="21431"/>
                    <a:pt x="4464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zh-CN" altLang="en-US">
                <a:solidFill>
                  <a:prstClr val="black"/>
                </a:solidFill>
                <a:latin typeface="等线"/>
                <a:ea typeface="宋体" panose="02010600030101010101" pitchFamily="2" charset="-122"/>
              </a:endParaRPr>
            </a:p>
          </p:txBody>
        </p:sp>
      </p:grpSp>
      <p:grpSp>
        <p:nvGrpSpPr>
          <p:cNvPr id="3" name="组合 2"/>
          <p:cNvGrpSpPr>
            <a:grpSpLocks/>
          </p:cNvGrpSpPr>
          <p:nvPr/>
        </p:nvGrpSpPr>
        <p:grpSpPr bwMode="auto">
          <a:xfrm>
            <a:off x="4617244" y="1975247"/>
            <a:ext cx="1032272" cy="990600"/>
            <a:chOff x="6156318" y="2633387"/>
            <a:chExt cx="1376208" cy="1321643"/>
          </a:xfrm>
        </p:grpSpPr>
        <p:sp>
          <p:nvSpPr>
            <p:cNvPr id="21" name="Freeform 6"/>
            <p:cNvSpPr/>
            <p:nvPr/>
          </p:nvSpPr>
          <p:spPr bwMode="auto">
            <a:xfrm>
              <a:off x="6156318" y="2633387"/>
              <a:ext cx="1376208" cy="1321643"/>
            </a:xfrm>
            <a:custGeom>
              <a:avLst/>
              <a:gdLst>
                <a:gd name="T0" fmla="*/ 167 w 240"/>
                <a:gd name="T1" fmla="*/ 64 h 231"/>
                <a:gd name="T2" fmla="*/ 58 w 240"/>
                <a:gd name="T3" fmla="*/ 143 h 231"/>
                <a:gd name="T4" fmla="*/ 23 w 240"/>
                <a:gd name="T5" fmla="*/ 172 h 231"/>
                <a:gd name="T6" fmla="*/ 0 w 240"/>
                <a:gd name="T7" fmla="*/ 173 h 231"/>
                <a:gd name="T8" fmla="*/ 35 w 240"/>
                <a:gd name="T9" fmla="*/ 70 h 231"/>
                <a:gd name="T10" fmla="*/ 205 w 240"/>
                <a:gd name="T11" fmla="*/ 9 h 231"/>
                <a:gd name="T12" fmla="*/ 222 w 240"/>
                <a:gd name="T13" fmla="*/ 21 h 231"/>
                <a:gd name="T14" fmla="*/ 66 w 240"/>
                <a:gd name="T15" fmla="*/ 231 h 231"/>
                <a:gd name="T16" fmla="*/ 59 w 240"/>
                <a:gd name="T17" fmla="*/ 229 h 231"/>
                <a:gd name="T18" fmla="*/ 63 w 240"/>
                <a:gd name="T19" fmla="*/ 186 h 231"/>
                <a:gd name="T20" fmla="*/ 82 w 240"/>
                <a:gd name="T21" fmla="*/ 176 h 231"/>
                <a:gd name="T22" fmla="*/ 167 w 240"/>
                <a:gd name="T23" fmla="*/ 6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0" h="231">
                  <a:moveTo>
                    <a:pt x="167" y="64"/>
                  </a:moveTo>
                  <a:cubicBezTo>
                    <a:pt x="111" y="60"/>
                    <a:pt x="66" y="91"/>
                    <a:pt x="58" y="143"/>
                  </a:cubicBezTo>
                  <a:cubicBezTo>
                    <a:pt x="54" y="166"/>
                    <a:pt x="45" y="173"/>
                    <a:pt x="23" y="172"/>
                  </a:cubicBezTo>
                  <a:cubicBezTo>
                    <a:pt x="16" y="171"/>
                    <a:pt x="9" y="172"/>
                    <a:pt x="0" y="173"/>
                  </a:cubicBezTo>
                  <a:cubicBezTo>
                    <a:pt x="0" y="133"/>
                    <a:pt x="11" y="99"/>
                    <a:pt x="35" y="70"/>
                  </a:cubicBezTo>
                  <a:cubicBezTo>
                    <a:pt x="79" y="16"/>
                    <a:pt x="138" y="0"/>
                    <a:pt x="205" y="9"/>
                  </a:cubicBezTo>
                  <a:cubicBezTo>
                    <a:pt x="211" y="10"/>
                    <a:pt x="221" y="16"/>
                    <a:pt x="222" y="21"/>
                  </a:cubicBezTo>
                  <a:cubicBezTo>
                    <a:pt x="240" y="121"/>
                    <a:pt x="182" y="225"/>
                    <a:pt x="66" y="231"/>
                  </a:cubicBezTo>
                  <a:cubicBezTo>
                    <a:pt x="65" y="231"/>
                    <a:pt x="64" y="230"/>
                    <a:pt x="59" y="229"/>
                  </a:cubicBezTo>
                  <a:cubicBezTo>
                    <a:pt x="60" y="215"/>
                    <a:pt x="59" y="200"/>
                    <a:pt x="63" y="186"/>
                  </a:cubicBezTo>
                  <a:cubicBezTo>
                    <a:pt x="64" y="181"/>
                    <a:pt x="75" y="177"/>
                    <a:pt x="82" y="176"/>
                  </a:cubicBezTo>
                  <a:cubicBezTo>
                    <a:pt x="137" y="167"/>
                    <a:pt x="173" y="120"/>
                    <a:pt x="167" y="64"/>
                  </a:cubicBezTo>
                  <a:close/>
                </a:path>
              </a:pathLst>
            </a:custGeom>
            <a:gradFill>
              <a:gsLst>
                <a:gs pos="0">
                  <a:srgbClr val="DC4A0C"/>
                </a:gs>
                <a:gs pos="100000">
                  <a:srgbClr val="FA891B"/>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zh-CN" altLang="en-US">
                <a:solidFill>
                  <a:srgbClr val="FFFFFF"/>
                </a:solidFill>
                <a:latin typeface="等线"/>
                <a:ea typeface="宋体" panose="02010600030101010101" pitchFamily="2" charset="-122"/>
              </a:endParaRPr>
            </a:p>
          </p:txBody>
        </p:sp>
        <p:sp>
          <p:nvSpPr>
            <p:cNvPr id="24" name="Freeform 9"/>
            <p:cNvSpPr/>
            <p:nvPr/>
          </p:nvSpPr>
          <p:spPr bwMode="auto">
            <a:xfrm>
              <a:off x="6169017" y="3673863"/>
              <a:ext cx="274607" cy="274813"/>
            </a:xfrm>
            <a:custGeom>
              <a:avLst/>
              <a:gdLst>
                <a:gd name="T0" fmla="*/ 48 w 48"/>
                <a:gd name="T1" fmla="*/ 0 h 48"/>
                <a:gd name="T2" fmla="*/ 45 w 48"/>
                <a:gd name="T3" fmla="*/ 39 h 48"/>
                <a:gd name="T4" fmla="*/ 37 w 48"/>
                <a:gd name="T5" fmla="*/ 48 h 48"/>
                <a:gd name="T6" fmla="*/ 27 w 48"/>
                <a:gd name="T7" fmla="*/ 41 h 48"/>
                <a:gd name="T8" fmla="*/ 7 w 48"/>
                <a:gd name="T9" fmla="*/ 20 h 48"/>
                <a:gd name="T10" fmla="*/ 1 w 48"/>
                <a:gd name="T11" fmla="*/ 10 h 48"/>
                <a:gd name="T12" fmla="*/ 10 w 48"/>
                <a:gd name="T13" fmla="*/ 3 h 48"/>
                <a:gd name="T14" fmla="*/ 48 w 48"/>
                <a:gd name="T15" fmla="*/ 0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48">
                  <a:moveTo>
                    <a:pt x="48" y="0"/>
                  </a:moveTo>
                  <a:cubicBezTo>
                    <a:pt x="47" y="15"/>
                    <a:pt x="47" y="27"/>
                    <a:pt x="45" y="39"/>
                  </a:cubicBezTo>
                  <a:cubicBezTo>
                    <a:pt x="44" y="42"/>
                    <a:pt x="40" y="47"/>
                    <a:pt x="37" y="48"/>
                  </a:cubicBezTo>
                  <a:cubicBezTo>
                    <a:pt x="34" y="48"/>
                    <a:pt x="30" y="44"/>
                    <a:pt x="27" y="41"/>
                  </a:cubicBezTo>
                  <a:cubicBezTo>
                    <a:pt x="20" y="34"/>
                    <a:pt x="13" y="27"/>
                    <a:pt x="7" y="20"/>
                  </a:cubicBezTo>
                  <a:cubicBezTo>
                    <a:pt x="4" y="17"/>
                    <a:pt x="0" y="13"/>
                    <a:pt x="1" y="10"/>
                  </a:cubicBezTo>
                  <a:cubicBezTo>
                    <a:pt x="1" y="7"/>
                    <a:pt x="6" y="3"/>
                    <a:pt x="10" y="3"/>
                  </a:cubicBezTo>
                  <a:cubicBezTo>
                    <a:pt x="21" y="1"/>
                    <a:pt x="33" y="1"/>
                    <a:pt x="48" y="0"/>
                  </a:cubicBezTo>
                  <a:close/>
                </a:path>
              </a:pathLst>
            </a:custGeom>
            <a:gradFill>
              <a:gsLst>
                <a:gs pos="0">
                  <a:srgbClr val="DC4A0C"/>
                </a:gs>
                <a:gs pos="100000">
                  <a:srgbClr val="FA891B"/>
                </a:gs>
              </a:gsLst>
              <a:lin ang="5400000" scaled="1"/>
            </a:gra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zh-CN" altLang="en-US">
                <a:solidFill>
                  <a:srgbClr val="FFFFFF"/>
                </a:solidFill>
                <a:latin typeface="等线"/>
                <a:ea typeface="宋体" panose="02010600030101010101" pitchFamily="2" charset="-122"/>
              </a:endParaRPr>
            </a:p>
          </p:txBody>
        </p:sp>
        <p:sp>
          <p:nvSpPr>
            <p:cNvPr id="76" name="任意多边形 75"/>
            <p:cNvSpPr/>
            <p:nvPr/>
          </p:nvSpPr>
          <p:spPr>
            <a:xfrm>
              <a:off x="6307114" y="3742169"/>
              <a:ext cx="44445" cy="68306"/>
            </a:xfrm>
            <a:custGeom>
              <a:avLst/>
              <a:gdLst/>
              <a:ahLst/>
              <a:cxnLst/>
              <a:rect l="l" t="t" r="r" b="b"/>
              <a:pathLst>
                <a:path w="107156" h="160734">
                  <a:moveTo>
                    <a:pt x="57150" y="0"/>
                  </a:moveTo>
                  <a:cubicBezTo>
                    <a:pt x="88701" y="1190"/>
                    <a:pt x="105370" y="15775"/>
                    <a:pt x="107156" y="43755"/>
                  </a:cubicBezTo>
                  <a:cubicBezTo>
                    <a:pt x="107156" y="65186"/>
                    <a:pt x="90785" y="84832"/>
                    <a:pt x="58043" y="102691"/>
                  </a:cubicBezTo>
                  <a:cubicBezTo>
                    <a:pt x="47922" y="108644"/>
                    <a:pt x="40779" y="113109"/>
                    <a:pt x="36611" y="116086"/>
                  </a:cubicBezTo>
                  <a:cubicBezTo>
                    <a:pt x="22324" y="126206"/>
                    <a:pt x="15478" y="136922"/>
                    <a:pt x="16073" y="148233"/>
                  </a:cubicBezTo>
                  <a:lnTo>
                    <a:pt x="105370" y="148233"/>
                  </a:lnTo>
                  <a:lnTo>
                    <a:pt x="105370" y="160734"/>
                  </a:lnTo>
                  <a:lnTo>
                    <a:pt x="0" y="160734"/>
                  </a:lnTo>
                  <a:cubicBezTo>
                    <a:pt x="0" y="143470"/>
                    <a:pt x="4167" y="130373"/>
                    <a:pt x="12501" y="121443"/>
                  </a:cubicBezTo>
                  <a:cubicBezTo>
                    <a:pt x="21431" y="110728"/>
                    <a:pt x="36016" y="99715"/>
                    <a:pt x="56257" y="88404"/>
                  </a:cubicBezTo>
                  <a:cubicBezTo>
                    <a:pt x="80664" y="75902"/>
                    <a:pt x="92273" y="61317"/>
                    <a:pt x="91082" y="44648"/>
                  </a:cubicBezTo>
                  <a:cubicBezTo>
                    <a:pt x="89892" y="24408"/>
                    <a:pt x="77986" y="13394"/>
                    <a:pt x="55364" y="11608"/>
                  </a:cubicBezTo>
                  <a:cubicBezTo>
                    <a:pt x="32742" y="13990"/>
                    <a:pt x="21133" y="27682"/>
                    <a:pt x="20538" y="52685"/>
                  </a:cubicBezTo>
                  <a:lnTo>
                    <a:pt x="5357" y="52685"/>
                  </a:lnTo>
                  <a:cubicBezTo>
                    <a:pt x="6548" y="19347"/>
                    <a:pt x="23812" y="1786"/>
                    <a:pt x="5715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zh-CN" altLang="en-US">
                <a:solidFill>
                  <a:prstClr val="black"/>
                </a:solidFill>
                <a:latin typeface="等线"/>
                <a:ea typeface="宋体" panose="02010600030101010101" pitchFamily="2" charset="-122"/>
              </a:endParaRPr>
            </a:p>
          </p:txBody>
        </p:sp>
      </p:grpSp>
      <p:grpSp>
        <p:nvGrpSpPr>
          <p:cNvPr id="5" name="组合 4"/>
          <p:cNvGrpSpPr>
            <a:grpSpLocks/>
          </p:cNvGrpSpPr>
          <p:nvPr/>
        </p:nvGrpSpPr>
        <p:grpSpPr bwMode="auto">
          <a:xfrm>
            <a:off x="3514725" y="3043238"/>
            <a:ext cx="1034654" cy="991791"/>
            <a:chOff x="4686138" y="4058095"/>
            <a:chExt cx="1379241" cy="1321643"/>
          </a:xfrm>
        </p:grpSpPr>
        <p:sp>
          <p:nvSpPr>
            <p:cNvPr id="20" name="Freeform 5"/>
            <p:cNvSpPr/>
            <p:nvPr/>
          </p:nvSpPr>
          <p:spPr bwMode="auto">
            <a:xfrm>
              <a:off x="4686138" y="4058095"/>
              <a:ext cx="1379241" cy="1321643"/>
            </a:xfrm>
            <a:custGeom>
              <a:avLst/>
              <a:gdLst>
                <a:gd name="T0" fmla="*/ 73 w 241"/>
                <a:gd name="T1" fmla="*/ 167 h 231"/>
                <a:gd name="T2" fmla="*/ 182 w 241"/>
                <a:gd name="T3" fmla="*/ 88 h 231"/>
                <a:gd name="T4" fmla="*/ 217 w 241"/>
                <a:gd name="T5" fmla="*/ 59 h 231"/>
                <a:gd name="T6" fmla="*/ 240 w 241"/>
                <a:gd name="T7" fmla="*/ 58 h 231"/>
                <a:gd name="T8" fmla="*/ 205 w 241"/>
                <a:gd name="T9" fmla="*/ 161 h 231"/>
                <a:gd name="T10" fmla="*/ 35 w 241"/>
                <a:gd name="T11" fmla="*/ 222 h 231"/>
                <a:gd name="T12" fmla="*/ 19 w 241"/>
                <a:gd name="T13" fmla="*/ 209 h 231"/>
                <a:gd name="T14" fmla="*/ 174 w 241"/>
                <a:gd name="T15" fmla="*/ 0 h 231"/>
                <a:gd name="T16" fmla="*/ 181 w 241"/>
                <a:gd name="T17" fmla="*/ 1 h 231"/>
                <a:gd name="T18" fmla="*/ 178 w 241"/>
                <a:gd name="T19" fmla="*/ 45 h 231"/>
                <a:gd name="T20" fmla="*/ 159 w 241"/>
                <a:gd name="T21" fmla="*/ 55 h 231"/>
                <a:gd name="T22" fmla="*/ 73 w 241"/>
                <a:gd name="T23" fmla="*/ 167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1" h="231">
                  <a:moveTo>
                    <a:pt x="73" y="167"/>
                  </a:moveTo>
                  <a:cubicBezTo>
                    <a:pt x="129" y="170"/>
                    <a:pt x="174" y="139"/>
                    <a:pt x="182" y="88"/>
                  </a:cubicBezTo>
                  <a:cubicBezTo>
                    <a:pt x="186" y="64"/>
                    <a:pt x="196" y="57"/>
                    <a:pt x="217" y="59"/>
                  </a:cubicBezTo>
                  <a:cubicBezTo>
                    <a:pt x="224" y="60"/>
                    <a:pt x="231" y="58"/>
                    <a:pt x="240" y="58"/>
                  </a:cubicBezTo>
                  <a:cubicBezTo>
                    <a:pt x="241" y="98"/>
                    <a:pt x="229" y="132"/>
                    <a:pt x="205" y="161"/>
                  </a:cubicBezTo>
                  <a:cubicBezTo>
                    <a:pt x="161" y="214"/>
                    <a:pt x="102" y="231"/>
                    <a:pt x="35" y="222"/>
                  </a:cubicBezTo>
                  <a:cubicBezTo>
                    <a:pt x="29" y="221"/>
                    <a:pt x="20" y="214"/>
                    <a:pt x="19" y="209"/>
                  </a:cubicBezTo>
                  <a:cubicBezTo>
                    <a:pt x="0" y="109"/>
                    <a:pt x="59" y="6"/>
                    <a:pt x="174" y="0"/>
                  </a:cubicBezTo>
                  <a:cubicBezTo>
                    <a:pt x="175" y="0"/>
                    <a:pt x="177" y="0"/>
                    <a:pt x="181" y="1"/>
                  </a:cubicBezTo>
                  <a:cubicBezTo>
                    <a:pt x="180" y="16"/>
                    <a:pt x="181" y="31"/>
                    <a:pt x="178" y="45"/>
                  </a:cubicBezTo>
                  <a:cubicBezTo>
                    <a:pt x="177" y="50"/>
                    <a:pt x="166" y="54"/>
                    <a:pt x="159" y="55"/>
                  </a:cubicBezTo>
                  <a:cubicBezTo>
                    <a:pt x="104" y="64"/>
                    <a:pt x="67" y="110"/>
                    <a:pt x="73" y="167"/>
                  </a:cubicBezTo>
                  <a:close/>
                </a:path>
              </a:pathLst>
            </a:custGeom>
            <a:gradFill>
              <a:gsLst>
                <a:gs pos="0">
                  <a:srgbClr val="6DA400"/>
                </a:gs>
                <a:gs pos="100000">
                  <a:srgbClr val="B0EB2F"/>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zh-CN" altLang="en-US">
                <a:solidFill>
                  <a:srgbClr val="FFFFFF"/>
                </a:solidFill>
                <a:latin typeface="等线"/>
                <a:ea typeface="宋体" panose="02010600030101010101" pitchFamily="2" charset="-122"/>
              </a:endParaRPr>
            </a:p>
          </p:txBody>
        </p:sp>
        <p:sp>
          <p:nvSpPr>
            <p:cNvPr id="26" name="Freeform 11"/>
            <p:cNvSpPr/>
            <p:nvPr/>
          </p:nvSpPr>
          <p:spPr bwMode="auto">
            <a:xfrm>
              <a:off x="5801911" y="4058095"/>
              <a:ext cx="257120" cy="257030"/>
            </a:xfrm>
            <a:custGeom>
              <a:avLst/>
              <a:gdLst>
                <a:gd name="T0" fmla="*/ 0 w 45"/>
                <a:gd name="T1" fmla="*/ 45 h 45"/>
                <a:gd name="T2" fmla="*/ 2 w 45"/>
                <a:gd name="T3" fmla="*/ 8 h 45"/>
                <a:gd name="T4" fmla="*/ 8 w 45"/>
                <a:gd name="T5" fmla="*/ 0 h 45"/>
                <a:gd name="T6" fmla="*/ 17 w 45"/>
                <a:gd name="T7" fmla="*/ 6 h 45"/>
                <a:gd name="T8" fmla="*/ 38 w 45"/>
                <a:gd name="T9" fmla="*/ 27 h 45"/>
                <a:gd name="T10" fmla="*/ 44 w 45"/>
                <a:gd name="T11" fmla="*/ 35 h 45"/>
                <a:gd name="T12" fmla="*/ 35 w 45"/>
                <a:gd name="T13" fmla="*/ 43 h 45"/>
                <a:gd name="T14" fmla="*/ 0 w 45"/>
                <a:gd name="T15" fmla="*/ 45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45">
                  <a:moveTo>
                    <a:pt x="0" y="45"/>
                  </a:moveTo>
                  <a:cubicBezTo>
                    <a:pt x="1" y="31"/>
                    <a:pt x="1" y="19"/>
                    <a:pt x="2" y="8"/>
                  </a:cubicBezTo>
                  <a:cubicBezTo>
                    <a:pt x="2" y="5"/>
                    <a:pt x="6" y="1"/>
                    <a:pt x="8" y="0"/>
                  </a:cubicBezTo>
                  <a:cubicBezTo>
                    <a:pt x="11" y="0"/>
                    <a:pt x="15" y="4"/>
                    <a:pt x="17" y="6"/>
                  </a:cubicBezTo>
                  <a:cubicBezTo>
                    <a:pt x="24" y="13"/>
                    <a:pt x="31" y="20"/>
                    <a:pt x="38" y="27"/>
                  </a:cubicBezTo>
                  <a:cubicBezTo>
                    <a:pt x="41" y="29"/>
                    <a:pt x="45" y="33"/>
                    <a:pt x="44" y="35"/>
                  </a:cubicBezTo>
                  <a:cubicBezTo>
                    <a:pt x="43" y="38"/>
                    <a:pt x="39" y="42"/>
                    <a:pt x="35" y="43"/>
                  </a:cubicBezTo>
                  <a:cubicBezTo>
                    <a:pt x="25" y="44"/>
                    <a:pt x="14" y="44"/>
                    <a:pt x="0" y="45"/>
                  </a:cubicBezTo>
                  <a:close/>
                </a:path>
              </a:pathLst>
            </a:custGeom>
            <a:gradFill>
              <a:gsLst>
                <a:gs pos="0">
                  <a:srgbClr val="6DA400"/>
                </a:gs>
                <a:gs pos="100000">
                  <a:srgbClr val="B0EB2F"/>
                </a:gs>
              </a:gsLst>
              <a:lin ang="5400000" scaled="1"/>
            </a:gra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zh-CN" altLang="en-US">
                <a:solidFill>
                  <a:srgbClr val="FFFFFF"/>
                </a:solidFill>
                <a:latin typeface="等线"/>
                <a:ea typeface="宋体" panose="02010600030101010101" pitchFamily="2" charset="-122"/>
              </a:endParaRPr>
            </a:p>
          </p:txBody>
        </p:sp>
        <p:sp>
          <p:nvSpPr>
            <p:cNvPr id="77" name="任意多边形 76"/>
            <p:cNvSpPr/>
            <p:nvPr/>
          </p:nvSpPr>
          <p:spPr>
            <a:xfrm>
              <a:off x="5871746" y="4181850"/>
              <a:ext cx="44440" cy="68225"/>
            </a:xfrm>
            <a:custGeom>
              <a:avLst/>
              <a:gdLst/>
              <a:ahLst/>
              <a:cxnLst/>
              <a:rect l="l" t="t" r="r" b="b"/>
              <a:pathLst>
                <a:path w="108942" h="162653">
                  <a:moveTo>
                    <a:pt x="57150" y="0"/>
                  </a:moveTo>
                  <a:cubicBezTo>
                    <a:pt x="86915" y="1190"/>
                    <a:pt x="102393" y="14287"/>
                    <a:pt x="103584" y="39290"/>
                  </a:cubicBezTo>
                  <a:cubicBezTo>
                    <a:pt x="102989" y="56554"/>
                    <a:pt x="95250" y="68461"/>
                    <a:pt x="80367" y="75009"/>
                  </a:cubicBezTo>
                  <a:cubicBezTo>
                    <a:pt x="98822" y="80962"/>
                    <a:pt x="108347" y="94357"/>
                    <a:pt x="108942" y="115193"/>
                  </a:cubicBezTo>
                  <a:cubicBezTo>
                    <a:pt x="106561" y="145554"/>
                    <a:pt x="89297" y="161329"/>
                    <a:pt x="57150" y="162520"/>
                  </a:cubicBezTo>
                  <a:cubicBezTo>
                    <a:pt x="20240" y="164306"/>
                    <a:pt x="1190" y="148233"/>
                    <a:pt x="0" y="114300"/>
                  </a:cubicBezTo>
                  <a:lnTo>
                    <a:pt x="14287" y="114300"/>
                  </a:lnTo>
                  <a:cubicBezTo>
                    <a:pt x="14883" y="138708"/>
                    <a:pt x="28277" y="151209"/>
                    <a:pt x="54471" y="151804"/>
                  </a:cubicBezTo>
                  <a:cubicBezTo>
                    <a:pt x="78879" y="150018"/>
                    <a:pt x="92273" y="137815"/>
                    <a:pt x="94654" y="115193"/>
                  </a:cubicBezTo>
                  <a:cubicBezTo>
                    <a:pt x="92868" y="92571"/>
                    <a:pt x="75604" y="81855"/>
                    <a:pt x="42862" y="83046"/>
                  </a:cubicBezTo>
                  <a:lnTo>
                    <a:pt x="42862" y="71437"/>
                  </a:lnTo>
                  <a:cubicBezTo>
                    <a:pt x="73223" y="72628"/>
                    <a:pt x="88404" y="62210"/>
                    <a:pt x="88404" y="40183"/>
                  </a:cubicBezTo>
                  <a:cubicBezTo>
                    <a:pt x="87213" y="22324"/>
                    <a:pt x="75902" y="12799"/>
                    <a:pt x="54471" y="11608"/>
                  </a:cubicBezTo>
                  <a:cubicBezTo>
                    <a:pt x="32444" y="13394"/>
                    <a:pt x="20836" y="25003"/>
                    <a:pt x="19645" y="46434"/>
                  </a:cubicBezTo>
                  <a:lnTo>
                    <a:pt x="5358" y="46434"/>
                  </a:lnTo>
                  <a:cubicBezTo>
                    <a:pt x="4762" y="32742"/>
                    <a:pt x="9822" y="20836"/>
                    <a:pt x="20538" y="10715"/>
                  </a:cubicBezTo>
                  <a:cubicBezTo>
                    <a:pt x="28277" y="3572"/>
                    <a:pt x="40481" y="0"/>
                    <a:pt x="5715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zh-CN" altLang="en-US">
                <a:solidFill>
                  <a:prstClr val="black"/>
                </a:solidFill>
                <a:latin typeface="等线"/>
                <a:ea typeface="宋体" panose="02010600030101010101" pitchFamily="2" charset="-122"/>
              </a:endParaRPr>
            </a:p>
          </p:txBody>
        </p:sp>
      </p:grpSp>
      <p:grpSp>
        <p:nvGrpSpPr>
          <p:cNvPr id="4" name="组合 3"/>
          <p:cNvGrpSpPr>
            <a:grpSpLocks/>
          </p:cNvGrpSpPr>
          <p:nvPr/>
        </p:nvGrpSpPr>
        <p:grpSpPr bwMode="auto">
          <a:xfrm>
            <a:off x="4630342" y="3048000"/>
            <a:ext cx="991790" cy="1020366"/>
            <a:chOff x="6174505" y="4064157"/>
            <a:chExt cx="1321645" cy="1361051"/>
          </a:xfrm>
        </p:grpSpPr>
        <p:sp>
          <p:nvSpPr>
            <p:cNvPr id="22" name="Freeform 7"/>
            <p:cNvSpPr/>
            <p:nvPr/>
          </p:nvSpPr>
          <p:spPr bwMode="auto">
            <a:xfrm>
              <a:off x="6174505" y="4064157"/>
              <a:ext cx="1321645" cy="1361051"/>
            </a:xfrm>
            <a:custGeom>
              <a:avLst/>
              <a:gdLst>
                <a:gd name="T0" fmla="*/ 0 w 231"/>
                <a:gd name="T1" fmla="*/ 53 h 238"/>
                <a:gd name="T2" fmla="*/ 19 w 231"/>
                <a:gd name="T3" fmla="*/ 58 h 238"/>
                <a:gd name="T4" fmla="*/ 56 w 231"/>
                <a:gd name="T5" fmla="*/ 88 h 238"/>
                <a:gd name="T6" fmla="*/ 166 w 231"/>
                <a:gd name="T7" fmla="*/ 167 h 238"/>
                <a:gd name="T8" fmla="*/ 109 w 231"/>
                <a:gd name="T9" fmla="*/ 62 h 238"/>
                <a:gd name="T10" fmla="*/ 94 w 231"/>
                <a:gd name="T11" fmla="*/ 56 h 238"/>
                <a:gd name="T12" fmla="*/ 62 w 231"/>
                <a:gd name="T13" fmla="*/ 0 h 238"/>
                <a:gd name="T14" fmla="*/ 161 w 231"/>
                <a:gd name="T15" fmla="*/ 35 h 238"/>
                <a:gd name="T16" fmla="*/ 222 w 231"/>
                <a:gd name="T17" fmla="*/ 203 h 238"/>
                <a:gd name="T18" fmla="*/ 207 w 231"/>
                <a:gd name="T19" fmla="*/ 220 h 238"/>
                <a:gd name="T20" fmla="*/ 1 w 231"/>
                <a:gd name="T21" fmla="*/ 82 h 238"/>
                <a:gd name="T22" fmla="*/ 0 w 231"/>
                <a:gd name="T23" fmla="*/ 53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1" h="238">
                  <a:moveTo>
                    <a:pt x="0" y="53"/>
                  </a:moveTo>
                  <a:cubicBezTo>
                    <a:pt x="8" y="55"/>
                    <a:pt x="13" y="58"/>
                    <a:pt x="19" y="58"/>
                  </a:cubicBezTo>
                  <a:cubicBezTo>
                    <a:pt x="49" y="60"/>
                    <a:pt x="49" y="60"/>
                    <a:pt x="56" y="88"/>
                  </a:cubicBezTo>
                  <a:cubicBezTo>
                    <a:pt x="68" y="140"/>
                    <a:pt x="109" y="169"/>
                    <a:pt x="166" y="167"/>
                  </a:cubicBezTo>
                  <a:cubicBezTo>
                    <a:pt x="175" y="128"/>
                    <a:pt x="149" y="79"/>
                    <a:pt x="109" y="62"/>
                  </a:cubicBezTo>
                  <a:cubicBezTo>
                    <a:pt x="104" y="59"/>
                    <a:pt x="99" y="58"/>
                    <a:pt x="94" y="56"/>
                  </a:cubicBezTo>
                  <a:cubicBezTo>
                    <a:pt x="58" y="46"/>
                    <a:pt x="55" y="42"/>
                    <a:pt x="62" y="0"/>
                  </a:cubicBezTo>
                  <a:cubicBezTo>
                    <a:pt x="99" y="0"/>
                    <a:pt x="132" y="11"/>
                    <a:pt x="161" y="35"/>
                  </a:cubicBezTo>
                  <a:cubicBezTo>
                    <a:pt x="214" y="79"/>
                    <a:pt x="231" y="136"/>
                    <a:pt x="222" y="203"/>
                  </a:cubicBezTo>
                  <a:cubicBezTo>
                    <a:pt x="221" y="209"/>
                    <a:pt x="213" y="219"/>
                    <a:pt x="207" y="220"/>
                  </a:cubicBezTo>
                  <a:cubicBezTo>
                    <a:pt x="107" y="238"/>
                    <a:pt x="17" y="179"/>
                    <a:pt x="1" y="82"/>
                  </a:cubicBezTo>
                  <a:cubicBezTo>
                    <a:pt x="0" y="75"/>
                    <a:pt x="1" y="68"/>
                    <a:pt x="0" y="53"/>
                  </a:cubicBezTo>
                  <a:close/>
                </a:path>
              </a:pathLst>
            </a:custGeom>
            <a:gradFill>
              <a:gsLst>
                <a:gs pos="0">
                  <a:srgbClr val="BA013F"/>
                </a:gs>
                <a:gs pos="100000">
                  <a:srgbClr val="FB4182"/>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zh-CN" altLang="en-US">
                <a:solidFill>
                  <a:srgbClr val="FFFFFF"/>
                </a:solidFill>
                <a:latin typeface="等线"/>
                <a:ea typeface="宋体" panose="02010600030101010101" pitchFamily="2" charset="-122"/>
              </a:endParaRPr>
            </a:p>
          </p:txBody>
        </p:sp>
        <p:sp>
          <p:nvSpPr>
            <p:cNvPr id="27" name="Freeform 12"/>
            <p:cNvSpPr/>
            <p:nvPr/>
          </p:nvSpPr>
          <p:spPr bwMode="auto">
            <a:xfrm>
              <a:off x="6180851" y="4064157"/>
              <a:ext cx="257031" cy="250929"/>
            </a:xfrm>
            <a:custGeom>
              <a:avLst/>
              <a:gdLst>
                <a:gd name="T0" fmla="*/ 45 w 45"/>
                <a:gd name="T1" fmla="*/ 44 h 44"/>
                <a:gd name="T2" fmla="*/ 9 w 45"/>
                <a:gd name="T3" fmla="*/ 42 h 44"/>
                <a:gd name="T4" fmla="*/ 0 w 45"/>
                <a:gd name="T5" fmla="*/ 33 h 44"/>
                <a:gd name="T6" fmla="*/ 7 w 45"/>
                <a:gd name="T7" fmla="*/ 26 h 44"/>
                <a:gd name="T8" fmla="*/ 26 w 45"/>
                <a:gd name="T9" fmla="*/ 6 h 44"/>
                <a:gd name="T10" fmla="*/ 34 w 45"/>
                <a:gd name="T11" fmla="*/ 0 h 44"/>
                <a:gd name="T12" fmla="*/ 42 w 45"/>
                <a:gd name="T13" fmla="*/ 8 h 44"/>
                <a:gd name="T14" fmla="*/ 45 w 45"/>
                <a:gd name="T15" fmla="*/ 44 h 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44">
                  <a:moveTo>
                    <a:pt x="45" y="44"/>
                  </a:moveTo>
                  <a:cubicBezTo>
                    <a:pt x="30" y="43"/>
                    <a:pt x="19" y="43"/>
                    <a:pt x="9" y="42"/>
                  </a:cubicBezTo>
                  <a:cubicBezTo>
                    <a:pt x="5" y="41"/>
                    <a:pt x="2" y="37"/>
                    <a:pt x="0" y="33"/>
                  </a:cubicBezTo>
                  <a:cubicBezTo>
                    <a:pt x="0" y="32"/>
                    <a:pt x="4" y="28"/>
                    <a:pt x="7" y="26"/>
                  </a:cubicBezTo>
                  <a:cubicBezTo>
                    <a:pt x="13" y="19"/>
                    <a:pt x="19" y="12"/>
                    <a:pt x="26" y="6"/>
                  </a:cubicBezTo>
                  <a:cubicBezTo>
                    <a:pt x="28" y="4"/>
                    <a:pt x="32" y="0"/>
                    <a:pt x="34" y="0"/>
                  </a:cubicBezTo>
                  <a:cubicBezTo>
                    <a:pt x="37" y="1"/>
                    <a:pt x="41" y="5"/>
                    <a:pt x="42" y="8"/>
                  </a:cubicBezTo>
                  <a:cubicBezTo>
                    <a:pt x="43" y="19"/>
                    <a:pt x="44" y="30"/>
                    <a:pt x="45" y="44"/>
                  </a:cubicBezTo>
                  <a:close/>
                </a:path>
              </a:pathLst>
            </a:custGeom>
            <a:gradFill>
              <a:gsLst>
                <a:gs pos="0">
                  <a:srgbClr val="BA013F"/>
                </a:gs>
                <a:gs pos="100000">
                  <a:srgbClr val="FB4182"/>
                </a:gs>
              </a:gsLst>
              <a:lin ang="5400000" scaled="1"/>
            </a:gra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zh-CN" altLang="en-US">
                <a:solidFill>
                  <a:srgbClr val="FFFFFF"/>
                </a:solidFill>
                <a:latin typeface="等线"/>
                <a:ea typeface="宋体" panose="02010600030101010101" pitchFamily="2" charset="-122"/>
              </a:endParaRPr>
            </a:p>
          </p:txBody>
        </p:sp>
        <p:sp>
          <p:nvSpPr>
            <p:cNvPr id="78" name="任意多边形 77"/>
            <p:cNvSpPr/>
            <p:nvPr/>
          </p:nvSpPr>
          <p:spPr>
            <a:xfrm>
              <a:off x="6306193" y="4183269"/>
              <a:ext cx="46012" cy="66703"/>
            </a:xfrm>
            <a:custGeom>
              <a:avLst/>
              <a:gdLst/>
              <a:ahLst/>
              <a:cxnLst/>
              <a:rect l="l" t="t" r="r" b="b"/>
              <a:pathLst>
                <a:path w="110728" h="159841">
                  <a:moveTo>
                    <a:pt x="75009" y="0"/>
                  </a:moveTo>
                  <a:lnTo>
                    <a:pt x="88404" y="0"/>
                  </a:lnTo>
                  <a:lnTo>
                    <a:pt x="88404" y="108049"/>
                  </a:lnTo>
                  <a:lnTo>
                    <a:pt x="110728" y="108049"/>
                  </a:lnTo>
                  <a:lnTo>
                    <a:pt x="110728" y="119657"/>
                  </a:lnTo>
                  <a:lnTo>
                    <a:pt x="88404" y="119657"/>
                  </a:lnTo>
                  <a:lnTo>
                    <a:pt x="88404" y="159841"/>
                  </a:lnTo>
                  <a:lnTo>
                    <a:pt x="74116" y="159841"/>
                  </a:lnTo>
                  <a:lnTo>
                    <a:pt x="74116" y="119657"/>
                  </a:lnTo>
                  <a:lnTo>
                    <a:pt x="0" y="119657"/>
                  </a:lnTo>
                  <a:lnTo>
                    <a:pt x="0" y="107156"/>
                  </a:lnTo>
                  <a:lnTo>
                    <a:pt x="75009" y="0"/>
                  </a:lnTo>
                  <a:close/>
                  <a:moveTo>
                    <a:pt x="74116" y="22324"/>
                  </a:moveTo>
                  <a:lnTo>
                    <a:pt x="14287" y="108049"/>
                  </a:lnTo>
                  <a:lnTo>
                    <a:pt x="74116" y="108049"/>
                  </a:lnTo>
                  <a:lnTo>
                    <a:pt x="74116" y="2232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zh-CN" altLang="en-US">
                <a:solidFill>
                  <a:prstClr val="black"/>
                </a:solidFill>
                <a:latin typeface="等线"/>
                <a:ea typeface="宋体" panose="02010600030101010101" pitchFamily="2" charset="-122"/>
              </a:endParaRPr>
            </a:p>
          </p:txBody>
        </p:sp>
      </p:grpSp>
    </p:spTree>
    <p:extLst>
      <p:ext uri="{BB962C8B-B14F-4D97-AF65-F5344CB8AC3E}">
        <p14:creationId xmlns:p14="http://schemas.microsoft.com/office/powerpoint/2010/main" val="18103114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nodeType="afterGroup">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nodeType="afterGroup">
                            <p:stCondLst>
                              <p:cond delay="1000"/>
                            </p:stCondLst>
                            <p:childTnLst>
                              <p:par>
                                <p:cTn id="13" presetID="10"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par>
                          <p:cTn id="16" fill="hold" nodeType="afterGroup">
                            <p:stCondLst>
                              <p:cond delay="1500"/>
                            </p:stCondLst>
                            <p:childTnLst>
                              <p:par>
                                <p:cTn id="17" presetID="10"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par>
                          <p:cTn id="20" fill="hold" nodeType="afterGroup">
                            <p:stCondLst>
                              <p:cond delay="2000"/>
                            </p:stCondLst>
                            <p:childTnLst>
                              <p:par>
                                <p:cTn id="21" presetID="10" presetClass="entr" presetSubtype="0" fill="hold" nodeType="afterEffect">
                                  <p:stCondLst>
                                    <p:cond delay="0"/>
                                  </p:stCondLst>
                                  <p:childTnLst>
                                    <p:set>
                                      <p:cBhvr>
                                        <p:cTn id="22" dur="1" fill="hold">
                                          <p:stCondLst>
                                            <p:cond delay="0"/>
                                          </p:stCondLst>
                                        </p:cTn>
                                        <p:tgtEl>
                                          <p:spTgt spid="62"/>
                                        </p:tgtEl>
                                        <p:attrNameLst>
                                          <p:attrName>style.visibility</p:attrName>
                                        </p:attrNameLst>
                                      </p:cBhvr>
                                      <p:to>
                                        <p:strVal val="visible"/>
                                      </p:to>
                                    </p:set>
                                    <p:animEffect transition="in" filter="fade">
                                      <p:cBhvr>
                                        <p:cTn id="23" dur="500"/>
                                        <p:tgtEl>
                                          <p:spTgt spid="62"/>
                                        </p:tgtEl>
                                      </p:cBhvr>
                                    </p:animEffect>
                                  </p:childTnLst>
                                </p:cTn>
                              </p:par>
                            </p:childTnLst>
                          </p:cTn>
                        </p:par>
                        <p:par>
                          <p:cTn id="24" fill="hold" nodeType="afterGroup">
                            <p:stCondLst>
                              <p:cond delay="2500"/>
                            </p:stCondLst>
                            <p:childTnLst>
                              <p:par>
                                <p:cTn id="25" presetID="10" presetClass="entr" presetSubtype="0" fill="hold" nodeType="afterEffect">
                                  <p:stCondLst>
                                    <p:cond delay="0"/>
                                  </p:stCondLst>
                                  <p:childTnLst>
                                    <p:set>
                                      <p:cBhvr>
                                        <p:cTn id="26" dur="1" fill="hold">
                                          <p:stCondLst>
                                            <p:cond delay="0"/>
                                          </p:stCondLst>
                                        </p:cTn>
                                        <p:tgtEl>
                                          <p:spTgt spid="59"/>
                                        </p:tgtEl>
                                        <p:attrNameLst>
                                          <p:attrName>style.visibility</p:attrName>
                                        </p:attrNameLst>
                                      </p:cBhvr>
                                      <p:to>
                                        <p:strVal val="visible"/>
                                      </p:to>
                                    </p:set>
                                    <p:animEffect transition="in" filter="fade">
                                      <p:cBhvr>
                                        <p:cTn id="27" dur="500"/>
                                        <p:tgtEl>
                                          <p:spTgt spid="59"/>
                                        </p:tgtEl>
                                      </p:cBhvr>
                                    </p:animEffect>
                                  </p:childTnLst>
                                </p:cTn>
                              </p:par>
                            </p:childTnLst>
                          </p:cTn>
                        </p:par>
                        <p:par>
                          <p:cTn id="28" fill="hold" nodeType="afterGroup">
                            <p:stCondLst>
                              <p:cond delay="3000"/>
                            </p:stCondLst>
                            <p:childTnLst>
                              <p:par>
                                <p:cTn id="29" presetID="10" presetClass="entr" presetSubtype="0" fill="hold" nodeType="afterEffect">
                                  <p:stCondLst>
                                    <p:cond delay="0"/>
                                  </p:stCondLst>
                                  <p:childTnLst>
                                    <p:set>
                                      <p:cBhvr>
                                        <p:cTn id="30" dur="1" fill="hold">
                                          <p:stCondLst>
                                            <p:cond delay="0"/>
                                          </p:stCondLst>
                                        </p:cTn>
                                        <p:tgtEl>
                                          <p:spTgt spid="68"/>
                                        </p:tgtEl>
                                        <p:attrNameLst>
                                          <p:attrName>style.visibility</p:attrName>
                                        </p:attrNameLst>
                                      </p:cBhvr>
                                      <p:to>
                                        <p:strVal val="visible"/>
                                      </p:to>
                                    </p:set>
                                    <p:animEffect transition="in" filter="fade">
                                      <p:cBhvr>
                                        <p:cTn id="31" dur="500"/>
                                        <p:tgtEl>
                                          <p:spTgt spid="68"/>
                                        </p:tgtEl>
                                      </p:cBhvr>
                                    </p:animEffect>
                                  </p:childTnLst>
                                </p:cTn>
                              </p:par>
                            </p:childTnLst>
                          </p:cTn>
                        </p:par>
                        <p:par>
                          <p:cTn id="32" fill="hold" nodeType="afterGroup">
                            <p:stCondLst>
                              <p:cond delay="3500"/>
                            </p:stCondLst>
                            <p:childTnLst>
                              <p:par>
                                <p:cTn id="33" presetID="10" presetClass="entr" presetSubtype="0" fill="hold" nodeType="afterEffect">
                                  <p:stCondLst>
                                    <p:cond delay="0"/>
                                  </p:stCondLst>
                                  <p:childTnLst>
                                    <p:set>
                                      <p:cBhvr>
                                        <p:cTn id="34" dur="1" fill="hold">
                                          <p:stCondLst>
                                            <p:cond delay="0"/>
                                          </p:stCondLst>
                                        </p:cTn>
                                        <p:tgtEl>
                                          <p:spTgt spid="71"/>
                                        </p:tgtEl>
                                        <p:attrNameLst>
                                          <p:attrName>style.visibility</p:attrName>
                                        </p:attrNameLst>
                                      </p:cBhvr>
                                      <p:to>
                                        <p:strVal val="visible"/>
                                      </p:to>
                                    </p:set>
                                    <p:animEffect transition="in" filter="fade">
                                      <p:cBhvr>
                                        <p:cTn id="35"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23" name="组合 22"/>
          <p:cNvGrpSpPr>
            <a:grpSpLocks/>
          </p:cNvGrpSpPr>
          <p:nvPr/>
        </p:nvGrpSpPr>
        <p:grpSpPr bwMode="auto">
          <a:xfrm>
            <a:off x="6255544" y="1650205"/>
            <a:ext cx="1777604" cy="655197"/>
            <a:chOff x="3106598" y="5073134"/>
            <a:chExt cx="2370017" cy="874379"/>
          </a:xfrm>
        </p:grpSpPr>
        <p:sp>
          <p:nvSpPr>
            <p:cNvPr id="49154" name="矩形 23"/>
            <p:cNvSpPr>
              <a:spLocks noChangeArrowheads="1"/>
            </p:cNvSpPr>
            <p:nvPr/>
          </p:nvSpPr>
          <p:spPr bwMode="auto">
            <a:xfrm>
              <a:off x="3106598" y="5073134"/>
              <a:ext cx="1936757" cy="400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pPr>
              <a:r>
                <a:rPr lang="en-US" altLang="zh-CN">
                  <a:solidFill>
                    <a:srgbClr val="3B3838"/>
                  </a:solidFill>
                  <a:latin typeface="等线" charset="0"/>
                  <a:ea typeface="宋体" panose="02010600030101010101" pitchFamily="2" charset="-122"/>
                </a:rPr>
                <a:t>CLICK ADD TITLE</a:t>
              </a:r>
              <a:endParaRPr lang="zh-CN" altLang="en-US">
                <a:solidFill>
                  <a:srgbClr val="3B3838"/>
                </a:solidFill>
                <a:latin typeface="等线" charset="0"/>
                <a:ea typeface="宋体" panose="02010600030101010101" pitchFamily="2" charset="-122"/>
              </a:endParaRPr>
            </a:p>
          </p:txBody>
        </p:sp>
        <p:sp>
          <p:nvSpPr>
            <p:cNvPr id="25" name="矩形 24"/>
            <p:cNvSpPr/>
            <p:nvPr/>
          </p:nvSpPr>
          <p:spPr>
            <a:xfrm>
              <a:off x="3106598" y="5403630"/>
              <a:ext cx="2370017" cy="543883"/>
            </a:xfrm>
            <a:prstGeom prst="rect">
              <a:avLst/>
            </a:prstGeom>
          </p:spPr>
          <p:txBody>
            <a:bodyPr>
              <a:spAutoFit/>
            </a:bodyPr>
            <a:lstStyle/>
            <a:p>
              <a:pPr>
                <a:lnSpc>
                  <a:spcPct val="130000"/>
                </a:lnSpc>
                <a:spcBef>
                  <a:spcPct val="0"/>
                </a:spcBef>
                <a:spcAft>
                  <a:spcPct val="0"/>
                </a:spcAft>
              </a:pPr>
              <a:r>
                <a:rPr lang="zh-CN" altLang="en-US" sz="788" noProof="1">
                  <a:solidFill>
                    <a:srgbClr val="E7E6E6">
                      <a:lumMod val="50000"/>
                    </a:srgbClr>
                  </a:solidFill>
                  <a:latin typeface="等线" panose="02010600030101010101" pitchFamily="2" charset="-122"/>
                  <a:ea typeface="等线" panose="02010600030101010101" pitchFamily="2" charset="-122"/>
                </a:rPr>
                <a:t>Hunan magic rain Advertising CoLtd.professional professional team</a:t>
              </a:r>
              <a:endParaRPr lang="zh-CN" altLang="en-US" sz="788" noProof="1">
                <a:solidFill>
                  <a:srgbClr val="E7E6E6">
                    <a:lumMod val="50000"/>
                  </a:srgbClr>
                </a:solidFill>
                <a:latin typeface="等线" panose="02010600030101010101" pitchFamily="2" charset="-122"/>
                <a:ea typeface="等线" charset="0"/>
              </a:endParaRPr>
            </a:p>
          </p:txBody>
        </p:sp>
      </p:grpSp>
      <p:grpSp>
        <p:nvGrpSpPr>
          <p:cNvPr id="26" name="组合 25"/>
          <p:cNvGrpSpPr>
            <a:grpSpLocks/>
          </p:cNvGrpSpPr>
          <p:nvPr/>
        </p:nvGrpSpPr>
        <p:grpSpPr bwMode="auto">
          <a:xfrm>
            <a:off x="1110854" y="1650206"/>
            <a:ext cx="1777603" cy="655197"/>
            <a:chOff x="1221767" y="2192338"/>
            <a:chExt cx="2370017" cy="874379"/>
          </a:xfrm>
        </p:grpSpPr>
        <p:sp>
          <p:nvSpPr>
            <p:cNvPr id="49157" name="矩形 26"/>
            <p:cNvSpPr>
              <a:spLocks noChangeArrowheads="1"/>
            </p:cNvSpPr>
            <p:nvPr/>
          </p:nvSpPr>
          <p:spPr bwMode="auto">
            <a:xfrm>
              <a:off x="1655026" y="2192338"/>
              <a:ext cx="1936758" cy="400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fontAlgn="base">
                <a:spcBef>
                  <a:spcPct val="0"/>
                </a:spcBef>
                <a:spcAft>
                  <a:spcPct val="0"/>
                </a:spcAft>
              </a:pPr>
              <a:r>
                <a:rPr lang="en-US" altLang="zh-CN">
                  <a:solidFill>
                    <a:srgbClr val="3B3838"/>
                  </a:solidFill>
                  <a:latin typeface="等线" charset="0"/>
                  <a:ea typeface="宋体" panose="02010600030101010101" pitchFamily="2" charset="-122"/>
                </a:rPr>
                <a:t>CLICK ADD TITLE</a:t>
              </a:r>
              <a:endParaRPr lang="zh-CN" altLang="en-US">
                <a:solidFill>
                  <a:srgbClr val="3B3838"/>
                </a:solidFill>
                <a:latin typeface="等线" charset="0"/>
                <a:ea typeface="宋体" panose="02010600030101010101" pitchFamily="2" charset="-122"/>
              </a:endParaRPr>
            </a:p>
          </p:txBody>
        </p:sp>
        <p:sp>
          <p:nvSpPr>
            <p:cNvPr id="28" name="矩形 27"/>
            <p:cNvSpPr/>
            <p:nvPr/>
          </p:nvSpPr>
          <p:spPr>
            <a:xfrm>
              <a:off x="1221767" y="2522834"/>
              <a:ext cx="2370017" cy="543883"/>
            </a:xfrm>
            <a:prstGeom prst="rect">
              <a:avLst/>
            </a:prstGeom>
          </p:spPr>
          <p:txBody>
            <a:bodyPr>
              <a:spAutoFit/>
            </a:bodyPr>
            <a:lstStyle/>
            <a:p>
              <a:pPr algn="r">
                <a:lnSpc>
                  <a:spcPct val="130000"/>
                </a:lnSpc>
                <a:spcBef>
                  <a:spcPct val="0"/>
                </a:spcBef>
                <a:spcAft>
                  <a:spcPct val="0"/>
                </a:spcAft>
              </a:pPr>
              <a:r>
                <a:rPr lang="zh-CN" altLang="en-US" sz="788" noProof="1">
                  <a:solidFill>
                    <a:srgbClr val="E7E6E6">
                      <a:lumMod val="50000"/>
                    </a:srgbClr>
                  </a:solidFill>
                  <a:latin typeface="等线" panose="02010600030101010101" pitchFamily="2" charset="-122"/>
                  <a:ea typeface="等线" panose="02010600030101010101" pitchFamily="2" charset="-122"/>
                </a:rPr>
                <a:t>Hunan magic rain Advertising CoLtd.professional professional team</a:t>
              </a:r>
              <a:endParaRPr lang="zh-CN" altLang="en-US" sz="788" noProof="1">
                <a:solidFill>
                  <a:srgbClr val="E7E6E6">
                    <a:lumMod val="50000"/>
                  </a:srgbClr>
                </a:solidFill>
                <a:latin typeface="等线" panose="02010600030101010101" pitchFamily="2" charset="-122"/>
                <a:ea typeface="等线" charset="0"/>
              </a:endParaRPr>
            </a:p>
          </p:txBody>
        </p:sp>
      </p:grpSp>
      <p:grpSp>
        <p:nvGrpSpPr>
          <p:cNvPr id="29" name="组合 28"/>
          <p:cNvGrpSpPr>
            <a:grpSpLocks/>
          </p:cNvGrpSpPr>
          <p:nvPr/>
        </p:nvGrpSpPr>
        <p:grpSpPr bwMode="auto">
          <a:xfrm>
            <a:off x="6255544" y="3623071"/>
            <a:ext cx="1777604" cy="656387"/>
            <a:chOff x="3106598" y="5073134"/>
            <a:chExt cx="2370017" cy="874320"/>
          </a:xfrm>
        </p:grpSpPr>
        <p:sp>
          <p:nvSpPr>
            <p:cNvPr id="49160" name="矩形 29"/>
            <p:cNvSpPr>
              <a:spLocks noChangeArrowheads="1"/>
            </p:cNvSpPr>
            <p:nvPr/>
          </p:nvSpPr>
          <p:spPr bwMode="auto">
            <a:xfrm>
              <a:off x="3106598" y="5073134"/>
              <a:ext cx="1936757" cy="399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pPr>
              <a:r>
                <a:rPr lang="en-US" altLang="zh-CN">
                  <a:solidFill>
                    <a:srgbClr val="3B3838"/>
                  </a:solidFill>
                  <a:latin typeface="等线" charset="0"/>
                  <a:ea typeface="宋体" panose="02010600030101010101" pitchFamily="2" charset="-122"/>
                </a:rPr>
                <a:t>CLICK ADD TITLE</a:t>
              </a:r>
              <a:endParaRPr lang="zh-CN" altLang="en-US">
                <a:solidFill>
                  <a:srgbClr val="3B3838"/>
                </a:solidFill>
                <a:latin typeface="等线" charset="0"/>
                <a:ea typeface="宋体" panose="02010600030101010101" pitchFamily="2" charset="-122"/>
              </a:endParaRPr>
            </a:p>
          </p:txBody>
        </p:sp>
        <p:sp>
          <p:nvSpPr>
            <p:cNvPr id="31" name="矩形 30"/>
            <p:cNvSpPr/>
            <p:nvPr/>
          </p:nvSpPr>
          <p:spPr>
            <a:xfrm>
              <a:off x="3106598" y="5404594"/>
              <a:ext cx="2370017" cy="542860"/>
            </a:xfrm>
            <a:prstGeom prst="rect">
              <a:avLst/>
            </a:prstGeom>
          </p:spPr>
          <p:txBody>
            <a:bodyPr>
              <a:spAutoFit/>
            </a:bodyPr>
            <a:lstStyle/>
            <a:p>
              <a:pPr>
                <a:lnSpc>
                  <a:spcPct val="130000"/>
                </a:lnSpc>
                <a:spcBef>
                  <a:spcPct val="0"/>
                </a:spcBef>
                <a:spcAft>
                  <a:spcPct val="0"/>
                </a:spcAft>
              </a:pPr>
              <a:r>
                <a:rPr lang="zh-CN" altLang="en-US" sz="788" noProof="1">
                  <a:solidFill>
                    <a:srgbClr val="E7E6E6">
                      <a:lumMod val="50000"/>
                    </a:srgbClr>
                  </a:solidFill>
                  <a:latin typeface="等线" panose="02010600030101010101" pitchFamily="2" charset="-122"/>
                  <a:ea typeface="等线" panose="02010600030101010101" pitchFamily="2" charset="-122"/>
                </a:rPr>
                <a:t>Hunan magic rain Advertising CoLtd.professional professional team</a:t>
              </a:r>
              <a:endParaRPr lang="zh-CN" altLang="en-US" sz="788" noProof="1">
                <a:solidFill>
                  <a:srgbClr val="E7E6E6">
                    <a:lumMod val="50000"/>
                  </a:srgbClr>
                </a:solidFill>
                <a:latin typeface="等线" panose="02010600030101010101" pitchFamily="2" charset="-122"/>
                <a:ea typeface="等线" charset="0"/>
              </a:endParaRPr>
            </a:p>
          </p:txBody>
        </p:sp>
      </p:grpSp>
      <p:grpSp>
        <p:nvGrpSpPr>
          <p:cNvPr id="32" name="组合 31"/>
          <p:cNvGrpSpPr>
            <a:grpSpLocks/>
          </p:cNvGrpSpPr>
          <p:nvPr/>
        </p:nvGrpSpPr>
        <p:grpSpPr bwMode="auto">
          <a:xfrm>
            <a:off x="1110854" y="3623071"/>
            <a:ext cx="1777603" cy="656387"/>
            <a:chOff x="1221767" y="2192338"/>
            <a:chExt cx="2370017" cy="874320"/>
          </a:xfrm>
        </p:grpSpPr>
        <p:sp>
          <p:nvSpPr>
            <p:cNvPr id="49163" name="矩形 32"/>
            <p:cNvSpPr>
              <a:spLocks noChangeArrowheads="1"/>
            </p:cNvSpPr>
            <p:nvPr/>
          </p:nvSpPr>
          <p:spPr bwMode="auto">
            <a:xfrm>
              <a:off x="1655026" y="2192338"/>
              <a:ext cx="1936758" cy="399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fontAlgn="base">
                <a:spcBef>
                  <a:spcPct val="0"/>
                </a:spcBef>
                <a:spcAft>
                  <a:spcPct val="0"/>
                </a:spcAft>
              </a:pPr>
              <a:r>
                <a:rPr lang="en-US" altLang="zh-CN">
                  <a:solidFill>
                    <a:srgbClr val="3B3838"/>
                  </a:solidFill>
                  <a:latin typeface="等线" charset="0"/>
                  <a:ea typeface="宋体" panose="02010600030101010101" pitchFamily="2" charset="-122"/>
                </a:rPr>
                <a:t>CLICK ADD TITLE</a:t>
              </a:r>
              <a:endParaRPr lang="zh-CN" altLang="en-US">
                <a:solidFill>
                  <a:srgbClr val="3B3838"/>
                </a:solidFill>
                <a:latin typeface="等线" charset="0"/>
                <a:ea typeface="宋体" panose="02010600030101010101" pitchFamily="2" charset="-122"/>
              </a:endParaRPr>
            </a:p>
          </p:txBody>
        </p:sp>
        <p:sp>
          <p:nvSpPr>
            <p:cNvPr id="34" name="矩形 33"/>
            <p:cNvSpPr/>
            <p:nvPr/>
          </p:nvSpPr>
          <p:spPr>
            <a:xfrm>
              <a:off x="1221767" y="2523798"/>
              <a:ext cx="2370017" cy="542860"/>
            </a:xfrm>
            <a:prstGeom prst="rect">
              <a:avLst/>
            </a:prstGeom>
          </p:spPr>
          <p:txBody>
            <a:bodyPr>
              <a:spAutoFit/>
            </a:bodyPr>
            <a:lstStyle/>
            <a:p>
              <a:pPr algn="r">
                <a:lnSpc>
                  <a:spcPct val="130000"/>
                </a:lnSpc>
                <a:spcBef>
                  <a:spcPct val="0"/>
                </a:spcBef>
                <a:spcAft>
                  <a:spcPct val="0"/>
                </a:spcAft>
              </a:pPr>
              <a:r>
                <a:rPr lang="zh-CN" altLang="en-US" sz="788" noProof="1">
                  <a:solidFill>
                    <a:srgbClr val="E7E6E6">
                      <a:lumMod val="50000"/>
                    </a:srgbClr>
                  </a:solidFill>
                  <a:latin typeface="等线" panose="02010600030101010101" pitchFamily="2" charset="-122"/>
                  <a:ea typeface="等线" panose="02010600030101010101" pitchFamily="2" charset="-122"/>
                </a:rPr>
                <a:t>Hunan magic rain Advertising CoLtd.professional professional team</a:t>
              </a:r>
              <a:endParaRPr lang="zh-CN" altLang="en-US" sz="788" noProof="1">
                <a:solidFill>
                  <a:srgbClr val="E7E6E6">
                    <a:lumMod val="50000"/>
                  </a:srgbClr>
                </a:solidFill>
                <a:latin typeface="等线" panose="02010600030101010101" pitchFamily="2" charset="-122"/>
                <a:ea typeface="等线" charset="0"/>
              </a:endParaRPr>
            </a:p>
          </p:txBody>
        </p:sp>
      </p:grpSp>
      <p:grpSp>
        <p:nvGrpSpPr>
          <p:cNvPr id="5" name="组合 4"/>
          <p:cNvGrpSpPr>
            <a:grpSpLocks/>
          </p:cNvGrpSpPr>
          <p:nvPr/>
        </p:nvGrpSpPr>
        <p:grpSpPr bwMode="auto">
          <a:xfrm>
            <a:off x="4046935" y="3014663"/>
            <a:ext cx="1053703" cy="1171575"/>
            <a:chOff x="5396568" y="4019345"/>
            <a:chExt cx="1403671" cy="1562305"/>
          </a:xfrm>
        </p:grpSpPr>
        <p:grpSp>
          <p:nvGrpSpPr>
            <p:cNvPr id="49166" name="组合 20"/>
            <p:cNvGrpSpPr>
              <a:grpSpLocks/>
            </p:cNvGrpSpPr>
            <p:nvPr/>
          </p:nvGrpSpPr>
          <p:grpSpPr bwMode="auto">
            <a:xfrm>
              <a:off x="5396568" y="4019345"/>
              <a:ext cx="1403671" cy="1562305"/>
              <a:chOff x="5478788" y="4154227"/>
              <a:chExt cx="1238666" cy="1378653"/>
            </a:xfrm>
          </p:grpSpPr>
          <p:sp>
            <p:nvSpPr>
              <p:cNvPr id="15" name="Freeform 10"/>
              <p:cNvSpPr/>
              <p:nvPr/>
            </p:nvSpPr>
            <p:spPr bwMode="auto">
              <a:xfrm>
                <a:off x="5478788" y="4154227"/>
                <a:ext cx="1238666" cy="917701"/>
              </a:xfrm>
              <a:custGeom>
                <a:avLst/>
                <a:gdLst>
                  <a:gd name="T0" fmla="*/ 257 w 310"/>
                  <a:gd name="T1" fmla="*/ 225 h 230"/>
                  <a:gd name="T2" fmla="*/ 185 w 310"/>
                  <a:gd name="T3" fmla="*/ 171 h 230"/>
                  <a:gd name="T4" fmla="*/ 155 w 310"/>
                  <a:gd name="T5" fmla="*/ 137 h 230"/>
                  <a:gd name="T6" fmla="*/ 124 w 310"/>
                  <a:gd name="T7" fmla="*/ 172 h 230"/>
                  <a:gd name="T8" fmla="*/ 77 w 310"/>
                  <a:gd name="T9" fmla="*/ 225 h 230"/>
                  <a:gd name="T10" fmla="*/ 13 w 310"/>
                  <a:gd name="T11" fmla="*/ 195 h 230"/>
                  <a:gd name="T12" fmla="*/ 23 w 310"/>
                  <a:gd name="T13" fmla="*/ 125 h 230"/>
                  <a:gd name="T14" fmla="*/ 131 w 310"/>
                  <a:gd name="T15" fmla="*/ 16 h 230"/>
                  <a:gd name="T16" fmla="*/ 179 w 310"/>
                  <a:gd name="T17" fmla="*/ 15 h 230"/>
                  <a:gd name="T18" fmla="*/ 289 w 310"/>
                  <a:gd name="T19" fmla="*/ 125 h 230"/>
                  <a:gd name="T20" fmla="*/ 300 w 310"/>
                  <a:gd name="T21" fmla="*/ 190 h 230"/>
                  <a:gd name="T22" fmla="*/ 257 w 310"/>
                  <a:gd name="T23" fmla="*/ 225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10" h="230">
                    <a:moveTo>
                      <a:pt x="257" y="225"/>
                    </a:moveTo>
                    <a:cubicBezTo>
                      <a:pt x="214" y="226"/>
                      <a:pt x="191" y="204"/>
                      <a:pt x="185" y="171"/>
                    </a:cubicBezTo>
                    <a:cubicBezTo>
                      <a:pt x="181" y="146"/>
                      <a:pt x="173" y="137"/>
                      <a:pt x="155" y="137"/>
                    </a:cubicBezTo>
                    <a:cubicBezTo>
                      <a:pt x="137" y="137"/>
                      <a:pt x="128" y="148"/>
                      <a:pt x="124" y="172"/>
                    </a:cubicBezTo>
                    <a:cubicBezTo>
                      <a:pt x="121" y="200"/>
                      <a:pt x="102" y="220"/>
                      <a:pt x="77" y="225"/>
                    </a:cubicBezTo>
                    <a:cubicBezTo>
                      <a:pt x="51" y="230"/>
                      <a:pt x="25" y="217"/>
                      <a:pt x="13" y="195"/>
                    </a:cubicBezTo>
                    <a:cubicBezTo>
                      <a:pt x="0" y="171"/>
                      <a:pt x="3" y="145"/>
                      <a:pt x="23" y="125"/>
                    </a:cubicBezTo>
                    <a:cubicBezTo>
                      <a:pt x="58" y="88"/>
                      <a:pt x="95" y="52"/>
                      <a:pt x="131" y="16"/>
                    </a:cubicBezTo>
                    <a:cubicBezTo>
                      <a:pt x="147" y="0"/>
                      <a:pt x="163" y="0"/>
                      <a:pt x="179" y="15"/>
                    </a:cubicBezTo>
                    <a:cubicBezTo>
                      <a:pt x="216" y="51"/>
                      <a:pt x="252" y="88"/>
                      <a:pt x="289" y="125"/>
                    </a:cubicBezTo>
                    <a:cubicBezTo>
                      <a:pt x="306" y="144"/>
                      <a:pt x="310" y="167"/>
                      <a:pt x="300" y="190"/>
                    </a:cubicBezTo>
                    <a:cubicBezTo>
                      <a:pt x="290" y="213"/>
                      <a:pt x="271" y="225"/>
                      <a:pt x="257" y="225"/>
                    </a:cubicBezTo>
                    <a:close/>
                  </a:path>
                </a:pathLst>
              </a:custGeom>
              <a:gradFill>
                <a:gsLst>
                  <a:gs pos="0">
                    <a:srgbClr val="6DA400"/>
                  </a:gs>
                  <a:gs pos="100000">
                    <a:srgbClr val="B0EB2F"/>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zh-CN" altLang="en-US">
                  <a:solidFill>
                    <a:srgbClr val="FFFFFF"/>
                  </a:solidFill>
                  <a:latin typeface="等线"/>
                  <a:ea typeface="宋体" panose="02010600030101010101" pitchFamily="2" charset="-122"/>
                </a:endParaRPr>
              </a:p>
            </p:txBody>
          </p:sp>
          <p:sp>
            <p:nvSpPr>
              <p:cNvPr id="16" name="Freeform 11"/>
              <p:cNvSpPr/>
              <p:nvPr/>
            </p:nvSpPr>
            <p:spPr bwMode="auto">
              <a:xfrm>
                <a:off x="5862285" y="5057918"/>
                <a:ext cx="480070" cy="474962"/>
              </a:xfrm>
              <a:custGeom>
                <a:avLst/>
                <a:gdLst>
                  <a:gd name="T0" fmla="*/ 0 w 120"/>
                  <a:gd name="T1" fmla="*/ 60 h 119"/>
                  <a:gd name="T2" fmla="*/ 60 w 120"/>
                  <a:gd name="T3" fmla="*/ 0 h 119"/>
                  <a:gd name="T4" fmla="*/ 119 w 120"/>
                  <a:gd name="T5" fmla="*/ 61 h 119"/>
                  <a:gd name="T6" fmla="*/ 59 w 120"/>
                  <a:gd name="T7" fmla="*/ 119 h 119"/>
                  <a:gd name="T8" fmla="*/ 0 w 120"/>
                  <a:gd name="T9" fmla="*/ 60 h 119"/>
                </a:gdLst>
                <a:ahLst/>
                <a:cxnLst>
                  <a:cxn ang="0">
                    <a:pos x="T0" y="T1"/>
                  </a:cxn>
                  <a:cxn ang="0">
                    <a:pos x="T2" y="T3"/>
                  </a:cxn>
                  <a:cxn ang="0">
                    <a:pos x="T4" y="T5"/>
                  </a:cxn>
                  <a:cxn ang="0">
                    <a:pos x="T6" y="T7"/>
                  </a:cxn>
                  <a:cxn ang="0">
                    <a:pos x="T8" y="T9"/>
                  </a:cxn>
                </a:cxnLst>
                <a:rect l="0" t="0" r="r" b="b"/>
                <a:pathLst>
                  <a:path w="120" h="119">
                    <a:moveTo>
                      <a:pt x="0" y="60"/>
                    </a:moveTo>
                    <a:cubicBezTo>
                      <a:pt x="1" y="26"/>
                      <a:pt x="27" y="0"/>
                      <a:pt x="60" y="0"/>
                    </a:cubicBezTo>
                    <a:cubicBezTo>
                      <a:pt x="92" y="1"/>
                      <a:pt x="120" y="29"/>
                      <a:pt x="119" y="61"/>
                    </a:cubicBezTo>
                    <a:cubicBezTo>
                      <a:pt x="118" y="93"/>
                      <a:pt x="91" y="119"/>
                      <a:pt x="59" y="119"/>
                    </a:cubicBezTo>
                    <a:cubicBezTo>
                      <a:pt x="26" y="119"/>
                      <a:pt x="0" y="94"/>
                      <a:pt x="0" y="60"/>
                    </a:cubicBezTo>
                    <a:close/>
                  </a:path>
                </a:pathLst>
              </a:custGeom>
              <a:gradFill>
                <a:gsLst>
                  <a:gs pos="0">
                    <a:srgbClr val="6DA400"/>
                  </a:gs>
                  <a:gs pos="100000">
                    <a:srgbClr val="B0EB2F"/>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zh-CN" altLang="en-US">
                  <a:solidFill>
                    <a:srgbClr val="FFFFFF"/>
                  </a:solidFill>
                  <a:latin typeface="等线"/>
                  <a:ea typeface="宋体" panose="02010600030101010101" pitchFamily="2" charset="-122"/>
                </a:endParaRPr>
              </a:p>
            </p:txBody>
          </p:sp>
        </p:grpSp>
        <p:sp>
          <p:nvSpPr>
            <p:cNvPr id="39" name="任意多边形 38"/>
            <p:cNvSpPr/>
            <p:nvPr/>
          </p:nvSpPr>
          <p:spPr>
            <a:xfrm>
              <a:off x="6030996" y="5232354"/>
              <a:ext cx="111025" cy="160359"/>
            </a:xfrm>
            <a:custGeom>
              <a:avLst/>
              <a:gdLst/>
              <a:ahLst/>
              <a:cxnLst/>
              <a:rect l="l" t="t" r="r" b="b"/>
              <a:pathLst>
                <a:path w="110728" h="159841">
                  <a:moveTo>
                    <a:pt x="75009" y="0"/>
                  </a:moveTo>
                  <a:lnTo>
                    <a:pt x="88404" y="0"/>
                  </a:lnTo>
                  <a:lnTo>
                    <a:pt x="88404" y="108049"/>
                  </a:lnTo>
                  <a:lnTo>
                    <a:pt x="110728" y="108049"/>
                  </a:lnTo>
                  <a:lnTo>
                    <a:pt x="110728" y="119657"/>
                  </a:lnTo>
                  <a:lnTo>
                    <a:pt x="88404" y="119657"/>
                  </a:lnTo>
                  <a:lnTo>
                    <a:pt x="88404" y="159841"/>
                  </a:lnTo>
                  <a:lnTo>
                    <a:pt x="74116" y="159841"/>
                  </a:lnTo>
                  <a:lnTo>
                    <a:pt x="74116" y="119657"/>
                  </a:lnTo>
                  <a:lnTo>
                    <a:pt x="0" y="119657"/>
                  </a:lnTo>
                  <a:lnTo>
                    <a:pt x="0" y="107156"/>
                  </a:lnTo>
                  <a:lnTo>
                    <a:pt x="75009" y="0"/>
                  </a:lnTo>
                  <a:close/>
                  <a:moveTo>
                    <a:pt x="74116" y="22324"/>
                  </a:moveTo>
                  <a:lnTo>
                    <a:pt x="14287" y="108049"/>
                  </a:lnTo>
                  <a:lnTo>
                    <a:pt x="74116" y="108049"/>
                  </a:lnTo>
                  <a:lnTo>
                    <a:pt x="74116" y="2232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zh-CN" altLang="en-US">
                <a:solidFill>
                  <a:prstClr val="black"/>
                </a:solidFill>
                <a:latin typeface="等线"/>
                <a:ea typeface="宋体" panose="02010600030101010101" pitchFamily="2" charset="-122"/>
              </a:endParaRPr>
            </a:p>
          </p:txBody>
        </p:sp>
        <p:sp>
          <p:nvSpPr>
            <p:cNvPr id="49170" name="Freeform 157"/>
            <p:cNvSpPr>
              <a:spLocks noChangeAspect="1" noEditPoints="1" noChangeArrowheads="1"/>
            </p:cNvSpPr>
            <p:nvPr/>
          </p:nvSpPr>
          <p:spPr bwMode="auto">
            <a:xfrm>
              <a:off x="6002522" y="4178384"/>
              <a:ext cx="182150" cy="200964"/>
            </a:xfrm>
            <a:custGeom>
              <a:avLst/>
              <a:gdLst>
                <a:gd name="T0" fmla="*/ 25 w 99"/>
                <a:gd name="T1" fmla="*/ 58 h 109"/>
                <a:gd name="T2" fmla="*/ 15 w 99"/>
                <a:gd name="T3" fmla="*/ 61 h 109"/>
                <a:gd name="T4" fmla="*/ 51 w 99"/>
                <a:gd name="T5" fmla="*/ 55 h 109"/>
                <a:gd name="T6" fmla="*/ 63 w 99"/>
                <a:gd name="T7" fmla="*/ 46 h 109"/>
                <a:gd name="T8" fmla="*/ 56 w 99"/>
                <a:gd name="T9" fmla="*/ 59 h 109"/>
                <a:gd name="T10" fmla="*/ 51 w 99"/>
                <a:gd name="T11" fmla="*/ 67 h 109"/>
                <a:gd name="T12" fmla="*/ 46 w 99"/>
                <a:gd name="T13" fmla="*/ 57 h 109"/>
                <a:gd name="T14" fmla="*/ 38 w 99"/>
                <a:gd name="T15" fmla="*/ 37 h 109"/>
                <a:gd name="T16" fmla="*/ 51 w 99"/>
                <a:gd name="T17" fmla="*/ 55 h 109"/>
                <a:gd name="T18" fmla="*/ 42 w 99"/>
                <a:gd name="T19" fmla="*/ 33 h 109"/>
                <a:gd name="T20" fmla="*/ 42 w 99"/>
                <a:gd name="T21" fmla="*/ 0 h 109"/>
                <a:gd name="T22" fmla="*/ 15 w 99"/>
                <a:gd name="T23" fmla="*/ 25 h 109"/>
                <a:gd name="T24" fmla="*/ 15 w 99"/>
                <a:gd name="T25" fmla="*/ 94 h 109"/>
                <a:gd name="T26" fmla="*/ 84 w 99"/>
                <a:gd name="T27" fmla="*/ 94 h 109"/>
                <a:gd name="T28" fmla="*/ 97 w 99"/>
                <a:gd name="T29" fmla="*/ 73 h 109"/>
                <a:gd name="T30" fmla="*/ 85 w 99"/>
                <a:gd name="T31" fmla="*/ 71 h 109"/>
                <a:gd name="T32" fmla="*/ 49 w 99"/>
                <a:gd name="T33" fmla="*/ 97 h 109"/>
                <a:gd name="T34" fmla="*/ 12 w 99"/>
                <a:gd name="T35" fmla="*/ 60 h 109"/>
                <a:gd name="T36" fmla="*/ 42 w 99"/>
                <a:gd name="T37" fmla="*/ 22 h 109"/>
                <a:gd name="T38" fmla="*/ 85 w 99"/>
                <a:gd name="T39" fmla="*/ 47 h 109"/>
                <a:gd name="T40" fmla="*/ 95 w 99"/>
                <a:gd name="T41" fmla="*/ 41 h 109"/>
                <a:gd name="T42" fmla="*/ 98 w 99"/>
                <a:gd name="T43" fmla="*/ 53 h 109"/>
                <a:gd name="T44" fmla="*/ 87 w 99"/>
                <a:gd name="T45" fmla="*/ 56 h 109"/>
                <a:gd name="T46" fmla="*/ 87 w 99"/>
                <a:gd name="T47" fmla="*/ 67 h 109"/>
                <a:gd name="T48" fmla="*/ 87 w 99"/>
                <a:gd name="T49" fmla="*/ 59 h 109"/>
                <a:gd name="T50" fmla="*/ 99 w 99"/>
                <a:gd name="T51" fmla="*/ 57 h 109"/>
                <a:gd name="T52" fmla="*/ 99 w 99"/>
                <a:gd name="T53" fmla="*/ 60 h 109"/>
                <a:gd name="T54" fmla="*/ 97 w 99"/>
                <a:gd name="T55" fmla="*/ 71 h 109"/>
                <a:gd name="T56" fmla="*/ 87 w 99"/>
                <a:gd name="T57" fmla="*/ 67 h 109"/>
                <a:gd name="T58" fmla="*/ 80 w 99"/>
                <a:gd name="T59" fmla="*/ 37 h 109"/>
                <a:gd name="T60" fmla="*/ 88 w 99"/>
                <a:gd name="T61" fmla="*/ 28 h 109"/>
                <a:gd name="T62" fmla="*/ 94 w 99"/>
                <a:gd name="T63" fmla="*/ 38 h 109"/>
                <a:gd name="T64" fmla="*/ 84 w 99"/>
                <a:gd name="T65" fmla="*/ 44 h 109"/>
                <a:gd name="T66" fmla="*/ 77 w 99"/>
                <a:gd name="T67" fmla="*/ 34 h 109"/>
                <a:gd name="T68" fmla="*/ 71 w 99"/>
                <a:gd name="T69" fmla="*/ 28 h 109"/>
                <a:gd name="T70" fmla="*/ 76 w 99"/>
                <a:gd name="T71" fmla="*/ 18 h 109"/>
                <a:gd name="T72" fmla="*/ 84 w 99"/>
                <a:gd name="T73" fmla="*/ 25 h 109"/>
                <a:gd name="T74" fmla="*/ 86 w 99"/>
                <a:gd name="T75" fmla="*/ 27 h 109"/>
                <a:gd name="T76" fmla="*/ 50 w 99"/>
                <a:gd name="T77" fmla="*/ 93 h 109"/>
                <a:gd name="T78" fmla="*/ 53 w 99"/>
                <a:gd name="T79" fmla="*/ 83 h 109"/>
                <a:gd name="T80" fmla="*/ 50 w 99"/>
                <a:gd name="T81" fmla="*/ 93 h 109"/>
                <a:gd name="T82" fmla="*/ 67 w 99"/>
                <a:gd name="T83" fmla="*/ 76 h 109"/>
                <a:gd name="T84" fmla="*/ 77 w 99"/>
                <a:gd name="T85" fmla="*/ 81 h 109"/>
                <a:gd name="T86" fmla="*/ 25 w 99"/>
                <a:gd name="T87" fmla="*/ 83 h 109"/>
                <a:gd name="T88" fmla="*/ 34 w 99"/>
                <a:gd name="T89" fmla="*/ 78 h 109"/>
                <a:gd name="T90" fmla="*/ 25 w 99"/>
                <a:gd name="T91" fmla="*/ 83 h 109"/>
                <a:gd name="T92" fmla="*/ 33 w 99"/>
                <a:gd name="T93" fmla="*/ 40 h 109"/>
                <a:gd name="T94" fmla="*/ 23 w 99"/>
                <a:gd name="T95" fmla="*/ 36 h 109"/>
                <a:gd name="T96" fmla="*/ 75 w 99"/>
                <a:gd name="T97" fmla="*/ 34 h 109"/>
                <a:gd name="T98" fmla="*/ 66 w 99"/>
                <a:gd name="T99" fmla="*/ 39 h 109"/>
                <a:gd name="T100" fmla="*/ 75 w 99"/>
                <a:gd name="T101" fmla="*/ 34 h 109"/>
                <a:gd name="T102" fmla="*/ 75 w 99"/>
                <a:gd name="T103" fmla="*/ 59 h 109"/>
                <a:gd name="T104" fmla="*/ 85 w 99"/>
                <a:gd name="T105" fmla="*/ 5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9" h="109">
                  <a:moveTo>
                    <a:pt x="15" y="58"/>
                  </a:moveTo>
                  <a:cubicBezTo>
                    <a:pt x="25" y="58"/>
                    <a:pt x="25" y="58"/>
                    <a:pt x="25" y="58"/>
                  </a:cubicBezTo>
                  <a:cubicBezTo>
                    <a:pt x="25" y="61"/>
                    <a:pt x="25" y="61"/>
                    <a:pt x="25" y="61"/>
                  </a:cubicBezTo>
                  <a:cubicBezTo>
                    <a:pt x="15" y="61"/>
                    <a:pt x="15" y="61"/>
                    <a:pt x="15" y="61"/>
                  </a:cubicBezTo>
                  <a:cubicBezTo>
                    <a:pt x="15" y="58"/>
                    <a:pt x="15" y="58"/>
                    <a:pt x="15" y="58"/>
                  </a:cubicBezTo>
                  <a:close/>
                  <a:moveTo>
                    <a:pt x="51" y="55"/>
                  </a:moveTo>
                  <a:cubicBezTo>
                    <a:pt x="52" y="55"/>
                    <a:pt x="52" y="55"/>
                    <a:pt x="53" y="55"/>
                  </a:cubicBezTo>
                  <a:cubicBezTo>
                    <a:pt x="56" y="52"/>
                    <a:pt x="60" y="48"/>
                    <a:pt x="63" y="46"/>
                  </a:cubicBezTo>
                  <a:cubicBezTo>
                    <a:pt x="64" y="46"/>
                    <a:pt x="65" y="47"/>
                    <a:pt x="66" y="48"/>
                  </a:cubicBezTo>
                  <a:cubicBezTo>
                    <a:pt x="63" y="53"/>
                    <a:pt x="60" y="56"/>
                    <a:pt x="56" y="59"/>
                  </a:cubicBezTo>
                  <a:cubicBezTo>
                    <a:pt x="57" y="60"/>
                    <a:pt x="57" y="60"/>
                    <a:pt x="57" y="61"/>
                  </a:cubicBezTo>
                  <a:cubicBezTo>
                    <a:pt x="57" y="64"/>
                    <a:pt x="54" y="67"/>
                    <a:pt x="51" y="67"/>
                  </a:cubicBezTo>
                  <a:cubicBezTo>
                    <a:pt x="47" y="67"/>
                    <a:pt x="45" y="64"/>
                    <a:pt x="45" y="61"/>
                  </a:cubicBezTo>
                  <a:cubicBezTo>
                    <a:pt x="45" y="59"/>
                    <a:pt x="45" y="58"/>
                    <a:pt x="46" y="57"/>
                  </a:cubicBezTo>
                  <a:cubicBezTo>
                    <a:pt x="41" y="51"/>
                    <a:pt x="38" y="45"/>
                    <a:pt x="35" y="38"/>
                  </a:cubicBezTo>
                  <a:cubicBezTo>
                    <a:pt x="36" y="38"/>
                    <a:pt x="37" y="37"/>
                    <a:pt x="38" y="37"/>
                  </a:cubicBezTo>
                  <a:cubicBezTo>
                    <a:pt x="42" y="42"/>
                    <a:pt x="46" y="49"/>
                    <a:pt x="49" y="55"/>
                  </a:cubicBezTo>
                  <a:cubicBezTo>
                    <a:pt x="49" y="55"/>
                    <a:pt x="50" y="55"/>
                    <a:pt x="51" y="55"/>
                  </a:cubicBezTo>
                  <a:close/>
                  <a:moveTo>
                    <a:pt x="42" y="22"/>
                  </a:moveTo>
                  <a:cubicBezTo>
                    <a:pt x="42" y="33"/>
                    <a:pt x="42" y="33"/>
                    <a:pt x="42" y="33"/>
                  </a:cubicBezTo>
                  <a:cubicBezTo>
                    <a:pt x="70" y="17"/>
                    <a:pt x="70" y="17"/>
                    <a:pt x="70" y="17"/>
                  </a:cubicBezTo>
                  <a:cubicBezTo>
                    <a:pt x="42" y="0"/>
                    <a:pt x="42" y="0"/>
                    <a:pt x="42" y="0"/>
                  </a:cubicBezTo>
                  <a:cubicBezTo>
                    <a:pt x="42" y="11"/>
                    <a:pt x="42" y="11"/>
                    <a:pt x="42" y="11"/>
                  </a:cubicBezTo>
                  <a:cubicBezTo>
                    <a:pt x="32" y="12"/>
                    <a:pt x="22" y="17"/>
                    <a:pt x="15" y="25"/>
                  </a:cubicBezTo>
                  <a:cubicBezTo>
                    <a:pt x="5" y="34"/>
                    <a:pt x="0" y="46"/>
                    <a:pt x="0" y="60"/>
                  </a:cubicBezTo>
                  <a:cubicBezTo>
                    <a:pt x="0" y="73"/>
                    <a:pt x="5" y="85"/>
                    <a:pt x="15" y="94"/>
                  </a:cubicBezTo>
                  <a:cubicBezTo>
                    <a:pt x="24" y="104"/>
                    <a:pt x="36" y="109"/>
                    <a:pt x="49" y="109"/>
                  </a:cubicBezTo>
                  <a:cubicBezTo>
                    <a:pt x="63" y="109"/>
                    <a:pt x="75" y="104"/>
                    <a:pt x="84" y="94"/>
                  </a:cubicBezTo>
                  <a:cubicBezTo>
                    <a:pt x="90" y="89"/>
                    <a:pt x="94" y="82"/>
                    <a:pt x="96" y="75"/>
                  </a:cubicBezTo>
                  <a:cubicBezTo>
                    <a:pt x="97" y="73"/>
                    <a:pt x="97" y="73"/>
                    <a:pt x="97" y="73"/>
                  </a:cubicBezTo>
                  <a:cubicBezTo>
                    <a:pt x="86" y="70"/>
                    <a:pt x="86" y="70"/>
                    <a:pt x="86" y="70"/>
                  </a:cubicBezTo>
                  <a:cubicBezTo>
                    <a:pt x="85" y="71"/>
                    <a:pt x="85" y="71"/>
                    <a:pt x="85" y="71"/>
                  </a:cubicBezTo>
                  <a:cubicBezTo>
                    <a:pt x="84" y="77"/>
                    <a:pt x="80" y="82"/>
                    <a:pt x="76" y="86"/>
                  </a:cubicBezTo>
                  <a:cubicBezTo>
                    <a:pt x="69" y="93"/>
                    <a:pt x="60" y="97"/>
                    <a:pt x="49" y="97"/>
                  </a:cubicBezTo>
                  <a:cubicBezTo>
                    <a:pt x="39" y="97"/>
                    <a:pt x="30" y="93"/>
                    <a:pt x="23" y="86"/>
                  </a:cubicBezTo>
                  <a:cubicBezTo>
                    <a:pt x="16" y="79"/>
                    <a:pt x="12" y="70"/>
                    <a:pt x="12" y="60"/>
                  </a:cubicBezTo>
                  <a:cubicBezTo>
                    <a:pt x="12" y="50"/>
                    <a:pt x="16" y="40"/>
                    <a:pt x="23" y="33"/>
                  </a:cubicBezTo>
                  <a:cubicBezTo>
                    <a:pt x="28" y="28"/>
                    <a:pt x="35" y="24"/>
                    <a:pt x="42" y="22"/>
                  </a:cubicBezTo>
                  <a:close/>
                  <a:moveTo>
                    <a:pt x="87" y="54"/>
                  </a:moveTo>
                  <a:cubicBezTo>
                    <a:pt x="87" y="52"/>
                    <a:pt x="86" y="49"/>
                    <a:pt x="85" y="47"/>
                  </a:cubicBezTo>
                  <a:cubicBezTo>
                    <a:pt x="84" y="45"/>
                    <a:pt x="84" y="45"/>
                    <a:pt x="84" y="45"/>
                  </a:cubicBezTo>
                  <a:cubicBezTo>
                    <a:pt x="95" y="41"/>
                    <a:pt x="95" y="41"/>
                    <a:pt x="95" y="41"/>
                  </a:cubicBezTo>
                  <a:cubicBezTo>
                    <a:pt x="96" y="43"/>
                    <a:pt x="96" y="43"/>
                    <a:pt x="96" y="43"/>
                  </a:cubicBezTo>
                  <a:cubicBezTo>
                    <a:pt x="97" y="46"/>
                    <a:pt x="98" y="50"/>
                    <a:pt x="98" y="53"/>
                  </a:cubicBezTo>
                  <a:cubicBezTo>
                    <a:pt x="99" y="55"/>
                    <a:pt x="99" y="55"/>
                    <a:pt x="99" y="55"/>
                  </a:cubicBezTo>
                  <a:cubicBezTo>
                    <a:pt x="87" y="56"/>
                    <a:pt x="87" y="56"/>
                    <a:pt x="87" y="56"/>
                  </a:cubicBezTo>
                  <a:cubicBezTo>
                    <a:pt x="87" y="54"/>
                    <a:pt x="87" y="54"/>
                    <a:pt x="87" y="54"/>
                  </a:cubicBezTo>
                  <a:close/>
                  <a:moveTo>
                    <a:pt x="87" y="67"/>
                  </a:moveTo>
                  <a:cubicBezTo>
                    <a:pt x="87" y="64"/>
                    <a:pt x="87" y="62"/>
                    <a:pt x="87" y="60"/>
                  </a:cubicBezTo>
                  <a:cubicBezTo>
                    <a:pt x="87" y="59"/>
                    <a:pt x="87" y="59"/>
                    <a:pt x="87" y="59"/>
                  </a:cubicBezTo>
                  <a:cubicBezTo>
                    <a:pt x="87" y="57"/>
                    <a:pt x="87" y="57"/>
                    <a:pt x="87" y="57"/>
                  </a:cubicBezTo>
                  <a:cubicBezTo>
                    <a:pt x="99" y="57"/>
                    <a:pt x="99" y="57"/>
                    <a:pt x="99" y="57"/>
                  </a:cubicBezTo>
                  <a:cubicBezTo>
                    <a:pt x="99" y="59"/>
                    <a:pt x="99" y="59"/>
                    <a:pt x="99" y="59"/>
                  </a:cubicBezTo>
                  <a:cubicBezTo>
                    <a:pt x="99" y="59"/>
                    <a:pt x="99" y="59"/>
                    <a:pt x="99" y="60"/>
                  </a:cubicBezTo>
                  <a:cubicBezTo>
                    <a:pt x="99" y="63"/>
                    <a:pt x="99" y="66"/>
                    <a:pt x="98" y="69"/>
                  </a:cubicBezTo>
                  <a:cubicBezTo>
                    <a:pt x="97" y="71"/>
                    <a:pt x="97" y="71"/>
                    <a:pt x="97" y="71"/>
                  </a:cubicBezTo>
                  <a:cubicBezTo>
                    <a:pt x="86" y="68"/>
                    <a:pt x="86" y="68"/>
                    <a:pt x="86" y="68"/>
                  </a:cubicBezTo>
                  <a:cubicBezTo>
                    <a:pt x="87" y="67"/>
                    <a:pt x="87" y="67"/>
                    <a:pt x="87" y="67"/>
                  </a:cubicBezTo>
                  <a:close/>
                  <a:moveTo>
                    <a:pt x="83" y="42"/>
                  </a:moveTo>
                  <a:cubicBezTo>
                    <a:pt x="82" y="40"/>
                    <a:pt x="81" y="38"/>
                    <a:pt x="80" y="37"/>
                  </a:cubicBezTo>
                  <a:cubicBezTo>
                    <a:pt x="78" y="35"/>
                    <a:pt x="78" y="35"/>
                    <a:pt x="78" y="35"/>
                  </a:cubicBezTo>
                  <a:cubicBezTo>
                    <a:pt x="88" y="28"/>
                    <a:pt x="88" y="28"/>
                    <a:pt x="88" y="28"/>
                  </a:cubicBezTo>
                  <a:cubicBezTo>
                    <a:pt x="89" y="30"/>
                    <a:pt x="89" y="30"/>
                    <a:pt x="89" y="30"/>
                  </a:cubicBezTo>
                  <a:cubicBezTo>
                    <a:pt x="91" y="32"/>
                    <a:pt x="92" y="35"/>
                    <a:pt x="94" y="38"/>
                  </a:cubicBezTo>
                  <a:cubicBezTo>
                    <a:pt x="95" y="40"/>
                    <a:pt x="95" y="40"/>
                    <a:pt x="95" y="40"/>
                  </a:cubicBezTo>
                  <a:cubicBezTo>
                    <a:pt x="84" y="44"/>
                    <a:pt x="84" y="44"/>
                    <a:pt x="84" y="44"/>
                  </a:cubicBezTo>
                  <a:cubicBezTo>
                    <a:pt x="83" y="42"/>
                    <a:pt x="83" y="42"/>
                    <a:pt x="83" y="42"/>
                  </a:cubicBezTo>
                  <a:close/>
                  <a:moveTo>
                    <a:pt x="77" y="34"/>
                  </a:moveTo>
                  <a:cubicBezTo>
                    <a:pt x="76" y="33"/>
                    <a:pt x="76" y="33"/>
                    <a:pt x="76" y="33"/>
                  </a:cubicBezTo>
                  <a:cubicBezTo>
                    <a:pt x="75" y="31"/>
                    <a:pt x="73" y="30"/>
                    <a:pt x="71" y="28"/>
                  </a:cubicBezTo>
                  <a:cubicBezTo>
                    <a:pt x="69" y="27"/>
                    <a:pt x="69" y="27"/>
                    <a:pt x="69" y="27"/>
                  </a:cubicBezTo>
                  <a:cubicBezTo>
                    <a:pt x="76" y="18"/>
                    <a:pt x="76" y="18"/>
                    <a:pt x="76" y="18"/>
                  </a:cubicBezTo>
                  <a:cubicBezTo>
                    <a:pt x="78" y="19"/>
                    <a:pt x="78" y="19"/>
                    <a:pt x="78" y="19"/>
                  </a:cubicBezTo>
                  <a:cubicBezTo>
                    <a:pt x="80" y="21"/>
                    <a:pt x="82" y="23"/>
                    <a:pt x="84" y="25"/>
                  </a:cubicBezTo>
                  <a:cubicBezTo>
                    <a:pt x="85" y="25"/>
                    <a:pt x="85" y="25"/>
                    <a:pt x="85" y="25"/>
                  </a:cubicBezTo>
                  <a:cubicBezTo>
                    <a:pt x="86" y="27"/>
                    <a:pt x="86" y="27"/>
                    <a:pt x="86" y="27"/>
                  </a:cubicBezTo>
                  <a:cubicBezTo>
                    <a:pt x="77" y="34"/>
                    <a:pt x="77" y="34"/>
                    <a:pt x="77" y="34"/>
                  </a:cubicBezTo>
                  <a:close/>
                  <a:moveTo>
                    <a:pt x="50" y="93"/>
                  </a:moveTo>
                  <a:cubicBezTo>
                    <a:pt x="50" y="83"/>
                    <a:pt x="50" y="83"/>
                    <a:pt x="50" y="83"/>
                  </a:cubicBezTo>
                  <a:cubicBezTo>
                    <a:pt x="53" y="83"/>
                    <a:pt x="53" y="83"/>
                    <a:pt x="53" y="83"/>
                  </a:cubicBezTo>
                  <a:cubicBezTo>
                    <a:pt x="53" y="93"/>
                    <a:pt x="53" y="93"/>
                    <a:pt x="53" y="93"/>
                  </a:cubicBezTo>
                  <a:cubicBezTo>
                    <a:pt x="50" y="93"/>
                    <a:pt x="50" y="93"/>
                    <a:pt x="50" y="93"/>
                  </a:cubicBezTo>
                  <a:close/>
                  <a:moveTo>
                    <a:pt x="74" y="83"/>
                  </a:moveTo>
                  <a:cubicBezTo>
                    <a:pt x="67" y="76"/>
                    <a:pt x="67" y="76"/>
                    <a:pt x="67" y="76"/>
                  </a:cubicBezTo>
                  <a:cubicBezTo>
                    <a:pt x="70" y="74"/>
                    <a:pt x="70" y="74"/>
                    <a:pt x="70" y="74"/>
                  </a:cubicBezTo>
                  <a:cubicBezTo>
                    <a:pt x="77" y="81"/>
                    <a:pt x="77" y="81"/>
                    <a:pt x="77" y="81"/>
                  </a:cubicBezTo>
                  <a:cubicBezTo>
                    <a:pt x="74" y="83"/>
                    <a:pt x="74" y="83"/>
                    <a:pt x="74" y="83"/>
                  </a:cubicBezTo>
                  <a:close/>
                  <a:moveTo>
                    <a:pt x="25" y="83"/>
                  </a:moveTo>
                  <a:cubicBezTo>
                    <a:pt x="32" y="76"/>
                    <a:pt x="32" y="76"/>
                    <a:pt x="32" y="76"/>
                  </a:cubicBezTo>
                  <a:cubicBezTo>
                    <a:pt x="34" y="78"/>
                    <a:pt x="34" y="78"/>
                    <a:pt x="34" y="78"/>
                  </a:cubicBezTo>
                  <a:cubicBezTo>
                    <a:pt x="27" y="85"/>
                    <a:pt x="27" y="85"/>
                    <a:pt x="27" y="85"/>
                  </a:cubicBezTo>
                  <a:cubicBezTo>
                    <a:pt x="25" y="83"/>
                    <a:pt x="25" y="83"/>
                    <a:pt x="25" y="83"/>
                  </a:cubicBezTo>
                  <a:close/>
                  <a:moveTo>
                    <a:pt x="26" y="33"/>
                  </a:moveTo>
                  <a:cubicBezTo>
                    <a:pt x="33" y="40"/>
                    <a:pt x="33" y="40"/>
                    <a:pt x="33" y="40"/>
                  </a:cubicBezTo>
                  <a:cubicBezTo>
                    <a:pt x="30" y="43"/>
                    <a:pt x="30" y="43"/>
                    <a:pt x="30" y="43"/>
                  </a:cubicBezTo>
                  <a:cubicBezTo>
                    <a:pt x="23" y="36"/>
                    <a:pt x="23" y="36"/>
                    <a:pt x="23" y="36"/>
                  </a:cubicBezTo>
                  <a:cubicBezTo>
                    <a:pt x="26" y="33"/>
                    <a:pt x="26" y="33"/>
                    <a:pt x="26" y="33"/>
                  </a:cubicBezTo>
                  <a:close/>
                  <a:moveTo>
                    <a:pt x="75" y="34"/>
                  </a:moveTo>
                  <a:cubicBezTo>
                    <a:pt x="73" y="32"/>
                    <a:pt x="73" y="32"/>
                    <a:pt x="73" y="32"/>
                  </a:cubicBezTo>
                  <a:cubicBezTo>
                    <a:pt x="66" y="39"/>
                    <a:pt x="66" y="39"/>
                    <a:pt x="66" y="39"/>
                  </a:cubicBezTo>
                  <a:cubicBezTo>
                    <a:pt x="68" y="41"/>
                    <a:pt x="68" y="41"/>
                    <a:pt x="68" y="41"/>
                  </a:cubicBezTo>
                  <a:cubicBezTo>
                    <a:pt x="75" y="34"/>
                    <a:pt x="75" y="34"/>
                    <a:pt x="75" y="34"/>
                  </a:cubicBezTo>
                  <a:close/>
                  <a:moveTo>
                    <a:pt x="85" y="59"/>
                  </a:moveTo>
                  <a:cubicBezTo>
                    <a:pt x="75" y="59"/>
                    <a:pt x="75" y="59"/>
                    <a:pt x="75" y="59"/>
                  </a:cubicBezTo>
                  <a:cubicBezTo>
                    <a:pt x="75" y="56"/>
                    <a:pt x="75" y="56"/>
                    <a:pt x="75" y="56"/>
                  </a:cubicBezTo>
                  <a:cubicBezTo>
                    <a:pt x="85" y="56"/>
                    <a:pt x="85" y="56"/>
                    <a:pt x="85" y="56"/>
                  </a:cubicBezTo>
                  <a:lnTo>
                    <a:pt x="85" y="5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zh-CN" altLang="en-US">
                <a:solidFill>
                  <a:prstClr val="black"/>
                </a:solidFill>
                <a:latin typeface="等线" charset="0"/>
                <a:ea typeface="宋体" panose="02010600030101010101" pitchFamily="2" charset="-122"/>
              </a:endParaRPr>
            </a:p>
          </p:txBody>
        </p:sp>
      </p:grpSp>
      <p:grpSp>
        <p:nvGrpSpPr>
          <p:cNvPr id="2" name="组合 1"/>
          <p:cNvGrpSpPr>
            <a:grpSpLocks/>
          </p:cNvGrpSpPr>
          <p:nvPr/>
        </p:nvGrpSpPr>
        <p:grpSpPr bwMode="auto">
          <a:xfrm>
            <a:off x="3252788" y="2421731"/>
            <a:ext cx="1175147" cy="1034654"/>
            <a:chOff x="4336604" y="3228579"/>
            <a:chExt cx="1567113" cy="1379635"/>
          </a:xfrm>
        </p:grpSpPr>
        <p:grpSp>
          <p:nvGrpSpPr>
            <p:cNvPr id="49172" name="组合 21"/>
            <p:cNvGrpSpPr>
              <a:grpSpLocks/>
            </p:cNvGrpSpPr>
            <p:nvPr/>
          </p:nvGrpSpPr>
          <p:grpSpPr bwMode="auto">
            <a:xfrm>
              <a:off x="4336604" y="3228579"/>
              <a:ext cx="1567113" cy="1379635"/>
              <a:chOff x="4543425" y="3456418"/>
              <a:chExt cx="1382895" cy="1217456"/>
            </a:xfrm>
          </p:grpSpPr>
          <p:sp>
            <p:nvSpPr>
              <p:cNvPr id="12" name="Freeform 7"/>
              <p:cNvSpPr/>
              <p:nvPr/>
            </p:nvSpPr>
            <p:spPr bwMode="auto">
              <a:xfrm>
                <a:off x="5009995" y="3456418"/>
                <a:ext cx="916325" cy="1217456"/>
              </a:xfrm>
              <a:custGeom>
                <a:avLst/>
                <a:gdLst>
                  <a:gd name="T0" fmla="*/ 59 w 229"/>
                  <a:gd name="T1" fmla="*/ 305 h 305"/>
                  <a:gd name="T2" fmla="*/ 4 w 229"/>
                  <a:gd name="T3" fmla="*/ 252 h 305"/>
                  <a:gd name="T4" fmla="*/ 49 w 229"/>
                  <a:gd name="T5" fmla="*/ 186 h 305"/>
                  <a:gd name="T6" fmla="*/ 63 w 229"/>
                  <a:gd name="T7" fmla="*/ 184 h 305"/>
                  <a:gd name="T8" fmla="*/ 92 w 229"/>
                  <a:gd name="T9" fmla="*/ 152 h 305"/>
                  <a:gd name="T10" fmla="*/ 62 w 229"/>
                  <a:gd name="T11" fmla="*/ 123 h 305"/>
                  <a:gd name="T12" fmla="*/ 3 w 229"/>
                  <a:gd name="T13" fmla="*/ 62 h 305"/>
                  <a:gd name="T14" fmla="*/ 37 w 229"/>
                  <a:gd name="T15" fmla="*/ 10 h 305"/>
                  <a:gd name="T16" fmla="*/ 97 w 229"/>
                  <a:gd name="T17" fmla="*/ 16 h 305"/>
                  <a:gd name="T18" fmla="*/ 216 w 229"/>
                  <a:gd name="T19" fmla="*/ 135 h 305"/>
                  <a:gd name="T20" fmla="*/ 214 w 229"/>
                  <a:gd name="T21" fmla="*/ 176 h 305"/>
                  <a:gd name="T22" fmla="*/ 94 w 229"/>
                  <a:gd name="T23" fmla="*/ 294 h 305"/>
                  <a:gd name="T24" fmla="*/ 59 w 229"/>
                  <a:gd name="T25" fmla="*/ 305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9" h="305">
                    <a:moveTo>
                      <a:pt x="59" y="305"/>
                    </a:moveTo>
                    <a:cubicBezTo>
                      <a:pt x="33" y="303"/>
                      <a:pt x="7" y="279"/>
                      <a:pt x="4" y="252"/>
                    </a:cubicBezTo>
                    <a:cubicBezTo>
                      <a:pt x="0" y="221"/>
                      <a:pt x="19" y="193"/>
                      <a:pt x="49" y="186"/>
                    </a:cubicBezTo>
                    <a:cubicBezTo>
                      <a:pt x="53" y="185"/>
                      <a:pt x="58" y="185"/>
                      <a:pt x="63" y="184"/>
                    </a:cubicBezTo>
                    <a:cubicBezTo>
                      <a:pt x="82" y="181"/>
                      <a:pt x="93" y="169"/>
                      <a:pt x="92" y="152"/>
                    </a:cubicBezTo>
                    <a:cubicBezTo>
                      <a:pt x="90" y="134"/>
                      <a:pt x="80" y="126"/>
                      <a:pt x="62" y="123"/>
                    </a:cubicBezTo>
                    <a:cubicBezTo>
                      <a:pt x="24" y="118"/>
                      <a:pt x="3" y="96"/>
                      <a:pt x="3" y="62"/>
                    </a:cubicBezTo>
                    <a:cubicBezTo>
                      <a:pt x="3" y="38"/>
                      <a:pt x="16" y="21"/>
                      <a:pt x="37" y="10"/>
                    </a:cubicBezTo>
                    <a:cubicBezTo>
                      <a:pt x="58" y="0"/>
                      <a:pt x="80" y="1"/>
                      <a:pt x="97" y="16"/>
                    </a:cubicBezTo>
                    <a:cubicBezTo>
                      <a:pt x="138" y="55"/>
                      <a:pt x="177" y="94"/>
                      <a:pt x="216" y="135"/>
                    </a:cubicBezTo>
                    <a:cubicBezTo>
                      <a:pt x="229" y="148"/>
                      <a:pt x="226" y="163"/>
                      <a:pt x="214" y="176"/>
                    </a:cubicBezTo>
                    <a:cubicBezTo>
                      <a:pt x="174" y="216"/>
                      <a:pt x="135" y="256"/>
                      <a:pt x="94" y="294"/>
                    </a:cubicBezTo>
                    <a:cubicBezTo>
                      <a:pt x="86" y="302"/>
                      <a:pt x="71" y="302"/>
                      <a:pt x="59" y="305"/>
                    </a:cubicBezTo>
                    <a:close/>
                  </a:path>
                </a:pathLst>
              </a:custGeom>
              <a:gradFill>
                <a:gsLst>
                  <a:gs pos="0">
                    <a:srgbClr val="0076CF"/>
                  </a:gs>
                  <a:gs pos="100000">
                    <a:srgbClr val="1CCCF8"/>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zh-CN" altLang="en-US">
                  <a:solidFill>
                    <a:srgbClr val="FFFFFF"/>
                  </a:solidFill>
                  <a:latin typeface="等线"/>
                  <a:ea typeface="宋体" panose="02010600030101010101" pitchFamily="2" charset="-122"/>
                </a:endParaRPr>
              </a:p>
            </p:txBody>
          </p:sp>
          <p:sp>
            <p:nvSpPr>
              <p:cNvPr id="17" name="Freeform 12"/>
              <p:cNvSpPr/>
              <p:nvPr/>
            </p:nvSpPr>
            <p:spPr bwMode="auto">
              <a:xfrm>
                <a:off x="4543425" y="3833283"/>
                <a:ext cx="474976" cy="469329"/>
              </a:xfrm>
              <a:custGeom>
                <a:avLst/>
                <a:gdLst>
                  <a:gd name="T0" fmla="*/ 60 w 119"/>
                  <a:gd name="T1" fmla="*/ 117 h 117"/>
                  <a:gd name="T2" fmla="*/ 1 w 119"/>
                  <a:gd name="T3" fmla="*/ 60 h 117"/>
                  <a:gd name="T4" fmla="*/ 59 w 119"/>
                  <a:gd name="T5" fmla="*/ 0 h 117"/>
                  <a:gd name="T6" fmla="*/ 118 w 119"/>
                  <a:gd name="T7" fmla="*/ 58 h 117"/>
                  <a:gd name="T8" fmla="*/ 60 w 119"/>
                  <a:gd name="T9" fmla="*/ 117 h 117"/>
                </a:gdLst>
                <a:ahLst/>
                <a:cxnLst>
                  <a:cxn ang="0">
                    <a:pos x="T0" y="T1"/>
                  </a:cxn>
                  <a:cxn ang="0">
                    <a:pos x="T2" y="T3"/>
                  </a:cxn>
                  <a:cxn ang="0">
                    <a:pos x="T4" y="T5"/>
                  </a:cxn>
                  <a:cxn ang="0">
                    <a:pos x="T6" y="T7"/>
                  </a:cxn>
                  <a:cxn ang="0">
                    <a:pos x="T8" y="T9"/>
                  </a:cxn>
                </a:cxnLst>
                <a:rect l="0" t="0" r="r" b="b"/>
                <a:pathLst>
                  <a:path w="119" h="117">
                    <a:moveTo>
                      <a:pt x="60" y="117"/>
                    </a:moveTo>
                    <a:cubicBezTo>
                      <a:pt x="27" y="117"/>
                      <a:pt x="1" y="92"/>
                      <a:pt x="1" y="60"/>
                    </a:cubicBezTo>
                    <a:cubicBezTo>
                      <a:pt x="0" y="26"/>
                      <a:pt x="25" y="0"/>
                      <a:pt x="59" y="0"/>
                    </a:cubicBezTo>
                    <a:cubicBezTo>
                      <a:pt x="92" y="0"/>
                      <a:pt x="118" y="26"/>
                      <a:pt x="118" y="58"/>
                    </a:cubicBezTo>
                    <a:cubicBezTo>
                      <a:pt x="119" y="90"/>
                      <a:pt x="92" y="117"/>
                      <a:pt x="60" y="117"/>
                    </a:cubicBezTo>
                    <a:close/>
                  </a:path>
                </a:pathLst>
              </a:custGeom>
              <a:gradFill>
                <a:gsLst>
                  <a:gs pos="0">
                    <a:srgbClr val="0076CF"/>
                  </a:gs>
                  <a:gs pos="100000">
                    <a:srgbClr val="1CCCF8"/>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zh-CN" altLang="en-US">
                  <a:solidFill>
                    <a:srgbClr val="FFFFFF"/>
                  </a:solidFill>
                  <a:latin typeface="等线"/>
                  <a:ea typeface="宋体" panose="02010600030101010101" pitchFamily="2" charset="-122"/>
                </a:endParaRPr>
              </a:p>
            </p:txBody>
          </p:sp>
        </p:grpSp>
        <p:sp>
          <p:nvSpPr>
            <p:cNvPr id="36" name="任意多边形 35"/>
            <p:cNvSpPr/>
            <p:nvPr/>
          </p:nvSpPr>
          <p:spPr>
            <a:xfrm>
              <a:off x="4546187" y="3846160"/>
              <a:ext cx="55572" cy="160348"/>
            </a:xfrm>
            <a:custGeom>
              <a:avLst/>
              <a:gdLst/>
              <a:ahLst/>
              <a:cxnLst/>
              <a:rect l="l" t="t" r="r" b="b"/>
              <a:pathLst>
                <a:path w="56257" h="160734">
                  <a:moveTo>
                    <a:pt x="44648" y="0"/>
                  </a:moveTo>
                  <a:lnTo>
                    <a:pt x="56257" y="0"/>
                  </a:lnTo>
                  <a:lnTo>
                    <a:pt x="56257" y="160734"/>
                  </a:lnTo>
                  <a:lnTo>
                    <a:pt x="41077" y="160734"/>
                  </a:lnTo>
                  <a:lnTo>
                    <a:pt x="41077" y="41076"/>
                  </a:lnTo>
                  <a:lnTo>
                    <a:pt x="0" y="41076"/>
                  </a:lnTo>
                  <a:lnTo>
                    <a:pt x="0" y="31254"/>
                  </a:lnTo>
                  <a:cubicBezTo>
                    <a:pt x="26789" y="31849"/>
                    <a:pt x="41672" y="21431"/>
                    <a:pt x="4464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zh-CN" altLang="en-US">
                <a:solidFill>
                  <a:prstClr val="black"/>
                </a:solidFill>
                <a:latin typeface="等线"/>
                <a:ea typeface="宋体" panose="02010600030101010101" pitchFamily="2" charset="-122"/>
              </a:endParaRPr>
            </a:p>
          </p:txBody>
        </p:sp>
        <p:grpSp>
          <p:nvGrpSpPr>
            <p:cNvPr id="41" name="组合 40"/>
            <p:cNvGrpSpPr>
              <a:grpSpLocks noChangeAspect="1"/>
            </p:cNvGrpSpPr>
            <p:nvPr/>
          </p:nvGrpSpPr>
          <p:grpSpPr>
            <a:xfrm>
              <a:off x="5479579" y="3781567"/>
              <a:ext cx="161842" cy="218155"/>
              <a:chOff x="3722033" y="3714538"/>
              <a:chExt cx="500321" cy="674410"/>
            </a:xfrm>
            <a:solidFill>
              <a:schemeClr val="bg1"/>
            </a:solidFill>
          </p:grpSpPr>
          <p:sp>
            <p:nvSpPr>
              <p:cNvPr id="42" name="Freeform 27"/>
              <p:cNvSpPr>
                <a:spLocks noEditPoints="1"/>
              </p:cNvSpPr>
              <p:nvPr/>
            </p:nvSpPr>
            <p:spPr bwMode="auto">
              <a:xfrm>
                <a:off x="3818586" y="4203888"/>
                <a:ext cx="306118" cy="185060"/>
              </a:xfrm>
              <a:custGeom>
                <a:avLst/>
                <a:gdLst>
                  <a:gd name="T0" fmla="*/ 317 w 354"/>
                  <a:gd name="T1" fmla="*/ 5 h 214"/>
                  <a:gd name="T2" fmla="*/ 354 w 354"/>
                  <a:gd name="T3" fmla="*/ 186 h 214"/>
                  <a:gd name="T4" fmla="*/ 294 w 354"/>
                  <a:gd name="T5" fmla="*/ 171 h 214"/>
                  <a:gd name="T6" fmla="*/ 250 w 354"/>
                  <a:gd name="T7" fmla="*/ 214 h 214"/>
                  <a:gd name="T8" fmla="*/ 215 w 354"/>
                  <a:gd name="T9" fmla="*/ 44 h 214"/>
                  <a:gd name="T10" fmla="*/ 230 w 354"/>
                  <a:gd name="T11" fmla="*/ 46 h 214"/>
                  <a:gd name="T12" fmla="*/ 241 w 354"/>
                  <a:gd name="T13" fmla="*/ 45 h 214"/>
                  <a:gd name="T14" fmla="*/ 287 w 354"/>
                  <a:gd name="T15" fmla="*/ 7 h 214"/>
                  <a:gd name="T16" fmla="*/ 292 w 354"/>
                  <a:gd name="T17" fmla="*/ 0 h 214"/>
                  <a:gd name="T18" fmla="*/ 300 w 354"/>
                  <a:gd name="T19" fmla="*/ 2 h 214"/>
                  <a:gd name="T20" fmla="*/ 317 w 354"/>
                  <a:gd name="T21" fmla="*/ 5 h 214"/>
                  <a:gd name="T22" fmla="*/ 140 w 354"/>
                  <a:gd name="T23" fmla="*/ 44 h 214"/>
                  <a:gd name="T24" fmla="*/ 105 w 354"/>
                  <a:gd name="T25" fmla="*/ 214 h 214"/>
                  <a:gd name="T26" fmla="*/ 60 w 354"/>
                  <a:gd name="T27" fmla="*/ 171 h 214"/>
                  <a:gd name="T28" fmla="*/ 0 w 354"/>
                  <a:gd name="T29" fmla="*/ 186 h 214"/>
                  <a:gd name="T30" fmla="*/ 38 w 354"/>
                  <a:gd name="T31" fmla="*/ 5 h 214"/>
                  <a:gd name="T32" fmla="*/ 55 w 354"/>
                  <a:gd name="T33" fmla="*/ 2 h 214"/>
                  <a:gd name="T34" fmla="*/ 63 w 354"/>
                  <a:gd name="T35" fmla="*/ 0 h 214"/>
                  <a:gd name="T36" fmla="*/ 67 w 354"/>
                  <a:gd name="T37" fmla="*/ 7 h 214"/>
                  <a:gd name="T38" fmla="*/ 103 w 354"/>
                  <a:gd name="T39" fmla="*/ 42 h 214"/>
                  <a:gd name="T40" fmla="*/ 114 w 354"/>
                  <a:gd name="T41" fmla="*/ 45 h 214"/>
                  <a:gd name="T42" fmla="*/ 140 w 354"/>
                  <a:gd name="T43" fmla="*/ 44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4" h="214">
                    <a:moveTo>
                      <a:pt x="317" y="5"/>
                    </a:moveTo>
                    <a:cubicBezTo>
                      <a:pt x="354" y="186"/>
                      <a:pt x="354" y="186"/>
                      <a:pt x="354" y="186"/>
                    </a:cubicBezTo>
                    <a:cubicBezTo>
                      <a:pt x="294" y="171"/>
                      <a:pt x="294" y="171"/>
                      <a:pt x="294" y="171"/>
                    </a:cubicBezTo>
                    <a:cubicBezTo>
                      <a:pt x="250" y="214"/>
                      <a:pt x="250" y="214"/>
                      <a:pt x="250" y="214"/>
                    </a:cubicBezTo>
                    <a:cubicBezTo>
                      <a:pt x="215" y="44"/>
                      <a:pt x="215" y="44"/>
                      <a:pt x="215" y="44"/>
                    </a:cubicBezTo>
                    <a:cubicBezTo>
                      <a:pt x="220" y="45"/>
                      <a:pt x="225" y="46"/>
                      <a:pt x="230" y="46"/>
                    </a:cubicBezTo>
                    <a:cubicBezTo>
                      <a:pt x="234" y="46"/>
                      <a:pt x="238" y="46"/>
                      <a:pt x="241" y="45"/>
                    </a:cubicBezTo>
                    <a:cubicBezTo>
                      <a:pt x="264" y="40"/>
                      <a:pt x="276" y="25"/>
                      <a:pt x="287" y="7"/>
                    </a:cubicBezTo>
                    <a:cubicBezTo>
                      <a:pt x="289" y="5"/>
                      <a:pt x="290" y="2"/>
                      <a:pt x="292" y="0"/>
                    </a:cubicBezTo>
                    <a:cubicBezTo>
                      <a:pt x="295" y="0"/>
                      <a:pt x="298" y="1"/>
                      <a:pt x="300" y="2"/>
                    </a:cubicBezTo>
                    <a:cubicBezTo>
                      <a:pt x="306" y="3"/>
                      <a:pt x="311" y="4"/>
                      <a:pt x="317" y="5"/>
                    </a:cubicBezTo>
                    <a:close/>
                    <a:moveTo>
                      <a:pt x="140" y="44"/>
                    </a:moveTo>
                    <a:cubicBezTo>
                      <a:pt x="105" y="214"/>
                      <a:pt x="105" y="214"/>
                      <a:pt x="105" y="214"/>
                    </a:cubicBezTo>
                    <a:cubicBezTo>
                      <a:pt x="60" y="171"/>
                      <a:pt x="60" y="171"/>
                      <a:pt x="60" y="171"/>
                    </a:cubicBezTo>
                    <a:cubicBezTo>
                      <a:pt x="0" y="186"/>
                      <a:pt x="0" y="186"/>
                      <a:pt x="0" y="186"/>
                    </a:cubicBezTo>
                    <a:cubicBezTo>
                      <a:pt x="38" y="5"/>
                      <a:pt x="38" y="5"/>
                      <a:pt x="38" y="5"/>
                    </a:cubicBezTo>
                    <a:cubicBezTo>
                      <a:pt x="43" y="4"/>
                      <a:pt x="49" y="3"/>
                      <a:pt x="55" y="2"/>
                    </a:cubicBezTo>
                    <a:cubicBezTo>
                      <a:pt x="57" y="1"/>
                      <a:pt x="60" y="1"/>
                      <a:pt x="63" y="0"/>
                    </a:cubicBezTo>
                    <a:cubicBezTo>
                      <a:pt x="65" y="2"/>
                      <a:pt x="66" y="5"/>
                      <a:pt x="67" y="7"/>
                    </a:cubicBezTo>
                    <a:cubicBezTo>
                      <a:pt x="77" y="21"/>
                      <a:pt x="86" y="35"/>
                      <a:pt x="103" y="42"/>
                    </a:cubicBezTo>
                    <a:cubicBezTo>
                      <a:pt x="106" y="43"/>
                      <a:pt x="110" y="44"/>
                      <a:pt x="114" y="45"/>
                    </a:cubicBezTo>
                    <a:cubicBezTo>
                      <a:pt x="123" y="47"/>
                      <a:pt x="131" y="46"/>
                      <a:pt x="140" y="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spcBef>
                    <a:spcPct val="0"/>
                  </a:spcBef>
                  <a:spcAft>
                    <a:spcPct val="0"/>
                  </a:spcAft>
                </a:pPr>
                <a:endParaRPr lang="zh-CN" altLang="en-US" noProof="1">
                  <a:solidFill>
                    <a:prstClr val="black"/>
                  </a:solidFill>
                  <a:latin typeface="等线" charset="0"/>
                  <a:ea typeface="等线" charset="0"/>
                </a:endParaRPr>
              </a:p>
            </p:txBody>
          </p:sp>
          <p:sp>
            <p:nvSpPr>
              <p:cNvPr id="43" name="Freeform 28"/>
              <p:cNvSpPr>
                <a:spLocks noEditPoints="1"/>
              </p:cNvSpPr>
              <p:nvPr/>
            </p:nvSpPr>
            <p:spPr bwMode="auto">
              <a:xfrm>
                <a:off x="3722033" y="3714538"/>
                <a:ext cx="500321" cy="500687"/>
              </a:xfrm>
              <a:custGeom>
                <a:avLst/>
                <a:gdLst>
                  <a:gd name="T0" fmla="*/ 289 w 579"/>
                  <a:gd name="T1" fmla="*/ 28 h 579"/>
                  <a:gd name="T2" fmla="*/ 346 w 579"/>
                  <a:gd name="T3" fmla="*/ 4 h 579"/>
                  <a:gd name="T4" fmla="*/ 390 w 579"/>
                  <a:gd name="T5" fmla="*/ 48 h 579"/>
                  <a:gd name="T6" fmla="*/ 451 w 579"/>
                  <a:gd name="T7" fmla="*/ 48 h 579"/>
                  <a:gd name="T8" fmla="*/ 475 w 579"/>
                  <a:gd name="T9" fmla="*/ 105 h 579"/>
                  <a:gd name="T10" fmla="*/ 532 w 579"/>
                  <a:gd name="T11" fmla="*/ 128 h 579"/>
                  <a:gd name="T12" fmla="*/ 531 w 579"/>
                  <a:gd name="T13" fmla="*/ 190 h 579"/>
                  <a:gd name="T14" fmla="*/ 575 w 579"/>
                  <a:gd name="T15" fmla="*/ 233 h 579"/>
                  <a:gd name="T16" fmla="*/ 551 w 579"/>
                  <a:gd name="T17" fmla="*/ 290 h 579"/>
                  <a:gd name="T18" fmla="*/ 575 w 579"/>
                  <a:gd name="T19" fmla="*/ 347 h 579"/>
                  <a:gd name="T20" fmla="*/ 531 w 579"/>
                  <a:gd name="T21" fmla="*/ 390 h 579"/>
                  <a:gd name="T22" fmla="*/ 532 w 579"/>
                  <a:gd name="T23" fmla="*/ 452 h 579"/>
                  <a:gd name="T24" fmla="*/ 475 w 579"/>
                  <a:gd name="T25" fmla="*/ 475 h 579"/>
                  <a:gd name="T26" fmla="*/ 451 w 579"/>
                  <a:gd name="T27" fmla="*/ 532 h 579"/>
                  <a:gd name="T28" fmla="*/ 390 w 579"/>
                  <a:gd name="T29" fmla="*/ 532 h 579"/>
                  <a:gd name="T30" fmla="*/ 346 w 579"/>
                  <a:gd name="T31" fmla="*/ 575 h 579"/>
                  <a:gd name="T32" fmla="*/ 289 w 579"/>
                  <a:gd name="T33" fmla="*/ 552 h 579"/>
                  <a:gd name="T34" fmla="*/ 233 w 579"/>
                  <a:gd name="T35" fmla="*/ 575 h 579"/>
                  <a:gd name="T36" fmla="*/ 189 w 579"/>
                  <a:gd name="T37" fmla="*/ 532 h 579"/>
                  <a:gd name="T38" fmla="*/ 128 w 579"/>
                  <a:gd name="T39" fmla="*/ 532 h 579"/>
                  <a:gd name="T40" fmla="*/ 104 w 579"/>
                  <a:gd name="T41" fmla="*/ 475 h 579"/>
                  <a:gd name="T42" fmla="*/ 47 w 579"/>
                  <a:gd name="T43" fmla="*/ 452 h 579"/>
                  <a:gd name="T44" fmla="*/ 47 w 579"/>
                  <a:gd name="T45" fmla="*/ 390 h 579"/>
                  <a:gd name="T46" fmla="*/ 4 w 579"/>
                  <a:gd name="T47" fmla="*/ 347 h 579"/>
                  <a:gd name="T48" fmla="*/ 27 w 579"/>
                  <a:gd name="T49" fmla="*/ 290 h 579"/>
                  <a:gd name="T50" fmla="*/ 4 w 579"/>
                  <a:gd name="T51" fmla="*/ 233 h 579"/>
                  <a:gd name="T52" fmla="*/ 47 w 579"/>
                  <a:gd name="T53" fmla="*/ 190 h 579"/>
                  <a:gd name="T54" fmla="*/ 47 w 579"/>
                  <a:gd name="T55" fmla="*/ 128 h 579"/>
                  <a:gd name="T56" fmla="*/ 104 w 579"/>
                  <a:gd name="T57" fmla="*/ 105 h 579"/>
                  <a:gd name="T58" fmla="*/ 128 w 579"/>
                  <a:gd name="T59" fmla="*/ 48 h 579"/>
                  <a:gd name="T60" fmla="*/ 189 w 579"/>
                  <a:gd name="T61" fmla="*/ 48 h 579"/>
                  <a:gd name="T62" fmla="*/ 233 w 579"/>
                  <a:gd name="T63" fmla="*/ 4 h 579"/>
                  <a:gd name="T64" fmla="*/ 289 w 579"/>
                  <a:gd name="T65" fmla="*/ 28 h 579"/>
                  <a:gd name="T66" fmla="*/ 367 w 579"/>
                  <a:gd name="T67" fmla="*/ 103 h 579"/>
                  <a:gd name="T68" fmla="*/ 87 w 579"/>
                  <a:gd name="T69" fmla="*/ 288 h 579"/>
                  <a:gd name="T70" fmla="*/ 367 w 579"/>
                  <a:gd name="T71" fmla="*/ 477 h 579"/>
                  <a:gd name="T72" fmla="*/ 431 w 579"/>
                  <a:gd name="T73" fmla="*/ 146 h 579"/>
                  <a:gd name="T74" fmla="*/ 367 w 579"/>
                  <a:gd name="T75" fmla="*/ 103 h 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79" h="579">
                    <a:moveTo>
                      <a:pt x="289" y="28"/>
                    </a:moveTo>
                    <a:cubicBezTo>
                      <a:pt x="308" y="29"/>
                      <a:pt x="327" y="0"/>
                      <a:pt x="346" y="4"/>
                    </a:cubicBezTo>
                    <a:cubicBezTo>
                      <a:pt x="365" y="8"/>
                      <a:pt x="371" y="42"/>
                      <a:pt x="390" y="48"/>
                    </a:cubicBezTo>
                    <a:cubicBezTo>
                      <a:pt x="407" y="56"/>
                      <a:pt x="435" y="37"/>
                      <a:pt x="451" y="48"/>
                    </a:cubicBezTo>
                    <a:cubicBezTo>
                      <a:pt x="467" y="58"/>
                      <a:pt x="460" y="92"/>
                      <a:pt x="475" y="105"/>
                    </a:cubicBezTo>
                    <a:cubicBezTo>
                      <a:pt x="487" y="119"/>
                      <a:pt x="521" y="112"/>
                      <a:pt x="532" y="128"/>
                    </a:cubicBezTo>
                    <a:cubicBezTo>
                      <a:pt x="542" y="144"/>
                      <a:pt x="523" y="172"/>
                      <a:pt x="531" y="190"/>
                    </a:cubicBezTo>
                    <a:cubicBezTo>
                      <a:pt x="537" y="208"/>
                      <a:pt x="571" y="214"/>
                      <a:pt x="575" y="233"/>
                    </a:cubicBezTo>
                    <a:cubicBezTo>
                      <a:pt x="579" y="252"/>
                      <a:pt x="550" y="271"/>
                      <a:pt x="551" y="290"/>
                    </a:cubicBezTo>
                    <a:cubicBezTo>
                      <a:pt x="550" y="309"/>
                      <a:pt x="579" y="328"/>
                      <a:pt x="575" y="347"/>
                    </a:cubicBezTo>
                    <a:cubicBezTo>
                      <a:pt x="571" y="366"/>
                      <a:pt x="538" y="372"/>
                      <a:pt x="531" y="390"/>
                    </a:cubicBezTo>
                    <a:cubicBezTo>
                      <a:pt x="523" y="407"/>
                      <a:pt x="542" y="436"/>
                      <a:pt x="532" y="452"/>
                    </a:cubicBezTo>
                    <a:cubicBezTo>
                      <a:pt x="521" y="468"/>
                      <a:pt x="487" y="461"/>
                      <a:pt x="475" y="475"/>
                    </a:cubicBezTo>
                    <a:cubicBezTo>
                      <a:pt x="460" y="488"/>
                      <a:pt x="467" y="521"/>
                      <a:pt x="451" y="532"/>
                    </a:cubicBezTo>
                    <a:cubicBezTo>
                      <a:pt x="435" y="543"/>
                      <a:pt x="407" y="523"/>
                      <a:pt x="390" y="532"/>
                    </a:cubicBezTo>
                    <a:cubicBezTo>
                      <a:pt x="372" y="538"/>
                      <a:pt x="365" y="572"/>
                      <a:pt x="346" y="575"/>
                    </a:cubicBezTo>
                    <a:cubicBezTo>
                      <a:pt x="327" y="579"/>
                      <a:pt x="309" y="550"/>
                      <a:pt x="289" y="552"/>
                    </a:cubicBezTo>
                    <a:cubicBezTo>
                      <a:pt x="270" y="550"/>
                      <a:pt x="252" y="579"/>
                      <a:pt x="233" y="575"/>
                    </a:cubicBezTo>
                    <a:cubicBezTo>
                      <a:pt x="214" y="572"/>
                      <a:pt x="207" y="538"/>
                      <a:pt x="189" y="532"/>
                    </a:cubicBezTo>
                    <a:cubicBezTo>
                      <a:pt x="172" y="523"/>
                      <a:pt x="144" y="543"/>
                      <a:pt x="128" y="532"/>
                    </a:cubicBezTo>
                    <a:cubicBezTo>
                      <a:pt x="112" y="521"/>
                      <a:pt x="119" y="488"/>
                      <a:pt x="104" y="475"/>
                    </a:cubicBezTo>
                    <a:cubicBezTo>
                      <a:pt x="92" y="461"/>
                      <a:pt x="58" y="468"/>
                      <a:pt x="47" y="452"/>
                    </a:cubicBezTo>
                    <a:cubicBezTo>
                      <a:pt x="36" y="436"/>
                      <a:pt x="56" y="407"/>
                      <a:pt x="47" y="390"/>
                    </a:cubicBezTo>
                    <a:cubicBezTo>
                      <a:pt x="41" y="372"/>
                      <a:pt x="8" y="366"/>
                      <a:pt x="4" y="347"/>
                    </a:cubicBezTo>
                    <a:cubicBezTo>
                      <a:pt x="0" y="328"/>
                      <a:pt x="29" y="309"/>
                      <a:pt x="27" y="290"/>
                    </a:cubicBezTo>
                    <a:cubicBezTo>
                      <a:pt x="29" y="271"/>
                      <a:pt x="0" y="252"/>
                      <a:pt x="4" y="233"/>
                    </a:cubicBezTo>
                    <a:cubicBezTo>
                      <a:pt x="8" y="214"/>
                      <a:pt x="41" y="208"/>
                      <a:pt x="47" y="190"/>
                    </a:cubicBezTo>
                    <a:cubicBezTo>
                      <a:pt x="56" y="172"/>
                      <a:pt x="36" y="144"/>
                      <a:pt x="47" y="128"/>
                    </a:cubicBezTo>
                    <a:cubicBezTo>
                      <a:pt x="58" y="112"/>
                      <a:pt x="92" y="119"/>
                      <a:pt x="104" y="105"/>
                    </a:cubicBezTo>
                    <a:cubicBezTo>
                      <a:pt x="119" y="92"/>
                      <a:pt x="112" y="58"/>
                      <a:pt x="128" y="48"/>
                    </a:cubicBezTo>
                    <a:cubicBezTo>
                      <a:pt x="144" y="37"/>
                      <a:pt x="172" y="56"/>
                      <a:pt x="189" y="48"/>
                    </a:cubicBezTo>
                    <a:cubicBezTo>
                      <a:pt x="207" y="42"/>
                      <a:pt x="214" y="8"/>
                      <a:pt x="233" y="4"/>
                    </a:cubicBezTo>
                    <a:cubicBezTo>
                      <a:pt x="252" y="0"/>
                      <a:pt x="270" y="29"/>
                      <a:pt x="289" y="28"/>
                    </a:cubicBezTo>
                    <a:close/>
                    <a:moveTo>
                      <a:pt x="367" y="103"/>
                    </a:moveTo>
                    <a:cubicBezTo>
                      <a:pt x="234" y="48"/>
                      <a:pt x="88" y="145"/>
                      <a:pt x="87" y="288"/>
                    </a:cubicBezTo>
                    <a:cubicBezTo>
                      <a:pt x="86" y="433"/>
                      <a:pt x="233" y="532"/>
                      <a:pt x="367" y="477"/>
                    </a:cubicBezTo>
                    <a:cubicBezTo>
                      <a:pt x="501" y="421"/>
                      <a:pt x="534" y="247"/>
                      <a:pt x="431" y="146"/>
                    </a:cubicBezTo>
                    <a:cubicBezTo>
                      <a:pt x="413" y="127"/>
                      <a:pt x="391" y="113"/>
                      <a:pt x="367" y="10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spcBef>
                    <a:spcPct val="0"/>
                  </a:spcBef>
                  <a:spcAft>
                    <a:spcPct val="0"/>
                  </a:spcAft>
                </a:pPr>
                <a:endParaRPr lang="zh-CN" altLang="en-US" noProof="1">
                  <a:solidFill>
                    <a:prstClr val="black"/>
                  </a:solidFill>
                  <a:latin typeface="等线" charset="0"/>
                  <a:ea typeface="等线" charset="0"/>
                </a:endParaRPr>
              </a:p>
            </p:txBody>
          </p:sp>
          <p:sp>
            <p:nvSpPr>
              <p:cNvPr id="44" name="Freeform 29"/>
              <p:cNvSpPr>
                <a:spLocks noEditPoints="1"/>
              </p:cNvSpPr>
              <p:nvPr/>
            </p:nvSpPr>
            <p:spPr bwMode="auto">
              <a:xfrm>
                <a:off x="3829192" y="3821698"/>
                <a:ext cx="286002" cy="287100"/>
              </a:xfrm>
              <a:custGeom>
                <a:avLst/>
                <a:gdLst>
                  <a:gd name="T0" fmla="*/ 165 w 331"/>
                  <a:gd name="T1" fmla="*/ 0 h 332"/>
                  <a:gd name="T2" fmla="*/ 331 w 331"/>
                  <a:gd name="T3" fmla="*/ 166 h 332"/>
                  <a:gd name="T4" fmla="*/ 165 w 331"/>
                  <a:gd name="T5" fmla="*/ 332 h 332"/>
                  <a:gd name="T6" fmla="*/ 0 w 331"/>
                  <a:gd name="T7" fmla="*/ 166 h 332"/>
                  <a:gd name="T8" fmla="*/ 165 w 331"/>
                  <a:gd name="T9" fmla="*/ 0 h 332"/>
                  <a:gd name="T10" fmla="*/ 176 w 331"/>
                  <a:gd name="T11" fmla="*/ 50 h 332"/>
                  <a:gd name="T12" fmla="*/ 205 w 331"/>
                  <a:gd name="T13" fmla="*/ 111 h 332"/>
                  <a:gd name="T14" fmla="*/ 272 w 331"/>
                  <a:gd name="T15" fmla="*/ 119 h 332"/>
                  <a:gd name="T16" fmla="*/ 282 w 331"/>
                  <a:gd name="T17" fmla="*/ 127 h 332"/>
                  <a:gd name="T18" fmla="*/ 279 w 331"/>
                  <a:gd name="T19" fmla="*/ 140 h 332"/>
                  <a:gd name="T20" fmla="*/ 229 w 331"/>
                  <a:gd name="T21" fmla="*/ 186 h 332"/>
                  <a:gd name="T22" fmla="*/ 242 w 331"/>
                  <a:gd name="T23" fmla="*/ 252 h 332"/>
                  <a:gd name="T24" fmla="*/ 237 w 331"/>
                  <a:gd name="T25" fmla="*/ 265 h 332"/>
                  <a:gd name="T26" fmla="*/ 224 w 331"/>
                  <a:gd name="T27" fmla="*/ 265 h 332"/>
                  <a:gd name="T28" fmla="*/ 165 w 331"/>
                  <a:gd name="T29" fmla="*/ 232 h 332"/>
                  <a:gd name="T30" fmla="*/ 106 w 331"/>
                  <a:gd name="T31" fmla="*/ 265 h 332"/>
                  <a:gd name="T32" fmla="*/ 93 w 331"/>
                  <a:gd name="T33" fmla="*/ 265 h 332"/>
                  <a:gd name="T34" fmla="*/ 89 w 331"/>
                  <a:gd name="T35" fmla="*/ 252 h 332"/>
                  <a:gd name="T36" fmla="*/ 102 w 331"/>
                  <a:gd name="T37" fmla="*/ 186 h 332"/>
                  <a:gd name="T38" fmla="*/ 52 w 331"/>
                  <a:gd name="T39" fmla="*/ 140 h 332"/>
                  <a:gd name="T40" fmla="*/ 49 w 331"/>
                  <a:gd name="T41" fmla="*/ 127 h 332"/>
                  <a:gd name="T42" fmla="*/ 59 w 331"/>
                  <a:gd name="T43" fmla="*/ 119 h 332"/>
                  <a:gd name="T44" fmla="*/ 126 w 331"/>
                  <a:gd name="T45" fmla="*/ 111 h 332"/>
                  <a:gd name="T46" fmla="*/ 154 w 331"/>
                  <a:gd name="T47" fmla="*/ 50 h 332"/>
                  <a:gd name="T48" fmla="*/ 165 w 331"/>
                  <a:gd name="T49" fmla="*/ 43 h 332"/>
                  <a:gd name="T50" fmla="*/ 176 w 331"/>
                  <a:gd name="T51" fmla="*/ 50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1" h="332">
                    <a:moveTo>
                      <a:pt x="165" y="0"/>
                    </a:moveTo>
                    <a:cubicBezTo>
                      <a:pt x="257" y="0"/>
                      <a:pt x="331" y="74"/>
                      <a:pt x="331" y="166"/>
                    </a:cubicBezTo>
                    <a:cubicBezTo>
                      <a:pt x="331" y="257"/>
                      <a:pt x="257" y="332"/>
                      <a:pt x="165" y="332"/>
                    </a:cubicBezTo>
                    <a:cubicBezTo>
                      <a:pt x="74" y="332"/>
                      <a:pt x="0" y="257"/>
                      <a:pt x="0" y="166"/>
                    </a:cubicBezTo>
                    <a:cubicBezTo>
                      <a:pt x="0" y="74"/>
                      <a:pt x="74" y="0"/>
                      <a:pt x="165" y="0"/>
                    </a:cubicBezTo>
                    <a:close/>
                    <a:moveTo>
                      <a:pt x="176" y="50"/>
                    </a:moveTo>
                    <a:cubicBezTo>
                      <a:pt x="205" y="111"/>
                      <a:pt x="205" y="111"/>
                      <a:pt x="205" y="111"/>
                    </a:cubicBezTo>
                    <a:cubicBezTo>
                      <a:pt x="272" y="119"/>
                      <a:pt x="272" y="119"/>
                      <a:pt x="272" y="119"/>
                    </a:cubicBezTo>
                    <a:cubicBezTo>
                      <a:pt x="277" y="120"/>
                      <a:pt x="281" y="123"/>
                      <a:pt x="282" y="127"/>
                    </a:cubicBezTo>
                    <a:cubicBezTo>
                      <a:pt x="284" y="132"/>
                      <a:pt x="282" y="137"/>
                      <a:pt x="279" y="140"/>
                    </a:cubicBezTo>
                    <a:cubicBezTo>
                      <a:pt x="229" y="186"/>
                      <a:pt x="229" y="186"/>
                      <a:pt x="229" y="186"/>
                    </a:cubicBezTo>
                    <a:cubicBezTo>
                      <a:pt x="242" y="252"/>
                      <a:pt x="242" y="252"/>
                      <a:pt x="242" y="252"/>
                    </a:cubicBezTo>
                    <a:cubicBezTo>
                      <a:pt x="243" y="257"/>
                      <a:pt x="241" y="262"/>
                      <a:pt x="237" y="265"/>
                    </a:cubicBezTo>
                    <a:cubicBezTo>
                      <a:pt x="234" y="267"/>
                      <a:pt x="229" y="268"/>
                      <a:pt x="224" y="265"/>
                    </a:cubicBezTo>
                    <a:cubicBezTo>
                      <a:pt x="165" y="232"/>
                      <a:pt x="165" y="232"/>
                      <a:pt x="165" y="232"/>
                    </a:cubicBezTo>
                    <a:cubicBezTo>
                      <a:pt x="106" y="265"/>
                      <a:pt x="106" y="265"/>
                      <a:pt x="106" y="265"/>
                    </a:cubicBezTo>
                    <a:cubicBezTo>
                      <a:pt x="102" y="268"/>
                      <a:pt x="97" y="267"/>
                      <a:pt x="93" y="265"/>
                    </a:cubicBezTo>
                    <a:cubicBezTo>
                      <a:pt x="89" y="262"/>
                      <a:pt x="88" y="257"/>
                      <a:pt x="89" y="252"/>
                    </a:cubicBezTo>
                    <a:cubicBezTo>
                      <a:pt x="102" y="186"/>
                      <a:pt x="102" y="186"/>
                      <a:pt x="102" y="186"/>
                    </a:cubicBezTo>
                    <a:cubicBezTo>
                      <a:pt x="52" y="140"/>
                      <a:pt x="52" y="140"/>
                      <a:pt x="52" y="140"/>
                    </a:cubicBezTo>
                    <a:cubicBezTo>
                      <a:pt x="48" y="137"/>
                      <a:pt x="47" y="132"/>
                      <a:pt x="49" y="127"/>
                    </a:cubicBezTo>
                    <a:cubicBezTo>
                      <a:pt x="50" y="123"/>
                      <a:pt x="54" y="120"/>
                      <a:pt x="59" y="119"/>
                    </a:cubicBezTo>
                    <a:cubicBezTo>
                      <a:pt x="126" y="111"/>
                      <a:pt x="126" y="111"/>
                      <a:pt x="126" y="111"/>
                    </a:cubicBezTo>
                    <a:cubicBezTo>
                      <a:pt x="154" y="50"/>
                      <a:pt x="154" y="50"/>
                      <a:pt x="154" y="50"/>
                    </a:cubicBezTo>
                    <a:cubicBezTo>
                      <a:pt x="156" y="45"/>
                      <a:pt x="161" y="43"/>
                      <a:pt x="165" y="43"/>
                    </a:cubicBezTo>
                    <a:cubicBezTo>
                      <a:pt x="170" y="43"/>
                      <a:pt x="174" y="45"/>
                      <a:pt x="176" y="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spcBef>
                    <a:spcPct val="0"/>
                  </a:spcBef>
                  <a:spcAft>
                    <a:spcPct val="0"/>
                  </a:spcAft>
                </a:pPr>
                <a:endParaRPr lang="zh-CN" altLang="en-US" noProof="1">
                  <a:solidFill>
                    <a:prstClr val="black"/>
                  </a:solidFill>
                  <a:latin typeface="等线" charset="0"/>
                  <a:ea typeface="等线" charset="0"/>
                </a:endParaRPr>
              </a:p>
            </p:txBody>
          </p:sp>
        </p:grpSp>
      </p:grpSp>
      <p:grpSp>
        <p:nvGrpSpPr>
          <p:cNvPr id="4" name="组合 3"/>
          <p:cNvGrpSpPr>
            <a:grpSpLocks/>
          </p:cNvGrpSpPr>
          <p:nvPr/>
        </p:nvGrpSpPr>
        <p:grpSpPr bwMode="auto">
          <a:xfrm>
            <a:off x="4708923" y="2418160"/>
            <a:ext cx="1182290" cy="1053703"/>
            <a:chOff x="6278669" y="3223772"/>
            <a:chExt cx="1576727" cy="1406075"/>
          </a:xfrm>
        </p:grpSpPr>
        <p:grpSp>
          <p:nvGrpSpPr>
            <p:cNvPr id="49178" name="组合 19"/>
            <p:cNvGrpSpPr>
              <a:grpSpLocks/>
            </p:cNvGrpSpPr>
            <p:nvPr/>
          </p:nvGrpSpPr>
          <p:grpSpPr bwMode="auto">
            <a:xfrm>
              <a:off x="6278669" y="3223772"/>
              <a:ext cx="1576727" cy="1406075"/>
              <a:chOff x="6257196" y="3452176"/>
              <a:chExt cx="1391379" cy="1240788"/>
            </a:xfrm>
          </p:grpSpPr>
          <p:sp>
            <p:nvSpPr>
              <p:cNvPr id="10" name="Freeform 5"/>
              <p:cNvSpPr/>
              <p:nvPr/>
            </p:nvSpPr>
            <p:spPr bwMode="auto">
              <a:xfrm>
                <a:off x="6257196" y="3452176"/>
                <a:ext cx="931789" cy="1240788"/>
              </a:xfrm>
              <a:custGeom>
                <a:avLst/>
                <a:gdLst>
                  <a:gd name="T0" fmla="*/ 166 w 233"/>
                  <a:gd name="T1" fmla="*/ 0 h 311"/>
                  <a:gd name="T2" fmla="*/ 227 w 233"/>
                  <a:gd name="T3" fmla="*/ 54 h 311"/>
                  <a:gd name="T4" fmla="*/ 182 w 233"/>
                  <a:gd name="T5" fmla="*/ 123 h 311"/>
                  <a:gd name="T6" fmla="*/ 164 w 233"/>
                  <a:gd name="T7" fmla="*/ 126 h 311"/>
                  <a:gd name="T8" fmla="*/ 139 w 233"/>
                  <a:gd name="T9" fmla="*/ 153 h 311"/>
                  <a:gd name="T10" fmla="*/ 162 w 233"/>
                  <a:gd name="T11" fmla="*/ 183 h 311"/>
                  <a:gd name="T12" fmla="*/ 178 w 233"/>
                  <a:gd name="T13" fmla="*/ 185 h 311"/>
                  <a:gd name="T14" fmla="*/ 228 w 233"/>
                  <a:gd name="T15" fmla="*/ 231 h 311"/>
                  <a:gd name="T16" fmla="*/ 197 w 233"/>
                  <a:gd name="T17" fmla="*/ 297 h 311"/>
                  <a:gd name="T18" fmla="*/ 128 w 233"/>
                  <a:gd name="T19" fmla="*/ 289 h 311"/>
                  <a:gd name="T20" fmla="*/ 20 w 233"/>
                  <a:gd name="T21" fmla="*/ 182 h 311"/>
                  <a:gd name="T22" fmla="*/ 21 w 233"/>
                  <a:gd name="T23" fmla="*/ 126 h 311"/>
                  <a:gd name="T24" fmla="*/ 121 w 233"/>
                  <a:gd name="T25" fmla="*/ 26 h 311"/>
                  <a:gd name="T26" fmla="*/ 166 w 233"/>
                  <a:gd name="T27" fmla="*/ 0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3" h="311">
                    <a:moveTo>
                      <a:pt x="166" y="0"/>
                    </a:moveTo>
                    <a:cubicBezTo>
                      <a:pt x="198" y="5"/>
                      <a:pt x="224" y="26"/>
                      <a:pt x="227" y="54"/>
                    </a:cubicBezTo>
                    <a:cubicBezTo>
                      <a:pt x="232" y="87"/>
                      <a:pt x="213" y="116"/>
                      <a:pt x="182" y="123"/>
                    </a:cubicBezTo>
                    <a:cubicBezTo>
                      <a:pt x="176" y="125"/>
                      <a:pt x="170" y="124"/>
                      <a:pt x="164" y="126"/>
                    </a:cubicBezTo>
                    <a:cubicBezTo>
                      <a:pt x="149" y="129"/>
                      <a:pt x="140" y="137"/>
                      <a:pt x="139" y="153"/>
                    </a:cubicBezTo>
                    <a:cubicBezTo>
                      <a:pt x="138" y="169"/>
                      <a:pt x="147" y="179"/>
                      <a:pt x="162" y="183"/>
                    </a:cubicBezTo>
                    <a:cubicBezTo>
                      <a:pt x="167" y="185"/>
                      <a:pt x="173" y="184"/>
                      <a:pt x="178" y="185"/>
                    </a:cubicBezTo>
                    <a:cubicBezTo>
                      <a:pt x="201" y="189"/>
                      <a:pt x="224" y="210"/>
                      <a:pt x="228" y="231"/>
                    </a:cubicBezTo>
                    <a:cubicBezTo>
                      <a:pt x="233" y="257"/>
                      <a:pt x="219" y="285"/>
                      <a:pt x="197" y="297"/>
                    </a:cubicBezTo>
                    <a:cubicBezTo>
                      <a:pt x="171" y="311"/>
                      <a:pt x="148" y="309"/>
                      <a:pt x="128" y="289"/>
                    </a:cubicBezTo>
                    <a:cubicBezTo>
                      <a:pt x="92" y="254"/>
                      <a:pt x="56" y="218"/>
                      <a:pt x="20" y="182"/>
                    </a:cubicBezTo>
                    <a:cubicBezTo>
                      <a:pt x="0" y="162"/>
                      <a:pt x="0" y="147"/>
                      <a:pt x="21" y="126"/>
                    </a:cubicBezTo>
                    <a:cubicBezTo>
                      <a:pt x="54" y="93"/>
                      <a:pt x="87" y="58"/>
                      <a:pt x="121" y="26"/>
                    </a:cubicBezTo>
                    <a:cubicBezTo>
                      <a:pt x="134" y="15"/>
                      <a:pt x="151" y="8"/>
                      <a:pt x="166" y="0"/>
                    </a:cubicBezTo>
                    <a:close/>
                  </a:path>
                </a:pathLst>
              </a:custGeom>
              <a:gradFill>
                <a:gsLst>
                  <a:gs pos="0">
                    <a:srgbClr val="BA013F"/>
                  </a:gs>
                  <a:gs pos="100000">
                    <a:srgbClr val="FB4182"/>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zh-CN" altLang="en-US">
                  <a:solidFill>
                    <a:srgbClr val="FFFFFF"/>
                  </a:solidFill>
                  <a:latin typeface="等线"/>
                  <a:ea typeface="宋体" panose="02010600030101010101" pitchFamily="2" charset="-122"/>
                </a:endParaRPr>
              </a:p>
            </p:txBody>
          </p:sp>
          <p:sp>
            <p:nvSpPr>
              <p:cNvPr id="13" name="Freeform 8"/>
              <p:cNvSpPr/>
              <p:nvPr/>
            </p:nvSpPr>
            <p:spPr bwMode="auto">
              <a:xfrm>
                <a:off x="7165166" y="3823711"/>
                <a:ext cx="483409" cy="487903"/>
              </a:xfrm>
              <a:custGeom>
                <a:avLst/>
                <a:gdLst>
                  <a:gd name="T0" fmla="*/ 121 w 121"/>
                  <a:gd name="T1" fmla="*/ 61 h 122"/>
                  <a:gd name="T2" fmla="*/ 62 w 121"/>
                  <a:gd name="T3" fmla="*/ 121 h 122"/>
                  <a:gd name="T4" fmla="*/ 0 w 121"/>
                  <a:gd name="T5" fmla="*/ 62 h 122"/>
                  <a:gd name="T6" fmla="*/ 59 w 121"/>
                  <a:gd name="T7" fmla="*/ 1 h 122"/>
                  <a:gd name="T8" fmla="*/ 121 w 121"/>
                  <a:gd name="T9" fmla="*/ 61 h 122"/>
                </a:gdLst>
                <a:ahLst/>
                <a:cxnLst>
                  <a:cxn ang="0">
                    <a:pos x="T0" y="T1"/>
                  </a:cxn>
                  <a:cxn ang="0">
                    <a:pos x="T2" y="T3"/>
                  </a:cxn>
                  <a:cxn ang="0">
                    <a:pos x="T4" y="T5"/>
                  </a:cxn>
                  <a:cxn ang="0">
                    <a:pos x="T6" y="T7"/>
                  </a:cxn>
                  <a:cxn ang="0">
                    <a:pos x="T8" y="T9"/>
                  </a:cxn>
                </a:cxnLst>
                <a:rect l="0" t="0" r="r" b="b"/>
                <a:pathLst>
                  <a:path w="121" h="122">
                    <a:moveTo>
                      <a:pt x="121" y="61"/>
                    </a:moveTo>
                    <a:cubicBezTo>
                      <a:pt x="121" y="95"/>
                      <a:pt x="96" y="121"/>
                      <a:pt x="62" y="121"/>
                    </a:cubicBezTo>
                    <a:cubicBezTo>
                      <a:pt x="28" y="122"/>
                      <a:pt x="1" y="96"/>
                      <a:pt x="0" y="62"/>
                    </a:cubicBezTo>
                    <a:cubicBezTo>
                      <a:pt x="0" y="30"/>
                      <a:pt x="27" y="2"/>
                      <a:pt x="59" y="1"/>
                    </a:cubicBezTo>
                    <a:cubicBezTo>
                      <a:pt x="93" y="0"/>
                      <a:pt x="121" y="27"/>
                      <a:pt x="121" y="61"/>
                    </a:cubicBezTo>
                    <a:close/>
                  </a:path>
                </a:pathLst>
              </a:custGeom>
              <a:gradFill>
                <a:gsLst>
                  <a:gs pos="0">
                    <a:srgbClr val="BA013F"/>
                  </a:gs>
                  <a:gs pos="100000">
                    <a:srgbClr val="FB4182"/>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zh-CN" altLang="en-US">
                  <a:solidFill>
                    <a:srgbClr val="FFFFFF"/>
                  </a:solidFill>
                  <a:latin typeface="等线"/>
                  <a:ea typeface="宋体" panose="02010600030101010101" pitchFamily="2" charset="-122"/>
                </a:endParaRPr>
              </a:p>
            </p:txBody>
          </p:sp>
        </p:grpSp>
        <p:sp>
          <p:nvSpPr>
            <p:cNvPr id="38" name="任意多边形 37"/>
            <p:cNvSpPr/>
            <p:nvPr/>
          </p:nvSpPr>
          <p:spPr>
            <a:xfrm>
              <a:off x="7526713" y="3837043"/>
              <a:ext cx="109561" cy="162056"/>
            </a:xfrm>
            <a:custGeom>
              <a:avLst/>
              <a:gdLst/>
              <a:ahLst/>
              <a:cxnLst/>
              <a:rect l="l" t="t" r="r" b="b"/>
              <a:pathLst>
                <a:path w="108942" h="162653">
                  <a:moveTo>
                    <a:pt x="57150" y="0"/>
                  </a:moveTo>
                  <a:cubicBezTo>
                    <a:pt x="86915" y="1190"/>
                    <a:pt x="102393" y="14287"/>
                    <a:pt x="103584" y="39290"/>
                  </a:cubicBezTo>
                  <a:cubicBezTo>
                    <a:pt x="102989" y="56554"/>
                    <a:pt x="95250" y="68461"/>
                    <a:pt x="80367" y="75009"/>
                  </a:cubicBezTo>
                  <a:cubicBezTo>
                    <a:pt x="98822" y="80962"/>
                    <a:pt x="108347" y="94357"/>
                    <a:pt x="108942" y="115193"/>
                  </a:cubicBezTo>
                  <a:cubicBezTo>
                    <a:pt x="106561" y="145554"/>
                    <a:pt x="89297" y="161329"/>
                    <a:pt x="57150" y="162520"/>
                  </a:cubicBezTo>
                  <a:cubicBezTo>
                    <a:pt x="20240" y="164306"/>
                    <a:pt x="1190" y="148233"/>
                    <a:pt x="0" y="114300"/>
                  </a:cubicBezTo>
                  <a:lnTo>
                    <a:pt x="14287" y="114300"/>
                  </a:lnTo>
                  <a:cubicBezTo>
                    <a:pt x="14883" y="138708"/>
                    <a:pt x="28277" y="151209"/>
                    <a:pt x="54471" y="151804"/>
                  </a:cubicBezTo>
                  <a:cubicBezTo>
                    <a:pt x="78879" y="150018"/>
                    <a:pt x="92273" y="137815"/>
                    <a:pt x="94654" y="115193"/>
                  </a:cubicBezTo>
                  <a:cubicBezTo>
                    <a:pt x="92868" y="92571"/>
                    <a:pt x="75604" y="81855"/>
                    <a:pt x="42862" y="83046"/>
                  </a:cubicBezTo>
                  <a:lnTo>
                    <a:pt x="42862" y="71437"/>
                  </a:lnTo>
                  <a:cubicBezTo>
                    <a:pt x="73223" y="72628"/>
                    <a:pt x="88404" y="62210"/>
                    <a:pt x="88404" y="40183"/>
                  </a:cubicBezTo>
                  <a:cubicBezTo>
                    <a:pt x="87213" y="22324"/>
                    <a:pt x="75902" y="12799"/>
                    <a:pt x="54471" y="11608"/>
                  </a:cubicBezTo>
                  <a:cubicBezTo>
                    <a:pt x="32444" y="13394"/>
                    <a:pt x="20836" y="25003"/>
                    <a:pt x="19645" y="46434"/>
                  </a:cubicBezTo>
                  <a:lnTo>
                    <a:pt x="5358" y="46434"/>
                  </a:lnTo>
                  <a:cubicBezTo>
                    <a:pt x="4762" y="32742"/>
                    <a:pt x="9822" y="20836"/>
                    <a:pt x="20538" y="10715"/>
                  </a:cubicBezTo>
                  <a:cubicBezTo>
                    <a:pt x="28277" y="3572"/>
                    <a:pt x="40481" y="0"/>
                    <a:pt x="5715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zh-CN" altLang="en-US">
                <a:solidFill>
                  <a:prstClr val="black"/>
                </a:solidFill>
                <a:latin typeface="等线"/>
                <a:ea typeface="宋体" panose="02010600030101010101" pitchFamily="2" charset="-122"/>
              </a:endParaRPr>
            </a:p>
          </p:txBody>
        </p:sp>
        <p:grpSp>
          <p:nvGrpSpPr>
            <p:cNvPr id="45" name="组合 44"/>
            <p:cNvGrpSpPr>
              <a:grpSpLocks noChangeAspect="1"/>
            </p:cNvGrpSpPr>
            <p:nvPr/>
          </p:nvGrpSpPr>
          <p:grpSpPr>
            <a:xfrm>
              <a:off x="6488985" y="3829901"/>
              <a:ext cx="210492" cy="179103"/>
              <a:chOff x="7909299" y="3772690"/>
              <a:chExt cx="667095" cy="567616"/>
            </a:xfrm>
            <a:solidFill>
              <a:schemeClr val="bg1"/>
            </a:solidFill>
          </p:grpSpPr>
          <p:sp>
            <p:nvSpPr>
              <p:cNvPr id="46" name="Freeform 16"/>
              <p:cNvSpPr>
                <a:spLocks noEditPoints="1"/>
              </p:cNvSpPr>
              <p:nvPr/>
            </p:nvSpPr>
            <p:spPr bwMode="auto">
              <a:xfrm>
                <a:off x="7909299" y="3772690"/>
                <a:ext cx="623207" cy="567616"/>
              </a:xfrm>
              <a:custGeom>
                <a:avLst/>
                <a:gdLst>
                  <a:gd name="T0" fmla="*/ 499 w 721"/>
                  <a:gd name="T1" fmla="*/ 196 h 657"/>
                  <a:gd name="T2" fmla="*/ 637 w 721"/>
                  <a:gd name="T3" fmla="*/ 322 h 657"/>
                  <a:gd name="T4" fmla="*/ 646 w 721"/>
                  <a:gd name="T5" fmla="*/ 329 h 657"/>
                  <a:gd name="T6" fmla="*/ 672 w 721"/>
                  <a:gd name="T7" fmla="*/ 353 h 657"/>
                  <a:gd name="T8" fmla="*/ 686 w 721"/>
                  <a:gd name="T9" fmla="*/ 367 h 657"/>
                  <a:gd name="T10" fmla="*/ 669 w 721"/>
                  <a:gd name="T11" fmla="*/ 472 h 657"/>
                  <a:gd name="T12" fmla="*/ 611 w 721"/>
                  <a:gd name="T13" fmla="*/ 550 h 657"/>
                  <a:gd name="T14" fmla="*/ 539 w 721"/>
                  <a:gd name="T15" fmla="*/ 598 h 657"/>
                  <a:gd name="T16" fmla="*/ 439 w 721"/>
                  <a:gd name="T17" fmla="*/ 633 h 657"/>
                  <a:gd name="T18" fmla="*/ 433 w 721"/>
                  <a:gd name="T19" fmla="*/ 629 h 657"/>
                  <a:gd name="T20" fmla="*/ 449 w 721"/>
                  <a:gd name="T21" fmla="*/ 594 h 657"/>
                  <a:gd name="T22" fmla="*/ 481 w 721"/>
                  <a:gd name="T23" fmla="*/ 606 h 657"/>
                  <a:gd name="T24" fmla="*/ 501 w 721"/>
                  <a:gd name="T25" fmla="*/ 591 h 657"/>
                  <a:gd name="T26" fmla="*/ 501 w 721"/>
                  <a:gd name="T27" fmla="*/ 577 h 657"/>
                  <a:gd name="T28" fmla="*/ 452 w 721"/>
                  <a:gd name="T29" fmla="*/ 538 h 657"/>
                  <a:gd name="T30" fmla="*/ 449 w 721"/>
                  <a:gd name="T31" fmla="*/ 511 h 657"/>
                  <a:gd name="T32" fmla="*/ 475 w 721"/>
                  <a:gd name="T33" fmla="*/ 508 h 657"/>
                  <a:gd name="T34" fmla="*/ 530 w 721"/>
                  <a:gd name="T35" fmla="*/ 551 h 657"/>
                  <a:gd name="T36" fmla="*/ 567 w 721"/>
                  <a:gd name="T37" fmla="*/ 557 h 657"/>
                  <a:gd name="T38" fmla="*/ 572 w 721"/>
                  <a:gd name="T39" fmla="*/ 549 h 657"/>
                  <a:gd name="T40" fmla="*/ 570 w 721"/>
                  <a:gd name="T41" fmla="*/ 532 h 657"/>
                  <a:gd name="T42" fmla="*/ 506 w 721"/>
                  <a:gd name="T43" fmla="*/ 481 h 657"/>
                  <a:gd name="T44" fmla="*/ 503 w 721"/>
                  <a:gd name="T45" fmla="*/ 455 h 657"/>
                  <a:gd name="T46" fmla="*/ 529 w 721"/>
                  <a:gd name="T47" fmla="*/ 451 h 657"/>
                  <a:gd name="T48" fmla="*/ 596 w 721"/>
                  <a:gd name="T49" fmla="*/ 504 h 657"/>
                  <a:gd name="T50" fmla="*/ 598 w 721"/>
                  <a:gd name="T51" fmla="*/ 505 h 657"/>
                  <a:gd name="T52" fmla="*/ 620 w 721"/>
                  <a:gd name="T53" fmla="*/ 467 h 657"/>
                  <a:gd name="T54" fmla="*/ 549 w 721"/>
                  <a:gd name="T55" fmla="*/ 414 h 657"/>
                  <a:gd name="T56" fmla="*/ 546 w 721"/>
                  <a:gd name="T57" fmla="*/ 388 h 657"/>
                  <a:gd name="T58" fmla="*/ 572 w 721"/>
                  <a:gd name="T59" fmla="*/ 384 h 657"/>
                  <a:gd name="T60" fmla="*/ 642 w 721"/>
                  <a:gd name="T61" fmla="*/ 437 h 657"/>
                  <a:gd name="T62" fmla="*/ 663 w 721"/>
                  <a:gd name="T63" fmla="*/ 429 h 657"/>
                  <a:gd name="T64" fmla="*/ 659 w 721"/>
                  <a:gd name="T65" fmla="*/ 394 h 657"/>
                  <a:gd name="T66" fmla="*/ 645 w 721"/>
                  <a:gd name="T67" fmla="*/ 379 h 657"/>
                  <a:gd name="T68" fmla="*/ 457 w 721"/>
                  <a:gd name="T69" fmla="*/ 209 h 657"/>
                  <a:gd name="T70" fmla="*/ 462 w 721"/>
                  <a:gd name="T71" fmla="*/ 198 h 657"/>
                  <a:gd name="T72" fmla="*/ 496 w 721"/>
                  <a:gd name="T73" fmla="*/ 196 h 657"/>
                  <a:gd name="T74" fmla="*/ 499 w 721"/>
                  <a:gd name="T75" fmla="*/ 196 h 657"/>
                  <a:gd name="T76" fmla="*/ 86 w 721"/>
                  <a:gd name="T77" fmla="*/ 355 h 657"/>
                  <a:gd name="T78" fmla="*/ 59 w 721"/>
                  <a:gd name="T79" fmla="*/ 262 h 657"/>
                  <a:gd name="T80" fmla="*/ 35 w 721"/>
                  <a:gd name="T81" fmla="*/ 239 h 657"/>
                  <a:gd name="T82" fmla="*/ 0 w 721"/>
                  <a:gd name="T83" fmla="*/ 176 h 657"/>
                  <a:gd name="T84" fmla="*/ 16 w 721"/>
                  <a:gd name="T85" fmla="*/ 135 h 657"/>
                  <a:gd name="T86" fmla="*/ 116 w 721"/>
                  <a:gd name="T87" fmla="*/ 27 h 657"/>
                  <a:gd name="T88" fmla="*/ 199 w 721"/>
                  <a:gd name="T89" fmla="*/ 20 h 657"/>
                  <a:gd name="T90" fmla="*/ 242 w 721"/>
                  <a:gd name="T91" fmla="*/ 46 h 657"/>
                  <a:gd name="T92" fmla="*/ 254 w 721"/>
                  <a:gd name="T93" fmla="*/ 50 h 657"/>
                  <a:gd name="T94" fmla="*/ 350 w 721"/>
                  <a:gd name="T95" fmla="*/ 33 h 657"/>
                  <a:gd name="T96" fmla="*/ 284 w 721"/>
                  <a:gd name="T97" fmla="*/ 82 h 657"/>
                  <a:gd name="T98" fmla="*/ 260 w 721"/>
                  <a:gd name="T99" fmla="*/ 87 h 657"/>
                  <a:gd name="T100" fmla="*/ 195 w 721"/>
                  <a:gd name="T101" fmla="*/ 64 h 657"/>
                  <a:gd name="T102" fmla="*/ 176 w 721"/>
                  <a:gd name="T103" fmla="*/ 50 h 657"/>
                  <a:gd name="T104" fmla="*/ 144 w 721"/>
                  <a:gd name="T105" fmla="*/ 53 h 657"/>
                  <a:gd name="T106" fmla="*/ 44 w 721"/>
                  <a:gd name="T107" fmla="*/ 161 h 657"/>
                  <a:gd name="T108" fmla="*/ 44 w 721"/>
                  <a:gd name="T109" fmla="*/ 193 h 657"/>
                  <a:gd name="T110" fmla="*/ 69 w 721"/>
                  <a:gd name="T111" fmla="*/ 220 h 657"/>
                  <a:gd name="T112" fmla="*/ 97 w 721"/>
                  <a:gd name="T113" fmla="*/ 257 h 657"/>
                  <a:gd name="T114" fmla="*/ 115 w 721"/>
                  <a:gd name="T115" fmla="*/ 330 h 657"/>
                  <a:gd name="T116" fmla="*/ 86 w 721"/>
                  <a:gd name="T117" fmla="*/ 355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21" h="657">
                    <a:moveTo>
                      <a:pt x="499" y="196"/>
                    </a:moveTo>
                    <a:cubicBezTo>
                      <a:pt x="545" y="237"/>
                      <a:pt x="592" y="279"/>
                      <a:pt x="637" y="322"/>
                    </a:cubicBezTo>
                    <a:cubicBezTo>
                      <a:pt x="640" y="325"/>
                      <a:pt x="643" y="327"/>
                      <a:pt x="646" y="329"/>
                    </a:cubicBezTo>
                    <a:cubicBezTo>
                      <a:pt x="672" y="353"/>
                      <a:pt x="672" y="353"/>
                      <a:pt x="672" y="353"/>
                    </a:cubicBezTo>
                    <a:cubicBezTo>
                      <a:pt x="686" y="367"/>
                      <a:pt x="686" y="367"/>
                      <a:pt x="686" y="367"/>
                    </a:cubicBezTo>
                    <a:cubicBezTo>
                      <a:pt x="721" y="403"/>
                      <a:pt x="707" y="456"/>
                      <a:pt x="669" y="472"/>
                    </a:cubicBezTo>
                    <a:cubicBezTo>
                      <a:pt x="685" y="513"/>
                      <a:pt x="652" y="552"/>
                      <a:pt x="611" y="550"/>
                    </a:cubicBezTo>
                    <a:cubicBezTo>
                      <a:pt x="606" y="584"/>
                      <a:pt x="574" y="607"/>
                      <a:pt x="539" y="598"/>
                    </a:cubicBezTo>
                    <a:cubicBezTo>
                      <a:pt x="529" y="641"/>
                      <a:pt x="479" y="657"/>
                      <a:pt x="439" y="633"/>
                    </a:cubicBezTo>
                    <a:cubicBezTo>
                      <a:pt x="433" y="629"/>
                      <a:pt x="433" y="629"/>
                      <a:pt x="433" y="629"/>
                    </a:cubicBezTo>
                    <a:cubicBezTo>
                      <a:pt x="441" y="619"/>
                      <a:pt x="446" y="607"/>
                      <a:pt x="449" y="594"/>
                    </a:cubicBezTo>
                    <a:cubicBezTo>
                      <a:pt x="460" y="601"/>
                      <a:pt x="468" y="607"/>
                      <a:pt x="481" y="606"/>
                    </a:cubicBezTo>
                    <a:cubicBezTo>
                      <a:pt x="490" y="605"/>
                      <a:pt x="499" y="600"/>
                      <a:pt x="501" y="591"/>
                    </a:cubicBezTo>
                    <a:cubicBezTo>
                      <a:pt x="502" y="587"/>
                      <a:pt x="502" y="583"/>
                      <a:pt x="501" y="577"/>
                    </a:cubicBezTo>
                    <a:cubicBezTo>
                      <a:pt x="452" y="538"/>
                      <a:pt x="452" y="538"/>
                      <a:pt x="452" y="538"/>
                    </a:cubicBezTo>
                    <a:cubicBezTo>
                      <a:pt x="444" y="531"/>
                      <a:pt x="442" y="519"/>
                      <a:pt x="449" y="511"/>
                    </a:cubicBezTo>
                    <a:cubicBezTo>
                      <a:pt x="455" y="503"/>
                      <a:pt x="467" y="502"/>
                      <a:pt x="475" y="508"/>
                    </a:cubicBezTo>
                    <a:cubicBezTo>
                      <a:pt x="530" y="551"/>
                      <a:pt x="530" y="551"/>
                      <a:pt x="530" y="551"/>
                    </a:cubicBezTo>
                    <a:cubicBezTo>
                      <a:pt x="543" y="562"/>
                      <a:pt x="556" y="566"/>
                      <a:pt x="567" y="557"/>
                    </a:cubicBezTo>
                    <a:cubicBezTo>
                      <a:pt x="569" y="555"/>
                      <a:pt x="571" y="552"/>
                      <a:pt x="572" y="549"/>
                    </a:cubicBezTo>
                    <a:cubicBezTo>
                      <a:pt x="574" y="544"/>
                      <a:pt x="576" y="536"/>
                      <a:pt x="570" y="532"/>
                    </a:cubicBezTo>
                    <a:cubicBezTo>
                      <a:pt x="506" y="481"/>
                      <a:pt x="506" y="481"/>
                      <a:pt x="506" y="481"/>
                    </a:cubicBezTo>
                    <a:cubicBezTo>
                      <a:pt x="498" y="475"/>
                      <a:pt x="496" y="463"/>
                      <a:pt x="503" y="455"/>
                    </a:cubicBezTo>
                    <a:cubicBezTo>
                      <a:pt x="509" y="446"/>
                      <a:pt x="521" y="445"/>
                      <a:pt x="529" y="451"/>
                    </a:cubicBezTo>
                    <a:cubicBezTo>
                      <a:pt x="596" y="504"/>
                      <a:pt x="596" y="504"/>
                      <a:pt x="596" y="504"/>
                    </a:cubicBezTo>
                    <a:cubicBezTo>
                      <a:pt x="597" y="504"/>
                      <a:pt x="597" y="505"/>
                      <a:pt x="598" y="505"/>
                    </a:cubicBezTo>
                    <a:cubicBezTo>
                      <a:pt x="620" y="525"/>
                      <a:pt x="656" y="496"/>
                      <a:pt x="620" y="467"/>
                    </a:cubicBezTo>
                    <a:cubicBezTo>
                      <a:pt x="549" y="414"/>
                      <a:pt x="549" y="414"/>
                      <a:pt x="549" y="414"/>
                    </a:cubicBezTo>
                    <a:cubicBezTo>
                      <a:pt x="541" y="408"/>
                      <a:pt x="539" y="396"/>
                      <a:pt x="546" y="388"/>
                    </a:cubicBezTo>
                    <a:cubicBezTo>
                      <a:pt x="552" y="379"/>
                      <a:pt x="564" y="378"/>
                      <a:pt x="572" y="384"/>
                    </a:cubicBezTo>
                    <a:cubicBezTo>
                      <a:pt x="642" y="437"/>
                      <a:pt x="642" y="437"/>
                      <a:pt x="642" y="437"/>
                    </a:cubicBezTo>
                    <a:cubicBezTo>
                      <a:pt x="649" y="441"/>
                      <a:pt x="659" y="436"/>
                      <a:pt x="663" y="429"/>
                    </a:cubicBezTo>
                    <a:cubicBezTo>
                      <a:pt x="671" y="419"/>
                      <a:pt x="670" y="405"/>
                      <a:pt x="659" y="394"/>
                    </a:cubicBezTo>
                    <a:cubicBezTo>
                      <a:pt x="645" y="379"/>
                      <a:pt x="645" y="379"/>
                      <a:pt x="645" y="379"/>
                    </a:cubicBezTo>
                    <a:cubicBezTo>
                      <a:pt x="457" y="209"/>
                      <a:pt x="457" y="209"/>
                      <a:pt x="457" y="209"/>
                    </a:cubicBezTo>
                    <a:cubicBezTo>
                      <a:pt x="453" y="205"/>
                      <a:pt x="456" y="198"/>
                      <a:pt x="462" y="198"/>
                    </a:cubicBezTo>
                    <a:cubicBezTo>
                      <a:pt x="473" y="198"/>
                      <a:pt x="485" y="198"/>
                      <a:pt x="496" y="196"/>
                    </a:cubicBezTo>
                    <a:cubicBezTo>
                      <a:pt x="497" y="196"/>
                      <a:pt x="498" y="196"/>
                      <a:pt x="499" y="196"/>
                    </a:cubicBezTo>
                    <a:close/>
                    <a:moveTo>
                      <a:pt x="86" y="355"/>
                    </a:moveTo>
                    <a:cubicBezTo>
                      <a:pt x="66" y="330"/>
                      <a:pt x="64" y="295"/>
                      <a:pt x="59" y="262"/>
                    </a:cubicBezTo>
                    <a:cubicBezTo>
                      <a:pt x="35" y="239"/>
                      <a:pt x="35" y="239"/>
                      <a:pt x="35" y="239"/>
                    </a:cubicBezTo>
                    <a:cubicBezTo>
                      <a:pt x="17" y="219"/>
                      <a:pt x="0" y="205"/>
                      <a:pt x="0" y="176"/>
                    </a:cubicBezTo>
                    <a:cubicBezTo>
                      <a:pt x="0" y="161"/>
                      <a:pt x="6" y="147"/>
                      <a:pt x="16" y="135"/>
                    </a:cubicBezTo>
                    <a:cubicBezTo>
                      <a:pt x="116" y="27"/>
                      <a:pt x="116" y="27"/>
                      <a:pt x="116" y="27"/>
                    </a:cubicBezTo>
                    <a:cubicBezTo>
                      <a:pt x="138" y="3"/>
                      <a:pt x="174" y="0"/>
                      <a:pt x="199" y="20"/>
                    </a:cubicBezTo>
                    <a:cubicBezTo>
                      <a:pt x="215" y="31"/>
                      <a:pt x="221" y="38"/>
                      <a:pt x="242" y="46"/>
                    </a:cubicBezTo>
                    <a:cubicBezTo>
                      <a:pt x="248" y="48"/>
                      <a:pt x="253" y="50"/>
                      <a:pt x="254" y="50"/>
                    </a:cubicBezTo>
                    <a:cubicBezTo>
                      <a:pt x="284" y="46"/>
                      <a:pt x="316" y="32"/>
                      <a:pt x="350" y="33"/>
                    </a:cubicBezTo>
                    <a:cubicBezTo>
                      <a:pt x="337" y="42"/>
                      <a:pt x="286" y="82"/>
                      <a:pt x="284" y="82"/>
                    </a:cubicBezTo>
                    <a:cubicBezTo>
                      <a:pt x="276" y="84"/>
                      <a:pt x="268" y="86"/>
                      <a:pt x="260" y="87"/>
                    </a:cubicBezTo>
                    <a:cubicBezTo>
                      <a:pt x="241" y="90"/>
                      <a:pt x="208" y="74"/>
                      <a:pt x="195" y="64"/>
                    </a:cubicBezTo>
                    <a:cubicBezTo>
                      <a:pt x="176" y="50"/>
                      <a:pt x="176" y="50"/>
                      <a:pt x="176" y="50"/>
                    </a:cubicBezTo>
                    <a:cubicBezTo>
                      <a:pt x="166" y="42"/>
                      <a:pt x="152" y="44"/>
                      <a:pt x="144" y="53"/>
                    </a:cubicBezTo>
                    <a:cubicBezTo>
                      <a:pt x="44" y="161"/>
                      <a:pt x="44" y="161"/>
                      <a:pt x="44" y="161"/>
                    </a:cubicBezTo>
                    <a:cubicBezTo>
                      <a:pt x="36" y="170"/>
                      <a:pt x="36" y="184"/>
                      <a:pt x="44" y="193"/>
                    </a:cubicBezTo>
                    <a:cubicBezTo>
                      <a:pt x="53" y="203"/>
                      <a:pt x="59" y="210"/>
                      <a:pt x="69" y="220"/>
                    </a:cubicBezTo>
                    <a:cubicBezTo>
                      <a:pt x="80" y="230"/>
                      <a:pt x="95" y="244"/>
                      <a:pt x="97" y="257"/>
                    </a:cubicBezTo>
                    <a:cubicBezTo>
                      <a:pt x="100" y="280"/>
                      <a:pt x="102" y="313"/>
                      <a:pt x="115" y="330"/>
                    </a:cubicBezTo>
                    <a:cubicBezTo>
                      <a:pt x="102" y="337"/>
                      <a:pt x="95" y="344"/>
                      <a:pt x="86" y="3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spcBef>
                    <a:spcPct val="0"/>
                  </a:spcBef>
                  <a:spcAft>
                    <a:spcPct val="0"/>
                  </a:spcAft>
                </a:pPr>
                <a:endParaRPr lang="zh-CN" altLang="en-US" noProof="1">
                  <a:solidFill>
                    <a:prstClr val="black"/>
                  </a:solidFill>
                  <a:latin typeface="等线" charset="0"/>
                  <a:ea typeface="等线" charset="0"/>
                </a:endParaRPr>
              </a:p>
            </p:txBody>
          </p:sp>
          <p:sp>
            <p:nvSpPr>
              <p:cNvPr id="47" name="Freeform 17"/>
              <p:cNvSpPr>
                <a:spLocks noEditPoints="1"/>
              </p:cNvSpPr>
              <p:nvPr/>
            </p:nvSpPr>
            <p:spPr bwMode="auto">
              <a:xfrm>
                <a:off x="7980982" y="3772690"/>
                <a:ext cx="595412" cy="551158"/>
              </a:xfrm>
              <a:custGeom>
                <a:avLst/>
                <a:gdLst>
                  <a:gd name="T0" fmla="*/ 319 w 689"/>
                  <a:gd name="T1" fmla="*/ 543 h 638"/>
                  <a:gd name="T2" fmla="*/ 262 w 689"/>
                  <a:gd name="T3" fmla="*/ 538 h 638"/>
                  <a:gd name="T4" fmla="*/ 258 w 689"/>
                  <a:gd name="T5" fmla="*/ 538 h 638"/>
                  <a:gd name="T6" fmla="*/ 257 w 689"/>
                  <a:gd name="T7" fmla="*/ 535 h 638"/>
                  <a:gd name="T8" fmla="*/ 241 w 689"/>
                  <a:gd name="T9" fmla="*/ 489 h 638"/>
                  <a:gd name="T10" fmla="*/ 241 w 689"/>
                  <a:gd name="T11" fmla="*/ 489 h 638"/>
                  <a:gd name="T12" fmla="*/ 185 w 689"/>
                  <a:gd name="T13" fmla="*/ 484 h 638"/>
                  <a:gd name="T14" fmla="*/ 181 w 689"/>
                  <a:gd name="T15" fmla="*/ 484 h 638"/>
                  <a:gd name="T16" fmla="*/ 180 w 689"/>
                  <a:gd name="T17" fmla="*/ 481 h 638"/>
                  <a:gd name="T18" fmla="*/ 164 w 689"/>
                  <a:gd name="T19" fmla="*/ 435 h 638"/>
                  <a:gd name="T20" fmla="*/ 164 w 689"/>
                  <a:gd name="T21" fmla="*/ 435 h 638"/>
                  <a:gd name="T22" fmla="*/ 117 w 689"/>
                  <a:gd name="T23" fmla="*/ 425 h 638"/>
                  <a:gd name="T24" fmla="*/ 113 w 689"/>
                  <a:gd name="T25" fmla="*/ 425 h 638"/>
                  <a:gd name="T26" fmla="*/ 113 w 689"/>
                  <a:gd name="T27" fmla="*/ 421 h 638"/>
                  <a:gd name="T28" fmla="*/ 100 w 689"/>
                  <a:gd name="T29" fmla="*/ 365 h 638"/>
                  <a:gd name="T30" fmla="*/ 100 w 689"/>
                  <a:gd name="T31" fmla="*/ 365 h 638"/>
                  <a:gd name="T32" fmla="*/ 32 w 689"/>
                  <a:gd name="T33" fmla="*/ 370 h 638"/>
                  <a:gd name="T34" fmla="*/ 18 w 689"/>
                  <a:gd name="T35" fmla="*/ 386 h 638"/>
                  <a:gd name="T36" fmla="*/ 23 w 689"/>
                  <a:gd name="T37" fmla="*/ 455 h 638"/>
                  <a:gd name="T38" fmla="*/ 23 w 689"/>
                  <a:gd name="T39" fmla="*/ 455 h 638"/>
                  <a:gd name="T40" fmla="*/ 66 w 689"/>
                  <a:gd name="T41" fmla="*/ 465 h 638"/>
                  <a:gd name="T42" fmla="*/ 70 w 689"/>
                  <a:gd name="T43" fmla="*/ 466 h 638"/>
                  <a:gd name="T44" fmla="*/ 69 w 689"/>
                  <a:gd name="T45" fmla="*/ 470 h 638"/>
                  <a:gd name="T46" fmla="*/ 76 w 689"/>
                  <a:gd name="T47" fmla="*/ 536 h 638"/>
                  <a:gd name="T48" fmla="*/ 76 w 689"/>
                  <a:gd name="T49" fmla="*/ 536 h 638"/>
                  <a:gd name="T50" fmla="*/ 142 w 689"/>
                  <a:gd name="T51" fmla="*/ 534 h 638"/>
                  <a:gd name="T52" fmla="*/ 145 w 689"/>
                  <a:gd name="T53" fmla="*/ 534 h 638"/>
                  <a:gd name="T54" fmla="*/ 147 w 689"/>
                  <a:gd name="T55" fmla="*/ 537 h 638"/>
                  <a:gd name="T56" fmla="*/ 164 w 689"/>
                  <a:gd name="T57" fmla="*/ 578 h 638"/>
                  <a:gd name="T58" fmla="*/ 164 w 689"/>
                  <a:gd name="T59" fmla="*/ 578 h 638"/>
                  <a:gd name="T60" fmla="*/ 230 w 689"/>
                  <a:gd name="T61" fmla="*/ 576 h 638"/>
                  <a:gd name="T62" fmla="*/ 233 w 689"/>
                  <a:gd name="T63" fmla="*/ 576 h 638"/>
                  <a:gd name="T64" fmla="*/ 235 w 689"/>
                  <a:gd name="T65" fmla="*/ 579 h 638"/>
                  <a:gd name="T66" fmla="*/ 252 w 689"/>
                  <a:gd name="T67" fmla="*/ 621 h 638"/>
                  <a:gd name="T68" fmla="*/ 320 w 689"/>
                  <a:gd name="T69" fmla="*/ 615 h 638"/>
                  <a:gd name="T70" fmla="*/ 324 w 689"/>
                  <a:gd name="T71" fmla="*/ 611 h 638"/>
                  <a:gd name="T72" fmla="*/ 319 w 689"/>
                  <a:gd name="T73" fmla="*/ 543 h 638"/>
                  <a:gd name="T74" fmla="*/ 449 w 689"/>
                  <a:gd name="T75" fmla="*/ 177 h 638"/>
                  <a:gd name="T76" fmla="*/ 576 w 689"/>
                  <a:gd name="T77" fmla="*/ 299 h 638"/>
                  <a:gd name="T78" fmla="*/ 597 w 689"/>
                  <a:gd name="T79" fmla="*/ 306 h 638"/>
                  <a:gd name="T80" fmla="*/ 616 w 689"/>
                  <a:gd name="T81" fmla="*/ 293 h 638"/>
                  <a:gd name="T82" fmla="*/ 636 w 689"/>
                  <a:gd name="T83" fmla="*/ 234 h 638"/>
                  <a:gd name="T84" fmla="*/ 649 w 689"/>
                  <a:gd name="T85" fmla="*/ 209 h 638"/>
                  <a:gd name="T86" fmla="*/ 671 w 689"/>
                  <a:gd name="T87" fmla="*/ 186 h 638"/>
                  <a:gd name="T88" fmla="*/ 672 w 689"/>
                  <a:gd name="T89" fmla="*/ 121 h 638"/>
                  <a:gd name="T90" fmla="*/ 580 w 689"/>
                  <a:gd name="T91" fmla="*/ 21 h 638"/>
                  <a:gd name="T92" fmla="*/ 515 w 689"/>
                  <a:gd name="T93" fmla="*/ 16 h 638"/>
                  <a:gd name="T94" fmla="*/ 493 w 689"/>
                  <a:gd name="T95" fmla="*/ 34 h 638"/>
                  <a:gd name="T96" fmla="*/ 457 w 689"/>
                  <a:gd name="T97" fmla="*/ 44 h 638"/>
                  <a:gd name="T98" fmla="*/ 390 w 689"/>
                  <a:gd name="T99" fmla="*/ 36 h 638"/>
                  <a:gd name="T100" fmla="*/ 274 w 689"/>
                  <a:gd name="T101" fmla="*/ 67 h 638"/>
                  <a:gd name="T102" fmla="*/ 139 w 689"/>
                  <a:gd name="T103" fmla="*/ 171 h 638"/>
                  <a:gd name="T104" fmla="*/ 203 w 689"/>
                  <a:gd name="T105" fmla="*/ 222 h 638"/>
                  <a:gd name="T106" fmla="*/ 301 w 689"/>
                  <a:gd name="T107" fmla="*/ 161 h 638"/>
                  <a:gd name="T108" fmla="*/ 346 w 689"/>
                  <a:gd name="T109" fmla="*/ 158 h 638"/>
                  <a:gd name="T110" fmla="*/ 408 w 689"/>
                  <a:gd name="T111" fmla="*/ 165 h 638"/>
                  <a:gd name="T112" fmla="*/ 449 w 689"/>
                  <a:gd name="T113" fmla="*/ 177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89" h="638">
                    <a:moveTo>
                      <a:pt x="319" y="543"/>
                    </a:moveTo>
                    <a:cubicBezTo>
                      <a:pt x="302" y="529"/>
                      <a:pt x="279" y="528"/>
                      <a:pt x="262" y="538"/>
                    </a:cubicBezTo>
                    <a:cubicBezTo>
                      <a:pt x="261" y="539"/>
                      <a:pt x="259" y="539"/>
                      <a:pt x="258" y="538"/>
                    </a:cubicBezTo>
                    <a:cubicBezTo>
                      <a:pt x="257" y="537"/>
                      <a:pt x="257" y="536"/>
                      <a:pt x="257" y="535"/>
                    </a:cubicBezTo>
                    <a:cubicBezTo>
                      <a:pt x="260" y="518"/>
                      <a:pt x="255" y="500"/>
                      <a:pt x="241" y="489"/>
                    </a:cubicBezTo>
                    <a:cubicBezTo>
                      <a:pt x="241" y="489"/>
                      <a:pt x="241" y="489"/>
                      <a:pt x="241" y="489"/>
                    </a:cubicBezTo>
                    <a:cubicBezTo>
                      <a:pt x="225" y="475"/>
                      <a:pt x="202" y="473"/>
                      <a:pt x="185" y="484"/>
                    </a:cubicBezTo>
                    <a:cubicBezTo>
                      <a:pt x="183" y="485"/>
                      <a:pt x="182" y="484"/>
                      <a:pt x="181" y="484"/>
                    </a:cubicBezTo>
                    <a:cubicBezTo>
                      <a:pt x="180" y="483"/>
                      <a:pt x="180" y="482"/>
                      <a:pt x="180" y="481"/>
                    </a:cubicBezTo>
                    <a:cubicBezTo>
                      <a:pt x="183" y="464"/>
                      <a:pt x="177" y="446"/>
                      <a:pt x="164" y="435"/>
                    </a:cubicBezTo>
                    <a:cubicBezTo>
                      <a:pt x="164" y="435"/>
                      <a:pt x="164" y="435"/>
                      <a:pt x="164" y="435"/>
                    </a:cubicBezTo>
                    <a:cubicBezTo>
                      <a:pt x="150" y="423"/>
                      <a:pt x="132" y="420"/>
                      <a:pt x="117" y="425"/>
                    </a:cubicBezTo>
                    <a:cubicBezTo>
                      <a:pt x="115" y="426"/>
                      <a:pt x="114" y="425"/>
                      <a:pt x="113" y="425"/>
                    </a:cubicBezTo>
                    <a:cubicBezTo>
                      <a:pt x="112" y="424"/>
                      <a:pt x="112" y="422"/>
                      <a:pt x="113" y="421"/>
                    </a:cubicBezTo>
                    <a:cubicBezTo>
                      <a:pt x="121" y="402"/>
                      <a:pt x="116" y="379"/>
                      <a:pt x="100" y="365"/>
                    </a:cubicBezTo>
                    <a:cubicBezTo>
                      <a:pt x="100" y="365"/>
                      <a:pt x="100" y="365"/>
                      <a:pt x="100" y="365"/>
                    </a:cubicBezTo>
                    <a:cubicBezTo>
                      <a:pt x="80" y="347"/>
                      <a:pt x="49" y="350"/>
                      <a:pt x="32" y="370"/>
                    </a:cubicBezTo>
                    <a:cubicBezTo>
                      <a:pt x="18" y="386"/>
                      <a:pt x="18" y="386"/>
                      <a:pt x="18" y="386"/>
                    </a:cubicBezTo>
                    <a:cubicBezTo>
                      <a:pt x="0" y="406"/>
                      <a:pt x="2" y="437"/>
                      <a:pt x="23" y="455"/>
                    </a:cubicBezTo>
                    <a:cubicBezTo>
                      <a:pt x="23" y="455"/>
                      <a:pt x="23" y="455"/>
                      <a:pt x="23" y="455"/>
                    </a:cubicBezTo>
                    <a:cubicBezTo>
                      <a:pt x="35" y="465"/>
                      <a:pt x="51" y="469"/>
                      <a:pt x="66" y="465"/>
                    </a:cubicBezTo>
                    <a:cubicBezTo>
                      <a:pt x="68" y="465"/>
                      <a:pt x="69" y="465"/>
                      <a:pt x="70" y="466"/>
                    </a:cubicBezTo>
                    <a:cubicBezTo>
                      <a:pt x="70" y="467"/>
                      <a:pt x="70" y="469"/>
                      <a:pt x="69" y="470"/>
                    </a:cubicBezTo>
                    <a:cubicBezTo>
                      <a:pt x="54" y="490"/>
                      <a:pt x="57" y="519"/>
                      <a:pt x="76" y="536"/>
                    </a:cubicBezTo>
                    <a:cubicBezTo>
                      <a:pt x="76" y="536"/>
                      <a:pt x="76" y="536"/>
                      <a:pt x="76" y="536"/>
                    </a:cubicBezTo>
                    <a:cubicBezTo>
                      <a:pt x="95" y="553"/>
                      <a:pt x="124" y="552"/>
                      <a:pt x="142" y="534"/>
                    </a:cubicBezTo>
                    <a:cubicBezTo>
                      <a:pt x="143" y="533"/>
                      <a:pt x="144" y="533"/>
                      <a:pt x="145" y="534"/>
                    </a:cubicBezTo>
                    <a:cubicBezTo>
                      <a:pt x="147" y="534"/>
                      <a:pt x="147" y="535"/>
                      <a:pt x="147" y="537"/>
                    </a:cubicBezTo>
                    <a:cubicBezTo>
                      <a:pt x="146" y="552"/>
                      <a:pt x="151" y="568"/>
                      <a:pt x="164" y="578"/>
                    </a:cubicBezTo>
                    <a:cubicBezTo>
                      <a:pt x="164" y="578"/>
                      <a:pt x="164" y="578"/>
                      <a:pt x="164" y="578"/>
                    </a:cubicBezTo>
                    <a:cubicBezTo>
                      <a:pt x="183" y="595"/>
                      <a:pt x="212" y="594"/>
                      <a:pt x="230" y="576"/>
                    </a:cubicBezTo>
                    <a:cubicBezTo>
                      <a:pt x="231" y="575"/>
                      <a:pt x="232" y="575"/>
                      <a:pt x="233" y="576"/>
                    </a:cubicBezTo>
                    <a:cubicBezTo>
                      <a:pt x="234" y="576"/>
                      <a:pt x="235" y="577"/>
                      <a:pt x="235" y="579"/>
                    </a:cubicBezTo>
                    <a:cubicBezTo>
                      <a:pt x="233" y="594"/>
                      <a:pt x="239" y="610"/>
                      <a:pt x="252" y="621"/>
                    </a:cubicBezTo>
                    <a:cubicBezTo>
                      <a:pt x="272" y="638"/>
                      <a:pt x="303" y="636"/>
                      <a:pt x="320" y="615"/>
                    </a:cubicBezTo>
                    <a:cubicBezTo>
                      <a:pt x="324" y="611"/>
                      <a:pt x="324" y="611"/>
                      <a:pt x="324" y="611"/>
                    </a:cubicBezTo>
                    <a:cubicBezTo>
                      <a:pt x="341" y="591"/>
                      <a:pt x="339" y="560"/>
                      <a:pt x="319" y="543"/>
                    </a:cubicBezTo>
                    <a:close/>
                    <a:moveTo>
                      <a:pt x="449" y="177"/>
                    </a:moveTo>
                    <a:cubicBezTo>
                      <a:pt x="489" y="216"/>
                      <a:pt x="535" y="260"/>
                      <a:pt x="576" y="299"/>
                    </a:cubicBezTo>
                    <a:cubicBezTo>
                      <a:pt x="582" y="305"/>
                      <a:pt x="589" y="307"/>
                      <a:pt x="597" y="306"/>
                    </a:cubicBezTo>
                    <a:cubicBezTo>
                      <a:pt x="605" y="305"/>
                      <a:pt x="612" y="300"/>
                      <a:pt x="616" y="293"/>
                    </a:cubicBezTo>
                    <a:cubicBezTo>
                      <a:pt x="626" y="275"/>
                      <a:pt x="632" y="256"/>
                      <a:pt x="636" y="234"/>
                    </a:cubicBezTo>
                    <a:cubicBezTo>
                      <a:pt x="638" y="224"/>
                      <a:pt x="642" y="216"/>
                      <a:pt x="649" y="209"/>
                    </a:cubicBezTo>
                    <a:cubicBezTo>
                      <a:pt x="671" y="186"/>
                      <a:pt x="671" y="186"/>
                      <a:pt x="671" y="186"/>
                    </a:cubicBezTo>
                    <a:cubicBezTo>
                      <a:pt x="688" y="168"/>
                      <a:pt x="689" y="139"/>
                      <a:pt x="672" y="121"/>
                    </a:cubicBezTo>
                    <a:cubicBezTo>
                      <a:pt x="580" y="21"/>
                      <a:pt x="580" y="21"/>
                      <a:pt x="580" y="21"/>
                    </a:cubicBezTo>
                    <a:cubicBezTo>
                      <a:pt x="563" y="3"/>
                      <a:pt x="534" y="0"/>
                      <a:pt x="515" y="16"/>
                    </a:cubicBezTo>
                    <a:cubicBezTo>
                      <a:pt x="493" y="34"/>
                      <a:pt x="493" y="34"/>
                      <a:pt x="493" y="34"/>
                    </a:cubicBezTo>
                    <a:cubicBezTo>
                      <a:pt x="483" y="42"/>
                      <a:pt x="471" y="45"/>
                      <a:pt x="457" y="44"/>
                    </a:cubicBezTo>
                    <a:cubicBezTo>
                      <a:pt x="435" y="41"/>
                      <a:pt x="412" y="38"/>
                      <a:pt x="390" y="36"/>
                    </a:cubicBezTo>
                    <a:cubicBezTo>
                      <a:pt x="347" y="30"/>
                      <a:pt x="308" y="41"/>
                      <a:pt x="274" y="67"/>
                    </a:cubicBezTo>
                    <a:cubicBezTo>
                      <a:pt x="229" y="101"/>
                      <a:pt x="184" y="136"/>
                      <a:pt x="139" y="171"/>
                    </a:cubicBezTo>
                    <a:cubicBezTo>
                      <a:pt x="95" y="207"/>
                      <a:pt x="151" y="255"/>
                      <a:pt x="203" y="222"/>
                    </a:cubicBezTo>
                    <a:cubicBezTo>
                      <a:pt x="301" y="161"/>
                      <a:pt x="301" y="161"/>
                      <a:pt x="301" y="161"/>
                    </a:cubicBezTo>
                    <a:cubicBezTo>
                      <a:pt x="315" y="153"/>
                      <a:pt x="331" y="152"/>
                      <a:pt x="346" y="158"/>
                    </a:cubicBezTo>
                    <a:cubicBezTo>
                      <a:pt x="364" y="167"/>
                      <a:pt x="388" y="168"/>
                      <a:pt x="408" y="165"/>
                    </a:cubicBezTo>
                    <a:cubicBezTo>
                      <a:pt x="423" y="162"/>
                      <a:pt x="437" y="166"/>
                      <a:pt x="449" y="17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spcBef>
                    <a:spcPct val="0"/>
                  </a:spcBef>
                  <a:spcAft>
                    <a:spcPct val="0"/>
                  </a:spcAft>
                </a:pPr>
                <a:endParaRPr lang="zh-CN" altLang="en-US" noProof="1">
                  <a:solidFill>
                    <a:prstClr val="black"/>
                  </a:solidFill>
                  <a:latin typeface="等线" charset="0"/>
                  <a:ea typeface="等线" charset="0"/>
                </a:endParaRPr>
              </a:p>
            </p:txBody>
          </p:sp>
        </p:grpSp>
      </p:grpSp>
      <p:grpSp>
        <p:nvGrpSpPr>
          <p:cNvPr id="3" name="组合 2"/>
          <p:cNvGrpSpPr>
            <a:grpSpLocks/>
          </p:cNvGrpSpPr>
          <p:nvPr/>
        </p:nvGrpSpPr>
        <p:grpSpPr bwMode="auto">
          <a:xfrm>
            <a:off x="4050507" y="1619251"/>
            <a:ext cx="1050131" cy="1175147"/>
            <a:chOff x="5401375" y="2159000"/>
            <a:chExt cx="1398864" cy="1567114"/>
          </a:xfrm>
        </p:grpSpPr>
        <p:grpSp>
          <p:nvGrpSpPr>
            <p:cNvPr id="49184" name="组合 18"/>
            <p:cNvGrpSpPr>
              <a:grpSpLocks/>
            </p:cNvGrpSpPr>
            <p:nvPr/>
          </p:nvGrpSpPr>
          <p:grpSpPr bwMode="auto">
            <a:xfrm>
              <a:off x="5401375" y="2159000"/>
              <a:ext cx="1398864" cy="1567114"/>
              <a:chOff x="5483030" y="2512570"/>
              <a:chExt cx="1234424" cy="1382896"/>
            </a:xfrm>
          </p:grpSpPr>
          <p:sp>
            <p:nvSpPr>
              <p:cNvPr id="11" name="Freeform 6"/>
              <p:cNvSpPr/>
              <p:nvPr/>
            </p:nvSpPr>
            <p:spPr bwMode="auto">
              <a:xfrm>
                <a:off x="5483030" y="2977739"/>
                <a:ext cx="1234424" cy="917727"/>
              </a:xfrm>
              <a:custGeom>
                <a:avLst/>
                <a:gdLst>
                  <a:gd name="T0" fmla="*/ 52 w 309"/>
                  <a:gd name="T1" fmla="*/ 4 h 230"/>
                  <a:gd name="T2" fmla="*/ 124 w 309"/>
                  <a:gd name="T3" fmla="*/ 59 h 230"/>
                  <a:gd name="T4" fmla="*/ 155 w 309"/>
                  <a:gd name="T5" fmla="*/ 93 h 230"/>
                  <a:gd name="T6" fmla="*/ 185 w 309"/>
                  <a:gd name="T7" fmla="*/ 58 h 230"/>
                  <a:gd name="T8" fmla="*/ 232 w 309"/>
                  <a:gd name="T9" fmla="*/ 5 h 230"/>
                  <a:gd name="T10" fmla="*/ 297 w 309"/>
                  <a:gd name="T11" fmla="*/ 35 h 230"/>
                  <a:gd name="T12" fmla="*/ 287 w 309"/>
                  <a:gd name="T13" fmla="*/ 105 h 230"/>
                  <a:gd name="T14" fmla="*/ 178 w 309"/>
                  <a:gd name="T15" fmla="*/ 214 h 230"/>
                  <a:gd name="T16" fmla="*/ 131 w 309"/>
                  <a:gd name="T17" fmla="*/ 215 h 230"/>
                  <a:gd name="T18" fmla="*/ 21 w 309"/>
                  <a:gd name="T19" fmla="*/ 104 h 230"/>
                  <a:gd name="T20" fmla="*/ 10 w 309"/>
                  <a:gd name="T21" fmla="*/ 40 h 230"/>
                  <a:gd name="T22" fmla="*/ 52 w 309"/>
                  <a:gd name="T23" fmla="*/ 4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09" h="230">
                    <a:moveTo>
                      <a:pt x="52" y="4"/>
                    </a:moveTo>
                    <a:cubicBezTo>
                      <a:pt x="95" y="4"/>
                      <a:pt x="119" y="25"/>
                      <a:pt x="124" y="59"/>
                    </a:cubicBezTo>
                    <a:cubicBezTo>
                      <a:pt x="128" y="83"/>
                      <a:pt x="137" y="93"/>
                      <a:pt x="155" y="93"/>
                    </a:cubicBezTo>
                    <a:cubicBezTo>
                      <a:pt x="172" y="93"/>
                      <a:pt x="181" y="82"/>
                      <a:pt x="185" y="58"/>
                    </a:cubicBezTo>
                    <a:cubicBezTo>
                      <a:pt x="189" y="30"/>
                      <a:pt x="207" y="9"/>
                      <a:pt x="232" y="5"/>
                    </a:cubicBezTo>
                    <a:cubicBezTo>
                      <a:pt x="258" y="0"/>
                      <a:pt x="284" y="13"/>
                      <a:pt x="297" y="35"/>
                    </a:cubicBezTo>
                    <a:cubicBezTo>
                      <a:pt x="309" y="58"/>
                      <a:pt x="306" y="85"/>
                      <a:pt x="287" y="105"/>
                    </a:cubicBezTo>
                    <a:cubicBezTo>
                      <a:pt x="251" y="142"/>
                      <a:pt x="215" y="178"/>
                      <a:pt x="178" y="214"/>
                    </a:cubicBezTo>
                    <a:cubicBezTo>
                      <a:pt x="163" y="230"/>
                      <a:pt x="146" y="230"/>
                      <a:pt x="131" y="215"/>
                    </a:cubicBezTo>
                    <a:cubicBezTo>
                      <a:pt x="94" y="178"/>
                      <a:pt x="57" y="142"/>
                      <a:pt x="21" y="104"/>
                    </a:cubicBezTo>
                    <a:cubicBezTo>
                      <a:pt x="3" y="86"/>
                      <a:pt x="0" y="63"/>
                      <a:pt x="10" y="40"/>
                    </a:cubicBezTo>
                    <a:cubicBezTo>
                      <a:pt x="19" y="17"/>
                      <a:pt x="38" y="5"/>
                      <a:pt x="52" y="4"/>
                    </a:cubicBezTo>
                    <a:close/>
                  </a:path>
                </a:pathLst>
              </a:custGeom>
              <a:gradFill>
                <a:gsLst>
                  <a:gs pos="0">
                    <a:srgbClr val="DC4A0C"/>
                  </a:gs>
                  <a:gs pos="100000">
                    <a:srgbClr val="FA891B"/>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zh-CN" altLang="en-US">
                  <a:solidFill>
                    <a:srgbClr val="FFFFFF"/>
                  </a:solidFill>
                  <a:latin typeface="等线"/>
                  <a:ea typeface="宋体" panose="02010600030101010101" pitchFamily="2" charset="-122"/>
                </a:endParaRPr>
              </a:p>
            </p:txBody>
          </p:sp>
          <p:sp>
            <p:nvSpPr>
              <p:cNvPr id="14" name="Freeform 9"/>
              <p:cNvSpPr/>
              <p:nvPr/>
            </p:nvSpPr>
            <p:spPr bwMode="auto">
              <a:xfrm>
                <a:off x="5853917" y="2512570"/>
                <a:ext cx="480053" cy="479180"/>
              </a:xfrm>
              <a:custGeom>
                <a:avLst/>
                <a:gdLst>
                  <a:gd name="T0" fmla="*/ 120 w 120"/>
                  <a:gd name="T1" fmla="*/ 60 h 120"/>
                  <a:gd name="T2" fmla="*/ 60 w 120"/>
                  <a:gd name="T3" fmla="*/ 119 h 120"/>
                  <a:gd name="T4" fmla="*/ 1 w 120"/>
                  <a:gd name="T5" fmla="*/ 58 h 120"/>
                  <a:gd name="T6" fmla="*/ 61 w 120"/>
                  <a:gd name="T7" fmla="*/ 0 h 120"/>
                  <a:gd name="T8" fmla="*/ 120 w 120"/>
                  <a:gd name="T9" fmla="*/ 60 h 120"/>
                </a:gdLst>
                <a:ahLst/>
                <a:cxnLst>
                  <a:cxn ang="0">
                    <a:pos x="T0" y="T1"/>
                  </a:cxn>
                  <a:cxn ang="0">
                    <a:pos x="T2" y="T3"/>
                  </a:cxn>
                  <a:cxn ang="0">
                    <a:pos x="T4" y="T5"/>
                  </a:cxn>
                  <a:cxn ang="0">
                    <a:pos x="T6" y="T7"/>
                  </a:cxn>
                  <a:cxn ang="0">
                    <a:pos x="T8" y="T9"/>
                  </a:cxn>
                </a:cxnLst>
                <a:rect l="0" t="0" r="r" b="b"/>
                <a:pathLst>
                  <a:path w="120" h="120">
                    <a:moveTo>
                      <a:pt x="120" y="60"/>
                    </a:moveTo>
                    <a:cubicBezTo>
                      <a:pt x="120" y="94"/>
                      <a:pt x="93" y="120"/>
                      <a:pt x="60" y="119"/>
                    </a:cubicBezTo>
                    <a:cubicBezTo>
                      <a:pt x="28" y="119"/>
                      <a:pt x="0" y="91"/>
                      <a:pt x="1" y="58"/>
                    </a:cubicBezTo>
                    <a:cubicBezTo>
                      <a:pt x="2" y="27"/>
                      <a:pt x="29" y="1"/>
                      <a:pt x="61" y="0"/>
                    </a:cubicBezTo>
                    <a:cubicBezTo>
                      <a:pt x="95" y="0"/>
                      <a:pt x="120" y="26"/>
                      <a:pt x="120" y="60"/>
                    </a:cubicBezTo>
                    <a:close/>
                  </a:path>
                </a:pathLst>
              </a:custGeom>
              <a:gradFill>
                <a:gsLst>
                  <a:gs pos="0">
                    <a:srgbClr val="DC4A0C"/>
                  </a:gs>
                  <a:gs pos="100000">
                    <a:srgbClr val="FA891B"/>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zh-CN" altLang="en-US">
                  <a:solidFill>
                    <a:srgbClr val="FFFFFF"/>
                  </a:solidFill>
                  <a:latin typeface="等线"/>
                  <a:ea typeface="宋体" panose="02010600030101010101" pitchFamily="2" charset="-122"/>
                </a:endParaRPr>
              </a:p>
            </p:txBody>
          </p:sp>
        </p:grpSp>
        <p:sp>
          <p:nvSpPr>
            <p:cNvPr id="37" name="任意多边形 36"/>
            <p:cNvSpPr/>
            <p:nvPr/>
          </p:nvSpPr>
          <p:spPr>
            <a:xfrm>
              <a:off x="6037367" y="2332066"/>
              <a:ext cx="107849" cy="160363"/>
            </a:xfrm>
            <a:custGeom>
              <a:avLst/>
              <a:gdLst/>
              <a:ahLst/>
              <a:cxnLst/>
              <a:rect l="l" t="t" r="r" b="b"/>
              <a:pathLst>
                <a:path w="107156" h="160734">
                  <a:moveTo>
                    <a:pt x="57150" y="0"/>
                  </a:moveTo>
                  <a:cubicBezTo>
                    <a:pt x="88701" y="1190"/>
                    <a:pt x="105370" y="15775"/>
                    <a:pt x="107156" y="43755"/>
                  </a:cubicBezTo>
                  <a:cubicBezTo>
                    <a:pt x="107156" y="65186"/>
                    <a:pt x="90785" y="84832"/>
                    <a:pt x="58043" y="102691"/>
                  </a:cubicBezTo>
                  <a:cubicBezTo>
                    <a:pt x="47922" y="108644"/>
                    <a:pt x="40779" y="113109"/>
                    <a:pt x="36611" y="116086"/>
                  </a:cubicBezTo>
                  <a:cubicBezTo>
                    <a:pt x="22324" y="126206"/>
                    <a:pt x="15478" y="136922"/>
                    <a:pt x="16073" y="148233"/>
                  </a:cubicBezTo>
                  <a:lnTo>
                    <a:pt x="105370" y="148233"/>
                  </a:lnTo>
                  <a:lnTo>
                    <a:pt x="105370" y="160734"/>
                  </a:lnTo>
                  <a:lnTo>
                    <a:pt x="0" y="160734"/>
                  </a:lnTo>
                  <a:cubicBezTo>
                    <a:pt x="0" y="143470"/>
                    <a:pt x="4167" y="130373"/>
                    <a:pt x="12501" y="121443"/>
                  </a:cubicBezTo>
                  <a:cubicBezTo>
                    <a:pt x="21431" y="110728"/>
                    <a:pt x="36016" y="99715"/>
                    <a:pt x="56257" y="88404"/>
                  </a:cubicBezTo>
                  <a:cubicBezTo>
                    <a:pt x="80664" y="75902"/>
                    <a:pt x="92273" y="61317"/>
                    <a:pt x="91082" y="44648"/>
                  </a:cubicBezTo>
                  <a:cubicBezTo>
                    <a:pt x="89892" y="24408"/>
                    <a:pt x="77986" y="13394"/>
                    <a:pt x="55364" y="11608"/>
                  </a:cubicBezTo>
                  <a:cubicBezTo>
                    <a:pt x="32742" y="13990"/>
                    <a:pt x="21133" y="27682"/>
                    <a:pt x="20538" y="52685"/>
                  </a:cubicBezTo>
                  <a:lnTo>
                    <a:pt x="5357" y="52685"/>
                  </a:lnTo>
                  <a:cubicBezTo>
                    <a:pt x="6548" y="19347"/>
                    <a:pt x="23812" y="1786"/>
                    <a:pt x="5715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zh-CN" altLang="en-US">
                <a:solidFill>
                  <a:prstClr val="black"/>
                </a:solidFill>
                <a:latin typeface="等线"/>
                <a:ea typeface="宋体" panose="02010600030101010101" pitchFamily="2" charset="-122"/>
              </a:endParaRPr>
            </a:p>
          </p:txBody>
        </p:sp>
        <p:grpSp>
          <p:nvGrpSpPr>
            <p:cNvPr id="48" name="组合 47"/>
            <p:cNvGrpSpPr/>
            <p:nvPr/>
          </p:nvGrpSpPr>
          <p:grpSpPr>
            <a:xfrm>
              <a:off x="6030833" y="3283821"/>
              <a:ext cx="198879" cy="199073"/>
              <a:chOff x="5240338" y="2657475"/>
              <a:chExt cx="1630363" cy="1631951"/>
            </a:xfrm>
            <a:solidFill>
              <a:schemeClr val="bg1"/>
            </a:solidFill>
          </p:grpSpPr>
          <p:sp>
            <p:nvSpPr>
              <p:cNvPr id="49" name="Freeform 5"/>
              <p:cNvSpPr/>
              <p:nvPr/>
            </p:nvSpPr>
            <p:spPr bwMode="auto">
              <a:xfrm>
                <a:off x="5240338" y="2735263"/>
                <a:ext cx="1552575" cy="1554163"/>
              </a:xfrm>
              <a:custGeom>
                <a:avLst/>
                <a:gdLst>
                  <a:gd name="T0" fmla="*/ 391 w 517"/>
                  <a:gd name="T1" fmla="*/ 73 h 519"/>
                  <a:gd name="T2" fmla="*/ 346 w 517"/>
                  <a:gd name="T3" fmla="*/ 101 h 519"/>
                  <a:gd name="T4" fmla="*/ 325 w 517"/>
                  <a:gd name="T5" fmla="*/ 98 h 519"/>
                  <a:gd name="T6" fmla="*/ 122 w 517"/>
                  <a:gd name="T7" fmla="*/ 151 h 519"/>
                  <a:gd name="T8" fmla="*/ 125 w 517"/>
                  <a:gd name="T9" fmla="*/ 369 h 519"/>
                  <a:gd name="T10" fmla="*/ 332 w 517"/>
                  <a:gd name="T11" fmla="*/ 416 h 519"/>
                  <a:gd name="T12" fmla="*/ 421 w 517"/>
                  <a:gd name="T13" fmla="*/ 197 h 519"/>
                  <a:gd name="T14" fmla="*/ 425 w 517"/>
                  <a:gd name="T15" fmla="*/ 155 h 519"/>
                  <a:gd name="T16" fmla="*/ 443 w 517"/>
                  <a:gd name="T17" fmla="*/ 127 h 519"/>
                  <a:gd name="T18" fmla="*/ 444 w 517"/>
                  <a:gd name="T19" fmla="*/ 398 h 519"/>
                  <a:gd name="T20" fmla="*/ 113 w 517"/>
                  <a:gd name="T21" fmla="*/ 438 h 519"/>
                  <a:gd name="T22" fmla="*/ 88 w 517"/>
                  <a:gd name="T23" fmla="*/ 101 h 519"/>
                  <a:gd name="T24" fmla="*/ 391 w 517"/>
                  <a:gd name="T25" fmla="*/ 73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7" h="519">
                    <a:moveTo>
                      <a:pt x="391" y="73"/>
                    </a:moveTo>
                    <a:cubicBezTo>
                      <a:pt x="376" y="83"/>
                      <a:pt x="361" y="93"/>
                      <a:pt x="346" y="101"/>
                    </a:cubicBezTo>
                    <a:cubicBezTo>
                      <a:pt x="340" y="103"/>
                      <a:pt x="331" y="100"/>
                      <a:pt x="325" y="98"/>
                    </a:cubicBezTo>
                    <a:cubicBezTo>
                      <a:pt x="252" y="68"/>
                      <a:pt x="166" y="91"/>
                      <a:pt x="122" y="151"/>
                    </a:cubicBezTo>
                    <a:cubicBezTo>
                      <a:pt x="72" y="219"/>
                      <a:pt x="73" y="305"/>
                      <a:pt x="125" y="369"/>
                    </a:cubicBezTo>
                    <a:cubicBezTo>
                      <a:pt x="174" y="429"/>
                      <a:pt x="261" y="449"/>
                      <a:pt x="332" y="416"/>
                    </a:cubicBezTo>
                    <a:cubicBezTo>
                      <a:pt x="413" y="379"/>
                      <a:pt x="454" y="279"/>
                      <a:pt x="421" y="197"/>
                    </a:cubicBezTo>
                    <a:cubicBezTo>
                      <a:pt x="414" y="181"/>
                      <a:pt x="415" y="169"/>
                      <a:pt x="425" y="155"/>
                    </a:cubicBezTo>
                    <a:cubicBezTo>
                      <a:pt x="432" y="146"/>
                      <a:pt x="437" y="136"/>
                      <a:pt x="443" y="127"/>
                    </a:cubicBezTo>
                    <a:cubicBezTo>
                      <a:pt x="491" y="165"/>
                      <a:pt x="517" y="302"/>
                      <a:pt x="444" y="398"/>
                    </a:cubicBezTo>
                    <a:cubicBezTo>
                      <a:pt x="366" y="501"/>
                      <a:pt x="209" y="519"/>
                      <a:pt x="113" y="438"/>
                    </a:cubicBezTo>
                    <a:cubicBezTo>
                      <a:pt x="0" y="343"/>
                      <a:pt x="9" y="187"/>
                      <a:pt x="88" y="101"/>
                    </a:cubicBezTo>
                    <a:cubicBezTo>
                      <a:pt x="181" y="0"/>
                      <a:pt x="336" y="17"/>
                      <a:pt x="391" y="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spcBef>
                    <a:spcPct val="0"/>
                  </a:spcBef>
                  <a:spcAft>
                    <a:spcPct val="0"/>
                  </a:spcAft>
                </a:pPr>
                <a:endParaRPr lang="zh-CN" altLang="en-US" noProof="1">
                  <a:solidFill>
                    <a:prstClr val="black"/>
                  </a:solidFill>
                  <a:latin typeface="等线" charset="0"/>
                  <a:ea typeface="等线" charset="0"/>
                </a:endParaRPr>
              </a:p>
            </p:txBody>
          </p:sp>
          <p:sp>
            <p:nvSpPr>
              <p:cNvPr id="50" name="Freeform 6"/>
              <p:cNvSpPr/>
              <p:nvPr/>
            </p:nvSpPr>
            <p:spPr bwMode="auto">
              <a:xfrm>
                <a:off x="5618163" y="3103563"/>
                <a:ext cx="793750" cy="793750"/>
              </a:xfrm>
              <a:custGeom>
                <a:avLst/>
                <a:gdLst>
                  <a:gd name="T0" fmla="*/ 132 w 264"/>
                  <a:gd name="T1" fmla="*/ 265 h 265"/>
                  <a:gd name="T2" fmla="*/ 3 w 264"/>
                  <a:gd name="T3" fmla="*/ 128 h 265"/>
                  <a:gd name="T4" fmla="*/ 141 w 264"/>
                  <a:gd name="T5" fmla="*/ 5 h 265"/>
                  <a:gd name="T6" fmla="*/ 161 w 264"/>
                  <a:gd name="T7" fmla="*/ 8 h 265"/>
                  <a:gd name="T8" fmla="*/ 168 w 264"/>
                  <a:gd name="T9" fmla="*/ 27 h 265"/>
                  <a:gd name="T10" fmla="*/ 156 w 264"/>
                  <a:gd name="T11" fmla="*/ 50 h 265"/>
                  <a:gd name="T12" fmla="*/ 135 w 264"/>
                  <a:gd name="T13" fmla="*/ 63 h 265"/>
                  <a:gd name="T14" fmla="*/ 60 w 264"/>
                  <a:gd name="T15" fmla="*/ 131 h 265"/>
                  <a:gd name="T16" fmla="*/ 124 w 264"/>
                  <a:gd name="T17" fmla="*/ 207 h 265"/>
                  <a:gd name="T18" fmla="*/ 205 w 264"/>
                  <a:gd name="T19" fmla="*/ 136 h 265"/>
                  <a:gd name="T20" fmla="*/ 224 w 264"/>
                  <a:gd name="T21" fmla="*/ 110 h 265"/>
                  <a:gd name="T22" fmla="*/ 226 w 264"/>
                  <a:gd name="T23" fmla="*/ 109 h 265"/>
                  <a:gd name="T24" fmla="*/ 254 w 264"/>
                  <a:gd name="T25" fmla="*/ 97 h 265"/>
                  <a:gd name="T26" fmla="*/ 263 w 264"/>
                  <a:gd name="T27" fmla="*/ 135 h 265"/>
                  <a:gd name="T28" fmla="*/ 132 w 264"/>
                  <a:gd name="T29"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4" h="265">
                    <a:moveTo>
                      <a:pt x="132" y="265"/>
                    </a:moveTo>
                    <a:cubicBezTo>
                      <a:pt x="57" y="265"/>
                      <a:pt x="0" y="205"/>
                      <a:pt x="3" y="128"/>
                    </a:cubicBezTo>
                    <a:cubicBezTo>
                      <a:pt x="5" y="58"/>
                      <a:pt x="70" y="0"/>
                      <a:pt x="141" y="5"/>
                    </a:cubicBezTo>
                    <a:cubicBezTo>
                      <a:pt x="148" y="6"/>
                      <a:pt x="155" y="7"/>
                      <a:pt x="161" y="8"/>
                    </a:cubicBezTo>
                    <a:cubicBezTo>
                      <a:pt x="173" y="11"/>
                      <a:pt x="175" y="17"/>
                      <a:pt x="168" y="27"/>
                    </a:cubicBezTo>
                    <a:cubicBezTo>
                      <a:pt x="164" y="34"/>
                      <a:pt x="159" y="42"/>
                      <a:pt x="156" y="50"/>
                    </a:cubicBezTo>
                    <a:cubicBezTo>
                      <a:pt x="152" y="60"/>
                      <a:pt x="147" y="63"/>
                      <a:pt x="135" y="63"/>
                    </a:cubicBezTo>
                    <a:cubicBezTo>
                      <a:pt x="94" y="63"/>
                      <a:pt x="63" y="92"/>
                      <a:pt x="60" y="131"/>
                    </a:cubicBezTo>
                    <a:cubicBezTo>
                      <a:pt x="57" y="167"/>
                      <a:pt x="85" y="200"/>
                      <a:pt x="124" y="207"/>
                    </a:cubicBezTo>
                    <a:cubicBezTo>
                      <a:pt x="164" y="214"/>
                      <a:pt x="204" y="180"/>
                      <a:pt x="205" y="136"/>
                    </a:cubicBezTo>
                    <a:cubicBezTo>
                      <a:pt x="205" y="120"/>
                      <a:pt x="209" y="113"/>
                      <a:pt x="224" y="110"/>
                    </a:cubicBezTo>
                    <a:cubicBezTo>
                      <a:pt x="225" y="110"/>
                      <a:pt x="225" y="109"/>
                      <a:pt x="226" y="109"/>
                    </a:cubicBezTo>
                    <a:cubicBezTo>
                      <a:pt x="235" y="105"/>
                      <a:pt x="244" y="101"/>
                      <a:pt x="254" y="97"/>
                    </a:cubicBezTo>
                    <a:cubicBezTo>
                      <a:pt x="257" y="109"/>
                      <a:pt x="263" y="122"/>
                      <a:pt x="263" y="135"/>
                    </a:cubicBezTo>
                    <a:cubicBezTo>
                      <a:pt x="264" y="207"/>
                      <a:pt x="205" y="265"/>
                      <a:pt x="132" y="2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spcBef>
                    <a:spcPct val="0"/>
                  </a:spcBef>
                  <a:spcAft>
                    <a:spcPct val="0"/>
                  </a:spcAft>
                </a:pPr>
                <a:endParaRPr lang="zh-CN" altLang="en-US" noProof="1">
                  <a:solidFill>
                    <a:prstClr val="black"/>
                  </a:solidFill>
                  <a:latin typeface="等线" charset="0"/>
                  <a:ea typeface="等线" charset="0"/>
                </a:endParaRPr>
              </a:p>
            </p:txBody>
          </p:sp>
          <p:sp>
            <p:nvSpPr>
              <p:cNvPr id="51" name="Freeform 7"/>
              <p:cNvSpPr/>
              <p:nvPr/>
            </p:nvSpPr>
            <p:spPr bwMode="auto">
              <a:xfrm>
                <a:off x="6018213" y="2657475"/>
                <a:ext cx="852488" cy="850900"/>
              </a:xfrm>
              <a:custGeom>
                <a:avLst/>
                <a:gdLst>
                  <a:gd name="T0" fmla="*/ 0 w 284"/>
                  <a:gd name="T1" fmla="*/ 280 h 284"/>
                  <a:gd name="T2" fmla="*/ 10 w 284"/>
                  <a:gd name="T3" fmla="*/ 266 h 284"/>
                  <a:gd name="T4" fmla="*/ 31 w 284"/>
                  <a:gd name="T5" fmla="*/ 214 h 284"/>
                  <a:gd name="T6" fmla="*/ 68 w 284"/>
                  <a:gd name="T7" fmla="*/ 156 h 284"/>
                  <a:gd name="T8" fmla="*/ 165 w 284"/>
                  <a:gd name="T9" fmla="*/ 97 h 284"/>
                  <a:gd name="T10" fmla="*/ 186 w 284"/>
                  <a:gd name="T11" fmla="*/ 62 h 284"/>
                  <a:gd name="T12" fmla="*/ 186 w 284"/>
                  <a:gd name="T13" fmla="*/ 41 h 284"/>
                  <a:gd name="T14" fmla="*/ 216 w 284"/>
                  <a:gd name="T15" fmla="*/ 2 h 284"/>
                  <a:gd name="T16" fmla="*/ 249 w 284"/>
                  <a:gd name="T17" fmla="*/ 34 h 284"/>
                  <a:gd name="T18" fmla="*/ 282 w 284"/>
                  <a:gd name="T19" fmla="*/ 68 h 284"/>
                  <a:gd name="T20" fmla="*/ 243 w 284"/>
                  <a:gd name="T21" fmla="*/ 97 h 284"/>
                  <a:gd name="T22" fmla="*/ 175 w 284"/>
                  <a:gd name="T23" fmla="*/ 142 h 284"/>
                  <a:gd name="T24" fmla="*/ 102 w 284"/>
                  <a:gd name="T25" fmla="*/ 240 h 284"/>
                  <a:gd name="T26" fmla="*/ 69 w 284"/>
                  <a:gd name="T27" fmla="*/ 253 h 284"/>
                  <a:gd name="T28" fmla="*/ 19 w 284"/>
                  <a:gd name="T29" fmla="*/ 273 h 284"/>
                  <a:gd name="T30" fmla="*/ 4 w 284"/>
                  <a:gd name="T31" fmla="*/ 284 h 284"/>
                  <a:gd name="T32" fmla="*/ 0 w 284"/>
                  <a:gd name="T33" fmla="*/ 28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4" h="284">
                    <a:moveTo>
                      <a:pt x="0" y="280"/>
                    </a:moveTo>
                    <a:cubicBezTo>
                      <a:pt x="4" y="275"/>
                      <a:pt x="6" y="270"/>
                      <a:pt x="10" y="266"/>
                    </a:cubicBezTo>
                    <a:cubicBezTo>
                      <a:pt x="23" y="251"/>
                      <a:pt x="31" y="236"/>
                      <a:pt x="31" y="214"/>
                    </a:cubicBezTo>
                    <a:cubicBezTo>
                      <a:pt x="31" y="189"/>
                      <a:pt x="48" y="169"/>
                      <a:pt x="68" y="156"/>
                    </a:cubicBezTo>
                    <a:cubicBezTo>
                      <a:pt x="100" y="134"/>
                      <a:pt x="132" y="115"/>
                      <a:pt x="165" y="97"/>
                    </a:cubicBezTo>
                    <a:cubicBezTo>
                      <a:pt x="180" y="89"/>
                      <a:pt x="188" y="79"/>
                      <a:pt x="186" y="62"/>
                    </a:cubicBezTo>
                    <a:cubicBezTo>
                      <a:pt x="185" y="55"/>
                      <a:pt x="185" y="48"/>
                      <a:pt x="186" y="41"/>
                    </a:cubicBezTo>
                    <a:cubicBezTo>
                      <a:pt x="187" y="17"/>
                      <a:pt x="198" y="4"/>
                      <a:pt x="216" y="2"/>
                    </a:cubicBezTo>
                    <a:cubicBezTo>
                      <a:pt x="234" y="0"/>
                      <a:pt x="243" y="9"/>
                      <a:pt x="249" y="34"/>
                    </a:cubicBezTo>
                    <a:cubicBezTo>
                      <a:pt x="274" y="40"/>
                      <a:pt x="284" y="50"/>
                      <a:pt x="282" y="68"/>
                    </a:cubicBezTo>
                    <a:cubicBezTo>
                      <a:pt x="280" y="86"/>
                      <a:pt x="266" y="100"/>
                      <a:pt x="243" y="97"/>
                    </a:cubicBezTo>
                    <a:cubicBezTo>
                      <a:pt x="205" y="92"/>
                      <a:pt x="189" y="111"/>
                      <a:pt x="175" y="142"/>
                    </a:cubicBezTo>
                    <a:cubicBezTo>
                      <a:pt x="159" y="181"/>
                      <a:pt x="137" y="215"/>
                      <a:pt x="102" y="240"/>
                    </a:cubicBezTo>
                    <a:cubicBezTo>
                      <a:pt x="92" y="246"/>
                      <a:pt x="80" y="253"/>
                      <a:pt x="69" y="253"/>
                    </a:cubicBezTo>
                    <a:cubicBezTo>
                      <a:pt x="49" y="252"/>
                      <a:pt x="33" y="259"/>
                      <a:pt x="19" y="273"/>
                    </a:cubicBezTo>
                    <a:cubicBezTo>
                      <a:pt x="15" y="277"/>
                      <a:pt x="9" y="280"/>
                      <a:pt x="4" y="284"/>
                    </a:cubicBezTo>
                    <a:cubicBezTo>
                      <a:pt x="3" y="283"/>
                      <a:pt x="1" y="281"/>
                      <a:pt x="0" y="2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spcBef>
                    <a:spcPct val="0"/>
                  </a:spcBef>
                  <a:spcAft>
                    <a:spcPct val="0"/>
                  </a:spcAft>
                </a:pPr>
                <a:endParaRPr lang="zh-CN" altLang="en-US" noProof="1">
                  <a:solidFill>
                    <a:prstClr val="black"/>
                  </a:solidFill>
                  <a:latin typeface="等线" charset="0"/>
                  <a:ea typeface="等线" charset="0"/>
                </a:endParaRPr>
              </a:p>
            </p:txBody>
          </p:sp>
          <p:sp>
            <p:nvSpPr>
              <p:cNvPr id="52" name="Freeform 8"/>
              <p:cNvSpPr/>
              <p:nvPr/>
            </p:nvSpPr>
            <p:spPr bwMode="auto">
              <a:xfrm>
                <a:off x="5907088" y="3403600"/>
                <a:ext cx="222250" cy="219075"/>
              </a:xfrm>
              <a:custGeom>
                <a:avLst/>
                <a:gdLst>
                  <a:gd name="T0" fmla="*/ 39 w 74"/>
                  <a:gd name="T1" fmla="*/ 3 h 73"/>
                  <a:gd name="T2" fmla="*/ 30 w 74"/>
                  <a:gd name="T3" fmla="*/ 43 h 73"/>
                  <a:gd name="T4" fmla="*/ 69 w 74"/>
                  <a:gd name="T5" fmla="*/ 35 h 73"/>
                  <a:gd name="T6" fmla="*/ 58 w 74"/>
                  <a:gd name="T7" fmla="*/ 62 h 73"/>
                  <a:gd name="T8" fmla="*/ 15 w 74"/>
                  <a:gd name="T9" fmla="*/ 63 h 73"/>
                  <a:gd name="T10" fmla="*/ 6 w 74"/>
                  <a:gd name="T11" fmla="*/ 21 h 73"/>
                  <a:gd name="T12" fmla="*/ 39 w 74"/>
                  <a:gd name="T13" fmla="*/ 3 h 73"/>
                </a:gdLst>
                <a:ahLst/>
                <a:cxnLst>
                  <a:cxn ang="0">
                    <a:pos x="T0" y="T1"/>
                  </a:cxn>
                  <a:cxn ang="0">
                    <a:pos x="T2" y="T3"/>
                  </a:cxn>
                  <a:cxn ang="0">
                    <a:pos x="T4" y="T5"/>
                  </a:cxn>
                  <a:cxn ang="0">
                    <a:pos x="T6" y="T7"/>
                  </a:cxn>
                  <a:cxn ang="0">
                    <a:pos x="T8" y="T9"/>
                  </a:cxn>
                  <a:cxn ang="0">
                    <a:pos x="T10" y="T11"/>
                  </a:cxn>
                  <a:cxn ang="0">
                    <a:pos x="T12" y="T13"/>
                  </a:cxn>
                </a:cxnLst>
                <a:rect l="0" t="0" r="r" b="b"/>
                <a:pathLst>
                  <a:path w="74" h="73">
                    <a:moveTo>
                      <a:pt x="39" y="3"/>
                    </a:moveTo>
                    <a:cubicBezTo>
                      <a:pt x="40" y="19"/>
                      <a:pt x="14" y="29"/>
                      <a:pt x="30" y="43"/>
                    </a:cubicBezTo>
                    <a:cubicBezTo>
                      <a:pt x="37" y="48"/>
                      <a:pt x="54" y="38"/>
                      <a:pt x="69" y="35"/>
                    </a:cubicBezTo>
                    <a:cubicBezTo>
                      <a:pt x="74" y="46"/>
                      <a:pt x="68" y="56"/>
                      <a:pt x="58" y="62"/>
                    </a:cubicBezTo>
                    <a:cubicBezTo>
                      <a:pt x="44" y="72"/>
                      <a:pt x="29" y="73"/>
                      <a:pt x="15" y="63"/>
                    </a:cubicBezTo>
                    <a:cubicBezTo>
                      <a:pt x="1" y="52"/>
                      <a:pt x="0" y="36"/>
                      <a:pt x="6" y="21"/>
                    </a:cubicBezTo>
                    <a:cubicBezTo>
                      <a:pt x="11" y="7"/>
                      <a:pt x="22" y="0"/>
                      <a:pt x="39"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spcBef>
                    <a:spcPct val="0"/>
                  </a:spcBef>
                  <a:spcAft>
                    <a:spcPct val="0"/>
                  </a:spcAft>
                </a:pPr>
                <a:endParaRPr lang="zh-CN" altLang="en-US" noProof="1">
                  <a:solidFill>
                    <a:prstClr val="black"/>
                  </a:solidFill>
                  <a:latin typeface="等线" charset="0"/>
                  <a:ea typeface="等线" charset="0"/>
                </a:endParaRPr>
              </a:p>
            </p:txBody>
          </p:sp>
        </p:grpSp>
      </p:grpSp>
    </p:spTree>
    <p:extLst>
      <p:ext uri="{BB962C8B-B14F-4D97-AF65-F5344CB8AC3E}">
        <p14:creationId xmlns:p14="http://schemas.microsoft.com/office/powerpoint/2010/main" val="24833963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nodeType="afterGroup">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nodeType="afterGroup">
                            <p:stCondLst>
                              <p:cond delay="1000"/>
                            </p:stCondLst>
                            <p:childTnLst>
                              <p:par>
                                <p:cTn id="13" presetID="10"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par>
                          <p:cTn id="16" fill="hold" nodeType="afterGroup">
                            <p:stCondLst>
                              <p:cond delay="1500"/>
                            </p:stCondLst>
                            <p:childTnLst>
                              <p:par>
                                <p:cTn id="17" presetID="10"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par>
                          <p:cTn id="20" fill="hold" nodeType="afterGroup">
                            <p:stCondLst>
                              <p:cond delay="2000"/>
                            </p:stCondLst>
                            <p:childTnLst>
                              <p:par>
                                <p:cTn id="21" presetID="10" presetClass="entr" presetSubtype="0" fill="hold" nodeType="after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fade">
                                      <p:cBhvr>
                                        <p:cTn id="23" dur="500"/>
                                        <p:tgtEl>
                                          <p:spTgt spid="26"/>
                                        </p:tgtEl>
                                      </p:cBhvr>
                                    </p:animEffect>
                                  </p:childTnLst>
                                </p:cTn>
                              </p:par>
                            </p:childTnLst>
                          </p:cTn>
                        </p:par>
                        <p:par>
                          <p:cTn id="24" fill="hold" nodeType="afterGroup">
                            <p:stCondLst>
                              <p:cond delay="2500"/>
                            </p:stCondLst>
                            <p:childTnLst>
                              <p:par>
                                <p:cTn id="25" presetID="10" presetClass="entr" presetSubtype="0" fill="hold" nodeType="after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500"/>
                                        <p:tgtEl>
                                          <p:spTgt spid="23"/>
                                        </p:tgtEl>
                                      </p:cBhvr>
                                    </p:animEffect>
                                  </p:childTnLst>
                                </p:cTn>
                              </p:par>
                            </p:childTnLst>
                          </p:cTn>
                        </p:par>
                        <p:par>
                          <p:cTn id="28" fill="hold" nodeType="afterGroup">
                            <p:stCondLst>
                              <p:cond delay="3000"/>
                            </p:stCondLst>
                            <p:childTnLst>
                              <p:par>
                                <p:cTn id="29" presetID="10" presetClass="entr" presetSubtype="0" fill="hold" nodeType="after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fade">
                                      <p:cBhvr>
                                        <p:cTn id="31" dur="500"/>
                                        <p:tgtEl>
                                          <p:spTgt spid="32"/>
                                        </p:tgtEl>
                                      </p:cBhvr>
                                    </p:animEffect>
                                  </p:childTnLst>
                                </p:cTn>
                              </p:par>
                            </p:childTnLst>
                          </p:cTn>
                        </p:par>
                        <p:par>
                          <p:cTn id="32" fill="hold" nodeType="afterGroup">
                            <p:stCondLst>
                              <p:cond delay="3500"/>
                            </p:stCondLst>
                            <p:childTnLst>
                              <p:par>
                                <p:cTn id="33" presetID="10" presetClass="entr" presetSubtype="0" fill="hold" nodeType="after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fade">
                                      <p:cBhvr>
                                        <p:cTn id="35"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1" y="0"/>
            <a:ext cx="9144001" cy="5143500"/>
            <a:chOff x="-1" y="0"/>
            <a:chExt cx="9144001" cy="5143500"/>
          </a:xfrm>
        </p:grpSpPr>
        <p:pic>
          <p:nvPicPr>
            <p:cNvPr id="5" name="图片 4"/>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0" y="0"/>
              <a:ext cx="9144000" cy="3759200"/>
            </a:xfrm>
            <a:prstGeom prst="rect">
              <a:avLst/>
            </a:prstGeom>
          </p:spPr>
        </p:pic>
        <p:pic>
          <p:nvPicPr>
            <p:cNvPr id="2" name="图片 1"/>
            <p:cNvPicPr>
              <a:picLocks noChangeAspect="1"/>
            </p:cNvPicPr>
            <p:nvPr/>
          </p:nvPicPr>
          <p:blipFill rotWithShape="1">
            <a:blip r:embed="rId9" cstate="print">
              <a:extLst>
                <a:ext uri="{28A0092B-C50C-407E-A947-70E740481C1C}">
                  <a14:useLocalDpi xmlns:a14="http://schemas.microsoft.com/office/drawing/2010/main" val="0"/>
                </a:ext>
              </a:extLst>
            </a:blip>
            <a:srcRect l="1590" t="-2838" r="156" b="1738"/>
            <a:stretch/>
          </p:blipFill>
          <p:spPr>
            <a:xfrm>
              <a:off x="-1" y="2927718"/>
              <a:ext cx="9144000" cy="2215782"/>
            </a:xfrm>
            <a:prstGeom prst="rect">
              <a:avLst/>
            </a:prstGeom>
          </p:spPr>
        </p:pic>
      </p:grpSp>
      <p:cxnSp>
        <p:nvCxnSpPr>
          <p:cNvPr id="11" name="直接连接符 3"/>
          <p:cNvCxnSpPr>
            <a:cxnSpLocks noChangeShapeType="1"/>
          </p:cNvCxnSpPr>
          <p:nvPr>
            <p:custDataLst>
              <p:tags r:id="rId1"/>
            </p:custDataLst>
          </p:nvPr>
        </p:nvCxnSpPr>
        <p:spPr bwMode="auto">
          <a:xfrm>
            <a:off x="2304143" y="2008953"/>
            <a:ext cx="4586288" cy="0"/>
          </a:xfrm>
          <a:prstGeom prst="line">
            <a:avLst/>
          </a:prstGeom>
          <a:noFill/>
          <a:ln w="19050" algn="ctr">
            <a:solidFill>
              <a:srgbClr val="C94D4D"/>
            </a:solidFill>
            <a:miter lim="800000"/>
            <a:headEnd/>
            <a:tailEnd/>
          </a:ln>
          <a:extLst>
            <a:ext uri="{909E8E84-426E-40DD-AFC4-6F175D3DCCD1}">
              <a14:hiddenFill xmlns:a14="http://schemas.microsoft.com/office/drawing/2010/main">
                <a:noFill/>
              </a14:hiddenFill>
            </a:ext>
          </a:extLst>
        </p:spPr>
      </p:cxnSp>
      <p:cxnSp>
        <p:nvCxnSpPr>
          <p:cNvPr id="12" name="直接连接符 4"/>
          <p:cNvCxnSpPr>
            <a:cxnSpLocks noChangeShapeType="1"/>
          </p:cNvCxnSpPr>
          <p:nvPr>
            <p:custDataLst>
              <p:tags r:id="rId2"/>
            </p:custDataLst>
          </p:nvPr>
        </p:nvCxnSpPr>
        <p:spPr bwMode="auto">
          <a:xfrm>
            <a:off x="5158071" y="2075628"/>
            <a:ext cx="4004072" cy="0"/>
          </a:xfrm>
          <a:prstGeom prst="line">
            <a:avLst/>
          </a:prstGeom>
          <a:noFill/>
          <a:ln w="19050" algn="ctr">
            <a:solidFill>
              <a:srgbClr val="C94D4D"/>
            </a:solidFill>
            <a:miter lim="800000"/>
            <a:headEnd/>
            <a:tailEnd/>
          </a:ln>
          <a:extLst>
            <a:ext uri="{909E8E84-426E-40DD-AFC4-6F175D3DCCD1}">
              <a14:hiddenFill xmlns:a14="http://schemas.microsoft.com/office/drawing/2010/main">
                <a:noFill/>
              </a14:hiddenFill>
            </a:ext>
          </a:extLst>
        </p:spPr>
      </p:cxnSp>
      <p:sp>
        <p:nvSpPr>
          <p:cNvPr id="13" name="标题 5"/>
          <p:cNvSpPr txBox="1">
            <a:spLocks/>
          </p:cNvSpPr>
          <p:nvPr>
            <p:custDataLst>
              <p:tags r:id="rId3"/>
            </p:custDataLst>
          </p:nvPr>
        </p:nvSpPr>
        <p:spPr bwMode="auto">
          <a:xfrm>
            <a:off x="3375706" y="1543418"/>
            <a:ext cx="3765323" cy="465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bIns="0" anchor="b"/>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zh-CN" altLang="en-US" sz="2700" b="1" dirty="0" smtClean="0">
                <a:solidFill>
                  <a:srgbClr val="C94D4D"/>
                </a:solidFill>
                <a:latin typeface="Arial Black" panose="020B0A04020102020204" pitchFamily="34" charset="0"/>
                <a:ea typeface="微软雅黑" panose="020B0503020204020204" pitchFamily="34" charset="-122"/>
              </a:rPr>
              <a:t>单击此处添加标题内容</a:t>
            </a:r>
            <a:endParaRPr lang="zh-CN" altLang="en-US" sz="2700" b="1" dirty="0">
              <a:solidFill>
                <a:srgbClr val="C94D4D"/>
              </a:solidFill>
              <a:latin typeface="Arial Black" panose="020B0A04020102020204" pitchFamily="34" charset="0"/>
              <a:ea typeface="微软雅黑" panose="020B0503020204020204" pitchFamily="34" charset="-122"/>
            </a:endParaRPr>
          </a:p>
        </p:txBody>
      </p:sp>
      <p:sp>
        <p:nvSpPr>
          <p:cNvPr id="14" name="文本占位符 6"/>
          <p:cNvSpPr txBox="1">
            <a:spLocks/>
          </p:cNvSpPr>
          <p:nvPr>
            <p:custDataLst>
              <p:tags r:id="rId4"/>
            </p:custDataLst>
          </p:nvPr>
        </p:nvSpPr>
        <p:spPr bwMode="auto">
          <a:xfrm>
            <a:off x="5158071" y="2182896"/>
            <a:ext cx="2519986" cy="260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00000"/>
              </a:lnSpc>
              <a:spcBef>
                <a:spcPts val="1350"/>
              </a:spcBef>
              <a:buClr>
                <a:srgbClr val="C94D4D"/>
              </a:buClr>
              <a:buSzPct val="60000"/>
              <a:buNone/>
            </a:pPr>
            <a:r>
              <a:rPr lang="zh-CN" altLang="en-US" sz="1800" dirty="0" smtClean="0">
                <a:solidFill>
                  <a:srgbClr val="C94D4D"/>
                </a:solidFill>
                <a:latin typeface="Arial" panose="020B0604020202020204" pitchFamily="34" charset="0"/>
                <a:ea typeface="微软雅黑" panose="020B0503020204020204" pitchFamily="34" charset="-122"/>
              </a:rPr>
              <a:t>单击此处添加文字内容</a:t>
            </a:r>
            <a:endParaRPr lang="en-US" altLang="zh-CN" sz="1800" dirty="0">
              <a:solidFill>
                <a:srgbClr val="C94D4D"/>
              </a:solidFill>
              <a:latin typeface="Arial" panose="020B0604020202020204" pitchFamily="34" charset="0"/>
              <a:ea typeface="微软雅黑" panose="020B0503020204020204" pitchFamily="34" charset="-122"/>
            </a:endParaRPr>
          </a:p>
        </p:txBody>
      </p:sp>
      <p:sp>
        <p:nvSpPr>
          <p:cNvPr id="15" name="文本占位符 4"/>
          <p:cNvSpPr txBox="1">
            <a:spLocks/>
          </p:cNvSpPr>
          <p:nvPr>
            <p:custDataLst>
              <p:tags r:id="rId5"/>
            </p:custDataLst>
          </p:nvPr>
        </p:nvSpPr>
        <p:spPr bwMode="auto">
          <a:xfrm>
            <a:off x="2286000" y="724268"/>
            <a:ext cx="1039415" cy="187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357188"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just">
              <a:lnSpc>
                <a:spcPct val="100000"/>
              </a:lnSpc>
              <a:spcBef>
                <a:spcPts val="1350"/>
              </a:spcBef>
              <a:buClr>
                <a:srgbClr val="C94D4D"/>
              </a:buClr>
              <a:buSzPct val="60000"/>
              <a:buNone/>
            </a:pPr>
            <a:r>
              <a:rPr lang="en-US" altLang="zh-CN" sz="14925" i="1" dirty="0" smtClean="0">
                <a:solidFill>
                  <a:srgbClr val="C94D4D"/>
                </a:solidFill>
                <a:latin typeface="Arial" panose="020B0604020202020204" pitchFamily="34" charset="0"/>
                <a:ea typeface="微软雅黑" panose="020B0503020204020204" pitchFamily="34" charset="-122"/>
              </a:rPr>
              <a:t>4</a:t>
            </a:r>
            <a:endParaRPr lang="zh-CN" altLang="en-US" sz="14925" i="1" dirty="0">
              <a:solidFill>
                <a:srgbClr val="C94D4D"/>
              </a:solidFill>
              <a:latin typeface="Arial" panose="020B0604020202020204" pitchFamily="34" charset="0"/>
              <a:ea typeface="微软雅黑" panose="020B0503020204020204" pitchFamily="34" charset="-122"/>
            </a:endParaRPr>
          </a:p>
        </p:txBody>
      </p:sp>
    </p:spTree>
    <p:extLst>
      <p:ext uri="{BB962C8B-B14F-4D97-AF65-F5344CB8AC3E}">
        <p14:creationId xmlns:p14="http://schemas.microsoft.com/office/powerpoint/2010/main" val="35891073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1+#ppt_w/2"/>
                                          </p:val>
                                        </p:tav>
                                        <p:tav tm="100000">
                                          <p:val>
                                            <p:strVal val="#ppt_x"/>
                                          </p:val>
                                        </p:tav>
                                      </p:tavLst>
                                    </p:anim>
                                    <p:anim calcmode="lin" valueType="num">
                                      <p:cBhvr additive="base">
                                        <p:cTn id="12" dur="500" fill="hold"/>
                                        <p:tgtEl>
                                          <p:spTgt spid="12"/>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p:cTn id="16" dur="500" fill="hold"/>
                                        <p:tgtEl>
                                          <p:spTgt spid="15"/>
                                        </p:tgtEl>
                                        <p:attrNameLst>
                                          <p:attrName>ppt_w</p:attrName>
                                        </p:attrNameLst>
                                      </p:cBhvr>
                                      <p:tavLst>
                                        <p:tav tm="0">
                                          <p:val>
                                            <p:fltVal val="0"/>
                                          </p:val>
                                        </p:tav>
                                        <p:tav tm="100000">
                                          <p:val>
                                            <p:strVal val="#ppt_w"/>
                                          </p:val>
                                        </p:tav>
                                      </p:tavLst>
                                    </p:anim>
                                    <p:anim calcmode="lin" valueType="num">
                                      <p:cBhvr>
                                        <p:cTn id="17" dur="500" fill="hold"/>
                                        <p:tgtEl>
                                          <p:spTgt spid="15"/>
                                        </p:tgtEl>
                                        <p:attrNameLst>
                                          <p:attrName>ppt_h</p:attrName>
                                        </p:attrNameLst>
                                      </p:cBhvr>
                                      <p:tavLst>
                                        <p:tav tm="0">
                                          <p:val>
                                            <p:fltVal val="0"/>
                                          </p:val>
                                        </p:tav>
                                        <p:tav tm="100000">
                                          <p:val>
                                            <p:strVal val="#ppt_h"/>
                                          </p:val>
                                        </p:tav>
                                      </p:tavLst>
                                    </p:anim>
                                    <p:animEffect transition="in" filter="fade">
                                      <p:cBhvr>
                                        <p:cTn id="18" dur="500"/>
                                        <p:tgtEl>
                                          <p:spTgt spid="15"/>
                                        </p:tgtEl>
                                      </p:cBhvr>
                                    </p:animEffect>
                                  </p:childTnLst>
                                </p:cTn>
                              </p:par>
                            </p:childTnLst>
                          </p:cTn>
                        </p:par>
                        <p:par>
                          <p:cTn id="19" fill="hold">
                            <p:stCondLst>
                              <p:cond delay="1000"/>
                            </p:stCondLst>
                            <p:childTnLst>
                              <p:par>
                                <p:cTn id="20" presetID="10" presetClass="entr" presetSubtype="0" fill="hold" grpId="0" nodeType="afterEffect">
                                  <p:stCondLst>
                                    <p:cond delay="0"/>
                                  </p:stCondLst>
                                  <p:iterate type="lt">
                                    <p:tmPct val="14000"/>
                                  </p:iterate>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par>
                          <p:cTn id="23" fill="hold">
                            <p:stCondLst>
                              <p:cond delay="2130"/>
                            </p:stCondLst>
                            <p:childTnLst>
                              <p:par>
                                <p:cTn id="24" presetID="42" presetClass="entr" presetSubtype="0"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1000"/>
                                        <p:tgtEl>
                                          <p:spTgt spid="14"/>
                                        </p:tgtEl>
                                      </p:cBhvr>
                                    </p:animEffect>
                                    <p:anim calcmode="lin" valueType="num">
                                      <p:cBhvr>
                                        <p:cTn id="27" dur="1000" fill="hold"/>
                                        <p:tgtEl>
                                          <p:spTgt spid="14"/>
                                        </p:tgtEl>
                                        <p:attrNameLst>
                                          <p:attrName>ppt_x</p:attrName>
                                        </p:attrNameLst>
                                      </p:cBhvr>
                                      <p:tavLst>
                                        <p:tav tm="0">
                                          <p:val>
                                            <p:strVal val="#ppt_x"/>
                                          </p:val>
                                        </p:tav>
                                        <p:tav tm="100000">
                                          <p:val>
                                            <p:strVal val="#ppt_x"/>
                                          </p:val>
                                        </p:tav>
                                      </p:tavLst>
                                    </p:anim>
                                    <p:anim calcmode="lin" valueType="num">
                                      <p:cBhvr>
                                        <p:cTn id="28"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2" name="组合 1"/>
          <p:cNvGrpSpPr>
            <a:grpSpLocks/>
          </p:cNvGrpSpPr>
          <p:nvPr/>
        </p:nvGrpSpPr>
        <p:grpSpPr bwMode="auto">
          <a:xfrm>
            <a:off x="1188244" y="1835944"/>
            <a:ext cx="1071563" cy="1519238"/>
            <a:chOff x="1583746" y="2448489"/>
            <a:chExt cx="1428750" cy="2025465"/>
          </a:xfrm>
        </p:grpSpPr>
        <p:grpSp>
          <p:nvGrpSpPr>
            <p:cNvPr id="14338" name="组合 12"/>
            <p:cNvGrpSpPr>
              <a:grpSpLocks/>
            </p:cNvGrpSpPr>
            <p:nvPr/>
          </p:nvGrpSpPr>
          <p:grpSpPr bwMode="auto">
            <a:xfrm>
              <a:off x="1583746" y="3138106"/>
              <a:ext cx="1428750" cy="1335848"/>
              <a:chOff x="2305051" y="2960306"/>
              <a:chExt cx="1428750" cy="1335848"/>
            </a:xfrm>
          </p:grpSpPr>
          <p:sp>
            <p:nvSpPr>
              <p:cNvPr id="10" name="Freeform 5"/>
              <p:cNvSpPr/>
              <p:nvPr/>
            </p:nvSpPr>
            <p:spPr bwMode="auto">
              <a:xfrm rot="2569800">
                <a:off x="2305051" y="2959601"/>
                <a:ext cx="1428750" cy="1336553"/>
              </a:xfrm>
              <a:custGeom>
                <a:avLst/>
                <a:gdLst>
                  <a:gd name="T0" fmla="*/ 124 w 235"/>
                  <a:gd name="T1" fmla="*/ 30 h 219"/>
                  <a:gd name="T2" fmla="*/ 196 w 235"/>
                  <a:gd name="T3" fmla="*/ 1 h 219"/>
                  <a:gd name="T4" fmla="*/ 225 w 235"/>
                  <a:gd name="T5" fmla="*/ 49 h 219"/>
                  <a:gd name="T6" fmla="*/ 187 w 235"/>
                  <a:gd name="T7" fmla="*/ 120 h 219"/>
                  <a:gd name="T8" fmla="*/ 58 w 235"/>
                  <a:gd name="T9" fmla="*/ 210 h 219"/>
                  <a:gd name="T10" fmla="*/ 11 w 235"/>
                  <a:gd name="T11" fmla="*/ 161 h 219"/>
                  <a:gd name="T12" fmla="*/ 30 w 235"/>
                  <a:gd name="T13" fmla="*/ 117 h 219"/>
                  <a:gd name="T14" fmla="*/ 33 w 235"/>
                  <a:gd name="T15" fmla="*/ 121 h 219"/>
                  <a:gd name="T16" fmla="*/ 38 w 235"/>
                  <a:gd name="T17" fmla="*/ 159 h 219"/>
                  <a:gd name="T18" fmla="*/ 79 w 235"/>
                  <a:gd name="T19" fmla="*/ 156 h 219"/>
                  <a:gd name="T20" fmla="*/ 167 w 235"/>
                  <a:gd name="T21" fmla="*/ 70 h 219"/>
                  <a:gd name="T22" fmla="*/ 169 w 235"/>
                  <a:gd name="T23" fmla="*/ 31 h 219"/>
                  <a:gd name="T24" fmla="*/ 131 w 235"/>
                  <a:gd name="T25" fmla="*/ 29 h 219"/>
                  <a:gd name="T26" fmla="*/ 124 w 235"/>
                  <a:gd name="T27" fmla="*/ 3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5" h="219">
                    <a:moveTo>
                      <a:pt x="124" y="30"/>
                    </a:moveTo>
                    <a:cubicBezTo>
                      <a:pt x="146" y="13"/>
                      <a:pt x="169" y="0"/>
                      <a:pt x="196" y="1"/>
                    </a:cubicBezTo>
                    <a:cubicBezTo>
                      <a:pt x="220" y="2"/>
                      <a:pt x="235" y="23"/>
                      <a:pt x="225" y="49"/>
                    </a:cubicBezTo>
                    <a:cubicBezTo>
                      <a:pt x="216" y="74"/>
                      <a:pt x="203" y="99"/>
                      <a:pt x="187" y="120"/>
                    </a:cubicBezTo>
                    <a:cubicBezTo>
                      <a:pt x="153" y="163"/>
                      <a:pt x="113" y="197"/>
                      <a:pt x="58" y="210"/>
                    </a:cubicBezTo>
                    <a:cubicBezTo>
                      <a:pt x="21" y="219"/>
                      <a:pt x="0" y="198"/>
                      <a:pt x="11" y="161"/>
                    </a:cubicBezTo>
                    <a:cubicBezTo>
                      <a:pt x="15" y="147"/>
                      <a:pt x="23" y="133"/>
                      <a:pt x="30" y="117"/>
                    </a:cubicBezTo>
                    <a:cubicBezTo>
                      <a:pt x="33" y="120"/>
                      <a:pt x="33" y="121"/>
                      <a:pt x="33" y="121"/>
                    </a:cubicBezTo>
                    <a:cubicBezTo>
                      <a:pt x="31" y="135"/>
                      <a:pt x="21" y="152"/>
                      <a:pt x="38" y="159"/>
                    </a:cubicBezTo>
                    <a:cubicBezTo>
                      <a:pt x="49" y="164"/>
                      <a:pt x="67" y="161"/>
                      <a:pt x="79" y="156"/>
                    </a:cubicBezTo>
                    <a:cubicBezTo>
                      <a:pt x="118" y="138"/>
                      <a:pt x="149" y="109"/>
                      <a:pt x="167" y="70"/>
                    </a:cubicBezTo>
                    <a:cubicBezTo>
                      <a:pt x="173" y="59"/>
                      <a:pt x="175" y="41"/>
                      <a:pt x="169" y="31"/>
                    </a:cubicBezTo>
                    <a:cubicBezTo>
                      <a:pt x="161" y="17"/>
                      <a:pt x="145" y="24"/>
                      <a:pt x="131" y="29"/>
                    </a:cubicBezTo>
                    <a:cubicBezTo>
                      <a:pt x="129" y="30"/>
                      <a:pt x="127" y="30"/>
                      <a:pt x="124" y="30"/>
                    </a:cubicBezTo>
                    <a:close/>
                  </a:path>
                </a:pathLst>
              </a:custGeom>
              <a:gradFill>
                <a:gsLst>
                  <a:gs pos="0">
                    <a:srgbClr val="0076CF"/>
                  </a:gs>
                  <a:gs pos="100000">
                    <a:srgbClr val="1CCCF8"/>
                  </a:gs>
                </a:gsLst>
                <a:lin ang="5400000" scaled="1"/>
              </a:gradFill>
              <a:ln w="254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zh-CN" altLang="en-US">
                  <a:solidFill>
                    <a:srgbClr val="FFFFFF"/>
                  </a:solidFill>
                  <a:latin typeface="等线"/>
                  <a:ea typeface="宋体" panose="02010600030101010101" pitchFamily="2" charset="-122"/>
                </a:endParaRPr>
              </a:p>
            </p:txBody>
          </p:sp>
          <p:sp>
            <p:nvSpPr>
              <p:cNvPr id="11" name="Freeform 6"/>
              <p:cNvSpPr/>
              <p:nvPr/>
            </p:nvSpPr>
            <p:spPr bwMode="auto">
              <a:xfrm rot="2569800">
                <a:off x="2689226" y="3132623"/>
                <a:ext cx="663575" cy="614306"/>
              </a:xfrm>
              <a:custGeom>
                <a:avLst/>
                <a:gdLst>
                  <a:gd name="T0" fmla="*/ 19 w 109"/>
                  <a:gd name="T1" fmla="*/ 101 h 101"/>
                  <a:gd name="T2" fmla="*/ 2 w 109"/>
                  <a:gd name="T3" fmla="*/ 80 h 101"/>
                  <a:gd name="T4" fmla="*/ 85 w 109"/>
                  <a:gd name="T5" fmla="*/ 1 h 101"/>
                  <a:gd name="T6" fmla="*/ 108 w 109"/>
                  <a:gd name="T7" fmla="*/ 20 h 101"/>
                  <a:gd name="T8" fmla="*/ 19 w 109"/>
                  <a:gd name="T9" fmla="*/ 101 h 101"/>
                </a:gdLst>
                <a:ahLst/>
                <a:cxnLst>
                  <a:cxn ang="0">
                    <a:pos x="T0" y="T1"/>
                  </a:cxn>
                  <a:cxn ang="0">
                    <a:pos x="T2" y="T3"/>
                  </a:cxn>
                  <a:cxn ang="0">
                    <a:pos x="T4" y="T5"/>
                  </a:cxn>
                  <a:cxn ang="0">
                    <a:pos x="T6" y="T7"/>
                  </a:cxn>
                  <a:cxn ang="0">
                    <a:pos x="T8" y="T9"/>
                  </a:cxn>
                </a:cxnLst>
                <a:rect l="0" t="0" r="r" b="b"/>
                <a:pathLst>
                  <a:path w="109" h="101">
                    <a:moveTo>
                      <a:pt x="19" y="101"/>
                    </a:moveTo>
                    <a:cubicBezTo>
                      <a:pt x="8" y="100"/>
                      <a:pt x="0" y="94"/>
                      <a:pt x="2" y="80"/>
                    </a:cubicBezTo>
                    <a:cubicBezTo>
                      <a:pt x="6" y="50"/>
                      <a:pt x="55" y="3"/>
                      <a:pt x="85" y="1"/>
                    </a:cubicBezTo>
                    <a:cubicBezTo>
                      <a:pt x="99" y="0"/>
                      <a:pt x="109" y="3"/>
                      <a:pt x="108" y="20"/>
                    </a:cubicBezTo>
                    <a:cubicBezTo>
                      <a:pt x="106" y="50"/>
                      <a:pt x="52" y="101"/>
                      <a:pt x="19" y="101"/>
                    </a:cubicBezTo>
                    <a:close/>
                  </a:path>
                </a:pathLst>
              </a:custGeom>
              <a:gradFill>
                <a:gsLst>
                  <a:gs pos="0">
                    <a:srgbClr val="0076CF"/>
                  </a:gs>
                  <a:gs pos="100000">
                    <a:srgbClr val="1CCCF8"/>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zh-CN" altLang="en-US">
                  <a:solidFill>
                    <a:prstClr val="black"/>
                  </a:solidFill>
                  <a:latin typeface="等线"/>
                  <a:ea typeface="宋体" panose="02010600030101010101" pitchFamily="2" charset="-122"/>
                </a:endParaRPr>
              </a:p>
            </p:txBody>
          </p:sp>
        </p:grpSp>
        <p:grpSp>
          <p:nvGrpSpPr>
            <p:cNvPr id="14341" name="组合 29"/>
            <p:cNvGrpSpPr>
              <a:grpSpLocks/>
            </p:cNvGrpSpPr>
            <p:nvPr/>
          </p:nvGrpSpPr>
          <p:grpSpPr bwMode="auto">
            <a:xfrm>
              <a:off x="1864381" y="2448489"/>
              <a:ext cx="867479" cy="1169322"/>
              <a:chOff x="1864381" y="2270689"/>
              <a:chExt cx="867479" cy="1169322"/>
            </a:xfrm>
          </p:grpSpPr>
          <p:sp>
            <p:nvSpPr>
              <p:cNvPr id="27" name="Freeform 29"/>
              <p:cNvSpPr>
                <a:spLocks noEditPoints="1"/>
              </p:cNvSpPr>
              <p:nvPr/>
            </p:nvSpPr>
            <p:spPr bwMode="auto">
              <a:xfrm>
                <a:off x="2050471" y="2456410"/>
                <a:ext cx="495300" cy="498429"/>
              </a:xfrm>
              <a:custGeom>
                <a:avLst/>
                <a:gdLst>
                  <a:gd name="T0" fmla="*/ 165 w 331"/>
                  <a:gd name="T1" fmla="*/ 0 h 332"/>
                  <a:gd name="T2" fmla="*/ 331 w 331"/>
                  <a:gd name="T3" fmla="*/ 166 h 332"/>
                  <a:gd name="T4" fmla="*/ 165 w 331"/>
                  <a:gd name="T5" fmla="*/ 332 h 332"/>
                  <a:gd name="T6" fmla="*/ 0 w 331"/>
                  <a:gd name="T7" fmla="*/ 166 h 332"/>
                  <a:gd name="T8" fmla="*/ 165 w 331"/>
                  <a:gd name="T9" fmla="*/ 0 h 332"/>
                  <a:gd name="T10" fmla="*/ 176 w 331"/>
                  <a:gd name="T11" fmla="*/ 50 h 332"/>
                  <a:gd name="T12" fmla="*/ 205 w 331"/>
                  <a:gd name="T13" fmla="*/ 111 h 332"/>
                  <a:gd name="T14" fmla="*/ 272 w 331"/>
                  <a:gd name="T15" fmla="*/ 119 h 332"/>
                  <a:gd name="T16" fmla="*/ 282 w 331"/>
                  <a:gd name="T17" fmla="*/ 127 h 332"/>
                  <a:gd name="T18" fmla="*/ 279 w 331"/>
                  <a:gd name="T19" fmla="*/ 140 h 332"/>
                  <a:gd name="T20" fmla="*/ 229 w 331"/>
                  <a:gd name="T21" fmla="*/ 186 h 332"/>
                  <a:gd name="T22" fmla="*/ 242 w 331"/>
                  <a:gd name="T23" fmla="*/ 252 h 332"/>
                  <a:gd name="T24" fmla="*/ 237 w 331"/>
                  <a:gd name="T25" fmla="*/ 265 h 332"/>
                  <a:gd name="T26" fmla="*/ 224 w 331"/>
                  <a:gd name="T27" fmla="*/ 265 h 332"/>
                  <a:gd name="T28" fmla="*/ 165 w 331"/>
                  <a:gd name="T29" fmla="*/ 232 h 332"/>
                  <a:gd name="T30" fmla="*/ 106 w 331"/>
                  <a:gd name="T31" fmla="*/ 265 h 332"/>
                  <a:gd name="T32" fmla="*/ 93 w 331"/>
                  <a:gd name="T33" fmla="*/ 265 h 332"/>
                  <a:gd name="T34" fmla="*/ 89 w 331"/>
                  <a:gd name="T35" fmla="*/ 252 h 332"/>
                  <a:gd name="T36" fmla="*/ 102 w 331"/>
                  <a:gd name="T37" fmla="*/ 186 h 332"/>
                  <a:gd name="T38" fmla="*/ 52 w 331"/>
                  <a:gd name="T39" fmla="*/ 140 h 332"/>
                  <a:gd name="T40" fmla="*/ 49 w 331"/>
                  <a:gd name="T41" fmla="*/ 127 h 332"/>
                  <a:gd name="T42" fmla="*/ 59 w 331"/>
                  <a:gd name="T43" fmla="*/ 119 h 332"/>
                  <a:gd name="T44" fmla="*/ 126 w 331"/>
                  <a:gd name="T45" fmla="*/ 111 h 332"/>
                  <a:gd name="T46" fmla="*/ 154 w 331"/>
                  <a:gd name="T47" fmla="*/ 50 h 332"/>
                  <a:gd name="T48" fmla="*/ 165 w 331"/>
                  <a:gd name="T49" fmla="*/ 43 h 332"/>
                  <a:gd name="T50" fmla="*/ 176 w 331"/>
                  <a:gd name="T51" fmla="*/ 50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1" h="332">
                    <a:moveTo>
                      <a:pt x="165" y="0"/>
                    </a:moveTo>
                    <a:cubicBezTo>
                      <a:pt x="257" y="0"/>
                      <a:pt x="331" y="74"/>
                      <a:pt x="331" y="166"/>
                    </a:cubicBezTo>
                    <a:cubicBezTo>
                      <a:pt x="331" y="257"/>
                      <a:pt x="257" y="332"/>
                      <a:pt x="165" y="332"/>
                    </a:cubicBezTo>
                    <a:cubicBezTo>
                      <a:pt x="74" y="332"/>
                      <a:pt x="0" y="257"/>
                      <a:pt x="0" y="166"/>
                    </a:cubicBezTo>
                    <a:cubicBezTo>
                      <a:pt x="0" y="74"/>
                      <a:pt x="74" y="0"/>
                      <a:pt x="165" y="0"/>
                    </a:cubicBezTo>
                    <a:close/>
                    <a:moveTo>
                      <a:pt x="176" y="50"/>
                    </a:moveTo>
                    <a:cubicBezTo>
                      <a:pt x="205" y="111"/>
                      <a:pt x="205" y="111"/>
                      <a:pt x="205" y="111"/>
                    </a:cubicBezTo>
                    <a:cubicBezTo>
                      <a:pt x="272" y="119"/>
                      <a:pt x="272" y="119"/>
                      <a:pt x="272" y="119"/>
                    </a:cubicBezTo>
                    <a:cubicBezTo>
                      <a:pt x="277" y="120"/>
                      <a:pt x="281" y="123"/>
                      <a:pt x="282" y="127"/>
                    </a:cubicBezTo>
                    <a:cubicBezTo>
                      <a:pt x="284" y="132"/>
                      <a:pt x="282" y="137"/>
                      <a:pt x="279" y="140"/>
                    </a:cubicBezTo>
                    <a:cubicBezTo>
                      <a:pt x="229" y="186"/>
                      <a:pt x="229" y="186"/>
                      <a:pt x="229" y="186"/>
                    </a:cubicBezTo>
                    <a:cubicBezTo>
                      <a:pt x="242" y="252"/>
                      <a:pt x="242" y="252"/>
                      <a:pt x="242" y="252"/>
                    </a:cubicBezTo>
                    <a:cubicBezTo>
                      <a:pt x="243" y="257"/>
                      <a:pt x="241" y="262"/>
                      <a:pt x="237" y="265"/>
                    </a:cubicBezTo>
                    <a:cubicBezTo>
                      <a:pt x="234" y="267"/>
                      <a:pt x="229" y="268"/>
                      <a:pt x="224" y="265"/>
                    </a:cubicBezTo>
                    <a:cubicBezTo>
                      <a:pt x="165" y="232"/>
                      <a:pt x="165" y="232"/>
                      <a:pt x="165" y="232"/>
                    </a:cubicBezTo>
                    <a:cubicBezTo>
                      <a:pt x="106" y="265"/>
                      <a:pt x="106" y="265"/>
                      <a:pt x="106" y="265"/>
                    </a:cubicBezTo>
                    <a:cubicBezTo>
                      <a:pt x="102" y="268"/>
                      <a:pt x="97" y="267"/>
                      <a:pt x="93" y="265"/>
                    </a:cubicBezTo>
                    <a:cubicBezTo>
                      <a:pt x="89" y="262"/>
                      <a:pt x="88" y="257"/>
                      <a:pt x="89" y="252"/>
                    </a:cubicBezTo>
                    <a:cubicBezTo>
                      <a:pt x="102" y="186"/>
                      <a:pt x="102" y="186"/>
                      <a:pt x="102" y="186"/>
                    </a:cubicBezTo>
                    <a:cubicBezTo>
                      <a:pt x="52" y="140"/>
                      <a:pt x="52" y="140"/>
                      <a:pt x="52" y="140"/>
                    </a:cubicBezTo>
                    <a:cubicBezTo>
                      <a:pt x="48" y="137"/>
                      <a:pt x="47" y="132"/>
                      <a:pt x="49" y="127"/>
                    </a:cubicBezTo>
                    <a:cubicBezTo>
                      <a:pt x="50" y="123"/>
                      <a:pt x="54" y="120"/>
                      <a:pt x="59" y="119"/>
                    </a:cubicBezTo>
                    <a:cubicBezTo>
                      <a:pt x="126" y="111"/>
                      <a:pt x="126" y="111"/>
                      <a:pt x="126" y="111"/>
                    </a:cubicBezTo>
                    <a:cubicBezTo>
                      <a:pt x="154" y="50"/>
                      <a:pt x="154" y="50"/>
                      <a:pt x="154" y="50"/>
                    </a:cubicBezTo>
                    <a:cubicBezTo>
                      <a:pt x="156" y="45"/>
                      <a:pt x="161" y="43"/>
                      <a:pt x="165" y="43"/>
                    </a:cubicBezTo>
                    <a:cubicBezTo>
                      <a:pt x="170" y="43"/>
                      <a:pt x="174" y="45"/>
                      <a:pt x="176" y="50"/>
                    </a:cubicBezTo>
                    <a:close/>
                  </a:path>
                </a:pathLst>
              </a:custGeom>
              <a:gradFill>
                <a:gsLst>
                  <a:gs pos="0">
                    <a:srgbClr val="0076CF"/>
                  </a:gs>
                  <a:gs pos="100000">
                    <a:srgbClr val="1CCCF8"/>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zh-CN" altLang="en-US">
                  <a:solidFill>
                    <a:prstClr val="black"/>
                  </a:solidFill>
                  <a:latin typeface="等线"/>
                  <a:ea typeface="宋体" panose="02010600030101010101" pitchFamily="2" charset="-122"/>
                </a:endParaRPr>
              </a:p>
            </p:txBody>
          </p:sp>
          <p:grpSp>
            <p:nvGrpSpPr>
              <p:cNvPr id="14343" name="组合 28"/>
              <p:cNvGrpSpPr>
                <a:grpSpLocks/>
              </p:cNvGrpSpPr>
              <p:nvPr/>
            </p:nvGrpSpPr>
            <p:grpSpPr bwMode="auto">
              <a:xfrm>
                <a:off x="1864381" y="2270689"/>
                <a:ext cx="867479" cy="1169322"/>
                <a:chOff x="1864381" y="2270689"/>
                <a:chExt cx="867479" cy="1169322"/>
              </a:xfrm>
            </p:grpSpPr>
            <p:sp>
              <p:nvSpPr>
                <p:cNvPr id="25" name="Freeform 27"/>
                <p:cNvSpPr>
                  <a:spLocks noEditPoints="1"/>
                </p:cNvSpPr>
                <p:nvPr/>
              </p:nvSpPr>
              <p:spPr bwMode="auto">
                <a:xfrm>
                  <a:off x="2031421" y="3119924"/>
                  <a:ext cx="530225" cy="320646"/>
                </a:xfrm>
                <a:custGeom>
                  <a:avLst/>
                  <a:gdLst>
                    <a:gd name="T0" fmla="*/ 317 w 354"/>
                    <a:gd name="T1" fmla="*/ 5 h 214"/>
                    <a:gd name="T2" fmla="*/ 354 w 354"/>
                    <a:gd name="T3" fmla="*/ 186 h 214"/>
                    <a:gd name="T4" fmla="*/ 294 w 354"/>
                    <a:gd name="T5" fmla="*/ 171 h 214"/>
                    <a:gd name="T6" fmla="*/ 250 w 354"/>
                    <a:gd name="T7" fmla="*/ 214 h 214"/>
                    <a:gd name="T8" fmla="*/ 215 w 354"/>
                    <a:gd name="T9" fmla="*/ 44 h 214"/>
                    <a:gd name="T10" fmla="*/ 230 w 354"/>
                    <a:gd name="T11" fmla="*/ 46 h 214"/>
                    <a:gd name="T12" fmla="*/ 241 w 354"/>
                    <a:gd name="T13" fmla="*/ 45 h 214"/>
                    <a:gd name="T14" fmla="*/ 287 w 354"/>
                    <a:gd name="T15" fmla="*/ 7 h 214"/>
                    <a:gd name="T16" fmla="*/ 292 w 354"/>
                    <a:gd name="T17" fmla="*/ 0 h 214"/>
                    <a:gd name="T18" fmla="*/ 300 w 354"/>
                    <a:gd name="T19" fmla="*/ 2 h 214"/>
                    <a:gd name="T20" fmla="*/ 317 w 354"/>
                    <a:gd name="T21" fmla="*/ 5 h 214"/>
                    <a:gd name="T22" fmla="*/ 140 w 354"/>
                    <a:gd name="T23" fmla="*/ 44 h 214"/>
                    <a:gd name="T24" fmla="*/ 105 w 354"/>
                    <a:gd name="T25" fmla="*/ 214 h 214"/>
                    <a:gd name="T26" fmla="*/ 60 w 354"/>
                    <a:gd name="T27" fmla="*/ 171 h 214"/>
                    <a:gd name="T28" fmla="*/ 0 w 354"/>
                    <a:gd name="T29" fmla="*/ 186 h 214"/>
                    <a:gd name="T30" fmla="*/ 38 w 354"/>
                    <a:gd name="T31" fmla="*/ 5 h 214"/>
                    <a:gd name="T32" fmla="*/ 55 w 354"/>
                    <a:gd name="T33" fmla="*/ 2 h 214"/>
                    <a:gd name="T34" fmla="*/ 63 w 354"/>
                    <a:gd name="T35" fmla="*/ 0 h 214"/>
                    <a:gd name="T36" fmla="*/ 67 w 354"/>
                    <a:gd name="T37" fmla="*/ 7 h 214"/>
                    <a:gd name="T38" fmla="*/ 103 w 354"/>
                    <a:gd name="T39" fmla="*/ 42 h 214"/>
                    <a:gd name="T40" fmla="*/ 114 w 354"/>
                    <a:gd name="T41" fmla="*/ 45 h 214"/>
                    <a:gd name="T42" fmla="*/ 140 w 354"/>
                    <a:gd name="T43" fmla="*/ 44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4" h="214">
                      <a:moveTo>
                        <a:pt x="317" y="5"/>
                      </a:moveTo>
                      <a:cubicBezTo>
                        <a:pt x="354" y="186"/>
                        <a:pt x="354" y="186"/>
                        <a:pt x="354" y="186"/>
                      </a:cubicBezTo>
                      <a:cubicBezTo>
                        <a:pt x="294" y="171"/>
                        <a:pt x="294" y="171"/>
                        <a:pt x="294" y="171"/>
                      </a:cubicBezTo>
                      <a:cubicBezTo>
                        <a:pt x="250" y="214"/>
                        <a:pt x="250" y="214"/>
                        <a:pt x="250" y="214"/>
                      </a:cubicBezTo>
                      <a:cubicBezTo>
                        <a:pt x="215" y="44"/>
                        <a:pt x="215" y="44"/>
                        <a:pt x="215" y="44"/>
                      </a:cubicBezTo>
                      <a:cubicBezTo>
                        <a:pt x="220" y="45"/>
                        <a:pt x="225" y="46"/>
                        <a:pt x="230" y="46"/>
                      </a:cubicBezTo>
                      <a:cubicBezTo>
                        <a:pt x="234" y="46"/>
                        <a:pt x="238" y="46"/>
                        <a:pt x="241" y="45"/>
                      </a:cubicBezTo>
                      <a:cubicBezTo>
                        <a:pt x="264" y="40"/>
                        <a:pt x="276" y="25"/>
                        <a:pt x="287" y="7"/>
                      </a:cubicBezTo>
                      <a:cubicBezTo>
                        <a:pt x="289" y="5"/>
                        <a:pt x="290" y="2"/>
                        <a:pt x="292" y="0"/>
                      </a:cubicBezTo>
                      <a:cubicBezTo>
                        <a:pt x="295" y="0"/>
                        <a:pt x="298" y="1"/>
                        <a:pt x="300" y="2"/>
                      </a:cubicBezTo>
                      <a:cubicBezTo>
                        <a:pt x="306" y="3"/>
                        <a:pt x="311" y="4"/>
                        <a:pt x="317" y="5"/>
                      </a:cubicBezTo>
                      <a:close/>
                      <a:moveTo>
                        <a:pt x="140" y="44"/>
                      </a:moveTo>
                      <a:cubicBezTo>
                        <a:pt x="105" y="214"/>
                        <a:pt x="105" y="214"/>
                        <a:pt x="105" y="214"/>
                      </a:cubicBezTo>
                      <a:cubicBezTo>
                        <a:pt x="60" y="171"/>
                        <a:pt x="60" y="171"/>
                        <a:pt x="60" y="171"/>
                      </a:cubicBezTo>
                      <a:cubicBezTo>
                        <a:pt x="0" y="186"/>
                        <a:pt x="0" y="186"/>
                        <a:pt x="0" y="186"/>
                      </a:cubicBezTo>
                      <a:cubicBezTo>
                        <a:pt x="38" y="5"/>
                        <a:pt x="38" y="5"/>
                        <a:pt x="38" y="5"/>
                      </a:cubicBezTo>
                      <a:cubicBezTo>
                        <a:pt x="43" y="4"/>
                        <a:pt x="49" y="3"/>
                        <a:pt x="55" y="2"/>
                      </a:cubicBezTo>
                      <a:cubicBezTo>
                        <a:pt x="57" y="1"/>
                        <a:pt x="60" y="1"/>
                        <a:pt x="63" y="0"/>
                      </a:cubicBezTo>
                      <a:cubicBezTo>
                        <a:pt x="65" y="2"/>
                        <a:pt x="66" y="5"/>
                        <a:pt x="67" y="7"/>
                      </a:cubicBezTo>
                      <a:cubicBezTo>
                        <a:pt x="77" y="21"/>
                        <a:pt x="86" y="35"/>
                        <a:pt x="103" y="42"/>
                      </a:cubicBezTo>
                      <a:cubicBezTo>
                        <a:pt x="106" y="43"/>
                        <a:pt x="110" y="44"/>
                        <a:pt x="114" y="45"/>
                      </a:cubicBezTo>
                      <a:cubicBezTo>
                        <a:pt x="123" y="47"/>
                        <a:pt x="131" y="46"/>
                        <a:pt x="140" y="44"/>
                      </a:cubicBezTo>
                      <a:close/>
                    </a:path>
                  </a:pathLst>
                </a:custGeom>
                <a:gradFill>
                  <a:gsLst>
                    <a:gs pos="0">
                      <a:srgbClr val="0076CF"/>
                    </a:gs>
                    <a:gs pos="100000">
                      <a:srgbClr val="1CCCF8"/>
                    </a:gs>
                  </a:gsLst>
                  <a:lin ang="5400000" scaled="1"/>
                </a:gra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zh-CN" altLang="en-US">
                    <a:solidFill>
                      <a:srgbClr val="FFFFFF"/>
                    </a:solidFill>
                    <a:latin typeface="等线"/>
                    <a:ea typeface="宋体" panose="02010600030101010101" pitchFamily="2" charset="-122"/>
                  </a:endParaRPr>
                </a:p>
              </p:txBody>
            </p:sp>
            <p:sp>
              <p:nvSpPr>
                <p:cNvPr id="26" name="Freeform 28"/>
                <p:cNvSpPr>
                  <a:spLocks noEditPoints="1"/>
                </p:cNvSpPr>
                <p:nvPr/>
              </p:nvSpPr>
              <p:spPr bwMode="auto">
                <a:xfrm>
                  <a:off x="1864734" y="2270689"/>
                  <a:ext cx="866775" cy="868284"/>
                </a:xfrm>
                <a:custGeom>
                  <a:avLst/>
                  <a:gdLst>
                    <a:gd name="T0" fmla="*/ 289 w 579"/>
                    <a:gd name="T1" fmla="*/ 28 h 579"/>
                    <a:gd name="T2" fmla="*/ 346 w 579"/>
                    <a:gd name="T3" fmla="*/ 4 h 579"/>
                    <a:gd name="T4" fmla="*/ 390 w 579"/>
                    <a:gd name="T5" fmla="*/ 48 h 579"/>
                    <a:gd name="T6" fmla="*/ 451 w 579"/>
                    <a:gd name="T7" fmla="*/ 48 h 579"/>
                    <a:gd name="T8" fmla="*/ 475 w 579"/>
                    <a:gd name="T9" fmla="*/ 105 h 579"/>
                    <a:gd name="T10" fmla="*/ 532 w 579"/>
                    <a:gd name="T11" fmla="*/ 128 h 579"/>
                    <a:gd name="T12" fmla="*/ 531 w 579"/>
                    <a:gd name="T13" fmla="*/ 190 h 579"/>
                    <a:gd name="T14" fmla="*/ 575 w 579"/>
                    <a:gd name="T15" fmla="*/ 233 h 579"/>
                    <a:gd name="T16" fmla="*/ 551 w 579"/>
                    <a:gd name="T17" fmla="*/ 290 h 579"/>
                    <a:gd name="T18" fmla="*/ 575 w 579"/>
                    <a:gd name="T19" fmla="*/ 347 h 579"/>
                    <a:gd name="T20" fmla="*/ 531 w 579"/>
                    <a:gd name="T21" fmla="*/ 390 h 579"/>
                    <a:gd name="T22" fmla="*/ 532 w 579"/>
                    <a:gd name="T23" fmla="*/ 452 h 579"/>
                    <a:gd name="T24" fmla="*/ 475 w 579"/>
                    <a:gd name="T25" fmla="*/ 475 h 579"/>
                    <a:gd name="T26" fmla="*/ 451 w 579"/>
                    <a:gd name="T27" fmla="*/ 532 h 579"/>
                    <a:gd name="T28" fmla="*/ 390 w 579"/>
                    <a:gd name="T29" fmla="*/ 532 h 579"/>
                    <a:gd name="T30" fmla="*/ 346 w 579"/>
                    <a:gd name="T31" fmla="*/ 575 h 579"/>
                    <a:gd name="T32" fmla="*/ 289 w 579"/>
                    <a:gd name="T33" fmla="*/ 552 h 579"/>
                    <a:gd name="T34" fmla="*/ 233 w 579"/>
                    <a:gd name="T35" fmla="*/ 575 h 579"/>
                    <a:gd name="T36" fmla="*/ 189 w 579"/>
                    <a:gd name="T37" fmla="*/ 532 h 579"/>
                    <a:gd name="T38" fmla="*/ 128 w 579"/>
                    <a:gd name="T39" fmla="*/ 532 h 579"/>
                    <a:gd name="T40" fmla="*/ 104 w 579"/>
                    <a:gd name="T41" fmla="*/ 475 h 579"/>
                    <a:gd name="T42" fmla="*/ 47 w 579"/>
                    <a:gd name="T43" fmla="*/ 452 h 579"/>
                    <a:gd name="T44" fmla="*/ 47 w 579"/>
                    <a:gd name="T45" fmla="*/ 390 h 579"/>
                    <a:gd name="T46" fmla="*/ 4 w 579"/>
                    <a:gd name="T47" fmla="*/ 347 h 579"/>
                    <a:gd name="T48" fmla="*/ 27 w 579"/>
                    <a:gd name="T49" fmla="*/ 290 h 579"/>
                    <a:gd name="T50" fmla="*/ 4 w 579"/>
                    <a:gd name="T51" fmla="*/ 233 h 579"/>
                    <a:gd name="T52" fmla="*/ 47 w 579"/>
                    <a:gd name="T53" fmla="*/ 190 h 579"/>
                    <a:gd name="T54" fmla="*/ 47 w 579"/>
                    <a:gd name="T55" fmla="*/ 128 h 579"/>
                    <a:gd name="T56" fmla="*/ 104 w 579"/>
                    <a:gd name="T57" fmla="*/ 105 h 579"/>
                    <a:gd name="T58" fmla="*/ 128 w 579"/>
                    <a:gd name="T59" fmla="*/ 48 h 579"/>
                    <a:gd name="T60" fmla="*/ 189 w 579"/>
                    <a:gd name="T61" fmla="*/ 48 h 579"/>
                    <a:gd name="T62" fmla="*/ 233 w 579"/>
                    <a:gd name="T63" fmla="*/ 4 h 579"/>
                    <a:gd name="T64" fmla="*/ 289 w 579"/>
                    <a:gd name="T65" fmla="*/ 28 h 579"/>
                    <a:gd name="T66" fmla="*/ 367 w 579"/>
                    <a:gd name="T67" fmla="*/ 103 h 579"/>
                    <a:gd name="T68" fmla="*/ 87 w 579"/>
                    <a:gd name="T69" fmla="*/ 288 h 579"/>
                    <a:gd name="T70" fmla="*/ 367 w 579"/>
                    <a:gd name="T71" fmla="*/ 477 h 579"/>
                    <a:gd name="T72" fmla="*/ 431 w 579"/>
                    <a:gd name="T73" fmla="*/ 146 h 579"/>
                    <a:gd name="T74" fmla="*/ 367 w 579"/>
                    <a:gd name="T75" fmla="*/ 103 h 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79" h="579">
                      <a:moveTo>
                        <a:pt x="289" y="28"/>
                      </a:moveTo>
                      <a:cubicBezTo>
                        <a:pt x="308" y="29"/>
                        <a:pt x="327" y="0"/>
                        <a:pt x="346" y="4"/>
                      </a:cubicBezTo>
                      <a:cubicBezTo>
                        <a:pt x="365" y="8"/>
                        <a:pt x="371" y="42"/>
                        <a:pt x="390" y="48"/>
                      </a:cubicBezTo>
                      <a:cubicBezTo>
                        <a:pt x="407" y="56"/>
                        <a:pt x="435" y="37"/>
                        <a:pt x="451" y="48"/>
                      </a:cubicBezTo>
                      <a:cubicBezTo>
                        <a:pt x="467" y="58"/>
                        <a:pt x="460" y="92"/>
                        <a:pt x="475" y="105"/>
                      </a:cubicBezTo>
                      <a:cubicBezTo>
                        <a:pt x="487" y="119"/>
                        <a:pt x="521" y="112"/>
                        <a:pt x="532" y="128"/>
                      </a:cubicBezTo>
                      <a:cubicBezTo>
                        <a:pt x="542" y="144"/>
                        <a:pt x="523" y="172"/>
                        <a:pt x="531" y="190"/>
                      </a:cubicBezTo>
                      <a:cubicBezTo>
                        <a:pt x="537" y="208"/>
                        <a:pt x="571" y="214"/>
                        <a:pt x="575" y="233"/>
                      </a:cubicBezTo>
                      <a:cubicBezTo>
                        <a:pt x="579" y="252"/>
                        <a:pt x="550" y="271"/>
                        <a:pt x="551" y="290"/>
                      </a:cubicBezTo>
                      <a:cubicBezTo>
                        <a:pt x="550" y="309"/>
                        <a:pt x="579" y="328"/>
                        <a:pt x="575" y="347"/>
                      </a:cubicBezTo>
                      <a:cubicBezTo>
                        <a:pt x="571" y="366"/>
                        <a:pt x="538" y="372"/>
                        <a:pt x="531" y="390"/>
                      </a:cubicBezTo>
                      <a:cubicBezTo>
                        <a:pt x="523" y="407"/>
                        <a:pt x="542" y="436"/>
                        <a:pt x="532" y="452"/>
                      </a:cubicBezTo>
                      <a:cubicBezTo>
                        <a:pt x="521" y="468"/>
                        <a:pt x="487" y="461"/>
                        <a:pt x="475" y="475"/>
                      </a:cubicBezTo>
                      <a:cubicBezTo>
                        <a:pt x="460" y="488"/>
                        <a:pt x="467" y="521"/>
                        <a:pt x="451" y="532"/>
                      </a:cubicBezTo>
                      <a:cubicBezTo>
                        <a:pt x="435" y="543"/>
                        <a:pt x="407" y="523"/>
                        <a:pt x="390" y="532"/>
                      </a:cubicBezTo>
                      <a:cubicBezTo>
                        <a:pt x="372" y="538"/>
                        <a:pt x="365" y="572"/>
                        <a:pt x="346" y="575"/>
                      </a:cubicBezTo>
                      <a:cubicBezTo>
                        <a:pt x="327" y="579"/>
                        <a:pt x="309" y="550"/>
                        <a:pt x="289" y="552"/>
                      </a:cubicBezTo>
                      <a:cubicBezTo>
                        <a:pt x="270" y="550"/>
                        <a:pt x="252" y="579"/>
                        <a:pt x="233" y="575"/>
                      </a:cubicBezTo>
                      <a:cubicBezTo>
                        <a:pt x="214" y="572"/>
                        <a:pt x="207" y="538"/>
                        <a:pt x="189" y="532"/>
                      </a:cubicBezTo>
                      <a:cubicBezTo>
                        <a:pt x="172" y="523"/>
                        <a:pt x="144" y="543"/>
                        <a:pt x="128" y="532"/>
                      </a:cubicBezTo>
                      <a:cubicBezTo>
                        <a:pt x="112" y="521"/>
                        <a:pt x="119" y="488"/>
                        <a:pt x="104" y="475"/>
                      </a:cubicBezTo>
                      <a:cubicBezTo>
                        <a:pt x="92" y="461"/>
                        <a:pt x="58" y="468"/>
                        <a:pt x="47" y="452"/>
                      </a:cubicBezTo>
                      <a:cubicBezTo>
                        <a:pt x="36" y="436"/>
                        <a:pt x="56" y="407"/>
                        <a:pt x="47" y="390"/>
                      </a:cubicBezTo>
                      <a:cubicBezTo>
                        <a:pt x="41" y="372"/>
                        <a:pt x="8" y="366"/>
                        <a:pt x="4" y="347"/>
                      </a:cubicBezTo>
                      <a:cubicBezTo>
                        <a:pt x="0" y="328"/>
                        <a:pt x="29" y="309"/>
                        <a:pt x="27" y="290"/>
                      </a:cubicBezTo>
                      <a:cubicBezTo>
                        <a:pt x="29" y="271"/>
                        <a:pt x="0" y="252"/>
                        <a:pt x="4" y="233"/>
                      </a:cubicBezTo>
                      <a:cubicBezTo>
                        <a:pt x="8" y="214"/>
                        <a:pt x="41" y="208"/>
                        <a:pt x="47" y="190"/>
                      </a:cubicBezTo>
                      <a:cubicBezTo>
                        <a:pt x="56" y="172"/>
                        <a:pt x="36" y="144"/>
                        <a:pt x="47" y="128"/>
                      </a:cubicBezTo>
                      <a:cubicBezTo>
                        <a:pt x="58" y="112"/>
                        <a:pt x="92" y="119"/>
                        <a:pt x="104" y="105"/>
                      </a:cubicBezTo>
                      <a:cubicBezTo>
                        <a:pt x="119" y="92"/>
                        <a:pt x="112" y="58"/>
                        <a:pt x="128" y="48"/>
                      </a:cubicBezTo>
                      <a:cubicBezTo>
                        <a:pt x="144" y="37"/>
                        <a:pt x="172" y="56"/>
                        <a:pt x="189" y="48"/>
                      </a:cubicBezTo>
                      <a:cubicBezTo>
                        <a:pt x="207" y="42"/>
                        <a:pt x="214" y="8"/>
                        <a:pt x="233" y="4"/>
                      </a:cubicBezTo>
                      <a:cubicBezTo>
                        <a:pt x="252" y="0"/>
                        <a:pt x="270" y="29"/>
                        <a:pt x="289" y="28"/>
                      </a:cubicBezTo>
                      <a:close/>
                      <a:moveTo>
                        <a:pt x="367" y="103"/>
                      </a:moveTo>
                      <a:cubicBezTo>
                        <a:pt x="234" y="48"/>
                        <a:pt x="88" y="145"/>
                        <a:pt x="87" y="288"/>
                      </a:cubicBezTo>
                      <a:cubicBezTo>
                        <a:pt x="86" y="433"/>
                        <a:pt x="233" y="532"/>
                        <a:pt x="367" y="477"/>
                      </a:cubicBezTo>
                      <a:cubicBezTo>
                        <a:pt x="501" y="421"/>
                        <a:pt x="534" y="247"/>
                        <a:pt x="431" y="146"/>
                      </a:cubicBezTo>
                      <a:cubicBezTo>
                        <a:pt x="413" y="127"/>
                        <a:pt x="391" y="113"/>
                        <a:pt x="367" y="103"/>
                      </a:cubicBezTo>
                      <a:close/>
                    </a:path>
                  </a:pathLst>
                </a:custGeom>
                <a:gradFill>
                  <a:gsLst>
                    <a:gs pos="0">
                      <a:srgbClr val="0076CF"/>
                    </a:gs>
                    <a:gs pos="100000">
                      <a:srgbClr val="1CCCF8"/>
                    </a:gs>
                  </a:gsLst>
                  <a:lin ang="5400000" scaled="1"/>
                </a:gra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zh-CN" altLang="en-US">
                    <a:solidFill>
                      <a:srgbClr val="FFFFFF"/>
                    </a:solidFill>
                    <a:latin typeface="等线"/>
                    <a:ea typeface="宋体" panose="02010600030101010101" pitchFamily="2" charset="-122"/>
                  </a:endParaRPr>
                </a:p>
              </p:txBody>
            </p:sp>
            <p:sp>
              <p:nvSpPr>
                <p:cNvPr id="28" name="椭圆 27"/>
                <p:cNvSpPr/>
                <p:nvPr/>
              </p:nvSpPr>
              <p:spPr>
                <a:xfrm>
                  <a:off x="2045709" y="2453235"/>
                  <a:ext cx="503237" cy="504779"/>
                </a:xfrm>
                <a:prstGeom prst="ellipse">
                  <a:avLst/>
                </a:prstGeom>
                <a:gradFill>
                  <a:gsLst>
                    <a:gs pos="0">
                      <a:srgbClr val="0076CF"/>
                    </a:gs>
                    <a:gs pos="100000">
                      <a:srgbClr val="1CCCF8"/>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zh-CN" altLang="en-US">
                    <a:solidFill>
                      <a:prstClr val="black"/>
                    </a:solidFill>
                    <a:latin typeface="等线"/>
                    <a:ea typeface="宋体" panose="02010600030101010101" pitchFamily="2" charset="-122"/>
                  </a:endParaRPr>
                </a:p>
              </p:txBody>
            </p:sp>
          </p:grpSp>
        </p:grpSp>
        <p:sp>
          <p:nvSpPr>
            <p:cNvPr id="31" name="任意多边形 30"/>
            <p:cNvSpPr/>
            <p:nvPr/>
          </p:nvSpPr>
          <p:spPr>
            <a:xfrm>
              <a:off x="2269546" y="2813581"/>
              <a:ext cx="55563" cy="161910"/>
            </a:xfrm>
            <a:custGeom>
              <a:avLst/>
              <a:gdLst/>
              <a:ahLst/>
              <a:cxnLst/>
              <a:rect l="l" t="t" r="r" b="b"/>
              <a:pathLst>
                <a:path w="56257" h="160734">
                  <a:moveTo>
                    <a:pt x="44648" y="0"/>
                  </a:moveTo>
                  <a:lnTo>
                    <a:pt x="56257" y="0"/>
                  </a:lnTo>
                  <a:lnTo>
                    <a:pt x="56257" y="160734"/>
                  </a:lnTo>
                  <a:lnTo>
                    <a:pt x="41077" y="160734"/>
                  </a:lnTo>
                  <a:lnTo>
                    <a:pt x="41077" y="41076"/>
                  </a:lnTo>
                  <a:lnTo>
                    <a:pt x="0" y="41076"/>
                  </a:lnTo>
                  <a:lnTo>
                    <a:pt x="0" y="31254"/>
                  </a:lnTo>
                  <a:cubicBezTo>
                    <a:pt x="26789" y="31849"/>
                    <a:pt x="41672" y="21431"/>
                    <a:pt x="4464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zh-CN" altLang="en-US">
                <a:solidFill>
                  <a:prstClr val="black"/>
                </a:solidFill>
                <a:latin typeface="等线"/>
                <a:ea typeface="宋体" panose="02010600030101010101" pitchFamily="2" charset="-122"/>
              </a:endParaRPr>
            </a:p>
          </p:txBody>
        </p:sp>
      </p:grpSp>
      <p:grpSp>
        <p:nvGrpSpPr>
          <p:cNvPr id="3" name="组合 2"/>
          <p:cNvGrpSpPr>
            <a:grpSpLocks/>
          </p:cNvGrpSpPr>
          <p:nvPr/>
        </p:nvGrpSpPr>
        <p:grpSpPr bwMode="auto">
          <a:xfrm>
            <a:off x="3087291" y="1835944"/>
            <a:ext cx="1071563" cy="1519238"/>
            <a:chOff x="4115666" y="2448489"/>
            <a:chExt cx="1428750" cy="2025465"/>
          </a:xfrm>
        </p:grpSpPr>
        <p:grpSp>
          <p:nvGrpSpPr>
            <p:cNvPr id="14349" name="组合 13"/>
            <p:cNvGrpSpPr>
              <a:grpSpLocks/>
            </p:cNvGrpSpPr>
            <p:nvPr/>
          </p:nvGrpSpPr>
          <p:grpSpPr bwMode="auto">
            <a:xfrm>
              <a:off x="4115666" y="3138106"/>
              <a:ext cx="1428750" cy="1335848"/>
              <a:chOff x="2305051" y="2960306"/>
              <a:chExt cx="1428750" cy="1335848"/>
            </a:xfrm>
          </p:grpSpPr>
          <p:sp>
            <p:nvSpPr>
              <p:cNvPr id="15" name="Freeform 5"/>
              <p:cNvSpPr/>
              <p:nvPr/>
            </p:nvSpPr>
            <p:spPr bwMode="auto">
              <a:xfrm rot="2569800">
                <a:off x="2305051" y="2959601"/>
                <a:ext cx="1428750" cy="1336553"/>
              </a:xfrm>
              <a:custGeom>
                <a:avLst/>
                <a:gdLst>
                  <a:gd name="T0" fmla="*/ 124 w 235"/>
                  <a:gd name="T1" fmla="*/ 30 h 219"/>
                  <a:gd name="T2" fmla="*/ 196 w 235"/>
                  <a:gd name="T3" fmla="*/ 1 h 219"/>
                  <a:gd name="T4" fmla="*/ 225 w 235"/>
                  <a:gd name="T5" fmla="*/ 49 h 219"/>
                  <a:gd name="T6" fmla="*/ 187 w 235"/>
                  <a:gd name="T7" fmla="*/ 120 h 219"/>
                  <a:gd name="T8" fmla="*/ 58 w 235"/>
                  <a:gd name="T9" fmla="*/ 210 h 219"/>
                  <a:gd name="T10" fmla="*/ 11 w 235"/>
                  <a:gd name="T11" fmla="*/ 161 h 219"/>
                  <a:gd name="T12" fmla="*/ 30 w 235"/>
                  <a:gd name="T13" fmla="*/ 117 h 219"/>
                  <a:gd name="T14" fmla="*/ 33 w 235"/>
                  <a:gd name="T15" fmla="*/ 121 h 219"/>
                  <a:gd name="T16" fmla="*/ 38 w 235"/>
                  <a:gd name="T17" fmla="*/ 159 h 219"/>
                  <a:gd name="T18" fmla="*/ 79 w 235"/>
                  <a:gd name="T19" fmla="*/ 156 h 219"/>
                  <a:gd name="T20" fmla="*/ 167 w 235"/>
                  <a:gd name="T21" fmla="*/ 70 h 219"/>
                  <a:gd name="T22" fmla="*/ 169 w 235"/>
                  <a:gd name="T23" fmla="*/ 31 h 219"/>
                  <a:gd name="T24" fmla="*/ 131 w 235"/>
                  <a:gd name="T25" fmla="*/ 29 h 219"/>
                  <a:gd name="T26" fmla="*/ 124 w 235"/>
                  <a:gd name="T27" fmla="*/ 3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5" h="219">
                    <a:moveTo>
                      <a:pt x="124" y="30"/>
                    </a:moveTo>
                    <a:cubicBezTo>
                      <a:pt x="146" y="13"/>
                      <a:pt x="169" y="0"/>
                      <a:pt x="196" y="1"/>
                    </a:cubicBezTo>
                    <a:cubicBezTo>
                      <a:pt x="220" y="2"/>
                      <a:pt x="235" y="23"/>
                      <a:pt x="225" y="49"/>
                    </a:cubicBezTo>
                    <a:cubicBezTo>
                      <a:pt x="216" y="74"/>
                      <a:pt x="203" y="99"/>
                      <a:pt x="187" y="120"/>
                    </a:cubicBezTo>
                    <a:cubicBezTo>
                      <a:pt x="153" y="163"/>
                      <a:pt x="113" y="197"/>
                      <a:pt x="58" y="210"/>
                    </a:cubicBezTo>
                    <a:cubicBezTo>
                      <a:pt x="21" y="219"/>
                      <a:pt x="0" y="198"/>
                      <a:pt x="11" y="161"/>
                    </a:cubicBezTo>
                    <a:cubicBezTo>
                      <a:pt x="15" y="147"/>
                      <a:pt x="23" y="133"/>
                      <a:pt x="30" y="117"/>
                    </a:cubicBezTo>
                    <a:cubicBezTo>
                      <a:pt x="33" y="120"/>
                      <a:pt x="33" y="121"/>
                      <a:pt x="33" y="121"/>
                    </a:cubicBezTo>
                    <a:cubicBezTo>
                      <a:pt x="31" y="135"/>
                      <a:pt x="21" y="152"/>
                      <a:pt x="38" y="159"/>
                    </a:cubicBezTo>
                    <a:cubicBezTo>
                      <a:pt x="49" y="164"/>
                      <a:pt x="67" y="161"/>
                      <a:pt x="79" y="156"/>
                    </a:cubicBezTo>
                    <a:cubicBezTo>
                      <a:pt x="118" y="138"/>
                      <a:pt x="149" y="109"/>
                      <a:pt x="167" y="70"/>
                    </a:cubicBezTo>
                    <a:cubicBezTo>
                      <a:pt x="173" y="59"/>
                      <a:pt x="175" y="41"/>
                      <a:pt x="169" y="31"/>
                    </a:cubicBezTo>
                    <a:cubicBezTo>
                      <a:pt x="161" y="17"/>
                      <a:pt x="145" y="24"/>
                      <a:pt x="131" y="29"/>
                    </a:cubicBezTo>
                    <a:cubicBezTo>
                      <a:pt x="129" y="30"/>
                      <a:pt x="127" y="30"/>
                      <a:pt x="124" y="30"/>
                    </a:cubicBezTo>
                    <a:close/>
                  </a:path>
                </a:pathLst>
              </a:custGeom>
              <a:gradFill>
                <a:gsLst>
                  <a:gs pos="0">
                    <a:srgbClr val="DC4A0C"/>
                  </a:gs>
                  <a:gs pos="100000">
                    <a:srgbClr val="FA891B"/>
                  </a:gs>
                </a:gsLst>
                <a:lin ang="5400000" scaled="1"/>
              </a:gradFill>
              <a:ln w="254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zh-CN" altLang="en-US">
                  <a:solidFill>
                    <a:srgbClr val="FFFFFF"/>
                  </a:solidFill>
                  <a:latin typeface="等线"/>
                  <a:ea typeface="宋体" panose="02010600030101010101" pitchFamily="2" charset="-122"/>
                </a:endParaRPr>
              </a:p>
            </p:txBody>
          </p:sp>
          <p:sp>
            <p:nvSpPr>
              <p:cNvPr id="16" name="Freeform 6"/>
              <p:cNvSpPr/>
              <p:nvPr/>
            </p:nvSpPr>
            <p:spPr bwMode="auto">
              <a:xfrm rot="2569800">
                <a:off x="2689226" y="3132623"/>
                <a:ext cx="663575" cy="614306"/>
              </a:xfrm>
              <a:custGeom>
                <a:avLst/>
                <a:gdLst>
                  <a:gd name="T0" fmla="*/ 19 w 109"/>
                  <a:gd name="T1" fmla="*/ 101 h 101"/>
                  <a:gd name="T2" fmla="*/ 2 w 109"/>
                  <a:gd name="T3" fmla="*/ 80 h 101"/>
                  <a:gd name="T4" fmla="*/ 85 w 109"/>
                  <a:gd name="T5" fmla="*/ 1 h 101"/>
                  <a:gd name="T6" fmla="*/ 108 w 109"/>
                  <a:gd name="T7" fmla="*/ 20 h 101"/>
                  <a:gd name="T8" fmla="*/ 19 w 109"/>
                  <a:gd name="T9" fmla="*/ 101 h 101"/>
                </a:gdLst>
                <a:ahLst/>
                <a:cxnLst>
                  <a:cxn ang="0">
                    <a:pos x="T0" y="T1"/>
                  </a:cxn>
                  <a:cxn ang="0">
                    <a:pos x="T2" y="T3"/>
                  </a:cxn>
                  <a:cxn ang="0">
                    <a:pos x="T4" y="T5"/>
                  </a:cxn>
                  <a:cxn ang="0">
                    <a:pos x="T6" y="T7"/>
                  </a:cxn>
                  <a:cxn ang="0">
                    <a:pos x="T8" y="T9"/>
                  </a:cxn>
                </a:cxnLst>
                <a:rect l="0" t="0" r="r" b="b"/>
                <a:pathLst>
                  <a:path w="109" h="101">
                    <a:moveTo>
                      <a:pt x="19" y="101"/>
                    </a:moveTo>
                    <a:cubicBezTo>
                      <a:pt x="8" y="100"/>
                      <a:pt x="0" y="94"/>
                      <a:pt x="2" y="80"/>
                    </a:cubicBezTo>
                    <a:cubicBezTo>
                      <a:pt x="6" y="50"/>
                      <a:pt x="55" y="3"/>
                      <a:pt x="85" y="1"/>
                    </a:cubicBezTo>
                    <a:cubicBezTo>
                      <a:pt x="99" y="0"/>
                      <a:pt x="109" y="3"/>
                      <a:pt x="108" y="20"/>
                    </a:cubicBezTo>
                    <a:cubicBezTo>
                      <a:pt x="106" y="50"/>
                      <a:pt x="52" y="101"/>
                      <a:pt x="19" y="101"/>
                    </a:cubicBezTo>
                    <a:close/>
                  </a:path>
                </a:pathLst>
              </a:custGeom>
              <a:gradFill>
                <a:gsLst>
                  <a:gs pos="0">
                    <a:srgbClr val="DC4A0C"/>
                  </a:gs>
                  <a:gs pos="100000">
                    <a:srgbClr val="FA891B"/>
                  </a:gs>
                </a:gsLst>
                <a:lin ang="5400000" scaled="1"/>
              </a:gradFill>
              <a:ln w="254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zh-CN" altLang="en-US">
                  <a:solidFill>
                    <a:srgbClr val="FFFFFF"/>
                  </a:solidFill>
                  <a:latin typeface="等线"/>
                  <a:ea typeface="宋体" panose="02010600030101010101" pitchFamily="2" charset="-122"/>
                </a:endParaRPr>
              </a:p>
            </p:txBody>
          </p:sp>
        </p:grpSp>
        <p:grpSp>
          <p:nvGrpSpPr>
            <p:cNvPr id="14352" name="组合 34"/>
            <p:cNvGrpSpPr>
              <a:grpSpLocks/>
            </p:cNvGrpSpPr>
            <p:nvPr/>
          </p:nvGrpSpPr>
          <p:grpSpPr bwMode="auto">
            <a:xfrm>
              <a:off x="4396301" y="2448489"/>
              <a:ext cx="867479" cy="1169322"/>
              <a:chOff x="1864381" y="2270689"/>
              <a:chExt cx="867479" cy="1169322"/>
            </a:xfrm>
          </p:grpSpPr>
          <p:sp>
            <p:nvSpPr>
              <p:cNvPr id="36" name="Freeform 29"/>
              <p:cNvSpPr>
                <a:spLocks noEditPoints="1"/>
              </p:cNvSpPr>
              <p:nvPr/>
            </p:nvSpPr>
            <p:spPr bwMode="auto">
              <a:xfrm>
                <a:off x="2050471" y="2456410"/>
                <a:ext cx="495300" cy="498429"/>
              </a:xfrm>
              <a:custGeom>
                <a:avLst/>
                <a:gdLst>
                  <a:gd name="T0" fmla="*/ 165 w 331"/>
                  <a:gd name="T1" fmla="*/ 0 h 332"/>
                  <a:gd name="T2" fmla="*/ 331 w 331"/>
                  <a:gd name="T3" fmla="*/ 166 h 332"/>
                  <a:gd name="T4" fmla="*/ 165 w 331"/>
                  <a:gd name="T5" fmla="*/ 332 h 332"/>
                  <a:gd name="T6" fmla="*/ 0 w 331"/>
                  <a:gd name="T7" fmla="*/ 166 h 332"/>
                  <a:gd name="T8" fmla="*/ 165 w 331"/>
                  <a:gd name="T9" fmla="*/ 0 h 332"/>
                  <a:gd name="T10" fmla="*/ 176 w 331"/>
                  <a:gd name="T11" fmla="*/ 50 h 332"/>
                  <a:gd name="T12" fmla="*/ 205 w 331"/>
                  <a:gd name="T13" fmla="*/ 111 h 332"/>
                  <a:gd name="T14" fmla="*/ 272 w 331"/>
                  <a:gd name="T15" fmla="*/ 119 h 332"/>
                  <a:gd name="T16" fmla="*/ 282 w 331"/>
                  <a:gd name="T17" fmla="*/ 127 h 332"/>
                  <a:gd name="T18" fmla="*/ 279 w 331"/>
                  <a:gd name="T19" fmla="*/ 140 h 332"/>
                  <a:gd name="T20" fmla="*/ 229 w 331"/>
                  <a:gd name="T21" fmla="*/ 186 h 332"/>
                  <a:gd name="T22" fmla="*/ 242 w 331"/>
                  <a:gd name="T23" fmla="*/ 252 h 332"/>
                  <a:gd name="T24" fmla="*/ 237 w 331"/>
                  <a:gd name="T25" fmla="*/ 265 h 332"/>
                  <a:gd name="T26" fmla="*/ 224 w 331"/>
                  <a:gd name="T27" fmla="*/ 265 h 332"/>
                  <a:gd name="T28" fmla="*/ 165 w 331"/>
                  <a:gd name="T29" fmla="*/ 232 h 332"/>
                  <a:gd name="T30" fmla="*/ 106 w 331"/>
                  <a:gd name="T31" fmla="*/ 265 h 332"/>
                  <a:gd name="T32" fmla="*/ 93 w 331"/>
                  <a:gd name="T33" fmla="*/ 265 h 332"/>
                  <a:gd name="T34" fmla="*/ 89 w 331"/>
                  <a:gd name="T35" fmla="*/ 252 h 332"/>
                  <a:gd name="T36" fmla="*/ 102 w 331"/>
                  <a:gd name="T37" fmla="*/ 186 h 332"/>
                  <a:gd name="T38" fmla="*/ 52 w 331"/>
                  <a:gd name="T39" fmla="*/ 140 h 332"/>
                  <a:gd name="T40" fmla="*/ 49 w 331"/>
                  <a:gd name="T41" fmla="*/ 127 h 332"/>
                  <a:gd name="T42" fmla="*/ 59 w 331"/>
                  <a:gd name="T43" fmla="*/ 119 h 332"/>
                  <a:gd name="T44" fmla="*/ 126 w 331"/>
                  <a:gd name="T45" fmla="*/ 111 h 332"/>
                  <a:gd name="T46" fmla="*/ 154 w 331"/>
                  <a:gd name="T47" fmla="*/ 50 h 332"/>
                  <a:gd name="T48" fmla="*/ 165 w 331"/>
                  <a:gd name="T49" fmla="*/ 43 h 332"/>
                  <a:gd name="T50" fmla="*/ 176 w 331"/>
                  <a:gd name="T51" fmla="*/ 50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1" h="332">
                    <a:moveTo>
                      <a:pt x="165" y="0"/>
                    </a:moveTo>
                    <a:cubicBezTo>
                      <a:pt x="257" y="0"/>
                      <a:pt x="331" y="74"/>
                      <a:pt x="331" y="166"/>
                    </a:cubicBezTo>
                    <a:cubicBezTo>
                      <a:pt x="331" y="257"/>
                      <a:pt x="257" y="332"/>
                      <a:pt x="165" y="332"/>
                    </a:cubicBezTo>
                    <a:cubicBezTo>
                      <a:pt x="74" y="332"/>
                      <a:pt x="0" y="257"/>
                      <a:pt x="0" y="166"/>
                    </a:cubicBezTo>
                    <a:cubicBezTo>
                      <a:pt x="0" y="74"/>
                      <a:pt x="74" y="0"/>
                      <a:pt x="165" y="0"/>
                    </a:cubicBezTo>
                    <a:close/>
                    <a:moveTo>
                      <a:pt x="176" y="50"/>
                    </a:moveTo>
                    <a:cubicBezTo>
                      <a:pt x="205" y="111"/>
                      <a:pt x="205" y="111"/>
                      <a:pt x="205" y="111"/>
                    </a:cubicBezTo>
                    <a:cubicBezTo>
                      <a:pt x="272" y="119"/>
                      <a:pt x="272" y="119"/>
                      <a:pt x="272" y="119"/>
                    </a:cubicBezTo>
                    <a:cubicBezTo>
                      <a:pt x="277" y="120"/>
                      <a:pt x="281" y="123"/>
                      <a:pt x="282" y="127"/>
                    </a:cubicBezTo>
                    <a:cubicBezTo>
                      <a:pt x="284" y="132"/>
                      <a:pt x="282" y="137"/>
                      <a:pt x="279" y="140"/>
                    </a:cubicBezTo>
                    <a:cubicBezTo>
                      <a:pt x="229" y="186"/>
                      <a:pt x="229" y="186"/>
                      <a:pt x="229" y="186"/>
                    </a:cubicBezTo>
                    <a:cubicBezTo>
                      <a:pt x="242" y="252"/>
                      <a:pt x="242" y="252"/>
                      <a:pt x="242" y="252"/>
                    </a:cubicBezTo>
                    <a:cubicBezTo>
                      <a:pt x="243" y="257"/>
                      <a:pt x="241" y="262"/>
                      <a:pt x="237" y="265"/>
                    </a:cubicBezTo>
                    <a:cubicBezTo>
                      <a:pt x="234" y="267"/>
                      <a:pt x="229" y="268"/>
                      <a:pt x="224" y="265"/>
                    </a:cubicBezTo>
                    <a:cubicBezTo>
                      <a:pt x="165" y="232"/>
                      <a:pt x="165" y="232"/>
                      <a:pt x="165" y="232"/>
                    </a:cubicBezTo>
                    <a:cubicBezTo>
                      <a:pt x="106" y="265"/>
                      <a:pt x="106" y="265"/>
                      <a:pt x="106" y="265"/>
                    </a:cubicBezTo>
                    <a:cubicBezTo>
                      <a:pt x="102" y="268"/>
                      <a:pt x="97" y="267"/>
                      <a:pt x="93" y="265"/>
                    </a:cubicBezTo>
                    <a:cubicBezTo>
                      <a:pt x="89" y="262"/>
                      <a:pt x="88" y="257"/>
                      <a:pt x="89" y="252"/>
                    </a:cubicBezTo>
                    <a:cubicBezTo>
                      <a:pt x="102" y="186"/>
                      <a:pt x="102" y="186"/>
                      <a:pt x="102" y="186"/>
                    </a:cubicBezTo>
                    <a:cubicBezTo>
                      <a:pt x="52" y="140"/>
                      <a:pt x="52" y="140"/>
                      <a:pt x="52" y="140"/>
                    </a:cubicBezTo>
                    <a:cubicBezTo>
                      <a:pt x="48" y="137"/>
                      <a:pt x="47" y="132"/>
                      <a:pt x="49" y="127"/>
                    </a:cubicBezTo>
                    <a:cubicBezTo>
                      <a:pt x="50" y="123"/>
                      <a:pt x="54" y="120"/>
                      <a:pt x="59" y="119"/>
                    </a:cubicBezTo>
                    <a:cubicBezTo>
                      <a:pt x="126" y="111"/>
                      <a:pt x="126" y="111"/>
                      <a:pt x="126" y="111"/>
                    </a:cubicBezTo>
                    <a:cubicBezTo>
                      <a:pt x="154" y="50"/>
                      <a:pt x="154" y="50"/>
                      <a:pt x="154" y="50"/>
                    </a:cubicBezTo>
                    <a:cubicBezTo>
                      <a:pt x="156" y="45"/>
                      <a:pt x="161" y="43"/>
                      <a:pt x="165" y="43"/>
                    </a:cubicBezTo>
                    <a:cubicBezTo>
                      <a:pt x="170" y="43"/>
                      <a:pt x="174" y="45"/>
                      <a:pt x="176" y="50"/>
                    </a:cubicBezTo>
                    <a:close/>
                  </a:path>
                </a:pathLst>
              </a:custGeom>
              <a:gradFill>
                <a:gsLst>
                  <a:gs pos="0">
                    <a:srgbClr val="DC4A0C"/>
                  </a:gs>
                  <a:gs pos="100000">
                    <a:srgbClr val="FA891B"/>
                  </a:gs>
                </a:gsLst>
                <a:lin ang="5400000" scaled="1"/>
              </a:gradFill>
              <a:ln w="254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zh-CN" altLang="en-US">
                  <a:solidFill>
                    <a:prstClr val="black"/>
                  </a:solidFill>
                  <a:latin typeface="等线"/>
                  <a:ea typeface="宋体" panose="02010600030101010101" pitchFamily="2" charset="-122"/>
                </a:endParaRPr>
              </a:p>
            </p:txBody>
          </p:sp>
          <p:grpSp>
            <p:nvGrpSpPr>
              <p:cNvPr id="14354" name="组合 36"/>
              <p:cNvGrpSpPr>
                <a:grpSpLocks/>
              </p:cNvGrpSpPr>
              <p:nvPr/>
            </p:nvGrpSpPr>
            <p:grpSpPr bwMode="auto">
              <a:xfrm>
                <a:off x="1864381" y="2270689"/>
                <a:ext cx="867479" cy="1169322"/>
                <a:chOff x="1864381" y="2270689"/>
                <a:chExt cx="867479" cy="1169322"/>
              </a:xfrm>
            </p:grpSpPr>
            <p:sp>
              <p:nvSpPr>
                <p:cNvPr id="38" name="Freeform 27"/>
                <p:cNvSpPr>
                  <a:spLocks noEditPoints="1"/>
                </p:cNvSpPr>
                <p:nvPr/>
              </p:nvSpPr>
              <p:spPr bwMode="auto">
                <a:xfrm>
                  <a:off x="2031421" y="3119924"/>
                  <a:ext cx="530225" cy="320646"/>
                </a:xfrm>
                <a:custGeom>
                  <a:avLst/>
                  <a:gdLst>
                    <a:gd name="T0" fmla="*/ 317 w 354"/>
                    <a:gd name="T1" fmla="*/ 5 h 214"/>
                    <a:gd name="T2" fmla="*/ 354 w 354"/>
                    <a:gd name="T3" fmla="*/ 186 h 214"/>
                    <a:gd name="T4" fmla="*/ 294 w 354"/>
                    <a:gd name="T5" fmla="*/ 171 h 214"/>
                    <a:gd name="T6" fmla="*/ 250 w 354"/>
                    <a:gd name="T7" fmla="*/ 214 h 214"/>
                    <a:gd name="T8" fmla="*/ 215 w 354"/>
                    <a:gd name="T9" fmla="*/ 44 h 214"/>
                    <a:gd name="T10" fmla="*/ 230 w 354"/>
                    <a:gd name="T11" fmla="*/ 46 h 214"/>
                    <a:gd name="T12" fmla="*/ 241 w 354"/>
                    <a:gd name="T13" fmla="*/ 45 h 214"/>
                    <a:gd name="T14" fmla="*/ 287 w 354"/>
                    <a:gd name="T15" fmla="*/ 7 h 214"/>
                    <a:gd name="T16" fmla="*/ 292 w 354"/>
                    <a:gd name="T17" fmla="*/ 0 h 214"/>
                    <a:gd name="T18" fmla="*/ 300 w 354"/>
                    <a:gd name="T19" fmla="*/ 2 h 214"/>
                    <a:gd name="T20" fmla="*/ 317 w 354"/>
                    <a:gd name="T21" fmla="*/ 5 h 214"/>
                    <a:gd name="T22" fmla="*/ 140 w 354"/>
                    <a:gd name="T23" fmla="*/ 44 h 214"/>
                    <a:gd name="T24" fmla="*/ 105 w 354"/>
                    <a:gd name="T25" fmla="*/ 214 h 214"/>
                    <a:gd name="T26" fmla="*/ 60 w 354"/>
                    <a:gd name="T27" fmla="*/ 171 h 214"/>
                    <a:gd name="T28" fmla="*/ 0 w 354"/>
                    <a:gd name="T29" fmla="*/ 186 h 214"/>
                    <a:gd name="T30" fmla="*/ 38 w 354"/>
                    <a:gd name="T31" fmla="*/ 5 h 214"/>
                    <a:gd name="T32" fmla="*/ 55 w 354"/>
                    <a:gd name="T33" fmla="*/ 2 h 214"/>
                    <a:gd name="T34" fmla="*/ 63 w 354"/>
                    <a:gd name="T35" fmla="*/ 0 h 214"/>
                    <a:gd name="T36" fmla="*/ 67 w 354"/>
                    <a:gd name="T37" fmla="*/ 7 h 214"/>
                    <a:gd name="T38" fmla="*/ 103 w 354"/>
                    <a:gd name="T39" fmla="*/ 42 h 214"/>
                    <a:gd name="T40" fmla="*/ 114 w 354"/>
                    <a:gd name="T41" fmla="*/ 45 h 214"/>
                    <a:gd name="T42" fmla="*/ 140 w 354"/>
                    <a:gd name="T43" fmla="*/ 44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4" h="214">
                      <a:moveTo>
                        <a:pt x="317" y="5"/>
                      </a:moveTo>
                      <a:cubicBezTo>
                        <a:pt x="354" y="186"/>
                        <a:pt x="354" y="186"/>
                        <a:pt x="354" y="186"/>
                      </a:cubicBezTo>
                      <a:cubicBezTo>
                        <a:pt x="294" y="171"/>
                        <a:pt x="294" y="171"/>
                        <a:pt x="294" y="171"/>
                      </a:cubicBezTo>
                      <a:cubicBezTo>
                        <a:pt x="250" y="214"/>
                        <a:pt x="250" y="214"/>
                        <a:pt x="250" y="214"/>
                      </a:cubicBezTo>
                      <a:cubicBezTo>
                        <a:pt x="215" y="44"/>
                        <a:pt x="215" y="44"/>
                        <a:pt x="215" y="44"/>
                      </a:cubicBezTo>
                      <a:cubicBezTo>
                        <a:pt x="220" y="45"/>
                        <a:pt x="225" y="46"/>
                        <a:pt x="230" y="46"/>
                      </a:cubicBezTo>
                      <a:cubicBezTo>
                        <a:pt x="234" y="46"/>
                        <a:pt x="238" y="46"/>
                        <a:pt x="241" y="45"/>
                      </a:cubicBezTo>
                      <a:cubicBezTo>
                        <a:pt x="264" y="40"/>
                        <a:pt x="276" y="25"/>
                        <a:pt x="287" y="7"/>
                      </a:cubicBezTo>
                      <a:cubicBezTo>
                        <a:pt x="289" y="5"/>
                        <a:pt x="290" y="2"/>
                        <a:pt x="292" y="0"/>
                      </a:cubicBezTo>
                      <a:cubicBezTo>
                        <a:pt x="295" y="0"/>
                        <a:pt x="298" y="1"/>
                        <a:pt x="300" y="2"/>
                      </a:cubicBezTo>
                      <a:cubicBezTo>
                        <a:pt x="306" y="3"/>
                        <a:pt x="311" y="4"/>
                        <a:pt x="317" y="5"/>
                      </a:cubicBezTo>
                      <a:close/>
                      <a:moveTo>
                        <a:pt x="140" y="44"/>
                      </a:moveTo>
                      <a:cubicBezTo>
                        <a:pt x="105" y="214"/>
                        <a:pt x="105" y="214"/>
                        <a:pt x="105" y="214"/>
                      </a:cubicBezTo>
                      <a:cubicBezTo>
                        <a:pt x="60" y="171"/>
                        <a:pt x="60" y="171"/>
                        <a:pt x="60" y="171"/>
                      </a:cubicBezTo>
                      <a:cubicBezTo>
                        <a:pt x="0" y="186"/>
                        <a:pt x="0" y="186"/>
                        <a:pt x="0" y="186"/>
                      </a:cubicBezTo>
                      <a:cubicBezTo>
                        <a:pt x="38" y="5"/>
                        <a:pt x="38" y="5"/>
                        <a:pt x="38" y="5"/>
                      </a:cubicBezTo>
                      <a:cubicBezTo>
                        <a:pt x="43" y="4"/>
                        <a:pt x="49" y="3"/>
                        <a:pt x="55" y="2"/>
                      </a:cubicBezTo>
                      <a:cubicBezTo>
                        <a:pt x="57" y="1"/>
                        <a:pt x="60" y="1"/>
                        <a:pt x="63" y="0"/>
                      </a:cubicBezTo>
                      <a:cubicBezTo>
                        <a:pt x="65" y="2"/>
                        <a:pt x="66" y="5"/>
                        <a:pt x="67" y="7"/>
                      </a:cubicBezTo>
                      <a:cubicBezTo>
                        <a:pt x="77" y="21"/>
                        <a:pt x="86" y="35"/>
                        <a:pt x="103" y="42"/>
                      </a:cubicBezTo>
                      <a:cubicBezTo>
                        <a:pt x="106" y="43"/>
                        <a:pt x="110" y="44"/>
                        <a:pt x="114" y="45"/>
                      </a:cubicBezTo>
                      <a:cubicBezTo>
                        <a:pt x="123" y="47"/>
                        <a:pt x="131" y="46"/>
                        <a:pt x="140" y="44"/>
                      </a:cubicBezTo>
                      <a:close/>
                    </a:path>
                  </a:pathLst>
                </a:custGeom>
                <a:gradFill>
                  <a:gsLst>
                    <a:gs pos="0">
                      <a:srgbClr val="DC4A0C"/>
                    </a:gs>
                    <a:gs pos="100000">
                      <a:srgbClr val="FA891B"/>
                    </a:gs>
                  </a:gsLst>
                  <a:lin ang="5400000" scaled="1"/>
                </a:gradFill>
                <a:ln w="254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zh-CN" altLang="en-US">
                    <a:solidFill>
                      <a:prstClr val="black"/>
                    </a:solidFill>
                    <a:latin typeface="等线"/>
                    <a:ea typeface="宋体" panose="02010600030101010101" pitchFamily="2" charset="-122"/>
                  </a:endParaRPr>
                </a:p>
              </p:txBody>
            </p:sp>
            <p:sp>
              <p:nvSpPr>
                <p:cNvPr id="39" name="Freeform 28"/>
                <p:cNvSpPr>
                  <a:spLocks noEditPoints="1"/>
                </p:cNvSpPr>
                <p:nvPr/>
              </p:nvSpPr>
              <p:spPr bwMode="auto">
                <a:xfrm>
                  <a:off x="1864733" y="2270689"/>
                  <a:ext cx="866775" cy="868284"/>
                </a:xfrm>
                <a:custGeom>
                  <a:avLst/>
                  <a:gdLst>
                    <a:gd name="T0" fmla="*/ 289 w 579"/>
                    <a:gd name="T1" fmla="*/ 28 h 579"/>
                    <a:gd name="T2" fmla="*/ 346 w 579"/>
                    <a:gd name="T3" fmla="*/ 4 h 579"/>
                    <a:gd name="T4" fmla="*/ 390 w 579"/>
                    <a:gd name="T5" fmla="*/ 48 h 579"/>
                    <a:gd name="T6" fmla="*/ 451 w 579"/>
                    <a:gd name="T7" fmla="*/ 48 h 579"/>
                    <a:gd name="T8" fmla="*/ 475 w 579"/>
                    <a:gd name="T9" fmla="*/ 105 h 579"/>
                    <a:gd name="T10" fmla="*/ 532 w 579"/>
                    <a:gd name="T11" fmla="*/ 128 h 579"/>
                    <a:gd name="T12" fmla="*/ 531 w 579"/>
                    <a:gd name="T13" fmla="*/ 190 h 579"/>
                    <a:gd name="T14" fmla="*/ 575 w 579"/>
                    <a:gd name="T15" fmla="*/ 233 h 579"/>
                    <a:gd name="T16" fmla="*/ 551 w 579"/>
                    <a:gd name="T17" fmla="*/ 290 h 579"/>
                    <a:gd name="T18" fmla="*/ 575 w 579"/>
                    <a:gd name="T19" fmla="*/ 347 h 579"/>
                    <a:gd name="T20" fmla="*/ 531 w 579"/>
                    <a:gd name="T21" fmla="*/ 390 h 579"/>
                    <a:gd name="T22" fmla="*/ 532 w 579"/>
                    <a:gd name="T23" fmla="*/ 452 h 579"/>
                    <a:gd name="T24" fmla="*/ 475 w 579"/>
                    <a:gd name="T25" fmla="*/ 475 h 579"/>
                    <a:gd name="T26" fmla="*/ 451 w 579"/>
                    <a:gd name="T27" fmla="*/ 532 h 579"/>
                    <a:gd name="T28" fmla="*/ 390 w 579"/>
                    <a:gd name="T29" fmla="*/ 532 h 579"/>
                    <a:gd name="T30" fmla="*/ 346 w 579"/>
                    <a:gd name="T31" fmla="*/ 575 h 579"/>
                    <a:gd name="T32" fmla="*/ 289 w 579"/>
                    <a:gd name="T33" fmla="*/ 552 h 579"/>
                    <a:gd name="T34" fmla="*/ 233 w 579"/>
                    <a:gd name="T35" fmla="*/ 575 h 579"/>
                    <a:gd name="T36" fmla="*/ 189 w 579"/>
                    <a:gd name="T37" fmla="*/ 532 h 579"/>
                    <a:gd name="T38" fmla="*/ 128 w 579"/>
                    <a:gd name="T39" fmla="*/ 532 h 579"/>
                    <a:gd name="T40" fmla="*/ 104 w 579"/>
                    <a:gd name="T41" fmla="*/ 475 h 579"/>
                    <a:gd name="T42" fmla="*/ 47 w 579"/>
                    <a:gd name="T43" fmla="*/ 452 h 579"/>
                    <a:gd name="T44" fmla="*/ 47 w 579"/>
                    <a:gd name="T45" fmla="*/ 390 h 579"/>
                    <a:gd name="T46" fmla="*/ 4 w 579"/>
                    <a:gd name="T47" fmla="*/ 347 h 579"/>
                    <a:gd name="T48" fmla="*/ 27 w 579"/>
                    <a:gd name="T49" fmla="*/ 290 h 579"/>
                    <a:gd name="T50" fmla="*/ 4 w 579"/>
                    <a:gd name="T51" fmla="*/ 233 h 579"/>
                    <a:gd name="T52" fmla="*/ 47 w 579"/>
                    <a:gd name="T53" fmla="*/ 190 h 579"/>
                    <a:gd name="T54" fmla="*/ 47 w 579"/>
                    <a:gd name="T55" fmla="*/ 128 h 579"/>
                    <a:gd name="T56" fmla="*/ 104 w 579"/>
                    <a:gd name="T57" fmla="*/ 105 h 579"/>
                    <a:gd name="T58" fmla="*/ 128 w 579"/>
                    <a:gd name="T59" fmla="*/ 48 h 579"/>
                    <a:gd name="T60" fmla="*/ 189 w 579"/>
                    <a:gd name="T61" fmla="*/ 48 h 579"/>
                    <a:gd name="T62" fmla="*/ 233 w 579"/>
                    <a:gd name="T63" fmla="*/ 4 h 579"/>
                    <a:gd name="T64" fmla="*/ 289 w 579"/>
                    <a:gd name="T65" fmla="*/ 28 h 579"/>
                    <a:gd name="T66" fmla="*/ 367 w 579"/>
                    <a:gd name="T67" fmla="*/ 103 h 579"/>
                    <a:gd name="T68" fmla="*/ 87 w 579"/>
                    <a:gd name="T69" fmla="*/ 288 h 579"/>
                    <a:gd name="T70" fmla="*/ 367 w 579"/>
                    <a:gd name="T71" fmla="*/ 477 h 579"/>
                    <a:gd name="T72" fmla="*/ 431 w 579"/>
                    <a:gd name="T73" fmla="*/ 146 h 579"/>
                    <a:gd name="T74" fmla="*/ 367 w 579"/>
                    <a:gd name="T75" fmla="*/ 103 h 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79" h="579">
                      <a:moveTo>
                        <a:pt x="289" y="28"/>
                      </a:moveTo>
                      <a:cubicBezTo>
                        <a:pt x="308" y="29"/>
                        <a:pt x="327" y="0"/>
                        <a:pt x="346" y="4"/>
                      </a:cubicBezTo>
                      <a:cubicBezTo>
                        <a:pt x="365" y="8"/>
                        <a:pt x="371" y="42"/>
                        <a:pt x="390" y="48"/>
                      </a:cubicBezTo>
                      <a:cubicBezTo>
                        <a:pt x="407" y="56"/>
                        <a:pt x="435" y="37"/>
                        <a:pt x="451" y="48"/>
                      </a:cubicBezTo>
                      <a:cubicBezTo>
                        <a:pt x="467" y="58"/>
                        <a:pt x="460" y="92"/>
                        <a:pt x="475" y="105"/>
                      </a:cubicBezTo>
                      <a:cubicBezTo>
                        <a:pt x="487" y="119"/>
                        <a:pt x="521" y="112"/>
                        <a:pt x="532" y="128"/>
                      </a:cubicBezTo>
                      <a:cubicBezTo>
                        <a:pt x="542" y="144"/>
                        <a:pt x="523" y="172"/>
                        <a:pt x="531" y="190"/>
                      </a:cubicBezTo>
                      <a:cubicBezTo>
                        <a:pt x="537" y="208"/>
                        <a:pt x="571" y="214"/>
                        <a:pt x="575" y="233"/>
                      </a:cubicBezTo>
                      <a:cubicBezTo>
                        <a:pt x="579" y="252"/>
                        <a:pt x="550" y="271"/>
                        <a:pt x="551" y="290"/>
                      </a:cubicBezTo>
                      <a:cubicBezTo>
                        <a:pt x="550" y="309"/>
                        <a:pt x="579" y="328"/>
                        <a:pt x="575" y="347"/>
                      </a:cubicBezTo>
                      <a:cubicBezTo>
                        <a:pt x="571" y="366"/>
                        <a:pt x="538" y="372"/>
                        <a:pt x="531" y="390"/>
                      </a:cubicBezTo>
                      <a:cubicBezTo>
                        <a:pt x="523" y="407"/>
                        <a:pt x="542" y="436"/>
                        <a:pt x="532" y="452"/>
                      </a:cubicBezTo>
                      <a:cubicBezTo>
                        <a:pt x="521" y="468"/>
                        <a:pt x="487" y="461"/>
                        <a:pt x="475" y="475"/>
                      </a:cubicBezTo>
                      <a:cubicBezTo>
                        <a:pt x="460" y="488"/>
                        <a:pt x="467" y="521"/>
                        <a:pt x="451" y="532"/>
                      </a:cubicBezTo>
                      <a:cubicBezTo>
                        <a:pt x="435" y="543"/>
                        <a:pt x="407" y="523"/>
                        <a:pt x="390" y="532"/>
                      </a:cubicBezTo>
                      <a:cubicBezTo>
                        <a:pt x="372" y="538"/>
                        <a:pt x="365" y="572"/>
                        <a:pt x="346" y="575"/>
                      </a:cubicBezTo>
                      <a:cubicBezTo>
                        <a:pt x="327" y="579"/>
                        <a:pt x="309" y="550"/>
                        <a:pt x="289" y="552"/>
                      </a:cubicBezTo>
                      <a:cubicBezTo>
                        <a:pt x="270" y="550"/>
                        <a:pt x="252" y="579"/>
                        <a:pt x="233" y="575"/>
                      </a:cubicBezTo>
                      <a:cubicBezTo>
                        <a:pt x="214" y="572"/>
                        <a:pt x="207" y="538"/>
                        <a:pt x="189" y="532"/>
                      </a:cubicBezTo>
                      <a:cubicBezTo>
                        <a:pt x="172" y="523"/>
                        <a:pt x="144" y="543"/>
                        <a:pt x="128" y="532"/>
                      </a:cubicBezTo>
                      <a:cubicBezTo>
                        <a:pt x="112" y="521"/>
                        <a:pt x="119" y="488"/>
                        <a:pt x="104" y="475"/>
                      </a:cubicBezTo>
                      <a:cubicBezTo>
                        <a:pt x="92" y="461"/>
                        <a:pt x="58" y="468"/>
                        <a:pt x="47" y="452"/>
                      </a:cubicBezTo>
                      <a:cubicBezTo>
                        <a:pt x="36" y="436"/>
                        <a:pt x="56" y="407"/>
                        <a:pt x="47" y="390"/>
                      </a:cubicBezTo>
                      <a:cubicBezTo>
                        <a:pt x="41" y="372"/>
                        <a:pt x="8" y="366"/>
                        <a:pt x="4" y="347"/>
                      </a:cubicBezTo>
                      <a:cubicBezTo>
                        <a:pt x="0" y="328"/>
                        <a:pt x="29" y="309"/>
                        <a:pt x="27" y="290"/>
                      </a:cubicBezTo>
                      <a:cubicBezTo>
                        <a:pt x="29" y="271"/>
                        <a:pt x="0" y="252"/>
                        <a:pt x="4" y="233"/>
                      </a:cubicBezTo>
                      <a:cubicBezTo>
                        <a:pt x="8" y="214"/>
                        <a:pt x="41" y="208"/>
                        <a:pt x="47" y="190"/>
                      </a:cubicBezTo>
                      <a:cubicBezTo>
                        <a:pt x="56" y="172"/>
                        <a:pt x="36" y="144"/>
                        <a:pt x="47" y="128"/>
                      </a:cubicBezTo>
                      <a:cubicBezTo>
                        <a:pt x="58" y="112"/>
                        <a:pt x="92" y="119"/>
                        <a:pt x="104" y="105"/>
                      </a:cubicBezTo>
                      <a:cubicBezTo>
                        <a:pt x="119" y="92"/>
                        <a:pt x="112" y="58"/>
                        <a:pt x="128" y="48"/>
                      </a:cubicBezTo>
                      <a:cubicBezTo>
                        <a:pt x="144" y="37"/>
                        <a:pt x="172" y="56"/>
                        <a:pt x="189" y="48"/>
                      </a:cubicBezTo>
                      <a:cubicBezTo>
                        <a:pt x="207" y="42"/>
                        <a:pt x="214" y="8"/>
                        <a:pt x="233" y="4"/>
                      </a:cubicBezTo>
                      <a:cubicBezTo>
                        <a:pt x="252" y="0"/>
                        <a:pt x="270" y="29"/>
                        <a:pt x="289" y="28"/>
                      </a:cubicBezTo>
                      <a:close/>
                      <a:moveTo>
                        <a:pt x="367" y="103"/>
                      </a:moveTo>
                      <a:cubicBezTo>
                        <a:pt x="234" y="48"/>
                        <a:pt x="88" y="145"/>
                        <a:pt x="87" y="288"/>
                      </a:cubicBezTo>
                      <a:cubicBezTo>
                        <a:pt x="86" y="433"/>
                        <a:pt x="233" y="532"/>
                        <a:pt x="367" y="477"/>
                      </a:cubicBezTo>
                      <a:cubicBezTo>
                        <a:pt x="501" y="421"/>
                        <a:pt x="534" y="247"/>
                        <a:pt x="431" y="146"/>
                      </a:cubicBezTo>
                      <a:cubicBezTo>
                        <a:pt x="413" y="127"/>
                        <a:pt x="391" y="113"/>
                        <a:pt x="367" y="103"/>
                      </a:cubicBezTo>
                      <a:close/>
                    </a:path>
                  </a:pathLst>
                </a:custGeom>
                <a:gradFill>
                  <a:gsLst>
                    <a:gs pos="0">
                      <a:srgbClr val="DC4A0C"/>
                    </a:gs>
                    <a:gs pos="100000">
                      <a:srgbClr val="FA891B"/>
                    </a:gs>
                  </a:gsLst>
                  <a:lin ang="5400000" scaled="1"/>
                </a:gradFill>
                <a:ln w="254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zh-CN" altLang="en-US">
                    <a:solidFill>
                      <a:prstClr val="black"/>
                    </a:solidFill>
                    <a:latin typeface="等线"/>
                    <a:ea typeface="宋体" panose="02010600030101010101" pitchFamily="2" charset="-122"/>
                  </a:endParaRPr>
                </a:p>
              </p:txBody>
            </p:sp>
            <p:sp>
              <p:nvSpPr>
                <p:cNvPr id="40" name="椭圆 39"/>
                <p:cNvSpPr/>
                <p:nvPr/>
              </p:nvSpPr>
              <p:spPr>
                <a:xfrm>
                  <a:off x="2045708" y="2453235"/>
                  <a:ext cx="503238" cy="504779"/>
                </a:xfrm>
                <a:prstGeom prst="ellipse">
                  <a:avLst/>
                </a:prstGeom>
                <a:gradFill>
                  <a:gsLst>
                    <a:gs pos="0">
                      <a:srgbClr val="DC4A0C"/>
                    </a:gs>
                    <a:gs pos="100000">
                      <a:srgbClr val="FA891B"/>
                    </a:gs>
                  </a:gsLst>
                  <a:lin ang="5400000" scaled="1"/>
                </a:gradFill>
                <a:ln w="254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zh-CN" altLang="en-US">
                    <a:solidFill>
                      <a:prstClr val="black"/>
                    </a:solidFill>
                    <a:latin typeface="等线"/>
                    <a:ea typeface="宋体" panose="02010600030101010101" pitchFamily="2" charset="-122"/>
                  </a:endParaRPr>
                </a:p>
              </p:txBody>
            </p:sp>
          </p:grpSp>
        </p:grpSp>
        <p:sp>
          <p:nvSpPr>
            <p:cNvPr id="32" name="任意多边形 31"/>
            <p:cNvSpPr/>
            <p:nvPr/>
          </p:nvSpPr>
          <p:spPr>
            <a:xfrm>
              <a:off x="4776066" y="2785008"/>
              <a:ext cx="106362" cy="160323"/>
            </a:xfrm>
            <a:custGeom>
              <a:avLst/>
              <a:gdLst/>
              <a:ahLst/>
              <a:cxnLst/>
              <a:rect l="l" t="t" r="r" b="b"/>
              <a:pathLst>
                <a:path w="107156" h="160734">
                  <a:moveTo>
                    <a:pt x="57150" y="0"/>
                  </a:moveTo>
                  <a:cubicBezTo>
                    <a:pt x="88701" y="1190"/>
                    <a:pt x="105370" y="15775"/>
                    <a:pt x="107156" y="43755"/>
                  </a:cubicBezTo>
                  <a:cubicBezTo>
                    <a:pt x="107156" y="65186"/>
                    <a:pt x="90785" y="84832"/>
                    <a:pt x="58043" y="102691"/>
                  </a:cubicBezTo>
                  <a:cubicBezTo>
                    <a:pt x="47922" y="108644"/>
                    <a:pt x="40779" y="113109"/>
                    <a:pt x="36611" y="116086"/>
                  </a:cubicBezTo>
                  <a:cubicBezTo>
                    <a:pt x="22324" y="126206"/>
                    <a:pt x="15478" y="136922"/>
                    <a:pt x="16073" y="148233"/>
                  </a:cubicBezTo>
                  <a:lnTo>
                    <a:pt x="105370" y="148233"/>
                  </a:lnTo>
                  <a:lnTo>
                    <a:pt x="105370" y="160734"/>
                  </a:lnTo>
                  <a:lnTo>
                    <a:pt x="0" y="160734"/>
                  </a:lnTo>
                  <a:cubicBezTo>
                    <a:pt x="0" y="143470"/>
                    <a:pt x="4167" y="130373"/>
                    <a:pt x="12501" y="121443"/>
                  </a:cubicBezTo>
                  <a:cubicBezTo>
                    <a:pt x="21431" y="110728"/>
                    <a:pt x="36016" y="99715"/>
                    <a:pt x="56257" y="88404"/>
                  </a:cubicBezTo>
                  <a:cubicBezTo>
                    <a:pt x="80664" y="75902"/>
                    <a:pt x="92273" y="61317"/>
                    <a:pt x="91082" y="44648"/>
                  </a:cubicBezTo>
                  <a:cubicBezTo>
                    <a:pt x="89892" y="24408"/>
                    <a:pt x="77986" y="13394"/>
                    <a:pt x="55364" y="11608"/>
                  </a:cubicBezTo>
                  <a:cubicBezTo>
                    <a:pt x="32742" y="13990"/>
                    <a:pt x="21133" y="27682"/>
                    <a:pt x="20538" y="52685"/>
                  </a:cubicBezTo>
                  <a:lnTo>
                    <a:pt x="5357" y="52685"/>
                  </a:lnTo>
                  <a:cubicBezTo>
                    <a:pt x="6548" y="19347"/>
                    <a:pt x="23812" y="1786"/>
                    <a:pt x="5715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zh-CN" altLang="en-US">
                <a:solidFill>
                  <a:prstClr val="black"/>
                </a:solidFill>
                <a:latin typeface="等线"/>
                <a:ea typeface="宋体" panose="02010600030101010101" pitchFamily="2" charset="-122"/>
              </a:endParaRPr>
            </a:p>
          </p:txBody>
        </p:sp>
      </p:grpSp>
      <p:grpSp>
        <p:nvGrpSpPr>
          <p:cNvPr id="4" name="组合 3"/>
          <p:cNvGrpSpPr>
            <a:grpSpLocks/>
          </p:cNvGrpSpPr>
          <p:nvPr/>
        </p:nvGrpSpPr>
        <p:grpSpPr bwMode="auto">
          <a:xfrm>
            <a:off x="4985147" y="1835944"/>
            <a:ext cx="1071563" cy="1519238"/>
            <a:chOff x="6647586" y="2448489"/>
            <a:chExt cx="1428750" cy="2025465"/>
          </a:xfrm>
        </p:grpSpPr>
        <p:grpSp>
          <p:nvGrpSpPr>
            <p:cNvPr id="14360" name="组合 16"/>
            <p:cNvGrpSpPr>
              <a:grpSpLocks/>
            </p:cNvGrpSpPr>
            <p:nvPr/>
          </p:nvGrpSpPr>
          <p:grpSpPr bwMode="auto">
            <a:xfrm>
              <a:off x="6647586" y="3138106"/>
              <a:ext cx="1428750" cy="1335848"/>
              <a:chOff x="2305051" y="2960306"/>
              <a:chExt cx="1428750" cy="1335848"/>
            </a:xfrm>
          </p:grpSpPr>
          <p:sp>
            <p:nvSpPr>
              <p:cNvPr id="18" name="Freeform 5"/>
              <p:cNvSpPr/>
              <p:nvPr/>
            </p:nvSpPr>
            <p:spPr bwMode="auto">
              <a:xfrm rot="2569800">
                <a:off x="2305051" y="2959601"/>
                <a:ext cx="1428750" cy="1336553"/>
              </a:xfrm>
              <a:custGeom>
                <a:avLst/>
                <a:gdLst>
                  <a:gd name="T0" fmla="*/ 124 w 235"/>
                  <a:gd name="T1" fmla="*/ 30 h 219"/>
                  <a:gd name="T2" fmla="*/ 196 w 235"/>
                  <a:gd name="T3" fmla="*/ 1 h 219"/>
                  <a:gd name="T4" fmla="*/ 225 w 235"/>
                  <a:gd name="T5" fmla="*/ 49 h 219"/>
                  <a:gd name="T6" fmla="*/ 187 w 235"/>
                  <a:gd name="T7" fmla="*/ 120 h 219"/>
                  <a:gd name="T8" fmla="*/ 58 w 235"/>
                  <a:gd name="T9" fmla="*/ 210 h 219"/>
                  <a:gd name="T10" fmla="*/ 11 w 235"/>
                  <a:gd name="T11" fmla="*/ 161 h 219"/>
                  <a:gd name="T12" fmla="*/ 30 w 235"/>
                  <a:gd name="T13" fmla="*/ 117 h 219"/>
                  <a:gd name="T14" fmla="*/ 33 w 235"/>
                  <a:gd name="T15" fmla="*/ 121 h 219"/>
                  <a:gd name="T16" fmla="*/ 38 w 235"/>
                  <a:gd name="T17" fmla="*/ 159 h 219"/>
                  <a:gd name="T18" fmla="*/ 79 w 235"/>
                  <a:gd name="T19" fmla="*/ 156 h 219"/>
                  <a:gd name="T20" fmla="*/ 167 w 235"/>
                  <a:gd name="T21" fmla="*/ 70 h 219"/>
                  <a:gd name="T22" fmla="*/ 169 w 235"/>
                  <a:gd name="T23" fmla="*/ 31 h 219"/>
                  <a:gd name="T24" fmla="*/ 131 w 235"/>
                  <a:gd name="T25" fmla="*/ 29 h 219"/>
                  <a:gd name="T26" fmla="*/ 124 w 235"/>
                  <a:gd name="T27" fmla="*/ 3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5" h="219">
                    <a:moveTo>
                      <a:pt x="124" y="30"/>
                    </a:moveTo>
                    <a:cubicBezTo>
                      <a:pt x="146" y="13"/>
                      <a:pt x="169" y="0"/>
                      <a:pt x="196" y="1"/>
                    </a:cubicBezTo>
                    <a:cubicBezTo>
                      <a:pt x="220" y="2"/>
                      <a:pt x="235" y="23"/>
                      <a:pt x="225" y="49"/>
                    </a:cubicBezTo>
                    <a:cubicBezTo>
                      <a:pt x="216" y="74"/>
                      <a:pt x="203" y="99"/>
                      <a:pt x="187" y="120"/>
                    </a:cubicBezTo>
                    <a:cubicBezTo>
                      <a:pt x="153" y="163"/>
                      <a:pt x="113" y="197"/>
                      <a:pt x="58" y="210"/>
                    </a:cubicBezTo>
                    <a:cubicBezTo>
                      <a:pt x="21" y="219"/>
                      <a:pt x="0" y="198"/>
                      <a:pt x="11" y="161"/>
                    </a:cubicBezTo>
                    <a:cubicBezTo>
                      <a:pt x="15" y="147"/>
                      <a:pt x="23" y="133"/>
                      <a:pt x="30" y="117"/>
                    </a:cubicBezTo>
                    <a:cubicBezTo>
                      <a:pt x="33" y="120"/>
                      <a:pt x="33" y="121"/>
                      <a:pt x="33" y="121"/>
                    </a:cubicBezTo>
                    <a:cubicBezTo>
                      <a:pt x="31" y="135"/>
                      <a:pt x="21" y="152"/>
                      <a:pt x="38" y="159"/>
                    </a:cubicBezTo>
                    <a:cubicBezTo>
                      <a:pt x="49" y="164"/>
                      <a:pt x="67" y="161"/>
                      <a:pt x="79" y="156"/>
                    </a:cubicBezTo>
                    <a:cubicBezTo>
                      <a:pt x="118" y="138"/>
                      <a:pt x="149" y="109"/>
                      <a:pt x="167" y="70"/>
                    </a:cubicBezTo>
                    <a:cubicBezTo>
                      <a:pt x="173" y="59"/>
                      <a:pt x="175" y="41"/>
                      <a:pt x="169" y="31"/>
                    </a:cubicBezTo>
                    <a:cubicBezTo>
                      <a:pt x="161" y="17"/>
                      <a:pt x="145" y="24"/>
                      <a:pt x="131" y="29"/>
                    </a:cubicBezTo>
                    <a:cubicBezTo>
                      <a:pt x="129" y="30"/>
                      <a:pt x="127" y="30"/>
                      <a:pt x="124" y="30"/>
                    </a:cubicBezTo>
                    <a:close/>
                  </a:path>
                </a:pathLst>
              </a:custGeom>
              <a:gradFill>
                <a:gsLst>
                  <a:gs pos="0">
                    <a:srgbClr val="BA013F"/>
                  </a:gs>
                  <a:gs pos="100000">
                    <a:srgbClr val="FB4182"/>
                  </a:gs>
                </a:gsLst>
                <a:lin ang="5400000" scaled="1"/>
              </a:gradFill>
              <a:ln w="254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zh-CN" altLang="en-US">
                  <a:solidFill>
                    <a:srgbClr val="FFFFFF"/>
                  </a:solidFill>
                  <a:latin typeface="等线"/>
                  <a:ea typeface="宋体" panose="02010600030101010101" pitchFamily="2" charset="-122"/>
                </a:endParaRPr>
              </a:p>
            </p:txBody>
          </p:sp>
          <p:sp>
            <p:nvSpPr>
              <p:cNvPr id="19" name="Freeform 6"/>
              <p:cNvSpPr/>
              <p:nvPr/>
            </p:nvSpPr>
            <p:spPr bwMode="auto">
              <a:xfrm rot="2569800">
                <a:off x="2689226" y="3132623"/>
                <a:ext cx="663575" cy="614306"/>
              </a:xfrm>
              <a:custGeom>
                <a:avLst/>
                <a:gdLst>
                  <a:gd name="T0" fmla="*/ 19 w 109"/>
                  <a:gd name="T1" fmla="*/ 101 h 101"/>
                  <a:gd name="T2" fmla="*/ 2 w 109"/>
                  <a:gd name="T3" fmla="*/ 80 h 101"/>
                  <a:gd name="T4" fmla="*/ 85 w 109"/>
                  <a:gd name="T5" fmla="*/ 1 h 101"/>
                  <a:gd name="T6" fmla="*/ 108 w 109"/>
                  <a:gd name="T7" fmla="*/ 20 h 101"/>
                  <a:gd name="T8" fmla="*/ 19 w 109"/>
                  <a:gd name="T9" fmla="*/ 101 h 101"/>
                </a:gdLst>
                <a:ahLst/>
                <a:cxnLst>
                  <a:cxn ang="0">
                    <a:pos x="T0" y="T1"/>
                  </a:cxn>
                  <a:cxn ang="0">
                    <a:pos x="T2" y="T3"/>
                  </a:cxn>
                  <a:cxn ang="0">
                    <a:pos x="T4" y="T5"/>
                  </a:cxn>
                  <a:cxn ang="0">
                    <a:pos x="T6" y="T7"/>
                  </a:cxn>
                  <a:cxn ang="0">
                    <a:pos x="T8" y="T9"/>
                  </a:cxn>
                </a:cxnLst>
                <a:rect l="0" t="0" r="r" b="b"/>
                <a:pathLst>
                  <a:path w="109" h="101">
                    <a:moveTo>
                      <a:pt x="19" y="101"/>
                    </a:moveTo>
                    <a:cubicBezTo>
                      <a:pt x="8" y="100"/>
                      <a:pt x="0" y="94"/>
                      <a:pt x="2" y="80"/>
                    </a:cubicBezTo>
                    <a:cubicBezTo>
                      <a:pt x="6" y="50"/>
                      <a:pt x="55" y="3"/>
                      <a:pt x="85" y="1"/>
                    </a:cubicBezTo>
                    <a:cubicBezTo>
                      <a:pt x="99" y="0"/>
                      <a:pt x="109" y="3"/>
                      <a:pt x="108" y="20"/>
                    </a:cubicBezTo>
                    <a:cubicBezTo>
                      <a:pt x="106" y="50"/>
                      <a:pt x="52" y="101"/>
                      <a:pt x="19" y="101"/>
                    </a:cubicBezTo>
                    <a:close/>
                  </a:path>
                </a:pathLst>
              </a:custGeom>
              <a:gradFill>
                <a:gsLst>
                  <a:gs pos="0">
                    <a:srgbClr val="BA013F"/>
                  </a:gs>
                  <a:gs pos="100000">
                    <a:srgbClr val="FB4182"/>
                  </a:gs>
                </a:gsLst>
                <a:lin ang="5400000" scaled="1"/>
              </a:gradFill>
              <a:ln w="254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zh-CN" altLang="en-US">
                  <a:solidFill>
                    <a:srgbClr val="FFFFFF"/>
                  </a:solidFill>
                  <a:latin typeface="等线"/>
                  <a:ea typeface="宋体" panose="02010600030101010101" pitchFamily="2" charset="-122"/>
                </a:endParaRPr>
              </a:p>
            </p:txBody>
          </p:sp>
        </p:grpSp>
        <p:grpSp>
          <p:nvGrpSpPr>
            <p:cNvPr id="14363" name="组合 40"/>
            <p:cNvGrpSpPr>
              <a:grpSpLocks/>
            </p:cNvGrpSpPr>
            <p:nvPr/>
          </p:nvGrpSpPr>
          <p:grpSpPr bwMode="auto">
            <a:xfrm>
              <a:off x="6928221" y="2448489"/>
              <a:ext cx="867479" cy="1169322"/>
              <a:chOff x="1864381" y="2270689"/>
              <a:chExt cx="867479" cy="1169322"/>
            </a:xfrm>
          </p:grpSpPr>
          <p:sp>
            <p:nvSpPr>
              <p:cNvPr id="42" name="Freeform 29"/>
              <p:cNvSpPr>
                <a:spLocks noEditPoints="1"/>
              </p:cNvSpPr>
              <p:nvPr/>
            </p:nvSpPr>
            <p:spPr bwMode="auto">
              <a:xfrm>
                <a:off x="2050471" y="2456410"/>
                <a:ext cx="495300" cy="498429"/>
              </a:xfrm>
              <a:custGeom>
                <a:avLst/>
                <a:gdLst>
                  <a:gd name="T0" fmla="*/ 165 w 331"/>
                  <a:gd name="T1" fmla="*/ 0 h 332"/>
                  <a:gd name="T2" fmla="*/ 331 w 331"/>
                  <a:gd name="T3" fmla="*/ 166 h 332"/>
                  <a:gd name="T4" fmla="*/ 165 w 331"/>
                  <a:gd name="T5" fmla="*/ 332 h 332"/>
                  <a:gd name="T6" fmla="*/ 0 w 331"/>
                  <a:gd name="T7" fmla="*/ 166 h 332"/>
                  <a:gd name="T8" fmla="*/ 165 w 331"/>
                  <a:gd name="T9" fmla="*/ 0 h 332"/>
                  <a:gd name="T10" fmla="*/ 176 w 331"/>
                  <a:gd name="T11" fmla="*/ 50 h 332"/>
                  <a:gd name="T12" fmla="*/ 205 w 331"/>
                  <a:gd name="T13" fmla="*/ 111 h 332"/>
                  <a:gd name="T14" fmla="*/ 272 w 331"/>
                  <a:gd name="T15" fmla="*/ 119 h 332"/>
                  <a:gd name="T16" fmla="*/ 282 w 331"/>
                  <a:gd name="T17" fmla="*/ 127 h 332"/>
                  <a:gd name="T18" fmla="*/ 279 w 331"/>
                  <a:gd name="T19" fmla="*/ 140 h 332"/>
                  <a:gd name="T20" fmla="*/ 229 w 331"/>
                  <a:gd name="T21" fmla="*/ 186 h 332"/>
                  <a:gd name="T22" fmla="*/ 242 w 331"/>
                  <a:gd name="T23" fmla="*/ 252 h 332"/>
                  <a:gd name="T24" fmla="*/ 237 w 331"/>
                  <a:gd name="T25" fmla="*/ 265 h 332"/>
                  <a:gd name="T26" fmla="*/ 224 w 331"/>
                  <a:gd name="T27" fmla="*/ 265 h 332"/>
                  <a:gd name="T28" fmla="*/ 165 w 331"/>
                  <a:gd name="T29" fmla="*/ 232 h 332"/>
                  <a:gd name="T30" fmla="*/ 106 w 331"/>
                  <a:gd name="T31" fmla="*/ 265 h 332"/>
                  <a:gd name="T32" fmla="*/ 93 w 331"/>
                  <a:gd name="T33" fmla="*/ 265 h 332"/>
                  <a:gd name="T34" fmla="*/ 89 w 331"/>
                  <a:gd name="T35" fmla="*/ 252 h 332"/>
                  <a:gd name="T36" fmla="*/ 102 w 331"/>
                  <a:gd name="T37" fmla="*/ 186 h 332"/>
                  <a:gd name="T38" fmla="*/ 52 w 331"/>
                  <a:gd name="T39" fmla="*/ 140 h 332"/>
                  <a:gd name="T40" fmla="*/ 49 w 331"/>
                  <a:gd name="T41" fmla="*/ 127 h 332"/>
                  <a:gd name="T42" fmla="*/ 59 w 331"/>
                  <a:gd name="T43" fmla="*/ 119 h 332"/>
                  <a:gd name="T44" fmla="*/ 126 w 331"/>
                  <a:gd name="T45" fmla="*/ 111 h 332"/>
                  <a:gd name="T46" fmla="*/ 154 w 331"/>
                  <a:gd name="T47" fmla="*/ 50 h 332"/>
                  <a:gd name="T48" fmla="*/ 165 w 331"/>
                  <a:gd name="T49" fmla="*/ 43 h 332"/>
                  <a:gd name="T50" fmla="*/ 176 w 331"/>
                  <a:gd name="T51" fmla="*/ 50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1" h="332">
                    <a:moveTo>
                      <a:pt x="165" y="0"/>
                    </a:moveTo>
                    <a:cubicBezTo>
                      <a:pt x="257" y="0"/>
                      <a:pt x="331" y="74"/>
                      <a:pt x="331" y="166"/>
                    </a:cubicBezTo>
                    <a:cubicBezTo>
                      <a:pt x="331" y="257"/>
                      <a:pt x="257" y="332"/>
                      <a:pt x="165" y="332"/>
                    </a:cubicBezTo>
                    <a:cubicBezTo>
                      <a:pt x="74" y="332"/>
                      <a:pt x="0" y="257"/>
                      <a:pt x="0" y="166"/>
                    </a:cubicBezTo>
                    <a:cubicBezTo>
                      <a:pt x="0" y="74"/>
                      <a:pt x="74" y="0"/>
                      <a:pt x="165" y="0"/>
                    </a:cubicBezTo>
                    <a:close/>
                    <a:moveTo>
                      <a:pt x="176" y="50"/>
                    </a:moveTo>
                    <a:cubicBezTo>
                      <a:pt x="205" y="111"/>
                      <a:pt x="205" y="111"/>
                      <a:pt x="205" y="111"/>
                    </a:cubicBezTo>
                    <a:cubicBezTo>
                      <a:pt x="272" y="119"/>
                      <a:pt x="272" y="119"/>
                      <a:pt x="272" y="119"/>
                    </a:cubicBezTo>
                    <a:cubicBezTo>
                      <a:pt x="277" y="120"/>
                      <a:pt x="281" y="123"/>
                      <a:pt x="282" y="127"/>
                    </a:cubicBezTo>
                    <a:cubicBezTo>
                      <a:pt x="284" y="132"/>
                      <a:pt x="282" y="137"/>
                      <a:pt x="279" y="140"/>
                    </a:cubicBezTo>
                    <a:cubicBezTo>
                      <a:pt x="229" y="186"/>
                      <a:pt x="229" y="186"/>
                      <a:pt x="229" y="186"/>
                    </a:cubicBezTo>
                    <a:cubicBezTo>
                      <a:pt x="242" y="252"/>
                      <a:pt x="242" y="252"/>
                      <a:pt x="242" y="252"/>
                    </a:cubicBezTo>
                    <a:cubicBezTo>
                      <a:pt x="243" y="257"/>
                      <a:pt x="241" y="262"/>
                      <a:pt x="237" y="265"/>
                    </a:cubicBezTo>
                    <a:cubicBezTo>
                      <a:pt x="234" y="267"/>
                      <a:pt x="229" y="268"/>
                      <a:pt x="224" y="265"/>
                    </a:cubicBezTo>
                    <a:cubicBezTo>
                      <a:pt x="165" y="232"/>
                      <a:pt x="165" y="232"/>
                      <a:pt x="165" y="232"/>
                    </a:cubicBezTo>
                    <a:cubicBezTo>
                      <a:pt x="106" y="265"/>
                      <a:pt x="106" y="265"/>
                      <a:pt x="106" y="265"/>
                    </a:cubicBezTo>
                    <a:cubicBezTo>
                      <a:pt x="102" y="268"/>
                      <a:pt x="97" y="267"/>
                      <a:pt x="93" y="265"/>
                    </a:cubicBezTo>
                    <a:cubicBezTo>
                      <a:pt x="89" y="262"/>
                      <a:pt x="88" y="257"/>
                      <a:pt x="89" y="252"/>
                    </a:cubicBezTo>
                    <a:cubicBezTo>
                      <a:pt x="102" y="186"/>
                      <a:pt x="102" y="186"/>
                      <a:pt x="102" y="186"/>
                    </a:cubicBezTo>
                    <a:cubicBezTo>
                      <a:pt x="52" y="140"/>
                      <a:pt x="52" y="140"/>
                      <a:pt x="52" y="140"/>
                    </a:cubicBezTo>
                    <a:cubicBezTo>
                      <a:pt x="48" y="137"/>
                      <a:pt x="47" y="132"/>
                      <a:pt x="49" y="127"/>
                    </a:cubicBezTo>
                    <a:cubicBezTo>
                      <a:pt x="50" y="123"/>
                      <a:pt x="54" y="120"/>
                      <a:pt x="59" y="119"/>
                    </a:cubicBezTo>
                    <a:cubicBezTo>
                      <a:pt x="126" y="111"/>
                      <a:pt x="126" y="111"/>
                      <a:pt x="126" y="111"/>
                    </a:cubicBezTo>
                    <a:cubicBezTo>
                      <a:pt x="154" y="50"/>
                      <a:pt x="154" y="50"/>
                      <a:pt x="154" y="50"/>
                    </a:cubicBezTo>
                    <a:cubicBezTo>
                      <a:pt x="156" y="45"/>
                      <a:pt x="161" y="43"/>
                      <a:pt x="165" y="43"/>
                    </a:cubicBezTo>
                    <a:cubicBezTo>
                      <a:pt x="170" y="43"/>
                      <a:pt x="174" y="45"/>
                      <a:pt x="176" y="50"/>
                    </a:cubicBezTo>
                    <a:close/>
                  </a:path>
                </a:pathLst>
              </a:custGeom>
              <a:gradFill>
                <a:gsLst>
                  <a:gs pos="0">
                    <a:srgbClr val="BA013F"/>
                  </a:gs>
                  <a:gs pos="100000">
                    <a:srgbClr val="FB4182"/>
                  </a:gs>
                </a:gsLst>
                <a:lin ang="5400000" scaled="1"/>
              </a:gradFill>
              <a:ln w="254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zh-CN" altLang="en-US">
                  <a:solidFill>
                    <a:prstClr val="black"/>
                  </a:solidFill>
                  <a:latin typeface="等线"/>
                  <a:ea typeface="宋体" panose="02010600030101010101" pitchFamily="2" charset="-122"/>
                </a:endParaRPr>
              </a:p>
            </p:txBody>
          </p:sp>
          <p:grpSp>
            <p:nvGrpSpPr>
              <p:cNvPr id="14365" name="组合 42"/>
              <p:cNvGrpSpPr>
                <a:grpSpLocks/>
              </p:cNvGrpSpPr>
              <p:nvPr/>
            </p:nvGrpSpPr>
            <p:grpSpPr bwMode="auto">
              <a:xfrm>
                <a:off x="1864381" y="2270689"/>
                <a:ext cx="867479" cy="1169322"/>
                <a:chOff x="1864381" y="2270689"/>
                <a:chExt cx="867479" cy="1169322"/>
              </a:xfrm>
            </p:grpSpPr>
            <p:sp>
              <p:nvSpPr>
                <p:cNvPr id="44" name="Freeform 27"/>
                <p:cNvSpPr>
                  <a:spLocks noEditPoints="1"/>
                </p:cNvSpPr>
                <p:nvPr/>
              </p:nvSpPr>
              <p:spPr bwMode="auto">
                <a:xfrm>
                  <a:off x="2031421" y="3119924"/>
                  <a:ext cx="530225" cy="320646"/>
                </a:xfrm>
                <a:custGeom>
                  <a:avLst/>
                  <a:gdLst>
                    <a:gd name="T0" fmla="*/ 317 w 354"/>
                    <a:gd name="T1" fmla="*/ 5 h 214"/>
                    <a:gd name="T2" fmla="*/ 354 w 354"/>
                    <a:gd name="T3" fmla="*/ 186 h 214"/>
                    <a:gd name="T4" fmla="*/ 294 w 354"/>
                    <a:gd name="T5" fmla="*/ 171 h 214"/>
                    <a:gd name="T6" fmla="*/ 250 w 354"/>
                    <a:gd name="T7" fmla="*/ 214 h 214"/>
                    <a:gd name="T8" fmla="*/ 215 w 354"/>
                    <a:gd name="T9" fmla="*/ 44 h 214"/>
                    <a:gd name="T10" fmla="*/ 230 w 354"/>
                    <a:gd name="T11" fmla="*/ 46 h 214"/>
                    <a:gd name="T12" fmla="*/ 241 w 354"/>
                    <a:gd name="T13" fmla="*/ 45 h 214"/>
                    <a:gd name="T14" fmla="*/ 287 w 354"/>
                    <a:gd name="T15" fmla="*/ 7 h 214"/>
                    <a:gd name="T16" fmla="*/ 292 w 354"/>
                    <a:gd name="T17" fmla="*/ 0 h 214"/>
                    <a:gd name="T18" fmla="*/ 300 w 354"/>
                    <a:gd name="T19" fmla="*/ 2 h 214"/>
                    <a:gd name="T20" fmla="*/ 317 w 354"/>
                    <a:gd name="T21" fmla="*/ 5 h 214"/>
                    <a:gd name="T22" fmla="*/ 140 w 354"/>
                    <a:gd name="T23" fmla="*/ 44 h 214"/>
                    <a:gd name="T24" fmla="*/ 105 w 354"/>
                    <a:gd name="T25" fmla="*/ 214 h 214"/>
                    <a:gd name="T26" fmla="*/ 60 w 354"/>
                    <a:gd name="T27" fmla="*/ 171 h 214"/>
                    <a:gd name="T28" fmla="*/ 0 w 354"/>
                    <a:gd name="T29" fmla="*/ 186 h 214"/>
                    <a:gd name="T30" fmla="*/ 38 w 354"/>
                    <a:gd name="T31" fmla="*/ 5 h 214"/>
                    <a:gd name="T32" fmla="*/ 55 w 354"/>
                    <a:gd name="T33" fmla="*/ 2 h 214"/>
                    <a:gd name="T34" fmla="*/ 63 w 354"/>
                    <a:gd name="T35" fmla="*/ 0 h 214"/>
                    <a:gd name="T36" fmla="*/ 67 w 354"/>
                    <a:gd name="T37" fmla="*/ 7 h 214"/>
                    <a:gd name="T38" fmla="*/ 103 w 354"/>
                    <a:gd name="T39" fmla="*/ 42 h 214"/>
                    <a:gd name="T40" fmla="*/ 114 w 354"/>
                    <a:gd name="T41" fmla="*/ 45 h 214"/>
                    <a:gd name="T42" fmla="*/ 140 w 354"/>
                    <a:gd name="T43" fmla="*/ 44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4" h="214">
                      <a:moveTo>
                        <a:pt x="317" y="5"/>
                      </a:moveTo>
                      <a:cubicBezTo>
                        <a:pt x="354" y="186"/>
                        <a:pt x="354" y="186"/>
                        <a:pt x="354" y="186"/>
                      </a:cubicBezTo>
                      <a:cubicBezTo>
                        <a:pt x="294" y="171"/>
                        <a:pt x="294" y="171"/>
                        <a:pt x="294" y="171"/>
                      </a:cubicBezTo>
                      <a:cubicBezTo>
                        <a:pt x="250" y="214"/>
                        <a:pt x="250" y="214"/>
                        <a:pt x="250" y="214"/>
                      </a:cubicBezTo>
                      <a:cubicBezTo>
                        <a:pt x="215" y="44"/>
                        <a:pt x="215" y="44"/>
                        <a:pt x="215" y="44"/>
                      </a:cubicBezTo>
                      <a:cubicBezTo>
                        <a:pt x="220" y="45"/>
                        <a:pt x="225" y="46"/>
                        <a:pt x="230" y="46"/>
                      </a:cubicBezTo>
                      <a:cubicBezTo>
                        <a:pt x="234" y="46"/>
                        <a:pt x="238" y="46"/>
                        <a:pt x="241" y="45"/>
                      </a:cubicBezTo>
                      <a:cubicBezTo>
                        <a:pt x="264" y="40"/>
                        <a:pt x="276" y="25"/>
                        <a:pt x="287" y="7"/>
                      </a:cubicBezTo>
                      <a:cubicBezTo>
                        <a:pt x="289" y="5"/>
                        <a:pt x="290" y="2"/>
                        <a:pt x="292" y="0"/>
                      </a:cubicBezTo>
                      <a:cubicBezTo>
                        <a:pt x="295" y="0"/>
                        <a:pt x="298" y="1"/>
                        <a:pt x="300" y="2"/>
                      </a:cubicBezTo>
                      <a:cubicBezTo>
                        <a:pt x="306" y="3"/>
                        <a:pt x="311" y="4"/>
                        <a:pt x="317" y="5"/>
                      </a:cubicBezTo>
                      <a:close/>
                      <a:moveTo>
                        <a:pt x="140" y="44"/>
                      </a:moveTo>
                      <a:cubicBezTo>
                        <a:pt x="105" y="214"/>
                        <a:pt x="105" y="214"/>
                        <a:pt x="105" y="214"/>
                      </a:cubicBezTo>
                      <a:cubicBezTo>
                        <a:pt x="60" y="171"/>
                        <a:pt x="60" y="171"/>
                        <a:pt x="60" y="171"/>
                      </a:cubicBezTo>
                      <a:cubicBezTo>
                        <a:pt x="0" y="186"/>
                        <a:pt x="0" y="186"/>
                        <a:pt x="0" y="186"/>
                      </a:cubicBezTo>
                      <a:cubicBezTo>
                        <a:pt x="38" y="5"/>
                        <a:pt x="38" y="5"/>
                        <a:pt x="38" y="5"/>
                      </a:cubicBezTo>
                      <a:cubicBezTo>
                        <a:pt x="43" y="4"/>
                        <a:pt x="49" y="3"/>
                        <a:pt x="55" y="2"/>
                      </a:cubicBezTo>
                      <a:cubicBezTo>
                        <a:pt x="57" y="1"/>
                        <a:pt x="60" y="1"/>
                        <a:pt x="63" y="0"/>
                      </a:cubicBezTo>
                      <a:cubicBezTo>
                        <a:pt x="65" y="2"/>
                        <a:pt x="66" y="5"/>
                        <a:pt x="67" y="7"/>
                      </a:cubicBezTo>
                      <a:cubicBezTo>
                        <a:pt x="77" y="21"/>
                        <a:pt x="86" y="35"/>
                        <a:pt x="103" y="42"/>
                      </a:cubicBezTo>
                      <a:cubicBezTo>
                        <a:pt x="106" y="43"/>
                        <a:pt x="110" y="44"/>
                        <a:pt x="114" y="45"/>
                      </a:cubicBezTo>
                      <a:cubicBezTo>
                        <a:pt x="123" y="47"/>
                        <a:pt x="131" y="46"/>
                        <a:pt x="140" y="44"/>
                      </a:cubicBezTo>
                      <a:close/>
                    </a:path>
                  </a:pathLst>
                </a:custGeom>
                <a:gradFill>
                  <a:gsLst>
                    <a:gs pos="0">
                      <a:srgbClr val="BA013F"/>
                    </a:gs>
                    <a:gs pos="100000">
                      <a:srgbClr val="FB4182"/>
                    </a:gs>
                  </a:gsLst>
                  <a:lin ang="5400000" scaled="1"/>
                </a:gradFill>
                <a:ln w="254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zh-CN" altLang="en-US">
                    <a:solidFill>
                      <a:prstClr val="black"/>
                    </a:solidFill>
                    <a:latin typeface="等线"/>
                    <a:ea typeface="宋体" panose="02010600030101010101" pitchFamily="2" charset="-122"/>
                  </a:endParaRPr>
                </a:p>
              </p:txBody>
            </p:sp>
            <p:sp>
              <p:nvSpPr>
                <p:cNvPr id="45" name="Freeform 28"/>
                <p:cNvSpPr>
                  <a:spLocks noEditPoints="1"/>
                </p:cNvSpPr>
                <p:nvPr/>
              </p:nvSpPr>
              <p:spPr bwMode="auto">
                <a:xfrm>
                  <a:off x="1864733" y="2270689"/>
                  <a:ext cx="866775" cy="868284"/>
                </a:xfrm>
                <a:custGeom>
                  <a:avLst/>
                  <a:gdLst>
                    <a:gd name="T0" fmla="*/ 289 w 579"/>
                    <a:gd name="T1" fmla="*/ 28 h 579"/>
                    <a:gd name="T2" fmla="*/ 346 w 579"/>
                    <a:gd name="T3" fmla="*/ 4 h 579"/>
                    <a:gd name="T4" fmla="*/ 390 w 579"/>
                    <a:gd name="T5" fmla="*/ 48 h 579"/>
                    <a:gd name="T6" fmla="*/ 451 w 579"/>
                    <a:gd name="T7" fmla="*/ 48 h 579"/>
                    <a:gd name="T8" fmla="*/ 475 w 579"/>
                    <a:gd name="T9" fmla="*/ 105 h 579"/>
                    <a:gd name="T10" fmla="*/ 532 w 579"/>
                    <a:gd name="T11" fmla="*/ 128 h 579"/>
                    <a:gd name="T12" fmla="*/ 531 w 579"/>
                    <a:gd name="T13" fmla="*/ 190 h 579"/>
                    <a:gd name="T14" fmla="*/ 575 w 579"/>
                    <a:gd name="T15" fmla="*/ 233 h 579"/>
                    <a:gd name="T16" fmla="*/ 551 w 579"/>
                    <a:gd name="T17" fmla="*/ 290 h 579"/>
                    <a:gd name="T18" fmla="*/ 575 w 579"/>
                    <a:gd name="T19" fmla="*/ 347 h 579"/>
                    <a:gd name="T20" fmla="*/ 531 w 579"/>
                    <a:gd name="T21" fmla="*/ 390 h 579"/>
                    <a:gd name="T22" fmla="*/ 532 w 579"/>
                    <a:gd name="T23" fmla="*/ 452 h 579"/>
                    <a:gd name="T24" fmla="*/ 475 w 579"/>
                    <a:gd name="T25" fmla="*/ 475 h 579"/>
                    <a:gd name="T26" fmla="*/ 451 w 579"/>
                    <a:gd name="T27" fmla="*/ 532 h 579"/>
                    <a:gd name="T28" fmla="*/ 390 w 579"/>
                    <a:gd name="T29" fmla="*/ 532 h 579"/>
                    <a:gd name="T30" fmla="*/ 346 w 579"/>
                    <a:gd name="T31" fmla="*/ 575 h 579"/>
                    <a:gd name="T32" fmla="*/ 289 w 579"/>
                    <a:gd name="T33" fmla="*/ 552 h 579"/>
                    <a:gd name="T34" fmla="*/ 233 w 579"/>
                    <a:gd name="T35" fmla="*/ 575 h 579"/>
                    <a:gd name="T36" fmla="*/ 189 w 579"/>
                    <a:gd name="T37" fmla="*/ 532 h 579"/>
                    <a:gd name="T38" fmla="*/ 128 w 579"/>
                    <a:gd name="T39" fmla="*/ 532 h 579"/>
                    <a:gd name="T40" fmla="*/ 104 w 579"/>
                    <a:gd name="T41" fmla="*/ 475 h 579"/>
                    <a:gd name="T42" fmla="*/ 47 w 579"/>
                    <a:gd name="T43" fmla="*/ 452 h 579"/>
                    <a:gd name="T44" fmla="*/ 47 w 579"/>
                    <a:gd name="T45" fmla="*/ 390 h 579"/>
                    <a:gd name="T46" fmla="*/ 4 w 579"/>
                    <a:gd name="T47" fmla="*/ 347 h 579"/>
                    <a:gd name="T48" fmla="*/ 27 w 579"/>
                    <a:gd name="T49" fmla="*/ 290 h 579"/>
                    <a:gd name="T50" fmla="*/ 4 w 579"/>
                    <a:gd name="T51" fmla="*/ 233 h 579"/>
                    <a:gd name="T52" fmla="*/ 47 w 579"/>
                    <a:gd name="T53" fmla="*/ 190 h 579"/>
                    <a:gd name="T54" fmla="*/ 47 w 579"/>
                    <a:gd name="T55" fmla="*/ 128 h 579"/>
                    <a:gd name="T56" fmla="*/ 104 w 579"/>
                    <a:gd name="T57" fmla="*/ 105 h 579"/>
                    <a:gd name="T58" fmla="*/ 128 w 579"/>
                    <a:gd name="T59" fmla="*/ 48 h 579"/>
                    <a:gd name="T60" fmla="*/ 189 w 579"/>
                    <a:gd name="T61" fmla="*/ 48 h 579"/>
                    <a:gd name="T62" fmla="*/ 233 w 579"/>
                    <a:gd name="T63" fmla="*/ 4 h 579"/>
                    <a:gd name="T64" fmla="*/ 289 w 579"/>
                    <a:gd name="T65" fmla="*/ 28 h 579"/>
                    <a:gd name="T66" fmla="*/ 367 w 579"/>
                    <a:gd name="T67" fmla="*/ 103 h 579"/>
                    <a:gd name="T68" fmla="*/ 87 w 579"/>
                    <a:gd name="T69" fmla="*/ 288 h 579"/>
                    <a:gd name="T70" fmla="*/ 367 w 579"/>
                    <a:gd name="T71" fmla="*/ 477 h 579"/>
                    <a:gd name="T72" fmla="*/ 431 w 579"/>
                    <a:gd name="T73" fmla="*/ 146 h 579"/>
                    <a:gd name="T74" fmla="*/ 367 w 579"/>
                    <a:gd name="T75" fmla="*/ 103 h 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79" h="579">
                      <a:moveTo>
                        <a:pt x="289" y="28"/>
                      </a:moveTo>
                      <a:cubicBezTo>
                        <a:pt x="308" y="29"/>
                        <a:pt x="327" y="0"/>
                        <a:pt x="346" y="4"/>
                      </a:cubicBezTo>
                      <a:cubicBezTo>
                        <a:pt x="365" y="8"/>
                        <a:pt x="371" y="42"/>
                        <a:pt x="390" y="48"/>
                      </a:cubicBezTo>
                      <a:cubicBezTo>
                        <a:pt x="407" y="56"/>
                        <a:pt x="435" y="37"/>
                        <a:pt x="451" y="48"/>
                      </a:cubicBezTo>
                      <a:cubicBezTo>
                        <a:pt x="467" y="58"/>
                        <a:pt x="460" y="92"/>
                        <a:pt x="475" y="105"/>
                      </a:cubicBezTo>
                      <a:cubicBezTo>
                        <a:pt x="487" y="119"/>
                        <a:pt x="521" y="112"/>
                        <a:pt x="532" y="128"/>
                      </a:cubicBezTo>
                      <a:cubicBezTo>
                        <a:pt x="542" y="144"/>
                        <a:pt x="523" y="172"/>
                        <a:pt x="531" y="190"/>
                      </a:cubicBezTo>
                      <a:cubicBezTo>
                        <a:pt x="537" y="208"/>
                        <a:pt x="571" y="214"/>
                        <a:pt x="575" y="233"/>
                      </a:cubicBezTo>
                      <a:cubicBezTo>
                        <a:pt x="579" y="252"/>
                        <a:pt x="550" y="271"/>
                        <a:pt x="551" y="290"/>
                      </a:cubicBezTo>
                      <a:cubicBezTo>
                        <a:pt x="550" y="309"/>
                        <a:pt x="579" y="328"/>
                        <a:pt x="575" y="347"/>
                      </a:cubicBezTo>
                      <a:cubicBezTo>
                        <a:pt x="571" y="366"/>
                        <a:pt x="538" y="372"/>
                        <a:pt x="531" y="390"/>
                      </a:cubicBezTo>
                      <a:cubicBezTo>
                        <a:pt x="523" y="407"/>
                        <a:pt x="542" y="436"/>
                        <a:pt x="532" y="452"/>
                      </a:cubicBezTo>
                      <a:cubicBezTo>
                        <a:pt x="521" y="468"/>
                        <a:pt x="487" y="461"/>
                        <a:pt x="475" y="475"/>
                      </a:cubicBezTo>
                      <a:cubicBezTo>
                        <a:pt x="460" y="488"/>
                        <a:pt x="467" y="521"/>
                        <a:pt x="451" y="532"/>
                      </a:cubicBezTo>
                      <a:cubicBezTo>
                        <a:pt x="435" y="543"/>
                        <a:pt x="407" y="523"/>
                        <a:pt x="390" y="532"/>
                      </a:cubicBezTo>
                      <a:cubicBezTo>
                        <a:pt x="372" y="538"/>
                        <a:pt x="365" y="572"/>
                        <a:pt x="346" y="575"/>
                      </a:cubicBezTo>
                      <a:cubicBezTo>
                        <a:pt x="327" y="579"/>
                        <a:pt x="309" y="550"/>
                        <a:pt x="289" y="552"/>
                      </a:cubicBezTo>
                      <a:cubicBezTo>
                        <a:pt x="270" y="550"/>
                        <a:pt x="252" y="579"/>
                        <a:pt x="233" y="575"/>
                      </a:cubicBezTo>
                      <a:cubicBezTo>
                        <a:pt x="214" y="572"/>
                        <a:pt x="207" y="538"/>
                        <a:pt x="189" y="532"/>
                      </a:cubicBezTo>
                      <a:cubicBezTo>
                        <a:pt x="172" y="523"/>
                        <a:pt x="144" y="543"/>
                        <a:pt x="128" y="532"/>
                      </a:cubicBezTo>
                      <a:cubicBezTo>
                        <a:pt x="112" y="521"/>
                        <a:pt x="119" y="488"/>
                        <a:pt x="104" y="475"/>
                      </a:cubicBezTo>
                      <a:cubicBezTo>
                        <a:pt x="92" y="461"/>
                        <a:pt x="58" y="468"/>
                        <a:pt x="47" y="452"/>
                      </a:cubicBezTo>
                      <a:cubicBezTo>
                        <a:pt x="36" y="436"/>
                        <a:pt x="56" y="407"/>
                        <a:pt x="47" y="390"/>
                      </a:cubicBezTo>
                      <a:cubicBezTo>
                        <a:pt x="41" y="372"/>
                        <a:pt x="8" y="366"/>
                        <a:pt x="4" y="347"/>
                      </a:cubicBezTo>
                      <a:cubicBezTo>
                        <a:pt x="0" y="328"/>
                        <a:pt x="29" y="309"/>
                        <a:pt x="27" y="290"/>
                      </a:cubicBezTo>
                      <a:cubicBezTo>
                        <a:pt x="29" y="271"/>
                        <a:pt x="0" y="252"/>
                        <a:pt x="4" y="233"/>
                      </a:cubicBezTo>
                      <a:cubicBezTo>
                        <a:pt x="8" y="214"/>
                        <a:pt x="41" y="208"/>
                        <a:pt x="47" y="190"/>
                      </a:cubicBezTo>
                      <a:cubicBezTo>
                        <a:pt x="56" y="172"/>
                        <a:pt x="36" y="144"/>
                        <a:pt x="47" y="128"/>
                      </a:cubicBezTo>
                      <a:cubicBezTo>
                        <a:pt x="58" y="112"/>
                        <a:pt x="92" y="119"/>
                        <a:pt x="104" y="105"/>
                      </a:cubicBezTo>
                      <a:cubicBezTo>
                        <a:pt x="119" y="92"/>
                        <a:pt x="112" y="58"/>
                        <a:pt x="128" y="48"/>
                      </a:cubicBezTo>
                      <a:cubicBezTo>
                        <a:pt x="144" y="37"/>
                        <a:pt x="172" y="56"/>
                        <a:pt x="189" y="48"/>
                      </a:cubicBezTo>
                      <a:cubicBezTo>
                        <a:pt x="207" y="42"/>
                        <a:pt x="214" y="8"/>
                        <a:pt x="233" y="4"/>
                      </a:cubicBezTo>
                      <a:cubicBezTo>
                        <a:pt x="252" y="0"/>
                        <a:pt x="270" y="29"/>
                        <a:pt x="289" y="28"/>
                      </a:cubicBezTo>
                      <a:close/>
                      <a:moveTo>
                        <a:pt x="367" y="103"/>
                      </a:moveTo>
                      <a:cubicBezTo>
                        <a:pt x="234" y="48"/>
                        <a:pt x="88" y="145"/>
                        <a:pt x="87" y="288"/>
                      </a:cubicBezTo>
                      <a:cubicBezTo>
                        <a:pt x="86" y="433"/>
                        <a:pt x="233" y="532"/>
                        <a:pt x="367" y="477"/>
                      </a:cubicBezTo>
                      <a:cubicBezTo>
                        <a:pt x="501" y="421"/>
                        <a:pt x="534" y="247"/>
                        <a:pt x="431" y="146"/>
                      </a:cubicBezTo>
                      <a:cubicBezTo>
                        <a:pt x="413" y="127"/>
                        <a:pt x="391" y="113"/>
                        <a:pt x="367" y="103"/>
                      </a:cubicBezTo>
                      <a:close/>
                    </a:path>
                  </a:pathLst>
                </a:custGeom>
                <a:gradFill>
                  <a:gsLst>
                    <a:gs pos="0">
                      <a:srgbClr val="BA013F"/>
                    </a:gs>
                    <a:gs pos="100000">
                      <a:srgbClr val="FB4182"/>
                    </a:gs>
                  </a:gsLst>
                  <a:lin ang="5400000" scaled="1"/>
                </a:gradFill>
                <a:ln w="254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zh-CN" altLang="en-US">
                    <a:solidFill>
                      <a:prstClr val="black"/>
                    </a:solidFill>
                    <a:latin typeface="等线"/>
                    <a:ea typeface="宋体" panose="02010600030101010101" pitchFamily="2" charset="-122"/>
                  </a:endParaRPr>
                </a:p>
              </p:txBody>
            </p:sp>
            <p:sp>
              <p:nvSpPr>
                <p:cNvPr id="46" name="椭圆 45"/>
                <p:cNvSpPr/>
                <p:nvPr/>
              </p:nvSpPr>
              <p:spPr>
                <a:xfrm>
                  <a:off x="2045708" y="2453235"/>
                  <a:ext cx="503238" cy="504779"/>
                </a:xfrm>
                <a:prstGeom prst="ellipse">
                  <a:avLst/>
                </a:prstGeom>
                <a:gradFill>
                  <a:gsLst>
                    <a:gs pos="0">
                      <a:srgbClr val="BA013F"/>
                    </a:gs>
                    <a:gs pos="100000">
                      <a:srgbClr val="FB4182"/>
                    </a:gs>
                  </a:gsLst>
                  <a:lin ang="5400000" scaled="1"/>
                </a:gradFill>
                <a:ln w="254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zh-CN" altLang="en-US">
                    <a:solidFill>
                      <a:prstClr val="black"/>
                    </a:solidFill>
                    <a:latin typeface="等线"/>
                    <a:ea typeface="宋体" panose="02010600030101010101" pitchFamily="2" charset="-122"/>
                  </a:endParaRPr>
                </a:p>
              </p:txBody>
            </p:sp>
          </p:grpSp>
        </p:grpSp>
        <p:sp>
          <p:nvSpPr>
            <p:cNvPr id="33" name="任意多边形 32"/>
            <p:cNvSpPr/>
            <p:nvPr/>
          </p:nvSpPr>
          <p:spPr>
            <a:xfrm>
              <a:off x="7306398" y="2785008"/>
              <a:ext cx="109538" cy="163498"/>
            </a:xfrm>
            <a:custGeom>
              <a:avLst/>
              <a:gdLst/>
              <a:ahLst/>
              <a:cxnLst/>
              <a:rect l="l" t="t" r="r" b="b"/>
              <a:pathLst>
                <a:path w="108942" h="162653">
                  <a:moveTo>
                    <a:pt x="57150" y="0"/>
                  </a:moveTo>
                  <a:cubicBezTo>
                    <a:pt x="86915" y="1190"/>
                    <a:pt x="102393" y="14287"/>
                    <a:pt x="103584" y="39290"/>
                  </a:cubicBezTo>
                  <a:cubicBezTo>
                    <a:pt x="102989" y="56554"/>
                    <a:pt x="95250" y="68461"/>
                    <a:pt x="80367" y="75009"/>
                  </a:cubicBezTo>
                  <a:cubicBezTo>
                    <a:pt x="98822" y="80962"/>
                    <a:pt x="108347" y="94357"/>
                    <a:pt x="108942" y="115193"/>
                  </a:cubicBezTo>
                  <a:cubicBezTo>
                    <a:pt x="106561" y="145554"/>
                    <a:pt x="89297" y="161329"/>
                    <a:pt x="57150" y="162520"/>
                  </a:cubicBezTo>
                  <a:cubicBezTo>
                    <a:pt x="20240" y="164306"/>
                    <a:pt x="1190" y="148233"/>
                    <a:pt x="0" y="114300"/>
                  </a:cubicBezTo>
                  <a:lnTo>
                    <a:pt x="14287" y="114300"/>
                  </a:lnTo>
                  <a:cubicBezTo>
                    <a:pt x="14883" y="138708"/>
                    <a:pt x="28277" y="151209"/>
                    <a:pt x="54471" y="151804"/>
                  </a:cubicBezTo>
                  <a:cubicBezTo>
                    <a:pt x="78879" y="150018"/>
                    <a:pt x="92273" y="137815"/>
                    <a:pt x="94654" y="115193"/>
                  </a:cubicBezTo>
                  <a:cubicBezTo>
                    <a:pt x="92868" y="92571"/>
                    <a:pt x="75604" y="81855"/>
                    <a:pt x="42862" y="83046"/>
                  </a:cubicBezTo>
                  <a:lnTo>
                    <a:pt x="42862" y="71437"/>
                  </a:lnTo>
                  <a:cubicBezTo>
                    <a:pt x="73223" y="72628"/>
                    <a:pt x="88404" y="62210"/>
                    <a:pt x="88404" y="40183"/>
                  </a:cubicBezTo>
                  <a:cubicBezTo>
                    <a:pt x="87213" y="22324"/>
                    <a:pt x="75902" y="12799"/>
                    <a:pt x="54471" y="11608"/>
                  </a:cubicBezTo>
                  <a:cubicBezTo>
                    <a:pt x="32444" y="13394"/>
                    <a:pt x="20836" y="25003"/>
                    <a:pt x="19645" y="46434"/>
                  </a:cubicBezTo>
                  <a:lnTo>
                    <a:pt x="5358" y="46434"/>
                  </a:lnTo>
                  <a:cubicBezTo>
                    <a:pt x="4762" y="32742"/>
                    <a:pt x="9822" y="20836"/>
                    <a:pt x="20538" y="10715"/>
                  </a:cubicBezTo>
                  <a:cubicBezTo>
                    <a:pt x="28277" y="3572"/>
                    <a:pt x="40481" y="0"/>
                    <a:pt x="5715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zh-CN" altLang="en-US">
                <a:solidFill>
                  <a:prstClr val="black"/>
                </a:solidFill>
                <a:latin typeface="等线"/>
                <a:ea typeface="宋体" panose="02010600030101010101" pitchFamily="2" charset="-122"/>
              </a:endParaRPr>
            </a:p>
          </p:txBody>
        </p:sp>
      </p:grpSp>
      <p:grpSp>
        <p:nvGrpSpPr>
          <p:cNvPr id="5" name="组合 4"/>
          <p:cNvGrpSpPr>
            <a:grpSpLocks/>
          </p:cNvGrpSpPr>
          <p:nvPr/>
        </p:nvGrpSpPr>
        <p:grpSpPr bwMode="auto">
          <a:xfrm>
            <a:off x="6884194" y="1835944"/>
            <a:ext cx="1071563" cy="1519238"/>
            <a:chOff x="9179505" y="2448489"/>
            <a:chExt cx="1428750" cy="2025465"/>
          </a:xfrm>
        </p:grpSpPr>
        <p:grpSp>
          <p:nvGrpSpPr>
            <p:cNvPr id="14371" name="组合 19"/>
            <p:cNvGrpSpPr>
              <a:grpSpLocks/>
            </p:cNvGrpSpPr>
            <p:nvPr/>
          </p:nvGrpSpPr>
          <p:grpSpPr bwMode="auto">
            <a:xfrm>
              <a:off x="9179505" y="3138106"/>
              <a:ext cx="1428750" cy="1335848"/>
              <a:chOff x="2305051" y="2960306"/>
              <a:chExt cx="1428750" cy="1335848"/>
            </a:xfrm>
          </p:grpSpPr>
          <p:sp>
            <p:nvSpPr>
              <p:cNvPr id="21" name="Freeform 5"/>
              <p:cNvSpPr/>
              <p:nvPr/>
            </p:nvSpPr>
            <p:spPr bwMode="auto">
              <a:xfrm rot="2569800">
                <a:off x="2305051" y="2959601"/>
                <a:ext cx="1428750" cy="1336553"/>
              </a:xfrm>
              <a:custGeom>
                <a:avLst/>
                <a:gdLst>
                  <a:gd name="T0" fmla="*/ 124 w 235"/>
                  <a:gd name="T1" fmla="*/ 30 h 219"/>
                  <a:gd name="T2" fmla="*/ 196 w 235"/>
                  <a:gd name="T3" fmla="*/ 1 h 219"/>
                  <a:gd name="T4" fmla="*/ 225 w 235"/>
                  <a:gd name="T5" fmla="*/ 49 h 219"/>
                  <a:gd name="T6" fmla="*/ 187 w 235"/>
                  <a:gd name="T7" fmla="*/ 120 h 219"/>
                  <a:gd name="T8" fmla="*/ 58 w 235"/>
                  <a:gd name="T9" fmla="*/ 210 h 219"/>
                  <a:gd name="T10" fmla="*/ 11 w 235"/>
                  <a:gd name="T11" fmla="*/ 161 h 219"/>
                  <a:gd name="T12" fmla="*/ 30 w 235"/>
                  <a:gd name="T13" fmla="*/ 117 h 219"/>
                  <a:gd name="T14" fmla="*/ 33 w 235"/>
                  <a:gd name="T15" fmla="*/ 121 h 219"/>
                  <a:gd name="T16" fmla="*/ 38 w 235"/>
                  <a:gd name="T17" fmla="*/ 159 h 219"/>
                  <a:gd name="T18" fmla="*/ 79 w 235"/>
                  <a:gd name="T19" fmla="*/ 156 h 219"/>
                  <a:gd name="T20" fmla="*/ 167 w 235"/>
                  <a:gd name="T21" fmla="*/ 70 h 219"/>
                  <a:gd name="T22" fmla="*/ 169 w 235"/>
                  <a:gd name="T23" fmla="*/ 31 h 219"/>
                  <a:gd name="T24" fmla="*/ 131 w 235"/>
                  <a:gd name="T25" fmla="*/ 29 h 219"/>
                  <a:gd name="T26" fmla="*/ 124 w 235"/>
                  <a:gd name="T27" fmla="*/ 3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5" h="219">
                    <a:moveTo>
                      <a:pt x="124" y="30"/>
                    </a:moveTo>
                    <a:cubicBezTo>
                      <a:pt x="146" y="13"/>
                      <a:pt x="169" y="0"/>
                      <a:pt x="196" y="1"/>
                    </a:cubicBezTo>
                    <a:cubicBezTo>
                      <a:pt x="220" y="2"/>
                      <a:pt x="235" y="23"/>
                      <a:pt x="225" y="49"/>
                    </a:cubicBezTo>
                    <a:cubicBezTo>
                      <a:pt x="216" y="74"/>
                      <a:pt x="203" y="99"/>
                      <a:pt x="187" y="120"/>
                    </a:cubicBezTo>
                    <a:cubicBezTo>
                      <a:pt x="153" y="163"/>
                      <a:pt x="113" y="197"/>
                      <a:pt x="58" y="210"/>
                    </a:cubicBezTo>
                    <a:cubicBezTo>
                      <a:pt x="21" y="219"/>
                      <a:pt x="0" y="198"/>
                      <a:pt x="11" y="161"/>
                    </a:cubicBezTo>
                    <a:cubicBezTo>
                      <a:pt x="15" y="147"/>
                      <a:pt x="23" y="133"/>
                      <a:pt x="30" y="117"/>
                    </a:cubicBezTo>
                    <a:cubicBezTo>
                      <a:pt x="33" y="120"/>
                      <a:pt x="33" y="121"/>
                      <a:pt x="33" y="121"/>
                    </a:cubicBezTo>
                    <a:cubicBezTo>
                      <a:pt x="31" y="135"/>
                      <a:pt x="21" y="152"/>
                      <a:pt x="38" y="159"/>
                    </a:cubicBezTo>
                    <a:cubicBezTo>
                      <a:pt x="49" y="164"/>
                      <a:pt x="67" y="161"/>
                      <a:pt x="79" y="156"/>
                    </a:cubicBezTo>
                    <a:cubicBezTo>
                      <a:pt x="118" y="138"/>
                      <a:pt x="149" y="109"/>
                      <a:pt x="167" y="70"/>
                    </a:cubicBezTo>
                    <a:cubicBezTo>
                      <a:pt x="173" y="59"/>
                      <a:pt x="175" y="41"/>
                      <a:pt x="169" y="31"/>
                    </a:cubicBezTo>
                    <a:cubicBezTo>
                      <a:pt x="161" y="17"/>
                      <a:pt x="145" y="24"/>
                      <a:pt x="131" y="29"/>
                    </a:cubicBezTo>
                    <a:cubicBezTo>
                      <a:pt x="129" y="30"/>
                      <a:pt x="127" y="30"/>
                      <a:pt x="124" y="30"/>
                    </a:cubicBezTo>
                    <a:close/>
                  </a:path>
                </a:pathLst>
              </a:custGeom>
              <a:gradFill>
                <a:gsLst>
                  <a:gs pos="0">
                    <a:srgbClr val="6DA400"/>
                  </a:gs>
                  <a:gs pos="100000">
                    <a:srgbClr val="B0EB2F"/>
                  </a:gs>
                </a:gsLst>
                <a:lin ang="5400000" scaled="1"/>
              </a:gradFill>
              <a:ln w="254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zh-CN" altLang="en-US">
                  <a:solidFill>
                    <a:srgbClr val="FFFFFF"/>
                  </a:solidFill>
                  <a:latin typeface="等线"/>
                  <a:ea typeface="宋体" panose="02010600030101010101" pitchFamily="2" charset="-122"/>
                </a:endParaRPr>
              </a:p>
            </p:txBody>
          </p:sp>
          <p:sp>
            <p:nvSpPr>
              <p:cNvPr id="22" name="Freeform 6"/>
              <p:cNvSpPr/>
              <p:nvPr/>
            </p:nvSpPr>
            <p:spPr bwMode="auto">
              <a:xfrm rot="2569800">
                <a:off x="2689226" y="3132623"/>
                <a:ext cx="663575" cy="614306"/>
              </a:xfrm>
              <a:custGeom>
                <a:avLst/>
                <a:gdLst>
                  <a:gd name="T0" fmla="*/ 19 w 109"/>
                  <a:gd name="T1" fmla="*/ 101 h 101"/>
                  <a:gd name="T2" fmla="*/ 2 w 109"/>
                  <a:gd name="T3" fmla="*/ 80 h 101"/>
                  <a:gd name="T4" fmla="*/ 85 w 109"/>
                  <a:gd name="T5" fmla="*/ 1 h 101"/>
                  <a:gd name="T6" fmla="*/ 108 w 109"/>
                  <a:gd name="T7" fmla="*/ 20 h 101"/>
                  <a:gd name="T8" fmla="*/ 19 w 109"/>
                  <a:gd name="T9" fmla="*/ 101 h 101"/>
                </a:gdLst>
                <a:ahLst/>
                <a:cxnLst>
                  <a:cxn ang="0">
                    <a:pos x="T0" y="T1"/>
                  </a:cxn>
                  <a:cxn ang="0">
                    <a:pos x="T2" y="T3"/>
                  </a:cxn>
                  <a:cxn ang="0">
                    <a:pos x="T4" y="T5"/>
                  </a:cxn>
                  <a:cxn ang="0">
                    <a:pos x="T6" y="T7"/>
                  </a:cxn>
                  <a:cxn ang="0">
                    <a:pos x="T8" y="T9"/>
                  </a:cxn>
                </a:cxnLst>
                <a:rect l="0" t="0" r="r" b="b"/>
                <a:pathLst>
                  <a:path w="109" h="101">
                    <a:moveTo>
                      <a:pt x="19" y="101"/>
                    </a:moveTo>
                    <a:cubicBezTo>
                      <a:pt x="8" y="100"/>
                      <a:pt x="0" y="94"/>
                      <a:pt x="2" y="80"/>
                    </a:cubicBezTo>
                    <a:cubicBezTo>
                      <a:pt x="6" y="50"/>
                      <a:pt x="55" y="3"/>
                      <a:pt x="85" y="1"/>
                    </a:cubicBezTo>
                    <a:cubicBezTo>
                      <a:pt x="99" y="0"/>
                      <a:pt x="109" y="3"/>
                      <a:pt x="108" y="20"/>
                    </a:cubicBezTo>
                    <a:cubicBezTo>
                      <a:pt x="106" y="50"/>
                      <a:pt x="52" y="101"/>
                      <a:pt x="19" y="101"/>
                    </a:cubicBezTo>
                    <a:close/>
                  </a:path>
                </a:pathLst>
              </a:custGeom>
              <a:gradFill>
                <a:gsLst>
                  <a:gs pos="0">
                    <a:srgbClr val="6DA400"/>
                  </a:gs>
                  <a:gs pos="100000">
                    <a:srgbClr val="B0EB2F"/>
                  </a:gs>
                </a:gsLst>
                <a:lin ang="5400000" scaled="1"/>
              </a:gradFill>
              <a:ln w="254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zh-CN" altLang="en-US">
                  <a:solidFill>
                    <a:srgbClr val="FFFFFF"/>
                  </a:solidFill>
                  <a:latin typeface="等线"/>
                  <a:ea typeface="宋体" panose="02010600030101010101" pitchFamily="2" charset="-122"/>
                </a:endParaRPr>
              </a:p>
            </p:txBody>
          </p:sp>
        </p:grpSp>
        <p:grpSp>
          <p:nvGrpSpPr>
            <p:cNvPr id="14374" name="组合 46"/>
            <p:cNvGrpSpPr>
              <a:grpSpLocks/>
            </p:cNvGrpSpPr>
            <p:nvPr/>
          </p:nvGrpSpPr>
          <p:grpSpPr bwMode="auto">
            <a:xfrm>
              <a:off x="9460140" y="2448489"/>
              <a:ext cx="867479" cy="1169322"/>
              <a:chOff x="1864381" y="2270689"/>
              <a:chExt cx="867479" cy="1169322"/>
            </a:xfrm>
          </p:grpSpPr>
          <p:sp>
            <p:nvSpPr>
              <p:cNvPr id="48" name="Freeform 29"/>
              <p:cNvSpPr>
                <a:spLocks noEditPoints="1"/>
              </p:cNvSpPr>
              <p:nvPr/>
            </p:nvSpPr>
            <p:spPr bwMode="auto">
              <a:xfrm>
                <a:off x="2050471" y="2456410"/>
                <a:ext cx="495300" cy="498429"/>
              </a:xfrm>
              <a:custGeom>
                <a:avLst/>
                <a:gdLst>
                  <a:gd name="T0" fmla="*/ 165 w 331"/>
                  <a:gd name="T1" fmla="*/ 0 h 332"/>
                  <a:gd name="T2" fmla="*/ 331 w 331"/>
                  <a:gd name="T3" fmla="*/ 166 h 332"/>
                  <a:gd name="T4" fmla="*/ 165 w 331"/>
                  <a:gd name="T5" fmla="*/ 332 h 332"/>
                  <a:gd name="T6" fmla="*/ 0 w 331"/>
                  <a:gd name="T7" fmla="*/ 166 h 332"/>
                  <a:gd name="T8" fmla="*/ 165 w 331"/>
                  <a:gd name="T9" fmla="*/ 0 h 332"/>
                  <a:gd name="T10" fmla="*/ 176 w 331"/>
                  <a:gd name="T11" fmla="*/ 50 h 332"/>
                  <a:gd name="T12" fmla="*/ 205 w 331"/>
                  <a:gd name="T13" fmla="*/ 111 h 332"/>
                  <a:gd name="T14" fmla="*/ 272 w 331"/>
                  <a:gd name="T15" fmla="*/ 119 h 332"/>
                  <a:gd name="T16" fmla="*/ 282 w 331"/>
                  <a:gd name="T17" fmla="*/ 127 h 332"/>
                  <a:gd name="T18" fmla="*/ 279 w 331"/>
                  <a:gd name="T19" fmla="*/ 140 h 332"/>
                  <a:gd name="T20" fmla="*/ 229 w 331"/>
                  <a:gd name="T21" fmla="*/ 186 h 332"/>
                  <a:gd name="T22" fmla="*/ 242 w 331"/>
                  <a:gd name="T23" fmla="*/ 252 h 332"/>
                  <a:gd name="T24" fmla="*/ 237 w 331"/>
                  <a:gd name="T25" fmla="*/ 265 h 332"/>
                  <a:gd name="T26" fmla="*/ 224 w 331"/>
                  <a:gd name="T27" fmla="*/ 265 h 332"/>
                  <a:gd name="T28" fmla="*/ 165 w 331"/>
                  <a:gd name="T29" fmla="*/ 232 h 332"/>
                  <a:gd name="T30" fmla="*/ 106 w 331"/>
                  <a:gd name="T31" fmla="*/ 265 h 332"/>
                  <a:gd name="T32" fmla="*/ 93 w 331"/>
                  <a:gd name="T33" fmla="*/ 265 h 332"/>
                  <a:gd name="T34" fmla="*/ 89 w 331"/>
                  <a:gd name="T35" fmla="*/ 252 h 332"/>
                  <a:gd name="T36" fmla="*/ 102 w 331"/>
                  <a:gd name="T37" fmla="*/ 186 h 332"/>
                  <a:gd name="T38" fmla="*/ 52 w 331"/>
                  <a:gd name="T39" fmla="*/ 140 h 332"/>
                  <a:gd name="T40" fmla="*/ 49 w 331"/>
                  <a:gd name="T41" fmla="*/ 127 h 332"/>
                  <a:gd name="T42" fmla="*/ 59 w 331"/>
                  <a:gd name="T43" fmla="*/ 119 h 332"/>
                  <a:gd name="T44" fmla="*/ 126 w 331"/>
                  <a:gd name="T45" fmla="*/ 111 h 332"/>
                  <a:gd name="T46" fmla="*/ 154 w 331"/>
                  <a:gd name="T47" fmla="*/ 50 h 332"/>
                  <a:gd name="T48" fmla="*/ 165 w 331"/>
                  <a:gd name="T49" fmla="*/ 43 h 332"/>
                  <a:gd name="T50" fmla="*/ 176 w 331"/>
                  <a:gd name="T51" fmla="*/ 50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1" h="332">
                    <a:moveTo>
                      <a:pt x="165" y="0"/>
                    </a:moveTo>
                    <a:cubicBezTo>
                      <a:pt x="257" y="0"/>
                      <a:pt x="331" y="74"/>
                      <a:pt x="331" y="166"/>
                    </a:cubicBezTo>
                    <a:cubicBezTo>
                      <a:pt x="331" y="257"/>
                      <a:pt x="257" y="332"/>
                      <a:pt x="165" y="332"/>
                    </a:cubicBezTo>
                    <a:cubicBezTo>
                      <a:pt x="74" y="332"/>
                      <a:pt x="0" y="257"/>
                      <a:pt x="0" y="166"/>
                    </a:cubicBezTo>
                    <a:cubicBezTo>
                      <a:pt x="0" y="74"/>
                      <a:pt x="74" y="0"/>
                      <a:pt x="165" y="0"/>
                    </a:cubicBezTo>
                    <a:close/>
                    <a:moveTo>
                      <a:pt x="176" y="50"/>
                    </a:moveTo>
                    <a:cubicBezTo>
                      <a:pt x="205" y="111"/>
                      <a:pt x="205" y="111"/>
                      <a:pt x="205" y="111"/>
                    </a:cubicBezTo>
                    <a:cubicBezTo>
                      <a:pt x="272" y="119"/>
                      <a:pt x="272" y="119"/>
                      <a:pt x="272" y="119"/>
                    </a:cubicBezTo>
                    <a:cubicBezTo>
                      <a:pt x="277" y="120"/>
                      <a:pt x="281" y="123"/>
                      <a:pt x="282" y="127"/>
                    </a:cubicBezTo>
                    <a:cubicBezTo>
                      <a:pt x="284" y="132"/>
                      <a:pt x="282" y="137"/>
                      <a:pt x="279" y="140"/>
                    </a:cubicBezTo>
                    <a:cubicBezTo>
                      <a:pt x="229" y="186"/>
                      <a:pt x="229" y="186"/>
                      <a:pt x="229" y="186"/>
                    </a:cubicBezTo>
                    <a:cubicBezTo>
                      <a:pt x="242" y="252"/>
                      <a:pt x="242" y="252"/>
                      <a:pt x="242" y="252"/>
                    </a:cubicBezTo>
                    <a:cubicBezTo>
                      <a:pt x="243" y="257"/>
                      <a:pt x="241" y="262"/>
                      <a:pt x="237" y="265"/>
                    </a:cubicBezTo>
                    <a:cubicBezTo>
                      <a:pt x="234" y="267"/>
                      <a:pt x="229" y="268"/>
                      <a:pt x="224" y="265"/>
                    </a:cubicBezTo>
                    <a:cubicBezTo>
                      <a:pt x="165" y="232"/>
                      <a:pt x="165" y="232"/>
                      <a:pt x="165" y="232"/>
                    </a:cubicBezTo>
                    <a:cubicBezTo>
                      <a:pt x="106" y="265"/>
                      <a:pt x="106" y="265"/>
                      <a:pt x="106" y="265"/>
                    </a:cubicBezTo>
                    <a:cubicBezTo>
                      <a:pt x="102" y="268"/>
                      <a:pt x="97" y="267"/>
                      <a:pt x="93" y="265"/>
                    </a:cubicBezTo>
                    <a:cubicBezTo>
                      <a:pt x="89" y="262"/>
                      <a:pt x="88" y="257"/>
                      <a:pt x="89" y="252"/>
                    </a:cubicBezTo>
                    <a:cubicBezTo>
                      <a:pt x="102" y="186"/>
                      <a:pt x="102" y="186"/>
                      <a:pt x="102" y="186"/>
                    </a:cubicBezTo>
                    <a:cubicBezTo>
                      <a:pt x="52" y="140"/>
                      <a:pt x="52" y="140"/>
                      <a:pt x="52" y="140"/>
                    </a:cubicBezTo>
                    <a:cubicBezTo>
                      <a:pt x="48" y="137"/>
                      <a:pt x="47" y="132"/>
                      <a:pt x="49" y="127"/>
                    </a:cubicBezTo>
                    <a:cubicBezTo>
                      <a:pt x="50" y="123"/>
                      <a:pt x="54" y="120"/>
                      <a:pt x="59" y="119"/>
                    </a:cubicBezTo>
                    <a:cubicBezTo>
                      <a:pt x="126" y="111"/>
                      <a:pt x="126" y="111"/>
                      <a:pt x="126" y="111"/>
                    </a:cubicBezTo>
                    <a:cubicBezTo>
                      <a:pt x="154" y="50"/>
                      <a:pt x="154" y="50"/>
                      <a:pt x="154" y="50"/>
                    </a:cubicBezTo>
                    <a:cubicBezTo>
                      <a:pt x="156" y="45"/>
                      <a:pt x="161" y="43"/>
                      <a:pt x="165" y="43"/>
                    </a:cubicBezTo>
                    <a:cubicBezTo>
                      <a:pt x="170" y="43"/>
                      <a:pt x="174" y="45"/>
                      <a:pt x="176" y="50"/>
                    </a:cubicBezTo>
                    <a:close/>
                  </a:path>
                </a:pathLst>
              </a:custGeom>
              <a:gradFill>
                <a:gsLst>
                  <a:gs pos="0">
                    <a:srgbClr val="6DA400"/>
                  </a:gs>
                  <a:gs pos="100000">
                    <a:srgbClr val="B0EB2F"/>
                  </a:gs>
                </a:gsLst>
                <a:lin ang="5400000" scaled="1"/>
              </a:gradFill>
              <a:ln w="254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zh-CN" altLang="en-US">
                  <a:solidFill>
                    <a:prstClr val="black"/>
                  </a:solidFill>
                  <a:latin typeface="等线"/>
                  <a:ea typeface="宋体" panose="02010600030101010101" pitchFamily="2" charset="-122"/>
                </a:endParaRPr>
              </a:p>
            </p:txBody>
          </p:sp>
          <p:grpSp>
            <p:nvGrpSpPr>
              <p:cNvPr id="14376" name="组合 48"/>
              <p:cNvGrpSpPr>
                <a:grpSpLocks/>
              </p:cNvGrpSpPr>
              <p:nvPr/>
            </p:nvGrpSpPr>
            <p:grpSpPr bwMode="auto">
              <a:xfrm>
                <a:off x="1864381" y="2270689"/>
                <a:ext cx="867479" cy="1169322"/>
                <a:chOff x="1864381" y="2270689"/>
                <a:chExt cx="867479" cy="1169322"/>
              </a:xfrm>
            </p:grpSpPr>
            <p:sp>
              <p:nvSpPr>
                <p:cNvPr id="50" name="Freeform 27"/>
                <p:cNvSpPr>
                  <a:spLocks noEditPoints="1"/>
                </p:cNvSpPr>
                <p:nvPr/>
              </p:nvSpPr>
              <p:spPr bwMode="auto">
                <a:xfrm>
                  <a:off x="2031421" y="3119924"/>
                  <a:ext cx="530225" cy="320646"/>
                </a:xfrm>
                <a:custGeom>
                  <a:avLst/>
                  <a:gdLst>
                    <a:gd name="T0" fmla="*/ 317 w 354"/>
                    <a:gd name="T1" fmla="*/ 5 h 214"/>
                    <a:gd name="T2" fmla="*/ 354 w 354"/>
                    <a:gd name="T3" fmla="*/ 186 h 214"/>
                    <a:gd name="T4" fmla="*/ 294 w 354"/>
                    <a:gd name="T5" fmla="*/ 171 h 214"/>
                    <a:gd name="T6" fmla="*/ 250 w 354"/>
                    <a:gd name="T7" fmla="*/ 214 h 214"/>
                    <a:gd name="T8" fmla="*/ 215 w 354"/>
                    <a:gd name="T9" fmla="*/ 44 h 214"/>
                    <a:gd name="T10" fmla="*/ 230 w 354"/>
                    <a:gd name="T11" fmla="*/ 46 h 214"/>
                    <a:gd name="T12" fmla="*/ 241 w 354"/>
                    <a:gd name="T13" fmla="*/ 45 h 214"/>
                    <a:gd name="T14" fmla="*/ 287 w 354"/>
                    <a:gd name="T15" fmla="*/ 7 h 214"/>
                    <a:gd name="T16" fmla="*/ 292 w 354"/>
                    <a:gd name="T17" fmla="*/ 0 h 214"/>
                    <a:gd name="T18" fmla="*/ 300 w 354"/>
                    <a:gd name="T19" fmla="*/ 2 h 214"/>
                    <a:gd name="T20" fmla="*/ 317 w 354"/>
                    <a:gd name="T21" fmla="*/ 5 h 214"/>
                    <a:gd name="T22" fmla="*/ 140 w 354"/>
                    <a:gd name="T23" fmla="*/ 44 h 214"/>
                    <a:gd name="T24" fmla="*/ 105 w 354"/>
                    <a:gd name="T25" fmla="*/ 214 h 214"/>
                    <a:gd name="T26" fmla="*/ 60 w 354"/>
                    <a:gd name="T27" fmla="*/ 171 h 214"/>
                    <a:gd name="T28" fmla="*/ 0 w 354"/>
                    <a:gd name="T29" fmla="*/ 186 h 214"/>
                    <a:gd name="T30" fmla="*/ 38 w 354"/>
                    <a:gd name="T31" fmla="*/ 5 h 214"/>
                    <a:gd name="T32" fmla="*/ 55 w 354"/>
                    <a:gd name="T33" fmla="*/ 2 h 214"/>
                    <a:gd name="T34" fmla="*/ 63 w 354"/>
                    <a:gd name="T35" fmla="*/ 0 h 214"/>
                    <a:gd name="T36" fmla="*/ 67 w 354"/>
                    <a:gd name="T37" fmla="*/ 7 h 214"/>
                    <a:gd name="T38" fmla="*/ 103 w 354"/>
                    <a:gd name="T39" fmla="*/ 42 h 214"/>
                    <a:gd name="T40" fmla="*/ 114 w 354"/>
                    <a:gd name="T41" fmla="*/ 45 h 214"/>
                    <a:gd name="T42" fmla="*/ 140 w 354"/>
                    <a:gd name="T43" fmla="*/ 44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4" h="214">
                      <a:moveTo>
                        <a:pt x="317" y="5"/>
                      </a:moveTo>
                      <a:cubicBezTo>
                        <a:pt x="354" y="186"/>
                        <a:pt x="354" y="186"/>
                        <a:pt x="354" y="186"/>
                      </a:cubicBezTo>
                      <a:cubicBezTo>
                        <a:pt x="294" y="171"/>
                        <a:pt x="294" y="171"/>
                        <a:pt x="294" y="171"/>
                      </a:cubicBezTo>
                      <a:cubicBezTo>
                        <a:pt x="250" y="214"/>
                        <a:pt x="250" y="214"/>
                        <a:pt x="250" y="214"/>
                      </a:cubicBezTo>
                      <a:cubicBezTo>
                        <a:pt x="215" y="44"/>
                        <a:pt x="215" y="44"/>
                        <a:pt x="215" y="44"/>
                      </a:cubicBezTo>
                      <a:cubicBezTo>
                        <a:pt x="220" y="45"/>
                        <a:pt x="225" y="46"/>
                        <a:pt x="230" y="46"/>
                      </a:cubicBezTo>
                      <a:cubicBezTo>
                        <a:pt x="234" y="46"/>
                        <a:pt x="238" y="46"/>
                        <a:pt x="241" y="45"/>
                      </a:cubicBezTo>
                      <a:cubicBezTo>
                        <a:pt x="264" y="40"/>
                        <a:pt x="276" y="25"/>
                        <a:pt x="287" y="7"/>
                      </a:cubicBezTo>
                      <a:cubicBezTo>
                        <a:pt x="289" y="5"/>
                        <a:pt x="290" y="2"/>
                        <a:pt x="292" y="0"/>
                      </a:cubicBezTo>
                      <a:cubicBezTo>
                        <a:pt x="295" y="0"/>
                        <a:pt x="298" y="1"/>
                        <a:pt x="300" y="2"/>
                      </a:cubicBezTo>
                      <a:cubicBezTo>
                        <a:pt x="306" y="3"/>
                        <a:pt x="311" y="4"/>
                        <a:pt x="317" y="5"/>
                      </a:cubicBezTo>
                      <a:close/>
                      <a:moveTo>
                        <a:pt x="140" y="44"/>
                      </a:moveTo>
                      <a:cubicBezTo>
                        <a:pt x="105" y="214"/>
                        <a:pt x="105" y="214"/>
                        <a:pt x="105" y="214"/>
                      </a:cubicBezTo>
                      <a:cubicBezTo>
                        <a:pt x="60" y="171"/>
                        <a:pt x="60" y="171"/>
                        <a:pt x="60" y="171"/>
                      </a:cubicBezTo>
                      <a:cubicBezTo>
                        <a:pt x="0" y="186"/>
                        <a:pt x="0" y="186"/>
                        <a:pt x="0" y="186"/>
                      </a:cubicBezTo>
                      <a:cubicBezTo>
                        <a:pt x="38" y="5"/>
                        <a:pt x="38" y="5"/>
                        <a:pt x="38" y="5"/>
                      </a:cubicBezTo>
                      <a:cubicBezTo>
                        <a:pt x="43" y="4"/>
                        <a:pt x="49" y="3"/>
                        <a:pt x="55" y="2"/>
                      </a:cubicBezTo>
                      <a:cubicBezTo>
                        <a:pt x="57" y="1"/>
                        <a:pt x="60" y="1"/>
                        <a:pt x="63" y="0"/>
                      </a:cubicBezTo>
                      <a:cubicBezTo>
                        <a:pt x="65" y="2"/>
                        <a:pt x="66" y="5"/>
                        <a:pt x="67" y="7"/>
                      </a:cubicBezTo>
                      <a:cubicBezTo>
                        <a:pt x="77" y="21"/>
                        <a:pt x="86" y="35"/>
                        <a:pt x="103" y="42"/>
                      </a:cubicBezTo>
                      <a:cubicBezTo>
                        <a:pt x="106" y="43"/>
                        <a:pt x="110" y="44"/>
                        <a:pt x="114" y="45"/>
                      </a:cubicBezTo>
                      <a:cubicBezTo>
                        <a:pt x="123" y="47"/>
                        <a:pt x="131" y="46"/>
                        <a:pt x="140" y="44"/>
                      </a:cubicBezTo>
                      <a:close/>
                    </a:path>
                  </a:pathLst>
                </a:custGeom>
                <a:gradFill>
                  <a:gsLst>
                    <a:gs pos="0">
                      <a:srgbClr val="6DA400"/>
                    </a:gs>
                    <a:gs pos="100000">
                      <a:srgbClr val="B0EB2F"/>
                    </a:gs>
                  </a:gsLst>
                  <a:lin ang="5400000" scaled="1"/>
                </a:gradFill>
                <a:ln w="254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zh-CN" altLang="en-US">
                    <a:solidFill>
                      <a:prstClr val="black"/>
                    </a:solidFill>
                    <a:latin typeface="等线"/>
                    <a:ea typeface="宋体" panose="02010600030101010101" pitchFamily="2" charset="-122"/>
                  </a:endParaRPr>
                </a:p>
              </p:txBody>
            </p:sp>
            <p:sp>
              <p:nvSpPr>
                <p:cNvPr id="51" name="Freeform 28"/>
                <p:cNvSpPr>
                  <a:spLocks noEditPoints="1"/>
                </p:cNvSpPr>
                <p:nvPr/>
              </p:nvSpPr>
              <p:spPr bwMode="auto">
                <a:xfrm>
                  <a:off x="1864734" y="2270689"/>
                  <a:ext cx="866775" cy="868284"/>
                </a:xfrm>
                <a:custGeom>
                  <a:avLst/>
                  <a:gdLst>
                    <a:gd name="T0" fmla="*/ 289 w 579"/>
                    <a:gd name="T1" fmla="*/ 28 h 579"/>
                    <a:gd name="T2" fmla="*/ 346 w 579"/>
                    <a:gd name="T3" fmla="*/ 4 h 579"/>
                    <a:gd name="T4" fmla="*/ 390 w 579"/>
                    <a:gd name="T5" fmla="*/ 48 h 579"/>
                    <a:gd name="T6" fmla="*/ 451 w 579"/>
                    <a:gd name="T7" fmla="*/ 48 h 579"/>
                    <a:gd name="T8" fmla="*/ 475 w 579"/>
                    <a:gd name="T9" fmla="*/ 105 h 579"/>
                    <a:gd name="T10" fmla="*/ 532 w 579"/>
                    <a:gd name="T11" fmla="*/ 128 h 579"/>
                    <a:gd name="T12" fmla="*/ 531 w 579"/>
                    <a:gd name="T13" fmla="*/ 190 h 579"/>
                    <a:gd name="T14" fmla="*/ 575 w 579"/>
                    <a:gd name="T15" fmla="*/ 233 h 579"/>
                    <a:gd name="T16" fmla="*/ 551 w 579"/>
                    <a:gd name="T17" fmla="*/ 290 h 579"/>
                    <a:gd name="T18" fmla="*/ 575 w 579"/>
                    <a:gd name="T19" fmla="*/ 347 h 579"/>
                    <a:gd name="T20" fmla="*/ 531 w 579"/>
                    <a:gd name="T21" fmla="*/ 390 h 579"/>
                    <a:gd name="T22" fmla="*/ 532 w 579"/>
                    <a:gd name="T23" fmla="*/ 452 h 579"/>
                    <a:gd name="T24" fmla="*/ 475 w 579"/>
                    <a:gd name="T25" fmla="*/ 475 h 579"/>
                    <a:gd name="T26" fmla="*/ 451 w 579"/>
                    <a:gd name="T27" fmla="*/ 532 h 579"/>
                    <a:gd name="T28" fmla="*/ 390 w 579"/>
                    <a:gd name="T29" fmla="*/ 532 h 579"/>
                    <a:gd name="T30" fmla="*/ 346 w 579"/>
                    <a:gd name="T31" fmla="*/ 575 h 579"/>
                    <a:gd name="T32" fmla="*/ 289 w 579"/>
                    <a:gd name="T33" fmla="*/ 552 h 579"/>
                    <a:gd name="T34" fmla="*/ 233 w 579"/>
                    <a:gd name="T35" fmla="*/ 575 h 579"/>
                    <a:gd name="T36" fmla="*/ 189 w 579"/>
                    <a:gd name="T37" fmla="*/ 532 h 579"/>
                    <a:gd name="T38" fmla="*/ 128 w 579"/>
                    <a:gd name="T39" fmla="*/ 532 h 579"/>
                    <a:gd name="T40" fmla="*/ 104 w 579"/>
                    <a:gd name="T41" fmla="*/ 475 h 579"/>
                    <a:gd name="T42" fmla="*/ 47 w 579"/>
                    <a:gd name="T43" fmla="*/ 452 h 579"/>
                    <a:gd name="T44" fmla="*/ 47 w 579"/>
                    <a:gd name="T45" fmla="*/ 390 h 579"/>
                    <a:gd name="T46" fmla="*/ 4 w 579"/>
                    <a:gd name="T47" fmla="*/ 347 h 579"/>
                    <a:gd name="T48" fmla="*/ 27 w 579"/>
                    <a:gd name="T49" fmla="*/ 290 h 579"/>
                    <a:gd name="T50" fmla="*/ 4 w 579"/>
                    <a:gd name="T51" fmla="*/ 233 h 579"/>
                    <a:gd name="T52" fmla="*/ 47 w 579"/>
                    <a:gd name="T53" fmla="*/ 190 h 579"/>
                    <a:gd name="T54" fmla="*/ 47 w 579"/>
                    <a:gd name="T55" fmla="*/ 128 h 579"/>
                    <a:gd name="T56" fmla="*/ 104 w 579"/>
                    <a:gd name="T57" fmla="*/ 105 h 579"/>
                    <a:gd name="T58" fmla="*/ 128 w 579"/>
                    <a:gd name="T59" fmla="*/ 48 h 579"/>
                    <a:gd name="T60" fmla="*/ 189 w 579"/>
                    <a:gd name="T61" fmla="*/ 48 h 579"/>
                    <a:gd name="T62" fmla="*/ 233 w 579"/>
                    <a:gd name="T63" fmla="*/ 4 h 579"/>
                    <a:gd name="T64" fmla="*/ 289 w 579"/>
                    <a:gd name="T65" fmla="*/ 28 h 579"/>
                    <a:gd name="T66" fmla="*/ 367 w 579"/>
                    <a:gd name="T67" fmla="*/ 103 h 579"/>
                    <a:gd name="T68" fmla="*/ 87 w 579"/>
                    <a:gd name="T69" fmla="*/ 288 h 579"/>
                    <a:gd name="T70" fmla="*/ 367 w 579"/>
                    <a:gd name="T71" fmla="*/ 477 h 579"/>
                    <a:gd name="T72" fmla="*/ 431 w 579"/>
                    <a:gd name="T73" fmla="*/ 146 h 579"/>
                    <a:gd name="T74" fmla="*/ 367 w 579"/>
                    <a:gd name="T75" fmla="*/ 103 h 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79" h="579">
                      <a:moveTo>
                        <a:pt x="289" y="28"/>
                      </a:moveTo>
                      <a:cubicBezTo>
                        <a:pt x="308" y="29"/>
                        <a:pt x="327" y="0"/>
                        <a:pt x="346" y="4"/>
                      </a:cubicBezTo>
                      <a:cubicBezTo>
                        <a:pt x="365" y="8"/>
                        <a:pt x="371" y="42"/>
                        <a:pt x="390" y="48"/>
                      </a:cubicBezTo>
                      <a:cubicBezTo>
                        <a:pt x="407" y="56"/>
                        <a:pt x="435" y="37"/>
                        <a:pt x="451" y="48"/>
                      </a:cubicBezTo>
                      <a:cubicBezTo>
                        <a:pt x="467" y="58"/>
                        <a:pt x="460" y="92"/>
                        <a:pt x="475" y="105"/>
                      </a:cubicBezTo>
                      <a:cubicBezTo>
                        <a:pt x="487" y="119"/>
                        <a:pt x="521" y="112"/>
                        <a:pt x="532" y="128"/>
                      </a:cubicBezTo>
                      <a:cubicBezTo>
                        <a:pt x="542" y="144"/>
                        <a:pt x="523" y="172"/>
                        <a:pt x="531" y="190"/>
                      </a:cubicBezTo>
                      <a:cubicBezTo>
                        <a:pt x="537" y="208"/>
                        <a:pt x="571" y="214"/>
                        <a:pt x="575" y="233"/>
                      </a:cubicBezTo>
                      <a:cubicBezTo>
                        <a:pt x="579" y="252"/>
                        <a:pt x="550" y="271"/>
                        <a:pt x="551" y="290"/>
                      </a:cubicBezTo>
                      <a:cubicBezTo>
                        <a:pt x="550" y="309"/>
                        <a:pt x="579" y="328"/>
                        <a:pt x="575" y="347"/>
                      </a:cubicBezTo>
                      <a:cubicBezTo>
                        <a:pt x="571" y="366"/>
                        <a:pt x="538" y="372"/>
                        <a:pt x="531" y="390"/>
                      </a:cubicBezTo>
                      <a:cubicBezTo>
                        <a:pt x="523" y="407"/>
                        <a:pt x="542" y="436"/>
                        <a:pt x="532" y="452"/>
                      </a:cubicBezTo>
                      <a:cubicBezTo>
                        <a:pt x="521" y="468"/>
                        <a:pt x="487" y="461"/>
                        <a:pt x="475" y="475"/>
                      </a:cubicBezTo>
                      <a:cubicBezTo>
                        <a:pt x="460" y="488"/>
                        <a:pt x="467" y="521"/>
                        <a:pt x="451" y="532"/>
                      </a:cubicBezTo>
                      <a:cubicBezTo>
                        <a:pt x="435" y="543"/>
                        <a:pt x="407" y="523"/>
                        <a:pt x="390" y="532"/>
                      </a:cubicBezTo>
                      <a:cubicBezTo>
                        <a:pt x="372" y="538"/>
                        <a:pt x="365" y="572"/>
                        <a:pt x="346" y="575"/>
                      </a:cubicBezTo>
                      <a:cubicBezTo>
                        <a:pt x="327" y="579"/>
                        <a:pt x="309" y="550"/>
                        <a:pt x="289" y="552"/>
                      </a:cubicBezTo>
                      <a:cubicBezTo>
                        <a:pt x="270" y="550"/>
                        <a:pt x="252" y="579"/>
                        <a:pt x="233" y="575"/>
                      </a:cubicBezTo>
                      <a:cubicBezTo>
                        <a:pt x="214" y="572"/>
                        <a:pt x="207" y="538"/>
                        <a:pt x="189" y="532"/>
                      </a:cubicBezTo>
                      <a:cubicBezTo>
                        <a:pt x="172" y="523"/>
                        <a:pt x="144" y="543"/>
                        <a:pt x="128" y="532"/>
                      </a:cubicBezTo>
                      <a:cubicBezTo>
                        <a:pt x="112" y="521"/>
                        <a:pt x="119" y="488"/>
                        <a:pt x="104" y="475"/>
                      </a:cubicBezTo>
                      <a:cubicBezTo>
                        <a:pt x="92" y="461"/>
                        <a:pt x="58" y="468"/>
                        <a:pt x="47" y="452"/>
                      </a:cubicBezTo>
                      <a:cubicBezTo>
                        <a:pt x="36" y="436"/>
                        <a:pt x="56" y="407"/>
                        <a:pt x="47" y="390"/>
                      </a:cubicBezTo>
                      <a:cubicBezTo>
                        <a:pt x="41" y="372"/>
                        <a:pt x="8" y="366"/>
                        <a:pt x="4" y="347"/>
                      </a:cubicBezTo>
                      <a:cubicBezTo>
                        <a:pt x="0" y="328"/>
                        <a:pt x="29" y="309"/>
                        <a:pt x="27" y="290"/>
                      </a:cubicBezTo>
                      <a:cubicBezTo>
                        <a:pt x="29" y="271"/>
                        <a:pt x="0" y="252"/>
                        <a:pt x="4" y="233"/>
                      </a:cubicBezTo>
                      <a:cubicBezTo>
                        <a:pt x="8" y="214"/>
                        <a:pt x="41" y="208"/>
                        <a:pt x="47" y="190"/>
                      </a:cubicBezTo>
                      <a:cubicBezTo>
                        <a:pt x="56" y="172"/>
                        <a:pt x="36" y="144"/>
                        <a:pt x="47" y="128"/>
                      </a:cubicBezTo>
                      <a:cubicBezTo>
                        <a:pt x="58" y="112"/>
                        <a:pt x="92" y="119"/>
                        <a:pt x="104" y="105"/>
                      </a:cubicBezTo>
                      <a:cubicBezTo>
                        <a:pt x="119" y="92"/>
                        <a:pt x="112" y="58"/>
                        <a:pt x="128" y="48"/>
                      </a:cubicBezTo>
                      <a:cubicBezTo>
                        <a:pt x="144" y="37"/>
                        <a:pt x="172" y="56"/>
                        <a:pt x="189" y="48"/>
                      </a:cubicBezTo>
                      <a:cubicBezTo>
                        <a:pt x="207" y="42"/>
                        <a:pt x="214" y="8"/>
                        <a:pt x="233" y="4"/>
                      </a:cubicBezTo>
                      <a:cubicBezTo>
                        <a:pt x="252" y="0"/>
                        <a:pt x="270" y="29"/>
                        <a:pt x="289" y="28"/>
                      </a:cubicBezTo>
                      <a:close/>
                      <a:moveTo>
                        <a:pt x="367" y="103"/>
                      </a:moveTo>
                      <a:cubicBezTo>
                        <a:pt x="234" y="48"/>
                        <a:pt x="88" y="145"/>
                        <a:pt x="87" y="288"/>
                      </a:cubicBezTo>
                      <a:cubicBezTo>
                        <a:pt x="86" y="433"/>
                        <a:pt x="233" y="532"/>
                        <a:pt x="367" y="477"/>
                      </a:cubicBezTo>
                      <a:cubicBezTo>
                        <a:pt x="501" y="421"/>
                        <a:pt x="534" y="247"/>
                        <a:pt x="431" y="146"/>
                      </a:cubicBezTo>
                      <a:cubicBezTo>
                        <a:pt x="413" y="127"/>
                        <a:pt x="391" y="113"/>
                        <a:pt x="367" y="103"/>
                      </a:cubicBezTo>
                      <a:close/>
                    </a:path>
                  </a:pathLst>
                </a:custGeom>
                <a:gradFill>
                  <a:gsLst>
                    <a:gs pos="0">
                      <a:srgbClr val="6DA400"/>
                    </a:gs>
                    <a:gs pos="100000">
                      <a:srgbClr val="B0EB2F"/>
                    </a:gs>
                  </a:gsLst>
                  <a:lin ang="5400000" scaled="1"/>
                </a:gradFill>
                <a:ln w="254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zh-CN" altLang="en-US">
                    <a:solidFill>
                      <a:prstClr val="black"/>
                    </a:solidFill>
                    <a:latin typeface="等线"/>
                    <a:ea typeface="宋体" panose="02010600030101010101" pitchFamily="2" charset="-122"/>
                  </a:endParaRPr>
                </a:p>
              </p:txBody>
            </p:sp>
            <p:sp>
              <p:nvSpPr>
                <p:cNvPr id="52" name="椭圆 51"/>
                <p:cNvSpPr/>
                <p:nvPr/>
              </p:nvSpPr>
              <p:spPr>
                <a:xfrm>
                  <a:off x="2045709" y="2453235"/>
                  <a:ext cx="503237" cy="504779"/>
                </a:xfrm>
                <a:prstGeom prst="ellipse">
                  <a:avLst/>
                </a:prstGeom>
                <a:gradFill>
                  <a:gsLst>
                    <a:gs pos="0">
                      <a:srgbClr val="6DA400"/>
                    </a:gs>
                    <a:gs pos="100000">
                      <a:srgbClr val="B0EB2F"/>
                    </a:gs>
                  </a:gsLst>
                  <a:lin ang="5400000" scaled="1"/>
                </a:gradFill>
                <a:ln w="254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zh-CN" altLang="en-US">
                    <a:solidFill>
                      <a:prstClr val="black"/>
                    </a:solidFill>
                    <a:latin typeface="等线"/>
                    <a:ea typeface="宋体" panose="02010600030101010101" pitchFamily="2" charset="-122"/>
                  </a:endParaRPr>
                </a:p>
              </p:txBody>
            </p:sp>
          </p:grpSp>
        </p:grpSp>
        <p:sp>
          <p:nvSpPr>
            <p:cNvPr id="34" name="任意多边形 33"/>
            <p:cNvSpPr/>
            <p:nvPr/>
          </p:nvSpPr>
          <p:spPr>
            <a:xfrm>
              <a:off x="9838318" y="2802470"/>
              <a:ext cx="109537" cy="160322"/>
            </a:xfrm>
            <a:custGeom>
              <a:avLst/>
              <a:gdLst/>
              <a:ahLst/>
              <a:cxnLst/>
              <a:rect l="l" t="t" r="r" b="b"/>
              <a:pathLst>
                <a:path w="110728" h="159841">
                  <a:moveTo>
                    <a:pt x="75009" y="0"/>
                  </a:moveTo>
                  <a:lnTo>
                    <a:pt x="88404" y="0"/>
                  </a:lnTo>
                  <a:lnTo>
                    <a:pt x="88404" y="108049"/>
                  </a:lnTo>
                  <a:lnTo>
                    <a:pt x="110728" y="108049"/>
                  </a:lnTo>
                  <a:lnTo>
                    <a:pt x="110728" y="119657"/>
                  </a:lnTo>
                  <a:lnTo>
                    <a:pt x="88404" y="119657"/>
                  </a:lnTo>
                  <a:lnTo>
                    <a:pt x="88404" y="159841"/>
                  </a:lnTo>
                  <a:lnTo>
                    <a:pt x="74116" y="159841"/>
                  </a:lnTo>
                  <a:lnTo>
                    <a:pt x="74116" y="119657"/>
                  </a:lnTo>
                  <a:lnTo>
                    <a:pt x="0" y="119657"/>
                  </a:lnTo>
                  <a:lnTo>
                    <a:pt x="0" y="107156"/>
                  </a:lnTo>
                  <a:lnTo>
                    <a:pt x="75009" y="0"/>
                  </a:lnTo>
                  <a:close/>
                  <a:moveTo>
                    <a:pt x="74116" y="22324"/>
                  </a:moveTo>
                  <a:lnTo>
                    <a:pt x="14287" y="108049"/>
                  </a:lnTo>
                  <a:lnTo>
                    <a:pt x="74116" y="108049"/>
                  </a:lnTo>
                  <a:lnTo>
                    <a:pt x="74116" y="2232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zh-CN" altLang="en-US">
                <a:solidFill>
                  <a:prstClr val="black"/>
                </a:solidFill>
                <a:latin typeface="等线"/>
                <a:ea typeface="宋体" panose="02010600030101010101" pitchFamily="2" charset="-122"/>
              </a:endParaRPr>
            </a:p>
          </p:txBody>
        </p:sp>
      </p:grpSp>
      <p:grpSp>
        <p:nvGrpSpPr>
          <p:cNvPr id="67" name="组合 66"/>
          <p:cNvGrpSpPr>
            <a:grpSpLocks/>
          </p:cNvGrpSpPr>
          <p:nvPr/>
        </p:nvGrpSpPr>
        <p:grpSpPr bwMode="auto">
          <a:xfrm>
            <a:off x="6530579" y="3438526"/>
            <a:ext cx="1777603" cy="656388"/>
            <a:chOff x="8707919" y="4585130"/>
            <a:chExt cx="2370017" cy="874322"/>
          </a:xfrm>
        </p:grpSpPr>
        <p:sp>
          <p:nvSpPr>
            <p:cNvPr id="14382" name="矩形 53"/>
            <p:cNvSpPr>
              <a:spLocks noChangeArrowheads="1"/>
            </p:cNvSpPr>
            <p:nvPr/>
          </p:nvSpPr>
          <p:spPr bwMode="auto">
            <a:xfrm>
              <a:off x="8924549" y="4585130"/>
              <a:ext cx="1936758" cy="399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fontAlgn="base">
                <a:spcBef>
                  <a:spcPct val="0"/>
                </a:spcBef>
                <a:spcAft>
                  <a:spcPct val="0"/>
                </a:spcAft>
              </a:pPr>
              <a:r>
                <a:rPr lang="en-US" altLang="zh-CN">
                  <a:solidFill>
                    <a:srgbClr val="3B3838"/>
                  </a:solidFill>
                  <a:latin typeface="等线" charset="0"/>
                  <a:ea typeface="宋体" panose="02010600030101010101" pitchFamily="2" charset="-122"/>
                </a:rPr>
                <a:t>CLICK ADD TITLE</a:t>
              </a:r>
              <a:endParaRPr lang="zh-CN" altLang="en-US">
                <a:solidFill>
                  <a:srgbClr val="3B3838"/>
                </a:solidFill>
                <a:latin typeface="等线" charset="0"/>
                <a:ea typeface="宋体" panose="02010600030101010101" pitchFamily="2" charset="-122"/>
              </a:endParaRPr>
            </a:p>
          </p:txBody>
        </p:sp>
        <p:sp>
          <p:nvSpPr>
            <p:cNvPr id="55" name="矩形 54"/>
            <p:cNvSpPr/>
            <p:nvPr/>
          </p:nvSpPr>
          <p:spPr>
            <a:xfrm>
              <a:off x="8707919" y="4916591"/>
              <a:ext cx="2370017" cy="542861"/>
            </a:xfrm>
            <a:prstGeom prst="rect">
              <a:avLst/>
            </a:prstGeom>
          </p:spPr>
          <p:txBody>
            <a:bodyPr>
              <a:spAutoFit/>
            </a:bodyPr>
            <a:lstStyle/>
            <a:p>
              <a:pPr algn="ctr">
                <a:lnSpc>
                  <a:spcPct val="130000"/>
                </a:lnSpc>
                <a:spcBef>
                  <a:spcPct val="0"/>
                </a:spcBef>
                <a:spcAft>
                  <a:spcPct val="0"/>
                </a:spcAft>
              </a:pPr>
              <a:r>
                <a:rPr lang="zh-CN" altLang="en-US" sz="788" noProof="1">
                  <a:solidFill>
                    <a:srgbClr val="E7E6E6">
                      <a:lumMod val="50000"/>
                    </a:srgbClr>
                  </a:solidFill>
                  <a:latin typeface="等线" panose="02010600030101010101" pitchFamily="2" charset="-122"/>
                  <a:ea typeface="等线" panose="02010600030101010101" pitchFamily="2" charset="-122"/>
                </a:rPr>
                <a:t>Hunan magic rain Advertising CoLtd.professional professional team</a:t>
              </a:r>
              <a:endParaRPr lang="zh-CN" altLang="en-US" sz="788" noProof="1">
                <a:solidFill>
                  <a:srgbClr val="E7E6E6">
                    <a:lumMod val="50000"/>
                  </a:srgbClr>
                </a:solidFill>
                <a:latin typeface="等线" panose="02010600030101010101" pitchFamily="2" charset="-122"/>
                <a:ea typeface="等线" charset="0"/>
              </a:endParaRPr>
            </a:p>
          </p:txBody>
        </p:sp>
      </p:grpSp>
      <p:grpSp>
        <p:nvGrpSpPr>
          <p:cNvPr id="68" name="组合 67"/>
          <p:cNvGrpSpPr>
            <a:grpSpLocks/>
          </p:cNvGrpSpPr>
          <p:nvPr/>
        </p:nvGrpSpPr>
        <p:grpSpPr bwMode="auto">
          <a:xfrm>
            <a:off x="4631531" y="3438526"/>
            <a:ext cx="1777604" cy="656388"/>
            <a:chOff x="8707919" y="4585130"/>
            <a:chExt cx="2370017" cy="874322"/>
          </a:xfrm>
        </p:grpSpPr>
        <p:sp>
          <p:nvSpPr>
            <p:cNvPr id="14385" name="矩形 68"/>
            <p:cNvSpPr>
              <a:spLocks noChangeArrowheads="1"/>
            </p:cNvSpPr>
            <p:nvPr/>
          </p:nvSpPr>
          <p:spPr bwMode="auto">
            <a:xfrm>
              <a:off x="8924551" y="4585130"/>
              <a:ext cx="1936757" cy="399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fontAlgn="base">
                <a:spcBef>
                  <a:spcPct val="0"/>
                </a:spcBef>
                <a:spcAft>
                  <a:spcPct val="0"/>
                </a:spcAft>
              </a:pPr>
              <a:r>
                <a:rPr lang="en-US" altLang="zh-CN">
                  <a:solidFill>
                    <a:srgbClr val="3B3838"/>
                  </a:solidFill>
                  <a:latin typeface="等线" charset="0"/>
                  <a:ea typeface="宋体" panose="02010600030101010101" pitchFamily="2" charset="-122"/>
                </a:rPr>
                <a:t>CLICK ADD TITLE</a:t>
              </a:r>
              <a:endParaRPr lang="zh-CN" altLang="en-US">
                <a:solidFill>
                  <a:srgbClr val="3B3838"/>
                </a:solidFill>
                <a:latin typeface="等线" charset="0"/>
                <a:ea typeface="宋体" panose="02010600030101010101" pitchFamily="2" charset="-122"/>
              </a:endParaRPr>
            </a:p>
          </p:txBody>
        </p:sp>
        <p:sp>
          <p:nvSpPr>
            <p:cNvPr id="70" name="矩形 69"/>
            <p:cNvSpPr/>
            <p:nvPr/>
          </p:nvSpPr>
          <p:spPr>
            <a:xfrm>
              <a:off x="8707919" y="4916591"/>
              <a:ext cx="2370017" cy="542861"/>
            </a:xfrm>
            <a:prstGeom prst="rect">
              <a:avLst/>
            </a:prstGeom>
          </p:spPr>
          <p:txBody>
            <a:bodyPr>
              <a:spAutoFit/>
            </a:bodyPr>
            <a:lstStyle/>
            <a:p>
              <a:pPr algn="ctr">
                <a:lnSpc>
                  <a:spcPct val="130000"/>
                </a:lnSpc>
                <a:spcBef>
                  <a:spcPct val="0"/>
                </a:spcBef>
                <a:spcAft>
                  <a:spcPct val="0"/>
                </a:spcAft>
              </a:pPr>
              <a:r>
                <a:rPr lang="zh-CN" altLang="en-US" sz="788" noProof="1">
                  <a:solidFill>
                    <a:srgbClr val="E7E6E6">
                      <a:lumMod val="50000"/>
                    </a:srgbClr>
                  </a:solidFill>
                  <a:latin typeface="等线" panose="02010600030101010101" pitchFamily="2" charset="-122"/>
                  <a:ea typeface="等线" panose="02010600030101010101" pitchFamily="2" charset="-122"/>
                </a:rPr>
                <a:t>Hunan magic rain Advertising CoLtd.professional professional team</a:t>
              </a:r>
              <a:endParaRPr lang="zh-CN" altLang="en-US" sz="788" noProof="1">
                <a:solidFill>
                  <a:srgbClr val="E7E6E6">
                    <a:lumMod val="50000"/>
                  </a:srgbClr>
                </a:solidFill>
                <a:latin typeface="等线" panose="02010600030101010101" pitchFamily="2" charset="-122"/>
                <a:ea typeface="等线" charset="0"/>
              </a:endParaRPr>
            </a:p>
          </p:txBody>
        </p:sp>
      </p:grpSp>
      <p:grpSp>
        <p:nvGrpSpPr>
          <p:cNvPr id="71" name="组合 70"/>
          <p:cNvGrpSpPr>
            <a:grpSpLocks/>
          </p:cNvGrpSpPr>
          <p:nvPr/>
        </p:nvGrpSpPr>
        <p:grpSpPr bwMode="auto">
          <a:xfrm>
            <a:off x="2732485" y="3438526"/>
            <a:ext cx="1777603" cy="656388"/>
            <a:chOff x="8707919" y="4585130"/>
            <a:chExt cx="2370017" cy="874322"/>
          </a:xfrm>
        </p:grpSpPr>
        <p:sp>
          <p:nvSpPr>
            <p:cNvPr id="14388" name="矩形 71"/>
            <p:cNvSpPr>
              <a:spLocks noChangeArrowheads="1"/>
            </p:cNvSpPr>
            <p:nvPr/>
          </p:nvSpPr>
          <p:spPr bwMode="auto">
            <a:xfrm>
              <a:off x="8924549" y="4585130"/>
              <a:ext cx="1936758" cy="399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fontAlgn="base">
                <a:spcBef>
                  <a:spcPct val="0"/>
                </a:spcBef>
                <a:spcAft>
                  <a:spcPct val="0"/>
                </a:spcAft>
              </a:pPr>
              <a:r>
                <a:rPr lang="en-US" altLang="zh-CN">
                  <a:solidFill>
                    <a:srgbClr val="3B3838"/>
                  </a:solidFill>
                  <a:latin typeface="等线" charset="0"/>
                  <a:ea typeface="宋体" panose="02010600030101010101" pitchFamily="2" charset="-122"/>
                </a:rPr>
                <a:t>CLICK ADD TITLE</a:t>
              </a:r>
              <a:endParaRPr lang="zh-CN" altLang="en-US">
                <a:solidFill>
                  <a:srgbClr val="3B3838"/>
                </a:solidFill>
                <a:latin typeface="等线" charset="0"/>
                <a:ea typeface="宋体" panose="02010600030101010101" pitchFamily="2" charset="-122"/>
              </a:endParaRPr>
            </a:p>
          </p:txBody>
        </p:sp>
        <p:sp>
          <p:nvSpPr>
            <p:cNvPr id="73" name="矩形 72"/>
            <p:cNvSpPr/>
            <p:nvPr/>
          </p:nvSpPr>
          <p:spPr>
            <a:xfrm>
              <a:off x="8707919" y="4916591"/>
              <a:ext cx="2370017" cy="542861"/>
            </a:xfrm>
            <a:prstGeom prst="rect">
              <a:avLst/>
            </a:prstGeom>
          </p:spPr>
          <p:txBody>
            <a:bodyPr>
              <a:spAutoFit/>
            </a:bodyPr>
            <a:lstStyle/>
            <a:p>
              <a:pPr algn="ctr">
                <a:lnSpc>
                  <a:spcPct val="130000"/>
                </a:lnSpc>
                <a:spcBef>
                  <a:spcPct val="0"/>
                </a:spcBef>
                <a:spcAft>
                  <a:spcPct val="0"/>
                </a:spcAft>
              </a:pPr>
              <a:r>
                <a:rPr lang="zh-CN" altLang="en-US" sz="788" noProof="1">
                  <a:solidFill>
                    <a:srgbClr val="E7E6E6">
                      <a:lumMod val="50000"/>
                    </a:srgbClr>
                  </a:solidFill>
                  <a:latin typeface="等线" panose="02010600030101010101" pitchFamily="2" charset="-122"/>
                  <a:ea typeface="等线" panose="02010600030101010101" pitchFamily="2" charset="-122"/>
                </a:rPr>
                <a:t>Hunan magic rain Advertising CoLtd.professional professional team</a:t>
              </a:r>
              <a:endParaRPr lang="zh-CN" altLang="en-US" sz="788" noProof="1">
                <a:solidFill>
                  <a:srgbClr val="E7E6E6">
                    <a:lumMod val="50000"/>
                  </a:srgbClr>
                </a:solidFill>
                <a:latin typeface="等线" panose="02010600030101010101" pitchFamily="2" charset="-122"/>
                <a:ea typeface="等线" charset="0"/>
              </a:endParaRPr>
            </a:p>
          </p:txBody>
        </p:sp>
      </p:grpSp>
      <p:grpSp>
        <p:nvGrpSpPr>
          <p:cNvPr id="74" name="组合 73"/>
          <p:cNvGrpSpPr>
            <a:grpSpLocks/>
          </p:cNvGrpSpPr>
          <p:nvPr/>
        </p:nvGrpSpPr>
        <p:grpSpPr bwMode="auto">
          <a:xfrm>
            <a:off x="834628" y="3438526"/>
            <a:ext cx="1776413" cy="656388"/>
            <a:chOff x="8707919" y="4585130"/>
            <a:chExt cx="2370017" cy="874322"/>
          </a:xfrm>
        </p:grpSpPr>
        <p:sp>
          <p:nvSpPr>
            <p:cNvPr id="14391" name="矩形 74"/>
            <p:cNvSpPr>
              <a:spLocks noChangeArrowheads="1"/>
            </p:cNvSpPr>
            <p:nvPr/>
          </p:nvSpPr>
          <p:spPr bwMode="auto">
            <a:xfrm>
              <a:off x="8923901" y="4585130"/>
              <a:ext cx="1938055" cy="399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fontAlgn="base">
                <a:spcBef>
                  <a:spcPct val="0"/>
                </a:spcBef>
                <a:spcAft>
                  <a:spcPct val="0"/>
                </a:spcAft>
              </a:pPr>
              <a:r>
                <a:rPr lang="en-US" altLang="zh-CN">
                  <a:solidFill>
                    <a:srgbClr val="3B3838"/>
                  </a:solidFill>
                  <a:latin typeface="等线" charset="0"/>
                  <a:ea typeface="宋体" panose="02010600030101010101" pitchFamily="2" charset="-122"/>
                </a:rPr>
                <a:t>CLICK ADD TITLE</a:t>
              </a:r>
              <a:endParaRPr lang="zh-CN" altLang="en-US">
                <a:solidFill>
                  <a:srgbClr val="3B3838"/>
                </a:solidFill>
                <a:latin typeface="等线" charset="0"/>
                <a:ea typeface="宋体" panose="02010600030101010101" pitchFamily="2" charset="-122"/>
              </a:endParaRPr>
            </a:p>
          </p:txBody>
        </p:sp>
        <p:sp>
          <p:nvSpPr>
            <p:cNvPr id="76" name="矩形 75"/>
            <p:cNvSpPr/>
            <p:nvPr/>
          </p:nvSpPr>
          <p:spPr>
            <a:xfrm>
              <a:off x="8707919" y="4916591"/>
              <a:ext cx="2370017" cy="542861"/>
            </a:xfrm>
            <a:prstGeom prst="rect">
              <a:avLst/>
            </a:prstGeom>
          </p:spPr>
          <p:txBody>
            <a:bodyPr>
              <a:spAutoFit/>
            </a:bodyPr>
            <a:lstStyle/>
            <a:p>
              <a:pPr algn="ctr">
                <a:lnSpc>
                  <a:spcPct val="130000"/>
                </a:lnSpc>
                <a:spcBef>
                  <a:spcPct val="0"/>
                </a:spcBef>
                <a:spcAft>
                  <a:spcPct val="0"/>
                </a:spcAft>
              </a:pPr>
              <a:r>
                <a:rPr lang="zh-CN" altLang="en-US" sz="788" noProof="1">
                  <a:solidFill>
                    <a:srgbClr val="E7E6E6">
                      <a:lumMod val="50000"/>
                    </a:srgbClr>
                  </a:solidFill>
                  <a:latin typeface="等线" panose="02010600030101010101" pitchFamily="2" charset="-122"/>
                  <a:ea typeface="等线" panose="02010600030101010101" pitchFamily="2" charset="-122"/>
                </a:rPr>
                <a:t>Hunan magic rain Advertising CoLtd.professional professional team</a:t>
              </a:r>
              <a:endParaRPr lang="zh-CN" altLang="en-US" sz="788" noProof="1">
                <a:solidFill>
                  <a:srgbClr val="E7E6E6">
                    <a:lumMod val="50000"/>
                  </a:srgbClr>
                </a:solidFill>
                <a:latin typeface="等线" panose="02010600030101010101" pitchFamily="2" charset="-122"/>
                <a:ea typeface="等线" charset="0"/>
              </a:endParaRPr>
            </a:p>
          </p:txBody>
        </p:sp>
      </p:grpSp>
    </p:spTree>
    <p:extLst>
      <p:ext uri="{BB962C8B-B14F-4D97-AF65-F5344CB8AC3E}">
        <p14:creationId xmlns:p14="http://schemas.microsoft.com/office/powerpoint/2010/main" val="38279070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accel="1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100000">
                                          <p:val>
                                            <p:strVal val="#ppt_x"/>
                                          </p:val>
                                        </p:tav>
                                      </p:tavLst>
                                    </p:anim>
                                    <p:anim calcmode="lin" valueType="num">
                                      <p:cBhvr>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2" presetClass="entr" presetSubtype="4" accel="1000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ppt_x</p:attrName>
                                        </p:attrNameLst>
                                      </p:cBhvr>
                                      <p:tavLst>
                                        <p:tav tm="0">
                                          <p:val>
                                            <p:strVal val="#ppt_x"/>
                                          </p:val>
                                        </p:tav>
                                        <p:tav tm="100000">
                                          <p:val>
                                            <p:strVal val="#ppt_x"/>
                                          </p:val>
                                        </p:tav>
                                      </p:tavLst>
                                    </p:anim>
                                    <p:anim calcmode="lin" valueType="num">
                                      <p:cBhvr>
                                        <p:cTn id="13" dur="500" fill="hold"/>
                                        <p:tgtEl>
                                          <p:spTgt spid="3"/>
                                        </p:tgtEl>
                                        <p:attrNameLst>
                                          <p:attrName>ppt_y</p:attrName>
                                        </p:attrNameLst>
                                      </p:cBhvr>
                                      <p:tavLst>
                                        <p:tav tm="0">
                                          <p:val>
                                            <p:strVal val="1+#ppt_h/2"/>
                                          </p:val>
                                        </p:tav>
                                        <p:tav tm="100000">
                                          <p:val>
                                            <p:strVal val="#ppt_y"/>
                                          </p:val>
                                        </p:tav>
                                      </p:tavLst>
                                    </p:anim>
                                  </p:childTnLst>
                                </p:cTn>
                              </p:par>
                            </p:childTnLst>
                          </p:cTn>
                        </p:par>
                        <p:par>
                          <p:cTn id="14" fill="hold" nodeType="afterGroup">
                            <p:stCondLst>
                              <p:cond delay="1000"/>
                            </p:stCondLst>
                            <p:childTnLst>
                              <p:par>
                                <p:cTn id="15" presetID="2" presetClass="entr" presetSubtype="4" accel="1000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ppt_x</p:attrName>
                                        </p:attrNameLst>
                                      </p:cBhvr>
                                      <p:tavLst>
                                        <p:tav tm="0">
                                          <p:val>
                                            <p:strVal val="#ppt_x"/>
                                          </p:val>
                                        </p:tav>
                                        <p:tav tm="100000">
                                          <p:val>
                                            <p:strVal val="#ppt_x"/>
                                          </p:val>
                                        </p:tav>
                                      </p:tavLst>
                                    </p:anim>
                                    <p:anim calcmode="lin" valueType="num">
                                      <p:cBhvr>
                                        <p:cTn id="18" dur="500" fill="hold"/>
                                        <p:tgtEl>
                                          <p:spTgt spid="4"/>
                                        </p:tgtEl>
                                        <p:attrNameLst>
                                          <p:attrName>ppt_y</p:attrName>
                                        </p:attrNameLst>
                                      </p:cBhvr>
                                      <p:tavLst>
                                        <p:tav tm="0">
                                          <p:val>
                                            <p:strVal val="1+#ppt_h/2"/>
                                          </p:val>
                                        </p:tav>
                                        <p:tav tm="100000">
                                          <p:val>
                                            <p:strVal val="#ppt_y"/>
                                          </p:val>
                                        </p:tav>
                                      </p:tavLst>
                                    </p:anim>
                                  </p:childTnLst>
                                </p:cTn>
                              </p:par>
                            </p:childTnLst>
                          </p:cTn>
                        </p:par>
                        <p:par>
                          <p:cTn id="19" fill="hold" nodeType="afterGroup">
                            <p:stCondLst>
                              <p:cond delay="1500"/>
                            </p:stCondLst>
                            <p:childTnLst>
                              <p:par>
                                <p:cTn id="20" presetID="2" presetClass="entr" presetSubtype="4" accel="10000"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ppt_x</p:attrName>
                                        </p:attrNameLst>
                                      </p:cBhvr>
                                      <p:tavLst>
                                        <p:tav tm="0">
                                          <p:val>
                                            <p:strVal val="#ppt_x"/>
                                          </p:val>
                                        </p:tav>
                                        <p:tav tm="100000">
                                          <p:val>
                                            <p:strVal val="#ppt_x"/>
                                          </p:val>
                                        </p:tav>
                                      </p:tavLst>
                                    </p:anim>
                                    <p:anim calcmode="lin" valueType="num">
                                      <p:cBhvr>
                                        <p:cTn id="23" dur="500" fill="hold"/>
                                        <p:tgtEl>
                                          <p:spTgt spid="5"/>
                                        </p:tgtEl>
                                        <p:attrNameLst>
                                          <p:attrName>ppt_y</p:attrName>
                                        </p:attrNameLst>
                                      </p:cBhvr>
                                      <p:tavLst>
                                        <p:tav tm="0">
                                          <p:val>
                                            <p:strVal val="1+#ppt_h/2"/>
                                          </p:val>
                                        </p:tav>
                                        <p:tav tm="100000">
                                          <p:val>
                                            <p:strVal val="#ppt_y"/>
                                          </p:val>
                                        </p:tav>
                                      </p:tavLst>
                                    </p:anim>
                                  </p:childTnLst>
                                </p:cTn>
                              </p:par>
                            </p:childTnLst>
                          </p:cTn>
                        </p:par>
                        <p:par>
                          <p:cTn id="24" fill="hold" nodeType="afterGroup">
                            <p:stCondLst>
                              <p:cond delay="2000"/>
                            </p:stCondLst>
                            <p:childTnLst>
                              <p:par>
                                <p:cTn id="25" presetID="10" presetClass="entr" presetSubtype="0" fill="hold" nodeType="afterEffect">
                                  <p:stCondLst>
                                    <p:cond delay="0"/>
                                  </p:stCondLst>
                                  <p:childTnLst>
                                    <p:set>
                                      <p:cBhvr>
                                        <p:cTn id="26" dur="1" fill="hold">
                                          <p:stCondLst>
                                            <p:cond delay="0"/>
                                          </p:stCondLst>
                                        </p:cTn>
                                        <p:tgtEl>
                                          <p:spTgt spid="74"/>
                                        </p:tgtEl>
                                        <p:attrNameLst>
                                          <p:attrName>style.visibility</p:attrName>
                                        </p:attrNameLst>
                                      </p:cBhvr>
                                      <p:to>
                                        <p:strVal val="visible"/>
                                      </p:to>
                                    </p:set>
                                    <p:animEffect transition="in" filter="fade">
                                      <p:cBhvr>
                                        <p:cTn id="27" dur="250"/>
                                        <p:tgtEl>
                                          <p:spTgt spid="74"/>
                                        </p:tgtEl>
                                      </p:cBhvr>
                                    </p:animEffect>
                                  </p:childTnLst>
                                </p:cTn>
                              </p:par>
                            </p:childTnLst>
                          </p:cTn>
                        </p:par>
                        <p:par>
                          <p:cTn id="28" fill="hold" nodeType="afterGroup">
                            <p:stCondLst>
                              <p:cond delay="2250"/>
                            </p:stCondLst>
                            <p:childTnLst>
                              <p:par>
                                <p:cTn id="29" presetID="10" presetClass="entr" presetSubtype="0" fill="hold" nodeType="afterEffect">
                                  <p:stCondLst>
                                    <p:cond delay="0"/>
                                  </p:stCondLst>
                                  <p:childTnLst>
                                    <p:set>
                                      <p:cBhvr>
                                        <p:cTn id="30" dur="1" fill="hold">
                                          <p:stCondLst>
                                            <p:cond delay="0"/>
                                          </p:stCondLst>
                                        </p:cTn>
                                        <p:tgtEl>
                                          <p:spTgt spid="71"/>
                                        </p:tgtEl>
                                        <p:attrNameLst>
                                          <p:attrName>style.visibility</p:attrName>
                                        </p:attrNameLst>
                                      </p:cBhvr>
                                      <p:to>
                                        <p:strVal val="visible"/>
                                      </p:to>
                                    </p:set>
                                    <p:animEffect transition="in" filter="fade">
                                      <p:cBhvr>
                                        <p:cTn id="31" dur="250"/>
                                        <p:tgtEl>
                                          <p:spTgt spid="71"/>
                                        </p:tgtEl>
                                      </p:cBhvr>
                                    </p:animEffect>
                                  </p:childTnLst>
                                </p:cTn>
                              </p:par>
                            </p:childTnLst>
                          </p:cTn>
                        </p:par>
                        <p:par>
                          <p:cTn id="32" fill="hold" nodeType="afterGroup">
                            <p:stCondLst>
                              <p:cond delay="2500"/>
                            </p:stCondLst>
                            <p:childTnLst>
                              <p:par>
                                <p:cTn id="33" presetID="10" presetClass="entr" presetSubtype="0" fill="hold" nodeType="afterEffect">
                                  <p:stCondLst>
                                    <p:cond delay="0"/>
                                  </p:stCondLst>
                                  <p:childTnLst>
                                    <p:set>
                                      <p:cBhvr>
                                        <p:cTn id="34" dur="1" fill="hold">
                                          <p:stCondLst>
                                            <p:cond delay="0"/>
                                          </p:stCondLst>
                                        </p:cTn>
                                        <p:tgtEl>
                                          <p:spTgt spid="68"/>
                                        </p:tgtEl>
                                        <p:attrNameLst>
                                          <p:attrName>style.visibility</p:attrName>
                                        </p:attrNameLst>
                                      </p:cBhvr>
                                      <p:to>
                                        <p:strVal val="visible"/>
                                      </p:to>
                                    </p:set>
                                    <p:animEffect transition="in" filter="fade">
                                      <p:cBhvr>
                                        <p:cTn id="35" dur="250"/>
                                        <p:tgtEl>
                                          <p:spTgt spid="68"/>
                                        </p:tgtEl>
                                      </p:cBhvr>
                                    </p:animEffect>
                                  </p:childTnLst>
                                </p:cTn>
                              </p:par>
                            </p:childTnLst>
                          </p:cTn>
                        </p:par>
                        <p:par>
                          <p:cTn id="36" fill="hold" nodeType="afterGroup">
                            <p:stCondLst>
                              <p:cond delay="2750"/>
                            </p:stCondLst>
                            <p:childTnLst>
                              <p:par>
                                <p:cTn id="37" presetID="10" presetClass="entr" presetSubtype="0" fill="hold" nodeType="afterEffect">
                                  <p:stCondLst>
                                    <p:cond delay="0"/>
                                  </p:stCondLst>
                                  <p:childTnLst>
                                    <p:set>
                                      <p:cBhvr>
                                        <p:cTn id="38" dur="1" fill="hold">
                                          <p:stCondLst>
                                            <p:cond delay="0"/>
                                          </p:stCondLst>
                                        </p:cTn>
                                        <p:tgtEl>
                                          <p:spTgt spid="67"/>
                                        </p:tgtEl>
                                        <p:attrNameLst>
                                          <p:attrName>style.visibility</p:attrName>
                                        </p:attrNameLst>
                                      </p:cBhvr>
                                      <p:to>
                                        <p:strVal val="visible"/>
                                      </p:to>
                                    </p:set>
                                    <p:animEffect transition="in" filter="fade">
                                      <p:cBhvr>
                                        <p:cTn id="39" dur="25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14" name="组合 13"/>
          <p:cNvGrpSpPr>
            <a:grpSpLocks/>
          </p:cNvGrpSpPr>
          <p:nvPr/>
        </p:nvGrpSpPr>
        <p:grpSpPr bwMode="auto">
          <a:xfrm>
            <a:off x="6738937" y="3445668"/>
            <a:ext cx="1777604" cy="655197"/>
            <a:chOff x="3106598" y="5073134"/>
            <a:chExt cx="2370017" cy="874379"/>
          </a:xfrm>
        </p:grpSpPr>
        <p:sp>
          <p:nvSpPr>
            <p:cNvPr id="22530" name="矩形 14"/>
            <p:cNvSpPr>
              <a:spLocks noChangeArrowheads="1"/>
            </p:cNvSpPr>
            <p:nvPr/>
          </p:nvSpPr>
          <p:spPr bwMode="auto">
            <a:xfrm>
              <a:off x="3106598" y="5073134"/>
              <a:ext cx="1936757" cy="400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pPr>
              <a:r>
                <a:rPr lang="en-US" altLang="zh-CN">
                  <a:solidFill>
                    <a:srgbClr val="3B3838"/>
                  </a:solidFill>
                  <a:latin typeface="等线" charset="0"/>
                  <a:ea typeface="宋体" panose="02010600030101010101" pitchFamily="2" charset="-122"/>
                </a:rPr>
                <a:t>CLICK ADD TITLE</a:t>
              </a:r>
              <a:endParaRPr lang="zh-CN" altLang="en-US">
                <a:solidFill>
                  <a:srgbClr val="3B3838"/>
                </a:solidFill>
                <a:latin typeface="等线" charset="0"/>
                <a:ea typeface="宋体" panose="02010600030101010101" pitchFamily="2" charset="-122"/>
              </a:endParaRPr>
            </a:p>
          </p:txBody>
        </p:sp>
        <p:sp>
          <p:nvSpPr>
            <p:cNvPr id="16" name="矩形 15"/>
            <p:cNvSpPr/>
            <p:nvPr/>
          </p:nvSpPr>
          <p:spPr>
            <a:xfrm>
              <a:off x="3106598" y="5403630"/>
              <a:ext cx="2370017" cy="543883"/>
            </a:xfrm>
            <a:prstGeom prst="rect">
              <a:avLst/>
            </a:prstGeom>
          </p:spPr>
          <p:txBody>
            <a:bodyPr>
              <a:spAutoFit/>
            </a:bodyPr>
            <a:lstStyle/>
            <a:p>
              <a:pPr>
                <a:lnSpc>
                  <a:spcPct val="130000"/>
                </a:lnSpc>
                <a:spcBef>
                  <a:spcPct val="0"/>
                </a:spcBef>
                <a:spcAft>
                  <a:spcPct val="0"/>
                </a:spcAft>
              </a:pPr>
              <a:r>
                <a:rPr lang="zh-CN" altLang="en-US" sz="788" noProof="1">
                  <a:solidFill>
                    <a:srgbClr val="E7E6E6">
                      <a:lumMod val="50000"/>
                    </a:srgbClr>
                  </a:solidFill>
                  <a:latin typeface="等线" panose="02010600030101010101" pitchFamily="2" charset="-122"/>
                  <a:ea typeface="等线" panose="02010600030101010101" pitchFamily="2" charset="-122"/>
                </a:rPr>
                <a:t>Hunan magic rain Advertising CoLtd.professional professional team</a:t>
              </a:r>
              <a:endParaRPr lang="zh-CN" altLang="en-US" sz="788" noProof="1">
                <a:solidFill>
                  <a:srgbClr val="E7E6E6">
                    <a:lumMod val="50000"/>
                  </a:srgbClr>
                </a:solidFill>
                <a:latin typeface="等线" panose="02010600030101010101" pitchFamily="2" charset="-122"/>
                <a:ea typeface="等线" charset="0"/>
              </a:endParaRPr>
            </a:p>
          </p:txBody>
        </p:sp>
      </p:grpSp>
      <p:grpSp>
        <p:nvGrpSpPr>
          <p:cNvPr id="17" name="组合 16"/>
          <p:cNvGrpSpPr>
            <a:grpSpLocks/>
          </p:cNvGrpSpPr>
          <p:nvPr/>
        </p:nvGrpSpPr>
        <p:grpSpPr bwMode="auto">
          <a:xfrm>
            <a:off x="627460" y="2151461"/>
            <a:ext cx="1777603" cy="655197"/>
            <a:chOff x="1221767" y="2192338"/>
            <a:chExt cx="2370017" cy="874380"/>
          </a:xfrm>
        </p:grpSpPr>
        <p:sp>
          <p:nvSpPr>
            <p:cNvPr id="22533" name="矩形 17"/>
            <p:cNvSpPr>
              <a:spLocks noChangeArrowheads="1"/>
            </p:cNvSpPr>
            <p:nvPr/>
          </p:nvSpPr>
          <p:spPr bwMode="auto">
            <a:xfrm>
              <a:off x="1655026" y="2192338"/>
              <a:ext cx="1936758" cy="4004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fontAlgn="base">
                <a:spcBef>
                  <a:spcPct val="0"/>
                </a:spcBef>
                <a:spcAft>
                  <a:spcPct val="0"/>
                </a:spcAft>
              </a:pPr>
              <a:r>
                <a:rPr lang="en-US" altLang="zh-CN">
                  <a:solidFill>
                    <a:srgbClr val="3B3838"/>
                  </a:solidFill>
                  <a:latin typeface="等线" charset="0"/>
                  <a:ea typeface="宋体" panose="02010600030101010101" pitchFamily="2" charset="-122"/>
                </a:rPr>
                <a:t>CLICK ADD TITLE</a:t>
              </a:r>
              <a:endParaRPr lang="zh-CN" altLang="en-US">
                <a:solidFill>
                  <a:srgbClr val="3B3838"/>
                </a:solidFill>
                <a:latin typeface="等线" charset="0"/>
                <a:ea typeface="宋体" panose="02010600030101010101" pitchFamily="2" charset="-122"/>
              </a:endParaRPr>
            </a:p>
          </p:txBody>
        </p:sp>
        <p:sp>
          <p:nvSpPr>
            <p:cNvPr id="19" name="矩形 18"/>
            <p:cNvSpPr/>
            <p:nvPr/>
          </p:nvSpPr>
          <p:spPr>
            <a:xfrm>
              <a:off x="1221767" y="2522834"/>
              <a:ext cx="2370017" cy="543884"/>
            </a:xfrm>
            <a:prstGeom prst="rect">
              <a:avLst/>
            </a:prstGeom>
          </p:spPr>
          <p:txBody>
            <a:bodyPr>
              <a:spAutoFit/>
            </a:bodyPr>
            <a:lstStyle/>
            <a:p>
              <a:pPr algn="r">
                <a:lnSpc>
                  <a:spcPct val="130000"/>
                </a:lnSpc>
                <a:spcBef>
                  <a:spcPct val="0"/>
                </a:spcBef>
                <a:spcAft>
                  <a:spcPct val="0"/>
                </a:spcAft>
              </a:pPr>
              <a:r>
                <a:rPr lang="zh-CN" altLang="en-US" sz="788" noProof="1">
                  <a:solidFill>
                    <a:srgbClr val="E7E6E6">
                      <a:lumMod val="50000"/>
                    </a:srgbClr>
                  </a:solidFill>
                  <a:latin typeface="等线" panose="02010600030101010101" pitchFamily="2" charset="-122"/>
                  <a:ea typeface="等线" panose="02010600030101010101" pitchFamily="2" charset="-122"/>
                </a:rPr>
                <a:t>Hunan magic rain Advertising CoLtd.professional professional team</a:t>
              </a:r>
              <a:endParaRPr lang="zh-CN" altLang="en-US" sz="788" noProof="1">
                <a:solidFill>
                  <a:srgbClr val="E7E6E6">
                    <a:lumMod val="50000"/>
                  </a:srgbClr>
                </a:solidFill>
                <a:latin typeface="等线" panose="02010600030101010101" pitchFamily="2" charset="-122"/>
                <a:ea typeface="等线" charset="0"/>
              </a:endParaRPr>
            </a:p>
          </p:txBody>
        </p:sp>
      </p:grpSp>
      <p:grpSp>
        <p:nvGrpSpPr>
          <p:cNvPr id="3" name="组合 2"/>
          <p:cNvGrpSpPr>
            <a:grpSpLocks/>
          </p:cNvGrpSpPr>
          <p:nvPr/>
        </p:nvGrpSpPr>
        <p:grpSpPr bwMode="auto">
          <a:xfrm>
            <a:off x="3471863" y="2070498"/>
            <a:ext cx="2851547" cy="1588294"/>
            <a:chOff x="4629486" y="2761115"/>
            <a:chExt cx="3801726" cy="2117257"/>
          </a:xfrm>
        </p:grpSpPr>
        <p:sp>
          <p:nvSpPr>
            <p:cNvPr id="11" name="Freeform 6"/>
            <p:cNvSpPr/>
            <p:nvPr/>
          </p:nvSpPr>
          <p:spPr bwMode="auto">
            <a:xfrm>
              <a:off x="4629486" y="2761115"/>
              <a:ext cx="3801726" cy="2117257"/>
            </a:xfrm>
            <a:custGeom>
              <a:avLst/>
              <a:gdLst>
                <a:gd name="T0" fmla="*/ 533 w 648"/>
                <a:gd name="T1" fmla="*/ 112 h 360"/>
                <a:gd name="T2" fmla="*/ 564 w 648"/>
                <a:gd name="T3" fmla="*/ 53 h 360"/>
                <a:gd name="T4" fmla="*/ 572 w 648"/>
                <a:gd name="T5" fmla="*/ 70 h 360"/>
                <a:gd name="T6" fmla="*/ 639 w 648"/>
                <a:gd name="T7" fmla="*/ 316 h 360"/>
                <a:gd name="T8" fmla="*/ 601 w 648"/>
                <a:gd name="T9" fmla="*/ 352 h 360"/>
                <a:gd name="T10" fmla="*/ 388 w 648"/>
                <a:gd name="T11" fmla="*/ 300 h 360"/>
                <a:gd name="T12" fmla="*/ 362 w 648"/>
                <a:gd name="T13" fmla="*/ 293 h 360"/>
                <a:gd name="T14" fmla="*/ 411 w 648"/>
                <a:gd name="T15" fmla="*/ 272 h 360"/>
                <a:gd name="T16" fmla="*/ 380 w 648"/>
                <a:gd name="T17" fmla="*/ 240 h 360"/>
                <a:gd name="T18" fmla="*/ 166 w 648"/>
                <a:gd name="T19" fmla="*/ 76 h 360"/>
                <a:gd name="T20" fmla="*/ 106 w 648"/>
                <a:gd name="T21" fmla="*/ 53 h 360"/>
                <a:gd name="T22" fmla="*/ 0 w 648"/>
                <a:gd name="T23" fmla="*/ 59 h 360"/>
                <a:gd name="T24" fmla="*/ 112 w 648"/>
                <a:gd name="T25" fmla="*/ 35 h 360"/>
                <a:gd name="T26" fmla="*/ 302 w 648"/>
                <a:gd name="T27" fmla="*/ 114 h 360"/>
                <a:gd name="T28" fmla="*/ 466 w 648"/>
                <a:gd name="T29" fmla="*/ 256 h 360"/>
                <a:gd name="T30" fmla="*/ 473 w 648"/>
                <a:gd name="T31" fmla="*/ 265 h 360"/>
                <a:gd name="T32" fmla="*/ 423 w 648"/>
                <a:gd name="T33" fmla="*/ 287 h 360"/>
                <a:gd name="T34" fmla="*/ 423 w 648"/>
                <a:gd name="T35" fmla="*/ 290 h 360"/>
                <a:gd name="T36" fmla="*/ 485 w 648"/>
                <a:gd name="T37" fmla="*/ 303 h 360"/>
                <a:gd name="T38" fmla="*/ 595 w 648"/>
                <a:gd name="T39" fmla="*/ 325 h 360"/>
                <a:gd name="T40" fmla="*/ 614 w 648"/>
                <a:gd name="T41" fmla="*/ 305 h 360"/>
                <a:gd name="T42" fmla="*/ 569 w 648"/>
                <a:gd name="T43" fmla="*/ 105 h 360"/>
                <a:gd name="T44" fmla="*/ 563 w 648"/>
                <a:gd name="T45" fmla="*/ 84 h 360"/>
                <a:gd name="T46" fmla="*/ 536 w 648"/>
                <a:gd name="T47" fmla="*/ 155 h 360"/>
                <a:gd name="T48" fmla="*/ 392 w 648"/>
                <a:gd name="T49" fmla="*/ 4 h 360"/>
                <a:gd name="T50" fmla="*/ 395 w 648"/>
                <a:gd name="T51" fmla="*/ 0 h 360"/>
                <a:gd name="T52" fmla="*/ 533 w 648"/>
                <a:gd name="T53" fmla="*/ 112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48" h="360">
                  <a:moveTo>
                    <a:pt x="533" y="112"/>
                  </a:moveTo>
                  <a:cubicBezTo>
                    <a:pt x="543" y="93"/>
                    <a:pt x="553" y="75"/>
                    <a:pt x="564" y="53"/>
                  </a:cubicBezTo>
                  <a:cubicBezTo>
                    <a:pt x="568" y="60"/>
                    <a:pt x="571" y="65"/>
                    <a:pt x="572" y="70"/>
                  </a:cubicBezTo>
                  <a:cubicBezTo>
                    <a:pt x="595" y="152"/>
                    <a:pt x="618" y="234"/>
                    <a:pt x="639" y="316"/>
                  </a:cubicBezTo>
                  <a:cubicBezTo>
                    <a:pt x="648" y="350"/>
                    <a:pt x="637" y="360"/>
                    <a:pt x="601" y="352"/>
                  </a:cubicBezTo>
                  <a:cubicBezTo>
                    <a:pt x="530" y="336"/>
                    <a:pt x="459" y="317"/>
                    <a:pt x="388" y="300"/>
                  </a:cubicBezTo>
                  <a:cubicBezTo>
                    <a:pt x="381" y="298"/>
                    <a:pt x="374" y="296"/>
                    <a:pt x="362" y="293"/>
                  </a:cubicBezTo>
                  <a:cubicBezTo>
                    <a:pt x="380" y="285"/>
                    <a:pt x="394" y="279"/>
                    <a:pt x="411" y="272"/>
                  </a:cubicBezTo>
                  <a:cubicBezTo>
                    <a:pt x="400" y="261"/>
                    <a:pt x="390" y="250"/>
                    <a:pt x="380" y="240"/>
                  </a:cubicBezTo>
                  <a:cubicBezTo>
                    <a:pt x="314" y="178"/>
                    <a:pt x="248" y="117"/>
                    <a:pt x="166" y="76"/>
                  </a:cubicBezTo>
                  <a:cubicBezTo>
                    <a:pt x="147" y="66"/>
                    <a:pt x="127" y="59"/>
                    <a:pt x="106" y="53"/>
                  </a:cubicBezTo>
                  <a:cubicBezTo>
                    <a:pt x="70" y="42"/>
                    <a:pt x="34" y="42"/>
                    <a:pt x="0" y="59"/>
                  </a:cubicBezTo>
                  <a:cubicBezTo>
                    <a:pt x="34" y="36"/>
                    <a:pt x="72" y="29"/>
                    <a:pt x="112" y="35"/>
                  </a:cubicBezTo>
                  <a:cubicBezTo>
                    <a:pt x="182" y="45"/>
                    <a:pt x="243" y="77"/>
                    <a:pt x="302" y="114"/>
                  </a:cubicBezTo>
                  <a:cubicBezTo>
                    <a:pt x="364" y="153"/>
                    <a:pt x="416" y="203"/>
                    <a:pt x="466" y="256"/>
                  </a:cubicBezTo>
                  <a:cubicBezTo>
                    <a:pt x="468" y="258"/>
                    <a:pt x="470" y="261"/>
                    <a:pt x="473" y="265"/>
                  </a:cubicBezTo>
                  <a:cubicBezTo>
                    <a:pt x="456" y="273"/>
                    <a:pt x="440" y="280"/>
                    <a:pt x="423" y="287"/>
                  </a:cubicBezTo>
                  <a:cubicBezTo>
                    <a:pt x="423" y="288"/>
                    <a:pt x="423" y="289"/>
                    <a:pt x="423" y="290"/>
                  </a:cubicBezTo>
                  <a:cubicBezTo>
                    <a:pt x="444" y="295"/>
                    <a:pt x="465" y="299"/>
                    <a:pt x="485" y="303"/>
                  </a:cubicBezTo>
                  <a:cubicBezTo>
                    <a:pt x="522" y="310"/>
                    <a:pt x="558" y="318"/>
                    <a:pt x="595" y="325"/>
                  </a:cubicBezTo>
                  <a:cubicBezTo>
                    <a:pt x="615" y="329"/>
                    <a:pt x="618" y="325"/>
                    <a:pt x="614" y="305"/>
                  </a:cubicBezTo>
                  <a:cubicBezTo>
                    <a:pt x="599" y="238"/>
                    <a:pt x="584" y="171"/>
                    <a:pt x="569" y="105"/>
                  </a:cubicBezTo>
                  <a:cubicBezTo>
                    <a:pt x="568" y="100"/>
                    <a:pt x="566" y="95"/>
                    <a:pt x="563" y="84"/>
                  </a:cubicBezTo>
                  <a:cubicBezTo>
                    <a:pt x="553" y="110"/>
                    <a:pt x="545" y="132"/>
                    <a:pt x="536" y="155"/>
                  </a:cubicBezTo>
                  <a:cubicBezTo>
                    <a:pt x="487" y="104"/>
                    <a:pt x="439" y="54"/>
                    <a:pt x="392" y="4"/>
                  </a:cubicBezTo>
                  <a:cubicBezTo>
                    <a:pt x="393" y="3"/>
                    <a:pt x="394" y="1"/>
                    <a:pt x="395" y="0"/>
                  </a:cubicBezTo>
                  <a:cubicBezTo>
                    <a:pt x="440" y="37"/>
                    <a:pt x="486" y="74"/>
                    <a:pt x="533" y="112"/>
                  </a:cubicBezTo>
                  <a:close/>
                </a:path>
              </a:pathLst>
            </a:custGeom>
            <a:gradFill>
              <a:gsLst>
                <a:gs pos="0">
                  <a:srgbClr val="DC4A0C"/>
                </a:gs>
                <a:gs pos="100000">
                  <a:srgbClr val="FA891B"/>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zh-CN" altLang="en-US">
                <a:solidFill>
                  <a:srgbClr val="FFFFFF"/>
                </a:solidFill>
                <a:latin typeface="等线"/>
                <a:ea typeface="宋体" panose="02010600030101010101" pitchFamily="2" charset="-122"/>
              </a:endParaRPr>
            </a:p>
          </p:txBody>
        </p:sp>
        <p:grpSp>
          <p:nvGrpSpPr>
            <p:cNvPr id="23" name="组合 22"/>
            <p:cNvGrpSpPr>
              <a:grpSpLocks noChangeAspect="1"/>
            </p:cNvGrpSpPr>
            <p:nvPr/>
          </p:nvGrpSpPr>
          <p:grpSpPr>
            <a:xfrm>
              <a:off x="7607425" y="3998890"/>
              <a:ext cx="312886" cy="266228"/>
              <a:chOff x="7909299" y="3772690"/>
              <a:chExt cx="667095" cy="567616"/>
            </a:xfrm>
            <a:solidFill>
              <a:schemeClr val="bg1"/>
            </a:solidFill>
          </p:grpSpPr>
          <p:sp>
            <p:nvSpPr>
              <p:cNvPr id="24" name="Freeform 16"/>
              <p:cNvSpPr>
                <a:spLocks noEditPoints="1"/>
              </p:cNvSpPr>
              <p:nvPr/>
            </p:nvSpPr>
            <p:spPr bwMode="auto">
              <a:xfrm>
                <a:off x="7909299" y="3772690"/>
                <a:ext cx="623207" cy="567616"/>
              </a:xfrm>
              <a:custGeom>
                <a:avLst/>
                <a:gdLst>
                  <a:gd name="T0" fmla="*/ 499 w 721"/>
                  <a:gd name="T1" fmla="*/ 196 h 657"/>
                  <a:gd name="T2" fmla="*/ 637 w 721"/>
                  <a:gd name="T3" fmla="*/ 322 h 657"/>
                  <a:gd name="T4" fmla="*/ 646 w 721"/>
                  <a:gd name="T5" fmla="*/ 329 h 657"/>
                  <a:gd name="T6" fmla="*/ 672 w 721"/>
                  <a:gd name="T7" fmla="*/ 353 h 657"/>
                  <a:gd name="T8" fmla="*/ 686 w 721"/>
                  <a:gd name="T9" fmla="*/ 367 h 657"/>
                  <a:gd name="T10" fmla="*/ 669 w 721"/>
                  <a:gd name="T11" fmla="*/ 472 h 657"/>
                  <a:gd name="T12" fmla="*/ 611 w 721"/>
                  <a:gd name="T13" fmla="*/ 550 h 657"/>
                  <a:gd name="T14" fmla="*/ 539 w 721"/>
                  <a:gd name="T15" fmla="*/ 598 h 657"/>
                  <a:gd name="T16" fmla="*/ 439 w 721"/>
                  <a:gd name="T17" fmla="*/ 633 h 657"/>
                  <a:gd name="T18" fmla="*/ 433 w 721"/>
                  <a:gd name="T19" fmla="*/ 629 h 657"/>
                  <a:gd name="T20" fmla="*/ 449 w 721"/>
                  <a:gd name="T21" fmla="*/ 594 h 657"/>
                  <a:gd name="T22" fmla="*/ 481 w 721"/>
                  <a:gd name="T23" fmla="*/ 606 h 657"/>
                  <a:gd name="T24" fmla="*/ 501 w 721"/>
                  <a:gd name="T25" fmla="*/ 591 h 657"/>
                  <a:gd name="T26" fmla="*/ 501 w 721"/>
                  <a:gd name="T27" fmla="*/ 577 h 657"/>
                  <a:gd name="T28" fmla="*/ 452 w 721"/>
                  <a:gd name="T29" fmla="*/ 538 h 657"/>
                  <a:gd name="T30" fmla="*/ 449 w 721"/>
                  <a:gd name="T31" fmla="*/ 511 h 657"/>
                  <a:gd name="T32" fmla="*/ 475 w 721"/>
                  <a:gd name="T33" fmla="*/ 508 h 657"/>
                  <a:gd name="T34" fmla="*/ 530 w 721"/>
                  <a:gd name="T35" fmla="*/ 551 h 657"/>
                  <a:gd name="T36" fmla="*/ 567 w 721"/>
                  <a:gd name="T37" fmla="*/ 557 h 657"/>
                  <a:gd name="T38" fmla="*/ 572 w 721"/>
                  <a:gd name="T39" fmla="*/ 549 h 657"/>
                  <a:gd name="T40" fmla="*/ 570 w 721"/>
                  <a:gd name="T41" fmla="*/ 532 h 657"/>
                  <a:gd name="T42" fmla="*/ 506 w 721"/>
                  <a:gd name="T43" fmla="*/ 481 h 657"/>
                  <a:gd name="T44" fmla="*/ 503 w 721"/>
                  <a:gd name="T45" fmla="*/ 455 h 657"/>
                  <a:gd name="T46" fmla="*/ 529 w 721"/>
                  <a:gd name="T47" fmla="*/ 451 h 657"/>
                  <a:gd name="T48" fmla="*/ 596 w 721"/>
                  <a:gd name="T49" fmla="*/ 504 h 657"/>
                  <a:gd name="T50" fmla="*/ 598 w 721"/>
                  <a:gd name="T51" fmla="*/ 505 h 657"/>
                  <a:gd name="T52" fmla="*/ 620 w 721"/>
                  <a:gd name="T53" fmla="*/ 467 h 657"/>
                  <a:gd name="T54" fmla="*/ 549 w 721"/>
                  <a:gd name="T55" fmla="*/ 414 h 657"/>
                  <a:gd name="T56" fmla="*/ 546 w 721"/>
                  <a:gd name="T57" fmla="*/ 388 h 657"/>
                  <a:gd name="T58" fmla="*/ 572 w 721"/>
                  <a:gd name="T59" fmla="*/ 384 h 657"/>
                  <a:gd name="T60" fmla="*/ 642 w 721"/>
                  <a:gd name="T61" fmla="*/ 437 h 657"/>
                  <a:gd name="T62" fmla="*/ 663 w 721"/>
                  <a:gd name="T63" fmla="*/ 429 h 657"/>
                  <a:gd name="T64" fmla="*/ 659 w 721"/>
                  <a:gd name="T65" fmla="*/ 394 h 657"/>
                  <a:gd name="T66" fmla="*/ 645 w 721"/>
                  <a:gd name="T67" fmla="*/ 379 h 657"/>
                  <a:gd name="T68" fmla="*/ 457 w 721"/>
                  <a:gd name="T69" fmla="*/ 209 h 657"/>
                  <a:gd name="T70" fmla="*/ 462 w 721"/>
                  <a:gd name="T71" fmla="*/ 198 h 657"/>
                  <a:gd name="T72" fmla="*/ 496 w 721"/>
                  <a:gd name="T73" fmla="*/ 196 h 657"/>
                  <a:gd name="T74" fmla="*/ 499 w 721"/>
                  <a:gd name="T75" fmla="*/ 196 h 657"/>
                  <a:gd name="T76" fmla="*/ 86 w 721"/>
                  <a:gd name="T77" fmla="*/ 355 h 657"/>
                  <a:gd name="T78" fmla="*/ 59 w 721"/>
                  <a:gd name="T79" fmla="*/ 262 h 657"/>
                  <a:gd name="T80" fmla="*/ 35 w 721"/>
                  <a:gd name="T81" fmla="*/ 239 h 657"/>
                  <a:gd name="T82" fmla="*/ 0 w 721"/>
                  <a:gd name="T83" fmla="*/ 176 h 657"/>
                  <a:gd name="T84" fmla="*/ 16 w 721"/>
                  <a:gd name="T85" fmla="*/ 135 h 657"/>
                  <a:gd name="T86" fmla="*/ 116 w 721"/>
                  <a:gd name="T87" fmla="*/ 27 h 657"/>
                  <a:gd name="T88" fmla="*/ 199 w 721"/>
                  <a:gd name="T89" fmla="*/ 20 h 657"/>
                  <a:gd name="T90" fmla="*/ 242 w 721"/>
                  <a:gd name="T91" fmla="*/ 46 h 657"/>
                  <a:gd name="T92" fmla="*/ 254 w 721"/>
                  <a:gd name="T93" fmla="*/ 50 h 657"/>
                  <a:gd name="T94" fmla="*/ 350 w 721"/>
                  <a:gd name="T95" fmla="*/ 33 h 657"/>
                  <a:gd name="T96" fmla="*/ 284 w 721"/>
                  <a:gd name="T97" fmla="*/ 82 h 657"/>
                  <a:gd name="T98" fmla="*/ 260 w 721"/>
                  <a:gd name="T99" fmla="*/ 87 h 657"/>
                  <a:gd name="T100" fmla="*/ 195 w 721"/>
                  <a:gd name="T101" fmla="*/ 64 h 657"/>
                  <a:gd name="T102" fmla="*/ 176 w 721"/>
                  <a:gd name="T103" fmla="*/ 50 h 657"/>
                  <a:gd name="T104" fmla="*/ 144 w 721"/>
                  <a:gd name="T105" fmla="*/ 53 h 657"/>
                  <a:gd name="T106" fmla="*/ 44 w 721"/>
                  <a:gd name="T107" fmla="*/ 161 h 657"/>
                  <a:gd name="T108" fmla="*/ 44 w 721"/>
                  <a:gd name="T109" fmla="*/ 193 h 657"/>
                  <a:gd name="T110" fmla="*/ 69 w 721"/>
                  <a:gd name="T111" fmla="*/ 220 h 657"/>
                  <a:gd name="T112" fmla="*/ 97 w 721"/>
                  <a:gd name="T113" fmla="*/ 257 h 657"/>
                  <a:gd name="T114" fmla="*/ 115 w 721"/>
                  <a:gd name="T115" fmla="*/ 330 h 657"/>
                  <a:gd name="T116" fmla="*/ 86 w 721"/>
                  <a:gd name="T117" fmla="*/ 355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21" h="657">
                    <a:moveTo>
                      <a:pt x="499" y="196"/>
                    </a:moveTo>
                    <a:cubicBezTo>
                      <a:pt x="545" y="237"/>
                      <a:pt x="592" y="279"/>
                      <a:pt x="637" y="322"/>
                    </a:cubicBezTo>
                    <a:cubicBezTo>
                      <a:pt x="640" y="325"/>
                      <a:pt x="643" y="327"/>
                      <a:pt x="646" y="329"/>
                    </a:cubicBezTo>
                    <a:cubicBezTo>
                      <a:pt x="672" y="353"/>
                      <a:pt x="672" y="353"/>
                      <a:pt x="672" y="353"/>
                    </a:cubicBezTo>
                    <a:cubicBezTo>
                      <a:pt x="686" y="367"/>
                      <a:pt x="686" y="367"/>
                      <a:pt x="686" y="367"/>
                    </a:cubicBezTo>
                    <a:cubicBezTo>
                      <a:pt x="721" y="403"/>
                      <a:pt x="707" y="456"/>
                      <a:pt x="669" y="472"/>
                    </a:cubicBezTo>
                    <a:cubicBezTo>
                      <a:pt x="685" y="513"/>
                      <a:pt x="652" y="552"/>
                      <a:pt x="611" y="550"/>
                    </a:cubicBezTo>
                    <a:cubicBezTo>
                      <a:pt x="606" y="584"/>
                      <a:pt x="574" y="607"/>
                      <a:pt x="539" y="598"/>
                    </a:cubicBezTo>
                    <a:cubicBezTo>
                      <a:pt x="529" y="641"/>
                      <a:pt x="479" y="657"/>
                      <a:pt x="439" y="633"/>
                    </a:cubicBezTo>
                    <a:cubicBezTo>
                      <a:pt x="433" y="629"/>
                      <a:pt x="433" y="629"/>
                      <a:pt x="433" y="629"/>
                    </a:cubicBezTo>
                    <a:cubicBezTo>
                      <a:pt x="441" y="619"/>
                      <a:pt x="446" y="607"/>
                      <a:pt x="449" y="594"/>
                    </a:cubicBezTo>
                    <a:cubicBezTo>
                      <a:pt x="460" y="601"/>
                      <a:pt x="468" y="607"/>
                      <a:pt x="481" y="606"/>
                    </a:cubicBezTo>
                    <a:cubicBezTo>
                      <a:pt x="490" y="605"/>
                      <a:pt x="499" y="600"/>
                      <a:pt x="501" y="591"/>
                    </a:cubicBezTo>
                    <a:cubicBezTo>
                      <a:pt x="502" y="587"/>
                      <a:pt x="502" y="583"/>
                      <a:pt x="501" y="577"/>
                    </a:cubicBezTo>
                    <a:cubicBezTo>
                      <a:pt x="452" y="538"/>
                      <a:pt x="452" y="538"/>
                      <a:pt x="452" y="538"/>
                    </a:cubicBezTo>
                    <a:cubicBezTo>
                      <a:pt x="444" y="531"/>
                      <a:pt x="442" y="519"/>
                      <a:pt x="449" y="511"/>
                    </a:cubicBezTo>
                    <a:cubicBezTo>
                      <a:pt x="455" y="503"/>
                      <a:pt x="467" y="502"/>
                      <a:pt x="475" y="508"/>
                    </a:cubicBezTo>
                    <a:cubicBezTo>
                      <a:pt x="530" y="551"/>
                      <a:pt x="530" y="551"/>
                      <a:pt x="530" y="551"/>
                    </a:cubicBezTo>
                    <a:cubicBezTo>
                      <a:pt x="543" y="562"/>
                      <a:pt x="556" y="566"/>
                      <a:pt x="567" y="557"/>
                    </a:cubicBezTo>
                    <a:cubicBezTo>
                      <a:pt x="569" y="555"/>
                      <a:pt x="571" y="552"/>
                      <a:pt x="572" y="549"/>
                    </a:cubicBezTo>
                    <a:cubicBezTo>
                      <a:pt x="574" y="544"/>
                      <a:pt x="576" y="536"/>
                      <a:pt x="570" y="532"/>
                    </a:cubicBezTo>
                    <a:cubicBezTo>
                      <a:pt x="506" y="481"/>
                      <a:pt x="506" y="481"/>
                      <a:pt x="506" y="481"/>
                    </a:cubicBezTo>
                    <a:cubicBezTo>
                      <a:pt x="498" y="475"/>
                      <a:pt x="496" y="463"/>
                      <a:pt x="503" y="455"/>
                    </a:cubicBezTo>
                    <a:cubicBezTo>
                      <a:pt x="509" y="446"/>
                      <a:pt x="521" y="445"/>
                      <a:pt x="529" y="451"/>
                    </a:cubicBezTo>
                    <a:cubicBezTo>
                      <a:pt x="596" y="504"/>
                      <a:pt x="596" y="504"/>
                      <a:pt x="596" y="504"/>
                    </a:cubicBezTo>
                    <a:cubicBezTo>
                      <a:pt x="597" y="504"/>
                      <a:pt x="597" y="505"/>
                      <a:pt x="598" y="505"/>
                    </a:cubicBezTo>
                    <a:cubicBezTo>
                      <a:pt x="620" y="525"/>
                      <a:pt x="656" y="496"/>
                      <a:pt x="620" y="467"/>
                    </a:cubicBezTo>
                    <a:cubicBezTo>
                      <a:pt x="549" y="414"/>
                      <a:pt x="549" y="414"/>
                      <a:pt x="549" y="414"/>
                    </a:cubicBezTo>
                    <a:cubicBezTo>
                      <a:pt x="541" y="408"/>
                      <a:pt x="539" y="396"/>
                      <a:pt x="546" y="388"/>
                    </a:cubicBezTo>
                    <a:cubicBezTo>
                      <a:pt x="552" y="379"/>
                      <a:pt x="564" y="378"/>
                      <a:pt x="572" y="384"/>
                    </a:cubicBezTo>
                    <a:cubicBezTo>
                      <a:pt x="642" y="437"/>
                      <a:pt x="642" y="437"/>
                      <a:pt x="642" y="437"/>
                    </a:cubicBezTo>
                    <a:cubicBezTo>
                      <a:pt x="649" y="441"/>
                      <a:pt x="659" y="436"/>
                      <a:pt x="663" y="429"/>
                    </a:cubicBezTo>
                    <a:cubicBezTo>
                      <a:pt x="671" y="419"/>
                      <a:pt x="670" y="405"/>
                      <a:pt x="659" y="394"/>
                    </a:cubicBezTo>
                    <a:cubicBezTo>
                      <a:pt x="645" y="379"/>
                      <a:pt x="645" y="379"/>
                      <a:pt x="645" y="379"/>
                    </a:cubicBezTo>
                    <a:cubicBezTo>
                      <a:pt x="457" y="209"/>
                      <a:pt x="457" y="209"/>
                      <a:pt x="457" y="209"/>
                    </a:cubicBezTo>
                    <a:cubicBezTo>
                      <a:pt x="453" y="205"/>
                      <a:pt x="456" y="198"/>
                      <a:pt x="462" y="198"/>
                    </a:cubicBezTo>
                    <a:cubicBezTo>
                      <a:pt x="473" y="198"/>
                      <a:pt x="485" y="198"/>
                      <a:pt x="496" y="196"/>
                    </a:cubicBezTo>
                    <a:cubicBezTo>
                      <a:pt x="497" y="196"/>
                      <a:pt x="498" y="196"/>
                      <a:pt x="499" y="196"/>
                    </a:cubicBezTo>
                    <a:close/>
                    <a:moveTo>
                      <a:pt x="86" y="355"/>
                    </a:moveTo>
                    <a:cubicBezTo>
                      <a:pt x="66" y="330"/>
                      <a:pt x="64" y="295"/>
                      <a:pt x="59" y="262"/>
                    </a:cubicBezTo>
                    <a:cubicBezTo>
                      <a:pt x="35" y="239"/>
                      <a:pt x="35" y="239"/>
                      <a:pt x="35" y="239"/>
                    </a:cubicBezTo>
                    <a:cubicBezTo>
                      <a:pt x="17" y="219"/>
                      <a:pt x="0" y="205"/>
                      <a:pt x="0" y="176"/>
                    </a:cubicBezTo>
                    <a:cubicBezTo>
                      <a:pt x="0" y="161"/>
                      <a:pt x="6" y="147"/>
                      <a:pt x="16" y="135"/>
                    </a:cubicBezTo>
                    <a:cubicBezTo>
                      <a:pt x="116" y="27"/>
                      <a:pt x="116" y="27"/>
                      <a:pt x="116" y="27"/>
                    </a:cubicBezTo>
                    <a:cubicBezTo>
                      <a:pt x="138" y="3"/>
                      <a:pt x="174" y="0"/>
                      <a:pt x="199" y="20"/>
                    </a:cubicBezTo>
                    <a:cubicBezTo>
                      <a:pt x="215" y="31"/>
                      <a:pt x="221" y="38"/>
                      <a:pt x="242" y="46"/>
                    </a:cubicBezTo>
                    <a:cubicBezTo>
                      <a:pt x="248" y="48"/>
                      <a:pt x="253" y="50"/>
                      <a:pt x="254" y="50"/>
                    </a:cubicBezTo>
                    <a:cubicBezTo>
                      <a:pt x="284" y="46"/>
                      <a:pt x="316" y="32"/>
                      <a:pt x="350" y="33"/>
                    </a:cubicBezTo>
                    <a:cubicBezTo>
                      <a:pt x="337" y="42"/>
                      <a:pt x="286" y="82"/>
                      <a:pt x="284" y="82"/>
                    </a:cubicBezTo>
                    <a:cubicBezTo>
                      <a:pt x="276" y="84"/>
                      <a:pt x="268" y="86"/>
                      <a:pt x="260" y="87"/>
                    </a:cubicBezTo>
                    <a:cubicBezTo>
                      <a:pt x="241" y="90"/>
                      <a:pt x="208" y="74"/>
                      <a:pt x="195" y="64"/>
                    </a:cubicBezTo>
                    <a:cubicBezTo>
                      <a:pt x="176" y="50"/>
                      <a:pt x="176" y="50"/>
                      <a:pt x="176" y="50"/>
                    </a:cubicBezTo>
                    <a:cubicBezTo>
                      <a:pt x="166" y="42"/>
                      <a:pt x="152" y="44"/>
                      <a:pt x="144" y="53"/>
                    </a:cubicBezTo>
                    <a:cubicBezTo>
                      <a:pt x="44" y="161"/>
                      <a:pt x="44" y="161"/>
                      <a:pt x="44" y="161"/>
                    </a:cubicBezTo>
                    <a:cubicBezTo>
                      <a:pt x="36" y="170"/>
                      <a:pt x="36" y="184"/>
                      <a:pt x="44" y="193"/>
                    </a:cubicBezTo>
                    <a:cubicBezTo>
                      <a:pt x="53" y="203"/>
                      <a:pt x="59" y="210"/>
                      <a:pt x="69" y="220"/>
                    </a:cubicBezTo>
                    <a:cubicBezTo>
                      <a:pt x="80" y="230"/>
                      <a:pt x="95" y="244"/>
                      <a:pt x="97" y="257"/>
                    </a:cubicBezTo>
                    <a:cubicBezTo>
                      <a:pt x="100" y="280"/>
                      <a:pt x="102" y="313"/>
                      <a:pt x="115" y="330"/>
                    </a:cubicBezTo>
                    <a:cubicBezTo>
                      <a:pt x="102" y="337"/>
                      <a:pt x="95" y="344"/>
                      <a:pt x="86" y="355"/>
                    </a:cubicBezTo>
                    <a:close/>
                  </a:path>
                </a:pathLst>
              </a:custGeom>
              <a:gradFill>
                <a:gsLst>
                  <a:gs pos="0">
                    <a:srgbClr val="DC4A0C"/>
                  </a:gs>
                  <a:gs pos="100000">
                    <a:srgbClr val="FA891B"/>
                  </a:gs>
                </a:gsLst>
                <a:lin ang="5400000" scaled="1"/>
              </a:gradFill>
              <a:ln w="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spcAft>
                    <a:spcPct val="0"/>
                  </a:spcAft>
                </a:pPr>
                <a:endParaRPr lang="zh-CN" altLang="en-US" noProof="1">
                  <a:solidFill>
                    <a:prstClr val="white"/>
                  </a:solidFill>
                  <a:latin typeface="等线"/>
                  <a:ea typeface="等线" panose="02010600030101010101" pitchFamily="2" charset="-122"/>
                </a:endParaRPr>
              </a:p>
            </p:txBody>
          </p:sp>
          <p:sp>
            <p:nvSpPr>
              <p:cNvPr id="25" name="Freeform 17"/>
              <p:cNvSpPr>
                <a:spLocks noEditPoints="1"/>
              </p:cNvSpPr>
              <p:nvPr/>
            </p:nvSpPr>
            <p:spPr bwMode="auto">
              <a:xfrm>
                <a:off x="7980982" y="3772690"/>
                <a:ext cx="595412" cy="551158"/>
              </a:xfrm>
              <a:custGeom>
                <a:avLst/>
                <a:gdLst>
                  <a:gd name="T0" fmla="*/ 319 w 689"/>
                  <a:gd name="T1" fmla="*/ 543 h 638"/>
                  <a:gd name="T2" fmla="*/ 262 w 689"/>
                  <a:gd name="T3" fmla="*/ 538 h 638"/>
                  <a:gd name="T4" fmla="*/ 258 w 689"/>
                  <a:gd name="T5" fmla="*/ 538 h 638"/>
                  <a:gd name="T6" fmla="*/ 257 w 689"/>
                  <a:gd name="T7" fmla="*/ 535 h 638"/>
                  <a:gd name="T8" fmla="*/ 241 w 689"/>
                  <a:gd name="T9" fmla="*/ 489 h 638"/>
                  <a:gd name="T10" fmla="*/ 241 w 689"/>
                  <a:gd name="T11" fmla="*/ 489 h 638"/>
                  <a:gd name="T12" fmla="*/ 185 w 689"/>
                  <a:gd name="T13" fmla="*/ 484 h 638"/>
                  <a:gd name="T14" fmla="*/ 181 w 689"/>
                  <a:gd name="T15" fmla="*/ 484 h 638"/>
                  <a:gd name="T16" fmla="*/ 180 w 689"/>
                  <a:gd name="T17" fmla="*/ 481 h 638"/>
                  <a:gd name="T18" fmla="*/ 164 w 689"/>
                  <a:gd name="T19" fmla="*/ 435 h 638"/>
                  <a:gd name="T20" fmla="*/ 164 w 689"/>
                  <a:gd name="T21" fmla="*/ 435 h 638"/>
                  <a:gd name="T22" fmla="*/ 117 w 689"/>
                  <a:gd name="T23" fmla="*/ 425 h 638"/>
                  <a:gd name="T24" fmla="*/ 113 w 689"/>
                  <a:gd name="T25" fmla="*/ 425 h 638"/>
                  <a:gd name="T26" fmla="*/ 113 w 689"/>
                  <a:gd name="T27" fmla="*/ 421 h 638"/>
                  <a:gd name="T28" fmla="*/ 100 w 689"/>
                  <a:gd name="T29" fmla="*/ 365 h 638"/>
                  <a:gd name="T30" fmla="*/ 100 w 689"/>
                  <a:gd name="T31" fmla="*/ 365 h 638"/>
                  <a:gd name="T32" fmla="*/ 32 w 689"/>
                  <a:gd name="T33" fmla="*/ 370 h 638"/>
                  <a:gd name="T34" fmla="*/ 18 w 689"/>
                  <a:gd name="T35" fmla="*/ 386 h 638"/>
                  <a:gd name="T36" fmla="*/ 23 w 689"/>
                  <a:gd name="T37" fmla="*/ 455 h 638"/>
                  <a:gd name="T38" fmla="*/ 23 w 689"/>
                  <a:gd name="T39" fmla="*/ 455 h 638"/>
                  <a:gd name="T40" fmla="*/ 66 w 689"/>
                  <a:gd name="T41" fmla="*/ 465 h 638"/>
                  <a:gd name="T42" fmla="*/ 70 w 689"/>
                  <a:gd name="T43" fmla="*/ 466 h 638"/>
                  <a:gd name="T44" fmla="*/ 69 w 689"/>
                  <a:gd name="T45" fmla="*/ 470 h 638"/>
                  <a:gd name="T46" fmla="*/ 76 w 689"/>
                  <a:gd name="T47" fmla="*/ 536 h 638"/>
                  <a:gd name="T48" fmla="*/ 76 w 689"/>
                  <a:gd name="T49" fmla="*/ 536 h 638"/>
                  <a:gd name="T50" fmla="*/ 142 w 689"/>
                  <a:gd name="T51" fmla="*/ 534 h 638"/>
                  <a:gd name="T52" fmla="*/ 145 w 689"/>
                  <a:gd name="T53" fmla="*/ 534 h 638"/>
                  <a:gd name="T54" fmla="*/ 147 w 689"/>
                  <a:gd name="T55" fmla="*/ 537 h 638"/>
                  <a:gd name="T56" fmla="*/ 164 w 689"/>
                  <a:gd name="T57" fmla="*/ 578 h 638"/>
                  <a:gd name="T58" fmla="*/ 164 w 689"/>
                  <a:gd name="T59" fmla="*/ 578 h 638"/>
                  <a:gd name="T60" fmla="*/ 230 w 689"/>
                  <a:gd name="T61" fmla="*/ 576 h 638"/>
                  <a:gd name="T62" fmla="*/ 233 w 689"/>
                  <a:gd name="T63" fmla="*/ 576 h 638"/>
                  <a:gd name="T64" fmla="*/ 235 w 689"/>
                  <a:gd name="T65" fmla="*/ 579 h 638"/>
                  <a:gd name="T66" fmla="*/ 252 w 689"/>
                  <a:gd name="T67" fmla="*/ 621 h 638"/>
                  <a:gd name="T68" fmla="*/ 320 w 689"/>
                  <a:gd name="T69" fmla="*/ 615 h 638"/>
                  <a:gd name="T70" fmla="*/ 324 w 689"/>
                  <a:gd name="T71" fmla="*/ 611 h 638"/>
                  <a:gd name="T72" fmla="*/ 319 w 689"/>
                  <a:gd name="T73" fmla="*/ 543 h 638"/>
                  <a:gd name="T74" fmla="*/ 449 w 689"/>
                  <a:gd name="T75" fmla="*/ 177 h 638"/>
                  <a:gd name="T76" fmla="*/ 576 w 689"/>
                  <a:gd name="T77" fmla="*/ 299 h 638"/>
                  <a:gd name="T78" fmla="*/ 597 w 689"/>
                  <a:gd name="T79" fmla="*/ 306 h 638"/>
                  <a:gd name="T80" fmla="*/ 616 w 689"/>
                  <a:gd name="T81" fmla="*/ 293 h 638"/>
                  <a:gd name="T82" fmla="*/ 636 w 689"/>
                  <a:gd name="T83" fmla="*/ 234 h 638"/>
                  <a:gd name="T84" fmla="*/ 649 w 689"/>
                  <a:gd name="T85" fmla="*/ 209 h 638"/>
                  <a:gd name="T86" fmla="*/ 671 w 689"/>
                  <a:gd name="T87" fmla="*/ 186 h 638"/>
                  <a:gd name="T88" fmla="*/ 672 w 689"/>
                  <a:gd name="T89" fmla="*/ 121 h 638"/>
                  <a:gd name="T90" fmla="*/ 580 w 689"/>
                  <a:gd name="T91" fmla="*/ 21 h 638"/>
                  <a:gd name="T92" fmla="*/ 515 w 689"/>
                  <a:gd name="T93" fmla="*/ 16 h 638"/>
                  <a:gd name="T94" fmla="*/ 493 w 689"/>
                  <a:gd name="T95" fmla="*/ 34 h 638"/>
                  <a:gd name="T96" fmla="*/ 457 w 689"/>
                  <a:gd name="T97" fmla="*/ 44 h 638"/>
                  <a:gd name="T98" fmla="*/ 390 w 689"/>
                  <a:gd name="T99" fmla="*/ 36 h 638"/>
                  <a:gd name="T100" fmla="*/ 274 w 689"/>
                  <a:gd name="T101" fmla="*/ 67 h 638"/>
                  <a:gd name="T102" fmla="*/ 139 w 689"/>
                  <a:gd name="T103" fmla="*/ 171 h 638"/>
                  <a:gd name="T104" fmla="*/ 203 w 689"/>
                  <a:gd name="T105" fmla="*/ 222 h 638"/>
                  <a:gd name="T106" fmla="*/ 301 w 689"/>
                  <a:gd name="T107" fmla="*/ 161 h 638"/>
                  <a:gd name="T108" fmla="*/ 346 w 689"/>
                  <a:gd name="T109" fmla="*/ 158 h 638"/>
                  <a:gd name="T110" fmla="*/ 408 w 689"/>
                  <a:gd name="T111" fmla="*/ 165 h 638"/>
                  <a:gd name="T112" fmla="*/ 449 w 689"/>
                  <a:gd name="T113" fmla="*/ 177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89" h="638">
                    <a:moveTo>
                      <a:pt x="319" y="543"/>
                    </a:moveTo>
                    <a:cubicBezTo>
                      <a:pt x="302" y="529"/>
                      <a:pt x="279" y="528"/>
                      <a:pt x="262" y="538"/>
                    </a:cubicBezTo>
                    <a:cubicBezTo>
                      <a:pt x="261" y="539"/>
                      <a:pt x="259" y="539"/>
                      <a:pt x="258" y="538"/>
                    </a:cubicBezTo>
                    <a:cubicBezTo>
                      <a:pt x="257" y="537"/>
                      <a:pt x="257" y="536"/>
                      <a:pt x="257" y="535"/>
                    </a:cubicBezTo>
                    <a:cubicBezTo>
                      <a:pt x="260" y="518"/>
                      <a:pt x="255" y="500"/>
                      <a:pt x="241" y="489"/>
                    </a:cubicBezTo>
                    <a:cubicBezTo>
                      <a:pt x="241" y="489"/>
                      <a:pt x="241" y="489"/>
                      <a:pt x="241" y="489"/>
                    </a:cubicBezTo>
                    <a:cubicBezTo>
                      <a:pt x="225" y="475"/>
                      <a:pt x="202" y="473"/>
                      <a:pt x="185" y="484"/>
                    </a:cubicBezTo>
                    <a:cubicBezTo>
                      <a:pt x="183" y="485"/>
                      <a:pt x="182" y="484"/>
                      <a:pt x="181" y="484"/>
                    </a:cubicBezTo>
                    <a:cubicBezTo>
                      <a:pt x="180" y="483"/>
                      <a:pt x="180" y="482"/>
                      <a:pt x="180" y="481"/>
                    </a:cubicBezTo>
                    <a:cubicBezTo>
                      <a:pt x="183" y="464"/>
                      <a:pt x="177" y="446"/>
                      <a:pt x="164" y="435"/>
                    </a:cubicBezTo>
                    <a:cubicBezTo>
                      <a:pt x="164" y="435"/>
                      <a:pt x="164" y="435"/>
                      <a:pt x="164" y="435"/>
                    </a:cubicBezTo>
                    <a:cubicBezTo>
                      <a:pt x="150" y="423"/>
                      <a:pt x="132" y="420"/>
                      <a:pt x="117" y="425"/>
                    </a:cubicBezTo>
                    <a:cubicBezTo>
                      <a:pt x="115" y="426"/>
                      <a:pt x="114" y="425"/>
                      <a:pt x="113" y="425"/>
                    </a:cubicBezTo>
                    <a:cubicBezTo>
                      <a:pt x="112" y="424"/>
                      <a:pt x="112" y="422"/>
                      <a:pt x="113" y="421"/>
                    </a:cubicBezTo>
                    <a:cubicBezTo>
                      <a:pt x="121" y="402"/>
                      <a:pt x="116" y="379"/>
                      <a:pt x="100" y="365"/>
                    </a:cubicBezTo>
                    <a:cubicBezTo>
                      <a:pt x="100" y="365"/>
                      <a:pt x="100" y="365"/>
                      <a:pt x="100" y="365"/>
                    </a:cubicBezTo>
                    <a:cubicBezTo>
                      <a:pt x="80" y="347"/>
                      <a:pt x="49" y="350"/>
                      <a:pt x="32" y="370"/>
                    </a:cubicBezTo>
                    <a:cubicBezTo>
                      <a:pt x="18" y="386"/>
                      <a:pt x="18" y="386"/>
                      <a:pt x="18" y="386"/>
                    </a:cubicBezTo>
                    <a:cubicBezTo>
                      <a:pt x="0" y="406"/>
                      <a:pt x="2" y="437"/>
                      <a:pt x="23" y="455"/>
                    </a:cubicBezTo>
                    <a:cubicBezTo>
                      <a:pt x="23" y="455"/>
                      <a:pt x="23" y="455"/>
                      <a:pt x="23" y="455"/>
                    </a:cubicBezTo>
                    <a:cubicBezTo>
                      <a:pt x="35" y="465"/>
                      <a:pt x="51" y="469"/>
                      <a:pt x="66" y="465"/>
                    </a:cubicBezTo>
                    <a:cubicBezTo>
                      <a:pt x="68" y="465"/>
                      <a:pt x="69" y="465"/>
                      <a:pt x="70" y="466"/>
                    </a:cubicBezTo>
                    <a:cubicBezTo>
                      <a:pt x="70" y="467"/>
                      <a:pt x="70" y="469"/>
                      <a:pt x="69" y="470"/>
                    </a:cubicBezTo>
                    <a:cubicBezTo>
                      <a:pt x="54" y="490"/>
                      <a:pt x="57" y="519"/>
                      <a:pt x="76" y="536"/>
                    </a:cubicBezTo>
                    <a:cubicBezTo>
                      <a:pt x="76" y="536"/>
                      <a:pt x="76" y="536"/>
                      <a:pt x="76" y="536"/>
                    </a:cubicBezTo>
                    <a:cubicBezTo>
                      <a:pt x="95" y="553"/>
                      <a:pt x="124" y="552"/>
                      <a:pt x="142" y="534"/>
                    </a:cubicBezTo>
                    <a:cubicBezTo>
                      <a:pt x="143" y="533"/>
                      <a:pt x="144" y="533"/>
                      <a:pt x="145" y="534"/>
                    </a:cubicBezTo>
                    <a:cubicBezTo>
                      <a:pt x="147" y="534"/>
                      <a:pt x="147" y="535"/>
                      <a:pt x="147" y="537"/>
                    </a:cubicBezTo>
                    <a:cubicBezTo>
                      <a:pt x="146" y="552"/>
                      <a:pt x="151" y="568"/>
                      <a:pt x="164" y="578"/>
                    </a:cubicBezTo>
                    <a:cubicBezTo>
                      <a:pt x="164" y="578"/>
                      <a:pt x="164" y="578"/>
                      <a:pt x="164" y="578"/>
                    </a:cubicBezTo>
                    <a:cubicBezTo>
                      <a:pt x="183" y="595"/>
                      <a:pt x="212" y="594"/>
                      <a:pt x="230" y="576"/>
                    </a:cubicBezTo>
                    <a:cubicBezTo>
                      <a:pt x="231" y="575"/>
                      <a:pt x="232" y="575"/>
                      <a:pt x="233" y="576"/>
                    </a:cubicBezTo>
                    <a:cubicBezTo>
                      <a:pt x="234" y="576"/>
                      <a:pt x="235" y="577"/>
                      <a:pt x="235" y="579"/>
                    </a:cubicBezTo>
                    <a:cubicBezTo>
                      <a:pt x="233" y="594"/>
                      <a:pt x="239" y="610"/>
                      <a:pt x="252" y="621"/>
                    </a:cubicBezTo>
                    <a:cubicBezTo>
                      <a:pt x="272" y="638"/>
                      <a:pt x="303" y="636"/>
                      <a:pt x="320" y="615"/>
                    </a:cubicBezTo>
                    <a:cubicBezTo>
                      <a:pt x="324" y="611"/>
                      <a:pt x="324" y="611"/>
                      <a:pt x="324" y="611"/>
                    </a:cubicBezTo>
                    <a:cubicBezTo>
                      <a:pt x="341" y="591"/>
                      <a:pt x="339" y="560"/>
                      <a:pt x="319" y="543"/>
                    </a:cubicBezTo>
                    <a:close/>
                    <a:moveTo>
                      <a:pt x="449" y="177"/>
                    </a:moveTo>
                    <a:cubicBezTo>
                      <a:pt x="489" y="216"/>
                      <a:pt x="535" y="260"/>
                      <a:pt x="576" y="299"/>
                    </a:cubicBezTo>
                    <a:cubicBezTo>
                      <a:pt x="582" y="305"/>
                      <a:pt x="589" y="307"/>
                      <a:pt x="597" y="306"/>
                    </a:cubicBezTo>
                    <a:cubicBezTo>
                      <a:pt x="605" y="305"/>
                      <a:pt x="612" y="300"/>
                      <a:pt x="616" y="293"/>
                    </a:cubicBezTo>
                    <a:cubicBezTo>
                      <a:pt x="626" y="275"/>
                      <a:pt x="632" y="256"/>
                      <a:pt x="636" y="234"/>
                    </a:cubicBezTo>
                    <a:cubicBezTo>
                      <a:pt x="638" y="224"/>
                      <a:pt x="642" y="216"/>
                      <a:pt x="649" y="209"/>
                    </a:cubicBezTo>
                    <a:cubicBezTo>
                      <a:pt x="671" y="186"/>
                      <a:pt x="671" y="186"/>
                      <a:pt x="671" y="186"/>
                    </a:cubicBezTo>
                    <a:cubicBezTo>
                      <a:pt x="688" y="168"/>
                      <a:pt x="689" y="139"/>
                      <a:pt x="672" y="121"/>
                    </a:cubicBezTo>
                    <a:cubicBezTo>
                      <a:pt x="580" y="21"/>
                      <a:pt x="580" y="21"/>
                      <a:pt x="580" y="21"/>
                    </a:cubicBezTo>
                    <a:cubicBezTo>
                      <a:pt x="563" y="3"/>
                      <a:pt x="534" y="0"/>
                      <a:pt x="515" y="16"/>
                    </a:cubicBezTo>
                    <a:cubicBezTo>
                      <a:pt x="493" y="34"/>
                      <a:pt x="493" y="34"/>
                      <a:pt x="493" y="34"/>
                    </a:cubicBezTo>
                    <a:cubicBezTo>
                      <a:pt x="483" y="42"/>
                      <a:pt x="471" y="45"/>
                      <a:pt x="457" y="44"/>
                    </a:cubicBezTo>
                    <a:cubicBezTo>
                      <a:pt x="435" y="41"/>
                      <a:pt x="412" y="38"/>
                      <a:pt x="390" y="36"/>
                    </a:cubicBezTo>
                    <a:cubicBezTo>
                      <a:pt x="347" y="30"/>
                      <a:pt x="308" y="41"/>
                      <a:pt x="274" y="67"/>
                    </a:cubicBezTo>
                    <a:cubicBezTo>
                      <a:pt x="229" y="101"/>
                      <a:pt x="184" y="136"/>
                      <a:pt x="139" y="171"/>
                    </a:cubicBezTo>
                    <a:cubicBezTo>
                      <a:pt x="95" y="207"/>
                      <a:pt x="151" y="255"/>
                      <a:pt x="203" y="222"/>
                    </a:cubicBezTo>
                    <a:cubicBezTo>
                      <a:pt x="301" y="161"/>
                      <a:pt x="301" y="161"/>
                      <a:pt x="301" y="161"/>
                    </a:cubicBezTo>
                    <a:cubicBezTo>
                      <a:pt x="315" y="153"/>
                      <a:pt x="331" y="152"/>
                      <a:pt x="346" y="158"/>
                    </a:cubicBezTo>
                    <a:cubicBezTo>
                      <a:pt x="364" y="167"/>
                      <a:pt x="388" y="168"/>
                      <a:pt x="408" y="165"/>
                    </a:cubicBezTo>
                    <a:cubicBezTo>
                      <a:pt x="423" y="162"/>
                      <a:pt x="437" y="166"/>
                      <a:pt x="449" y="177"/>
                    </a:cubicBezTo>
                    <a:close/>
                  </a:path>
                </a:pathLst>
              </a:custGeom>
              <a:gradFill>
                <a:gsLst>
                  <a:gs pos="0">
                    <a:srgbClr val="DC4A0C"/>
                  </a:gs>
                  <a:gs pos="100000">
                    <a:srgbClr val="FA891B"/>
                  </a:gs>
                </a:gsLst>
                <a:lin ang="5400000" scaled="1"/>
              </a:gra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spcAft>
                    <a:spcPct val="0"/>
                  </a:spcAft>
                </a:pPr>
                <a:endParaRPr lang="zh-CN" altLang="en-US" noProof="1">
                  <a:solidFill>
                    <a:prstClr val="white"/>
                  </a:solidFill>
                  <a:latin typeface="等线"/>
                  <a:ea typeface="等线" panose="02010600030101010101" pitchFamily="2" charset="-122"/>
                </a:endParaRPr>
              </a:p>
            </p:txBody>
          </p:sp>
        </p:grpSp>
      </p:grpSp>
      <p:grpSp>
        <p:nvGrpSpPr>
          <p:cNvPr id="2" name="组合 1"/>
          <p:cNvGrpSpPr>
            <a:grpSpLocks/>
          </p:cNvGrpSpPr>
          <p:nvPr/>
        </p:nvGrpSpPr>
        <p:grpSpPr bwMode="auto">
          <a:xfrm>
            <a:off x="2820591" y="2570560"/>
            <a:ext cx="2851547" cy="1588294"/>
            <a:chOff x="3760788" y="3427428"/>
            <a:chExt cx="3801726" cy="2117257"/>
          </a:xfrm>
        </p:grpSpPr>
        <p:sp>
          <p:nvSpPr>
            <p:cNvPr id="10" name="Freeform 5"/>
            <p:cNvSpPr/>
            <p:nvPr/>
          </p:nvSpPr>
          <p:spPr bwMode="auto">
            <a:xfrm>
              <a:off x="3760788" y="3427428"/>
              <a:ext cx="3801726" cy="2117257"/>
            </a:xfrm>
            <a:custGeom>
              <a:avLst/>
              <a:gdLst>
                <a:gd name="T0" fmla="*/ 115 w 648"/>
                <a:gd name="T1" fmla="*/ 248 h 360"/>
                <a:gd name="T2" fmla="*/ 83 w 648"/>
                <a:gd name="T3" fmla="*/ 307 h 360"/>
                <a:gd name="T4" fmla="*/ 76 w 648"/>
                <a:gd name="T5" fmla="*/ 290 h 360"/>
                <a:gd name="T6" fmla="*/ 9 w 648"/>
                <a:gd name="T7" fmla="*/ 44 h 360"/>
                <a:gd name="T8" fmla="*/ 47 w 648"/>
                <a:gd name="T9" fmla="*/ 8 h 360"/>
                <a:gd name="T10" fmla="*/ 260 w 648"/>
                <a:gd name="T11" fmla="*/ 60 h 360"/>
                <a:gd name="T12" fmla="*/ 285 w 648"/>
                <a:gd name="T13" fmla="*/ 66 h 360"/>
                <a:gd name="T14" fmla="*/ 237 w 648"/>
                <a:gd name="T15" fmla="*/ 88 h 360"/>
                <a:gd name="T16" fmla="*/ 268 w 648"/>
                <a:gd name="T17" fmla="*/ 119 h 360"/>
                <a:gd name="T18" fmla="*/ 482 w 648"/>
                <a:gd name="T19" fmla="*/ 284 h 360"/>
                <a:gd name="T20" fmla="*/ 542 w 648"/>
                <a:gd name="T21" fmla="*/ 307 h 360"/>
                <a:gd name="T22" fmla="*/ 648 w 648"/>
                <a:gd name="T23" fmla="*/ 301 h 360"/>
                <a:gd name="T24" fmla="*/ 536 w 648"/>
                <a:gd name="T25" fmla="*/ 325 h 360"/>
                <a:gd name="T26" fmla="*/ 346 w 648"/>
                <a:gd name="T27" fmla="*/ 246 h 360"/>
                <a:gd name="T28" fmla="*/ 182 w 648"/>
                <a:gd name="T29" fmla="*/ 104 h 360"/>
                <a:gd name="T30" fmla="*/ 175 w 648"/>
                <a:gd name="T31" fmla="*/ 95 h 360"/>
                <a:gd name="T32" fmla="*/ 225 w 648"/>
                <a:gd name="T33" fmla="*/ 73 h 360"/>
                <a:gd name="T34" fmla="*/ 225 w 648"/>
                <a:gd name="T35" fmla="*/ 69 h 360"/>
                <a:gd name="T36" fmla="*/ 163 w 648"/>
                <a:gd name="T37" fmla="*/ 57 h 360"/>
                <a:gd name="T38" fmla="*/ 53 w 648"/>
                <a:gd name="T39" fmla="*/ 35 h 360"/>
                <a:gd name="T40" fmla="*/ 34 w 648"/>
                <a:gd name="T41" fmla="*/ 55 h 360"/>
                <a:gd name="T42" fmla="*/ 79 w 648"/>
                <a:gd name="T43" fmla="*/ 255 h 360"/>
                <a:gd name="T44" fmla="*/ 84 w 648"/>
                <a:gd name="T45" fmla="*/ 276 h 360"/>
                <a:gd name="T46" fmla="*/ 112 w 648"/>
                <a:gd name="T47" fmla="*/ 205 h 360"/>
                <a:gd name="T48" fmla="*/ 256 w 648"/>
                <a:gd name="T49" fmla="*/ 356 h 360"/>
                <a:gd name="T50" fmla="*/ 253 w 648"/>
                <a:gd name="T51" fmla="*/ 360 h 360"/>
                <a:gd name="T52" fmla="*/ 115 w 648"/>
                <a:gd name="T53" fmla="*/ 248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48" h="360">
                  <a:moveTo>
                    <a:pt x="115" y="248"/>
                  </a:moveTo>
                  <a:cubicBezTo>
                    <a:pt x="105" y="266"/>
                    <a:pt x="95" y="285"/>
                    <a:pt x="83" y="307"/>
                  </a:cubicBezTo>
                  <a:cubicBezTo>
                    <a:pt x="80" y="300"/>
                    <a:pt x="77" y="295"/>
                    <a:pt x="76" y="290"/>
                  </a:cubicBezTo>
                  <a:cubicBezTo>
                    <a:pt x="53" y="208"/>
                    <a:pt x="30" y="126"/>
                    <a:pt x="9" y="44"/>
                  </a:cubicBezTo>
                  <a:cubicBezTo>
                    <a:pt x="0" y="10"/>
                    <a:pt x="11" y="0"/>
                    <a:pt x="47" y="8"/>
                  </a:cubicBezTo>
                  <a:cubicBezTo>
                    <a:pt x="118" y="24"/>
                    <a:pt x="189" y="43"/>
                    <a:pt x="260" y="60"/>
                  </a:cubicBezTo>
                  <a:cubicBezTo>
                    <a:pt x="267" y="62"/>
                    <a:pt x="274" y="63"/>
                    <a:pt x="285" y="66"/>
                  </a:cubicBezTo>
                  <a:cubicBezTo>
                    <a:pt x="268" y="74"/>
                    <a:pt x="254" y="81"/>
                    <a:pt x="237" y="88"/>
                  </a:cubicBezTo>
                  <a:cubicBezTo>
                    <a:pt x="248" y="99"/>
                    <a:pt x="258" y="110"/>
                    <a:pt x="268" y="119"/>
                  </a:cubicBezTo>
                  <a:cubicBezTo>
                    <a:pt x="334" y="182"/>
                    <a:pt x="400" y="243"/>
                    <a:pt x="482" y="284"/>
                  </a:cubicBezTo>
                  <a:cubicBezTo>
                    <a:pt x="501" y="294"/>
                    <a:pt x="521" y="301"/>
                    <a:pt x="542" y="307"/>
                  </a:cubicBezTo>
                  <a:cubicBezTo>
                    <a:pt x="578" y="318"/>
                    <a:pt x="614" y="318"/>
                    <a:pt x="648" y="301"/>
                  </a:cubicBezTo>
                  <a:cubicBezTo>
                    <a:pt x="614" y="324"/>
                    <a:pt x="576" y="331"/>
                    <a:pt x="536" y="325"/>
                  </a:cubicBezTo>
                  <a:cubicBezTo>
                    <a:pt x="466" y="315"/>
                    <a:pt x="405" y="283"/>
                    <a:pt x="346" y="246"/>
                  </a:cubicBezTo>
                  <a:cubicBezTo>
                    <a:pt x="284" y="207"/>
                    <a:pt x="232" y="157"/>
                    <a:pt x="182" y="104"/>
                  </a:cubicBezTo>
                  <a:cubicBezTo>
                    <a:pt x="180" y="102"/>
                    <a:pt x="178" y="99"/>
                    <a:pt x="175" y="95"/>
                  </a:cubicBezTo>
                  <a:cubicBezTo>
                    <a:pt x="192" y="87"/>
                    <a:pt x="208" y="80"/>
                    <a:pt x="225" y="73"/>
                  </a:cubicBezTo>
                  <a:cubicBezTo>
                    <a:pt x="225" y="72"/>
                    <a:pt x="225" y="71"/>
                    <a:pt x="225" y="69"/>
                  </a:cubicBezTo>
                  <a:cubicBezTo>
                    <a:pt x="204" y="65"/>
                    <a:pt x="183" y="61"/>
                    <a:pt x="163" y="57"/>
                  </a:cubicBezTo>
                  <a:cubicBezTo>
                    <a:pt x="126" y="50"/>
                    <a:pt x="90" y="42"/>
                    <a:pt x="53" y="35"/>
                  </a:cubicBezTo>
                  <a:cubicBezTo>
                    <a:pt x="33" y="31"/>
                    <a:pt x="29" y="35"/>
                    <a:pt x="34" y="55"/>
                  </a:cubicBezTo>
                  <a:cubicBezTo>
                    <a:pt x="49" y="122"/>
                    <a:pt x="64" y="189"/>
                    <a:pt x="79" y="255"/>
                  </a:cubicBezTo>
                  <a:cubicBezTo>
                    <a:pt x="80" y="260"/>
                    <a:pt x="81" y="265"/>
                    <a:pt x="84" y="276"/>
                  </a:cubicBezTo>
                  <a:cubicBezTo>
                    <a:pt x="95" y="250"/>
                    <a:pt x="103" y="228"/>
                    <a:pt x="112" y="205"/>
                  </a:cubicBezTo>
                  <a:cubicBezTo>
                    <a:pt x="161" y="256"/>
                    <a:pt x="209" y="306"/>
                    <a:pt x="256" y="356"/>
                  </a:cubicBezTo>
                  <a:cubicBezTo>
                    <a:pt x="255" y="357"/>
                    <a:pt x="254" y="358"/>
                    <a:pt x="253" y="360"/>
                  </a:cubicBezTo>
                  <a:cubicBezTo>
                    <a:pt x="208" y="323"/>
                    <a:pt x="162" y="286"/>
                    <a:pt x="115" y="248"/>
                  </a:cubicBezTo>
                  <a:close/>
                </a:path>
              </a:pathLst>
            </a:custGeom>
            <a:gradFill>
              <a:gsLst>
                <a:gs pos="0">
                  <a:srgbClr val="0076CF"/>
                </a:gs>
                <a:gs pos="100000">
                  <a:srgbClr val="1CCCF8"/>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zh-CN" altLang="en-US">
                <a:solidFill>
                  <a:srgbClr val="FFFFFF"/>
                </a:solidFill>
                <a:latin typeface="等线"/>
                <a:ea typeface="宋体" panose="02010600030101010101" pitchFamily="2" charset="-122"/>
              </a:endParaRPr>
            </a:p>
          </p:txBody>
        </p:sp>
        <p:grpSp>
          <p:nvGrpSpPr>
            <p:cNvPr id="26" name="组合 25"/>
            <p:cNvGrpSpPr/>
            <p:nvPr/>
          </p:nvGrpSpPr>
          <p:grpSpPr>
            <a:xfrm>
              <a:off x="4255330" y="3961487"/>
              <a:ext cx="295624" cy="295912"/>
              <a:chOff x="5240338" y="2657475"/>
              <a:chExt cx="1630363" cy="1631951"/>
            </a:xfrm>
            <a:solidFill>
              <a:schemeClr val="bg1"/>
            </a:solidFill>
          </p:grpSpPr>
          <p:sp>
            <p:nvSpPr>
              <p:cNvPr id="27" name="Freeform 5"/>
              <p:cNvSpPr/>
              <p:nvPr/>
            </p:nvSpPr>
            <p:spPr bwMode="auto">
              <a:xfrm>
                <a:off x="5240338" y="2735263"/>
                <a:ext cx="1552575" cy="1554163"/>
              </a:xfrm>
              <a:custGeom>
                <a:avLst/>
                <a:gdLst>
                  <a:gd name="T0" fmla="*/ 391 w 517"/>
                  <a:gd name="T1" fmla="*/ 73 h 519"/>
                  <a:gd name="T2" fmla="*/ 346 w 517"/>
                  <a:gd name="T3" fmla="*/ 101 h 519"/>
                  <a:gd name="T4" fmla="*/ 325 w 517"/>
                  <a:gd name="T5" fmla="*/ 98 h 519"/>
                  <a:gd name="T6" fmla="*/ 122 w 517"/>
                  <a:gd name="T7" fmla="*/ 151 h 519"/>
                  <a:gd name="T8" fmla="*/ 125 w 517"/>
                  <a:gd name="T9" fmla="*/ 369 h 519"/>
                  <a:gd name="T10" fmla="*/ 332 w 517"/>
                  <a:gd name="T11" fmla="*/ 416 h 519"/>
                  <a:gd name="T12" fmla="*/ 421 w 517"/>
                  <a:gd name="T13" fmla="*/ 197 h 519"/>
                  <a:gd name="T14" fmla="*/ 425 w 517"/>
                  <a:gd name="T15" fmla="*/ 155 h 519"/>
                  <a:gd name="T16" fmla="*/ 443 w 517"/>
                  <a:gd name="T17" fmla="*/ 127 h 519"/>
                  <a:gd name="T18" fmla="*/ 444 w 517"/>
                  <a:gd name="T19" fmla="*/ 398 h 519"/>
                  <a:gd name="T20" fmla="*/ 113 w 517"/>
                  <a:gd name="T21" fmla="*/ 438 h 519"/>
                  <a:gd name="T22" fmla="*/ 88 w 517"/>
                  <a:gd name="T23" fmla="*/ 101 h 519"/>
                  <a:gd name="T24" fmla="*/ 391 w 517"/>
                  <a:gd name="T25" fmla="*/ 73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7" h="519">
                    <a:moveTo>
                      <a:pt x="391" y="73"/>
                    </a:moveTo>
                    <a:cubicBezTo>
                      <a:pt x="376" y="83"/>
                      <a:pt x="361" y="93"/>
                      <a:pt x="346" y="101"/>
                    </a:cubicBezTo>
                    <a:cubicBezTo>
                      <a:pt x="340" y="103"/>
                      <a:pt x="331" y="100"/>
                      <a:pt x="325" y="98"/>
                    </a:cubicBezTo>
                    <a:cubicBezTo>
                      <a:pt x="252" y="68"/>
                      <a:pt x="166" y="91"/>
                      <a:pt x="122" y="151"/>
                    </a:cubicBezTo>
                    <a:cubicBezTo>
                      <a:pt x="72" y="219"/>
                      <a:pt x="73" y="305"/>
                      <a:pt x="125" y="369"/>
                    </a:cubicBezTo>
                    <a:cubicBezTo>
                      <a:pt x="174" y="429"/>
                      <a:pt x="261" y="449"/>
                      <a:pt x="332" y="416"/>
                    </a:cubicBezTo>
                    <a:cubicBezTo>
                      <a:pt x="413" y="379"/>
                      <a:pt x="454" y="279"/>
                      <a:pt x="421" y="197"/>
                    </a:cubicBezTo>
                    <a:cubicBezTo>
                      <a:pt x="414" y="181"/>
                      <a:pt x="415" y="169"/>
                      <a:pt x="425" y="155"/>
                    </a:cubicBezTo>
                    <a:cubicBezTo>
                      <a:pt x="432" y="146"/>
                      <a:pt x="437" y="136"/>
                      <a:pt x="443" y="127"/>
                    </a:cubicBezTo>
                    <a:cubicBezTo>
                      <a:pt x="491" y="165"/>
                      <a:pt x="517" y="302"/>
                      <a:pt x="444" y="398"/>
                    </a:cubicBezTo>
                    <a:cubicBezTo>
                      <a:pt x="366" y="501"/>
                      <a:pt x="209" y="519"/>
                      <a:pt x="113" y="438"/>
                    </a:cubicBezTo>
                    <a:cubicBezTo>
                      <a:pt x="0" y="343"/>
                      <a:pt x="9" y="187"/>
                      <a:pt x="88" y="101"/>
                    </a:cubicBezTo>
                    <a:cubicBezTo>
                      <a:pt x="181" y="0"/>
                      <a:pt x="336" y="17"/>
                      <a:pt x="391" y="73"/>
                    </a:cubicBezTo>
                    <a:close/>
                  </a:path>
                </a:pathLst>
              </a:custGeom>
              <a:gradFill>
                <a:gsLst>
                  <a:gs pos="0">
                    <a:srgbClr val="0076CF"/>
                  </a:gs>
                  <a:gs pos="100000">
                    <a:srgbClr val="1CCCF8"/>
                  </a:gs>
                </a:gsLst>
                <a:lin ang="5400000" scaled="1"/>
              </a:gra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spcAft>
                    <a:spcPct val="0"/>
                  </a:spcAft>
                </a:pPr>
                <a:endParaRPr lang="zh-CN" altLang="en-US" noProof="1">
                  <a:solidFill>
                    <a:prstClr val="white"/>
                  </a:solidFill>
                  <a:latin typeface="等线"/>
                  <a:ea typeface="等线" panose="02010600030101010101" pitchFamily="2" charset="-122"/>
                </a:endParaRPr>
              </a:p>
            </p:txBody>
          </p:sp>
          <p:sp>
            <p:nvSpPr>
              <p:cNvPr id="28" name="Freeform 6"/>
              <p:cNvSpPr/>
              <p:nvPr/>
            </p:nvSpPr>
            <p:spPr bwMode="auto">
              <a:xfrm>
                <a:off x="5618163" y="3103563"/>
                <a:ext cx="793750" cy="793750"/>
              </a:xfrm>
              <a:custGeom>
                <a:avLst/>
                <a:gdLst>
                  <a:gd name="T0" fmla="*/ 132 w 264"/>
                  <a:gd name="T1" fmla="*/ 265 h 265"/>
                  <a:gd name="T2" fmla="*/ 3 w 264"/>
                  <a:gd name="T3" fmla="*/ 128 h 265"/>
                  <a:gd name="T4" fmla="*/ 141 w 264"/>
                  <a:gd name="T5" fmla="*/ 5 h 265"/>
                  <a:gd name="T6" fmla="*/ 161 w 264"/>
                  <a:gd name="T7" fmla="*/ 8 h 265"/>
                  <a:gd name="T8" fmla="*/ 168 w 264"/>
                  <a:gd name="T9" fmla="*/ 27 h 265"/>
                  <a:gd name="T10" fmla="*/ 156 w 264"/>
                  <a:gd name="T11" fmla="*/ 50 h 265"/>
                  <a:gd name="T12" fmla="*/ 135 w 264"/>
                  <a:gd name="T13" fmla="*/ 63 h 265"/>
                  <a:gd name="T14" fmla="*/ 60 w 264"/>
                  <a:gd name="T15" fmla="*/ 131 h 265"/>
                  <a:gd name="T16" fmla="*/ 124 w 264"/>
                  <a:gd name="T17" fmla="*/ 207 h 265"/>
                  <a:gd name="T18" fmla="*/ 205 w 264"/>
                  <a:gd name="T19" fmla="*/ 136 h 265"/>
                  <a:gd name="T20" fmla="*/ 224 w 264"/>
                  <a:gd name="T21" fmla="*/ 110 h 265"/>
                  <a:gd name="T22" fmla="*/ 226 w 264"/>
                  <a:gd name="T23" fmla="*/ 109 h 265"/>
                  <a:gd name="T24" fmla="*/ 254 w 264"/>
                  <a:gd name="T25" fmla="*/ 97 h 265"/>
                  <a:gd name="T26" fmla="*/ 263 w 264"/>
                  <a:gd name="T27" fmla="*/ 135 h 265"/>
                  <a:gd name="T28" fmla="*/ 132 w 264"/>
                  <a:gd name="T29"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4" h="265">
                    <a:moveTo>
                      <a:pt x="132" y="265"/>
                    </a:moveTo>
                    <a:cubicBezTo>
                      <a:pt x="57" y="265"/>
                      <a:pt x="0" y="205"/>
                      <a:pt x="3" y="128"/>
                    </a:cubicBezTo>
                    <a:cubicBezTo>
                      <a:pt x="5" y="58"/>
                      <a:pt x="70" y="0"/>
                      <a:pt x="141" y="5"/>
                    </a:cubicBezTo>
                    <a:cubicBezTo>
                      <a:pt x="148" y="6"/>
                      <a:pt x="155" y="7"/>
                      <a:pt x="161" y="8"/>
                    </a:cubicBezTo>
                    <a:cubicBezTo>
                      <a:pt x="173" y="11"/>
                      <a:pt x="175" y="17"/>
                      <a:pt x="168" y="27"/>
                    </a:cubicBezTo>
                    <a:cubicBezTo>
                      <a:pt x="164" y="34"/>
                      <a:pt x="159" y="42"/>
                      <a:pt x="156" y="50"/>
                    </a:cubicBezTo>
                    <a:cubicBezTo>
                      <a:pt x="152" y="60"/>
                      <a:pt x="147" y="63"/>
                      <a:pt x="135" y="63"/>
                    </a:cubicBezTo>
                    <a:cubicBezTo>
                      <a:pt x="94" y="63"/>
                      <a:pt x="63" y="92"/>
                      <a:pt x="60" y="131"/>
                    </a:cubicBezTo>
                    <a:cubicBezTo>
                      <a:pt x="57" y="167"/>
                      <a:pt x="85" y="200"/>
                      <a:pt x="124" y="207"/>
                    </a:cubicBezTo>
                    <a:cubicBezTo>
                      <a:pt x="164" y="214"/>
                      <a:pt x="204" y="180"/>
                      <a:pt x="205" y="136"/>
                    </a:cubicBezTo>
                    <a:cubicBezTo>
                      <a:pt x="205" y="120"/>
                      <a:pt x="209" y="113"/>
                      <a:pt x="224" y="110"/>
                    </a:cubicBezTo>
                    <a:cubicBezTo>
                      <a:pt x="225" y="110"/>
                      <a:pt x="225" y="109"/>
                      <a:pt x="226" y="109"/>
                    </a:cubicBezTo>
                    <a:cubicBezTo>
                      <a:pt x="235" y="105"/>
                      <a:pt x="244" y="101"/>
                      <a:pt x="254" y="97"/>
                    </a:cubicBezTo>
                    <a:cubicBezTo>
                      <a:pt x="257" y="109"/>
                      <a:pt x="263" y="122"/>
                      <a:pt x="263" y="135"/>
                    </a:cubicBezTo>
                    <a:cubicBezTo>
                      <a:pt x="264" y="207"/>
                      <a:pt x="205" y="265"/>
                      <a:pt x="132" y="265"/>
                    </a:cubicBezTo>
                    <a:close/>
                  </a:path>
                </a:pathLst>
              </a:custGeom>
              <a:gradFill>
                <a:gsLst>
                  <a:gs pos="0">
                    <a:srgbClr val="0076CF"/>
                  </a:gs>
                  <a:gs pos="100000">
                    <a:srgbClr val="1CCCF8"/>
                  </a:gs>
                </a:gsLst>
                <a:lin ang="5400000" scaled="1"/>
              </a:gra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spcAft>
                    <a:spcPct val="0"/>
                  </a:spcAft>
                </a:pPr>
                <a:endParaRPr lang="zh-CN" altLang="en-US" noProof="1">
                  <a:solidFill>
                    <a:prstClr val="white"/>
                  </a:solidFill>
                  <a:latin typeface="等线"/>
                  <a:ea typeface="等线" panose="02010600030101010101" pitchFamily="2" charset="-122"/>
                </a:endParaRPr>
              </a:p>
            </p:txBody>
          </p:sp>
          <p:sp>
            <p:nvSpPr>
              <p:cNvPr id="29" name="Freeform 7"/>
              <p:cNvSpPr/>
              <p:nvPr/>
            </p:nvSpPr>
            <p:spPr bwMode="auto">
              <a:xfrm>
                <a:off x="6018213" y="2657475"/>
                <a:ext cx="852488" cy="850900"/>
              </a:xfrm>
              <a:custGeom>
                <a:avLst/>
                <a:gdLst>
                  <a:gd name="T0" fmla="*/ 0 w 284"/>
                  <a:gd name="T1" fmla="*/ 280 h 284"/>
                  <a:gd name="T2" fmla="*/ 10 w 284"/>
                  <a:gd name="T3" fmla="*/ 266 h 284"/>
                  <a:gd name="T4" fmla="*/ 31 w 284"/>
                  <a:gd name="T5" fmla="*/ 214 h 284"/>
                  <a:gd name="T6" fmla="*/ 68 w 284"/>
                  <a:gd name="T7" fmla="*/ 156 h 284"/>
                  <a:gd name="T8" fmla="*/ 165 w 284"/>
                  <a:gd name="T9" fmla="*/ 97 h 284"/>
                  <a:gd name="T10" fmla="*/ 186 w 284"/>
                  <a:gd name="T11" fmla="*/ 62 h 284"/>
                  <a:gd name="T12" fmla="*/ 186 w 284"/>
                  <a:gd name="T13" fmla="*/ 41 h 284"/>
                  <a:gd name="T14" fmla="*/ 216 w 284"/>
                  <a:gd name="T15" fmla="*/ 2 h 284"/>
                  <a:gd name="T16" fmla="*/ 249 w 284"/>
                  <a:gd name="T17" fmla="*/ 34 h 284"/>
                  <a:gd name="T18" fmla="*/ 282 w 284"/>
                  <a:gd name="T19" fmla="*/ 68 h 284"/>
                  <a:gd name="T20" fmla="*/ 243 w 284"/>
                  <a:gd name="T21" fmla="*/ 97 h 284"/>
                  <a:gd name="T22" fmla="*/ 175 w 284"/>
                  <a:gd name="T23" fmla="*/ 142 h 284"/>
                  <a:gd name="T24" fmla="*/ 102 w 284"/>
                  <a:gd name="T25" fmla="*/ 240 h 284"/>
                  <a:gd name="T26" fmla="*/ 69 w 284"/>
                  <a:gd name="T27" fmla="*/ 253 h 284"/>
                  <a:gd name="T28" fmla="*/ 19 w 284"/>
                  <a:gd name="T29" fmla="*/ 273 h 284"/>
                  <a:gd name="T30" fmla="*/ 4 w 284"/>
                  <a:gd name="T31" fmla="*/ 284 h 284"/>
                  <a:gd name="T32" fmla="*/ 0 w 284"/>
                  <a:gd name="T33" fmla="*/ 28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4" h="284">
                    <a:moveTo>
                      <a:pt x="0" y="280"/>
                    </a:moveTo>
                    <a:cubicBezTo>
                      <a:pt x="4" y="275"/>
                      <a:pt x="6" y="270"/>
                      <a:pt x="10" y="266"/>
                    </a:cubicBezTo>
                    <a:cubicBezTo>
                      <a:pt x="23" y="251"/>
                      <a:pt x="31" y="236"/>
                      <a:pt x="31" y="214"/>
                    </a:cubicBezTo>
                    <a:cubicBezTo>
                      <a:pt x="31" y="189"/>
                      <a:pt x="48" y="169"/>
                      <a:pt x="68" y="156"/>
                    </a:cubicBezTo>
                    <a:cubicBezTo>
                      <a:pt x="100" y="134"/>
                      <a:pt x="132" y="115"/>
                      <a:pt x="165" y="97"/>
                    </a:cubicBezTo>
                    <a:cubicBezTo>
                      <a:pt x="180" y="89"/>
                      <a:pt x="188" y="79"/>
                      <a:pt x="186" y="62"/>
                    </a:cubicBezTo>
                    <a:cubicBezTo>
                      <a:pt x="185" y="55"/>
                      <a:pt x="185" y="48"/>
                      <a:pt x="186" y="41"/>
                    </a:cubicBezTo>
                    <a:cubicBezTo>
                      <a:pt x="187" y="17"/>
                      <a:pt x="198" y="4"/>
                      <a:pt x="216" y="2"/>
                    </a:cubicBezTo>
                    <a:cubicBezTo>
                      <a:pt x="234" y="0"/>
                      <a:pt x="243" y="9"/>
                      <a:pt x="249" y="34"/>
                    </a:cubicBezTo>
                    <a:cubicBezTo>
                      <a:pt x="274" y="40"/>
                      <a:pt x="284" y="50"/>
                      <a:pt x="282" y="68"/>
                    </a:cubicBezTo>
                    <a:cubicBezTo>
                      <a:pt x="280" y="86"/>
                      <a:pt x="266" y="100"/>
                      <a:pt x="243" y="97"/>
                    </a:cubicBezTo>
                    <a:cubicBezTo>
                      <a:pt x="205" y="92"/>
                      <a:pt x="189" y="111"/>
                      <a:pt x="175" y="142"/>
                    </a:cubicBezTo>
                    <a:cubicBezTo>
                      <a:pt x="159" y="181"/>
                      <a:pt x="137" y="215"/>
                      <a:pt x="102" y="240"/>
                    </a:cubicBezTo>
                    <a:cubicBezTo>
                      <a:pt x="92" y="246"/>
                      <a:pt x="80" y="253"/>
                      <a:pt x="69" y="253"/>
                    </a:cubicBezTo>
                    <a:cubicBezTo>
                      <a:pt x="49" y="252"/>
                      <a:pt x="33" y="259"/>
                      <a:pt x="19" y="273"/>
                    </a:cubicBezTo>
                    <a:cubicBezTo>
                      <a:pt x="15" y="277"/>
                      <a:pt x="9" y="280"/>
                      <a:pt x="4" y="284"/>
                    </a:cubicBezTo>
                    <a:cubicBezTo>
                      <a:pt x="3" y="283"/>
                      <a:pt x="1" y="281"/>
                      <a:pt x="0" y="280"/>
                    </a:cubicBezTo>
                    <a:close/>
                  </a:path>
                </a:pathLst>
              </a:custGeom>
              <a:gradFill>
                <a:gsLst>
                  <a:gs pos="0">
                    <a:srgbClr val="0076CF"/>
                  </a:gs>
                  <a:gs pos="100000">
                    <a:srgbClr val="1CCCF8"/>
                  </a:gs>
                </a:gsLst>
                <a:lin ang="5400000" scaled="1"/>
              </a:gra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spcAft>
                    <a:spcPct val="0"/>
                  </a:spcAft>
                </a:pPr>
                <a:endParaRPr lang="zh-CN" altLang="en-US" noProof="1">
                  <a:solidFill>
                    <a:prstClr val="white"/>
                  </a:solidFill>
                  <a:latin typeface="等线"/>
                  <a:ea typeface="等线" panose="02010600030101010101" pitchFamily="2" charset="-122"/>
                </a:endParaRPr>
              </a:p>
            </p:txBody>
          </p:sp>
          <p:sp>
            <p:nvSpPr>
              <p:cNvPr id="30" name="Freeform 8"/>
              <p:cNvSpPr/>
              <p:nvPr/>
            </p:nvSpPr>
            <p:spPr bwMode="auto">
              <a:xfrm>
                <a:off x="5907088" y="3403600"/>
                <a:ext cx="222250" cy="219075"/>
              </a:xfrm>
              <a:custGeom>
                <a:avLst/>
                <a:gdLst>
                  <a:gd name="T0" fmla="*/ 39 w 74"/>
                  <a:gd name="T1" fmla="*/ 3 h 73"/>
                  <a:gd name="T2" fmla="*/ 30 w 74"/>
                  <a:gd name="T3" fmla="*/ 43 h 73"/>
                  <a:gd name="T4" fmla="*/ 69 w 74"/>
                  <a:gd name="T5" fmla="*/ 35 h 73"/>
                  <a:gd name="T6" fmla="*/ 58 w 74"/>
                  <a:gd name="T7" fmla="*/ 62 h 73"/>
                  <a:gd name="T8" fmla="*/ 15 w 74"/>
                  <a:gd name="T9" fmla="*/ 63 h 73"/>
                  <a:gd name="T10" fmla="*/ 6 w 74"/>
                  <a:gd name="T11" fmla="*/ 21 h 73"/>
                  <a:gd name="T12" fmla="*/ 39 w 74"/>
                  <a:gd name="T13" fmla="*/ 3 h 73"/>
                </a:gdLst>
                <a:ahLst/>
                <a:cxnLst>
                  <a:cxn ang="0">
                    <a:pos x="T0" y="T1"/>
                  </a:cxn>
                  <a:cxn ang="0">
                    <a:pos x="T2" y="T3"/>
                  </a:cxn>
                  <a:cxn ang="0">
                    <a:pos x="T4" y="T5"/>
                  </a:cxn>
                  <a:cxn ang="0">
                    <a:pos x="T6" y="T7"/>
                  </a:cxn>
                  <a:cxn ang="0">
                    <a:pos x="T8" y="T9"/>
                  </a:cxn>
                  <a:cxn ang="0">
                    <a:pos x="T10" y="T11"/>
                  </a:cxn>
                  <a:cxn ang="0">
                    <a:pos x="T12" y="T13"/>
                  </a:cxn>
                </a:cxnLst>
                <a:rect l="0" t="0" r="r" b="b"/>
                <a:pathLst>
                  <a:path w="74" h="73">
                    <a:moveTo>
                      <a:pt x="39" y="3"/>
                    </a:moveTo>
                    <a:cubicBezTo>
                      <a:pt x="40" y="19"/>
                      <a:pt x="14" y="29"/>
                      <a:pt x="30" y="43"/>
                    </a:cubicBezTo>
                    <a:cubicBezTo>
                      <a:pt x="37" y="48"/>
                      <a:pt x="54" y="38"/>
                      <a:pt x="69" y="35"/>
                    </a:cubicBezTo>
                    <a:cubicBezTo>
                      <a:pt x="74" y="46"/>
                      <a:pt x="68" y="56"/>
                      <a:pt x="58" y="62"/>
                    </a:cubicBezTo>
                    <a:cubicBezTo>
                      <a:pt x="44" y="72"/>
                      <a:pt x="29" y="73"/>
                      <a:pt x="15" y="63"/>
                    </a:cubicBezTo>
                    <a:cubicBezTo>
                      <a:pt x="1" y="52"/>
                      <a:pt x="0" y="36"/>
                      <a:pt x="6" y="21"/>
                    </a:cubicBezTo>
                    <a:cubicBezTo>
                      <a:pt x="11" y="7"/>
                      <a:pt x="22" y="0"/>
                      <a:pt x="39" y="3"/>
                    </a:cubicBezTo>
                    <a:close/>
                  </a:path>
                </a:pathLst>
              </a:custGeom>
              <a:gradFill>
                <a:gsLst>
                  <a:gs pos="0">
                    <a:srgbClr val="0076CF"/>
                  </a:gs>
                  <a:gs pos="100000">
                    <a:srgbClr val="1CCCF8"/>
                  </a:gs>
                </a:gsLst>
                <a:lin ang="5400000" scaled="1"/>
              </a:gra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spcAft>
                    <a:spcPct val="0"/>
                  </a:spcAft>
                </a:pPr>
                <a:endParaRPr lang="zh-CN" altLang="en-US" noProof="1">
                  <a:solidFill>
                    <a:prstClr val="white"/>
                  </a:solidFill>
                  <a:latin typeface="等线"/>
                  <a:ea typeface="等线" panose="02010600030101010101" pitchFamily="2" charset="-122"/>
                </a:endParaRPr>
              </a:p>
            </p:txBody>
          </p:sp>
        </p:grpSp>
      </p:grpSp>
    </p:spTree>
    <p:extLst>
      <p:ext uri="{BB962C8B-B14F-4D97-AF65-F5344CB8AC3E}">
        <p14:creationId xmlns:p14="http://schemas.microsoft.com/office/powerpoint/2010/main" val="4862229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8"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500"/>
                                        <p:tgtEl>
                                          <p:spTgt spid="3"/>
                                        </p:tgtEl>
                                      </p:cBhvr>
                                    </p:animEffect>
                                  </p:childTnLst>
                                </p:cTn>
                              </p:par>
                            </p:childTnLst>
                          </p:cTn>
                        </p:par>
                        <p:par>
                          <p:cTn id="11" fill="hold" nodeType="afterGroup">
                            <p:stCondLst>
                              <p:cond delay="500"/>
                            </p:stCondLst>
                            <p:childTnLst>
                              <p:par>
                                <p:cTn id="12" presetID="10" presetClass="entr" presetSubtype="0" fill="hold" nodeType="after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fade">
                                      <p:cBhvr>
                                        <p:cTn id="14" dur="500"/>
                                        <p:tgtEl>
                                          <p:spTgt spid="17"/>
                                        </p:tgtEl>
                                      </p:cBhvr>
                                    </p:animEffect>
                                  </p:childTnLst>
                                </p:cTn>
                              </p:par>
                            </p:childTnLst>
                          </p:cTn>
                        </p:par>
                        <p:par>
                          <p:cTn id="15" fill="hold" nodeType="afterGroup">
                            <p:stCondLst>
                              <p:cond delay="1000"/>
                            </p:stCondLst>
                            <p:childTnLst>
                              <p:par>
                                <p:cTn id="16" presetID="10" presetClass="entr" presetSubtype="0" fill="hold" nodeType="after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21" name="组合 20"/>
          <p:cNvGrpSpPr>
            <a:grpSpLocks/>
          </p:cNvGrpSpPr>
          <p:nvPr/>
        </p:nvGrpSpPr>
        <p:grpSpPr bwMode="auto">
          <a:xfrm>
            <a:off x="6255544" y="1714499"/>
            <a:ext cx="1777604" cy="655197"/>
            <a:chOff x="3106598" y="5073134"/>
            <a:chExt cx="2370017" cy="874379"/>
          </a:xfrm>
        </p:grpSpPr>
        <p:sp>
          <p:nvSpPr>
            <p:cNvPr id="24578" name="矩形 21"/>
            <p:cNvSpPr>
              <a:spLocks noChangeArrowheads="1"/>
            </p:cNvSpPr>
            <p:nvPr/>
          </p:nvSpPr>
          <p:spPr bwMode="auto">
            <a:xfrm>
              <a:off x="3106598" y="5073134"/>
              <a:ext cx="1936757" cy="400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pPr>
              <a:r>
                <a:rPr lang="en-US" altLang="zh-CN">
                  <a:solidFill>
                    <a:srgbClr val="3B3838"/>
                  </a:solidFill>
                  <a:latin typeface="等线" charset="0"/>
                  <a:ea typeface="宋体" panose="02010600030101010101" pitchFamily="2" charset="-122"/>
                </a:rPr>
                <a:t>CLICK ADD TITLE</a:t>
              </a:r>
              <a:endParaRPr lang="zh-CN" altLang="en-US">
                <a:solidFill>
                  <a:srgbClr val="3B3838"/>
                </a:solidFill>
                <a:latin typeface="等线" charset="0"/>
                <a:ea typeface="宋体" panose="02010600030101010101" pitchFamily="2" charset="-122"/>
              </a:endParaRPr>
            </a:p>
          </p:txBody>
        </p:sp>
        <p:sp>
          <p:nvSpPr>
            <p:cNvPr id="23" name="矩形 22"/>
            <p:cNvSpPr/>
            <p:nvPr/>
          </p:nvSpPr>
          <p:spPr>
            <a:xfrm>
              <a:off x="3106598" y="5403630"/>
              <a:ext cx="2370017" cy="543883"/>
            </a:xfrm>
            <a:prstGeom prst="rect">
              <a:avLst/>
            </a:prstGeom>
          </p:spPr>
          <p:txBody>
            <a:bodyPr>
              <a:spAutoFit/>
            </a:bodyPr>
            <a:lstStyle/>
            <a:p>
              <a:pPr>
                <a:lnSpc>
                  <a:spcPct val="130000"/>
                </a:lnSpc>
                <a:spcBef>
                  <a:spcPct val="0"/>
                </a:spcBef>
                <a:spcAft>
                  <a:spcPct val="0"/>
                </a:spcAft>
              </a:pPr>
              <a:r>
                <a:rPr lang="zh-CN" altLang="en-US" sz="788" noProof="1">
                  <a:solidFill>
                    <a:srgbClr val="E7E6E6">
                      <a:lumMod val="50000"/>
                    </a:srgbClr>
                  </a:solidFill>
                  <a:latin typeface="等线" panose="02010600030101010101" pitchFamily="2" charset="-122"/>
                  <a:ea typeface="等线" panose="02010600030101010101" pitchFamily="2" charset="-122"/>
                </a:rPr>
                <a:t>Hunan magic rain Advertising CoLtd.professional professional team</a:t>
              </a:r>
              <a:endParaRPr lang="zh-CN" altLang="en-US" sz="788" noProof="1">
                <a:solidFill>
                  <a:srgbClr val="E7E6E6">
                    <a:lumMod val="50000"/>
                  </a:srgbClr>
                </a:solidFill>
                <a:latin typeface="等线" panose="02010600030101010101" pitchFamily="2" charset="-122"/>
                <a:ea typeface="等线" charset="0"/>
              </a:endParaRPr>
            </a:p>
          </p:txBody>
        </p:sp>
      </p:grpSp>
      <p:grpSp>
        <p:nvGrpSpPr>
          <p:cNvPr id="24" name="组合 23"/>
          <p:cNvGrpSpPr>
            <a:grpSpLocks/>
          </p:cNvGrpSpPr>
          <p:nvPr/>
        </p:nvGrpSpPr>
        <p:grpSpPr bwMode="auto">
          <a:xfrm>
            <a:off x="1110854" y="1714500"/>
            <a:ext cx="1777603" cy="655197"/>
            <a:chOff x="1221767" y="2192338"/>
            <a:chExt cx="2370017" cy="874379"/>
          </a:xfrm>
        </p:grpSpPr>
        <p:sp>
          <p:nvSpPr>
            <p:cNvPr id="24581" name="矩形 24"/>
            <p:cNvSpPr>
              <a:spLocks noChangeArrowheads="1"/>
            </p:cNvSpPr>
            <p:nvPr/>
          </p:nvSpPr>
          <p:spPr bwMode="auto">
            <a:xfrm>
              <a:off x="1655026" y="2192338"/>
              <a:ext cx="1936758" cy="400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fontAlgn="base">
                <a:spcBef>
                  <a:spcPct val="0"/>
                </a:spcBef>
                <a:spcAft>
                  <a:spcPct val="0"/>
                </a:spcAft>
              </a:pPr>
              <a:r>
                <a:rPr lang="en-US" altLang="zh-CN">
                  <a:solidFill>
                    <a:srgbClr val="3B3838"/>
                  </a:solidFill>
                  <a:latin typeface="等线" charset="0"/>
                  <a:ea typeface="宋体" panose="02010600030101010101" pitchFamily="2" charset="-122"/>
                </a:rPr>
                <a:t>CLICK ADD TITLE</a:t>
              </a:r>
              <a:endParaRPr lang="zh-CN" altLang="en-US">
                <a:solidFill>
                  <a:srgbClr val="3B3838"/>
                </a:solidFill>
                <a:latin typeface="等线" charset="0"/>
                <a:ea typeface="宋体" panose="02010600030101010101" pitchFamily="2" charset="-122"/>
              </a:endParaRPr>
            </a:p>
          </p:txBody>
        </p:sp>
        <p:sp>
          <p:nvSpPr>
            <p:cNvPr id="26" name="矩形 25"/>
            <p:cNvSpPr/>
            <p:nvPr/>
          </p:nvSpPr>
          <p:spPr>
            <a:xfrm>
              <a:off x="1221767" y="2522834"/>
              <a:ext cx="2370017" cy="543883"/>
            </a:xfrm>
            <a:prstGeom prst="rect">
              <a:avLst/>
            </a:prstGeom>
          </p:spPr>
          <p:txBody>
            <a:bodyPr>
              <a:spAutoFit/>
            </a:bodyPr>
            <a:lstStyle/>
            <a:p>
              <a:pPr algn="r">
                <a:lnSpc>
                  <a:spcPct val="130000"/>
                </a:lnSpc>
                <a:spcBef>
                  <a:spcPct val="0"/>
                </a:spcBef>
                <a:spcAft>
                  <a:spcPct val="0"/>
                </a:spcAft>
              </a:pPr>
              <a:r>
                <a:rPr lang="zh-CN" altLang="en-US" sz="788" noProof="1">
                  <a:solidFill>
                    <a:srgbClr val="E7E6E6">
                      <a:lumMod val="50000"/>
                    </a:srgbClr>
                  </a:solidFill>
                  <a:latin typeface="等线" panose="02010600030101010101" pitchFamily="2" charset="-122"/>
                  <a:ea typeface="等线" panose="02010600030101010101" pitchFamily="2" charset="-122"/>
                </a:rPr>
                <a:t>Hunan magic rain Advertising CoLtd.professional professional team</a:t>
              </a:r>
              <a:endParaRPr lang="zh-CN" altLang="en-US" sz="788" noProof="1">
                <a:solidFill>
                  <a:srgbClr val="E7E6E6">
                    <a:lumMod val="50000"/>
                  </a:srgbClr>
                </a:solidFill>
                <a:latin typeface="等线" panose="02010600030101010101" pitchFamily="2" charset="-122"/>
                <a:ea typeface="等线" charset="0"/>
              </a:endParaRPr>
            </a:p>
          </p:txBody>
        </p:sp>
      </p:grpSp>
      <p:grpSp>
        <p:nvGrpSpPr>
          <p:cNvPr id="27" name="组合 26"/>
          <p:cNvGrpSpPr>
            <a:grpSpLocks/>
          </p:cNvGrpSpPr>
          <p:nvPr/>
        </p:nvGrpSpPr>
        <p:grpSpPr bwMode="auto">
          <a:xfrm>
            <a:off x="6255544" y="3688555"/>
            <a:ext cx="1777604" cy="655197"/>
            <a:chOff x="3106598" y="5073134"/>
            <a:chExt cx="2370017" cy="874379"/>
          </a:xfrm>
        </p:grpSpPr>
        <p:sp>
          <p:nvSpPr>
            <p:cNvPr id="24584" name="矩形 27"/>
            <p:cNvSpPr>
              <a:spLocks noChangeArrowheads="1"/>
            </p:cNvSpPr>
            <p:nvPr/>
          </p:nvSpPr>
          <p:spPr bwMode="auto">
            <a:xfrm>
              <a:off x="3106598" y="5073134"/>
              <a:ext cx="1936757" cy="400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pPr>
              <a:r>
                <a:rPr lang="en-US" altLang="zh-CN">
                  <a:solidFill>
                    <a:srgbClr val="3B3838"/>
                  </a:solidFill>
                  <a:latin typeface="等线" charset="0"/>
                  <a:ea typeface="宋体" panose="02010600030101010101" pitchFamily="2" charset="-122"/>
                </a:rPr>
                <a:t>CLICK ADD TITLE</a:t>
              </a:r>
              <a:endParaRPr lang="zh-CN" altLang="en-US">
                <a:solidFill>
                  <a:srgbClr val="3B3838"/>
                </a:solidFill>
                <a:latin typeface="等线" charset="0"/>
                <a:ea typeface="宋体" panose="02010600030101010101" pitchFamily="2" charset="-122"/>
              </a:endParaRPr>
            </a:p>
          </p:txBody>
        </p:sp>
        <p:sp>
          <p:nvSpPr>
            <p:cNvPr id="29" name="矩形 28"/>
            <p:cNvSpPr/>
            <p:nvPr/>
          </p:nvSpPr>
          <p:spPr>
            <a:xfrm>
              <a:off x="3106598" y="5403630"/>
              <a:ext cx="2370017" cy="543883"/>
            </a:xfrm>
            <a:prstGeom prst="rect">
              <a:avLst/>
            </a:prstGeom>
          </p:spPr>
          <p:txBody>
            <a:bodyPr>
              <a:spAutoFit/>
            </a:bodyPr>
            <a:lstStyle/>
            <a:p>
              <a:pPr>
                <a:lnSpc>
                  <a:spcPct val="130000"/>
                </a:lnSpc>
                <a:spcBef>
                  <a:spcPct val="0"/>
                </a:spcBef>
                <a:spcAft>
                  <a:spcPct val="0"/>
                </a:spcAft>
              </a:pPr>
              <a:r>
                <a:rPr lang="zh-CN" altLang="en-US" sz="788" noProof="1">
                  <a:solidFill>
                    <a:srgbClr val="E7E6E6">
                      <a:lumMod val="50000"/>
                    </a:srgbClr>
                  </a:solidFill>
                  <a:latin typeface="等线" panose="02010600030101010101" pitchFamily="2" charset="-122"/>
                  <a:ea typeface="等线" panose="02010600030101010101" pitchFamily="2" charset="-122"/>
                </a:rPr>
                <a:t>Hunan magic rain Advertising CoLtd.professional professional team</a:t>
              </a:r>
              <a:endParaRPr lang="zh-CN" altLang="en-US" sz="788" noProof="1">
                <a:solidFill>
                  <a:srgbClr val="E7E6E6">
                    <a:lumMod val="50000"/>
                  </a:srgbClr>
                </a:solidFill>
                <a:latin typeface="等线" panose="02010600030101010101" pitchFamily="2" charset="-122"/>
                <a:ea typeface="等线" charset="0"/>
              </a:endParaRPr>
            </a:p>
          </p:txBody>
        </p:sp>
      </p:grpSp>
      <p:grpSp>
        <p:nvGrpSpPr>
          <p:cNvPr id="30" name="组合 29"/>
          <p:cNvGrpSpPr>
            <a:grpSpLocks/>
          </p:cNvGrpSpPr>
          <p:nvPr/>
        </p:nvGrpSpPr>
        <p:grpSpPr bwMode="auto">
          <a:xfrm>
            <a:off x="1110854" y="3688556"/>
            <a:ext cx="1777603" cy="655197"/>
            <a:chOff x="1221767" y="2192338"/>
            <a:chExt cx="2370017" cy="874379"/>
          </a:xfrm>
        </p:grpSpPr>
        <p:sp>
          <p:nvSpPr>
            <p:cNvPr id="24587" name="矩形 30"/>
            <p:cNvSpPr>
              <a:spLocks noChangeArrowheads="1"/>
            </p:cNvSpPr>
            <p:nvPr/>
          </p:nvSpPr>
          <p:spPr bwMode="auto">
            <a:xfrm>
              <a:off x="1655026" y="2192338"/>
              <a:ext cx="1936758" cy="400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fontAlgn="base">
                <a:spcBef>
                  <a:spcPct val="0"/>
                </a:spcBef>
                <a:spcAft>
                  <a:spcPct val="0"/>
                </a:spcAft>
              </a:pPr>
              <a:r>
                <a:rPr lang="en-US" altLang="zh-CN">
                  <a:solidFill>
                    <a:srgbClr val="3B3838"/>
                  </a:solidFill>
                  <a:latin typeface="等线" charset="0"/>
                  <a:ea typeface="宋体" panose="02010600030101010101" pitchFamily="2" charset="-122"/>
                </a:rPr>
                <a:t>CLICK ADD TITLE</a:t>
              </a:r>
              <a:endParaRPr lang="zh-CN" altLang="en-US">
                <a:solidFill>
                  <a:srgbClr val="3B3838"/>
                </a:solidFill>
                <a:latin typeface="等线" charset="0"/>
                <a:ea typeface="宋体" panose="02010600030101010101" pitchFamily="2" charset="-122"/>
              </a:endParaRPr>
            </a:p>
          </p:txBody>
        </p:sp>
        <p:sp>
          <p:nvSpPr>
            <p:cNvPr id="32" name="矩形 31"/>
            <p:cNvSpPr/>
            <p:nvPr/>
          </p:nvSpPr>
          <p:spPr>
            <a:xfrm>
              <a:off x="1221767" y="2522834"/>
              <a:ext cx="2370017" cy="543883"/>
            </a:xfrm>
            <a:prstGeom prst="rect">
              <a:avLst/>
            </a:prstGeom>
          </p:spPr>
          <p:txBody>
            <a:bodyPr>
              <a:spAutoFit/>
            </a:bodyPr>
            <a:lstStyle/>
            <a:p>
              <a:pPr algn="r">
                <a:lnSpc>
                  <a:spcPct val="130000"/>
                </a:lnSpc>
                <a:spcBef>
                  <a:spcPct val="0"/>
                </a:spcBef>
                <a:spcAft>
                  <a:spcPct val="0"/>
                </a:spcAft>
              </a:pPr>
              <a:r>
                <a:rPr lang="zh-CN" altLang="en-US" sz="788" noProof="1">
                  <a:solidFill>
                    <a:srgbClr val="E7E6E6">
                      <a:lumMod val="50000"/>
                    </a:srgbClr>
                  </a:solidFill>
                  <a:latin typeface="等线" panose="02010600030101010101" pitchFamily="2" charset="-122"/>
                  <a:ea typeface="等线" panose="02010600030101010101" pitchFamily="2" charset="-122"/>
                </a:rPr>
                <a:t>Hunan magic rain Advertising CoLtd.professional professional team</a:t>
              </a:r>
              <a:endParaRPr lang="zh-CN" altLang="en-US" sz="788" noProof="1">
                <a:solidFill>
                  <a:srgbClr val="E7E6E6">
                    <a:lumMod val="50000"/>
                  </a:srgbClr>
                </a:solidFill>
                <a:latin typeface="等线" panose="02010600030101010101" pitchFamily="2" charset="-122"/>
                <a:ea typeface="等线" charset="0"/>
              </a:endParaRPr>
            </a:p>
          </p:txBody>
        </p:sp>
      </p:grpSp>
      <p:grpSp>
        <p:nvGrpSpPr>
          <p:cNvPr id="2" name="组合 1"/>
          <p:cNvGrpSpPr>
            <a:grpSpLocks/>
          </p:cNvGrpSpPr>
          <p:nvPr/>
        </p:nvGrpSpPr>
        <p:grpSpPr bwMode="auto">
          <a:xfrm>
            <a:off x="3421856" y="1878806"/>
            <a:ext cx="2300288" cy="2300288"/>
            <a:chOff x="4563063" y="2505075"/>
            <a:chExt cx="3065874" cy="3067050"/>
          </a:xfrm>
        </p:grpSpPr>
        <p:sp>
          <p:nvSpPr>
            <p:cNvPr id="12" name="任意多边形 11"/>
            <p:cNvSpPr/>
            <p:nvPr/>
          </p:nvSpPr>
          <p:spPr>
            <a:xfrm>
              <a:off x="4563063" y="2505075"/>
              <a:ext cx="1532937" cy="1533525"/>
            </a:xfrm>
            <a:custGeom>
              <a:avLst/>
              <a:gdLst>
                <a:gd name="connsiteX0" fmla="*/ 1675960 w 1784914"/>
                <a:gd name="connsiteY0" fmla="*/ 0 h 1785599"/>
                <a:gd name="connsiteX1" fmla="*/ 1675960 w 1784914"/>
                <a:gd name="connsiteY1" fmla="*/ 91822 h 1785599"/>
                <a:gd name="connsiteX2" fmla="*/ 1742714 w 1784914"/>
                <a:gd name="connsiteY2" fmla="*/ 192530 h 1785599"/>
                <a:gd name="connsiteX3" fmla="*/ 1784914 w 1784914"/>
                <a:gd name="connsiteY3" fmla="*/ 201050 h 1785599"/>
                <a:gd name="connsiteX4" fmla="*/ 1784914 w 1784914"/>
                <a:gd name="connsiteY4" fmla="*/ 1785599 h 1785599"/>
                <a:gd name="connsiteX5" fmla="*/ 200774 w 1784914"/>
                <a:gd name="connsiteY5" fmla="*/ 1785599 h 1785599"/>
                <a:gd name="connsiteX6" fmla="*/ 192186 w 1784914"/>
                <a:gd name="connsiteY6" fmla="*/ 1743057 h 1785599"/>
                <a:gd name="connsiteX7" fmla="*/ 91477 w 1784914"/>
                <a:gd name="connsiteY7" fmla="*/ 1676303 h 1785599"/>
                <a:gd name="connsiteX8" fmla="*/ 0 w 1784914"/>
                <a:gd name="connsiteY8" fmla="*/ 1676303 h 1785599"/>
                <a:gd name="connsiteX9" fmla="*/ 3727 w 1784914"/>
                <a:gd name="connsiteY9" fmla="*/ 1602503 h 1785599"/>
                <a:gd name="connsiteX10" fmla="*/ 26655 w 1784914"/>
                <a:gd name="connsiteY10" fmla="*/ 1445916 h 1785599"/>
                <a:gd name="connsiteX11" fmla="*/ 30766 w 1784914"/>
                <a:gd name="connsiteY11" fmla="*/ 1428639 h 1785599"/>
                <a:gd name="connsiteX12" fmla="*/ 120902 w 1784914"/>
                <a:gd name="connsiteY12" fmla="*/ 1452791 h 1785599"/>
                <a:gd name="connsiteX13" fmla="*/ 254764 w 1784914"/>
                <a:gd name="connsiteY13" fmla="*/ 1375506 h 1785599"/>
                <a:gd name="connsiteX14" fmla="*/ 254765 w 1784914"/>
                <a:gd name="connsiteY14" fmla="*/ 1375507 h 1785599"/>
                <a:gd name="connsiteX15" fmla="*/ 177480 w 1784914"/>
                <a:gd name="connsiteY15" fmla="*/ 1241645 h 1785599"/>
                <a:gd name="connsiteX16" fmla="*/ 88165 w 1784914"/>
                <a:gd name="connsiteY16" fmla="*/ 1217714 h 1785599"/>
                <a:gd name="connsiteX17" fmla="*/ 111529 w 1784914"/>
                <a:gd name="connsiteY17" fmla="*/ 1147442 h 1785599"/>
                <a:gd name="connsiteX18" fmla="*/ 172252 w 1784914"/>
                <a:gd name="connsiteY18" fmla="*/ 1006779 h 1785599"/>
                <a:gd name="connsiteX19" fmla="*/ 183017 w 1784914"/>
                <a:gd name="connsiteY19" fmla="*/ 986752 h 1785599"/>
                <a:gd name="connsiteX20" fmla="*/ 263752 w 1784914"/>
                <a:gd name="connsiteY20" fmla="*/ 1033364 h 1785599"/>
                <a:gd name="connsiteX21" fmla="*/ 413054 w 1784914"/>
                <a:gd name="connsiteY21" fmla="*/ 993359 h 1785599"/>
                <a:gd name="connsiteX22" fmla="*/ 413055 w 1784914"/>
                <a:gd name="connsiteY22" fmla="*/ 993359 h 1785599"/>
                <a:gd name="connsiteX23" fmla="*/ 373050 w 1784914"/>
                <a:gd name="connsiteY23" fmla="*/ 844056 h 1785599"/>
                <a:gd name="connsiteX24" fmla="*/ 293118 w 1784914"/>
                <a:gd name="connsiteY24" fmla="*/ 797908 h 1785599"/>
                <a:gd name="connsiteX25" fmla="*/ 327214 w 1784914"/>
                <a:gd name="connsiteY25" fmla="*/ 745653 h 1785599"/>
                <a:gd name="connsiteX26" fmla="*/ 414132 w 1784914"/>
                <a:gd name="connsiteY26" fmla="*/ 633628 h 1785599"/>
                <a:gd name="connsiteX27" fmla="*/ 444911 w 1784914"/>
                <a:gd name="connsiteY27" fmla="*/ 599824 h 1785599"/>
                <a:gd name="connsiteX28" fmla="*/ 510288 w 1784914"/>
                <a:gd name="connsiteY28" fmla="*/ 665202 h 1785599"/>
                <a:gd name="connsiteX29" fmla="*/ 664857 w 1784914"/>
                <a:gd name="connsiteY29" fmla="*/ 665202 h 1785599"/>
                <a:gd name="connsiteX30" fmla="*/ 664858 w 1784914"/>
                <a:gd name="connsiteY30" fmla="*/ 665202 h 1785599"/>
                <a:gd name="connsiteX31" fmla="*/ 664858 w 1784914"/>
                <a:gd name="connsiteY31" fmla="*/ 510633 h 1785599"/>
                <a:gd name="connsiteX32" fmla="*/ 599070 w 1784914"/>
                <a:gd name="connsiteY32" fmla="*/ 444845 h 1785599"/>
                <a:gd name="connsiteX33" fmla="*/ 612725 w 1784914"/>
                <a:gd name="connsiteY33" fmla="*/ 432033 h 1785599"/>
                <a:gd name="connsiteX34" fmla="*/ 723393 w 1784914"/>
                <a:gd name="connsiteY34" fmla="*/ 343470 h 1785599"/>
                <a:gd name="connsiteX35" fmla="*/ 798037 w 1784914"/>
                <a:gd name="connsiteY35" fmla="*/ 294280 h 1785599"/>
                <a:gd name="connsiteX36" fmla="*/ 843713 w 1784914"/>
                <a:gd name="connsiteY36" fmla="*/ 373393 h 1785599"/>
                <a:gd name="connsiteX37" fmla="*/ 993016 w 1784914"/>
                <a:gd name="connsiteY37" fmla="*/ 413399 h 1785599"/>
                <a:gd name="connsiteX38" fmla="*/ 1033022 w 1784914"/>
                <a:gd name="connsiteY38" fmla="*/ 264097 h 1785599"/>
                <a:gd name="connsiteX39" fmla="*/ 987192 w 1784914"/>
                <a:gd name="connsiteY39" fmla="*/ 184718 h 1785599"/>
                <a:gd name="connsiteX40" fmla="*/ 1050922 w 1784914"/>
                <a:gd name="connsiteY40" fmla="*/ 151827 h 1785599"/>
                <a:gd name="connsiteX41" fmla="*/ 1184466 w 1784914"/>
                <a:gd name="connsiteY41" fmla="*/ 98096 h 1785599"/>
                <a:gd name="connsiteX42" fmla="*/ 1217213 w 1784914"/>
                <a:gd name="connsiteY42" fmla="*/ 87922 h 1785599"/>
                <a:gd name="connsiteX43" fmla="*/ 1241301 w 1784914"/>
                <a:gd name="connsiteY43" fmla="*/ 177823 h 1785599"/>
                <a:gd name="connsiteX44" fmla="*/ 1375163 w 1784914"/>
                <a:gd name="connsiteY44" fmla="*/ 255107 h 1785599"/>
                <a:gd name="connsiteX45" fmla="*/ 1375163 w 1784914"/>
                <a:gd name="connsiteY45" fmla="*/ 255109 h 1785599"/>
                <a:gd name="connsiteX46" fmla="*/ 1452447 w 1784914"/>
                <a:gd name="connsiteY46" fmla="*/ 121247 h 1785599"/>
                <a:gd name="connsiteX47" fmla="*/ 1428421 w 1784914"/>
                <a:gd name="connsiteY47" fmla="*/ 31578 h 1785599"/>
                <a:gd name="connsiteX48" fmla="*/ 1466236 w 1784914"/>
                <a:gd name="connsiteY48" fmla="*/ 23158 h 1785599"/>
                <a:gd name="connsiteX49" fmla="*/ 1613458 w 1784914"/>
                <a:gd name="connsiteY49" fmla="*/ 2960 h 1785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784914" h="1785599">
                  <a:moveTo>
                    <a:pt x="1675960" y="0"/>
                  </a:moveTo>
                  <a:lnTo>
                    <a:pt x="1675960" y="91822"/>
                  </a:lnTo>
                  <a:cubicBezTo>
                    <a:pt x="1675960" y="137094"/>
                    <a:pt x="1703485" y="175937"/>
                    <a:pt x="1742714" y="192530"/>
                  </a:cubicBezTo>
                  <a:lnTo>
                    <a:pt x="1784914" y="201050"/>
                  </a:lnTo>
                  <a:lnTo>
                    <a:pt x="1784914" y="1785599"/>
                  </a:lnTo>
                  <a:lnTo>
                    <a:pt x="200774" y="1785599"/>
                  </a:lnTo>
                  <a:lnTo>
                    <a:pt x="192186" y="1743057"/>
                  </a:lnTo>
                  <a:cubicBezTo>
                    <a:pt x="175593" y="1703829"/>
                    <a:pt x="136750" y="1676303"/>
                    <a:pt x="91477" y="1676303"/>
                  </a:cubicBezTo>
                  <a:lnTo>
                    <a:pt x="0" y="1676303"/>
                  </a:lnTo>
                  <a:lnTo>
                    <a:pt x="3727" y="1602503"/>
                  </a:lnTo>
                  <a:cubicBezTo>
                    <a:pt x="9100" y="1549592"/>
                    <a:pt x="16777" y="1497363"/>
                    <a:pt x="26655" y="1445916"/>
                  </a:cubicBezTo>
                  <a:lnTo>
                    <a:pt x="30766" y="1428639"/>
                  </a:lnTo>
                  <a:lnTo>
                    <a:pt x="120902" y="1452791"/>
                  </a:lnTo>
                  <a:cubicBezTo>
                    <a:pt x="179209" y="1468414"/>
                    <a:pt x="239141" y="1433812"/>
                    <a:pt x="254764" y="1375506"/>
                  </a:cubicBezTo>
                  <a:lnTo>
                    <a:pt x="254765" y="1375507"/>
                  </a:lnTo>
                  <a:cubicBezTo>
                    <a:pt x="270387" y="1317200"/>
                    <a:pt x="235786" y="1257269"/>
                    <a:pt x="177480" y="1241645"/>
                  </a:cubicBezTo>
                  <a:lnTo>
                    <a:pt x="88165" y="1217714"/>
                  </a:lnTo>
                  <a:lnTo>
                    <a:pt x="111529" y="1147442"/>
                  </a:lnTo>
                  <a:cubicBezTo>
                    <a:pt x="129806" y="1099534"/>
                    <a:pt x="150081" y="1052612"/>
                    <a:pt x="172252" y="1006779"/>
                  </a:cubicBezTo>
                  <a:lnTo>
                    <a:pt x="183017" y="986752"/>
                  </a:lnTo>
                  <a:lnTo>
                    <a:pt x="263752" y="1033364"/>
                  </a:lnTo>
                  <a:cubicBezTo>
                    <a:pt x="316027" y="1063546"/>
                    <a:pt x="382873" y="1045634"/>
                    <a:pt x="413054" y="993359"/>
                  </a:cubicBezTo>
                  <a:lnTo>
                    <a:pt x="413055" y="993359"/>
                  </a:lnTo>
                  <a:cubicBezTo>
                    <a:pt x="443237" y="941083"/>
                    <a:pt x="425325" y="874238"/>
                    <a:pt x="373050" y="844056"/>
                  </a:cubicBezTo>
                  <a:lnTo>
                    <a:pt x="293118" y="797908"/>
                  </a:lnTo>
                  <a:lnTo>
                    <a:pt x="327214" y="745653"/>
                  </a:lnTo>
                  <a:cubicBezTo>
                    <a:pt x="354727" y="707148"/>
                    <a:pt x="383728" y="669779"/>
                    <a:pt x="414132" y="633628"/>
                  </a:cubicBezTo>
                  <a:lnTo>
                    <a:pt x="444911" y="599824"/>
                  </a:lnTo>
                  <a:lnTo>
                    <a:pt x="510288" y="665202"/>
                  </a:lnTo>
                  <a:cubicBezTo>
                    <a:pt x="552971" y="707884"/>
                    <a:pt x="622175" y="707884"/>
                    <a:pt x="664857" y="665202"/>
                  </a:cubicBezTo>
                  <a:lnTo>
                    <a:pt x="664858" y="665202"/>
                  </a:lnTo>
                  <a:cubicBezTo>
                    <a:pt x="707542" y="622519"/>
                    <a:pt x="707542" y="553316"/>
                    <a:pt x="664858" y="510633"/>
                  </a:cubicBezTo>
                  <a:lnTo>
                    <a:pt x="599070" y="444845"/>
                  </a:lnTo>
                  <a:lnTo>
                    <a:pt x="612725" y="432033"/>
                  </a:lnTo>
                  <a:cubicBezTo>
                    <a:pt x="648407" y="401096"/>
                    <a:pt x="685325" y="371547"/>
                    <a:pt x="723393" y="343470"/>
                  </a:cubicBezTo>
                  <a:lnTo>
                    <a:pt x="798037" y="294280"/>
                  </a:lnTo>
                  <a:lnTo>
                    <a:pt x="843713" y="373393"/>
                  </a:lnTo>
                  <a:cubicBezTo>
                    <a:pt x="873894" y="425669"/>
                    <a:pt x="940740" y="443581"/>
                    <a:pt x="993016" y="413399"/>
                  </a:cubicBezTo>
                  <a:cubicBezTo>
                    <a:pt x="1045292" y="383218"/>
                    <a:pt x="1063203" y="316373"/>
                    <a:pt x="1033022" y="264097"/>
                  </a:cubicBezTo>
                  <a:lnTo>
                    <a:pt x="987192" y="184718"/>
                  </a:lnTo>
                  <a:lnTo>
                    <a:pt x="1050922" y="151827"/>
                  </a:lnTo>
                  <a:cubicBezTo>
                    <a:pt x="1094537" y="132194"/>
                    <a:pt x="1139080" y="114255"/>
                    <a:pt x="1184466" y="98096"/>
                  </a:cubicBezTo>
                  <a:lnTo>
                    <a:pt x="1217213" y="87922"/>
                  </a:lnTo>
                  <a:lnTo>
                    <a:pt x="1241301" y="177823"/>
                  </a:lnTo>
                  <a:cubicBezTo>
                    <a:pt x="1256925" y="236129"/>
                    <a:pt x="1316856" y="270731"/>
                    <a:pt x="1375163" y="255107"/>
                  </a:cubicBezTo>
                  <a:lnTo>
                    <a:pt x="1375163" y="255109"/>
                  </a:lnTo>
                  <a:cubicBezTo>
                    <a:pt x="1433469" y="239485"/>
                    <a:pt x="1468070" y="179554"/>
                    <a:pt x="1452447" y="121247"/>
                  </a:cubicBezTo>
                  <a:lnTo>
                    <a:pt x="1428421" y="31578"/>
                  </a:lnTo>
                  <a:lnTo>
                    <a:pt x="1466236" y="23158"/>
                  </a:lnTo>
                  <a:cubicBezTo>
                    <a:pt x="1514663" y="14450"/>
                    <a:pt x="1563764" y="7689"/>
                    <a:pt x="1613458" y="2960"/>
                  </a:cubicBezTo>
                  <a:close/>
                </a:path>
              </a:pathLst>
            </a:custGeom>
            <a:gradFill>
              <a:gsLst>
                <a:gs pos="0">
                  <a:srgbClr val="0076CF"/>
                </a:gs>
                <a:gs pos="100000">
                  <a:srgbClr val="1CCCF8"/>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zh-CN" altLang="en-US">
                <a:solidFill>
                  <a:prstClr val="black"/>
                </a:solidFill>
                <a:latin typeface="等线"/>
                <a:ea typeface="宋体" panose="02010600030101010101" pitchFamily="2" charset="-122"/>
              </a:endParaRPr>
            </a:p>
          </p:txBody>
        </p:sp>
        <p:sp>
          <p:nvSpPr>
            <p:cNvPr id="13" name="任意多边形 12"/>
            <p:cNvSpPr/>
            <p:nvPr/>
          </p:nvSpPr>
          <p:spPr>
            <a:xfrm flipH="1">
              <a:off x="6096000" y="2505075"/>
              <a:ext cx="1532937" cy="1533525"/>
            </a:xfrm>
            <a:custGeom>
              <a:avLst/>
              <a:gdLst>
                <a:gd name="connsiteX0" fmla="*/ 1675960 w 1784914"/>
                <a:gd name="connsiteY0" fmla="*/ 0 h 1785599"/>
                <a:gd name="connsiteX1" fmla="*/ 1675960 w 1784914"/>
                <a:gd name="connsiteY1" fmla="*/ 91822 h 1785599"/>
                <a:gd name="connsiteX2" fmla="*/ 1742714 w 1784914"/>
                <a:gd name="connsiteY2" fmla="*/ 192530 h 1785599"/>
                <a:gd name="connsiteX3" fmla="*/ 1784914 w 1784914"/>
                <a:gd name="connsiteY3" fmla="*/ 201050 h 1785599"/>
                <a:gd name="connsiteX4" fmla="*/ 1784914 w 1784914"/>
                <a:gd name="connsiteY4" fmla="*/ 1785599 h 1785599"/>
                <a:gd name="connsiteX5" fmla="*/ 200774 w 1784914"/>
                <a:gd name="connsiteY5" fmla="*/ 1785599 h 1785599"/>
                <a:gd name="connsiteX6" fmla="*/ 192186 w 1784914"/>
                <a:gd name="connsiteY6" fmla="*/ 1743057 h 1785599"/>
                <a:gd name="connsiteX7" fmla="*/ 91477 w 1784914"/>
                <a:gd name="connsiteY7" fmla="*/ 1676303 h 1785599"/>
                <a:gd name="connsiteX8" fmla="*/ 0 w 1784914"/>
                <a:gd name="connsiteY8" fmla="*/ 1676303 h 1785599"/>
                <a:gd name="connsiteX9" fmla="*/ 3727 w 1784914"/>
                <a:gd name="connsiteY9" fmla="*/ 1602503 h 1785599"/>
                <a:gd name="connsiteX10" fmla="*/ 26655 w 1784914"/>
                <a:gd name="connsiteY10" fmla="*/ 1445916 h 1785599"/>
                <a:gd name="connsiteX11" fmla="*/ 30766 w 1784914"/>
                <a:gd name="connsiteY11" fmla="*/ 1428639 h 1785599"/>
                <a:gd name="connsiteX12" fmla="*/ 120902 w 1784914"/>
                <a:gd name="connsiteY12" fmla="*/ 1452791 h 1785599"/>
                <a:gd name="connsiteX13" fmla="*/ 254764 w 1784914"/>
                <a:gd name="connsiteY13" fmla="*/ 1375506 h 1785599"/>
                <a:gd name="connsiteX14" fmla="*/ 254765 w 1784914"/>
                <a:gd name="connsiteY14" fmla="*/ 1375507 h 1785599"/>
                <a:gd name="connsiteX15" fmla="*/ 177480 w 1784914"/>
                <a:gd name="connsiteY15" fmla="*/ 1241645 h 1785599"/>
                <a:gd name="connsiteX16" fmla="*/ 88165 w 1784914"/>
                <a:gd name="connsiteY16" fmla="*/ 1217714 h 1785599"/>
                <a:gd name="connsiteX17" fmla="*/ 111529 w 1784914"/>
                <a:gd name="connsiteY17" fmla="*/ 1147442 h 1785599"/>
                <a:gd name="connsiteX18" fmla="*/ 172252 w 1784914"/>
                <a:gd name="connsiteY18" fmla="*/ 1006779 h 1785599"/>
                <a:gd name="connsiteX19" fmla="*/ 183017 w 1784914"/>
                <a:gd name="connsiteY19" fmla="*/ 986752 h 1785599"/>
                <a:gd name="connsiteX20" fmla="*/ 263752 w 1784914"/>
                <a:gd name="connsiteY20" fmla="*/ 1033364 h 1785599"/>
                <a:gd name="connsiteX21" fmla="*/ 413054 w 1784914"/>
                <a:gd name="connsiteY21" fmla="*/ 993359 h 1785599"/>
                <a:gd name="connsiteX22" fmla="*/ 413055 w 1784914"/>
                <a:gd name="connsiteY22" fmla="*/ 993359 h 1785599"/>
                <a:gd name="connsiteX23" fmla="*/ 373050 w 1784914"/>
                <a:gd name="connsiteY23" fmla="*/ 844056 h 1785599"/>
                <a:gd name="connsiteX24" fmla="*/ 293118 w 1784914"/>
                <a:gd name="connsiteY24" fmla="*/ 797908 h 1785599"/>
                <a:gd name="connsiteX25" fmla="*/ 327214 w 1784914"/>
                <a:gd name="connsiteY25" fmla="*/ 745653 h 1785599"/>
                <a:gd name="connsiteX26" fmla="*/ 414132 w 1784914"/>
                <a:gd name="connsiteY26" fmla="*/ 633628 h 1785599"/>
                <a:gd name="connsiteX27" fmla="*/ 444911 w 1784914"/>
                <a:gd name="connsiteY27" fmla="*/ 599824 h 1785599"/>
                <a:gd name="connsiteX28" fmla="*/ 510288 w 1784914"/>
                <a:gd name="connsiteY28" fmla="*/ 665202 h 1785599"/>
                <a:gd name="connsiteX29" fmla="*/ 664857 w 1784914"/>
                <a:gd name="connsiteY29" fmla="*/ 665202 h 1785599"/>
                <a:gd name="connsiteX30" fmla="*/ 664858 w 1784914"/>
                <a:gd name="connsiteY30" fmla="*/ 665202 h 1785599"/>
                <a:gd name="connsiteX31" fmla="*/ 664858 w 1784914"/>
                <a:gd name="connsiteY31" fmla="*/ 510633 h 1785599"/>
                <a:gd name="connsiteX32" fmla="*/ 599070 w 1784914"/>
                <a:gd name="connsiteY32" fmla="*/ 444845 h 1785599"/>
                <a:gd name="connsiteX33" fmla="*/ 612725 w 1784914"/>
                <a:gd name="connsiteY33" fmla="*/ 432033 h 1785599"/>
                <a:gd name="connsiteX34" fmla="*/ 723393 w 1784914"/>
                <a:gd name="connsiteY34" fmla="*/ 343470 h 1785599"/>
                <a:gd name="connsiteX35" fmla="*/ 798037 w 1784914"/>
                <a:gd name="connsiteY35" fmla="*/ 294280 h 1785599"/>
                <a:gd name="connsiteX36" fmla="*/ 843713 w 1784914"/>
                <a:gd name="connsiteY36" fmla="*/ 373393 h 1785599"/>
                <a:gd name="connsiteX37" fmla="*/ 993016 w 1784914"/>
                <a:gd name="connsiteY37" fmla="*/ 413399 h 1785599"/>
                <a:gd name="connsiteX38" fmla="*/ 1033022 w 1784914"/>
                <a:gd name="connsiteY38" fmla="*/ 264097 h 1785599"/>
                <a:gd name="connsiteX39" fmla="*/ 987192 w 1784914"/>
                <a:gd name="connsiteY39" fmla="*/ 184718 h 1785599"/>
                <a:gd name="connsiteX40" fmla="*/ 1050922 w 1784914"/>
                <a:gd name="connsiteY40" fmla="*/ 151827 h 1785599"/>
                <a:gd name="connsiteX41" fmla="*/ 1184466 w 1784914"/>
                <a:gd name="connsiteY41" fmla="*/ 98096 h 1785599"/>
                <a:gd name="connsiteX42" fmla="*/ 1217213 w 1784914"/>
                <a:gd name="connsiteY42" fmla="*/ 87922 h 1785599"/>
                <a:gd name="connsiteX43" fmla="*/ 1241301 w 1784914"/>
                <a:gd name="connsiteY43" fmla="*/ 177823 h 1785599"/>
                <a:gd name="connsiteX44" fmla="*/ 1375163 w 1784914"/>
                <a:gd name="connsiteY44" fmla="*/ 255107 h 1785599"/>
                <a:gd name="connsiteX45" fmla="*/ 1375163 w 1784914"/>
                <a:gd name="connsiteY45" fmla="*/ 255109 h 1785599"/>
                <a:gd name="connsiteX46" fmla="*/ 1452447 w 1784914"/>
                <a:gd name="connsiteY46" fmla="*/ 121247 h 1785599"/>
                <a:gd name="connsiteX47" fmla="*/ 1428421 w 1784914"/>
                <a:gd name="connsiteY47" fmla="*/ 31578 h 1785599"/>
                <a:gd name="connsiteX48" fmla="*/ 1466236 w 1784914"/>
                <a:gd name="connsiteY48" fmla="*/ 23158 h 1785599"/>
                <a:gd name="connsiteX49" fmla="*/ 1613458 w 1784914"/>
                <a:gd name="connsiteY49" fmla="*/ 2960 h 1785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784914" h="1785599">
                  <a:moveTo>
                    <a:pt x="1675960" y="0"/>
                  </a:moveTo>
                  <a:lnTo>
                    <a:pt x="1675960" y="91822"/>
                  </a:lnTo>
                  <a:cubicBezTo>
                    <a:pt x="1675960" y="137094"/>
                    <a:pt x="1703485" y="175937"/>
                    <a:pt x="1742714" y="192530"/>
                  </a:cubicBezTo>
                  <a:lnTo>
                    <a:pt x="1784914" y="201050"/>
                  </a:lnTo>
                  <a:lnTo>
                    <a:pt x="1784914" y="1785599"/>
                  </a:lnTo>
                  <a:lnTo>
                    <a:pt x="200774" y="1785599"/>
                  </a:lnTo>
                  <a:lnTo>
                    <a:pt x="192186" y="1743057"/>
                  </a:lnTo>
                  <a:cubicBezTo>
                    <a:pt x="175593" y="1703829"/>
                    <a:pt x="136750" y="1676303"/>
                    <a:pt x="91477" y="1676303"/>
                  </a:cubicBezTo>
                  <a:lnTo>
                    <a:pt x="0" y="1676303"/>
                  </a:lnTo>
                  <a:lnTo>
                    <a:pt x="3727" y="1602503"/>
                  </a:lnTo>
                  <a:cubicBezTo>
                    <a:pt x="9100" y="1549592"/>
                    <a:pt x="16777" y="1497363"/>
                    <a:pt x="26655" y="1445916"/>
                  </a:cubicBezTo>
                  <a:lnTo>
                    <a:pt x="30766" y="1428639"/>
                  </a:lnTo>
                  <a:lnTo>
                    <a:pt x="120902" y="1452791"/>
                  </a:lnTo>
                  <a:cubicBezTo>
                    <a:pt x="179209" y="1468414"/>
                    <a:pt x="239141" y="1433812"/>
                    <a:pt x="254764" y="1375506"/>
                  </a:cubicBezTo>
                  <a:lnTo>
                    <a:pt x="254765" y="1375507"/>
                  </a:lnTo>
                  <a:cubicBezTo>
                    <a:pt x="270387" y="1317200"/>
                    <a:pt x="235786" y="1257269"/>
                    <a:pt x="177480" y="1241645"/>
                  </a:cubicBezTo>
                  <a:lnTo>
                    <a:pt x="88165" y="1217714"/>
                  </a:lnTo>
                  <a:lnTo>
                    <a:pt x="111529" y="1147442"/>
                  </a:lnTo>
                  <a:cubicBezTo>
                    <a:pt x="129806" y="1099534"/>
                    <a:pt x="150081" y="1052612"/>
                    <a:pt x="172252" y="1006779"/>
                  </a:cubicBezTo>
                  <a:lnTo>
                    <a:pt x="183017" y="986752"/>
                  </a:lnTo>
                  <a:lnTo>
                    <a:pt x="263752" y="1033364"/>
                  </a:lnTo>
                  <a:cubicBezTo>
                    <a:pt x="316027" y="1063546"/>
                    <a:pt x="382873" y="1045634"/>
                    <a:pt x="413054" y="993359"/>
                  </a:cubicBezTo>
                  <a:lnTo>
                    <a:pt x="413055" y="993359"/>
                  </a:lnTo>
                  <a:cubicBezTo>
                    <a:pt x="443237" y="941083"/>
                    <a:pt x="425325" y="874238"/>
                    <a:pt x="373050" y="844056"/>
                  </a:cubicBezTo>
                  <a:lnTo>
                    <a:pt x="293118" y="797908"/>
                  </a:lnTo>
                  <a:lnTo>
                    <a:pt x="327214" y="745653"/>
                  </a:lnTo>
                  <a:cubicBezTo>
                    <a:pt x="354727" y="707148"/>
                    <a:pt x="383728" y="669779"/>
                    <a:pt x="414132" y="633628"/>
                  </a:cubicBezTo>
                  <a:lnTo>
                    <a:pt x="444911" y="599824"/>
                  </a:lnTo>
                  <a:lnTo>
                    <a:pt x="510288" y="665202"/>
                  </a:lnTo>
                  <a:cubicBezTo>
                    <a:pt x="552971" y="707884"/>
                    <a:pt x="622175" y="707884"/>
                    <a:pt x="664857" y="665202"/>
                  </a:cubicBezTo>
                  <a:lnTo>
                    <a:pt x="664858" y="665202"/>
                  </a:lnTo>
                  <a:cubicBezTo>
                    <a:pt x="707542" y="622519"/>
                    <a:pt x="707542" y="553316"/>
                    <a:pt x="664858" y="510633"/>
                  </a:cubicBezTo>
                  <a:lnTo>
                    <a:pt x="599070" y="444845"/>
                  </a:lnTo>
                  <a:lnTo>
                    <a:pt x="612725" y="432033"/>
                  </a:lnTo>
                  <a:cubicBezTo>
                    <a:pt x="648407" y="401096"/>
                    <a:pt x="685325" y="371547"/>
                    <a:pt x="723393" y="343470"/>
                  </a:cubicBezTo>
                  <a:lnTo>
                    <a:pt x="798037" y="294280"/>
                  </a:lnTo>
                  <a:lnTo>
                    <a:pt x="843713" y="373393"/>
                  </a:lnTo>
                  <a:cubicBezTo>
                    <a:pt x="873894" y="425669"/>
                    <a:pt x="940740" y="443581"/>
                    <a:pt x="993016" y="413399"/>
                  </a:cubicBezTo>
                  <a:cubicBezTo>
                    <a:pt x="1045292" y="383218"/>
                    <a:pt x="1063203" y="316373"/>
                    <a:pt x="1033022" y="264097"/>
                  </a:cubicBezTo>
                  <a:lnTo>
                    <a:pt x="987192" y="184718"/>
                  </a:lnTo>
                  <a:lnTo>
                    <a:pt x="1050922" y="151827"/>
                  </a:lnTo>
                  <a:cubicBezTo>
                    <a:pt x="1094537" y="132194"/>
                    <a:pt x="1139080" y="114255"/>
                    <a:pt x="1184466" y="98096"/>
                  </a:cubicBezTo>
                  <a:lnTo>
                    <a:pt x="1217213" y="87922"/>
                  </a:lnTo>
                  <a:lnTo>
                    <a:pt x="1241301" y="177823"/>
                  </a:lnTo>
                  <a:cubicBezTo>
                    <a:pt x="1256925" y="236129"/>
                    <a:pt x="1316856" y="270731"/>
                    <a:pt x="1375163" y="255107"/>
                  </a:cubicBezTo>
                  <a:lnTo>
                    <a:pt x="1375163" y="255109"/>
                  </a:lnTo>
                  <a:cubicBezTo>
                    <a:pt x="1433469" y="239485"/>
                    <a:pt x="1468070" y="179554"/>
                    <a:pt x="1452447" y="121247"/>
                  </a:cubicBezTo>
                  <a:lnTo>
                    <a:pt x="1428421" y="31578"/>
                  </a:lnTo>
                  <a:lnTo>
                    <a:pt x="1466236" y="23158"/>
                  </a:lnTo>
                  <a:cubicBezTo>
                    <a:pt x="1514663" y="14450"/>
                    <a:pt x="1563764" y="7689"/>
                    <a:pt x="1613458" y="2960"/>
                  </a:cubicBezTo>
                  <a:close/>
                </a:path>
              </a:pathLst>
            </a:custGeom>
            <a:gradFill>
              <a:gsLst>
                <a:gs pos="0">
                  <a:srgbClr val="DC4A0C"/>
                </a:gs>
                <a:gs pos="100000">
                  <a:srgbClr val="FA891B"/>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zh-CN" altLang="en-US">
                <a:solidFill>
                  <a:prstClr val="black"/>
                </a:solidFill>
                <a:latin typeface="等线"/>
                <a:ea typeface="宋体" panose="02010600030101010101" pitchFamily="2" charset="-122"/>
              </a:endParaRPr>
            </a:p>
          </p:txBody>
        </p:sp>
        <p:sp>
          <p:nvSpPr>
            <p:cNvPr id="14" name="任意多边形 13"/>
            <p:cNvSpPr/>
            <p:nvPr/>
          </p:nvSpPr>
          <p:spPr>
            <a:xfrm flipV="1">
              <a:off x="4563063" y="4038600"/>
              <a:ext cx="1532937" cy="1533525"/>
            </a:xfrm>
            <a:custGeom>
              <a:avLst/>
              <a:gdLst>
                <a:gd name="connsiteX0" fmla="*/ 1675960 w 1784914"/>
                <a:gd name="connsiteY0" fmla="*/ 0 h 1785599"/>
                <a:gd name="connsiteX1" fmla="*/ 1675960 w 1784914"/>
                <a:gd name="connsiteY1" fmla="*/ 91822 h 1785599"/>
                <a:gd name="connsiteX2" fmla="*/ 1742714 w 1784914"/>
                <a:gd name="connsiteY2" fmla="*/ 192530 h 1785599"/>
                <a:gd name="connsiteX3" fmla="*/ 1784914 w 1784914"/>
                <a:gd name="connsiteY3" fmla="*/ 201050 h 1785599"/>
                <a:gd name="connsiteX4" fmla="*/ 1784914 w 1784914"/>
                <a:gd name="connsiteY4" fmla="*/ 1785599 h 1785599"/>
                <a:gd name="connsiteX5" fmla="*/ 200774 w 1784914"/>
                <a:gd name="connsiteY5" fmla="*/ 1785599 h 1785599"/>
                <a:gd name="connsiteX6" fmla="*/ 192186 w 1784914"/>
                <a:gd name="connsiteY6" fmla="*/ 1743057 h 1785599"/>
                <a:gd name="connsiteX7" fmla="*/ 91477 w 1784914"/>
                <a:gd name="connsiteY7" fmla="*/ 1676303 h 1785599"/>
                <a:gd name="connsiteX8" fmla="*/ 0 w 1784914"/>
                <a:gd name="connsiteY8" fmla="*/ 1676303 h 1785599"/>
                <a:gd name="connsiteX9" fmla="*/ 3727 w 1784914"/>
                <a:gd name="connsiteY9" fmla="*/ 1602503 h 1785599"/>
                <a:gd name="connsiteX10" fmla="*/ 26655 w 1784914"/>
                <a:gd name="connsiteY10" fmla="*/ 1445916 h 1785599"/>
                <a:gd name="connsiteX11" fmla="*/ 30766 w 1784914"/>
                <a:gd name="connsiteY11" fmla="*/ 1428639 h 1785599"/>
                <a:gd name="connsiteX12" fmla="*/ 120902 w 1784914"/>
                <a:gd name="connsiteY12" fmla="*/ 1452791 h 1785599"/>
                <a:gd name="connsiteX13" fmla="*/ 254764 w 1784914"/>
                <a:gd name="connsiteY13" fmla="*/ 1375506 h 1785599"/>
                <a:gd name="connsiteX14" fmla="*/ 254765 w 1784914"/>
                <a:gd name="connsiteY14" fmla="*/ 1375507 h 1785599"/>
                <a:gd name="connsiteX15" fmla="*/ 177480 w 1784914"/>
                <a:gd name="connsiteY15" fmla="*/ 1241645 h 1785599"/>
                <a:gd name="connsiteX16" fmla="*/ 88165 w 1784914"/>
                <a:gd name="connsiteY16" fmla="*/ 1217714 h 1785599"/>
                <a:gd name="connsiteX17" fmla="*/ 111529 w 1784914"/>
                <a:gd name="connsiteY17" fmla="*/ 1147442 h 1785599"/>
                <a:gd name="connsiteX18" fmla="*/ 172252 w 1784914"/>
                <a:gd name="connsiteY18" fmla="*/ 1006779 h 1785599"/>
                <a:gd name="connsiteX19" fmla="*/ 183017 w 1784914"/>
                <a:gd name="connsiteY19" fmla="*/ 986752 h 1785599"/>
                <a:gd name="connsiteX20" fmla="*/ 263752 w 1784914"/>
                <a:gd name="connsiteY20" fmla="*/ 1033364 h 1785599"/>
                <a:gd name="connsiteX21" fmla="*/ 413054 w 1784914"/>
                <a:gd name="connsiteY21" fmla="*/ 993359 h 1785599"/>
                <a:gd name="connsiteX22" fmla="*/ 413055 w 1784914"/>
                <a:gd name="connsiteY22" fmla="*/ 993359 h 1785599"/>
                <a:gd name="connsiteX23" fmla="*/ 373050 w 1784914"/>
                <a:gd name="connsiteY23" fmla="*/ 844056 h 1785599"/>
                <a:gd name="connsiteX24" fmla="*/ 293118 w 1784914"/>
                <a:gd name="connsiteY24" fmla="*/ 797908 h 1785599"/>
                <a:gd name="connsiteX25" fmla="*/ 327214 w 1784914"/>
                <a:gd name="connsiteY25" fmla="*/ 745653 h 1785599"/>
                <a:gd name="connsiteX26" fmla="*/ 414132 w 1784914"/>
                <a:gd name="connsiteY26" fmla="*/ 633628 h 1785599"/>
                <a:gd name="connsiteX27" fmla="*/ 444911 w 1784914"/>
                <a:gd name="connsiteY27" fmla="*/ 599824 h 1785599"/>
                <a:gd name="connsiteX28" fmla="*/ 510288 w 1784914"/>
                <a:gd name="connsiteY28" fmla="*/ 665202 h 1785599"/>
                <a:gd name="connsiteX29" fmla="*/ 664857 w 1784914"/>
                <a:gd name="connsiteY29" fmla="*/ 665202 h 1785599"/>
                <a:gd name="connsiteX30" fmla="*/ 664858 w 1784914"/>
                <a:gd name="connsiteY30" fmla="*/ 665202 h 1785599"/>
                <a:gd name="connsiteX31" fmla="*/ 664858 w 1784914"/>
                <a:gd name="connsiteY31" fmla="*/ 510633 h 1785599"/>
                <a:gd name="connsiteX32" fmla="*/ 599070 w 1784914"/>
                <a:gd name="connsiteY32" fmla="*/ 444845 h 1785599"/>
                <a:gd name="connsiteX33" fmla="*/ 612725 w 1784914"/>
                <a:gd name="connsiteY33" fmla="*/ 432033 h 1785599"/>
                <a:gd name="connsiteX34" fmla="*/ 723393 w 1784914"/>
                <a:gd name="connsiteY34" fmla="*/ 343470 h 1785599"/>
                <a:gd name="connsiteX35" fmla="*/ 798037 w 1784914"/>
                <a:gd name="connsiteY35" fmla="*/ 294280 h 1785599"/>
                <a:gd name="connsiteX36" fmla="*/ 843713 w 1784914"/>
                <a:gd name="connsiteY36" fmla="*/ 373393 h 1785599"/>
                <a:gd name="connsiteX37" fmla="*/ 993016 w 1784914"/>
                <a:gd name="connsiteY37" fmla="*/ 413399 h 1785599"/>
                <a:gd name="connsiteX38" fmla="*/ 1033022 w 1784914"/>
                <a:gd name="connsiteY38" fmla="*/ 264097 h 1785599"/>
                <a:gd name="connsiteX39" fmla="*/ 987192 w 1784914"/>
                <a:gd name="connsiteY39" fmla="*/ 184718 h 1785599"/>
                <a:gd name="connsiteX40" fmla="*/ 1050922 w 1784914"/>
                <a:gd name="connsiteY40" fmla="*/ 151827 h 1785599"/>
                <a:gd name="connsiteX41" fmla="*/ 1184466 w 1784914"/>
                <a:gd name="connsiteY41" fmla="*/ 98096 h 1785599"/>
                <a:gd name="connsiteX42" fmla="*/ 1217213 w 1784914"/>
                <a:gd name="connsiteY42" fmla="*/ 87922 h 1785599"/>
                <a:gd name="connsiteX43" fmla="*/ 1241301 w 1784914"/>
                <a:gd name="connsiteY43" fmla="*/ 177823 h 1785599"/>
                <a:gd name="connsiteX44" fmla="*/ 1375163 w 1784914"/>
                <a:gd name="connsiteY44" fmla="*/ 255107 h 1785599"/>
                <a:gd name="connsiteX45" fmla="*/ 1375163 w 1784914"/>
                <a:gd name="connsiteY45" fmla="*/ 255109 h 1785599"/>
                <a:gd name="connsiteX46" fmla="*/ 1452447 w 1784914"/>
                <a:gd name="connsiteY46" fmla="*/ 121247 h 1785599"/>
                <a:gd name="connsiteX47" fmla="*/ 1428421 w 1784914"/>
                <a:gd name="connsiteY47" fmla="*/ 31578 h 1785599"/>
                <a:gd name="connsiteX48" fmla="*/ 1466236 w 1784914"/>
                <a:gd name="connsiteY48" fmla="*/ 23158 h 1785599"/>
                <a:gd name="connsiteX49" fmla="*/ 1613458 w 1784914"/>
                <a:gd name="connsiteY49" fmla="*/ 2960 h 1785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784914" h="1785599">
                  <a:moveTo>
                    <a:pt x="1675960" y="0"/>
                  </a:moveTo>
                  <a:lnTo>
                    <a:pt x="1675960" y="91822"/>
                  </a:lnTo>
                  <a:cubicBezTo>
                    <a:pt x="1675960" y="137094"/>
                    <a:pt x="1703485" y="175937"/>
                    <a:pt x="1742714" y="192530"/>
                  </a:cubicBezTo>
                  <a:lnTo>
                    <a:pt x="1784914" y="201050"/>
                  </a:lnTo>
                  <a:lnTo>
                    <a:pt x="1784914" y="1785599"/>
                  </a:lnTo>
                  <a:lnTo>
                    <a:pt x="200774" y="1785599"/>
                  </a:lnTo>
                  <a:lnTo>
                    <a:pt x="192186" y="1743057"/>
                  </a:lnTo>
                  <a:cubicBezTo>
                    <a:pt x="175593" y="1703829"/>
                    <a:pt x="136750" y="1676303"/>
                    <a:pt x="91477" y="1676303"/>
                  </a:cubicBezTo>
                  <a:lnTo>
                    <a:pt x="0" y="1676303"/>
                  </a:lnTo>
                  <a:lnTo>
                    <a:pt x="3727" y="1602503"/>
                  </a:lnTo>
                  <a:cubicBezTo>
                    <a:pt x="9100" y="1549592"/>
                    <a:pt x="16777" y="1497363"/>
                    <a:pt x="26655" y="1445916"/>
                  </a:cubicBezTo>
                  <a:lnTo>
                    <a:pt x="30766" y="1428639"/>
                  </a:lnTo>
                  <a:lnTo>
                    <a:pt x="120902" y="1452791"/>
                  </a:lnTo>
                  <a:cubicBezTo>
                    <a:pt x="179209" y="1468414"/>
                    <a:pt x="239141" y="1433812"/>
                    <a:pt x="254764" y="1375506"/>
                  </a:cubicBezTo>
                  <a:lnTo>
                    <a:pt x="254765" y="1375507"/>
                  </a:lnTo>
                  <a:cubicBezTo>
                    <a:pt x="270387" y="1317200"/>
                    <a:pt x="235786" y="1257269"/>
                    <a:pt x="177480" y="1241645"/>
                  </a:cubicBezTo>
                  <a:lnTo>
                    <a:pt x="88165" y="1217714"/>
                  </a:lnTo>
                  <a:lnTo>
                    <a:pt x="111529" y="1147442"/>
                  </a:lnTo>
                  <a:cubicBezTo>
                    <a:pt x="129806" y="1099534"/>
                    <a:pt x="150081" y="1052612"/>
                    <a:pt x="172252" y="1006779"/>
                  </a:cubicBezTo>
                  <a:lnTo>
                    <a:pt x="183017" y="986752"/>
                  </a:lnTo>
                  <a:lnTo>
                    <a:pt x="263752" y="1033364"/>
                  </a:lnTo>
                  <a:cubicBezTo>
                    <a:pt x="316027" y="1063546"/>
                    <a:pt x="382873" y="1045634"/>
                    <a:pt x="413054" y="993359"/>
                  </a:cubicBezTo>
                  <a:lnTo>
                    <a:pt x="413055" y="993359"/>
                  </a:lnTo>
                  <a:cubicBezTo>
                    <a:pt x="443237" y="941083"/>
                    <a:pt x="425325" y="874238"/>
                    <a:pt x="373050" y="844056"/>
                  </a:cubicBezTo>
                  <a:lnTo>
                    <a:pt x="293118" y="797908"/>
                  </a:lnTo>
                  <a:lnTo>
                    <a:pt x="327214" y="745653"/>
                  </a:lnTo>
                  <a:cubicBezTo>
                    <a:pt x="354727" y="707148"/>
                    <a:pt x="383728" y="669779"/>
                    <a:pt x="414132" y="633628"/>
                  </a:cubicBezTo>
                  <a:lnTo>
                    <a:pt x="444911" y="599824"/>
                  </a:lnTo>
                  <a:lnTo>
                    <a:pt x="510288" y="665202"/>
                  </a:lnTo>
                  <a:cubicBezTo>
                    <a:pt x="552971" y="707884"/>
                    <a:pt x="622175" y="707884"/>
                    <a:pt x="664857" y="665202"/>
                  </a:cubicBezTo>
                  <a:lnTo>
                    <a:pt x="664858" y="665202"/>
                  </a:lnTo>
                  <a:cubicBezTo>
                    <a:pt x="707542" y="622519"/>
                    <a:pt x="707542" y="553316"/>
                    <a:pt x="664858" y="510633"/>
                  </a:cubicBezTo>
                  <a:lnTo>
                    <a:pt x="599070" y="444845"/>
                  </a:lnTo>
                  <a:lnTo>
                    <a:pt x="612725" y="432033"/>
                  </a:lnTo>
                  <a:cubicBezTo>
                    <a:pt x="648407" y="401096"/>
                    <a:pt x="685325" y="371547"/>
                    <a:pt x="723393" y="343470"/>
                  </a:cubicBezTo>
                  <a:lnTo>
                    <a:pt x="798037" y="294280"/>
                  </a:lnTo>
                  <a:lnTo>
                    <a:pt x="843713" y="373393"/>
                  </a:lnTo>
                  <a:cubicBezTo>
                    <a:pt x="873894" y="425669"/>
                    <a:pt x="940740" y="443581"/>
                    <a:pt x="993016" y="413399"/>
                  </a:cubicBezTo>
                  <a:cubicBezTo>
                    <a:pt x="1045292" y="383218"/>
                    <a:pt x="1063203" y="316373"/>
                    <a:pt x="1033022" y="264097"/>
                  </a:cubicBezTo>
                  <a:lnTo>
                    <a:pt x="987192" y="184718"/>
                  </a:lnTo>
                  <a:lnTo>
                    <a:pt x="1050922" y="151827"/>
                  </a:lnTo>
                  <a:cubicBezTo>
                    <a:pt x="1094537" y="132194"/>
                    <a:pt x="1139080" y="114255"/>
                    <a:pt x="1184466" y="98096"/>
                  </a:cubicBezTo>
                  <a:lnTo>
                    <a:pt x="1217213" y="87922"/>
                  </a:lnTo>
                  <a:lnTo>
                    <a:pt x="1241301" y="177823"/>
                  </a:lnTo>
                  <a:cubicBezTo>
                    <a:pt x="1256925" y="236129"/>
                    <a:pt x="1316856" y="270731"/>
                    <a:pt x="1375163" y="255107"/>
                  </a:cubicBezTo>
                  <a:lnTo>
                    <a:pt x="1375163" y="255109"/>
                  </a:lnTo>
                  <a:cubicBezTo>
                    <a:pt x="1433469" y="239485"/>
                    <a:pt x="1468070" y="179554"/>
                    <a:pt x="1452447" y="121247"/>
                  </a:cubicBezTo>
                  <a:lnTo>
                    <a:pt x="1428421" y="31578"/>
                  </a:lnTo>
                  <a:lnTo>
                    <a:pt x="1466236" y="23158"/>
                  </a:lnTo>
                  <a:cubicBezTo>
                    <a:pt x="1514663" y="14450"/>
                    <a:pt x="1563764" y="7689"/>
                    <a:pt x="1613458" y="2960"/>
                  </a:cubicBezTo>
                  <a:close/>
                </a:path>
              </a:pathLst>
            </a:custGeom>
            <a:gradFill>
              <a:gsLst>
                <a:gs pos="0">
                  <a:srgbClr val="6DA400"/>
                </a:gs>
                <a:gs pos="100000">
                  <a:srgbClr val="B0EB2F"/>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zh-CN" altLang="en-US">
                <a:solidFill>
                  <a:prstClr val="black"/>
                </a:solidFill>
                <a:latin typeface="等线"/>
                <a:ea typeface="宋体" panose="02010600030101010101" pitchFamily="2" charset="-122"/>
              </a:endParaRPr>
            </a:p>
          </p:txBody>
        </p:sp>
        <p:sp>
          <p:nvSpPr>
            <p:cNvPr id="15" name="任意多边形 14"/>
            <p:cNvSpPr/>
            <p:nvPr/>
          </p:nvSpPr>
          <p:spPr>
            <a:xfrm flipH="1" flipV="1">
              <a:off x="6096000" y="4038600"/>
              <a:ext cx="1532937" cy="1533525"/>
            </a:xfrm>
            <a:custGeom>
              <a:avLst/>
              <a:gdLst>
                <a:gd name="connsiteX0" fmla="*/ 1675960 w 1784914"/>
                <a:gd name="connsiteY0" fmla="*/ 0 h 1785599"/>
                <a:gd name="connsiteX1" fmla="*/ 1675960 w 1784914"/>
                <a:gd name="connsiteY1" fmla="*/ 91822 h 1785599"/>
                <a:gd name="connsiteX2" fmla="*/ 1742714 w 1784914"/>
                <a:gd name="connsiteY2" fmla="*/ 192530 h 1785599"/>
                <a:gd name="connsiteX3" fmla="*/ 1784914 w 1784914"/>
                <a:gd name="connsiteY3" fmla="*/ 201050 h 1785599"/>
                <a:gd name="connsiteX4" fmla="*/ 1784914 w 1784914"/>
                <a:gd name="connsiteY4" fmla="*/ 1785599 h 1785599"/>
                <a:gd name="connsiteX5" fmla="*/ 200774 w 1784914"/>
                <a:gd name="connsiteY5" fmla="*/ 1785599 h 1785599"/>
                <a:gd name="connsiteX6" fmla="*/ 192186 w 1784914"/>
                <a:gd name="connsiteY6" fmla="*/ 1743057 h 1785599"/>
                <a:gd name="connsiteX7" fmla="*/ 91477 w 1784914"/>
                <a:gd name="connsiteY7" fmla="*/ 1676303 h 1785599"/>
                <a:gd name="connsiteX8" fmla="*/ 0 w 1784914"/>
                <a:gd name="connsiteY8" fmla="*/ 1676303 h 1785599"/>
                <a:gd name="connsiteX9" fmla="*/ 3727 w 1784914"/>
                <a:gd name="connsiteY9" fmla="*/ 1602503 h 1785599"/>
                <a:gd name="connsiteX10" fmla="*/ 26655 w 1784914"/>
                <a:gd name="connsiteY10" fmla="*/ 1445916 h 1785599"/>
                <a:gd name="connsiteX11" fmla="*/ 30766 w 1784914"/>
                <a:gd name="connsiteY11" fmla="*/ 1428639 h 1785599"/>
                <a:gd name="connsiteX12" fmla="*/ 120902 w 1784914"/>
                <a:gd name="connsiteY12" fmla="*/ 1452791 h 1785599"/>
                <a:gd name="connsiteX13" fmla="*/ 254764 w 1784914"/>
                <a:gd name="connsiteY13" fmla="*/ 1375506 h 1785599"/>
                <a:gd name="connsiteX14" fmla="*/ 254765 w 1784914"/>
                <a:gd name="connsiteY14" fmla="*/ 1375507 h 1785599"/>
                <a:gd name="connsiteX15" fmla="*/ 177480 w 1784914"/>
                <a:gd name="connsiteY15" fmla="*/ 1241645 h 1785599"/>
                <a:gd name="connsiteX16" fmla="*/ 88165 w 1784914"/>
                <a:gd name="connsiteY16" fmla="*/ 1217714 h 1785599"/>
                <a:gd name="connsiteX17" fmla="*/ 111529 w 1784914"/>
                <a:gd name="connsiteY17" fmla="*/ 1147442 h 1785599"/>
                <a:gd name="connsiteX18" fmla="*/ 172252 w 1784914"/>
                <a:gd name="connsiteY18" fmla="*/ 1006779 h 1785599"/>
                <a:gd name="connsiteX19" fmla="*/ 183017 w 1784914"/>
                <a:gd name="connsiteY19" fmla="*/ 986752 h 1785599"/>
                <a:gd name="connsiteX20" fmla="*/ 263752 w 1784914"/>
                <a:gd name="connsiteY20" fmla="*/ 1033364 h 1785599"/>
                <a:gd name="connsiteX21" fmla="*/ 413054 w 1784914"/>
                <a:gd name="connsiteY21" fmla="*/ 993359 h 1785599"/>
                <a:gd name="connsiteX22" fmla="*/ 413055 w 1784914"/>
                <a:gd name="connsiteY22" fmla="*/ 993359 h 1785599"/>
                <a:gd name="connsiteX23" fmla="*/ 373050 w 1784914"/>
                <a:gd name="connsiteY23" fmla="*/ 844056 h 1785599"/>
                <a:gd name="connsiteX24" fmla="*/ 293118 w 1784914"/>
                <a:gd name="connsiteY24" fmla="*/ 797908 h 1785599"/>
                <a:gd name="connsiteX25" fmla="*/ 327214 w 1784914"/>
                <a:gd name="connsiteY25" fmla="*/ 745653 h 1785599"/>
                <a:gd name="connsiteX26" fmla="*/ 414132 w 1784914"/>
                <a:gd name="connsiteY26" fmla="*/ 633628 h 1785599"/>
                <a:gd name="connsiteX27" fmla="*/ 444911 w 1784914"/>
                <a:gd name="connsiteY27" fmla="*/ 599824 h 1785599"/>
                <a:gd name="connsiteX28" fmla="*/ 510288 w 1784914"/>
                <a:gd name="connsiteY28" fmla="*/ 665202 h 1785599"/>
                <a:gd name="connsiteX29" fmla="*/ 664857 w 1784914"/>
                <a:gd name="connsiteY29" fmla="*/ 665202 h 1785599"/>
                <a:gd name="connsiteX30" fmla="*/ 664858 w 1784914"/>
                <a:gd name="connsiteY30" fmla="*/ 665202 h 1785599"/>
                <a:gd name="connsiteX31" fmla="*/ 664858 w 1784914"/>
                <a:gd name="connsiteY31" fmla="*/ 510633 h 1785599"/>
                <a:gd name="connsiteX32" fmla="*/ 599070 w 1784914"/>
                <a:gd name="connsiteY32" fmla="*/ 444845 h 1785599"/>
                <a:gd name="connsiteX33" fmla="*/ 612725 w 1784914"/>
                <a:gd name="connsiteY33" fmla="*/ 432033 h 1785599"/>
                <a:gd name="connsiteX34" fmla="*/ 723393 w 1784914"/>
                <a:gd name="connsiteY34" fmla="*/ 343470 h 1785599"/>
                <a:gd name="connsiteX35" fmla="*/ 798037 w 1784914"/>
                <a:gd name="connsiteY35" fmla="*/ 294280 h 1785599"/>
                <a:gd name="connsiteX36" fmla="*/ 843713 w 1784914"/>
                <a:gd name="connsiteY36" fmla="*/ 373393 h 1785599"/>
                <a:gd name="connsiteX37" fmla="*/ 993016 w 1784914"/>
                <a:gd name="connsiteY37" fmla="*/ 413399 h 1785599"/>
                <a:gd name="connsiteX38" fmla="*/ 1033022 w 1784914"/>
                <a:gd name="connsiteY38" fmla="*/ 264097 h 1785599"/>
                <a:gd name="connsiteX39" fmla="*/ 987192 w 1784914"/>
                <a:gd name="connsiteY39" fmla="*/ 184718 h 1785599"/>
                <a:gd name="connsiteX40" fmla="*/ 1050922 w 1784914"/>
                <a:gd name="connsiteY40" fmla="*/ 151827 h 1785599"/>
                <a:gd name="connsiteX41" fmla="*/ 1184466 w 1784914"/>
                <a:gd name="connsiteY41" fmla="*/ 98096 h 1785599"/>
                <a:gd name="connsiteX42" fmla="*/ 1217213 w 1784914"/>
                <a:gd name="connsiteY42" fmla="*/ 87922 h 1785599"/>
                <a:gd name="connsiteX43" fmla="*/ 1241301 w 1784914"/>
                <a:gd name="connsiteY43" fmla="*/ 177823 h 1785599"/>
                <a:gd name="connsiteX44" fmla="*/ 1375163 w 1784914"/>
                <a:gd name="connsiteY44" fmla="*/ 255107 h 1785599"/>
                <a:gd name="connsiteX45" fmla="*/ 1375163 w 1784914"/>
                <a:gd name="connsiteY45" fmla="*/ 255109 h 1785599"/>
                <a:gd name="connsiteX46" fmla="*/ 1452447 w 1784914"/>
                <a:gd name="connsiteY46" fmla="*/ 121247 h 1785599"/>
                <a:gd name="connsiteX47" fmla="*/ 1428421 w 1784914"/>
                <a:gd name="connsiteY47" fmla="*/ 31578 h 1785599"/>
                <a:gd name="connsiteX48" fmla="*/ 1466236 w 1784914"/>
                <a:gd name="connsiteY48" fmla="*/ 23158 h 1785599"/>
                <a:gd name="connsiteX49" fmla="*/ 1613458 w 1784914"/>
                <a:gd name="connsiteY49" fmla="*/ 2960 h 1785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784914" h="1785599">
                  <a:moveTo>
                    <a:pt x="1675960" y="0"/>
                  </a:moveTo>
                  <a:lnTo>
                    <a:pt x="1675960" y="91822"/>
                  </a:lnTo>
                  <a:cubicBezTo>
                    <a:pt x="1675960" y="137094"/>
                    <a:pt x="1703485" y="175937"/>
                    <a:pt x="1742714" y="192530"/>
                  </a:cubicBezTo>
                  <a:lnTo>
                    <a:pt x="1784914" y="201050"/>
                  </a:lnTo>
                  <a:lnTo>
                    <a:pt x="1784914" y="1785599"/>
                  </a:lnTo>
                  <a:lnTo>
                    <a:pt x="200774" y="1785599"/>
                  </a:lnTo>
                  <a:lnTo>
                    <a:pt x="192186" y="1743057"/>
                  </a:lnTo>
                  <a:cubicBezTo>
                    <a:pt x="175593" y="1703829"/>
                    <a:pt x="136750" y="1676303"/>
                    <a:pt x="91477" y="1676303"/>
                  </a:cubicBezTo>
                  <a:lnTo>
                    <a:pt x="0" y="1676303"/>
                  </a:lnTo>
                  <a:lnTo>
                    <a:pt x="3727" y="1602503"/>
                  </a:lnTo>
                  <a:cubicBezTo>
                    <a:pt x="9100" y="1549592"/>
                    <a:pt x="16777" y="1497363"/>
                    <a:pt x="26655" y="1445916"/>
                  </a:cubicBezTo>
                  <a:lnTo>
                    <a:pt x="30766" y="1428639"/>
                  </a:lnTo>
                  <a:lnTo>
                    <a:pt x="120902" y="1452791"/>
                  </a:lnTo>
                  <a:cubicBezTo>
                    <a:pt x="179209" y="1468414"/>
                    <a:pt x="239141" y="1433812"/>
                    <a:pt x="254764" y="1375506"/>
                  </a:cubicBezTo>
                  <a:lnTo>
                    <a:pt x="254765" y="1375507"/>
                  </a:lnTo>
                  <a:cubicBezTo>
                    <a:pt x="270387" y="1317200"/>
                    <a:pt x="235786" y="1257269"/>
                    <a:pt x="177480" y="1241645"/>
                  </a:cubicBezTo>
                  <a:lnTo>
                    <a:pt x="88165" y="1217714"/>
                  </a:lnTo>
                  <a:lnTo>
                    <a:pt x="111529" y="1147442"/>
                  </a:lnTo>
                  <a:cubicBezTo>
                    <a:pt x="129806" y="1099534"/>
                    <a:pt x="150081" y="1052612"/>
                    <a:pt x="172252" y="1006779"/>
                  </a:cubicBezTo>
                  <a:lnTo>
                    <a:pt x="183017" y="986752"/>
                  </a:lnTo>
                  <a:lnTo>
                    <a:pt x="263752" y="1033364"/>
                  </a:lnTo>
                  <a:cubicBezTo>
                    <a:pt x="316027" y="1063546"/>
                    <a:pt x="382873" y="1045634"/>
                    <a:pt x="413054" y="993359"/>
                  </a:cubicBezTo>
                  <a:lnTo>
                    <a:pt x="413055" y="993359"/>
                  </a:lnTo>
                  <a:cubicBezTo>
                    <a:pt x="443237" y="941083"/>
                    <a:pt x="425325" y="874238"/>
                    <a:pt x="373050" y="844056"/>
                  </a:cubicBezTo>
                  <a:lnTo>
                    <a:pt x="293118" y="797908"/>
                  </a:lnTo>
                  <a:lnTo>
                    <a:pt x="327214" y="745653"/>
                  </a:lnTo>
                  <a:cubicBezTo>
                    <a:pt x="354727" y="707148"/>
                    <a:pt x="383728" y="669779"/>
                    <a:pt x="414132" y="633628"/>
                  </a:cubicBezTo>
                  <a:lnTo>
                    <a:pt x="444911" y="599824"/>
                  </a:lnTo>
                  <a:lnTo>
                    <a:pt x="510288" y="665202"/>
                  </a:lnTo>
                  <a:cubicBezTo>
                    <a:pt x="552971" y="707884"/>
                    <a:pt x="622175" y="707884"/>
                    <a:pt x="664857" y="665202"/>
                  </a:cubicBezTo>
                  <a:lnTo>
                    <a:pt x="664858" y="665202"/>
                  </a:lnTo>
                  <a:cubicBezTo>
                    <a:pt x="707542" y="622519"/>
                    <a:pt x="707542" y="553316"/>
                    <a:pt x="664858" y="510633"/>
                  </a:cubicBezTo>
                  <a:lnTo>
                    <a:pt x="599070" y="444845"/>
                  </a:lnTo>
                  <a:lnTo>
                    <a:pt x="612725" y="432033"/>
                  </a:lnTo>
                  <a:cubicBezTo>
                    <a:pt x="648407" y="401096"/>
                    <a:pt x="685325" y="371547"/>
                    <a:pt x="723393" y="343470"/>
                  </a:cubicBezTo>
                  <a:lnTo>
                    <a:pt x="798037" y="294280"/>
                  </a:lnTo>
                  <a:lnTo>
                    <a:pt x="843713" y="373393"/>
                  </a:lnTo>
                  <a:cubicBezTo>
                    <a:pt x="873894" y="425669"/>
                    <a:pt x="940740" y="443581"/>
                    <a:pt x="993016" y="413399"/>
                  </a:cubicBezTo>
                  <a:cubicBezTo>
                    <a:pt x="1045292" y="383218"/>
                    <a:pt x="1063203" y="316373"/>
                    <a:pt x="1033022" y="264097"/>
                  </a:cubicBezTo>
                  <a:lnTo>
                    <a:pt x="987192" y="184718"/>
                  </a:lnTo>
                  <a:lnTo>
                    <a:pt x="1050922" y="151827"/>
                  </a:lnTo>
                  <a:cubicBezTo>
                    <a:pt x="1094537" y="132194"/>
                    <a:pt x="1139080" y="114255"/>
                    <a:pt x="1184466" y="98096"/>
                  </a:cubicBezTo>
                  <a:lnTo>
                    <a:pt x="1217213" y="87922"/>
                  </a:lnTo>
                  <a:lnTo>
                    <a:pt x="1241301" y="177823"/>
                  </a:lnTo>
                  <a:cubicBezTo>
                    <a:pt x="1256925" y="236129"/>
                    <a:pt x="1316856" y="270731"/>
                    <a:pt x="1375163" y="255107"/>
                  </a:cubicBezTo>
                  <a:lnTo>
                    <a:pt x="1375163" y="255109"/>
                  </a:lnTo>
                  <a:cubicBezTo>
                    <a:pt x="1433469" y="239485"/>
                    <a:pt x="1468070" y="179554"/>
                    <a:pt x="1452447" y="121247"/>
                  </a:cubicBezTo>
                  <a:lnTo>
                    <a:pt x="1428421" y="31578"/>
                  </a:lnTo>
                  <a:lnTo>
                    <a:pt x="1466236" y="23158"/>
                  </a:lnTo>
                  <a:cubicBezTo>
                    <a:pt x="1514663" y="14450"/>
                    <a:pt x="1563764" y="7689"/>
                    <a:pt x="1613458" y="2960"/>
                  </a:cubicBezTo>
                  <a:close/>
                </a:path>
              </a:pathLst>
            </a:custGeom>
            <a:gradFill>
              <a:gsLst>
                <a:gs pos="0">
                  <a:srgbClr val="BA013F"/>
                </a:gs>
                <a:gs pos="100000">
                  <a:srgbClr val="FB4182"/>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zh-CN" altLang="en-US">
                <a:solidFill>
                  <a:prstClr val="black"/>
                </a:solidFill>
                <a:latin typeface="等线"/>
                <a:ea typeface="宋体" panose="02010600030101010101" pitchFamily="2" charset="-122"/>
              </a:endParaRPr>
            </a:p>
          </p:txBody>
        </p:sp>
        <p:sp>
          <p:nvSpPr>
            <p:cNvPr id="19" name="椭圆 18"/>
            <p:cNvSpPr/>
            <p:nvPr/>
          </p:nvSpPr>
          <p:spPr>
            <a:xfrm>
              <a:off x="5423158" y="3367088"/>
              <a:ext cx="1372661" cy="13716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zh-CN" altLang="en-US">
                <a:solidFill>
                  <a:prstClr val="black"/>
                </a:solidFill>
                <a:latin typeface="等线"/>
                <a:ea typeface="宋体" panose="02010600030101010101" pitchFamily="2" charset="-122"/>
              </a:endParaRPr>
            </a:p>
          </p:txBody>
        </p:sp>
        <p:sp>
          <p:nvSpPr>
            <p:cNvPr id="24595" name="Freeform 157"/>
            <p:cNvSpPr>
              <a:spLocks noChangeAspect="1" noEditPoints="1" noChangeArrowheads="1"/>
            </p:cNvSpPr>
            <p:nvPr/>
          </p:nvSpPr>
          <p:spPr bwMode="auto">
            <a:xfrm>
              <a:off x="5219291" y="4450030"/>
              <a:ext cx="270757" cy="298723"/>
            </a:xfrm>
            <a:custGeom>
              <a:avLst/>
              <a:gdLst>
                <a:gd name="T0" fmla="*/ 25 w 99"/>
                <a:gd name="T1" fmla="*/ 58 h 109"/>
                <a:gd name="T2" fmla="*/ 15 w 99"/>
                <a:gd name="T3" fmla="*/ 61 h 109"/>
                <a:gd name="T4" fmla="*/ 51 w 99"/>
                <a:gd name="T5" fmla="*/ 55 h 109"/>
                <a:gd name="T6" fmla="*/ 63 w 99"/>
                <a:gd name="T7" fmla="*/ 46 h 109"/>
                <a:gd name="T8" fmla="*/ 56 w 99"/>
                <a:gd name="T9" fmla="*/ 59 h 109"/>
                <a:gd name="T10" fmla="*/ 51 w 99"/>
                <a:gd name="T11" fmla="*/ 67 h 109"/>
                <a:gd name="T12" fmla="*/ 46 w 99"/>
                <a:gd name="T13" fmla="*/ 57 h 109"/>
                <a:gd name="T14" fmla="*/ 38 w 99"/>
                <a:gd name="T15" fmla="*/ 37 h 109"/>
                <a:gd name="T16" fmla="*/ 51 w 99"/>
                <a:gd name="T17" fmla="*/ 55 h 109"/>
                <a:gd name="T18" fmla="*/ 42 w 99"/>
                <a:gd name="T19" fmla="*/ 33 h 109"/>
                <a:gd name="T20" fmla="*/ 42 w 99"/>
                <a:gd name="T21" fmla="*/ 0 h 109"/>
                <a:gd name="T22" fmla="*/ 15 w 99"/>
                <a:gd name="T23" fmla="*/ 25 h 109"/>
                <a:gd name="T24" fmla="*/ 15 w 99"/>
                <a:gd name="T25" fmla="*/ 94 h 109"/>
                <a:gd name="T26" fmla="*/ 84 w 99"/>
                <a:gd name="T27" fmla="*/ 94 h 109"/>
                <a:gd name="T28" fmla="*/ 97 w 99"/>
                <a:gd name="T29" fmla="*/ 73 h 109"/>
                <a:gd name="T30" fmla="*/ 85 w 99"/>
                <a:gd name="T31" fmla="*/ 71 h 109"/>
                <a:gd name="T32" fmla="*/ 49 w 99"/>
                <a:gd name="T33" fmla="*/ 97 h 109"/>
                <a:gd name="T34" fmla="*/ 12 w 99"/>
                <a:gd name="T35" fmla="*/ 60 h 109"/>
                <a:gd name="T36" fmla="*/ 42 w 99"/>
                <a:gd name="T37" fmla="*/ 22 h 109"/>
                <a:gd name="T38" fmla="*/ 85 w 99"/>
                <a:gd name="T39" fmla="*/ 47 h 109"/>
                <a:gd name="T40" fmla="*/ 95 w 99"/>
                <a:gd name="T41" fmla="*/ 41 h 109"/>
                <a:gd name="T42" fmla="*/ 98 w 99"/>
                <a:gd name="T43" fmla="*/ 53 h 109"/>
                <a:gd name="T44" fmla="*/ 87 w 99"/>
                <a:gd name="T45" fmla="*/ 56 h 109"/>
                <a:gd name="T46" fmla="*/ 87 w 99"/>
                <a:gd name="T47" fmla="*/ 67 h 109"/>
                <a:gd name="T48" fmla="*/ 87 w 99"/>
                <a:gd name="T49" fmla="*/ 59 h 109"/>
                <a:gd name="T50" fmla="*/ 99 w 99"/>
                <a:gd name="T51" fmla="*/ 57 h 109"/>
                <a:gd name="T52" fmla="*/ 99 w 99"/>
                <a:gd name="T53" fmla="*/ 60 h 109"/>
                <a:gd name="T54" fmla="*/ 97 w 99"/>
                <a:gd name="T55" fmla="*/ 71 h 109"/>
                <a:gd name="T56" fmla="*/ 87 w 99"/>
                <a:gd name="T57" fmla="*/ 67 h 109"/>
                <a:gd name="T58" fmla="*/ 80 w 99"/>
                <a:gd name="T59" fmla="*/ 37 h 109"/>
                <a:gd name="T60" fmla="*/ 88 w 99"/>
                <a:gd name="T61" fmla="*/ 28 h 109"/>
                <a:gd name="T62" fmla="*/ 94 w 99"/>
                <a:gd name="T63" fmla="*/ 38 h 109"/>
                <a:gd name="T64" fmla="*/ 84 w 99"/>
                <a:gd name="T65" fmla="*/ 44 h 109"/>
                <a:gd name="T66" fmla="*/ 77 w 99"/>
                <a:gd name="T67" fmla="*/ 34 h 109"/>
                <a:gd name="T68" fmla="*/ 71 w 99"/>
                <a:gd name="T69" fmla="*/ 28 h 109"/>
                <a:gd name="T70" fmla="*/ 76 w 99"/>
                <a:gd name="T71" fmla="*/ 18 h 109"/>
                <a:gd name="T72" fmla="*/ 84 w 99"/>
                <a:gd name="T73" fmla="*/ 25 h 109"/>
                <a:gd name="T74" fmla="*/ 86 w 99"/>
                <a:gd name="T75" fmla="*/ 27 h 109"/>
                <a:gd name="T76" fmla="*/ 50 w 99"/>
                <a:gd name="T77" fmla="*/ 93 h 109"/>
                <a:gd name="T78" fmla="*/ 53 w 99"/>
                <a:gd name="T79" fmla="*/ 83 h 109"/>
                <a:gd name="T80" fmla="*/ 50 w 99"/>
                <a:gd name="T81" fmla="*/ 93 h 109"/>
                <a:gd name="T82" fmla="*/ 67 w 99"/>
                <a:gd name="T83" fmla="*/ 76 h 109"/>
                <a:gd name="T84" fmla="*/ 77 w 99"/>
                <a:gd name="T85" fmla="*/ 81 h 109"/>
                <a:gd name="T86" fmla="*/ 25 w 99"/>
                <a:gd name="T87" fmla="*/ 83 h 109"/>
                <a:gd name="T88" fmla="*/ 34 w 99"/>
                <a:gd name="T89" fmla="*/ 78 h 109"/>
                <a:gd name="T90" fmla="*/ 25 w 99"/>
                <a:gd name="T91" fmla="*/ 83 h 109"/>
                <a:gd name="T92" fmla="*/ 33 w 99"/>
                <a:gd name="T93" fmla="*/ 40 h 109"/>
                <a:gd name="T94" fmla="*/ 23 w 99"/>
                <a:gd name="T95" fmla="*/ 36 h 109"/>
                <a:gd name="T96" fmla="*/ 75 w 99"/>
                <a:gd name="T97" fmla="*/ 34 h 109"/>
                <a:gd name="T98" fmla="*/ 66 w 99"/>
                <a:gd name="T99" fmla="*/ 39 h 109"/>
                <a:gd name="T100" fmla="*/ 75 w 99"/>
                <a:gd name="T101" fmla="*/ 34 h 109"/>
                <a:gd name="T102" fmla="*/ 75 w 99"/>
                <a:gd name="T103" fmla="*/ 59 h 109"/>
                <a:gd name="T104" fmla="*/ 85 w 99"/>
                <a:gd name="T105" fmla="*/ 5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9" h="109">
                  <a:moveTo>
                    <a:pt x="15" y="58"/>
                  </a:moveTo>
                  <a:cubicBezTo>
                    <a:pt x="25" y="58"/>
                    <a:pt x="25" y="58"/>
                    <a:pt x="25" y="58"/>
                  </a:cubicBezTo>
                  <a:cubicBezTo>
                    <a:pt x="25" y="61"/>
                    <a:pt x="25" y="61"/>
                    <a:pt x="25" y="61"/>
                  </a:cubicBezTo>
                  <a:cubicBezTo>
                    <a:pt x="15" y="61"/>
                    <a:pt x="15" y="61"/>
                    <a:pt x="15" y="61"/>
                  </a:cubicBezTo>
                  <a:cubicBezTo>
                    <a:pt x="15" y="58"/>
                    <a:pt x="15" y="58"/>
                    <a:pt x="15" y="58"/>
                  </a:cubicBezTo>
                  <a:close/>
                  <a:moveTo>
                    <a:pt x="51" y="55"/>
                  </a:moveTo>
                  <a:cubicBezTo>
                    <a:pt x="52" y="55"/>
                    <a:pt x="52" y="55"/>
                    <a:pt x="53" y="55"/>
                  </a:cubicBezTo>
                  <a:cubicBezTo>
                    <a:pt x="56" y="52"/>
                    <a:pt x="60" y="48"/>
                    <a:pt x="63" y="46"/>
                  </a:cubicBezTo>
                  <a:cubicBezTo>
                    <a:pt x="64" y="46"/>
                    <a:pt x="65" y="47"/>
                    <a:pt x="66" y="48"/>
                  </a:cubicBezTo>
                  <a:cubicBezTo>
                    <a:pt x="63" y="53"/>
                    <a:pt x="60" y="56"/>
                    <a:pt x="56" y="59"/>
                  </a:cubicBezTo>
                  <a:cubicBezTo>
                    <a:pt x="57" y="60"/>
                    <a:pt x="57" y="60"/>
                    <a:pt x="57" y="61"/>
                  </a:cubicBezTo>
                  <a:cubicBezTo>
                    <a:pt x="57" y="64"/>
                    <a:pt x="54" y="67"/>
                    <a:pt x="51" y="67"/>
                  </a:cubicBezTo>
                  <a:cubicBezTo>
                    <a:pt x="47" y="67"/>
                    <a:pt x="45" y="64"/>
                    <a:pt x="45" y="61"/>
                  </a:cubicBezTo>
                  <a:cubicBezTo>
                    <a:pt x="45" y="59"/>
                    <a:pt x="45" y="58"/>
                    <a:pt x="46" y="57"/>
                  </a:cubicBezTo>
                  <a:cubicBezTo>
                    <a:pt x="41" y="51"/>
                    <a:pt x="38" y="45"/>
                    <a:pt x="35" y="38"/>
                  </a:cubicBezTo>
                  <a:cubicBezTo>
                    <a:pt x="36" y="38"/>
                    <a:pt x="37" y="37"/>
                    <a:pt x="38" y="37"/>
                  </a:cubicBezTo>
                  <a:cubicBezTo>
                    <a:pt x="42" y="42"/>
                    <a:pt x="46" y="49"/>
                    <a:pt x="49" y="55"/>
                  </a:cubicBezTo>
                  <a:cubicBezTo>
                    <a:pt x="49" y="55"/>
                    <a:pt x="50" y="55"/>
                    <a:pt x="51" y="55"/>
                  </a:cubicBezTo>
                  <a:close/>
                  <a:moveTo>
                    <a:pt x="42" y="22"/>
                  </a:moveTo>
                  <a:cubicBezTo>
                    <a:pt x="42" y="33"/>
                    <a:pt x="42" y="33"/>
                    <a:pt x="42" y="33"/>
                  </a:cubicBezTo>
                  <a:cubicBezTo>
                    <a:pt x="70" y="17"/>
                    <a:pt x="70" y="17"/>
                    <a:pt x="70" y="17"/>
                  </a:cubicBezTo>
                  <a:cubicBezTo>
                    <a:pt x="42" y="0"/>
                    <a:pt x="42" y="0"/>
                    <a:pt x="42" y="0"/>
                  </a:cubicBezTo>
                  <a:cubicBezTo>
                    <a:pt x="42" y="11"/>
                    <a:pt x="42" y="11"/>
                    <a:pt x="42" y="11"/>
                  </a:cubicBezTo>
                  <a:cubicBezTo>
                    <a:pt x="32" y="12"/>
                    <a:pt x="22" y="17"/>
                    <a:pt x="15" y="25"/>
                  </a:cubicBezTo>
                  <a:cubicBezTo>
                    <a:pt x="5" y="34"/>
                    <a:pt x="0" y="46"/>
                    <a:pt x="0" y="60"/>
                  </a:cubicBezTo>
                  <a:cubicBezTo>
                    <a:pt x="0" y="73"/>
                    <a:pt x="5" y="85"/>
                    <a:pt x="15" y="94"/>
                  </a:cubicBezTo>
                  <a:cubicBezTo>
                    <a:pt x="24" y="104"/>
                    <a:pt x="36" y="109"/>
                    <a:pt x="49" y="109"/>
                  </a:cubicBezTo>
                  <a:cubicBezTo>
                    <a:pt x="63" y="109"/>
                    <a:pt x="75" y="104"/>
                    <a:pt x="84" y="94"/>
                  </a:cubicBezTo>
                  <a:cubicBezTo>
                    <a:pt x="90" y="89"/>
                    <a:pt x="94" y="82"/>
                    <a:pt x="96" y="75"/>
                  </a:cubicBezTo>
                  <a:cubicBezTo>
                    <a:pt x="97" y="73"/>
                    <a:pt x="97" y="73"/>
                    <a:pt x="97" y="73"/>
                  </a:cubicBezTo>
                  <a:cubicBezTo>
                    <a:pt x="86" y="70"/>
                    <a:pt x="86" y="70"/>
                    <a:pt x="86" y="70"/>
                  </a:cubicBezTo>
                  <a:cubicBezTo>
                    <a:pt x="85" y="71"/>
                    <a:pt x="85" y="71"/>
                    <a:pt x="85" y="71"/>
                  </a:cubicBezTo>
                  <a:cubicBezTo>
                    <a:pt x="84" y="77"/>
                    <a:pt x="80" y="82"/>
                    <a:pt x="76" y="86"/>
                  </a:cubicBezTo>
                  <a:cubicBezTo>
                    <a:pt x="69" y="93"/>
                    <a:pt x="60" y="97"/>
                    <a:pt x="49" y="97"/>
                  </a:cubicBezTo>
                  <a:cubicBezTo>
                    <a:pt x="39" y="97"/>
                    <a:pt x="30" y="93"/>
                    <a:pt x="23" y="86"/>
                  </a:cubicBezTo>
                  <a:cubicBezTo>
                    <a:pt x="16" y="79"/>
                    <a:pt x="12" y="70"/>
                    <a:pt x="12" y="60"/>
                  </a:cubicBezTo>
                  <a:cubicBezTo>
                    <a:pt x="12" y="50"/>
                    <a:pt x="16" y="40"/>
                    <a:pt x="23" y="33"/>
                  </a:cubicBezTo>
                  <a:cubicBezTo>
                    <a:pt x="28" y="28"/>
                    <a:pt x="35" y="24"/>
                    <a:pt x="42" y="22"/>
                  </a:cubicBezTo>
                  <a:close/>
                  <a:moveTo>
                    <a:pt x="87" y="54"/>
                  </a:moveTo>
                  <a:cubicBezTo>
                    <a:pt x="87" y="52"/>
                    <a:pt x="86" y="49"/>
                    <a:pt x="85" y="47"/>
                  </a:cubicBezTo>
                  <a:cubicBezTo>
                    <a:pt x="84" y="45"/>
                    <a:pt x="84" y="45"/>
                    <a:pt x="84" y="45"/>
                  </a:cubicBezTo>
                  <a:cubicBezTo>
                    <a:pt x="95" y="41"/>
                    <a:pt x="95" y="41"/>
                    <a:pt x="95" y="41"/>
                  </a:cubicBezTo>
                  <a:cubicBezTo>
                    <a:pt x="96" y="43"/>
                    <a:pt x="96" y="43"/>
                    <a:pt x="96" y="43"/>
                  </a:cubicBezTo>
                  <a:cubicBezTo>
                    <a:pt x="97" y="46"/>
                    <a:pt x="98" y="50"/>
                    <a:pt x="98" y="53"/>
                  </a:cubicBezTo>
                  <a:cubicBezTo>
                    <a:pt x="99" y="55"/>
                    <a:pt x="99" y="55"/>
                    <a:pt x="99" y="55"/>
                  </a:cubicBezTo>
                  <a:cubicBezTo>
                    <a:pt x="87" y="56"/>
                    <a:pt x="87" y="56"/>
                    <a:pt x="87" y="56"/>
                  </a:cubicBezTo>
                  <a:cubicBezTo>
                    <a:pt x="87" y="54"/>
                    <a:pt x="87" y="54"/>
                    <a:pt x="87" y="54"/>
                  </a:cubicBezTo>
                  <a:close/>
                  <a:moveTo>
                    <a:pt x="87" y="67"/>
                  </a:moveTo>
                  <a:cubicBezTo>
                    <a:pt x="87" y="64"/>
                    <a:pt x="87" y="62"/>
                    <a:pt x="87" y="60"/>
                  </a:cubicBezTo>
                  <a:cubicBezTo>
                    <a:pt x="87" y="59"/>
                    <a:pt x="87" y="59"/>
                    <a:pt x="87" y="59"/>
                  </a:cubicBezTo>
                  <a:cubicBezTo>
                    <a:pt x="87" y="57"/>
                    <a:pt x="87" y="57"/>
                    <a:pt x="87" y="57"/>
                  </a:cubicBezTo>
                  <a:cubicBezTo>
                    <a:pt x="99" y="57"/>
                    <a:pt x="99" y="57"/>
                    <a:pt x="99" y="57"/>
                  </a:cubicBezTo>
                  <a:cubicBezTo>
                    <a:pt x="99" y="59"/>
                    <a:pt x="99" y="59"/>
                    <a:pt x="99" y="59"/>
                  </a:cubicBezTo>
                  <a:cubicBezTo>
                    <a:pt x="99" y="59"/>
                    <a:pt x="99" y="59"/>
                    <a:pt x="99" y="60"/>
                  </a:cubicBezTo>
                  <a:cubicBezTo>
                    <a:pt x="99" y="63"/>
                    <a:pt x="99" y="66"/>
                    <a:pt x="98" y="69"/>
                  </a:cubicBezTo>
                  <a:cubicBezTo>
                    <a:pt x="97" y="71"/>
                    <a:pt x="97" y="71"/>
                    <a:pt x="97" y="71"/>
                  </a:cubicBezTo>
                  <a:cubicBezTo>
                    <a:pt x="86" y="68"/>
                    <a:pt x="86" y="68"/>
                    <a:pt x="86" y="68"/>
                  </a:cubicBezTo>
                  <a:cubicBezTo>
                    <a:pt x="87" y="67"/>
                    <a:pt x="87" y="67"/>
                    <a:pt x="87" y="67"/>
                  </a:cubicBezTo>
                  <a:close/>
                  <a:moveTo>
                    <a:pt x="83" y="42"/>
                  </a:moveTo>
                  <a:cubicBezTo>
                    <a:pt x="82" y="40"/>
                    <a:pt x="81" y="38"/>
                    <a:pt x="80" y="37"/>
                  </a:cubicBezTo>
                  <a:cubicBezTo>
                    <a:pt x="78" y="35"/>
                    <a:pt x="78" y="35"/>
                    <a:pt x="78" y="35"/>
                  </a:cubicBezTo>
                  <a:cubicBezTo>
                    <a:pt x="88" y="28"/>
                    <a:pt x="88" y="28"/>
                    <a:pt x="88" y="28"/>
                  </a:cubicBezTo>
                  <a:cubicBezTo>
                    <a:pt x="89" y="30"/>
                    <a:pt x="89" y="30"/>
                    <a:pt x="89" y="30"/>
                  </a:cubicBezTo>
                  <a:cubicBezTo>
                    <a:pt x="91" y="32"/>
                    <a:pt x="92" y="35"/>
                    <a:pt x="94" y="38"/>
                  </a:cubicBezTo>
                  <a:cubicBezTo>
                    <a:pt x="95" y="40"/>
                    <a:pt x="95" y="40"/>
                    <a:pt x="95" y="40"/>
                  </a:cubicBezTo>
                  <a:cubicBezTo>
                    <a:pt x="84" y="44"/>
                    <a:pt x="84" y="44"/>
                    <a:pt x="84" y="44"/>
                  </a:cubicBezTo>
                  <a:cubicBezTo>
                    <a:pt x="83" y="42"/>
                    <a:pt x="83" y="42"/>
                    <a:pt x="83" y="42"/>
                  </a:cubicBezTo>
                  <a:close/>
                  <a:moveTo>
                    <a:pt x="77" y="34"/>
                  </a:moveTo>
                  <a:cubicBezTo>
                    <a:pt x="76" y="33"/>
                    <a:pt x="76" y="33"/>
                    <a:pt x="76" y="33"/>
                  </a:cubicBezTo>
                  <a:cubicBezTo>
                    <a:pt x="75" y="31"/>
                    <a:pt x="73" y="30"/>
                    <a:pt x="71" y="28"/>
                  </a:cubicBezTo>
                  <a:cubicBezTo>
                    <a:pt x="69" y="27"/>
                    <a:pt x="69" y="27"/>
                    <a:pt x="69" y="27"/>
                  </a:cubicBezTo>
                  <a:cubicBezTo>
                    <a:pt x="76" y="18"/>
                    <a:pt x="76" y="18"/>
                    <a:pt x="76" y="18"/>
                  </a:cubicBezTo>
                  <a:cubicBezTo>
                    <a:pt x="78" y="19"/>
                    <a:pt x="78" y="19"/>
                    <a:pt x="78" y="19"/>
                  </a:cubicBezTo>
                  <a:cubicBezTo>
                    <a:pt x="80" y="21"/>
                    <a:pt x="82" y="23"/>
                    <a:pt x="84" y="25"/>
                  </a:cubicBezTo>
                  <a:cubicBezTo>
                    <a:pt x="85" y="25"/>
                    <a:pt x="85" y="25"/>
                    <a:pt x="85" y="25"/>
                  </a:cubicBezTo>
                  <a:cubicBezTo>
                    <a:pt x="86" y="27"/>
                    <a:pt x="86" y="27"/>
                    <a:pt x="86" y="27"/>
                  </a:cubicBezTo>
                  <a:cubicBezTo>
                    <a:pt x="77" y="34"/>
                    <a:pt x="77" y="34"/>
                    <a:pt x="77" y="34"/>
                  </a:cubicBezTo>
                  <a:close/>
                  <a:moveTo>
                    <a:pt x="50" y="93"/>
                  </a:moveTo>
                  <a:cubicBezTo>
                    <a:pt x="50" y="83"/>
                    <a:pt x="50" y="83"/>
                    <a:pt x="50" y="83"/>
                  </a:cubicBezTo>
                  <a:cubicBezTo>
                    <a:pt x="53" y="83"/>
                    <a:pt x="53" y="83"/>
                    <a:pt x="53" y="83"/>
                  </a:cubicBezTo>
                  <a:cubicBezTo>
                    <a:pt x="53" y="93"/>
                    <a:pt x="53" y="93"/>
                    <a:pt x="53" y="93"/>
                  </a:cubicBezTo>
                  <a:cubicBezTo>
                    <a:pt x="50" y="93"/>
                    <a:pt x="50" y="93"/>
                    <a:pt x="50" y="93"/>
                  </a:cubicBezTo>
                  <a:close/>
                  <a:moveTo>
                    <a:pt x="74" y="83"/>
                  </a:moveTo>
                  <a:cubicBezTo>
                    <a:pt x="67" y="76"/>
                    <a:pt x="67" y="76"/>
                    <a:pt x="67" y="76"/>
                  </a:cubicBezTo>
                  <a:cubicBezTo>
                    <a:pt x="70" y="74"/>
                    <a:pt x="70" y="74"/>
                    <a:pt x="70" y="74"/>
                  </a:cubicBezTo>
                  <a:cubicBezTo>
                    <a:pt x="77" y="81"/>
                    <a:pt x="77" y="81"/>
                    <a:pt x="77" y="81"/>
                  </a:cubicBezTo>
                  <a:cubicBezTo>
                    <a:pt x="74" y="83"/>
                    <a:pt x="74" y="83"/>
                    <a:pt x="74" y="83"/>
                  </a:cubicBezTo>
                  <a:close/>
                  <a:moveTo>
                    <a:pt x="25" y="83"/>
                  </a:moveTo>
                  <a:cubicBezTo>
                    <a:pt x="32" y="76"/>
                    <a:pt x="32" y="76"/>
                    <a:pt x="32" y="76"/>
                  </a:cubicBezTo>
                  <a:cubicBezTo>
                    <a:pt x="34" y="78"/>
                    <a:pt x="34" y="78"/>
                    <a:pt x="34" y="78"/>
                  </a:cubicBezTo>
                  <a:cubicBezTo>
                    <a:pt x="27" y="85"/>
                    <a:pt x="27" y="85"/>
                    <a:pt x="27" y="85"/>
                  </a:cubicBezTo>
                  <a:cubicBezTo>
                    <a:pt x="25" y="83"/>
                    <a:pt x="25" y="83"/>
                    <a:pt x="25" y="83"/>
                  </a:cubicBezTo>
                  <a:close/>
                  <a:moveTo>
                    <a:pt x="26" y="33"/>
                  </a:moveTo>
                  <a:cubicBezTo>
                    <a:pt x="33" y="40"/>
                    <a:pt x="33" y="40"/>
                    <a:pt x="33" y="40"/>
                  </a:cubicBezTo>
                  <a:cubicBezTo>
                    <a:pt x="30" y="43"/>
                    <a:pt x="30" y="43"/>
                    <a:pt x="30" y="43"/>
                  </a:cubicBezTo>
                  <a:cubicBezTo>
                    <a:pt x="23" y="36"/>
                    <a:pt x="23" y="36"/>
                    <a:pt x="23" y="36"/>
                  </a:cubicBezTo>
                  <a:cubicBezTo>
                    <a:pt x="26" y="33"/>
                    <a:pt x="26" y="33"/>
                    <a:pt x="26" y="33"/>
                  </a:cubicBezTo>
                  <a:close/>
                  <a:moveTo>
                    <a:pt x="75" y="34"/>
                  </a:moveTo>
                  <a:cubicBezTo>
                    <a:pt x="73" y="32"/>
                    <a:pt x="73" y="32"/>
                    <a:pt x="73" y="32"/>
                  </a:cubicBezTo>
                  <a:cubicBezTo>
                    <a:pt x="66" y="39"/>
                    <a:pt x="66" y="39"/>
                    <a:pt x="66" y="39"/>
                  </a:cubicBezTo>
                  <a:cubicBezTo>
                    <a:pt x="68" y="41"/>
                    <a:pt x="68" y="41"/>
                    <a:pt x="68" y="41"/>
                  </a:cubicBezTo>
                  <a:cubicBezTo>
                    <a:pt x="75" y="34"/>
                    <a:pt x="75" y="34"/>
                    <a:pt x="75" y="34"/>
                  </a:cubicBezTo>
                  <a:close/>
                  <a:moveTo>
                    <a:pt x="85" y="59"/>
                  </a:moveTo>
                  <a:cubicBezTo>
                    <a:pt x="75" y="59"/>
                    <a:pt x="75" y="59"/>
                    <a:pt x="75" y="59"/>
                  </a:cubicBezTo>
                  <a:cubicBezTo>
                    <a:pt x="75" y="56"/>
                    <a:pt x="75" y="56"/>
                    <a:pt x="75" y="56"/>
                  </a:cubicBezTo>
                  <a:cubicBezTo>
                    <a:pt x="85" y="56"/>
                    <a:pt x="85" y="56"/>
                    <a:pt x="85" y="56"/>
                  </a:cubicBezTo>
                  <a:lnTo>
                    <a:pt x="85" y="5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zh-CN" altLang="en-US">
                <a:solidFill>
                  <a:prstClr val="black"/>
                </a:solidFill>
                <a:latin typeface="等线" charset="0"/>
                <a:ea typeface="宋体" panose="02010600030101010101" pitchFamily="2" charset="-122"/>
              </a:endParaRPr>
            </a:p>
          </p:txBody>
        </p:sp>
        <p:grpSp>
          <p:nvGrpSpPr>
            <p:cNvPr id="35" name="组合 34"/>
            <p:cNvGrpSpPr>
              <a:grpSpLocks noChangeAspect="1"/>
            </p:cNvGrpSpPr>
            <p:nvPr/>
          </p:nvGrpSpPr>
          <p:grpSpPr>
            <a:xfrm>
              <a:off x="6694345" y="4532876"/>
              <a:ext cx="240570" cy="324277"/>
              <a:chOff x="3722033" y="3714538"/>
              <a:chExt cx="500321" cy="674410"/>
            </a:xfrm>
            <a:solidFill>
              <a:schemeClr val="bg1"/>
            </a:solidFill>
          </p:grpSpPr>
          <p:sp>
            <p:nvSpPr>
              <p:cNvPr id="36" name="Freeform 27"/>
              <p:cNvSpPr>
                <a:spLocks noEditPoints="1"/>
              </p:cNvSpPr>
              <p:nvPr/>
            </p:nvSpPr>
            <p:spPr bwMode="auto">
              <a:xfrm>
                <a:off x="3818586" y="4203888"/>
                <a:ext cx="306118" cy="185060"/>
              </a:xfrm>
              <a:custGeom>
                <a:avLst/>
                <a:gdLst>
                  <a:gd name="T0" fmla="*/ 317 w 354"/>
                  <a:gd name="T1" fmla="*/ 5 h 214"/>
                  <a:gd name="T2" fmla="*/ 354 w 354"/>
                  <a:gd name="T3" fmla="*/ 186 h 214"/>
                  <a:gd name="T4" fmla="*/ 294 w 354"/>
                  <a:gd name="T5" fmla="*/ 171 h 214"/>
                  <a:gd name="T6" fmla="*/ 250 w 354"/>
                  <a:gd name="T7" fmla="*/ 214 h 214"/>
                  <a:gd name="T8" fmla="*/ 215 w 354"/>
                  <a:gd name="T9" fmla="*/ 44 h 214"/>
                  <a:gd name="T10" fmla="*/ 230 w 354"/>
                  <a:gd name="T11" fmla="*/ 46 h 214"/>
                  <a:gd name="T12" fmla="*/ 241 w 354"/>
                  <a:gd name="T13" fmla="*/ 45 h 214"/>
                  <a:gd name="T14" fmla="*/ 287 w 354"/>
                  <a:gd name="T15" fmla="*/ 7 h 214"/>
                  <a:gd name="T16" fmla="*/ 292 w 354"/>
                  <a:gd name="T17" fmla="*/ 0 h 214"/>
                  <a:gd name="T18" fmla="*/ 300 w 354"/>
                  <a:gd name="T19" fmla="*/ 2 h 214"/>
                  <a:gd name="T20" fmla="*/ 317 w 354"/>
                  <a:gd name="T21" fmla="*/ 5 h 214"/>
                  <a:gd name="T22" fmla="*/ 140 w 354"/>
                  <a:gd name="T23" fmla="*/ 44 h 214"/>
                  <a:gd name="T24" fmla="*/ 105 w 354"/>
                  <a:gd name="T25" fmla="*/ 214 h 214"/>
                  <a:gd name="T26" fmla="*/ 60 w 354"/>
                  <a:gd name="T27" fmla="*/ 171 h 214"/>
                  <a:gd name="T28" fmla="*/ 0 w 354"/>
                  <a:gd name="T29" fmla="*/ 186 h 214"/>
                  <a:gd name="T30" fmla="*/ 38 w 354"/>
                  <a:gd name="T31" fmla="*/ 5 h 214"/>
                  <a:gd name="T32" fmla="*/ 55 w 354"/>
                  <a:gd name="T33" fmla="*/ 2 h 214"/>
                  <a:gd name="T34" fmla="*/ 63 w 354"/>
                  <a:gd name="T35" fmla="*/ 0 h 214"/>
                  <a:gd name="T36" fmla="*/ 67 w 354"/>
                  <a:gd name="T37" fmla="*/ 7 h 214"/>
                  <a:gd name="T38" fmla="*/ 103 w 354"/>
                  <a:gd name="T39" fmla="*/ 42 h 214"/>
                  <a:gd name="T40" fmla="*/ 114 w 354"/>
                  <a:gd name="T41" fmla="*/ 45 h 214"/>
                  <a:gd name="T42" fmla="*/ 140 w 354"/>
                  <a:gd name="T43" fmla="*/ 44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4" h="214">
                    <a:moveTo>
                      <a:pt x="317" y="5"/>
                    </a:moveTo>
                    <a:cubicBezTo>
                      <a:pt x="354" y="186"/>
                      <a:pt x="354" y="186"/>
                      <a:pt x="354" y="186"/>
                    </a:cubicBezTo>
                    <a:cubicBezTo>
                      <a:pt x="294" y="171"/>
                      <a:pt x="294" y="171"/>
                      <a:pt x="294" y="171"/>
                    </a:cubicBezTo>
                    <a:cubicBezTo>
                      <a:pt x="250" y="214"/>
                      <a:pt x="250" y="214"/>
                      <a:pt x="250" y="214"/>
                    </a:cubicBezTo>
                    <a:cubicBezTo>
                      <a:pt x="215" y="44"/>
                      <a:pt x="215" y="44"/>
                      <a:pt x="215" y="44"/>
                    </a:cubicBezTo>
                    <a:cubicBezTo>
                      <a:pt x="220" y="45"/>
                      <a:pt x="225" y="46"/>
                      <a:pt x="230" y="46"/>
                    </a:cubicBezTo>
                    <a:cubicBezTo>
                      <a:pt x="234" y="46"/>
                      <a:pt x="238" y="46"/>
                      <a:pt x="241" y="45"/>
                    </a:cubicBezTo>
                    <a:cubicBezTo>
                      <a:pt x="264" y="40"/>
                      <a:pt x="276" y="25"/>
                      <a:pt x="287" y="7"/>
                    </a:cubicBezTo>
                    <a:cubicBezTo>
                      <a:pt x="289" y="5"/>
                      <a:pt x="290" y="2"/>
                      <a:pt x="292" y="0"/>
                    </a:cubicBezTo>
                    <a:cubicBezTo>
                      <a:pt x="295" y="0"/>
                      <a:pt x="298" y="1"/>
                      <a:pt x="300" y="2"/>
                    </a:cubicBezTo>
                    <a:cubicBezTo>
                      <a:pt x="306" y="3"/>
                      <a:pt x="311" y="4"/>
                      <a:pt x="317" y="5"/>
                    </a:cubicBezTo>
                    <a:close/>
                    <a:moveTo>
                      <a:pt x="140" y="44"/>
                    </a:moveTo>
                    <a:cubicBezTo>
                      <a:pt x="105" y="214"/>
                      <a:pt x="105" y="214"/>
                      <a:pt x="105" y="214"/>
                    </a:cubicBezTo>
                    <a:cubicBezTo>
                      <a:pt x="60" y="171"/>
                      <a:pt x="60" y="171"/>
                      <a:pt x="60" y="171"/>
                    </a:cubicBezTo>
                    <a:cubicBezTo>
                      <a:pt x="0" y="186"/>
                      <a:pt x="0" y="186"/>
                      <a:pt x="0" y="186"/>
                    </a:cubicBezTo>
                    <a:cubicBezTo>
                      <a:pt x="38" y="5"/>
                      <a:pt x="38" y="5"/>
                      <a:pt x="38" y="5"/>
                    </a:cubicBezTo>
                    <a:cubicBezTo>
                      <a:pt x="43" y="4"/>
                      <a:pt x="49" y="3"/>
                      <a:pt x="55" y="2"/>
                    </a:cubicBezTo>
                    <a:cubicBezTo>
                      <a:pt x="57" y="1"/>
                      <a:pt x="60" y="1"/>
                      <a:pt x="63" y="0"/>
                    </a:cubicBezTo>
                    <a:cubicBezTo>
                      <a:pt x="65" y="2"/>
                      <a:pt x="66" y="5"/>
                      <a:pt x="67" y="7"/>
                    </a:cubicBezTo>
                    <a:cubicBezTo>
                      <a:pt x="77" y="21"/>
                      <a:pt x="86" y="35"/>
                      <a:pt x="103" y="42"/>
                    </a:cubicBezTo>
                    <a:cubicBezTo>
                      <a:pt x="106" y="43"/>
                      <a:pt x="110" y="44"/>
                      <a:pt x="114" y="45"/>
                    </a:cubicBezTo>
                    <a:cubicBezTo>
                      <a:pt x="123" y="47"/>
                      <a:pt x="131" y="46"/>
                      <a:pt x="140" y="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spcBef>
                    <a:spcPct val="0"/>
                  </a:spcBef>
                  <a:spcAft>
                    <a:spcPct val="0"/>
                  </a:spcAft>
                </a:pPr>
                <a:endParaRPr lang="zh-CN" altLang="en-US" noProof="1">
                  <a:solidFill>
                    <a:prstClr val="black"/>
                  </a:solidFill>
                  <a:latin typeface="等线" charset="0"/>
                  <a:ea typeface="等线" charset="0"/>
                </a:endParaRPr>
              </a:p>
            </p:txBody>
          </p:sp>
          <p:sp>
            <p:nvSpPr>
              <p:cNvPr id="37" name="Freeform 28"/>
              <p:cNvSpPr>
                <a:spLocks noEditPoints="1"/>
              </p:cNvSpPr>
              <p:nvPr/>
            </p:nvSpPr>
            <p:spPr bwMode="auto">
              <a:xfrm>
                <a:off x="3722033" y="3714538"/>
                <a:ext cx="500321" cy="500687"/>
              </a:xfrm>
              <a:custGeom>
                <a:avLst/>
                <a:gdLst>
                  <a:gd name="T0" fmla="*/ 289 w 579"/>
                  <a:gd name="T1" fmla="*/ 28 h 579"/>
                  <a:gd name="T2" fmla="*/ 346 w 579"/>
                  <a:gd name="T3" fmla="*/ 4 h 579"/>
                  <a:gd name="T4" fmla="*/ 390 w 579"/>
                  <a:gd name="T5" fmla="*/ 48 h 579"/>
                  <a:gd name="T6" fmla="*/ 451 w 579"/>
                  <a:gd name="T7" fmla="*/ 48 h 579"/>
                  <a:gd name="T8" fmla="*/ 475 w 579"/>
                  <a:gd name="T9" fmla="*/ 105 h 579"/>
                  <a:gd name="T10" fmla="*/ 532 w 579"/>
                  <a:gd name="T11" fmla="*/ 128 h 579"/>
                  <a:gd name="T12" fmla="*/ 531 w 579"/>
                  <a:gd name="T13" fmla="*/ 190 h 579"/>
                  <a:gd name="T14" fmla="*/ 575 w 579"/>
                  <a:gd name="T15" fmla="*/ 233 h 579"/>
                  <a:gd name="T16" fmla="*/ 551 w 579"/>
                  <a:gd name="T17" fmla="*/ 290 h 579"/>
                  <a:gd name="T18" fmla="*/ 575 w 579"/>
                  <a:gd name="T19" fmla="*/ 347 h 579"/>
                  <a:gd name="T20" fmla="*/ 531 w 579"/>
                  <a:gd name="T21" fmla="*/ 390 h 579"/>
                  <a:gd name="T22" fmla="*/ 532 w 579"/>
                  <a:gd name="T23" fmla="*/ 452 h 579"/>
                  <a:gd name="T24" fmla="*/ 475 w 579"/>
                  <a:gd name="T25" fmla="*/ 475 h 579"/>
                  <a:gd name="T26" fmla="*/ 451 w 579"/>
                  <a:gd name="T27" fmla="*/ 532 h 579"/>
                  <a:gd name="T28" fmla="*/ 390 w 579"/>
                  <a:gd name="T29" fmla="*/ 532 h 579"/>
                  <a:gd name="T30" fmla="*/ 346 w 579"/>
                  <a:gd name="T31" fmla="*/ 575 h 579"/>
                  <a:gd name="T32" fmla="*/ 289 w 579"/>
                  <a:gd name="T33" fmla="*/ 552 h 579"/>
                  <a:gd name="T34" fmla="*/ 233 w 579"/>
                  <a:gd name="T35" fmla="*/ 575 h 579"/>
                  <a:gd name="T36" fmla="*/ 189 w 579"/>
                  <a:gd name="T37" fmla="*/ 532 h 579"/>
                  <a:gd name="T38" fmla="*/ 128 w 579"/>
                  <a:gd name="T39" fmla="*/ 532 h 579"/>
                  <a:gd name="T40" fmla="*/ 104 w 579"/>
                  <a:gd name="T41" fmla="*/ 475 h 579"/>
                  <a:gd name="T42" fmla="*/ 47 w 579"/>
                  <a:gd name="T43" fmla="*/ 452 h 579"/>
                  <a:gd name="T44" fmla="*/ 47 w 579"/>
                  <a:gd name="T45" fmla="*/ 390 h 579"/>
                  <a:gd name="T46" fmla="*/ 4 w 579"/>
                  <a:gd name="T47" fmla="*/ 347 h 579"/>
                  <a:gd name="T48" fmla="*/ 27 w 579"/>
                  <a:gd name="T49" fmla="*/ 290 h 579"/>
                  <a:gd name="T50" fmla="*/ 4 w 579"/>
                  <a:gd name="T51" fmla="*/ 233 h 579"/>
                  <a:gd name="T52" fmla="*/ 47 w 579"/>
                  <a:gd name="T53" fmla="*/ 190 h 579"/>
                  <a:gd name="T54" fmla="*/ 47 w 579"/>
                  <a:gd name="T55" fmla="*/ 128 h 579"/>
                  <a:gd name="T56" fmla="*/ 104 w 579"/>
                  <a:gd name="T57" fmla="*/ 105 h 579"/>
                  <a:gd name="T58" fmla="*/ 128 w 579"/>
                  <a:gd name="T59" fmla="*/ 48 h 579"/>
                  <a:gd name="T60" fmla="*/ 189 w 579"/>
                  <a:gd name="T61" fmla="*/ 48 h 579"/>
                  <a:gd name="T62" fmla="*/ 233 w 579"/>
                  <a:gd name="T63" fmla="*/ 4 h 579"/>
                  <a:gd name="T64" fmla="*/ 289 w 579"/>
                  <a:gd name="T65" fmla="*/ 28 h 579"/>
                  <a:gd name="T66" fmla="*/ 367 w 579"/>
                  <a:gd name="T67" fmla="*/ 103 h 579"/>
                  <a:gd name="T68" fmla="*/ 87 w 579"/>
                  <a:gd name="T69" fmla="*/ 288 h 579"/>
                  <a:gd name="T70" fmla="*/ 367 w 579"/>
                  <a:gd name="T71" fmla="*/ 477 h 579"/>
                  <a:gd name="T72" fmla="*/ 431 w 579"/>
                  <a:gd name="T73" fmla="*/ 146 h 579"/>
                  <a:gd name="T74" fmla="*/ 367 w 579"/>
                  <a:gd name="T75" fmla="*/ 103 h 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79" h="579">
                    <a:moveTo>
                      <a:pt x="289" y="28"/>
                    </a:moveTo>
                    <a:cubicBezTo>
                      <a:pt x="308" y="29"/>
                      <a:pt x="327" y="0"/>
                      <a:pt x="346" y="4"/>
                    </a:cubicBezTo>
                    <a:cubicBezTo>
                      <a:pt x="365" y="8"/>
                      <a:pt x="371" y="42"/>
                      <a:pt x="390" y="48"/>
                    </a:cubicBezTo>
                    <a:cubicBezTo>
                      <a:pt x="407" y="56"/>
                      <a:pt x="435" y="37"/>
                      <a:pt x="451" y="48"/>
                    </a:cubicBezTo>
                    <a:cubicBezTo>
                      <a:pt x="467" y="58"/>
                      <a:pt x="460" y="92"/>
                      <a:pt x="475" y="105"/>
                    </a:cubicBezTo>
                    <a:cubicBezTo>
                      <a:pt x="487" y="119"/>
                      <a:pt x="521" y="112"/>
                      <a:pt x="532" y="128"/>
                    </a:cubicBezTo>
                    <a:cubicBezTo>
                      <a:pt x="542" y="144"/>
                      <a:pt x="523" y="172"/>
                      <a:pt x="531" y="190"/>
                    </a:cubicBezTo>
                    <a:cubicBezTo>
                      <a:pt x="537" y="208"/>
                      <a:pt x="571" y="214"/>
                      <a:pt x="575" y="233"/>
                    </a:cubicBezTo>
                    <a:cubicBezTo>
                      <a:pt x="579" y="252"/>
                      <a:pt x="550" y="271"/>
                      <a:pt x="551" y="290"/>
                    </a:cubicBezTo>
                    <a:cubicBezTo>
                      <a:pt x="550" y="309"/>
                      <a:pt x="579" y="328"/>
                      <a:pt x="575" y="347"/>
                    </a:cubicBezTo>
                    <a:cubicBezTo>
                      <a:pt x="571" y="366"/>
                      <a:pt x="538" y="372"/>
                      <a:pt x="531" y="390"/>
                    </a:cubicBezTo>
                    <a:cubicBezTo>
                      <a:pt x="523" y="407"/>
                      <a:pt x="542" y="436"/>
                      <a:pt x="532" y="452"/>
                    </a:cubicBezTo>
                    <a:cubicBezTo>
                      <a:pt x="521" y="468"/>
                      <a:pt x="487" y="461"/>
                      <a:pt x="475" y="475"/>
                    </a:cubicBezTo>
                    <a:cubicBezTo>
                      <a:pt x="460" y="488"/>
                      <a:pt x="467" y="521"/>
                      <a:pt x="451" y="532"/>
                    </a:cubicBezTo>
                    <a:cubicBezTo>
                      <a:pt x="435" y="543"/>
                      <a:pt x="407" y="523"/>
                      <a:pt x="390" y="532"/>
                    </a:cubicBezTo>
                    <a:cubicBezTo>
                      <a:pt x="372" y="538"/>
                      <a:pt x="365" y="572"/>
                      <a:pt x="346" y="575"/>
                    </a:cubicBezTo>
                    <a:cubicBezTo>
                      <a:pt x="327" y="579"/>
                      <a:pt x="309" y="550"/>
                      <a:pt x="289" y="552"/>
                    </a:cubicBezTo>
                    <a:cubicBezTo>
                      <a:pt x="270" y="550"/>
                      <a:pt x="252" y="579"/>
                      <a:pt x="233" y="575"/>
                    </a:cubicBezTo>
                    <a:cubicBezTo>
                      <a:pt x="214" y="572"/>
                      <a:pt x="207" y="538"/>
                      <a:pt x="189" y="532"/>
                    </a:cubicBezTo>
                    <a:cubicBezTo>
                      <a:pt x="172" y="523"/>
                      <a:pt x="144" y="543"/>
                      <a:pt x="128" y="532"/>
                    </a:cubicBezTo>
                    <a:cubicBezTo>
                      <a:pt x="112" y="521"/>
                      <a:pt x="119" y="488"/>
                      <a:pt x="104" y="475"/>
                    </a:cubicBezTo>
                    <a:cubicBezTo>
                      <a:pt x="92" y="461"/>
                      <a:pt x="58" y="468"/>
                      <a:pt x="47" y="452"/>
                    </a:cubicBezTo>
                    <a:cubicBezTo>
                      <a:pt x="36" y="436"/>
                      <a:pt x="56" y="407"/>
                      <a:pt x="47" y="390"/>
                    </a:cubicBezTo>
                    <a:cubicBezTo>
                      <a:pt x="41" y="372"/>
                      <a:pt x="8" y="366"/>
                      <a:pt x="4" y="347"/>
                    </a:cubicBezTo>
                    <a:cubicBezTo>
                      <a:pt x="0" y="328"/>
                      <a:pt x="29" y="309"/>
                      <a:pt x="27" y="290"/>
                    </a:cubicBezTo>
                    <a:cubicBezTo>
                      <a:pt x="29" y="271"/>
                      <a:pt x="0" y="252"/>
                      <a:pt x="4" y="233"/>
                    </a:cubicBezTo>
                    <a:cubicBezTo>
                      <a:pt x="8" y="214"/>
                      <a:pt x="41" y="208"/>
                      <a:pt x="47" y="190"/>
                    </a:cubicBezTo>
                    <a:cubicBezTo>
                      <a:pt x="56" y="172"/>
                      <a:pt x="36" y="144"/>
                      <a:pt x="47" y="128"/>
                    </a:cubicBezTo>
                    <a:cubicBezTo>
                      <a:pt x="58" y="112"/>
                      <a:pt x="92" y="119"/>
                      <a:pt x="104" y="105"/>
                    </a:cubicBezTo>
                    <a:cubicBezTo>
                      <a:pt x="119" y="92"/>
                      <a:pt x="112" y="58"/>
                      <a:pt x="128" y="48"/>
                    </a:cubicBezTo>
                    <a:cubicBezTo>
                      <a:pt x="144" y="37"/>
                      <a:pt x="172" y="56"/>
                      <a:pt x="189" y="48"/>
                    </a:cubicBezTo>
                    <a:cubicBezTo>
                      <a:pt x="207" y="42"/>
                      <a:pt x="214" y="8"/>
                      <a:pt x="233" y="4"/>
                    </a:cubicBezTo>
                    <a:cubicBezTo>
                      <a:pt x="252" y="0"/>
                      <a:pt x="270" y="29"/>
                      <a:pt x="289" y="28"/>
                    </a:cubicBezTo>
                    <a:close/>
                    <a:moveTo>
                      <a:pt x="367" y="103"/>
                    </a:moveTo>
                    <a:cubicBezTo>
                      <a:pt x="234" y="48"/>
                      <a:pt x="88" y="145"/>
                      <a:pt x="87" y="288"/>
                    </a:cubicBezTo>
                    <a:cubicBezTo>
                      <a:pt x="86" y="433"/>
                      <a:pt x="233" y="532"/>
                      <a:pt x="367" y="477"/>
                    </a:cubicBezTo>
                    <a:cubicBezTo>
                      <a:pt x="501" y="421"/>
                      <a:pt x="534" y="247"/>
                      <a:pt x="431" y="146"/>
                    </a:cubicBezTo>
                    <a:cubicBezTo>
                      <a:pt x="413" y="127"/>
                      <a:pt x="391" y="113"/>
                      <a:pt x="367" y="10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spcBef>
                    <a:spcPct val="0"/>
                  </a:spcBef>
                  <a:spcAft>
                    <a:spcPct val="0"/>
                  </a:spcAft>
                </a:pPr>
                <a:endParaRPr lang="zh-CN" altLang="en-US" noProof="1">
                  <a:solidFill>
                    <a:prstClr val="black"/>
                  </a:solidFill>
                  <a:latin typeface="等线" charset="0"/>
                  <a:ea typeface="等线" charset="0"/>
                </a:endParaRPr>
              </a:p>
            </p:txBody>
          </p:sp>
          <p:sp>
            <p:nvSpPr>
              <p:cNvPr id="38" name="Freeform 29"/>
              <p:cNvSpPr>
                <a:spLocks noEditPoints="1"/>
              </p:cNvSpPr>
              <p:nvPr/>
            </p:nvSpPr>
            <p:spPr bwMode="auto">
              <a:xfrm>
                <a:off x="3829192" y="3821698"/>
                <a:ext cx="286002" cy="287100"/>
              </a:xfrm>
              <a:custGeom>
                <a:avLst/>
                <a:gdLst>
                  <a:gd name="T0" fmla="*/ 165 w 331"/>
                  <a:gd name="T1" fmla="*/ 0 h 332"/>
                  <a:gd name="T2" fmla="*/ 331 w 331"/>
                  <a:gd name="T3" fmla="*/ 166 h 332"/>
                  <a:gd name="T4" fmla="*/ 165 w 331"/>
                  <a:gd name="T5" fmla="*/ 332 h 332"/>
                  <a:gd name="T6" fmla="*/ 0 w 331"/>
                  <a:gd name="T7" fmla="*/ 166 h 332"/>
                  <a:gd name="T8" fmla="*/ 165 w 331"/>
                  <a:gd name="T9" fmla="*/ 0 h 332"/>
                  <a:gd name="T10" fmla="*/ 176 w 331"/>
                  <a:gd name="T11" fmla="*/ 50 h 332"/>
                  <a:gd name="T12" fmla="*/ 205 w 331"/>
                  <a:gd name="T13" fmla="*/ 111 h 332"/>
                  <a:gd name="T14" fmla="*/ 272 w 331"/>
                  <a:gd name="T15" fmla="*/ 119 h 332"/>
                  <a:gd name="T16" fmla="*/ 282 w 331"/>
                  <a:gd name="T17" fmla="*/ 127 h 332"/>
                  <a:gd name="T18" fmla="*/ 279 w 331"/>
                  <a:gd name="T19" fmla="*/ 140 h 332"/>
                  <a:gd name="T20" fmla="*/ 229 w 331"/>
                  <a:gd name="T21" fmla="*/ 186 h 332"/>
                  <a:gd name="T22" fmla="*/ 242 w 331"/>
                  <a:gd name="T23" fmla="*/ 252 h 332"/>
                  <a:gd name="T24" fmla="*/ 237 w 331"/>
                  <a:gd name="T25" fmla="*/ 265 h 332"/>
                  <a:gd name="T26" fmla="*/ 224 w 331"/>
                  <a:gd name="T27" fmla="*/ 265 h 332"/>
                  <a:gd name="T28" fmla="*/ 165 w 331"/>
                  <a:gd name="T29" fmla="*/ 232 h 332"/>
                  <a:gd name="T30" fmla="*/ 106 w 331"/>
                  <a:gd name="T31" fmla="*/ 265 h 332"/>
                  <a:gd name="T32" fmla="*/ 93 w 331"/>
                  <a:gd name="T33" fmla="*/ 265 h 332"/>
                  <a:gd name="T34" fmla="*/ 89 w 331"/>
                  <a:gd name="T35" fmla="*/ 252 h 332"/>
                  <a:gd name="T36" fmla="*/ 102 w 331"/>
                  <a:gd name="T37" fmla="*/ 186 h 332"/>
                  <a:gd name="T38" fmla="*/ 52 w 331"/>
                  <a:gd name="T39" fmla="*/ 140 h 332"/>
                  <a:gd name="T40" fmla="*/ 49 w 331"/>
                  <a:gd name="T41" fmla="*/ 127 h 332"/>
                  <a:gd name="T42" fmla="*/ 59 w 331"/>
                  <a:gd name="T43" fmla="*/ 119 h 332"/>
                  <a:gd name="T44" fmla="*/ 126 w 331"/>
                  <a:gd name="T45" fmla="*/ 111 h 332"/>
                  <a:gd name="T46" fmla="*/ 154 w 331"/>
                  <a:gd name="T47" fmla="*/ 50 h 332"/>
                  <a:gd name="T48" fmla="*/ 165 w 331"/>
                  <a:gd name="T49" fmla="*/ 43 h 332"/>
                  <a:gd name="T50" fmla="*/ 176 w 331"/>
                  <a:gd name="T51" fmla="*/ 50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1" h="332">
                    <a:moveTo>
                      <a:pt x="165" y="0"/>
                    </a:moveTo>
                    <a:cubicBezTo>
                      <a:pt x="257" y="0"/>
                      <a:pt x="331" y="74"/>
                      <a:pt x="331" y="166"/>
                    </a:cubicBezTo>
                    <a:cubicBezTo>
                      <a:pt x="331" y="257"/>
                      <a:pt x="257" y="332"/>
                      <a:pt x="165" y="332"/>
                    </a:cubicBezTo>
                    <a:cubicBezTo>
                      <a:pt x="74" y="332"/>
                      <a:pt x="0" y="257"/>
                      <a:pt x="0" y="166"/>
                    </a:cubicBezTo>
                    <a:cubicBezTo>
                      <a:pt x="0" y="74"/>
                      <a:pt x="74" y="0"/>
                      <a:pt x="165" y="0"/>
                    </a:cubicBezTo>
                    <a:close/>
                    <a:moveTo>
                      <a:pt x="176" y="50"/>
                    </a:moveTo>
                    <a:cubicBezTo>
                      <a:pt x="205" y="111"/>
                      <a:pt x="205" y="111"/>
                      <a:pt x="205" y="111"/>
                    </a:cubicBezTo>
                    <a:cubicBezTo>
                      <a:pt x="272" y="119"/>
                      <a:pt x="272" y="119"/>
                      <a:pt x="272" y="119"/>
                    </a:cubicBezTo>
                    <a:cubicBezTo>
                      <a:pt x="277" y="120"/>
                      <a:pt x="281" y="123"/>
                      <a:pt x="282" y="127"/>
                    </a:cubicBezTo>
                    <a:cubicBezTo>
                      <a:pt x="284" y="132"/>
                      <a:pt x="282" y="137"/>
                      <a:pt x="279" y="140"/>
                    </a:cubicBezTo>
                    <a:cubicBezTo>
                      <a:pt x="229" y="186"/>
                      <a:pt x="229" y="186"/>
                      <a:pt x="229" y="186"/>
                    </a:cubicBezTo>
                    <a:cubicBezTo>
                      <a:pt x="242" y="252"/>
                      <a:pt x="242" y="252"/>
                      <a:pt x="242" y="252"/>
                    </a:cubicBezTo>
                    <a:cubicBezTo>
                      <a:pt x="243" y="257"/>
                      <a:pt x="241" y="262"/>
                      <a:pt x="237" y="265"/>
                    </a:cubicBezTo>
                    <a:cubicBezTo>
                      <a:pt x="234" y="267"/>
                      <a:pt x="229" y="268"/>
                      <a:pt x="224" y="265"/>
                    </a:cubicBezTo>
                    <a:cubicBezTo>
                      <a:pt x="165" y="232"/>
                      <a:pt x="165" y="232"/>
                      <a:pt x="165" y="232"/>
                    </a:cubicBezTo>
                    <a:cubicBezTo>
                      <a:pt x="106" y="265"/>
                      <a:pt x="106" y="265"/>
                      <a:pt x="106" y="265"/>
                    </a:cubicBezTo>
                    <a:cubicBezTo>
                      <a:pt x="102" y="268"/>
                      <a:pt x="97" y="267"/>
                      <a:pt x="93" y="265"/>
                    </a:cubicBezTo>
                    <a:cubicBezTo>
                      <a:pt x="89" y="262"/>
                      <a:pt x="88" y="257"/>
                      <a:pt x="89" y="252"/>
                    </a:cubicBezTo>
                    <a:cubicBezTo>
                      <a:pt x="102" y="186"/>
                      <a:pt x="102" y="186"/>
                      <a:pt x="102" y="186"/>
                    </a:cubicBezTo>
                    <a:cubicBezTo>
                      <a:pt x="52" y="140"/>
                      <a:pt x="52" y="140"/>
                      <a:pt x="52" y="140"/>
                    </a:cubicBezTo>
                    <a:cubicBezTo>
                      <a:pt x="48" y="137"/>
                      <a:pt x="47" y="132"/>
                      <a:pt x="49" y="127"/>
                    </a:cubicBezTo>
                    <a:cubicBezTo>
                      <a:pt x="50" y="123"/>
                      <a:pt x="54" y="120"/>
                      <a:pt x="59" y="119"/>
                    </a:cubicBezTo>
                    <a:cubicBezTo>
                      <a:pt x="126" y="111"/>
                      <a:pt x="126" y="111"/>
                      <a:pt x="126" y="111"/>
                    </a:cubicBezTo>
                    <a:cubicBezTo>
                      <a:pt x="154" y="50"/>
                      <a:pt x="154" y="50"/>
                      <a:pt x="154" y="50"/>
                    </a:cubicBezTo>
                    <a:cubicBezTo>
                      <a:pt x="156" y="45"/>
                      <a:pt x="161" y="43"/>
                      <a:pt x="165" y="43"/>
                    </a:cubicBezTo>
                    <a:cubicBezTo>
                      <a:pt x="170" y="43"/>
                      <a:pt x="174" y="45"/>
                      <a:pt x="176" y="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spcBef>
                    <a:spcPct val="0"/>
                  </a:spcBef>
                  <a:spcAft>
                    <a:spcPct val="0"/>
                  </a:spcAft>
                </a:pPr>
                <a:endParaRPr lang="zh-CN" altLang="en-US" noProof="1">
                  <a:solidFill>
                    <a:prstClr val="black"/>
                  </a:solidFill>
                  <a:latin typeface="等线" charset="0"/>
                  <a:ea typeface="等线" charset="0"/>
                </a:endParaRPr>
              </a:p>
            </p:txBody>
          </p:sp>
        </p:grpSp>
        <p:grpSp>
          <p:nvGrpSpPr>
            <p:cNvPr id="39" name="组合 38"/>
            <p:cNvGrpSpPr>
              <a:grpSpLocks noChangeAspect="1"/>
            </p:cNvGrpSpPr>
            <p:nvPr/>
          </p:nvGrpSpPr>
          <p:grpSpPr>
            <a:xfrm>
              <a:off x="6658187" y="3161490"/>
              <a:ext cx="312886" cy="266228"/>
              <a:chOff x="7909299" y="3772690"/>
              <a:chExt cx="667095" cy="567616"/>
            </a:xfrm>
            <a:solidFill>
              <a:schemeClr val="bg1"/>
            </a:solidFill>
          </p:grpSpPr>
          <p:sp>
            <p:nvSpPr>
              <p:cNvPr id="40" name="Freeform 16"/>
              <p:cNvSpPr>
                <a:spLocks noEditPoints="1"/>
              </p:cNvSpPr>
              <p:nvPr/>
            </p:nvSpPr>
            <p:spPr bwMode="auto">
              <a:xfrm>
                <a:off x="7909299" y="3772690"/>
                <a:ext cx="623207" cy="567616"/>
              </a:xfrm>
              <a:custGeom>
                <a:avLst/>
                <a:gdLst>
                  <a:gd name="T0" fmla="*/ 499 w 721"/>
                  <a:gd name="T1" fmla="*/ 196 h 657"/>
                  <a:gd name="T2" fmla="*/ 637 w 721"/>
                  <a:gd name="T3" fmla="*/ 322 h 657"/>
                  <a:gd name="T4" fmla="*/ 646 w 721"/>
                  <a:gd name="T5" fmla="*/ 329 h 657"/>
                  <a:gd name="T6" fmla="*/ 672 w 721"/>
                  <a:gd name="T7" fmla="*/ 353 h 657"/>
                  <a:gd name="T8" fmla="*/ 686 w 721"/>
                  <a:gd name="T9" fmla="*/ 367 h 657"/>
                  <a:gd name="T10" fmla="*/ 669 w 721"/>
                  <a:gd name="T11" fmla="*/ 472 h 657"/>
                  <a:gd name="T12" fmla="*/ 611 w 721"/>
                  <a:gd name="T13" fmla="*/ 550 h 657"/>
                  <a:gd name="T14" fmla="*/ 539 w 721"/>
                  <a:gd name="T15" fmla="*/ 598 h 657"/>
                  <a:gd name="T16" fmla="*/ 439 w 721"/>
                  <a:gd name="T17" fmla="*/ 633 h 657"/>
                  <a:gd name="T18" fmla="*/ 433 w 721"/>
                  <a:gd name="T19" fmla="*/ 629 h 657"/>
                  <a:gd name="T20" fmla="*/ 449 w 721"/>
                  <a:gd name="T21" fmla="*/ 594 h 657"/>
                  <a:gd name="T22" fmla="*/ 481 w 721"/>
                  <a:gd name="T23" fmla="*/ 606 h 657"/>
                  <a:gd name="T24" fmla="*/ 501 w 721"/>
                  <a:gd name="T25" fmla="*/ 591 h 657"/>
                  <a:gd name="T26" fmla="*/ 501 w 721"/>
                  <a:gd name="T27" fmla="*/ 577 h 657"/>
                  <a:gd name="T28" fmla="*/ 452 w 721"/>
                  <a:gd name="T29" fmla="*/ 538 h 657"/>
                  <a:gd name="T30" fmla="*/ 449 w 721"/>
                  <a:gd name="T31" fmla="*/ 511 h 657"/>
                  <a:gd name="T32" fmla="*/ 475 w 721"/>
                  <a:gd name="T33" fmla="*/ 508 h 657"/>
                  <a:gd name="T34" fmla="*/ 530 w 721"/>
                  <a:gd name="T35" fmla="*/ 551 h 657"/>
                  <a:gd name="T36" fmla="*/ 567 w 721"/>
                  <a:gd name="T37" fmla="*/ 557 h 657"/>
                  <a:gd name="T38" fmla="*/ 572 w 721"/>
                  <a:gd name="T39" fmla="*/ 549 h 657"/>
                  <a:gd name="T40" fmla="*/ 570 w 721"/>
                  <a:gd name="T41" fmla="*/ 532 h 657"/>
                  <a:gd name="T42" fmla="*/ 506 w 721"/>
                  <a:gd name="T43" fmla="*/ 481 h 657"/>
                  <a:gd name="T44" fmla="*/ 503 w 721"/>
                  <a:gd name="T45" fmla="*/ 455 h 657"/>
                  <a:gd name="T46" fmla="*/ 529 w 721"/>
                  <a:gd name="T47" fmla="*/ 451 h 657"/>
                  <a:gd name="T48" fmla="*/ 596 w 721"/>
                  <a:gd name="T49" fmla="*/ 504 h 657"/>
                  <a:gd name="T50" fmla="*/ 598 w 721"/>
                  <a:gd name="T51" fmla="*/ 505 h 657"/>
                  <a:gd name="T52" fmla="*/ 620 w 721"/>
                  <a:gd name="T53" fmla="*/ 467 h 657"/>
                  <a:gd name="T54" fmla="*/ 549 w 721"/>
                  <a:gd name="T55" fmla="*/ 414 h 657"/>
                  <a:gd name="T56" fmla="*/ 546 w 721"/>
                  <a:gd name="T57" fmla="*/ 388 h 657"/>
                  <a:gd name="T58" fmla="*/ 572 w 721"/>
                  <a:gd name="T59" fmla="*/ 384 h 657"/>
                  <a:gd name="T60" fmla="*/ 642 w 721"/>
                  <a:gd name="T61" fmla="*/ 437 h 657"/>
                  <a:gd name="T62" fmla="*/ 663 w 721"/>
                  <a:gd name="T63" fmla="*/ 429 h 657"/>
                  <a:gd name="T64" fmla="*/ 659 w 721"/>
                  <a:gd name="T65" fmla="*/ 394 h 657"/>
                  <a:gd name="T66" fmla="*/ 645 w 721"/>
                  <a:gd name="T67" fmla="*/ 379 h 657"/>
                  <a:gd name="T68" fmla="*/ 457 w 721"/>
                  <a:gd name="T69" fmla="*/ 209 h 657"/>
                  <a:gd name="T70" fmla="*/ 462 w 721"/>
                  <a:gd name="T71" fmla="*/ 198 h 657"/>
                  <a:gd name="T72" fmla="*/ 496 w 721"/>
                  <a:gd name="T73" fmla="*/ 196 h 657"/>
                  <a:gd name="T74" fmla="*/ 499 w 721"/>
                  <a:gd name="T75" fmla="*/ 196 h 657"/>
                  <a:gd name="T76" fmla="*/ 86 w 721"/>
                  <a:gd name="T77" fmla="*/ 355 h 657"/>
                  <a:gd name="T78" fmla="*/ 59 w 721"/>
                  <a:gd name="T79" fmla="*/ 262 h 657"/>
                  <a:gd name="T80" fmla="*/ 35 w 721"/>
                  <a:gd name="T81" fmla="*/ 239 h 657"/>
                  <a:gd name="T82" fmla="*/ 0 w 721"/>
                  <a:gd name="T83" fmla="*/ 176 h 657"/>
                  <a:gd name="T84" fmla="*/ 16 w 721"/>
                  <a:gd name="T85" fmla="*/ 135 h 657"/>
                  <a:gd name="T86" fmla="*/ 116 w 721"/>
                  <a:gd name="T87" fmla="*/ 27 h 657"/>
                  <a:gd name="T88" fmla="*/ 199 w 721"/>
                  <a:gd name="T89" fmla="*/ 20 h 657"/>
                  <a:gd name="T90" fmla="*/ 242 w 721"/>
                  <a:gd name="T91" fmla="*/ 46 h 657"/>
                  <a:gd name="T92" fmla="*/ 254 w 721"/>
                  <a:gd name="T93" fmla="*/ 50 h 657"/>
                  <a:gd name="T94" fmla="*/ 350 w 721"/>
                  <a:gd name="T95" fmla="*/ 33 h 657"/>
                  <a:gd name="T96" fmla="*/ 284 w 721"/>
                  <a:gd name="T97" fmla="*/ 82 h 657"/>
                  <a:gd name="T98" fmla="*/ 260 w 721"/>
                  <a:gd name="T99" fmla="*/ 87 h 657"/>
                  <a:gd name="T100" fmla="*/ 195 w 721"/>
                  <a:gd name="T101" fmla="*/ 64 h 657"/>
                  <a:gd name="T102" fmla="*/ 176 w 721"/>
                  <a:gd name="T103" fmla="*/ 50 h 657"/>
                  <a:gd name="T104" fmla="*/ 144 w 721"/>
                  <a:gd name="T105" fmla="*/ 53 h 657"/>
                  <a:gd name="T106" fmla="*/ 44 w 721"/>
                  <a:gd name="T107" fmla="*/ 161 h 657"/>
                  <a:gd name="T108" fmla="*/ 44 w 721"/>
                  <a:gd name="T109" fmla="*/ 193 h 657"/>
                  <a:gd name="T110" fmla="*/ 69 w 721"/>
                  <a:gd name="T111" fmla="*/ 220 h 657"/>
                  <a:gd name="T112" fmla="*/ 97 w 721"/>
                  <a:gd name="T113" fmla="*/ 257 h 657"/>
                  <a:gd name="T114" fmla="*/ 115 w 721"/>
                  <a:gd name="T115" fmla="*/ 330 h 657"/>
                  <a:gd name="T116" fmla="*/ 86 w 721"/>
                  <a:gd name="T117" fmla="*/ 355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21" h="657">
                    <a:moveTo>
                      <a:pt x="499" y="196"/>
                    </a:moveTo>
                    <a:cubicBezTo>
                      <a:pt x="545" y="237"/>
                      <a:pt x="592" y="279"/>
                      <a:pt x="637" y="322"/>
                    </a:cubicBezTo>
                    <a:cubicBezTo>
                      <a:pt x="640" y="325"/>
                      <a:pt x="643" y="327"/>
                      <a:pt x="646" y="329"/>
                    </a:cubicBezTo>
                    <a:cubicBezTo>
                      <a:pt x="672" y="353"/>
                      <a:pt x="672" y="353"/>
                      <a:pt x="672" y="353"/>
                    </a:cubicBezTo>
                    <a:cubicBezTo>
                      <a:pt x="686" y="367"/>
                      <a:pt x="686" y="367"/>
                      <a:pt x="686" y="367"/>
                    </a:cubicBezTo>
                    <a:cubicBezTo>
                      <a:pt x="721" y="403"/>
                      <a:pt x="707" y="456"/>
                      <a:pt x="669" y="472"/>
                    </a:cubicBezTo>
                    <a:cubicBezTo>
                      <a:pt x="685" y="513"/>
                      <a:pt x="652" y="552"/>
                      <a:pt x="611" y="550"/>
                    </a:cubicBezTo>
                    <a:cubicBezTo>
                      <a:pt x="606" y="584"/>
                      <a:pt x="574" y="607"/>
                      <a:pt x="539" y="598"/>
                    </a:cubicBezTo>
                    <a:cubicBezTo>
                      <a:pt x="529" y="641"/>
                      <a:pt x="479" y="657"/>
                      <a:pt x="439" y="633"/>
                    </a:cubicBezTo>
                    <a:cubicBezTo>
                      <a:pt x="433" y="629"/>
                      <a:pt x="433" y="629"/>
                      <a:pt x="433" y="629"/>
                    </a:cubicBezTo>
                    <a:cubicBezTo>
                      <a:pt x="441" y="619"/>
                      <a:pt x="446" y="607"/>
                      <a:pt x="449" y="594"/>
                    </a:cubicBezTo>
                    <a:cubicBezTo>
                      <a:pt x="460" y="601"/>
                      <a:pt x="468" y="607"/>
                      <a:pt x="481" y="606"/>
                    </a:cubicBezTo>
                    <a:cubicBezTo>
                      <a:pt x="490" y="605"/>
                      <a:pt x="499" y="600"/>
                      <a:pt x="501" y="591"/>
                    </a:cubicBezTo>
                    <a:cubicBezTo>
                      <a:pt x="502" y="587"/>
                      <a:pt x="502" y="583"/>
                      <a:pt x="501" y="577"/>
                    </a:cubicBezTo>
                    <a:cubicBezTo>
                      <a:pt x="452" y="538"/>
                      <a:pt x="452" y="538"/>
                      <a:pt x="452" y="538"/>
                    </a:cubicBezTo>
                    <a:cubicBezTo>
                      <a:pt x="444" y="531"/>
                      <a:pt x="442" y="519"/>
                      <a:pt x="449" y="511"/>
                    </a:cubicBezTo>
                    <a:cubicBezTo>
                      <a:pt x="455" y="503"/>
                      <a:pt x="467" y="502"/>
                      <a:pt x="475" y="508"/>
                    </a:cubicBezTo>
                    <a:cubicBezTo>
                      <a:pt x="530" y="551"/>
                      <a:pt x="530" y="551"/>
                      <a:pt x="530" y="551"/>
                    </a:cubicBezTo>
                    <a:cubicBezTo>
                      <a:pt x="543" y="562"/>
                      <a:pt x="556" y="566"/>
                      <a:pt x="567" y="557"/>
                    </a:cubicBezTo>
                    <a:cubicBezTo>
                      <a:pt x="569" y="555"/>
                      <a:pt x="571" y="552"/>
                      <a:pt x="572" y="549"/>
                    </a:cubicBezTo>
                    <a:cubicBezTo>
                      <a:pt x="574" y="544"/>
                      <a:pt x="576" y="536"/>
                      <a:pt x="570" y="532"/>
                    </a:cubicBezTo>
                    <a:cubicBezTo>
                      <a:pt x="506" y="481"/>
                      <a:pt x="506" y="481"/>
                      <a:pt x="506" y="481"/>
                    </a:cubicBezTo>
                    <a:cubicBezTo>
                      <a:pt x="498" y="475"/>
                      <a:pt x="496" y="463"/>
                      <a:pt x="503" y="455"/>
                    </a:cubicBezTo>
                    <a:cubicBezTo>
                      <a:pt x="509" y="446"/>
                      <a:pt x="521" y="445"/>
                      <a:pt x="529" y="451"/>
                    </a:cubicBezTo>
                    <a:cubicBezTo>
                      <a:pt x="596" y="504"/>
                      <a:pt x="596" y="504"/>
                      <a:pt x="596" y="504"/>
                    </a:cubicBezTo>
                    <a:cubicBezTo>
                      <a:pt x="597" y="504"/>
                      <a:pt x="597" y="505"/>
                      <a:pt x="598" y="505"/>
                    </a:cubicBezTo>
                    <a:cubicBezTo>
                      <a:pt x="620" y="525"/>
                      <a:pt x="656" y="496"/>
                      <a:pt x="620" y="467"/>
                    </a:cubicBezTo>
                    <a:cubicBezTo>
                      <a:pt x="549" y="414"/>
                      <a:pt x="549" y="414"/>
                      <a:pt x="549" y="414"/>
                    </a:cubicBezTo>
                    <a:cubicBezTo>
                      <a:pt x="541" y="408"/>
                      <a:pt x="539" y="396"/>
                      <a:pt x="546" y="388"/>
                    </a:cubicBezTo>
                    <a:cubicBezTo>
                      <a:pt x="552" y="379"/>
                      <a:pt x="564" y="378"/>
                      <a:pt x="572" y="384"/>
                    </a:cubicBezTo>
                    <a:cubicBezTo>
                      <a:pt x="642" y="437"/>
                      <a:pt x="642" y="437"/>
                      <a:pt x="642" y="437"/>
                    </a:cubicBezTo>
                    <a:cubicBezTo>
                      <a:pt x="649" y="441"/>
                      <a:pt x="659" y="436"/>
                      <a:pt x="663" y="429"/>
                    </a:cubicBezTo>
                    <a:cubicBezTo>
                      <a:pt x="671" y="419"/>
                      <a:pt x="670" y="405"/>
                      <a:pt x="659" y="394"/>
                    </a:cubicBezTo>
                    <a:cubicBezTo>
                      <a:pt x="645" y="379"/>
                      <a:pt x="645" y="379"/>
                      <a:pt x="645" y="379"/>
                    </a:cubicBezTo>
                    <a:cubicBezTo>
                      <a:pt x="457" y="209"/>
                      <a:pt x="457" y="209"/>
                      <a:pt x="457" y="209"/>
                    </a:cubicBezTo>
                    <a:cubicBezTo>
                      <a:pt x="453" y="205"/>
                      <a:pt x="456" y="198"/>
                      <a:pt x="462" y="198"/>
                    </a:cubicBezTo>
                    <a:cubicBezTo>
                      <a:pt x="473" y="198"/>
                      <a:pt x="485" y="198"/>
                      <a:pt x="496" y="196"/>
                    </a:cubicBezTo>
                    <a:cubicBezTo>
                      <a:pt x="497" y="196"/>
                      <a:pt x="498" y="196"/>
                      <a:pt x="499" y="196"/>
                    </a:cubicBezTo>
                    <a:close/>
                    <a:moveTo>
                      <a:pt x="86" y="355"/>
                    </a:moveTo>
                    <a:cubicBezTo>
                      <a:pt x="66" y="330"/>
                      <a:pt x="64" y="295"/>
                      <a:pt x="59" y="262"/>
                    </a:cubicBezTo>
                    <a:cubicBezTo>
                      <a:pt x="35" y="239"/>
                      <a:pt x="35" y="239"/>
                      <a:pt x="35" y="239"/>
                    </a:cubicBezTo>
                    <a:cubicBezTo>
                      <a:pt x="17" y="219"/>
                      <a:pt x="0" y="205"/>
                      <a:pt x="0" y="176"/>
                    </a:cubicBezTo>
                    <a:cubicBezTo>
                      <a:pt x="0" y="161"/>
                      <a:pt x="6" y="147"/>
                      <a:pt x="16" y="135"/>
                    </a:cubicBezTo>
                    <a:cubicBezTo>
                      <a:pt x="116" y="27"/>
                      <a:pt x="116" y="27"/>
                      <a:pt x="116" y="27"/>
                    </a:cubicBezTo>
                    <a:cubicBezTo>
                      <a:pt x="138" y="3"/>
                      <a:pt x="174" y="0"/>
                      <a:pt x="199" y="20"/>
                    </a:cubicBezTo>
                    <a:cubicBezTo>
                      <a:pt x="215" y="31"/>
                      <a:pt x="221" y="38"/>
                      <a:pt x="242" y="46"/>
                    </a:cubicBezTo>
                    <a:cubicBezTo>
                      <a:pt x="248" y="48"/>
                      <a:pt x="253" y="50"/>
                      <a:pt x="254" y="50"/>
                    </a:cubicBezTo>
                    <a:cubicBezTo>
                      <a:pt x="284" y="46"/>
                      <a:pt x="316" y="32"/>
                      <a:pt x="350" y="33"/>
                    </a:cubicBezTo>
                    <a:cubicBezTo>
                      <a:pt x="337" y="42"/>
                      <a:pt x="286" y="82"/>
                      <a:pt x="284" y="82"/>
                    </a:cubicBezTo>
                    <a:cubicBezTo>
                      <a:pt x="276" y="84"/>
                      <a:pt x="268" y="86"/>
                      <a:pt x="260" y="87"/>
                    </a:cubicBezTo>
                    <a:cubicBezTo>
                      <a:pt x="241" y="90"/>
                      <a:pt x="208" y="74"/>
                      <a:pt x="195" y="64"/>
                    </a:cubicBezTo>
                    <a:cubicBezTo>
                      <a:pt x="176" y="50"/>
                      <a:pt x="176" y="50"/>
                      <a:pt x="176" y="50"/>
                    </a:cubicBezTo>
                    <a:cubicBezTo>
                      <a:pt x="166" y="42"/>
                      <a:pt x="152" y="44"/>
                      <a:pt x="144" y="53"/>
                    </a:cubicBezTo>
                    <a:cubicBezTo>
                      <a:pt x="44" y="161"/>
                      <a:pt x="44" y="161"/>
                      <a:pt x="44" y="161"/>
                    </a:cubicBezTo>
                    <a:cubicBezTo>
                      <a:pt x="36" y="170"/>
                      <a:pt x="36" y="184"/>
                      <a:pt x="44" y="193"/>
                    </a:cubicBezTo>
                    <a:cubicBezTo>
                      <a:pt x="53" y="203"/>
                      <a:pt x="59" y="210"/>
                      <a:pt x="69" y="220"/>
                    </a:cubicBezTo>
                    <a:cubicBezTo>
                      <a:pt x="80" y="230"/>
                      <a:pt x="95" y="244"/>
                      <a:pt x="97" y="257"/>
                    </a:cubicBezTo>
                    <a:cubicBezTo>
                      <a:pt x="100" y="280"/>
                      <a:pt x="102" y="313"/>
                      <a:pt x="115" y="330"/>
                    </a:cubicBezTo>
                    <a:cubicBezTo>
                      <a:pt x="102" y="337"/>
                      <a:pt x="95" y="344"/>
                      <a:pt x="86" y="3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spcBef>
                    <a:spcPct val="0"/>
                  </a:spcBef>
                  <a:spcAft>
                    <a:spcPct val="0"/>
                  </a:spcAft>
                </a:pPr>
                <a:endParaRPr lang="zh-CN" altLang="en-US" noProof="1">
                  <a:solidFill>
                    <a:prstClr val="black"/>
                  </a:solidFill>
                  <a:latin typeface="等线" charset="0"/>
                  <a:ea typeface="等线" charset="0"/>
                </a:endParaRPr>
              </a:p>
            </p:txBody>
          </p:sp>
          <p:sp>
            <p:nvSpPr>
              <p:cNvPr id="41" name="Freeform 17"/>
              <p:cNvSpPr>
                <a:spLocks noEditPoints="1"/>
              </p:cNvSpPr>
              <p:nvPr/>
            </p:nvSpPr>
            <p:spPr bwMode="auto">
              <a:xfrm>
                <a:off x="7980982" y="3772690"/>
                <a:ext cx="595412" cy="551158"/>
              </a:xfrm>
              <a:custGeom>
                <a:avLst/>
                <a:gdLst>
                  <a:gd name="T0" fmla="*/ 319 w 689"/>
                  <a:gd name="T1" fmla="*/ 543 h 638"/>
                  <a:gd name="T2" fmla="*/ 262 w 689"/>
                  <a:gd name="T3" fmla="*/ 538 h 638"/>
                  <a:gd name="T4" fmla="*/ 258 w 689"/>
                  <a:gd name="T5" fmla="*/ 538 h 638"/>
                  <a:gd name="T6" fmla="*/ 257 w 689"/>
                  <a:gd name="T7" fmla="*/ 535 h 638"/>
                  <a:gd name="T8" fmla="*/ 241 w 689"/>
                  <a:gd name="T9" fmla="*/ 489 h 638"/>
                  <a:gd name="T10" fmla="*/ 241 w 689"/>
                  <a:gd name="T11" fmla="*/ 489 h 638"/>
                  <a:gd name="T12" fmla="*/ 185 w 689"/>
                  <a:gd name="T13" fmla="*/ 484 h 638"/>
                  <a:gd name="T14" fmla="*/ 181 w 689"/>
                  <a:gd name="T15" fmla="*/ 484 h 638"/>
                  <a:gd name="T16" fmla="*/ 180 w 689"/>
                  <a:gd name="T17" fmla="*/ 481 h 638"/>
                  <a:gd name="T18" fmla="*/ 164 w 689"/>
                  <a:gd name="T19" fmla="*/ 435 h 638"/>
                  <a:gd name="T20" fmla="*/ 164 w 689"/>
                  <a:gd name="T21" fmla="*/ 435 h 638"/>
                  <a:gd name="T22" fmla="*/ 117 w 689"/>
                  <a:gd name="T23" fmla="*/ 425 h 638"/>
                  <a:gd name="T24" fmla="*/ 113 w 689"/>
                  <a:gd name="T25" fmla="*/ 425 h 638"/>
                  <a:gd name="T26" fmla="*/ 113 w 689"/>
                  <a:gd name="T27" fmla="*/ 421 h 638"/>
                  <a:gd name="T28" fmla="*/ 100 w 689"/>
                  <a:gd name="T29" fmla="*/ 365 h 638"/>
                  <a:gd name="T30" fmla="*/ 100 w 689"/>
                  <a:gd name="T31" fmla="*/ 365 h 638"/>
                  <a:gd name="T32" fmla="*/ 32 w 689"/>
                  <a:gd name="T33" fmla="*/ 370 h 638"/>
                  <a:gd name="T34" fmla="*/ 18 w 689"/>
                  <a:gd name="T35" fmla="*/ 386 h 638"/>
                  <a:gd name="T36" fmla="*/ 23 w 689"/>
                  <a:gd name="T37" fmla="*/ 455 h 638"/>
                  <a:gd name="T38" fmla="*/ 23 w 689"/>
                  <a:gd name="T39" fmla="*/ 455 h 638"/>
                  <a:gd name="T40" fmla="*/ 66 w 689"/>
                  <a:gd name="T41" fmla="*/ 465 h 638"/>
                  <a:gd name="T42" fmla="*/ 70 w 689"/>
                  <a:gd name="T43" fmla="*/ 466 h 638"/>
                  <a:gd name="T44" fmla="*/ 69 w 689"/>
                  <a:gd name="T45" fmla="*/ 470 h 638"/>
                  <a:gd name="T46" fmla="*/ 76 w 689"/>
                  <a:gd name="T47" fmla="*/ 536 h 638"/>
                  <a:gd name="T48" fmla="*/ 76 w 689"/>
                  <a:gd name="T49" fmla="*/ 536 h 638"/>
                  <a:gd name="T50" fmla="*/ 142 w 689"/>
                  <a:gd name="T51" fmla="*/ 534 h 638"/>
                  <a:gd name="T52" fmla="*/ 145 w 689"/>
                  <a:gd name="T53" fmla="*/ 534 h 638"/>
                  <a:gd name="T54" fmla="*/ 147 w 689"/>
                  <a:gd name="T55" fmla="*/ 537 h 638"/>
                  <a:gd name="T56" fmla="*/ 164 w 689"/>
                  <a:gd name="T57" fmla="*/ 578 h 638"/>
                  <a:gd name="T58" fmla="*/ 164 w 689"/>
                  <a:gd name="T59" fmla="*/ 578 h 638"/>
                  <a:gd name="T60" fmla="*/ 230 w 689"/>
                  <a:gd name="T61" fmla="*/ 576 h 638"/>
                  <a:gd name="T62" fmla="*/ 233 w 689"/>
                  <a:gd name="T63" fmla="*/ 576 h 638"/>
                  <a:gd name="T64" fmla="*/ 235 w 689"/>
                  <a:gd name="T65" fmla="*/ 579 h 638"/>
                  <a:gd name="T66" fmla="*/ 252 w 689"/>
                  <a:gd name="T67" fmla="*/ 621 h 638"/>
                  <a:gd name="T68" fmla="*/ 320 w 689"/>
                  <a:gd name="T69" fmla="*/ 615 h 638"/>
                  <a:gd name="T70" fmla="*/ 324 w 689"/>
                  <a:gd name="T71" fmla="*/ 611 h 638"/>
                  <a:gd name="T72" fmla="*/ 319 w 689"/>
                  <a:gd name="T73" fmla="*/ 543 h 638"/>
                  <a:gd name="T74" fmla="*/ 449 w 689"/>
                  <a:gd name="T75" fmla="*/ 177 h 638"/>
                  <a:gd name="T76" fmla="*/ 576 w 689"/>
                  <a:gd name="T77" fmla="*/ 299 h 638"/>
                  <a:gd name="T78" fmla="*/ 597 w 689"/>
                  <a:gd name="T79" fmla="*/ 306 h 638"/>
                  <a:gd name="T80" fmla="*/ 616 w 689"/>
                  <a:gd name="T81" fmla="*/ 293 h 638"/>
                  <a:gd name="T82" fmla="*/ 636 w 689"/>
                  <a:gd name="T83" fmla="*/ 234 h 638"/>
                  <a:gd name="T84" fmla="*/ 649 w 689"/>
                  <a:gd name="T85" fmla="*/ 209 h 638"/>
                  <a:gd name="T86" fmla="*/ 671 w 689"/>
                  <a:gd name="T87" fmla="*/ 186 h 638"/>
                  <a:gd name="T88" fmla="*/ 672 w 689"/>
                  <a:gd name="T89" fmla="*/ 121 h 638"/>
                  <a:gd name="T90" fmla="*/ 580 w 689"/>
                  <a:gd name="T91" fmla="*/ 21 h 638"/>
                  <a:gd name="T92" fmla="*/ 515 w 689"/>
                  <a:gd name="T93" fmla="*/ 16 h 638"/>
                  <a:gd name="T94" fmla="*/ 493 w 689"/>
                  <a:gd name="T95" fmla="*/ 34 h 638"/>
                  <a:gd name="T96" fmla="*/ 457 w 689"/>
                  <a:gd name="T97" fmla="*/ 44 h 638"/>
                  <a:gd name="T98" fmla="*/ 390 w 689"/>
                  <a:gd name="T99" fmla="*/ 36 h 638"/>
                  <a:gd name="T100" fmla="*/ 274 w 689"/>
                  <a:gd name="T101" fmla="*/ 67 h 638"/>
                  <a:gd name="T102" fmla="*/ 139 w 689"/>
                  <a:gd name="T103" fmla="*/ 171 h 638"/>
                  <a:gd name="T104" fmla="*/ 203 w 689"/>
                  <a:gd name="T105" fmla="*/ 222 h 638"/>
                  <a:gd name="T106" fmla="*/ 301 w 689"/>
                  <a:gd name="T107" fmla="*/ 161 h 638"/>
                  <a:gd name="T108" fmla="*/ 346 w 689"/>
                  <a:gd name="T109" fmla="*/ 158 h 638"/>
                  <a:gd name="T110" fmla="*/ 408 w 689"/>
                  <a:gd name="T111" fmla="*/ 165 h 638"/>
                  <a:gd name="T112" fmla="*/ 449 w 689"/>
                  <a:gd name="T113" fmla="*/ 177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89" h="638">
                    <a:moveTo>
                      <a:pt x="319" y="543"/>
                    </a:moveTo>
                    <a:cubicBezTo>
                      <a:pt x="302" y="529"/>
                      <a:pt x="279" y="528"/>
                      <a:pt x="262" y="538"/>
                    </a:cubicBezTo>
                    <a:cubicBezTo>
                      <a:pt x="261" y="539"/>
                      <a:pt x="259" y="539"/>
                      <a:pt x="258" y="538"/>
                    </a:cubicBezTo>
                    <a:cubicBezTo>
                      <a:pt x="257" y="537"/>
                      <a:pt x="257" y="536"/>
                      <a:pt x="257" y="535"/>
                    </a:cubicBezTo>
                    <a:cubicBezTo>
                      <a:pt x="260" y="518"/>
                      <a:pt x="255" y="500"/>
                      <a:pt x="241" y="489"/>
                    </a:cubicBezTo>
                    <a:cubicBezTo>
                      <a:pt x="241" y="489"/>
                      <a:pt x="241" y="489"/>
                      <a:pt x="241" y="489"/>
                    </a:cubicBezTo>
                    <a:cubicBezTo>
                      <a:pt x="225" y="475"/>
                      <a:pt x="202" y="473"/>
                      <a:pt x="185" y="484"/>
                    </a:cubicBezTo>
                    <a:cubicBezTo>
                      <a:pt x="183" y="485"/>
                      <a:pt x="182" y="484"/>
                      <a:pt x="181" y="484"/>
                    </a:cubicBezTo>
                    <a:cubicBezTo>
                      <a:pt x="180" y="483"/>
                      <a:pt x="180" y="482"/>
                      <a:pt x="180" y="481"/>
                    </a:cubicBezTo>
                    <a:cubicBezTo>
                      <a:pt x="183" y="464"/>
                      <a:pt x="177" y="446"/>
                      <a:pt x="164" y="435"/>
                    </a:cubicBezTo>
                    <a:cubicBezTo>
                      <a:pt x="164" y="435"/>
                      <a:pt x="164" y="435"/>
                      <a:pt x="164" y="435"/>
                    </a:cubicBezTo>
                    <a:cubicBezTo>
                      <a:pt x="150" y="423"/>
                      <a:pt x="132" y="420"/>
                      <a:pt x="117" y="425"/>
                    </a:cubicBezTo>
                    <a:cubicBezTo>
                      <a:pt x="115" y="426"/>
                      <a:pt x="114" y="425"/>
                      <a:pt x="113" y="425"/>
                    </a:cubicBezTo>
                    <a:cubicBezTo>
                      <a:pt x="112" y="424"/>
                      <a:pt x="112" y="422"/>
                      <a:pt x="113" y="421"/>
                    </a:cubicBezTo>
                    <a:cubicBezTo>
                      <a:pt x="121" y="402"/>
                      <a:pt x="116" y="379"/>
                      <a:pt x="100" y="365"/>
                    </a:cubicBezTo>
                    <a:cubicBezTo>
                      <a:pt x="100" y="365"/>
                      <a:pt x="100" y="365"/>
                      <a:pt x="100" y="365"/>
                    </a:cubicBezTo>
                    <a:cubicBezTo>
                      <a:pt x="80" y="347"/>
                      <a:pt x="49" y="350"/>
                      <a:pt x="32" y="370"/>
                    </a:cubicBezTo>
                    <a:cubicBezTo>
                      <a:pt x="18" y="386"/>
                      <a:pt x="18" y="386"/>
                      <a:pt x="18" y="386"/>
                    </a:cubicBezTo>
                    <a:cubicBezTo>
                      <a:pt x="0" y="406"/>
                      <a:pt x="2" y="437"/>
                      <a:pt x="23" y="455"/>
                    </a:cubicBezTo>
                    <a:cubicBezTo>
                      <a:pt x="23" y="455"/>
                      <a:pt x="23" y="455"/>
                      <a:pt x="23" y="455"/>
                    </a:cubicBezTo>
                    <a:cubicBezTo>
                      <a:pt x="35" y="465"/>
                      <a:pt x="51" y="469"/>
                      <a:pt x="66" y="465"/>
                    </a:cubicBezTo>
                    <a:cubicBezTo>
                      <a:pt x="68" y="465"/>
                      <a:pt x="69" y="465"/>
                      <a:pt x="70" y="466"/>
                    </a:cubicBezTo>
                    <a:cubicBezTo>
                      <a:pt x="70" y="467"/>
                      <a:pt x="70" y="469"/>
                      <a:pt x="69" y="470"/>
                    </a:cubicBezTo>
                    <a:cubicBezTo>
                      <a:pt x="54" y="490"/>
                      <a:pt x="57" y="519"/>
                      <a:pt x="76" y="536"/>
                    </a:cubicBezTo>
                    <a:cubicBezTo>
                      <a:pt x="76" y="536"/>
                      <a:pt x="76" y="536"/>
                      <a:pt x="76" y="536"/>
                    </a:cubicBezTo>
                    <a:cubicBezTo>
                      <a:pt x="95" y="553"/>
                      <a:pt x="124" y="552"/>
                      <a:pt x="142" y="534"/>
                    </a:cubicBezTo>
                    <a:cubicBezTo>
                      <a:pt x="143" y="533"/>
                      <a:pt x="144" y="533"/>
                      <a:pt x="145" y="534"/>
                    </a:cubicBezTo>
                    <a:cubicBezTo>
                      <a:pt x="147" y="534"/>
                      <a:pt x="147" y="535"/>
                      <a:pt x="147" y="537"/>
                    </a:cubicBezTo>
                    <a:cubicBezTo>
                      <a:pt x="146" y="552"/>
                      <a:pt x="151" y="568"/>
                      <a:pt x="164" y="578"/>
                    </a:cubicBezTo>
                    <a:cubicBezTo>
                      <a:pt x="164" y="578"/>
                      <a:pt x="164" y="578"/>
                      <a:pt x="164" y="578"/>
                    </a:cubicBezTo>
                    <a:cubicBezTo>
                      <a:pt x="183" y="595"/>
                      <a:pt x="212" y="594"/>
                      <a:pt x="230" y="576"/>
                    </a:cubicBezTo>
                    <a:cubicBezTo>
                      <a:pt x="231" y="575"/>
                      <a:pt x="232" y="575"/>
                      <a:pt x="233" y="576"/>
                    </a:cubicBezTo>
                    <a:cubicBezTo>
                      <a:pt x="234" y="576"/>
                      <a:pt x="235" y="577"/>
                      <a:pt x="235" y="579"/>
                    </a:cubicBezTo>
                    <a:cubicBezTo>
                      <a:pt x="233" y="594"/>
                      <a:pt x="239" y="610"/>
                      <a:pt x="252" y="621"/>
                    </a:cubicBezTo>
                    <a:cubicBezTo>
                      <a:pt x="272" y="638"/>
                      <a:pt x="303" y="636"/>
                      <a:pt x="320" y="615"/>
                    </a:cubicBezTo>
                    <a:cubicBezTo>
                      <a:pt x="324" y="611"/>
                      <a:pt x="324" y="611"/>
                      <a:pt x="324" y="611"/>
                    </a:cubicBezTo>
                    <a:cubicBezTo>
                      <a:pt x="341" y="591"/>
                      <a:pt x="339" y="560"/>
                      <a:pt x="319" y="543"/>
                    </a:cubicBezTo>
                    <a:close/>
                    <a:moveTo>
                      <a:pt x="449" y="177"/>
                    </a:moveTo>
                    <a:cubicBezTo>
                      <a:pt x="489" y="216"/>
                      <a:pt x="535" y="260"/>
                      <a:pt x="576" y="299"/>
                    </a:cubicBezTo>
                    <a:cubicBezTo>
                      <a:pt x="582" y="305"/>
                      <a:pt x="589" y="307"/>
                      <a:pt x="597" y="306"/>
                    </a:cubicBezTo>
                    <a:cubicBezTo>
                      <a:pt x="605" y="305"/>
                      <a:pt x="612" y="300"/>
                      <a:pt x="616" y="293"/>
                    </a:cubicBezTo>
                    <a:cubicBezTo>
                      <a:pt x="626" y="275"/>
                      <a:pt x="632" y="256"/>
                      <a:pt x="636" y="234"/>
                    </a:cubicBezTo>
                    <a:cubicBezTo>
                      <a:pt x="638" y="224"/>
                      <a:pt x="642" y="216"/>
                      <a:pt x="649" y="209"/>
                    </a:cubicBezTo>
                    <a:cubicBezTo>
                      <a:pt x="671" y="186"/>
                      <a:pt x="671" y="186"/>
                      <a:pt x="671" y="186"/>
                    </a:cubicBezTo>
                    <a:cubicBezTo>
                      <a:pt x="688" y="168"/>
                      <a:pt x="689" y="139"/>
                      <a:pt x="672" y="121"/>
                    </a:cubicBezTo>
                    <a:cubicBezTo>
                      <a:pt x="580" y="21"/>
                      <a:pt x="580" y="21"/>
                      <a:pt x="580" y="21"/>
                    </a:cubicBezTo>
                    <a:cubicBezTo>
                      <a:pt x="563" y="3"/>
                      <a:pt x="534" y="0"/>
                      <a:pt x="515" y="16"/>
                    </a:cubicBezTo>
                    <a:cubicBezTo>
                      <a:pt x="493" y="34"/>
                      <a:pt x="493" y="34"/>
                      <a:pt x="493" y="34"/>
                    </a:cubicBezTo>
                    <a:cubicBezTo>
                      <a:pt x="483" y="42"/>
                      <a:pt x="471" y="45"/>
                      <a:pt x="457" y="44"/>
                    </a:cubicBezTo>
                    <a:cubicBezTo>
                      <a:pt x="435" y="41"/>
                      <a:pt x="412" y="38"/>
                      <a:pt x="390" y="36"/>
                    </a:cubicBezTo>
                    <a:cubicBezTo>
                      <a:pt x="347" y="30"/>
                      <a:pt x="308" y="41"/>
                      <a:pt x="274" y="67"/>
                    </a:cubicBezTo>
                    <a:cubicBezTo>
                      <a:pt x="229" y="101"/>
                      <a:pt x="184" y="136"/>
                      <a:pt x="139" y="171"/>
                    </a:cubicBezTo>
                    <a:cubicBezTo>
                      <a:pt x="95" y="207"/>
                      <a:pt x="151" y="255"/>
                      <a:pt x="203" y="222"/>
                    </a:cubicBezTo>
                    <a:cubicBezTo>
                      <a:pt x="301" y="161"/>
                      <a:pt x="301" y="161"/>
                      <a:pt x="301" y="161"/>
                    </a:cubicBezTo>
                    <a:cubicBezTo>
                      <a:pt x="315" y="153"/>
                      <a:pt x="331" y="152"/>
                      <a:pt x="346" y="158"/>
                    </a:cubicBezTo>
                    <a:cubicBezTo>
                      <a:pt x="364" y="167"/>
                      <a:pt x="388" y="168"/>
                      <a:pt x="408" y="165"/>
                    </a:cubicBezTo>
                    <a:cubicBezTo>
                      <a:pt x="423" y="162"/>
                      <a:pt x="437" y="166"/>
                      <a:pt x="449" y="17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spcBef>
                    <a:spcPct val="0"/>
                  </a:spcBef>
                  <a:spcAft>
                    <a:spcPct val="0"/>
                  </a:spcAft>
                </a:pPr>
                <a:endParaRPr lang="zh-CN" altLang="en-US" noProof="1">
                  <a:solidFill>
                    <a:prstClr val="black"/>
                  </a:solidFill>
                  <a:latin typeface="等线" charset="0"/>
                  <a:ea typeface="等线" charset="0"/>
                </a:endParaRPr>
              </a:p>
            </p:txBody>
          </p:sp>
        </p:grpSp>
        <p:grpSp>
          <p:nvGrpSpPr>
            <p:cNvPr id="42" name="组合 41"/>
            <p:cNvGrpSpPr/>
            <p:nvPr/>
          </p:nvGrpSpPr>
          <p:grpSpPr>
            <a:xfrm>
              <a:off x="5206857" y="3165075"/>
              <a:ext cx="295624" cy="295912"/>
              <a:chOff x="5240338" y="2657475"/>
              <a:chExt cx="1630363" cy="1631951"/>
            </a:xfrm>
            <a:solidFill>
              <a:schemeClr val="bg1"/>
            </a:solidFill>
          </p:grpSpPr>
          <p:sp>
            <p:nvSpPr>
              <p:cNvPr id="43" name="Freeform 5"/>
              <p:cNvSpPr/>
              <p:nvPr/>
            </p:nvSpPr>
            <p:spPr bwMode="auto">
              <a:xfrm>
                <a:off x="5240338" y="2735263"/>
                <a:ext cx="1552575" cy="1554163"/>
              </a:xfrm>
              <a:custGeom>
                <a:avLst/>
                <a:gdLst>
                  <a:gd name="T0" fmla="*/ 391 w 517"/>
                  <a:gd name="T1" fmla="*/ 73 h 519"/>
                  <a:gd name="T2" fmla="*/ 346 w 517"/>
                  <a:gd name="T3" fmla="*/ 101 h 519"/>
                  <a:gd name="T4" fmla="*/ 325 w 517"/>
                  <a:gd name="T5" fmla="*/ 98 h 519"/>
                  <a:gd name="T6" fmla="*/ 122 w 517"/>
                  <a:gd name="T7" fmla="*/ 151 h 519"/>
                  <a:gd name="T8" fmla="*/ 125 w 517"/>
                  <a:gd name="T9" fmla="*/ 369 h 519"/>
                  <a:gd name="T10" fmla="*/ 332 w 517"/>
                  <a:gd name="T11" fmla="*/ 416 h 519"/>
                  <a:gd name="T12" fmla="*/ 421 w 517"/>
                  <a:gd name="T13" fmla="*/ 197 h 519"/>
                  <a:gd name="T14" fmla="*/ 425 w 517"/>
                  <a:gd name="T15" fmla="*/ 155 h 519"/>
                  <a:gd name="T16" fmla="*/ 443 w 517"/>
                  <a:gd name="T17" fmla="*/ 127 h 519"/>
                  <a:gd name="T18" fmla="*/ 444 w 517"/>
                  <a:gd name="T19" fmla="*/ 398 h 519"/>
                  <a:gd name="T20" fmla="*/ 113 w 517"/>
                  <a:gd name="T21" fmla="*/ 438 h 519"/>
                  <a:gd name="T22" fmla="*/ 88 w 517"/>
                  <a:gd name="T23" fmla="*/ 101 h 519"/>
                  <a:gd name="T24" fmla="*/ 391 w 517"/>
                  <a:gd name="T25" fmla="*/ 73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7" h="519">
                    <a:moveTo>
                      <a:pt x="391" y="73"/>
                    </a:moveTo>
                    <a:cubicBezTo>
                      <a:pt x="376" y="83"/>
                      <a:pt x="361" y="93"/>
                      <a:pt x="346" y="101"/>
                    </a:cubicBezTo>
                    <a:cubicBezTo>
                      <a:pt x="340" y="103"/>
                      <a:pt x="331" y="100"/>
                      <a:pt x="325" y="98"/>
                    </a:cubicBezTo>
                    <a:cubicBezTo>
                      <a:pt x="252" y="68"/>
                      <a:pt x="166" y="91"/>
                      <a:pt x="122" y="151"/>
                    </a:cubicBezTo>
                    <a:cubicBezTo>
                      <a:pt x="72" y="219"/>
                      <a:pt x="73" y="305"/>
                      <a:pt x="125" y="369"/>
                    </a:cubicBezTo>
                    <a:cubicBezTo>
                      <a:pt x="174" y="429"/>
                      <a:pt x="261" y="449"/>
                      <a:pt x="332" y="416"/>
                    </a:cubicBezTo>
                    <a:cubicBezTo>
                      <a:pt x="413" y="379"/>
                      <a:pt x="454" y="279"/>
                      <a:pt x="421" y="197"/>
                    </a:cubicBezTo>
                    <a:cubicBezTo>
                      <a:pt x="414" y="181"/>
                      <a:pt x="415" y="169"/>
                      <a:pt x="425" y="155"/>
                    </a:cubicBezTo>
                    <a:cubicBezTo>
                      <a:pt x="432" y="146"/>
                      <a:pt x="437" y="136"/>
                      <a:pt x="443" y="127"/>
                    </a:cubicBezTo>
                    <a:cubicBezTo>
                      <a:pt x="491" y="165"/>
                      <a:pt x="517" y="302"/>
                      <a:pt x="444" y="398"/>
                    </a:cubicBezTo>
                    <a:cubicBezTo>
                      <a:pt x="366" y="501"/>
                      <a:pt x="209" y="519"/>
                      <a:pt x="113" y="438"/>
                    </a:cubicBezTo>
                    <a:cubicBezTo>
                      <a:pt x="0" y="343"/>
                      <a:pt x="9" y="187"/>
                      <a:pt x="88" y="101"/>
                    </a:cubicBezTo>
                    <a:cubicBezTo>
                      <a:pt x="181" y="0"/>
                      <a:pt x="336" y="17"/>
                      <a:pt x="391" y="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spcBef>
                    <a:spcPct val="0"/>
                  </a:spcBef>
                  <a:spcAft>
                    <a:spcPct val="0"/>
                  </a:spcAft>
                </a:pPr>
                <a:endParaRPr lang="zh-CN" altLang="en-US" noProof="1">
                  <a:solidFill>
                    <a:prstClr val="black"/>
                  </a:solidFill>
                  <a:latin typeface="等线" charset="0"/>
                  <a:ea typeface="等线" charset="0"/>
                </a:endParaRPr>
              </a:p>
            </p:txBody>
          </p:sp>
          <p:sp>
            <p:nvSpPr>
              <p:cNvPr id="44" name="Freeform 6"/>
              <p:cNvSpPr/>
              <p:nvPr/>
            </p:nvSpPr>
            <p:spPr bwMode="auto">
              <a:xfrm>
                <a:off x="5618163" y="3103563"/>
                <a:ext cx="793750" cy="793750"/>
              </a:xfrm>
              <a:custGeom>
                <a:avLst/>
                <a:gdLst>
                  <a:gd name="T0" fmla="*/ 132 w 264"/>
                  <a:gd name="T1" fmla="*/ 265 h 265"/>
                  <a:gd name="T2" fmla="*/ 3 w 264"/>
                  <a:gd name="T3" fmla="*/ 128 h 265"/>
                  <a:gd name="T4" fmla="*/ 141 w 264"/>
                  <a:gd name="T5" fmla="*/ 5 h 265"/>
                  <a:gd name="T6" fmla="*/ 161 w 264"/>
                  <a:gd name="T7" fmla="*/ 8 h 265"/>
                  <a:gd name="T8" fmla="*/ 168 w 264"/>
                  <a:gd name="T9" fmla="*/ 27 h 265"/>
                  <a:gd name="T10" fmla="*/ 156 w 264"/>
                  <a:gd name="T11" fmla="*/ 50 h 265"/>
                  <a:gd name="T12" fmla="*/ 135 w 264"/>
                  <a:gd name="T13" fmla="*/ 63 h 265"/>
                  <a:gd name="T14" fmla="*/ 60 w 264"/>
                  <a:gd name="T15" fmla="*/ 131 h 265"/>
                  <a:gd name="T16" fmla="*/ 124 w 264"/>
                  <a:gd name="T17" fmla="*/ 207 h 265"/>
                  <a:gd name="T18" fmla="*/ 205 w 264"/>
                  <a:gd name="T19" fmla="*/ 136 h 265"/>
                  <a:gd name="T20" fmla="*/ 224 w 264"/>
                  <a:gd name="T21" fmla="*/ 110 h 265"/>
                  <a:gd name="T22" fmla="*/ 226 w 264"/>
                  <a:gd name="T23" fmla="*/ 109 h 265"/>
                  <a:gd name="T24" fmla="*/ 254 w 264"/>
                  <a:gd name="T25" fmla="*/ 97 h 265"/>
                  <a:gd name="T26" fmla="*/ 263 w 264"/>
                  <a:gd name="T27" fmla="*/ 135 h 265"/>
                  <a:gd name="T28" fmla="*/ 132 w 264"/>
                  <a:gd name="T29"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4" h="265">
                    <a:moveTo>
                      <a:pt x="132" y="265"/>
                    </a:moveTo>
                    <a:cubicBezTo>
                      <a:pt x="57" y="265"/>
                      <a:pt x="0" y="205"/>
                      <a:pt x="3" y="128"/>
                    </a:cubicBezTo>
                    <a:cubicBezTo>
                      <a:pt x="5" y="58"/>
                      <a:pt x="70" y="0"/>
                      <a:pt x="141" y="5"/>
                    </a:cubicBezTo>
                    <a:cubicBezTo>
                      <a:pt x="148" y="6"/>
                      <a:pt x="155" y="7"/>
                      <a:pt x="161" y="8"/>
                    </a:cubicBezTo>
                    <a:cubicBezTo>
                      <a:pt x="173" y="11"/>
                      <a:pt x="175" y="17"/>
                      <a:pt x="168" y="27"/>
                    </a:cubicBezTo>
                    <a:cubicBezTo>
                      <a:pt x="164" y="34"/>
                      <a:pt x="159" y="42"/>
                      <a:pt x="156" y="50"/>
                    </a:cubicBezTo>
                    <a:cubicBezTo>
                      <a:pt x="152" y="60"/>
                      <a:pt x="147" y="63"/>
                      <a:pt x="135" y="63"/>
                    </a:cubicBezTo>
                    <a:cubicBezTo>
                      <a:pt x="94" y="63"/>
                      <a:pt x="63" y="92"/>
                      <a:pt x="60" y="131"/>
                    </a:cubicBezTo>
                    <a:cubicBezTo>
                      <a:pt x="57" y="167"/>
                      <a:pt x="85" y="200"/>
                      <a:pt x="124" y="207"/>
                    </a:cubicBezTo>
                    <a:cubicBezTo>
                      <a:pt x="164" y="214"/>
                      <a:pt x="204" y="180"/>
                      <a:pt x="205" y="136"/>
                    </a:cubicBezTo>
                    <a:cubicBezTo>
                      <a:pt x="205" y="120"/>
                      <a:pt x="209" y="113"/>
                      <a:pt x="224" y="110"/>
                    </a:cubicBezTo>
                    <a:cubicBezTo>
                      <a:pt x="225" y="110"/>
                      <a:pt x="225" y="109"/>
                      <a:pt x="226" y="109"/>
                    </a:cubicBezTo>
                    <a:cubicBezTo>
                      <a:pt x="235" y="105"/>
                      <a:pt x="244" y="101"/>
                      <a:pt x="254" y="97"/>
                    </a:cubicBezTo>
                    <a:cubicBezTo>
                      <a:pt x="257" y="109"/>
                      <a:pt x="263" y="122"/>
                      <a:pt x="263" y="135"/>
                    </a:cubicBezTo>
                    <a:cubicBezTo>
                      <a:pt x="264" y="207"/>
                      <a:pt x="205" y="265"/>
                      <a:pt x="132" y="2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spcBef>
                    <a:spcPct val="0"/>
                  </a:spcBef>
                  <a:spcAft>
                    <a:spcPct val="0"/>
                  </a:spcAft>
                </a:pPr>
                <a:endParaRPr lang="zh-CN" altLang="en-US" noProof="1">
                  <a:solidFill>
                    <a:prstClr val="black"/>
                  </a:solidFill>
                  <a:latin typeface="等线" charset="0"/>
                  <a:ea typeface="等线" charset="0"/>
                </a:endParaRPr>
              </a:p>
            </p:txBody>
          </p:sp>
          <p:sp>
            <p:nvSpPr>
              <p:cNvPr id="45" name="Freeform 7"/>
              <p:cNvSpPr/>
              <p:nvPr/>
            </p:nvSpPr>
            <p:spPr bwMode="auto">
              <a:xfrm>
                <a:off x="6018213" y="2657475"/>
                <a:ext cx="852488" cy="850900"/>
              </a:xfrm>
              <a:custGeom>
                <a:avLst/>
                <a:gdLst>
                  <a:gd name="T0" fmla="*/ 0 w 284"/>
                  <a:gd name="T1" fmla="*/ 280 h 284"/>
                  <a:gd name="T2" fmla="*/ 10 w 284"/>
                  <a:gd name="T3" fmla="*/ 266 h 284"/>
                  <a:gd name="T4" fmla="*/ 31 w 284"/>
                  <a:gd name="T5" fmla="*/ 214 h 284"/>
                  <a:gd name="T6" fmla="*/ 68 w 284"/>
                  <a:gd name="T7" fmla="*/ 156 h 284"/>
                  <a:gd name="T8" fmla="*/ 165 w 284"/>
                  <a:gd name="T9" fmla="*/ 97 h 284"/>
                  <a:gd name="T10" fmla="*/ 186 w 284"/>
                  <a:gd name="T11" fmla="*/ 62 h 284"/>
                  <a:gd name="T12" fmla="*/ 186 w 284"/>
                  <a:gd name="T13" fmla="*/ 41 h 284"/>
                  <a:gd name="T14" fmla="*/ 216 w 284"/>
                  <a:gd name="T15" fmla="*/ 2 h 284"/>
                  <a:gd name="T16" fmla="*/ 249 w 284"/>
                  <a:gd name="T17" fmla="*/ 34 h 284"/>
                  <a:gd name="T18" fmla="*/ 282 w 284"/>
                  <a:gd name="T19" fmla="*/ 68 h 284"/>
                  <a:gd name="T20" fmla="*/ 243 w 284"/>
                  <a:gd name="T21" fmla="*/ 97 h 284"/>
                  <a:gd name="T22" fmla="*/ 175 w 284"/>
                  <a:gd name="T23" fmla="*/ 142 h 284"/>
                  <a:gd name="T24" fmla="*/ 102 w 284"/>
                  <a:gd name="T25" fmla="*/ 240 h 284"/>
                  <a:gd name="T26" fmla="*/ 69 w 284"/>
                  <a:gd name="T27" fmla="*/ 253 h 284"/>
                  <a:gd name="T28" fmla="*/ 19 w 284"/>
                  <a:gd name="T29" fmla="*/ 273 h 284"/>
                  <a:gd name="T30" fmla="*/ 4 w 284"/>
                  <a:gd name="T31" fmla="*/ 284 h 284"/>
                  <a:gd name="T32" fmla="*/ 0 w 284"/>
                  <a:gd name="T33" fmla="*/ 28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4" h="284">
                    <a:moveTo>
                      <a:pt x="0" y="280"/>
                    </a:moveTo>
                    <a:cubicBezTo>
                      <a:pt x="4" y="275"/>
                      <a:pt x="6" y="270"/>
                      <a:pt x="10" y="266"/>
                    </a:cubicBezTo>
                    <a:cubicBezTo>
                      <a:pt x="23" y="251"/>
                      <a:pt x="31" y="236"/>
                      <a:pt x="31" y="214"/>
                    </a:cubicBezTo>
                    <a:cubicBezTo>
                      <a:pt x="31" y="189"/>
                      <a:pt x="48" y="169"/>
                      <a:pt x="68" y="156"/>
                    </a:cubicBezTo>
                    <a:cubicBezTo>
                      <a:pt x="100" y="134"/>
                      <a:pt x="132" y="115"/>
                      <a:pt x="165" y="97"/>
                    </a:cubicBezTo>
                    <a:cubicBezTo>
                      <a:pt x="180" y="89"/>
                      <a:pt x="188" y="79"/>
                      <a:pt x="186" y="62"/>
                    </a:cubicBezTo>
                    <a:cubicBezTo>
                      <a:pt x="185" y="55"/>
                      <a:pt x="185" y="48"/>
                      <a:pt x="186" y="41"/>
                    </a:cubicBezTo>
                    <a:cubicBezTo>
                      <a:pt x="187" y="17"/>
                      <a:pt x="198" y="4"/>
                      <a:pt x="216" y="2"/>
                    </a:cubicBezTo>
                    <a:cubicBezTo>
                      <a:pt x="234" y="0"/>
                      <a:pt x="243" y="9"/>
                      <a:pt x="249" y="34"/>
                    </a:cubicBezTo>
                    <a:cubicBezTo>
                      <a:pt x="274" y="40"/>
                      <a:pt x="284" y="50"/>
                      <a:pt x="282" y="68"/>
                    </a:cubicBezTo>
                    <a:cubicBezTo>
                      <a:pt x="280" y="86"/>
                      <a:pt x="266" y="100"/>
                      <a:pt x="243" y="97"/>
                    </a:cubicBezTo>
                    <a:cubicBezTo>
                      <a:pt x="205" y="92"/>
                      <a:pt x="189" y="111"/>
                      <a:pt x="175" y="142"/>
                    </a:cubicBezTo>
                    <a:cubicBezTo>
                      <a:pt x="159" y="181"/>
                      <a:pt x="137" y="215"/>
                      <a:pt x="102" y="240"/>
                    </a:cubicBezTo>
                    <a:cubicBezTo>
                      <a:pt x="92" y="246"/>
                      <a:pt x="80" y="253"/>
                      <a:pt x="69" y="253"/>
                    </a:cubicBezTo>
                    <a:cubicBezTo>
                      <a:pt x="49" y="252"/>
                      <a:pt x="33" y="259"/>
                      <a:pt x="19" y="273"/>
                    </a:cubicBezTo>
                    <a:cubicBezTo>
                      <a:pt x="15" y="277"/>
                      <a:pt x="9" y="280"/>
                      <a:pt x="4" y="284"/>
                    </a:cubicBezTo>
                    <a:cubicBezTo>
                      <a:pt x="3" y="283"/>
                      <a:pt x="1" y="281"/>
                      <a:pt x="0" y="2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spcBef>
                    <a:spcPct val="0"/>
                  </a:spcBef>
                  <a:spcAft>
                    <a:spcPct val="0"/>
                  </a:spcAft>
                </a:pPr>
                <a:endParaRPr lang="zh-CN" altLang="en-US" noProof="1">
                  <a:solidFill>
                    <a:prstClr val="black"/>
                  </a:solidFill>
                  <a:latin typeface="等线" charset="0"/>
                  <a:ea typeface="等线" charset="0"/>
                </a:endParaRPr>
              </a:p>
            </p:txBody>
          </p:sp>
          <p:sp>
            <p:nvSpPr>
              <p:cNvPr id="46" name="Freeform 8"/>
              <p:cNvSpPr/>
              <p:nvPr/>
            </p:nvSpPr>
            <p:spPr bwMode="auto">
              <a:xfrm>
                <a:off x="5907088" y="3403600"/>
                <a:ext cx="222250" cy="219075"/>
              </a:xfrm>
              <a:custGeom>
                <a:avLst/>
                <a:gdLst>
                  <a:gd name="T0" fmla="*/ 39 w 74"/>
                  <a:gd name="T1" fmla="*/ 3 h 73"/>
                  <a:gd name="T2" fmla="*/ 30 w 74"/>
                  <a:gd name="T3" fmla="*/ 43 h 73"/>
                  <a:gd name="T4" fmla="*/ 69 w 74"/>
                  <a:gd name="T5" fmla="*/ 35 h 73"/>
                  <a:gd name="T6" fmla="*/ 58 w 74"/>
                  <a:gd name="T7" fmla="*/ 62 h 73"/>
                  <a:gd name="T8" fmla="*/ 15 w 74"/>
                  <a:gd name="T9" fmla="*/ 63 h 73"/>
                  <a:gd name="T10" fmla="*/ 6 w 74"/>
                  <a:gd name="T11" fmla="*/ 21 h 73"/>
                  <a:gd name="T12" fmla="*/ 39 w 74"/>
                  <a:gd name="T13" fmla="*/ 3 h 73"/>
                </a:gdLst>
                <a:ahLst/>
                <a:cxnLst>
                  <a:cxn ang="0">
                    <a:pos x="T0" y="T1"/>
                  </a:cxn>
                  <a:cxn ang="0">
                    <a:pos x="T2" y="T3"/>
                  </a:cxn>
                  <a:cxn ang="0">
                    <a:pos x="T4" y="T5"/>
                  </a:cxn>
                  <a:cxn ang="0">
                    <a:pos x="T6" y="T7"/>
                  </a:cxn>
                  <a:cxn ang="0">
                    <a:pos x="T8" y="T9"/>
                  </a:cxn>
                  <a:cxn ang="0">
                    <a:pos x="T10" y="T11"/>
                  </a:cxn>
                  <a:cxn ang="0">
                    <a:pos x="T12" y="T13"/>
                  </a:cxn>
                </a:cxnLst>
                <a:rect l="0" t="0" r="r" b="b"/>
                <a:pathLst>
                  <a:path w="74" h="73">
                    <a:moveTo>
                      <a:pt x="39" y="3"/>
                    </a:moveTo>
                    <a:cubicBezTo>
                      <a:pt x="40" y="19"/>
                      <a:pt x="14" y="29"/>
                      <a:pt x="30" y="43"/>
                    </a:cubicBezTo>
                    <a:cubicBezTo>
                      <a:pt x="37" y="48"/>
                      <a:pt x="54" y="38"/>
                      <a:pt x="69" y="35"/>
                    </a:cubicBezTo>
                    <a:cubicBezTo>
                      <a:pt x="74" y="46"/>
                      <a:pt x="68" y="56"/>
                      <a:pt x="58" y="62"/>
                    </a:cubicBezTo>
                    <a:cubicBezTo>
                      <a:pt x="44" y="72"/>
                      <a:pt x="29" y="73"/>
                      <a:pt x="15" y="63"/>
                    </a:cubicBezTo>
                    <a:cubicBezTo>
                      <a:pt x="1" y="52"/>
                      <a:pt x="0" y="36"/>
                      <a:pt x="6" y="21"/>
                    </a:cubicBezTo>
                    <a:cubicBezTo>
                      <a:pt x="11" y="7"/>
                      <a:pt x="22" y="0"/>
                      <a:pt x="39"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spcBef>
                    <a:spcPct val="0"/>
                  </a:spcBef>
                  <a:spcAft>
                    <a:spcPct val="0"/>
                  </a:spcAft>
                </a:pPr>
                <a:endParaRPr lang="zh-CN" altLang="en-US" noProof="1">
                  <a:solidFill>
                    <a:prstClr val="black"/>
                  </a:solidFill>
                  <a:latin typeface="等线" charset="0"/>
                  <a:ea typeface="等线" charset="0"/>
                </a:endParaRPr>
              </a:p>
            </p:txBody>
          </p:sp>
        </p:grpSp>
      </p:grpSp>
    </p:spTree>
    <p:extLst>
      <p:ext uri="{BB962C8B-B14F-4D97-AF65-F5344CB8AC3E}">
        <p14:creationId xmlns:p14="http://schemas.microsoft.com/office/powerpoint/2010/main" val="33509257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nodeType="afterGroup">
                            <p:stCondLst>
                              <p:cond delay="500"/>
                            </p:stCondLst>
                            <p:childTnLst>
                              <p:par>
                                <p:cTn id="11" presetID="10" presetClass="entr" presetSubtype="0" fill="hold" nodeType="after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fade">
                                      <p:cBhvr>
                                        <p:cTn id="13" dur="500"/>
                                        <p:tgtEl>
                                          <p:spTgt spid="24"/>
                                        </p:tgtEl>
                                      </p:cBhvr>
                                    </p:animEffect>
                                  </p:childTnLst>
                                </p:cTn>
                              </p:par>
                            </p:childTnLst>
                          </p:cTn>
                        </p:par>
                        <p:par>
                          <p:cTn id="14" fill="hold" nodeType="afterGroup">
                            <p:stCondLst>
                              <p:cond delay="1000"/>
                            </p:stCondLst>
                            <p:childTnLst>
                              <p:par>
                                <p:cTn id="15" presetID="10" presetClass="entr" presetSubtype="0" fill="hold" nodeType="after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500"/>
                                        <p:tgtEl>
                                          <p:spTgt spid="21"/>
                                        </p:tgtEl>
                                      </p:cBhvr>
                                    </p:animEffect>
                                  </p:childTnLst>
                                </p:cTn>
                              </p:par>
                            </p:childTnLst>
                          </p:cTn>
                        </p:par>
                        <p:par>
                          <p:cTn id="18" fill="hold" nodeType="afterGroup">
                            <p:stCondLst>
                              <p:cond delay="1500"/>
                            </p:stCondLst>
                            <p:childTnLst>
                              <p:par>
                                <p:cTn id="19" presetID="10" presetClass="entr" presetSubtype="0" fill="hold" nodeType="after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fade">
                                      <p:cBhvr>
                                        <p:cTn id="21" dur="500"/>
                                        <p:tgtEl>
                                          <p:spTgt spid="30"/>
                                        </p:tgtEl>
                                      </p:cBhvr>
                                    </p:animEffect>
                                  </p:childTnLst>
                                </p:cTn>
                              </p:par>
                            </p:childTnLst>
                          </p:cTn>
                        </p:par>
                        <p:par>
                          <p:cTn id="22" fill="hold" nodeType="afterGroup">
                            <p:stCondLst>
                              <p:cond delay="2000"/>
                            </p:stCondLst>
                            <p:childTnLst>
                              <p:par>
                                <p:cTn id="23" presetID="10" presetClass="entr" presetSubtype="0" fill="hold" nodeType="after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2" name="组合 1"/>
          <p:cNvGrpSpPr>
            <a:grpSpLocks/>
          </p:cNvGrpSpPr>
          <p:nvPr/>
        </p:nvGrpSpPr>
        <p:grpSpPr bwMode="auto">
          <a:xfrm>
            <a:off x="3796904" y="2001441"/>
            <a:ext cx="1372790" cy="1262063"/>
            <a:chOff x="5062383" y="2668986"/>
            <a:chExt cx="1830927" cy="1681704"/>
          </a:xfrm>
        </p:grpSpPr>
        <p:sp>
          <p:nvSpPr>
            <p:cNvPr id="10" name="Freeform 5"/>
            <p:cNvSpPr/>
            <p:nvPr/>
          </p:nvSpPr>
          <p:spPr bwMode="auto">
            <a:xfrm>
              <a:off x="5062383" y="2668986"/>
              <a:ext cx="1830927" cy="1681704"/>
            </a:xfrm>
            <a:custGeom>
              <a:avLst/>
              <a:gdLst>
                <a:gd name="T0" fmla="*/ 0 w 410"/>
                <a:gd name="T1" fmla="*/ 317 h 377"/>
                <a:gd name="T2" fmla="*/ 2 w 410"/>
                <a:gd name="T3" fmla="*/ 308 h 377"/>
                <a:gd name="T4" fmla="*/ 72 w 410"/>
                <a:gd name="T5" fmla="*/ 132 h 377"/>
                <a:gd name="T6" fmla="*/ 188 w 410"/>
                <a:gd name="T7" fmla="*/ 27 h 377"/>
                <a:gd name="T8" fmla="*/ 403 w 410"/>
                <a:gd name="T9" fmla="*/ 204 h 377"/>
                <a:gd name="T10" fmla="*/ 309 w 410"/>
                <a:gd name="T11" fmla="*/ 117 h 377"/>
                <a:gd name="T12" fmla="*/ 135 w 410"/>
                <a:gd name="T13" fmla="*/ 195 h 377"/>
                <a:gd name="T14" fmla="*/ 114 w 410"/>
                <a:gd name="T15" fmla="*/ 249 h 377"/>
                <a:gd name="T16" fmla="*/ 121 w 410"/>
                <a:gd name="T17" fmla="*/ 265 h 377"/>
                <a:gd name="T18" fmla="*/ 220 w 410"/>
                <a:gd name="T19" fmla="*/ 286 h 377"/>
                <a:gd name="T20" fmla="*/ 301 w 410"/>
                <a:gd name="T21" fmla="*/ 176 h 377"/>
                <a:gd name="T22" fmla="*/ 295 w 410"/>
                <a:gd name="T23" fmla="*/ 159 h 377"/>
                <a:gd name="T24" fmla="*/ 383 w 410"/>
                <a:gd name="T25" fmla="*/ 231 h 377"/>
                <a:gd name="T26" fmla="*/ 341 w 410"/>
                <a:gd name="T27" fmla="*/ 336 h 377"/>
                <a:gd name="T28" fmla="*/ 215 w 410"/>
                <a:gd name="T29" fmla="*/ 369 h 377"/>
                <a:gd name="T30" fmla="*/ 3 w 410"/>
                <a:gd name="T31" fmla="*/ 320 h 377"/>
                <a:gd name="T32" fmla="*/ 0 w 410"/>
                <a:gd name="T33" fmla="*/ 317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10" h="377">
                  <a:moveTo>
                    <a:pt x="0" y="317"/>
                  </a:moveTo>
                  <a:cubicBezTo>
                    <a:pt x="0" y="314"/>
                    <a:pt x="1" y="311"/>
                    <a:pt x="2" y="308"/>
                  </a:cubicBezTo>
                  <a:cubicBezTo>
                    <a:pt x="25" y="249"/>
                    <a:pt x="47" y="190"/>
                    <a:pt x="72" y="132"/>
                  </a:cubicBezTo>
                  <a:cubicBezTo>
                    <a:pt x="95" y="81"/>
                    <a:pt x="131" y="42"/>
                    <a:pt x="188" y="27"/>
                  </a:cubicBezTo>
                  <a:cubicBezTo>
                    <a:pt x="298" y="0"/>
                    <a:pt x="410" y="91"/>
                    <a:pt x="403" y="204"/>
                  </a:cubicBezTo>
                  <a:cubicBezTo>
                    <a:pt x="381" y="162"/>
                    <a:pt x="351" y="133"/>
                    <a:pt x="309" y="117"/>
                  </a:cubicBezTo>
                  <a:cubicBezTo>
                    <a:pt x="233" y="87"/>
                    <a:pt x="163" y="118"/>
                    <a:pt x="135" y="195"/>
                  </a:cubicBezTo>
                  <a:cubicBezTo>
                    <a:pt x="128" y="213"/>
                    <a:pt x="120" y="230"/>
                    <a:pt x="114" y="249"/>
                  </a:cubicBezTo>
                  <a:cubicBezTo>
                    <a:pt x="113" y="253"/>
                    <a:pt x="117" y="264"/>
                    <a:pt x="121" y="265"/>
                  </a:cubicBezTo>
                  <a:cubicBezTo>
                    <a:pt x="154" y="273"/>
                    <a:pt x="187" y="284"/>
                    <a:pt x="220" y="286"/>
                  </a:cubicBezTo>
                  <a:cubicBezTo>
                    <a:pt x="285" y="290"/>
                    <a:pt x="322" y="238"/>
                    <a:pt x="301" y="176"/>
                  </a:cubicBezTo>
                  <a:cubicBezTo>
                    <a:pt x="299" y="170"/>
                    <a:pt x="297" y="165"/>
                    <a:pt x="295" y="159"/>
                  </a:cubicBezTo>
                  <a:cubicBezTo>
                    <a:pt x="331" y="156"/>
                    <a:pt x="373" y="190"/>
                    <a:pt x="383" y="231"/>
                  </a:cubicBezTo>
                  <a:cubicBezTo>
                    <a:pt x="394" y="275"/>
                    <a:pt x="374" y="309"/>
                    <a:pt x="341" y="336"/>
                  </a:cubicBezTo>
                  <a:cubicBezTo>
                    <a:pt x="305" y="365"/>
                    <a:pt x="260" y="377"/>
                    <a:pt x="215" y="369"/>
                  </a:cubicBezTo>
                  <a:cubicBezTo>
                    <a:pt x="144" y="356"/>
                    <a:pt x="74" y="337"/>
                    <a:pt x="3" y="320"/>
                  </a:cubicBezTo>
                  <a:cubicBezTo>
                    <a:pt x="2" y="320"/>
                    <a:pt x="2" y="319"/>
                    <a:pt x="0" y="317"/>
                  </a:cubicBezTo>
                  <a:close/>
                </a:path>
              </a:pathLst>
            </a:custGeom>
            <a:gradFill>
              <a:gsLst>
                <a:gs pos="0">
                  <a:srgbClr val="DC4A0C"/>
                </a:gs>
                <a:gs pos="100000">
                  <a:srgbClr val="FA891B"/>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zh-CN" altLang="en-US">
                <a:solidFill>
                  <a:srgbClr val="FFFFFF"/>
                </a:solidFill>
                <a:latin typeface="等线"/>
                <a:ea typeface="宋体" panose="02010600030101010101" pitchFamily="2" charset="-122"/>
              </a:endParaRPr>
            </a:p>
          </p:txBody>
        </p:sp>
        <p:sp>
          <p:nvSpPr>
            <p:cNvPr id="14" name="Freeform 157"/>
            <p:cNvSpPr>
              <a:spLocks noChangeAspect="1" noEditPoints="1"/>
            </p:cNvSpPr>
            <p:nvPr/>
          </p:nvSpPr>
          <p:spPr bwMode="auto">
            <a:xfrm>
              <a:off x="5929414" y="3411474"/>
              <a:ext cx="271542" cy="298264"/>
            </a:xfrm>
            <a:custGeom>
              <a:avLst/>
              <a:gdLst>
                <a:gd name="T0" fmla="*/ 25 w 99"/>
                <a:gd name="T1" fmla="*/ 58 h 109"/>
                <a:gd name="T2" fmla="*/ 15 w 99"/>
                <a:gd name="T3" fmla="*/ 61 h 109"/>
                <a:gd name="T4" fmla="*/ 51 w 99"/>
                <a:gd name="T5" fmla="*/ 55 h 109"/>
                <a:gd name="T6" fmla="*/ 63 w 99"/>
                <a:gd name="T7" fmla="*/ 46 h 109"/>
                <a:gd name="T8" fmla="*/ 56 w 99"/>
                <a:gd name="T9" fmla="*/ 59 h 109"/>
                <a:gd name="T10" fmla="*/ 51 w 99"/>
                <a:gd name="T11" fmla="*/ 67 h 109"/>
                <a:gd name="T12" fmla="*/ 46 w 99"/>
                <a:gd name="T13" fmla="*/ 57 h 109"/>
                <a:gd name="T14" fmla="*/ 38 w 99"/>
                <a:gd name="T15" fmla="*/ 37 h 109"/>
                <a:gd name="T16" fmla="*/ 51 w 99"/>
                <a:gd name="T17" fmla="*/ 55 h 109"/>
                <a:gd name="T18" fmla="*/ 42 w 99"/>
                <a:gd name="T19" fmla="*/ 33 h 109"/>
                <a:gd name="T20" fmla="*/ 42 w 99"/>
                <a:gd name="T21" fmla="*/ 0 h 109"/>
                <a:gd name="T22" fmla="*/ 15 w 99"/>
                <a:gd name="T23" fmla="*/ 25 h 109"/>
                <a:gd name="T24" fmla="*/ 15 w 99"/>
                <a:gd name="T25" fmla="*/ 94 h 109"/>
                <a:gd name="T26" fmla="*/ 84 w 99"/>
                <a:gd name="T27" fmla="*/ 94 h 109"/>
                <a:gd name="T28" fmla="*/ 97 w 99"/>
                <a:gd name="T29" fmla="*/ 73 h 109"/>
                <a:gd name="T30" fmla="*/ 85 w 99"/>
                <a:gd name="T31" fmla="*/ 71 h 109"/>
                <a:gd name="T32" fmla="*/ 49 w 99"/>
                <a:gd name="T33" fmla="*/ 97 h 109"/>
                <a:gd name="T34" fmla="*/ 12 w 99"/>
                <a:gd name="T35" fmla="*/ 60 h 109"/>
                <a:gd name="T36" fmla="*/ 42 w 99"/>
                <a:gd name="T37" fmla="*/ 22 h 109"/>
                <a:gd name="T38" fmla="*/ 85 w 99"/>
                <a:gd name="T39" fmla="*/ 47 h 109"/>
                <a:gd name="T40" fmla="*/ 95 w 99"/>
                <a:gd name="T41" fmla="*/ 41 h 109"/>
                <a:gd name="T42" fmla="*/ 98 w 99"/>
                <a:gd name="T43" fmla="*/ 53 h 109"/>
                <a:gd name="T44" fmla="*/ 87 w 99"/>
                <a:gd name="T45" fmla="*/ 56 h 109"/>
                <a:gd name="T46" fmla="*/ 87 w 99"/>
                <a:gd name="T47" fmla="*/ 67 h 109"/>
                <a:gd name="T48" fmla="*/ 87 w 99"/>
                <a:gd name="T49" fmla="*/ 59 h 109"/>
                <a:gd name="T50" fmla="*/ 99 w 99"/>
                <a:gd name="T51" fmla="*/ 57 h 109"/>
                <a:gd name="T52" fmla="*/ 99 w 99"/>
                <a:gd name="T53" fmla="*/ 60 h 109"/>
                <a:gd name="T54" fmla="*/ 97 w 99"/>
                <a:gd name="T55" fmla="*/ 71 h 109"/>
                <a:gd name="T56" fmla="*/ 87 w 99"/>
                <a:gd name="T57" fmla="*/ 67 h 109"/>
                <a:gd name="T58" fmla="*/ 80 w 99"/>
                <a:gd name="T59" fmla="*/ 37 h 109"/>
                <a:gd name="T60" fmla="*/ 88 w 99"/>
                <a:gd name="T61" fmla="*/ 28 h 109"/>
                <a:gd name="T62" fmla="*/ 94 w 99"/>
                <a:gd name="T63" fmla="*/ 38 h 109"/>
                <a:gd name="T64" fmla="*/ 84 w 99"/>
                <a:gd name="T65" fmla="*/ 44 h 109"/>
                <a:gd name="T66" fmla="*/ 77 w 99"/>
                <a:gd name="T67" fmla="*/ 34 h 109"/>
                <a:gd name="T68" fmla="*/ 71 w 99"/>
                <a:gd name="T69" fmla="*/ 28 h 109"/>
                <a:gd name="T70" fmla="*/ 76 w 99"/>
                <a:gd name="T71" fmla="*/ 18 h 109"/>
                <a:gd name="T72" fmla="*/ 84 w 99"/>
                <a:gd name="T73" fmla="*/ 25 h 109"/>
                <a:gd name="T74" fmla="*/ 86 w 99"/>
                <a:gd name="T75" fmla="*/ 27 h 109"/>
                <a:gd name="T76" fmla="*/ 50 w 99"/>
                <a:gd name="T77" fmla="*/ 93 h 109"/>
                <a:gd name="T78" fmla="*/ 53 w 99"/>
                <a:gd name="T79" fmla="*/ 83 h 109"/>
                <a:gd name="T80" fmla="*/ 50 w 99"/>
                <a:gd name="T81" fmla="*/ 93 h 109"/>
                <a:gd name="T82" fmla="*/ 67 w 99"/>
                <a:gd name="T83" fmla="*/ 76 h 109"/>
                <a:gd name="T84" fmla="*/ 77 w 99"/>
                <a:gd name="T85" fmla="*/ 81 h 109"/>
                <a:gd name="T86" fmla="*/ 25 w 99"/>
                <a:gd name="T87" fmla="*/ 83 h 109"/>
                <a:gd name="T88" fmla="*/ 34 w 99"/>
                <a:gd name="T89" fmla="*/ 78 h 109"/>
                <a:gd name="T90" fmla="*/ 25 w 99"/>
                <a:gd name="T91" fmla="*/ 83 h 109"/>
                <a:gd name="T92" fmla="*/ 33 w 99"/>
                <a:gd name="T93" fmla="*/ 40 h 109"/>
                <a:gd name="T94" fmla="*/ 23 w 99"/>
                <a:gd name="T95" fmla="*/ 36 h 109"/>
                <a:gd name="T96" fmla="*/ 75 w 99"/>
                <a:gd name="T97" fmla="*/ 34 h 109"/>
                <a:gd name="T98" fmla="*/ 66 w 99"/>
                <a:gd name="T99" fmla="*/ 39 h 109"/>
                <a:gd name="T100" fmla="*/ 75 w 99"/>
                <a:gd name="T101" fmla="*/ 34 h 109"/>
                <a:gd name="T102" fmla="*/ 75 w 99"/>
                <a:gd name="T103" fmla="*/ 59 h 109"/>
                <a:gd name="T104" fmla="*/ 85 w 99"/>
                <a:gd name="T105" fmla="*/ 5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9" h="109">
                  <a:moveTo>
                    <a:pt x="15" y="58"/>
                  </a:moveTo>
                  <a:cubicBezTo>
                    <a:pt x="25" y="58"/>
                    <a:pt x="25" y="58"/>
                    <a:pt x="25" y="58"/>
                  </a:cubicBezTo>
                  <a:cubicBezTo>
                    <a:pt x="25" y="61"/>
                    <a:pt x="25" y="61"/>
                    <a:pt x="25" y="61"/>
                  </a:cubicBezTo>
                  <a:cubicBezTo>
                    <a:pt x="15" y="61"/>
                    <a:pt x="15" y="61"/>
                    <a:pt x="15" y="61"/>
                  </a:cubicBezTo>
                  <a:cubicBezTo>
                    <a:pt x="15" y="58"/>
                    <a:pt x="15" y="58"/>
                    <a:pt x="15" y="58"/>
                  </a:cubicBezTo>
                  <a:close/>
                  <a:moveTo>
                    <a:pt x="51" y="55"/>
                  </a:moveTo>
                  <a:cubicBezTo>
                    <a:pt x="52" y="55"/>
                    <a:pt x="52" y="55"/>
                    <a:pt x="53" y="55"/>
                  </a:cubicBezTo>
                  <a:cubicBezTo>
                    <a:pt x="56" y="52"/>
                    <a:pt x="60" y="48"/>
                    <a:pt x="63" y="46"/>
                  </a:cubicBezTo>
                  <a:cubicBezTo>
                    <a:pt x="64" y="46"/>
                    <a:pt x="65" y="47"/>
                    <a:pt x="66" y="48"/>
                  </a:cubicBezTo>
                  <a:cubicBezTo>
                    <a:pt x="63" y="53"/>
                    <a:pt x="60" y="56"/>
                    <a:pt x="56" y="59"/>
                  </a:cubicBezTo>
                  <a:cubicBezTo>
                    <a:pt x="57" y="60"/>
                    <a:pt x="57" y="60"/>
                    <a:pt x="57" y="61"/>
                  </a:cubicBezTo>
                  <a:cubicBezTo>
                    <a:pt x="57" y="64"/>
                    <a:pt x="54" y="67"/>
                    <a:pt x="51" y="67"/>
                  </a:cubicBezTo>
                  <a:cubicBezTo>
                    <a:pt x="47" y="67"/>
                    <a:pt x="45" y="64"/>
                    <a:pt x="45" y="61"/>
                  </a:cubicBezTo>
                  <a:cubicBezTo>
                    <a:pt x="45" y="59"/>
                    <a:pt x="45" y="58"/>
                    <a:pt x="46" y="57"/>
                  </a:cubicBezTo>
                  <a:cubicBezTo>
                    <a:pt x="41" y="51"/>
                    <a:pt x="38" y="45"/>
                    <a:pt x="35" y="38"/>
                  </a:cubicBezTo>
                  <a:cubicBezTo>
                    <a:pt x="36" y="38"/>
                    <a:pt x="37" y="37"/>
                    <a:pt x="38" y="37"/>
                  </a:cubicBezTo>
                  <a:cubicBezTo>
                    <a:pt x="42" y="42"/>
                    <a:pt x="46" y="49"/>
                    <a:pt x="49" y="55"/>
                  </a:cubicBezTo>
                  <a:cubicBezTo>
                    <a:pt x="49" y="55"/>
                    <a:pt x="50" y="55"/>
                    <a:pt x="51" y="55"/>
                  </a:cubicBezTo>
                  <a:close/>
                  <a:moveTo>
                    <a:pt x="42" y="22"/>
                  </a:moveTo>
                  <a:cubicBezTo>
                    <a:pt x="42" y="33"/>
                    <a:pt x="42" y="33"/>
                    <a:pt x="42" y="33"/>
                  </a:cubicBezTo>
                  <a:cubicBezTo>
                    <a:pt x="70" y="17"/>
                    <a:pt x="70" y="17"/>
                    <a:pt x="70" y="17"/>
                  </a:cubicBezTo>
                  <a:cubicBezTo>
                    <a:pt x="42" y="0"/>
                    <a:pt x="42" y="0"/>
                    <a:pt x="42" y="0"/>
                  </a:cubicBezTo>
                  <a:cubicBezTo>
                    <a:pt x="42" y="11"/>
                    <a:pt x="42" y="11"/>
                    <a:pt x="42" y="11"/>
                  </a:cubicBezTo>
                  <a:cubicBezTo>
                    <a:pt x="32" y="12"/>
                    <a:pt x="22" y="17"/>
                    <a:pt x="15" y="25"/>
                  </a:cubicBezTo>
                  <a:cubicBezTo>
                    <a:pt x="5" y="34"/>
                    <a:pt x="0" y="46"/>
                    <a:pt x="0" y="60"/>
                  </a:cubicBezTo>
                  <a:cubicBezTo>
                    <a:pt x="0" y="73"/>
                    <a:pt x="5" y="85"/>
                    <a:pt x="15" y="94"/>
                  </a:cubicBezTo>
                  <a:cubicBezTo>
                    <a:pt x="24" y="104"/>
                    <a:pt x="36" y="109"/>
                    <a:pt x="49" y="109"/>
                  </a:cubicBezTo>
                  <a:cubicBezTo>
                    <a:pt x="63" y="109"/>
                    <a:pt x="75" y="104"/>
                    <a:pt x="84" y="94"/>
                  </a:cubicBezTo>
                  <a:cubicBezTo>
                    <a:pt x="90" y="89"/>
                    <a:pt x="94" y="82"/>
                    <a:pt x="96" y="75"/>
                  </a:cubicBezTo>
                  <a:cubicBezTo>
                    <a:pt x="97" y="73"/>
                    <a:pt x="97" y="73"/>
                    <a:pt x="97" y="73"/>
                  </a:cubicBezTo>
                  <a:cubicBezTo>
                    <a:pt x="86" y="70"/>
                    <a:pt x="86" y="70"/>
                    <a:pt x="86" y="70"/>
                  </a:cubicBezTo>
                  <a:cubicBezTo>
                    <a:pt x="85" y="71"/>
                    <a:pt x="85" y="71"/>
                    <a:pt x="85" y="71"/>
                  </a:cubicBezTo>
                  <a:cubicBezTo>
                    <a:pt x="84" y="77"/>
                    <a:pt x="80" y="82"/>
                    <a:pt x="76" y="86"/>
                  </a:cubicBezTo>
                  <a:cubicBezTo>
                    <a:pt x="69" y="93"/>
                    <a:pt x="60" y="97"/>
                    <a:pt x="49" y="97"/>
                  </a:cubicBezTo>
                  <a:cubicBezTo>
                    <a:pt x="39" y="97"/>
                    <a:pt x="30" y="93"/>
                    <a:pt x="23" y="86"/>
                  </a:cubicBezTo>
                  <a:cubicBezTo>
                    <a:pt x="16" y="79"/>
                    <a:pt x="12" y="70"/>
                    <a:pt x="12" y="60"/>
                  </a:cubicBezTo>
                  <a:cubicBezTo>
                    <a:pt x="12" y="50"/>
                    <a:pt x="16" y="40"/>
                    <a:pt x="23" y="33"/>
                  </a:cubicBezTo>
                  <a:cubicBezTo>
                    <a:pt x="28" y="28"/>
                    <a:pt x="35" y="24"/>
                    <a:pt x="42" y="22"/>
                  </a:cubicBezTo>
                  <a:close/>
                  <a:moveTo>
                    <a:pt x="87" y="54"/>
                  </a:moveTo>
                  <a:cubicBezTo>
                    <a:pt x="87" y="52"/>
                    <a:pt x="86" y="49"/>
                    <a:pt x="85" y="47"/>
                  </a:cubicBezTo>
                  <a:cubicBezTo>
                    <a:pt x="84" y="45"/>
                    <a:pt x="84" y="45"/>
                    <a:pt x="84" y="45"/>
                  </a:cubicBezTo>
                  <a:cubicBezTo>
                    <a:pt x="95" y="41"/>
                    <a:pt x="95" y="41"/>
                    <a:pt x="95" y="41"/>
                  </a:cubicBezTo>
                  <a:cubicBezTo>
                    <a:pt x="96" y="43"/>
                    <a:pt x="96" y="43"/>
                    <a:pt x="96" y="43"/>
                  </a:cubicBezTo>
                  <a:cubicBezTo>
                    <a:pt x="97" y="46"/>
                    <a:pt x="98" y="50"/>
                    <a:pt x="98" y="53"/>
                  </a:cubicBezTo>
                  <a:cubicBezTo>
                    <a:pt x="99" y="55"/>
                    <a:pt x="99" y="55"/>
                    <a:pt x="99" y="55"/>
                  </a:cubicBezTo>
                  <a:cubicBezTo>
                    <a:pt x="87" y="56"/>
                    <a:pt x="87" y="56"/>
                    <a:pt x="87" y="56"/>
                  </a:cubicBezTo>
                  <a:cubicBezTo>
                    <a:pt x="87" y="54"/>
                    <a:pt x="87" y="54"/>
                    <a:pt x="87" y="54"/>
                  </a:cubicBezTo>
                  <a:close/>
                  <a:moveTo>
                    <a:pt x="87" y="67"/>
                  </a:moveTo>
                  <a:cubicBezTo>
                    <a:pt x="87" y="64"/>
                    <a:pt x="87" y="62"/>
                    <a:pt x="87" y="60"/>
                  </a:cubicBezTo>
                  <a:cubicBezTo>
                    <a:pt x="87" y="59"/>
                    <a:pt x="87" y="59"/>
                    <a:pt x="87" y="59"/>
                  </a:cubicBezTo>
                  <a:cubicBezTo>
                    <a:pt x="87" y="57"/>
                    <a:pt x="87" y="57"/>
                    <a:pt x="87" y="57"/>
                  </a:cubicBezTo>
                  <a:cubicBezTo>
                    <a:pt x="99" y="57"/>
                    <a:pt x="99" y="57"/>
                    <a:pt x="99" y="57"/>
                  </a:cubicBezTo>
                  <a:cubicBezTo>
                    <a:pt x="99" y="59"/>
                    <a:pt x="99" y="59"/>
                    <a:pt x="99" y="59"/>
                  </a:cubicBezTo>
                  <a:cubicBezTo>
                    <a:pt x="99" y="59"/>
                    <a:pt x="99" y="59"/>
                    <a:pt x="99" y="60"/>
                  </a:cubicBezTo>
                  <a:cubicBezTo>
                    <a:pt x="99" y="63"/>
                    <a:pt x="99" y="66"/>
                    <a:pt x="98" y="69"/>
                  </a:cubicBezTo>
                  <a:cubicBezTo>
                    <a:pt x="97" y="71"/>
                    <a:pt x="97" y="71"/>
                    <a:pt x="97" y="71"/>
                  </a:cubicBezTo>
                  <a:cubicBezTo>
                    <a:pt x="86" y="68"/>
                    <a:pt x="86" y="68"/>
                    <a:pt x="86" y="68"/>
                  </a:cubicBezTo>
                  <a:cubicBezTo>
                    <a:pt x="87" y="67"/>
                    <a:pt x="87" y="67"/>
                    <a:pt x="87" y="67"/>
                  </a:cubicBezTo>
                  <a:close/>
                  <a:moveTo>
                    <a:pt x="83" y="42"/>
                  </a:moveTo>
                  <a:cubicBezTo>
                    <a:pt x="82" y="40"/>
                    <a:pt x="81" y="38"/>
                    <a:pt x="80" y="37"/>
                  </a:cubicBezTo>
                  <a:cubicBezTo>
                    <a:pt x="78" y="35"/>
                    <a:pt x="78" y="35"/>
                    <a:pt x="78" y="35"/>
                  </a:cubicBezTo>
                  <a:cubicBezTo>
                    <a:pt x="88" y="28"/>
                    <a:pt x="88" y="28"/>
                    <a:pt x="88" y="28"/>
                  </a:cubicBezTo>
                  <a:cubicBezTo>
                    <a:pt x="89" y="30"/>
                    <a:pt x="89" y="30"/>
                    <a:pt x="89" y="30"/>
                  </a:cubicBezTo>
                  <a:cubicBezTo>
                    <a:pt x="91" y="32"/>
                    <a:pt x="92" y="35"/>
                    <a:pt x="94" y="38"/>
                  </a:cubicBezTo>
                  <a:cubicBezTo>
                    <a:pt x="95" y="40"/>
                    <a:pt x="95" y="40"/>
                    <a:pt x="95" y="40"/>
                  </a:cubicBezTo>
                  <a:cubicBezTo>
                    <a:pt x="84" y="44"/>
                    <a:pt x="84" y="44"/>
                    <a:pt x="84" y="44"/>
                  </a:cubicBezTo>
                  <a:cubicBezTo>
                    <a:pt x="83" y="42"/>
                    <a:pt x="83" y="42"/>
                    <a:pt x="83" y="42"/>
                  </a:cubicBezTo>
                  <a:close/>
                  <a:moveTo>
                    <a:pt x="77" y="34"/>
                  </a:moveTo>
                  <a:cubicBezTo>
                    <a:pt x="76" y="33"/>
                    <a:pt x="76" y="33"/>
                    <a:pt x="76" y="33"/>
                  </a:cubicBezTo>
                  <a:cubicBezTo>
                    <a:pt x="75" y="31"/>
                    <a:pt x="73" y="30"/>
                    <a:pt x="71" y="28"/>
                  </a:cubicBezTo>
                  <a:cubicBezTo>
                    <a:pt x="69" y="27"/>
                    <a:pt x="69" y="27"/>
                    <a:pt x="69" y="27"/>
                  </a:cubicBezTo>
                  <a:cubicBezTo>
                    <a:pt x="76" y="18"/>
                    <a:pt x="76" y="18"/>
                    <a:pt x="76" y="18"/>
                  </a:cubicBezTo>
                  <a:cubicBezTo>
                    <a:pt x="78" y="19"/>
                    <a:pt x="78" y="19"/>
                    <a:pt x="78" y="19"/>
                  </a:cubicBezTo>
                  <a:cubicBezTo>
                    <a:pt x="80" y="21"/>
                    <a:pt x="82" y="23"/>
                    <a:pt x="84" y="25"/>
                  </a:cubicBezTo>
                  <a:cubicBezTo>
                    <a:pt x="85" y="25"/>
                    <a:pt x="85" y="25"/>
                    <a:pt x="85" y="25"/>
                  </a:cubicBezTo>
                  <a:cubicBezTo>
                    <a:pt x="86" y="27"/>
                    <a:pt x="86" y="27"/>
                    <a:pt x="86" y="27"/>
                  </a:cubicBezTo>
                  <a:cubicBezTo>
                    <a:pt x="77" y="34"/>
                    <a:pt x="77" y="34"/>
                    <a:pt x="77" y="34"/>
                  </a:cubicBezTo>
                  <a:close/>
                  <a:moveTo>
                    <a:pt x="50" y="93"/>
                  </a:moveTo>
                  <a:cubicBezTo>
                    <a:pt x="50" y="83"/>
                    <a:pt x="50" y="83"/>
                    <a:pt x="50" y="83"/>
                  </a:cubicBezTo>
                  <a:cubicBezTo>
                    <a:pt x="53" y="83"/>
                    <a:pt x="53" y="83"/>
                    <a:pt x="53" y="83"/>
                  </a:cubicBezTo>
                  <a:cubicBezTo>
                    <a:pt x="53" y="93"/>
                    <a:pt x="53" y="93"/>
                    <a:pt x="53" y="93"/>
                  </a:cubicBezTo>
                  <a:cubicBezTo>
                    <a:pt x="50" y="93"/>
                    <a:pt x="50" y="93"/>
                    <a:pt x="50" y="93"/>
                  </a:cubicBezTo>
                  <a:close/>
                  <a:moveTo>
                    <a:pt x="74" y="83"/>
                  </a:moveTo>
                  <a:cubicBezTo>
                    <a:pt x="67" y="76"/>
                    <a:pt x="67" y="76"/>
                    <a:pt x="67" y="76"/>
                  </a:cubicBezTo>
                  <a:cubicBezTo>
                    <a:pt x="70" y="74"/>
                    <a:pt x="70" y="74"/>
                    <a:pt x="70" y="74"/>
                  </a:cubicBezTo>
                  <a:cubicBezTo>
                    <a:pt x="77" y="81"/>
                    <a:pt x="77" y="81"/>
                    <a:pt x="77" y="81"/>
                  </a:cubicBezTo>
                  <a:cubicBezTo>
                    <a:pt x="74" y="83"/>
                    <a:pt x="74" y="83"/>
                    <a:pt x="74" y="83"/>
                  </a:cubicBezTo>
                  <a:close/>
                  <a:moveTo>
                    <a:pt x="25" y="83"/>
                  </a:moveTo>
                  <a:cubicBezTo>
                    <a:pt x="32" y="76"/>
                    <a:pt x="32" y="76"/>
                    <a:pt x="32" y="76"/>
                  </a:cubicBezTo>
                  <a:cubicBezTo>
                    <a:pt x="34" y="78"/>
                    <a:pt x="34" y="78"/>
                    <a:pt x="34" y="78"/>
                  </a:cubicBezTo>
                  <a:cubicBezTo>
                    <a:pt x="27" y="85"/>
                    <a:pt x="27" y="85"/>
                    <a:pt x="27" y="85"/>
                  </a:cubicBezTo>
                  <a:cubicBezTo>
                    <a:pt x="25" y="83"/>
                    <a:pt x="25" y="83"/>
                    <a:pt x="25" y="83"/>
                  </a:cubicBezTo>
                  <a:close/>
                  <a:moveTo>
                    <a:pt x="26" y="33"/>
                  </a:moveTo>
                  <a:cubicBezTo>
                    <a:pt x="33" y="40"/>
                    <a:pt x="33" y="40"/>
                    <a:pt x="33" y="40"/>
                  </a:cubicBezTo>
                  <a:cubicBezTo>
                    <a:pt x="30" y="43"/>
                    <a:pt x="30" y="43"/>
                    <a:pt x="30" y="43"/>
                  </a:cubicBezTo>
                  <a:cubicBezTo>
                    <a:pt x="23" y="36"/>
                    <a:pt x="23" y="36"/>
                    <a:pt x="23" y="36"/>
                  </a:cubicBezTo>
                  <a:cubicBezTo>
                    <a:pt x="26" y="33"/>
                    <a:pt x="26" y="33"/>
                    <a:pt x="26" y="33"/>
                  </a:cubicBezTo>
                  <a:close/>
                  <a:moveTo>
                    <a:pt x="75" y="34"/>
                  </a:moveTo>
                  <a:cubicBezTo>
                    <a:pt x="73" y="32"/>
                    <a:pt x="73" y="32"/>
                    <a:pt x="73" y="32"/>
                  </a:cubicBezTo>
                  <a:cubicBezTo>
                    <a:pt x="66" y="39"/>
                    <a:pt x="66" y="39"/>
                    <a:pt x="66" y="39"/>
                  </a:cubicBezTo>
                  <a:cubicBezTo>
                    <a:pt x="68" y="41"/>
                    <a:pt x="68" y="41"/>
                    <a:pt x="68" y="41"/>
                  </a:cubicBezTo>
                  <a:cubicBezTo>
                    <a:pt x="75" y="34"/>
                    <a:pt x="75" y="34"/>
                    <a:pt x="75" y="34"/>
                  </a:cubicBezTo>
                  <a:close/>
                  <a:moveTo>
                    <a:pt x="85" y="59"/>
                  </a:moveTo>
                  <a:cubicBezTo>
                    <a:pt x="75" y="59"/>
                    <a:pt x="75" y="59"/>
                    <a:pt x="75" y="59"/>
                  </a:cubicBezTo>
                  <a:cubicBezTo>
                    <a:pt x="75" y="56"/>
                    <a:pt x="75" y="56"/>
                    <a:pt x="75" y="56"/>
                  </a:cubicBezTo>
                  <a:cubicBezTo>
                    <a:pt x="85" y="56"/>
                    <a:pt x="85" y="56"/>
                    <a:pt x="85" y="56"/>
                  </a:cubicBezTo>
                  <a:lnTo>
                    <a:pt x="85" y="59"/>
                  </a:lnTo>
                  <a:close/>
                </a:path>
              </a:pathLst>
            </a:custGeom>
            <a:gradFill>
              <a:gsLst>
                <a:gs pos="0">
                  <a:srgbClr val="DC4A0C"/>
                </a:gs>
                <a:gs pos="100000">
                  <a:srgbClr val="FA891B"/>
                </a:gs>
              </a:gsLst>
              <a:lin ang="5400000" scaled="1"/>
            </a:gradFill>
            <a:ln w="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zh-CN" altLang="en-US">
                <a:solidFill>
                  <a:srgbClr val="FFFFFF"/>
                </a:solidFill>
                <a:latin typeface="等线"/>
                <a:ea typeface="宋体" panose="02010600030101010101" pitchFamily="2" charset="-122"/>
              </a:endParaRPr>
            </a:p>
          </p:txBody>
        </p:sp>
      </p:grpSp>
      <p:grpSp>
        <p:nvGrpSpPr>
          <p:cNvPr id="4" name="组合 3"/>
          <p:cNvGrpSpPr>
            <a:grpSpLocks/>
          </p:cNvGrpSpPr>
          <p:nvPr/>
        </p:nvGrpSpPr>
        <p:grpSpPr bwMode="auto">
          <a:xfrm>
            <a:off x="4674394" y="2997994"/>
            <a:ext cx="1228725" cy="1566863"/>
            <a:chOff x="6232470" y="3997769"/>
            <a:chExt cx="1639070" cy="2089103"/>
          </a:xfrm>
        </p:grpSpPr>
        <p:sp>
          <p:nvSpPr>
            <p:cNvPr id="11" name="Freeform 6"/>
            <p:cNvSpPr/>
            <p:nvPr/>
          </p:nvSpPr>
          <p:spPr bwMode="auto">
            <a:xfrm>
              <a:off x="6232470" y="3997769"/>
              <a:ext cx="1639070" cy="2089103"/>
            </a:xfrm>
            <a:custGeom>
              <a:avLst/>
              <a:gdLst>
                <a:gd name="T0" fmla="*/ 184 w 367"/>
                <a:gd name="T1" fmla="*/ 0 h 468"/>
                <a:gd name="T2" fmla="*/ 191 w 367"/>
                <a:gd name="T3" fmla="*/ 5 h 468"/>
                <a:gd name="T4" fmla="*/ 315 w 367"/>
                <a:gd name="T5" fmla="*/ 149 h 468"/>
                <a:gd name="T6" fmla="*/ 353 w 367"/>
                <a:gd name="T7" fmla="*/ 301 h 468"/>
                <a:gd name="T8" fmla="*/ 97 w 367"/>
                <a:gd name="T9" fmla="*/ 408 h 468"/>
                <a:gd name="T10" fmla="*/ 218 w 367"/>
                <a:gd name="T11" fmla="*/ 366 h 468"/>
                <a:gd name="T12" fmla="*/ 230 w 367"/>
                <a:gd name="T13" fmla="*/ 176 h 468"/>
                <a:gd name="T14" fmla="*/ 192 w 367"/>
                <a:gd name="T15" fmla="*/ 133 h 468"/>
                <a:gd name="T16" fmla="*/ 174 w 367"/>
                <a:gd name="T17" fmla="*/ 131 h 468"/>
                <a:gd name="T18" fmla="*/ 110 w 367"/>
                <a:gd name="T19" fmla="*/ 209 h 468"/>
                <a:gd name="T20" fmla="*/ 170 w 367"/>
                <a:gd name="T21" fmla="*/ 331 h 468"/>
                <a:gd name="T22" fmla="*/ 187 w 367"/>
                <a:gd name="T23" fmla="*/ 334 h 468"/>
                <a:gd name="T24" fmla="*/ 83 w 367"/>
                <a:gd name="T25" fmla="*/ 379 h 468"/>
                <a:gd name="T26" fmla="*/ 9 w 367"/>
                <a:gd name="T27" fmla="*/ 293 h 468"/>
                <a:gd name="T28" fmla="*/ 38 w 367"/>
                <a:gd name="T29" fmla="*/ 166 h 468"/>
                <a:gd name="T30" fmla="*/ 179 w 367"/>
                <a:gd name="T31" fmla="*/ 1 h 468"/>
                <a:gd name="T32" fmla="*/ 184 w 367"/>
                <a:gd name="T33" fmla="*/ 0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7" h="468">
                  <a:moveTo>
                    <a:pt x="184" y="0"/>
                  </a:moveTo>
                  <a:cubicBezTo>
                    <a:pt x="186" y="1"/>
                    <a:pt x="189" y="3"/>
                    <a:pt x="191" y="5"/>
                  </a:cubicBezTo>
                  <a:cubicBezTo>
                    <a:pt x="233" y="53"/>
                    <a:pt x="275" y="100"/>
                    <a:pt x="315" y="149"/>
                  </a:cubicBezTo>
                  <a:cubicBezTo>
                    <a:pt x="349" y="193"/>
                    <a:pt x="367" y="243"/>
                    <a:pt x="353" y="301"/>
                  </a:cubicBezTo>
                  <a:cubicBezTo>
                    <a:pt x="326" y="411"/>
                    <a:pt x="194" y="468"/>
                    <a:pt x="97" y="408"/>
                  </a:cubicBezTo>
                  <a:cubicBezTo>
                    <a:pt x="145" y="409"/>
                    <a:pt x="184" y="396"/>
                    <a:pt x="218" y="366"/>
                  </a:cubicBezTo>
                  <a:cubicBezTo>
                    <a:pt x="280" y="312"/>
                    <a:pt x="285" y="236"/>
                    <a:pt x="230" y="176"/>
                  </a:cubicBezTo>
                  <a:cubicBezTo>
                    <a:pt x="217" y="161"/>
                    <a:pt x="205" y="146"/>
                    <a:pt x="192" y="133"/>
                  </a:cubicBezTo>
                  <a:cubicBezTo>
                    <a:pt x="188" y="129"/>
                    <a:pt x="177" y="128"/>
                    <a:pt x="174" y="131"/>
                  </a:cubicBezTo>
                  <a:cubicBezTo>
                    <a:pt x="152" y="156"/>
                    <a:pt x="127" y="180"/>
                    <a:pt x="110" y="209"/>
                  </a:cubicBezTo>
                  <a:cubicBezTo>
                    <a:pt x="76" y="265"/>
                    <a:pt x="105" y="322"/>
                    <a:pt x="170" y="331"/>
                  </a:cubicBezTo>
                  <a:cubicBezTo>
                    <a:pt x="176" y="332"/>
                    <a:pt x="181" y="333"/>
                    <a:pt x="187" y="334"/>
                  </a:cubicBezTo>
                  <a:cubicBezTo>
                    <a:pt x="173" y="368"/>
                    <a:pt x="124" y="389"/>
                    <a:pt x="83" y="379"/>
                  </a:cubicBezTo>
                  <a:cubicBezTo>
                    <a:pt x="39" y="368"/>
                    <a:pt x="18" y="335"/>
                    <a:pt x="9" y="293"/>
                  </a:cubicBezTo>
                  <a:cubicBezTo>
                    <a:pt x="0" y="247"/>
                    <a:pt x="10" y="203"/>
                    <a:pt x="38" y="166"/>
                  </a:cubicBezTo>
                  <a:cubicBezTo>
                    <a:pt x="83" y="109"/>
                    <a:pt x="132" y="56"/>
                    <a:pt x="179" y="1"/>
                  </a:cubicBezTo>
                  <a:cubicBezTo>
                    <a:pt x="180" y="0"/>
                    <a:pt x="182" y="0"/>
                    <a:pt x="184" y="0"/>
                  </a:cubicBezTo>
                  <a:close/>
                </a:path>
              </a:pathLst>
            </a:custGeom>
            <a:gradFill>
              <a:gsLst>
                <a:gs pos="0">
                  <a:srgbClr val="BA013F"/>
                </a:gs>
                <a:gs pos="100000">
                  <a:srgbClr val="FB4182"/>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zh-CN" altLang="en-US">
                <a:solidFill>
                  <a:srgbClr val="FFFFFF"/>
                </a:solidFill>
                <a:latin typeface="等线"/>
                <a:ea typeface="宋体" panose="02010600030101010101" pitchFamily="2" charset="-122"/>
              </a:endParaRPr>
            </a:p>
          </p:txBody>
        </p:sp>
        <p:grpSp>
          <p:nvGrpSpPr>
            <p:cNvPr id="15" name="组合 14"/>
            <p:cNvGrpSpPr>
              <a:grpSpLocks noChangeAspect="1"/>
            </p:cNvGrpSpPr>
            <p:nvPr/>
          </p:nvGrpSpPr>
          <p:grpSpPr>
            <a:xfrm>
              <a:off x="6954893" y="4964268"/>
              <a:ext cx="240570" cy="324277"/>
              <a:chOff x="3722033" y="3714538"/>
              <a:chExt cx="500321" cy="674410"/>
            </a:xfrm>
            <a:solidFill>
              <a:srgbClr val="415162"/>
            </a:solidFill>
          </p:grpSpPr>
          <p:sp>
            <p:nvSpPr>
              <p:cNvPr id="16" name="Freeform 27"/>
              <p:cNvSpPr>
                <a:spLocks noEditPoints="1"/>
              </p:cNvSpPr>
              <p:nvPr/>
            </p:nvSpPr>
            <p:spPr bwMode="auto">
              <a:xfrm>
                <a:off x="3818586" y="4203888"/>
                <a:ext cx="306118" cy="185060"/>
              </a:xfrm>
              <a:custGeom>
                <a:avLst/>
                <a:gdLst>
                  <a:gd name="T0" fmla="*/ 317 w 354"/>
                  <a:gd name="T1" fmla="*/ 5 h 214"/>
                  <a:gd name="T2" fmla="*/ 354 w 354"/>
                  <a:gd name="T3" fmla="*/ 186 h 214"/>
                  <a:gd name="T4" fmla="*/ 294 w 354"/>
                  <a:gd name="T5" fmla="*/ 171 h 214"/>
                  <a:gd name="T6" fmla="*/ 250 w 354"/>
                  <a:gd name="T7" fmla="*/ 214 h 214"/>
                  <a:gd name="T8" fmla="*/ 215 w 354"/>
                  <a:gd name="T9" fmla="*/ 44 h 214"/>
                  <a:gd name="T10" fmla="*/ 230 w 354"/>
                  <a:gd name="T11" fmla="*/ 46 h 214"/>
                  <a:gd name="T12" fmla="*/ 241 w 354"/>
                  <a:gd name="T13" fmla="*/ 45 h 214"/>
                  <a:gd name="T14" fmla="*/ 287 w 354"/>
                  <a:gd name="T15" fmla="*/ 7 h 214"/>
                  <a:gd name="T16" fmla="*/ 292 w 354"/>
                  <a:gd name="T17" fmla="*/ 0 h 214"/>
                  <a:gd name="T18" fmla="*/ 300 w 354"/>
                  <a:gd name="T19" fmla="*/ 2 h 214"/>
                  <a:gd name="T20" fmla="*/ 317 w 354"/>
                  <a:gd name="T21" fmla="*/ 5 h 214"/>
                  <a:gd name="T22" fmla="*/ 140 w 354"/>
                  <a:gd name="T23" fmla="*/ 44 h 214"/>
                  <a:gd name="T24" fmla="*/ 105 w 354"/>
                  <a:gd name="T25" fmla="*/ 214 h 214"/>
                  <a:gd name="T26" fmla="*/ 60 w 354"/>
                  <a:gd name="T27" fmla="*/ 171 h 214"/>
                  <a:gd name="T28" fmla="*/ 0 w 354"/>
                  <a:gd name="T29" fmla="*/ 186 h 214"/>
                  <a:gd name="T30" fmla="*/ 38 w 354"/>
                  <a:gd name="T31" fmla="*/ 5 h 214"/>
                  <a:gd name="T32" fmla="*/ 55 w 354"/>
                  <a:gd name="T33" fmla="*/ 2 h 214"/>
                  <a:gd name="T34" fmla="*/ 63 w 354"/>
                  <a:gd name="T35" fmla="*/ 0 h 214"/>
                  <a:gd name="T36" fmla="*/ 67 w 354"/>
                  <a:gd name="T37" fmla="*/ 7 h 214"/>
                  <a:gd name="T38" fmla="*/ 103 w 354"/>
                  <a:gd name="T39" fmla="*/ 42 h 214"/>
                  <a:gd name="T40" fmla="*/ 114 w 354"/>
                  <a:gd name="T41" fmla="*/ 45 h 214"/>
                  <a:gd name="T42" fmla="*/ 140 w 354"/>
                  <a:gd name="T43" fmla="*/ 44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4" h="214">
                    <a:moveTo>
                      <a:pt x="317" y="5"/>
                    </a:moveTo>
                    <a:cubicBezTo>
                      <a:pt x="354" y="186"/>
                      <a:pt x="354" y="186"/>
                      <a:pt x="354" y="186"/>
                    </a:cubicBezTo>
                    <a:cubicBezTo>
                      <a:pt x="294" y="171"/>
                      <a:pt x="294" y="171"/>
                      <a:pt x="294" y="171"/>
                    </a:cubicBezTo>
                    <a:cubicBezTo>
                      <a:pt x="250" y="214"/>
                      <a:pt x="250" y="214"/>
                      <a:pt x="250" y="214"/>
                    </a:cubicBezTo>
                    <a:cubicBezTo>
                      <a:pt x="215" y="44"/>
                      <a:pt x="215" y="44"/>
                      <a:pt x="215" y="44"/>
                    </a:cubicBezTo>
                    <a:cubicBezTo>
                      <a:pt x="220" y="45"/>
                      <a:pt x="225" y="46"/>
                      <a:pt x="230" y="46"/>
                    </a:cubicBezTo>
                    <a:cubicBezTo>
                      <a:pt x="234" y="46"/>
                      <a:pt x="238" y="46"/>
                      <a:pt x="241" y="45"/>
                    </a:cubicBezTo>
                    <a:cubicBezTo>
                      <a:pt x="264" y="40"/>
                      <a:pt x="276" y="25"/>
                      <a:pt x="287" y="7"/>
                    </a:cubicBezTo>
                    <a:cubicBezTo>
                      <a:pt x="289" y="5"/>
                      <a:pt x="290" y="2"/>
                      <a:pt x="292" y="0"/>
                    </a:cubicBezTo>
                    <a:cubicBezTo>
                      <a:pt x="295" y="0"/>
                      <a:pt x="298" y="1"/>
                      <a:pt x="300" y="2"/>
                    </a:cubicBezTo>
                    <a:cubicBezTo>
                      <a:pt x="306" y="3"/>
                      <a:pt x="311" y="4"/>
                      <a:pt x="317" y="5"/>
                    </a:cubicBezTo>
                    <a:close/>
                    <a:moveTo>
                      <a:pt x="140" y="44"/>
                    </a:moveTo>
                    <a:cubicBezTo>
                      <a:pt x="105" y="214"/>
                      <a:pt x="105" y="214"/>
                      <a:pt x="105" y="214"/>
                    </a:cubicBezTo>
                    <a:cubicBezTo>
                      <a:pt x="60" y="171"/>
                      <a:pt x="60" y="171"/>
                      <a:pt x="60" y="171"/>
                    </a:cubicBezTo>
                    <a:cubicBezTo>
                      <a:pt x="0" y="186"/>
                      <a:pt x="0" y="186"/>
                      <a:pt x="0" y="186"/>
                    </a:cubicBezTo>
                    <a:cubicBezTo>
                      <a:pt x="38" y="5"/>
                      <a:pt x="38" y="5"/>
                      <a:pt x="38" y="5"/>
                    </a:cubicBezTo>
                    <a:cubicBezTo>
                      <a:pt x="43" y="4"/>
                      <a:pt x="49" y="3"/>
                      <a:pt x="55" y="2"/>
                    </a:cubicBezTo>
                    <a:cubicBezTo>
                      <a:pt x="57" y="1"/>
                      <a:pt x="60" y="1"/>
                      <a:pt x="63" y="0"/>
                    </a:cubicBezTo>
                    <a:cubicBezTo>
                      <a:pt x="65" y="2"/>
                      <a:pt x="66" y="5"/>
                      <a:pt x="67" y="7"/>
                    </a:cubicBezTo>
                    <a:cubicBezTo>
                      <a:pt x="77" y="21"/>
                      <a:pt x="86" y="35"/>
                      <a:pt x="103" y="42"/>
                    </a:cubicBezTo>
                    <a:cubicBezTo>
                      <a:pt x="106" y="43"/>
                      <a:pt x="110" y="44"/>
                      <a:pt x="114" y="45"/>
                    </a:cubicBezTo>
                    <a:cubicBezTo>
                      <a:pt x="123" y="47"/>
                      <a:pt x="131" y="46"/>
                      <a:pt x="140" y="44"/>
                    </a:cubicBezTo>
                    <a:close/>
                  </a:path>
                </a:pathLst>
              </a:custGeom>
              <a:gradFill>
                <a:gsLst>
                  <a:gs pos="0">
                    <a:srgbClr val="BA013F"/>
                  </a:gs>
                  <a:gs pos="100000">
                    <a:srgbClr val="FB4182"/>
                  </a:gs>
                </a:gsLst>
                <a:lin ang="5400000" scaled="1"/>
              </a:gradFill>
              <a:ln w="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spcAft>
                    <a:spcPct val="0"/>
                  </a:spcAft>
                </a:pPr>
                <a:endParaRPr lang="zh-CN" altLang="en-US" noProof="1">
                  <a:solidFill>
                    <a:prstClr val="white"/>
                  </a:solidFill>
                  <a:latin typeface="等线"/>
                  <a:ea typeface="等线" panose="02010600030101010101" pitchFamily="2" charset="-122"/>
                </a:endParaRPr>
              </a:p>
            </p:txBody>
          </p:sp>
          <p:sp>
            <p:nvSpPr>
              <p:cNvPr id="17" name="Freeform 28"/>
              <p:cNvSpPr>
                <a:spLocks noEditPoints="1"/>
              </p:cNvSpPr>
              <p:nvPr/>
            </p:nvSpPr>
            <p:spPr bwMode="auto">
              <a:xfrm>
                <a:off x="3722033" y="3714538"/>
                <a:ext cx="500321" cy="500687"/>
              </a:xfrm>
              <a:custGeom>
                <a:avLst/>
                <a:gdLst>
                  <a:gd name="T0" fmla="*/ 289 w 579"/>
                  <a:gd name="T1" fmla="*/ 28 h 579"/>
                  <a:gd name="T2" fmla="*/ 346 w 579"/>
                  <a:gd name="T3" fmla="*/ 4 h 579"/>
                  <a:gd name="T4" fmla="*/ 390 w 579"/>
                  <a:gd name="T5" fmla="*/ 48 h 579"/>
                  <a:gd name="T6" fmla="*/ 451 w 579"/>
                  <a:gd name="T7" fmla="*/ 48 h 579"/>
                  <a:gd name="T8" fmla="*/ 475 w 579"/>
                  <a:gd name="T9" fmla="*/ 105 h 579"/>
                  <a:gd name="T10" fmla="*/ 532 w 579"/>
                  <a:gd name="T11" fmla="*/ 128 h 579"/>
                  <a:gd name="T12" fmla="*/ 531 w 579"/>
                  <a:gd name="T13" fmla="*/ 190 h 579"/>
                  <a:gd name="T14" fmla="*/ 575 w 579"/>
                  <a:gd name="T15" fmla="*/ 233 h 579"/>
                  <a:gd name="T16" fmla="*/ 551 w 579"/>
                  <a:gd name="T17" fmla="*/ 290 h 579"/>
                  <a:gd name="T18" fmla="*/ 575 w 579"/>
                  <a:gd name="T19" fmla="*/ 347 h 579"/>
                  <a:gd name="T20" fmla="*/ 531 w 579"/>
                  <a:gd name="T21" fmla="*/ 390 h 579"/>
                  <a:gd name="T22" fmla="*/ 532 w 579"/>
                  <a:gd name="T23" fmla="*/ 452 h 579"/>
                  <a:gd name="T24" fmla="*/ 475 w 579"/>
                  <a:gd name="T25" fmla="*/ 475 h 579"/>
                  <a:gd name="T26" fmla="*/ 451 w 579"/>
                  <a:gd name="T27" fmla="*/ 532 h 579"/>
                  <a:gd name="T28" fmla="*/ 390 w 579"/>
                  <a:gd name="T29" fmla="*/ 532 h 579"/>
                  <a:gd name="T30" fmla="*/ 346 w 579"/>
                  <a:gd name="T31" fmla="*/ 575 h 579"/>
                  <a:gd name="T32" fmla="*/ 289 w 579"/>
                  <a:gd name="T33" fmla="*/ 552 h 579"/>
                  <a:gd name="T34" fmla="*/ 233 w 579"/>
                  <a:gd name="T35" fmla="*/ 575 h 579"/>
                  <a:gd name="T36" fmla="*/ 189 w 579"/>
                  <a:gd name="T37" fmla="*/ 532 h 579"/>
                  <a:gd name="T38" fmla="*/ 128 w 579"/>
                  <a:gd name="T39" fmla="*/ 532 h 579"/>
                  <a:gd name="T40" fmla="*/ 104 w 579"/>
                  <a:gd name="T41" fmla="*/ 475 h 579"/>
                  <a:gd name="T42" fmla="*/ 47 w 579"/>
                  <a:gd name="T43" fmla="*/ 452 h 579"/>
                  <a:gd name="T44" fmla="*/ 47 w 579"/>
                  <a:gd name="T45" fmla="*/ 390 h 579"/>
                  <a:gd name="T46" fmla="*/ 4 w 579"/>
                  <a:gd name="T47" fmla="*/ 347 h 579"/>
                  <a:gd name="T48" fmla="*/ 27 w 579"/>
                  <a:gd name="T49" fmla="*/ 290 h 579"/>
                  <a:gd name="T50" fmla="*/ 4 w 579"/>
                  <a:gd name="T51" fmla="*/ 233 h 579"/>
                  <a:gd name="T52" fmla="*/ 47 w 579"/>
                  <a:gd name="T53" fmla="*/ 190 h 579"/>
                  <a:gd name="T54" fmla="*/ 47 w 579"/>
                  <a:gd name="T55" fmla="*/ 128 h 579"/>
                  <a:gd name="T56" fmla="*/ 104 w 579"/>
                  <a:gd name="T57" fmla="*/ 105 h 579"/>
                  <a:gd name="T58" fmla="*/ 128 w 579"/>
                  <a:gd name="T59" fmla="*/ 48 h 579"/>
                  <a:gd name="T60" fmla="*/ 189 w 579"/>
                  <a:gd name="T61" fmla="*/ 48 h 579"/>
                  <a:gd name="T62" fmla="*/ 233 w 579"/>
                  <a:gd name="T63" fmla="*/ 4 h 579"/>
                  <a:gd name="T64" fmla="*/ 289 w 579"/>
                  <a:gd name="T65" fmla="*/ 28 h 579"/>
                  <a:gd name="T66" fmla="*/ 367 w 579"/>
                  <a:gd name="T67" fmla="*/ 103 h 579"/>
                  <a:gd name="T68" fmla="*/ 87 w 579"/>
                  <a:gd name="T69" fmla="*/ 288 h 579"/>
                  <a:gd name="T70" fmla="*/ 367 w 579"/>
                  <a:gd name="T71" fmla="*/ 477 h 579"/>
                  <a:gd name="T72" fmla="*/ 431 w 579"/>
                  <a:gd name="T73" fmla="*/ 146 h 579"/>
                  <a:gd name="T74" fmla="*/ 367 w 579"/>
                  <a:gd name="T75" fmla="*/ 103 h 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79" h="579">
                    <a:moveTo>
                      <a:pt x="289" y="28"/>
                    </a:moveTo>
                    <a:cubicBezTo>
                      <a:pt x="308" y="29"/>
                      <a:pt x="327" y="0"/>
                      <a:pt x="346" y="4"/>
                    </a:cubicBezTo>
                    <a:cubicBezTo>
                      <a:pt x="365" y="8"/>
                      <a:pt x="371" y="42"/>
                      <a:pt x="390" y="48"/>
                    </a:cubicBezTo>
                    <a:cubicBezTo>
                      <a:pt x="407" y="56"/>
                      <a:pt x="435" y="37"/>
                      <a:pt x="451" y="48"/>
                    </a:cubicBezTo>
                    <a:cubicBezTo>
                      <a:pt x="467" y="58"/>
                      <a:pt x="460" y="92"/>
                      <a:pt x="475" y="105"/>
                    </a:cubicBezTo>
                    <a:cubicBezTo>
                      <a:pt x="487" y="119"/>
                      <a:pt x="521" y="112"/>
                      <a:pt x="532" y="128"/>
                    </a:cubicBezTo>
                    <a:cubicBezTo>
                      <a:pt x="542" y="144"/>
                      <a:pt x="523" y="172"/>
                      <a:pt x="531" y="190"/>
                    </a:cubicBezTo>
                    <a:cubicBezTo>
                      <a:pt x="537" y="208"/>
                      <a:pt x="571" y="214"/>
                      <a:pt x="575" y="233"/>
                    </a:cubicBezTo>
                    <a:cubicBezTo>
                      <a:pt x="579" y="252"/>
                      <a:pt x="550" y="271"/>
                      <a:pt x="551" y="290"/>
                    </a:cubicBezTo>
                    <a:cubicBezTo>
                      <a:pt x="550" y="309"/>
                      <a:pt x="579" y="328"/>
                      <a:pt x="575" y="347"/>
                    </a:cubicBezTo>
                    <a:cubicBezTo>
                      <a:pt x="571" y="366"/>
                      <a:pt x="538" y="372"/>
                      <a:pt x="531" y="390"/>
                    </a:cubicBezTo>
                    <a:cubicBezTo>
                      <a:pt x="523" y="407"/>
                      <a:pt x="542" y="436"/>
                      <a:pt x="532" y="452"/>
                    </a:cubicBezTo>
                    <a:cubicBezTo>
                      <a:pt x="521" y="468"/>
                      <a:pt x="487" y="461"/>
                      <a:pt x="475" y="475"/>
                    </a:cubicBezTo>
                    <a:cubicBezTo>
                      <a:pt x="460" y="488"/>
                      <a:pt x="467" y="521"/>
                      <a:pt x="451" y="532"/>
                    </a:cubicBezTo>
                    <a:cubicBezTo>
                      <a:pt x="435" y="543"/>
                      <a:pt x="407" y="523"/>
                      <a:pt x="390" y="532"/>
                    </a:cubicBezTo>
                    <a:cubicBezTo>
                      <a:pt x="372" y="538"/>
                      <a:pt x="365" y="572"/>
                      <a:pt x="346" y="575"/>
                    </a:cubicBezTo>
                    <a:cubicBezTo>
                      <a:pt x="327" y="579"/>
                      <a:pt x="309" y="550"/>
                      <a:pt x="289" y="552"/>
                    </a:cubicBezTo>
                    <a:cubicBezTo>
                      <a:pt x="270" y="550"/>
                      <a:pt x="252" y="579"/>
                      <a:pt x="233" y="575"/>
                    </a:cubicBezTo>
                    <a:cubicBezTo>
                      <a:pt x="214" y="572"/>
                      <a:pt x="207" y="538"/>
                      <a:pt x="189" y="532"/>
                    </a:cubicBezTo>
                    <a:cubicBezTo>
                      <a:pt x="172" y="523"/>
                      <a:pt x="144" y="543"/>
                      <a:pt x="128" y="532"/>
                    </a:cubicBezTo>
                    <a:cubicBezTo>
                      <a:pt x="112" y="521"/>
                      <a:pt x="119" y="488"/>
                      <a:pt x="104" y="475"/>
                    </a:cubicBezTo>
                    <a:cubicBezTo>
                      <a:pt x="92" y="461"/>
                      <a:pt x="58" y="468"/>
                      <a:pt x="47" y="452"/>
                    </a:cubicBezTo>
                    <a:cubicBezTo>
                      <a:pt x="36" y="436"/>
                      <a:pt x="56" y="407"/>
                      <a:pt x="47" y="390"/>
                    </a:cubicBezTo>
                    <a:cubicBezTo>
                      <a:pt x="41" y="372"/>
                      <a:pt x="8" y="366"/>
                      <a:pt x="4" y="347"/>
                    </a:cubicBezTo>
                    <a:cubicBezTo>
                      <a:pt x="0" y="328"/>
                      <a:pt x="29" y="309"/>
                      <a:pt x="27" y="290"/>
                    </a:cubicBezTo>
                    <a:cubicBezTo>
                      <a:pt x="29" y="271"/>
                      <a:pt x="0" y="252"/>
                      <a:pt x="4" y="233"/>
                    </a:cubicBezTo>
                    <a:cubicBezTo>
                      <a:pt x="8" y="214"/>
                      <a:pt x="41" y="208"/>
                      <a:pt x="47" y="190"/>
                    </a:cubicBezTo>
                    <a:cubicBezTo>
                      <a:pt x="56" y="172"/>
                      <a:pt x="36" y="144"/>
                      <a:pt x="47" y="128"/>
                    </a:cubicBezTo>
                    <a:cubicBezTo>
                      <a:pt x="58" y="112"/>
                      <a:pt x="92" y="119"/>
                      <a:pt x="104" y="105"/>
                    </a:cubicBezTo>
                    <a:cubicBezTo>
                      <a:pt x="119" y="92"/>
                      <a:pt x="112" y="58"/>
                      <a:pt x="128" y="48"/>
                    </a:cubicBezTo>
                    <a:cubicBezTo>
                      <a:pt x="144" y="37"/>
                      <a:pt x="172" y="56"/>
                      <a:pt x="189" y="48"/>
                    </a:cubicBezTo>
                    <a:cubicBezTo>
                      <a:pt x="207" y="42"/>
                      <a:pt x="214" y="8"/>
                      <a:pt x="233" y="4"/>
                    </a:cubicBezTo>
                    <a:cubicBezTo>
                      <a:pt x="252" y="0"/>
                      <a:pt x="270" y="29"/>
                      <a:pt x="289" y="28"/>
                    </a:cubicBezTo>
                    <a:close/>
                    <a:moveTo>
                      <a:pt x="367" y="103"/>
                    </a:moveTo>
                    <a:cubicBezTo>
                      <a:pt x="234" y="48"/>
                      <a:pt x="88" y="145"/>
                      <a:pt x="87" y="288"/>
                    </a:cubicBezTo>
                    <a:cubicBezTo>
                      <a:pt x="86" y="433"/>
                      <a:pt x="233" y="532"/>
                      <a:pt x="367" y="477"/>
                    </a:cubicBezTo>
                    <a:cubicBezTo>
                      <a:pt x="501" y="421"/>
                      <a:pt x="534" y="247"/>
                      <a:pt x="431" y="146"/>
                    </a:cubicBezTo>
                    <a:cubicBezTo>
                      <a:pt x="413" y="127"/>
                      <a:pt x="391" y="113"/>
                      <a:pt x="367" y="103"/>
                    </a:cubicBezTo>
                    <a:close/>
                  </a:path>
                </a:pathLst>
              </a:custGeom>
              <a:gradFill>
                <a:gsLst>
                  <a:gs pos="0">
                    <a:srgbClr val="BA013F"/>
                  </a:gs>
                  <a:gs pos="100000">
                    <a:srgbClr val="FB4182"/>
                  </a:gs>
                </a:gsLst>
                <a:lin ang="5400000" scaled="1"/>
              </a:gradFill>
              <a:ln w="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spcAft>
                    <a:spcPct val="0"/>
                  </a:spcAft>
                </a:pPr>
                <a:endParaRPr lang="zh-CN" altLang="en-US" noProof="1">
                  <a:solidFill>
                    <a:prstClr val="white"/>
                  </a:solidFill>
                  <a:latin typeface="等线"/>
                  <a:ea typeface="等线" panose="02010600030101010101" pitchFamily="2" charset="-122"/>
                </a:endParaRPr>
              </a:p>
            </p:txBody>
          </p:sp>
          <p:sp>
            <p:nvSpPr>
              <p:cNvPr id="18" name="Freeform 29"/>
              <p:cNvSpPr>
                <a:spLocks noEditPoints="1"/>
              </p:cNvSpPr>
              <p:nvPr/>
            </p:nvSpPr>
            <p:spPr bwMode="auto">
              <a:xfrm>
                <a:off x="3829192" y="3821698"/>
                <a:ext cx="286002" cy="287100"/>
              </a:xfrm>
              <a:custGeom>
                <a:avLst/>
                <a:gdLst>
                  <a:gd name="T0" fmla="*/ 165 w 331"/>
                  <a:gd name="T1" fmla="*/ 0 h 332"/>
                  <a:gd name="T2" fmla="*/ 331 w 331"/>
                  <a:gd name="T3" fmla="*/ 166 h 332"/>
                  <a:gd name="T4" fmla="*/ 165 w 331"/>
                  <a:gd name="T5" fmla="*/ 332 h 332"/>
                  <a:gd name="T6" fmla="*/ 0 w 331"/>
                  <a:gd name="T7" fmla="*/ 166 h 332"/>
                  <a:gd name="T8" fmla="*/ 165 w 331"/>
                  <a:gd name="T9" fmla="*/ 0 h 332"/>
                  <a:gd name="T10" fmla="*/ 176 w 331"/>
                  <a:gd name="T11" fmla="*/ 50 h 332"/>
                  <a:gd name="T12" fmla="*/ 205 w 331"/>
                  <a:gd name="T13" fmla="*/ 111 h 332"/>
                  <a:gd name="T14" fmla="*/ 272 w 331"/>
                  <a:gd name="T15" fmla="*/ 119 h 332"/>
                  <a:gd name="T16" fmla="*/ 282 w 331"/>
                  <a:gd name="T17" fmla="*/ 127 h 332"/>
                  <a:gd name="T18" fmla="*/ 279 w 331"/>
                  <a:gd name="T19" fmla="*/ 140 h 332"/>
                  <a:gd name="T20" fmla="*/ 229 w 331"/>
                  <a:gd name="T21" fmla="*/ 186 h 332"/>
                  <a:gd name="T22" fmla="*/ 242 w 331"/>
                  <a:gd name="T23" fmla="*/ 252 h 332"/>
                  <a:gd name="T24" fmla="*/ 237 w 331"/>
                  <a:gd name="T25" fmla="*/ 265 h 332"/>
                  <a:gd name="T26" fmla="*/ 224 w 331"/>
                  <a:gd name="T27" fmla="*/ 265 h 332"/>
                  <a:gd name="T28" fmla="*/ 165 w 331"/>
                  <a:gd name="T29" fmla="*/ 232 h 332"/>
                  <a:gd name="T30" fmla="*/ 106 w 331"/>
                  <a:gd name="T31" fmla="*/ 265 h 332"/>
                  <a:gd name="T32" fmla="*/ 93 w 331"/>
                  <a:gd name="T33" fmla="*/ 265 h 332"/>
                  <a:gd name="T34" fmla="*/ 89 w 331"/>
                  <a:gd name="T35" fmla="*/ 252 h 332"/>
                  <a:gd name="T36" fmla="*/ 102 w 331"/>
                  <a:gd name="T37" fmla="*/ 186 h 332"/>
                  <a:gd name="T38" fmla="*/ 52 w 331"/>
                  <a:gd name="T39" fmla="*/ 140 h 332"/>
                  <a:gd name="T40" fmla="*/ 49 w 331"/>
                  <a:gd name="T41" fmla="*/ 127 h 332"/>
                  <a:gd name="T42" fmla="*/ 59 w 331"/>
                  <a:gd name="T43" fmla="*/ 119 h 332"/>
                  <a:gd name="T44" fmla="*/ 126 w 331"/>
                  <a:gd name="T45" fmla="*/ 111 h 332"/>
                  <a:gd name="T46" fmla="*/ 154 w 331"/>
                  <a:gd name="T47" fmla="*/ 50 h 332"/>
                  <a:gd name="T48" fmla="*/ 165 w 331"/>
                  <a:gd name="T49" fmla="*/ 43 h 332"/>
                  <a:gd name="T50" fmla="*/ 176 w 331"/>
                  <a:gd name="T51" fmla="*/ 50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1" h="332">
                    <a:moveTo>
                      <a:pt x="165" y="0"/>
                    </a:moveTo>
                    <a:cubicBezTo>
                      <a:pt x="257" y="0"/>
                      <a:pt x="331" y="74"/>
                      <a:pt x="331" y="166"/>
                    </a:cubicBezTo>
                    <a:cubicBezTo>
                      <a:pt x="331" y="257"/>
                      <a:pt x="257" y="332"/>
                      <a:pt x="165" y="332"/>
                    </a:cubicBezTo>
                    <a:cubicBezTo>
                      <a:pt x="74" y="332"/>
                      <a:pt x="0" y="257"/>
                      <a:pt x="0" y="166"/>
                    </a:cubicBezTo>
                    <a:cubicBezTo>
                      <a:pt x="0" y="74"/>
                      <a:pt x="74" y="0"/>
                      <a:pt x="165" y="0"/>
                    </a:cubicBezTo>
                    <a:close/>
                    <a:moveTo>
                      <a:pt x="176" y="50"/>
                    </a:moveTo>
                    <a:cubicBezTo>
                      <a:pt x="205" y="111"/>
                      <a:pt x="205" y="111"/>
                      <a:pt x="205" y="111"/>
                    </a:cubicBezTo>
                    <a:cubicBezTo>
                      <a:pt x="272" y="119"/>
                      <a:pt x="272" y="119"/>
                      <a:pt x="272" y="119"/>
                    </a:cubicBezTo>
                    <a:cubicBezTo>
                      <a:pt x="277" y="120"/>
                      <a:pt x="281" y="123"/>
                      <a:pt x="282" y="127"/>
                    </a:cubicBezTo>
                    <a:cubicBezTo>
                      <a:pt x="284" y="132"/>
                      <a:pt x="282" y="137"/>
                      <a:pt x="279" y="140"/>
                    </a:cubicBezTo>
                    <a:cubicBezTo>
                      <a:pt x="229" y="186"/>
                      <a:pt x="229" y="186"/>
                      <a:pt x="229" y="186"/>
                    </a:cubicBezTo>
                    <a:cubicBezTo>
                      <a:pt x="242" y="252"/>
                      <a:pt x="242" y="252"/>
                      <a:pt x="242" y="252"/>
                    </a:cubicBezTo>
                    <a:cubicBezTo>
                      <a:pt x="243" y="257"/>
                      <a:pt x="241" y="262"/>
                      <a:pt x="237" y="265"/>
                    </a:cubicBezTo>
                    <a:cubicBezTo>
                      <a:pt x="234" y="267"/>
                      <a:pt x="229" y="268"/>
                      <a:pt x="224" y="265"/>
                    </a:cubicBezTo>
                    <a:cubicBezTo>
                      <a:pt x="165" y="232"/>
                      <a:pt x="165" y="232"/>
                      <a:pt x="165" y="232"/>
                    </a:cubicBezTo>
                    <a:cubicBezTo>
                      <a:pt x="106" y="265"/>
                      <a:pt x="106" y="265"/>
                      <a:pt x="106" y="265"/>
                    </a:cubicBezTo>
                    <a:cubicBezTo>
                      <a:pt x="102" y="268"/>
                      <a:pt x="97" y="267"/>
                      <a:pt x="93" y="265"/>
                    </a:cubicBezTo>
                    <a:cubicBezTo>
                      <a:pt x="89" y="262"/>
                      <a:pt x="88" y="257"/>
                      <a:pt x="89" y="252"/>
                    </a:cubicBezTo>
                    <a:cubicBezTo>
                      <a:pt x="102" y="186"/>
                      <a:pt x="102" y="186"/>
                      <a:pt x="102" y="186"/>
                    </a:cubicBezTo>
                    <a:cubicBezTo>
                      <a:pt x="52" y="140"/>
                      <a:pt x="52" y="140"/>
                      <a:pt x="52" y="140"/>
                    </a:cubicBezTo>
                    <a:cubicBezTo>
                      <a:pt x="48" y="137"/>
                      <a:pt x="47" y="132"/>
                      <a:pt x="49" y="127"/>
                    </a:cubicBezTo>
                    <a:cubicBezTo>
                      <a:pt x="50" y="123"/>
                      <a:pt x="54" y="120"/>
                      <a:pt x="59" y="119"/>
                    </a:cubicBezTo>
                    <a:cubicBezTo>
                      <a:pt x="126" y="111"/>
                      <a:pt x="126" y="111"/>
                      <a:pt x="126" y="111"/>
                    </a:cubicBezTo>
                    <a:cubicBezTo>
                      <a:pt x="154" y="50"/>
                      <a:pt x="154" y="50"/>
                      <a:pt x="154" y="50"/>
                    </a:cubicBezTo>
                    <a:cubicBezTo>
                      <a:pt x="156" y="45"/>
                      <a:pt x="161" y="43"/>
                      <a:pt x="165" y="43"/>
                    </a:cubicBezTo>
                    <a:cubicBezTo>
                      <a:pt x="170" y="43"/>
                      <a:pt x="174" y="45"/>
                      <a:pt x="176" y="50"/>
                    </a:cubicBezTo>
                    <a:close/>
                  </a:path>
                </a:pathLst>
              </a:custGeom>
              <a:gradFill>
                <a:gsLst>
                  <a:gs pos="0">
                    <a:srgbClr val="BA013F"/>
                  </a:gs>
                  <a:gs pos="100000">
                    <a:srgbClr val="FB4182"/>
                  </a:gs>
                </a:gsLst>
                <a:lin ang="5400000" scaled="1"/>
              </a:gradFill>
              <a:ln w="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spcAft>
                    <a:spcPct val="0"/>
                  </a:spcAft>
                </a:pPr>
                <a:endParaRPr lang="zh-CN" altLang="en-US" noProof="1">
                  <a:solidFill>
                    <a:prstClr val="white"/>
                  </a:solidFill>
                  <a:latin typeface="等线"/>
                  <a:ea typeface="等线" panose="02010600030101010101" pitchFamily="2" charset="-122"/>
                </a:endParaRPr>
              </a:p>
            </p:txBody>
          </p:sp>
        </p:grpSp>
      </p:grpSp>
      <p:grpSp>
        <p:nvGrpSpPr>
          <p:cNvPr id="3" name="组合 2"/>
          <p:cNvGrpSpPr>
            <a:grpSpLocks/>
          </p:cNvGrpSpPr>
          <p:nvPr/>
        </p:nvGrpSpPr>
        <p:grpSpPr bwMode="auto">
          <a:xfrm>
            <a:off x="3201591" y="3249217"/>
            <a:ext cx="1419225" cy="1191815"/>
            <a:chOff x="4268902" y="4331742"/>
            <a:chExt cx="1892510" cy="1589330"/>
          </a:xfrm>
        </p:grpSpPr>
        <p:sp>
          <p:nvSpPr>
            <p:cNvPr id="12" name="Freeform 7"/>
            <p:cNvSpPr/>
            <p:nvPr/>
          </p:nvSpPr>
          <p:spPr bwMode="auto">
            <a:xfrm>
              <a:off x="4268902" y="4331742"/>
              <a:ext cx="1892510" cy="1589330"/>
            </a:xfrm>
            <a:custGeom>
              <a:avLst/>
              <a:gdLst>
                <a:gd name="T0" fmla="*/ 423 w 424"/>
                <a:gd name="T1" fmla="*/ 322 h 356"/>
                <a:gd name="T2" fmla="*/ 414 w 424"/>
                <a:gd name="T3" fmla="*/ 325 h 356"/>
                <a:gd name="T4" fmla="*/ 226 w 424"/>
                <a:gd name="T5" fmla="*/ 351 h 356"/>
                <a:gd name="T6" fmla="*/ 78 w 424"/>
                <a:gd name="T7" fmla="*/ 302 h 356"/>
                <a:gd name="T8" fmla="*/ 126 w 424"/>
                <a:gd name="T9" fmla="*/ 28 h 356"/>
                <a:gd name="T10" fmla="*/ 96 w 424"/>
                <a:gd name="T11" fmla="*/ 153 h 356"/>
                <a:gd name="T12" fmla="*/ 250 w 424"/>
                <a:gd name="T13" fmla="*/ 266 h 356"/>
                <a:gd name="T14" fmla="*/ 307 w 424"/>
                <a:gd name="T15" fmla="*/ 256 h 356"/>
                <a:gd name="T16" fmla="*/ 318 w 424"/>
                <a:gd name="T17" fmla="*/ 243 h 356"/>
                <a:gd name="T18" fmla="*/ 287 w 424"/>
                <a:gd name="T19" fmla="*/ 146 h 356"/>
                <a:gd name="T20" fmla="*/ 151 w 424"/>
                <a:gd name="T21" fmla="*/ 131 h 356"/>
                <a:gd name="T22" fmla="*/ 140 w 424"/>
                <a:gd name="T23" fmla="*/ 144 h 356"/>
                <a:gd name="T24" fmla="*/ 158 w 424"/>
                <a:gd name="T25" fmla="*/ 32 h 356"/>
                <a:gd name="T26" fmla="*/ 270 w 424"/>
                <a:gd name="T27" fmla="*/ 16 h 356"/>
                <a:gd name="T28" fmla="*/ 361 w 424"/>
                <a:gd name="T29" fmla="*/ 109 h 356"/>
                <a:gd name="T30" fmla="*/ 424 w 424"/>
                <a:gd name="T31" fmla="*/ 317 h 356"/>
                <a:gd name="T32" fmla="*/ 423 w 424"/>
                <a:gd name="T33" fmla="*/ 322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4" h="356">
                  <a:moveTo>
                    <a:pt x="423" y="322"/>
                  </a:moveTo>
                  <a:cubicBezTo>
                    <a:pt x="420" y="323"/>
                    <a:pt x="417" y="324"/>
                    <a:pt x="414" y="325"/>
                  </a:cubicBezTo>
                  <a:cubicBezTo>
                    <a:pt x="352" y="334"/>
                    <a:pt x="289" y="345"/>
                    <a:pt x="226" y="351"/>
                  </a:cubicBezTo>
                  <a:cubicBezTo>
                    <a:pt x="171" y="356"/>
                    <a:pt x="119" y="345"/>
                    <a:pt x="78" y="302"/>
                  </a:cubicBezTo>
                  <a:cubicBezTo>
                    <a:pt x="0" y="220"/>
                    <a:pt x="23" y="78"/>
                    <a:pt x="126" y="28"/>
                  </a:cubicBezTo>
                  <a:cubicBezTo>
                    <a:pt x="100" y="68"/>
                    <a:pt x="90" y="108"/>
                    <a:pt x="96" y="153"/>
                  </a:cubicBezTo>
                  <a:cubicBezTo>
                    <a:pt x="108" y="234"/>
                    <a:pt x="169" y="279"/>
                    <a:pt x="250" y="266"/>
                  </a:cubicBezTo>
                  <a:cubicBezTo>
                    <a:pt x="269" y="263"/>
                    <a:pt x="288" y="261"/>
                    <a:pt x="307" y="256"/>
                  </a:cubicBezTo>
                  <a:cubicBezTo>
                    <a:pt x="312" y="255"/>
                    <a:pt x="319" y="246"/>
                    <a:pt x="318" y="243"/>
                  </a:cubicBezTo>
                  <a:cubicBezTo>
                    <a:pt x="309" y="210"/>
                    <a:pt x="301" y="176"/>
                    <a:pt x="287" y="146"/>
                  </a:cubicBezTo>
                  <a:cubicBezTo>
                    <a:pt x="258" y="88"/>
                    <a:pt x="195" y="82"/>
                    <a:pt x="151" y="131"/>
                  </a:cubicBezTo>
                  <a:cubicBezTo>
                    <a:pt x="148" y="135"/>
                    <a:pt x="144" y="139"/>
                    <a:pt x="140" y="144"/>
                  </a:cubicBezTo>
                  <a:cubicBezTo>
                    <a:pt x="119" y="114"/>
                    <a:pt x="128" y="61"/>
                    <a:pt x="158" y="32"/>
                  </a:cubicBezTo>
                  <a:cubicBezTo>
                    <a:pt x="191" y="0"/>
                    <a:pt x="231" y="1"/>
                    <a:pt x="270" y="16"/>
                  </a:cubicBezTo>
                  <a:cubicBezTo>
                    <a:pt x="314" y="33"/>
                    <a:pt x="346" y="66"/>
                    <a:pt x="361" y="109"/>
                  </a:cubicBezTo>
                  <a:cubicBezTo>
                    <a:pt x="385" y="178"/>
                    <a:pt x="404" y="248"/>
                    <a:pt x="424" y="317"/>
                  </a:cubicBezTo>
                  <a:cubicBezTo>
                    <a:pt x="424" y="318"/>
                    <a:pt x="423" y="320"/>
                    <a:pt x="423" y="322"/>
                  </a:cubicBezTo>
                  <a:close/>
                </a:path>
              </a:pathLst>
            </a:custGeom>
            <a:gradFill>
              <a:gsLst>
                <a:gs pos="0">
                  <a:srgbClr val="0076CF"/>
                </a:gs>
                <a:gs pos="100000">
                  <a:srgbClr val="1CCCF8"/>
                </a:gs>
              </a:gsLst>
              <a:lin ang="5400000" scaled="1"/>
            </a:gra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zh-CN" altLang="en-US">
                <a:solidFill>
                  <a:srgbClr val="FFFFFF"/>
                </a:solidFill>
                <a:latin typeface="等线"/>
                <a:ea typeface="宋体" panose="02010600030101010101" pitchFamily="2" charset="-122"/>
              </a:endParaRPr>
            </a:p>
          </p:txBody>
        </p:sp>
        <p:grpSp>
          <p:nvGrpSpPr>
            <p:cNvPr id="19" name="组合 18"/>
            <p:cNvGrpSpPr/>
            <p:nvPr/>
          </p:nvGrpSpPr>
          <p:grpSpPr>
            <a:xfrm>
              <a:off x="5062383" y="4973742"/>
              <a:ext cx="295624" cy="295912"/>
              <a:chOff x="5240338" y="2657475"/>
              <a:chExt cx="1630363" cy="1631951"/>
            </a:xfrm>
            <a:solidFill>
              <a:srgbClr val="415162"/>
            </a:solidFill>
          </p:grpSpPr>
          <p:sp>
            <p:nvSpPr>
              <p:cNvPr id="20" name="Freeform 5"/>
              <p:cNvSpPr/>
              <p:nvPr/>
            </p:nvSpPr>
            <p:spPr bwMode="auto">
              <a:xfrm>
                <a:off x="5240338" y="2735263"/>
                <a:ext cx="1552575" cy="1554163"/>
              </a:xfrm>
              <a:custGeom>
                <a:avLst/>
                <a:gdLst>
                  <a:gd name="T0" fmla="*/ 391 w 517"/>
                  <a:gd name="T1" fmla="*/ 73 h 519"/>
                  <a:gd name="T2" fmla="*/ 346 w 517"/>
                  <a:gd name="T3" fmla="*/ 101 h 519"/>
                  <a:gd name="T4" fmla="*/ 325 w 517"/>
                  <a:gd name="T5" fmla="*/ 98 h 519"/>
                  <a:gd name="T6" fmla="*/ 122 w 517"/>
                  <a:gd name="T7" fmla="*/ 151 h 519"/>
                  <a:gd name="T8" fmla="*/ 125 w 517"/>
                  <a:gd name="T9" fmla="*/ 369 h 519"/>
                  <a:gd name="T10" fmla="*/ 332 w 517"/>
                  <a:gd name="T11" fmla="*/ 416 h 519"/>
                  <a:gd name="T12" fmla="*/ 421 w 517"/>
                  <a:gd name="T13" fmla="*/ 197 h 519"/>
                  <a:gd name="T14" fmla="*/ 425 w 517"/>
                  <a:gd name="T15" fmla="*/ 155 h 519"/>
                  <a:gd name="T16" fmla="*/ 443 w 517"/>
                  <a:gd name="T17" fmla="*/ 127 h 519"/>
                  <a:gd name="T18" fmla="*/ 444 w 517"/>
                  <a:gd name="T19" fmla="*/ 398 h 519"/>
                  <a:gd name="T20" fmla="*/ 113 w 517"/>
                  <a:gd name="T21" fmla="*/ 438 h 519"/>
                  <a:gd name="T22" fmla="*/ 88 w 517"/>
                  <a:gd name="T23" fmla="*/ 101 h 519"/>
                  <a:gd name="T24" fmla="*/ 391 w 517"/>
                  <a:gd name="T25" fmla="*/ 73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7" h="519">
                    <a:moveTo>
                      <a:pt x="391" y="73"/>
                    </a:moveTo>
                    <a:cubicBezTo>
                      <a:pt x="376" y="83"/>
                      <a:pt x="361" y="93"/>
                      <a:pt x="346" y="101"/>
                    </a:cubicBezTo>
                    <a:cubicBezTo>
                      <a:pt x="340" y="103"/>
                      <a:pt x="331" y="100"/>
                      <a:pt x="325" y="98"/>
                    </a:cubicBezTo>
                    <a:cubicBezTo>
                      <a:pt x="252" y="68"/>
                      <a:pt x="166" y="91"/>
                      <a:pt x="122" y="151"/>
                    </a:cubicBezTo>
                    <a:cubicBezTo>
                      <a:pt x="72" y="219"/>
                      <a:pt x="73" y="305"/>
                      <a:pt x="125" y="369"/>
                    </a:cubicBezTo>
                    <a:cubicBezTo>
                      <a:pt x="174" y="429"/>
                      <a:pt x="261" y="449"/>
                      <a:pt x="332" y="416"/>
                    </a:cubicBezTo>
                    <a:cubicBezTo>
                      <a:pt x="413" y="379"/>
                      <a:pt x="454" y="279"/>
                      <a:pt x="421" y="197"/>
                    </a:cubicBezTo>
                    <a:cubicBezTo>
                      <a:pt x="414" y="181"/>
                      <a:pt x="415" y="169"/>
                      <a:pt x="425" y="155"/>
                    </a:cubicBezTo>
                    <a:cubicBezTo>
                      <a:pt x="432" y="146"/>
                      <a:pt x="437" y="136"/>
                      <a:pt x="443" y="127"/>
                    </a:cubicBezTo>
                    <a:cubicBezTo>
                      <a:pt x="491" y="165"/>
                      <a:pt x="517" y="302"/>
                      <a:pt x="444" y="398"/>
                    </a:cubicBezTo>
                    <a:cubicBezTo>
                      <a:pt x="366" y="501"/>
                      <a:pt x="209" y="519"/>
                      <a:pt x="113" y="438"/>
                    </a:cubicBezTo>
                    <a:cubicBezTo>
                      <a:pt x="0" y="343"/>
                      <a:pt x="9" y="187"/>
                      <a:pt x="88" y="101"/>
                    </a:cubicBezTo>
                    <a:cubicBezTo>
                      <a:pt x="181" y="0"/>
                      <a:pt x="336" y="17"/>
                      <a:pt x="391" y="73"/>
                    </a:cubicBezTo>
                    <a:close/>
                  </a:path>
                </a:pathLst>
              </a:custGeom>
              <a:gradFill>
                <a:gsLst>
                  <a:gs pos="0">
                    <a:srgbClr val="0076CF"/>
                  </a:gs>
                  <a:gs pos="100000">
                    <a:srgbClr val="1CCCF8"/>
                  </a:gs>
                </a:gsLst>
                <a:lin ang="5400000" scaled="1"/>
              </a:gradFill>
              <a:ln w="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spcAft>
                    <a:spcPct val="0"/>
                  </a:spcAft>
                </a:pPr>
                <a:endParaRPr lang="zh-CN" altLang="en-US" noProof="1">
                  <a:solidFill>
                    <a:prstClr val="white"/>
                  </a:solidFill>
                  <a:latin typeface="等线"/>
                  <a:ea typeface="等线" panose="02010600030101010101" pitchFamily="2" charset="-122"/>
                </a:endParaRPr>
              </a:p>
            </p:txBody>
          </p:sp>
          <p:sp>
            <p:nvSpPr>
              <p:cNvPr id="21" name="Freeform 6"/>
              <p:cNvSpPr/>
              <p:nvPr/>
            </p:nvSpPr>
            <p:spPr bwMode="auto">
              <a:xfrm>
                <a:off x="5618163" y="3103563"/>
                <a:ext cx="793750" cy="793750"/>
              </a:xfrm>
              <a:custGeom>
                <a:avLst/>
                <a:gdLst>
                  <a:gd name="T0" fmla="*/ 132 w 264"/>
                  <a:gd name="T1" fmla="*/ 265 h 265"/>
                  <a:gd name="T2" fmla="*/ 3 w 264"/>
                  <a:gd name="T3" fmla="*/ 128 h 265"/>
                  <a:gd name="T4" fmla="*/ 141 w 264"/>
                  <a:gd name="T5" fmla="*/ 5 h 265"/>
                  <a:gd name="T6" fmla="*/ 161 w 264"/>
                  <a:gd name="T7" fmla="*/ 8 h 265"/>
                  <a:gd name="T8" fmla="*/ 168 w 264"/>
                  <a:gd name="T9" fmla="*/ 27 h 265"/>
                  <a:gd name="T10" fmla="*/ 156 w 264"/>
                  <a:gd name="T11" fmla="*/ 50 h 265"/>
                  <a:gd name="T12" fmla="*/ 135 w 264"/>
                  <a:gd name="T13" fmla="*/ 63 h 265"/>
                  <a:gd name="T14" fmla="*/ 60 w 264"/>
                  <a:gd name="T15" fmla="*/ 131 h 265"/>
                  <a:gd name="T16" fmla="*/ 124 w 264"/>
                  <a:gd name="T17" fmla="*/ 207 h 265"/>
                  <a:gd name="T18" fmla="*/ 205 w 264"/>
                  <a:gd name="T19" fmla="*/ 136 h 265"/>
                  <a:gd name="T20" fmla="*/ 224 w 264"/>
                  <a:gd name="T21" fmla="*/ 110 h 265"/>
                  <a:gd name="T22" fmla="*/ 226 w 264"/>
                  <a:gd name="T23" fmla="*/ 109 h 265"/>
                  <a:gd name="T24" fmla="*/ 254 w 264"/>
                  <a:gd name="T25" fmla="*/ 97 h 265"/>
                  <a:gd name="T26" fmla="*/ 263 w 264"/>
                  <a:gd name="T27" fmla="*/ 135 h 265"/>
                  <a:gd name="T28" fmla="*/ 132 w 264"/>
                  <a:gd name="T29"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4" h="265">
                    <a:moveTo>
                      <a:pt x="132" y="265"/>
                    </a:moveTo>
                    <a:cubicBezTo>
                      <a:pt x="57" y="265"/>
                      <a:pt x="0" y="205"/>
                      <a:pt x="3" y="128"/>
                    </a:cubicBezTo>
                    <a:cubicBezTo>
                      <a:pt x="5" y="58"/>
                      <a:pt x="70" y="0"/>
                      <a:pt x="141" y="5"/>
                    </a:cubicBezTo>
                    <a:cubicBezTo>
                      <a:pt x="148" y="6"/>
                      <a:pt x="155" y="7"/>
                      <a:pt x="161" y="8"/>
                    </a:cubicBezTo>
                    <a:cubicBezTo>
                      <a:pt x="173" y="11"/>
                      <a:pt x="175" y="17"/>
                      <a:pt x="168" y="27"/>
                    </a:cubicBezTo>
                    <a:cubicBezTo>
                      <a:pt x="164" y="34"/>
                      <a:pt x="159" y="42"/>
                      <a:pt x="156" y="50"/>
                    </a:cubicBezTo>
                    <a:cubicBezTo>
                      <a:pt x="152" y="60"/>
                      <a:pt x="147" y="63"/>
                      <a:pt x="135" y="63"/>
                    </a:cubicBezTo>
                    <a:cubicBezTo>
                      <a:pt x="94" y="63"/>
                      <a:pt x="63" y="92"/>
                      <a:pt x="60" y="131"/>
                    </a:cubicBezTo>
                    <a:cubicBezTo>
                      <a:pt x="57" y="167"/>
                      <a:pt x="85" y="200"/>
                      <a:pt x="124" y="207"/>
                    </a:cubicBezTo>
                    <a:cubicBezTo>
                      <a:pt x="164" y="214"/>
                      <a:pt x="204" y="180"/>
                      <a:pt x="205" y="136"/>
                    </a:cubicBezTo>
                    <a:cubicBezTo>
                      <a:pt x="205" y="120"/>
                      <a:pt x="209" y="113"/>
                      <a:pt x="224" y="110"/>
                    </a:cubicBezTo>
                    <a:cubicBezTo>
                      <a:pt x="225" y="110"/>
                      <a:pt x="225" y="109"/>
                      <a:pt x="226" y="109"/>
                    </a:cubicBezTo>
                    <a:cubicBezTo>
                      <a:pt x="235" y="105"/>
                      <a:pt x="244" y="101"/>
                      <a:pt x="254" y="97"/>
                    </a:cubicBezTo>
                    <a:cubicBezTo>
                      <a:pt x="257" y="109"/>
                      <a:pt x="263" y="122"/>
                      <a:pt x="263" y="135"/>
                    </a:cubicBezTo>
                    <a:cubicBezTo>
                      <a:pt x="264" y="207"/>
                      <a:pt x="205" y="265"/>
                      <a:pt x="132" y="265"/>
                    </a:cubicBezTo>
                    <a:close/>
                  </a:path>
                </a:pathLst>
              </a:custGeom>
              <a:gradFill>
                <a:gsLst>
                  <a:gs pos="0">
                    <a:srgbClr val="0076CF"/>
                  </a:gs>
                  <a:gs pos="100000">
                    <a:srgbClr val="1CCCF8"/>
                  </a:gs>
                </a:gsLst>
                <a:lin ang="5400000" scaled="1"/>
              </a:gradFill>
              <a:ln w="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spcAft>
                    <a:spcPct val="0"/>
                  </a:spcAft>
                </a:pPr>
                <a:endParaRPr lang="zh-CN" altLang="en-US" noProof="1">
                  <a:solidFill>
                    <a:prstClr val="white"/>
                  </a:solidFill>
                  <a:latin typeface="等线"/>
                  <a:ea typeface="等线" panose="02010600030101010101" pitchFamily="2" charset="-122"/>
                </a:endParaRPr>
              </a:p>
            </p:txBody>
          </p:sp>
          <p:sp>
            <p:nvSpPr>
              <p:cNvPr id="22" name="Freeform 7"/>
              <p:cNvSpPr/>
              <p:nvPr/>
            </p:nvSpPr>
            <p:spPr bwMode="auto">
              <a:xfrm>
                <a:off x="6018213" y="2657475"/>
                <a:ext cx="852488" cy="850900"/>
              </a:xfrm>
              <a:custGeom>
                <a:avLst/>
                <a:gdLst>
                  <a:gd name="T0" fmla="*/ 0 w 284"/>
                  <a:gd name="T1" fmla="*/ 280 h 284"/>
                  <a:gd name="T2" fmla="*/ 10 w 284"/>
                  <a:gd name="T3" fmla="*/ 266 h 284"/>
                  <a:gd name="T4" fmla="*/ 31 w 284"/>
                  <a:gd name="T5" fmla="*/ 214 h 284"/>
                  <a:gd name="T6" fmla="*/ 68 w 284"/>
                  <a:gd name="T7" fmla="*/ 156 h 284"/>
                  <a:gd name="T8" fmla="*/ 165 w 284"/>
                  <a:gd name="T9" fmla="*/ 97 h 284"/>
                  <a:gd name="T10" fmla="*/ 186 w 284"/>
                  <a:gd name="T11" fmla="*/ 62 h 284"/>
                  <a:gd name="T12" fmla="*/ 186 w 284"/>
                  <a:gd name="T13" fmla="*/ 41 h 284"/>
                  <a:gd name="T14" fmla="*/ 216 w 284"/>
                  <a:gd name="T15" fmla="*/ 2 h 284"/>
                  <a:gd name="T16" fmla="*/ 249 w 284"/>
                  <a:gd name="T17" fmla="*/ 34 h 284"/>
                  <a:gd name="T18" fmla="*/ 282 w 284"/>
                  <a:gd name="T19" fmla="*/ 68 h 284"/>
                  <a:gd name="T20" fmla="*/ 243 w 284"/>
                  <a:gd name="T21" fmla="*/ 97 h 284"/>
                  <a:gd name="T22" fmla="*/ 175 w 284"/>
                  <a:gd name="T23" fmla="*/ 142 h 284"/>
                  <a:gd name="T24" fmla="*/ 102 w 284"/>
                  <a:gd name="T25" fmla="*/ 240 h 284"/>
                  <a:gd name="T26" fmla="*/ 69 w 284"/>
                  <a:gd name="T27" fmla="*/ 253 h 284"/>
                  <a:gd name="T28" fmla="*/ 19 w 284"/>
                  <a:gd name="T29" fmla="*/ 273 h 284"/>
                  <a:gd name="T30" fmla="*/ 4 w 284"/>
                  <a:gd name="T31" fmla="*/ 284 h 284"/>
                  <a:gd name="T32" fmla="*/ 0 w 284"/>
                  <a:gd name="T33" fmla="*/ 28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4" h="284">
                    <a:moveTo>
                      <a:pt x="0" y="280"/>
                    </a:moveTo>
                    <a:cubicBezTo>
                      <a:pt x="4" y="275"/>
                      <a:pt x="6" y="270"/>
                      <a:pt x="10" y="266"/>
                    </a:cubicBezTo>
                    <a:cubicBezTo>
                      <a:pt x="23" y="251"/>
                      <a:pt x="31" y="236"/>
                      <a:pt x="31" y="214"/>
                    </a:cubicBezTo>
                    <a:cubicBezTo>
                      <a:pt x="31" y="189"/>
                      <a:pt x="48" y="169"/>
                      <a:pt x="68" y="156"/>
                    </a:cubicBezTo>
                    <a:cubicBezTo>
                      <a:pt x="100" y="134"/>
                      <a:pt x="132" y="115"/>
                      <a:pt x="165" y="97"/>
                    </a:cubicBezTo>
                    <a:cubicBezTo>
                      <a:pt x="180" y="89"/>
                      <a:pt x="188" y="79"/>
                      <a:pt x="186" y="62"/>
                    </a:cubicBezTo>
                    <a:cubicBezTo>
                      <a:pt x="185" y="55"/>
                      <a:pt x="185" y="48"/>
                      <a:pt x="186" y="41"/>
                    </a:cubicBezTo>
                    <a:cubicBezTo>
                      <a:pt x="187" y="17"/>
                      <a:pt x="198" y="4"/>
                      <a:pt x="216" y="2"/>
                    </a:cubicBezTo>
                    <a:cubicBezTo>
                      <a:pt x="234" y="0"/>
                      <a:pt x="243" y="9"/>
                      <a:pt x="249" y="34"/>
                    </a:cubicBezTo>
                    <a:cubicBezTo>
                      <a:pt x="274" y="40"/>
                      <a:pt x="284" y="50"/>
                      <a:pt x="282" y="68"/>
                    </a:cubicBezTo>
                    <a:cubicBezTo>
                      <a:pt x="280" y="86"/>
                      <a:pt x="266" y="100"/>
                      <a:pt x="243" y="97"/>
                    </a:cubicBezTo>
                    <a:cubicBezTo>
                      <a:pt x="205" y="92"/>
                      <a:pt x="189" y="111"/>
                      <a:pt x="175" y="142"/>
                    </a:cubicBezTo>
                    <a:cubicBezTo>
                      <a:pt x="159" y="181"/>
                      <a:pt x="137" y="215"/>
                      <a:pt x="102" y="240"/>
                    </a:cubicBezTo>
                    <a:cubicBezTo>
                      <a:pt x="92" y="246"/>
                      <a:pt x="80" y="253"/>
                      <a:pt x="69" y="253"/>
                    </a:cubicBezTo>
                    <a:cubicBezTo>
                      <a:pt x="49" y="252"/>
                      <a:pt x="33" y="259"/>
                      <a:pt x="19" y="273"/>
                    </a:cubicBezTo>
                    <a:cubicBezTo>
                      <a:pt x="15" y="277"/>
                      <a:pt x="9" y="280"/>
                      <a:pt x="4" y="284"/>
                    </a:cubicBezTo>
                    <a:cubicBezTo>
                      <a:pt x="3" y="283"/>
                      <a:pt x="1" y="281"/>
                      <a:pt x="0" y="280"/>
                    </a:cubicBezTo>
                    <a:close/>
                  </a:path>
                </a:pathLst>
              </a:custGeom>
              <a:gradFill>
                <a:gsLst>
                  <a:gs pos="0">
                    <a:srgbClr val="0076CF"/>
                  </a:gs>
                  <a:gs pos="100000">
                    <a:srgbClr val="1CCCF8"/>
                  </a:gs>
                </a:gsLst>
                <a:lin ang="5400000" scaled="1"/>
              </a:gradFill>
              <a:ln w="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spcAft>
                    <a:spcPct val="0"/>
                  </a:spcAft>
                </a:pPr>
                <a:endParaRPr lang="zh-CN" altLang="en-US" noProof="1">
                  <a:solidFill>
                    <a:prstClr val="white"/>
                  </a:solidFill>
                  <a:latin typeface="等线"/>
                  <a:ea typeface="等线" panose="02010600030101010101" pitchFamily="2" charset="-122"/>
                </a:endParaRPr>
              </a:p>
            </p:txBody>
          </p:sp>
          <p:sp>
            <p:nvSpPr>
              <p:cNvPr id="23" name="Freeform 8"/>
              <p:cNvSpPr/>
              <p:nvPr/>
            </p:nvSpPr>
            <p:spPr bwMode="auto">
              <a:xfrm>
                <a:off x="5907088" y="3403600"/>
                <a:ext cx="222250" cy="219075"/>
              </a:xfrm>
              <a:custGeom>
                <a:avLst/>
                <a:gdLst>
                  <a:gd name="T0" fmla="*/ 39 w 74"/>
                  <a:gd name="T1" fmla="*/ 3 h 73"/>
                  <a:gd name="T2" fmla="*/ 30 w 74"/>
                  <a:gd name="T3" fmla="*/ 43 h 73"/>
                  <a:gd name="T4" fmla="*/ 69 w 74"/>
                  <a:gd name="T5" fmla="*/ 35 h 73"/>
                  <a:gd name="T6" fmla="*/ 58 w 74"/>
                  <a:gd name="T7" fmla="*/ 62 h 73"/>
                  <a:gd name="T8" fmla="*/ 15 w 74"/>
                  <a:gd name="T9" fmla="*/ 63 h 73"/>
                  <a:gd name="T10" fmla="*/ 6 w 74"/>
                  <a:gd name="T11" fmla="*/ 21 h 73"/>
                  <a:gd name="T12" fmla="*/ 39 w 74"/>
                  <a:gd name="T13" fmla="*/ 3 h 73"/>
                </a:gdLst>
                <a:ahLst/>
                <a:cxnLst>
                  <a:cxn ang="0">
                    <a:pos x="T0" y="T1"/>
                  </a:cxn>
                  <a:cxn ang="0">
                    <a:pos x="T2" y="T3"/>
                  </a:cxn>
                  <a:cxn ang="0">
                    <a:pos x="T4" y="T5"/>
                  </a:cxn>
                  <a:cxn ang="0">
                    <a:pos x="T6" y="T7"/>
                  </a:cxn>
                  <a:cxn ang="0">
                    <a:pos x="T8" y="T9"/>
                  </a:cxn>
                  <a:cxn ang="0">
                    <a:pos x="T10" y="T11"/>
                  </a:cxn>
                  <a:cxn ang="0">
                    <a:pos x="T12" y="T13"/>
                  </a:cxn>
                </a:cxnLst>
                <a:rect l="0" t="0" r="r" b="b"/>
                <a:pathLst>
                  <a:path w="74" h="73">
                    <a:moveTo>
                      <a:pt x="39" y="3"/>
                    </a:moveTo>
                    <a:cubicBezTo>
                      <a:pt x="40" y="19"/>
                      <a:pt x="14" y="29"/>
                      <a:pt x="30" y="43"/>
                    </a:cubicBezTo>
                    <a:cubicBezTo>
                      <a:pt x="37" y="48"/>
                      <a:pt x="54" y="38"/>
                      <a:pt x="69" y="35"/>
                    </a:cubicBezTo>
                    <a:cubicBezTo>
                      <a:pt x="74" y="46"/>
                      <a:pt x="68" y="56"/>
                      <a:pt x="58" y="62"/>
                    </a:cubicBezTo>
                    <a:cubicBezTo>
                      <a:pt x="44" y="72"/>
                      <a:pt x="29" y="73"/>
                      <a:pt x="15" y="63"/>
                    </a:cubicBezTo>
                    <a:cubicBezTo>
                      <a:pt x="1" y="52"/>
                      <a:pt x="0" y="36"/>
                      <a:pt x="6" y="21"/>
                    </a:cubicBezTo>
                    <a:cubicBezTo>
                      <a:pt x="11" y="7"/>
                      <a:pt x="22" y="0"/>
                      <a:pt x="39" y="3"/>
                    </a:cubicBezTo>
                    <a:close/>
                  </a:path>
                </a:pathLst>
              </a:custGeom>
              <a:gradFill>
                <a:gsLst>
                  <a:gs pos="0">
                    <a:srgbClr val="0076CF"/>
                  </a:gs>
                  <a:gs pos="100000">
                    <a:srgbClr val="1CCCF8"/>
                  </a:gs>
                </a:gsLst>
                <a:lin ang="5400000" scaled="1"/>
              </a:gradFill>
              <a:ln w="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spcAft>
                    <a:spcPct val="0"/>
                  </a:spcAft>
                </a:pPr>
                <a:endParaRPr lang="zh-CN" altLang="en-US" noProof="1">
                  <a:solidFill>
                    <a:prstClr val="white"/>
                  </a:solidFill>
                  <a:latin typeface="等线"/>
                  <a:ea typeface="等线" panose="02010600030101010101" pitchFamily="2" charset="-122"/>
                </a:endParaRPr>
              </a:p>
            </p:txBody>
          </p:sp>
        </p:grpSp>
      </p:grpSp>
      <p:grpSp>
        <p:nvGrpSpPr>
          <p:cNvPr id="24" name="组合 23"/>
          <p:cNvGrpSpPr>
            <a:grpSpLocks/>
          </p:cNvGrpSpPr>
          <p:nvPr/>
        </p:nvGrpSpPr>
        <p:grpSpPr bwMode="auto">
          <a:xfrm>
            <a:off x="6135291" y="3527821"/>
            <a:ext cx="1777603" cy="656387"/>
            <a:chOff x="3106598" y="5073134"/>
            <a:chExt cx="2370017" cy="874320"/>
          </a:xfrm>
        </p:grpSpPr>
        <p:sp>
          <p:nvSpPr>
            <p:cNvPr id="38923" name="矩形 24"/>
            <p:cNvSpPr>
              <a:spLocks noChangeArrowheads="1"/>
            </p:cNvSpPr>
            <p:nvPr/>
          </p:nvSpPr>
          <p:spPr bwMode="auto">
            <a:xfrm>
              <a:off x="3106598" y="5073134"/>
              <a:ext cx="1936758" cy="399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pPr>
              <a:r>
                <a:rPr lang="en-US" altLang="zh-CN">
                  <a:solidFill>
                    <a:srgbClr val="3B3838"/>
                  </a:solidFill>
                  <a:latin typeface="等线" charset="0"/>
                  <a:ea typeface="宋体" panose="02010600030101010101" pitchFamily="2" charset="-122"/>
                </a:rPr>
                <a:t>CLICK ADD TITLE</a:t>
              </a:r>
              <a:endParaRPr lang="zh-CN" altLang="en-US">
                <a:solidFill>
                  <a:srgbClr val="3B3838"/>
                </a:solidFill>
                <a:latin typeface="等线" charset="0"/>
                <a:ea typeface="宋体" panose="02010600030101010101" pitchFamily="2" charset="-122"/>
              </a:endParaRPr>
            </a:p>
          </p:txBody>
        </p:sp>
        <p:sp>
          <p:nvSpPr>
            <p:cNvPr id="26" name="矩形 25"/>
            <p:cNvSpPr/>
            <p:nvPr/>
          </p:nvSpPr>
          <p:spPr>
            <a:xfrm>
              <a:off x="3106598" y="5404594"/>
              <a:ext cx="2370017" cy="542860"/>
            </a:xfrm>
            <a:prstGeom prst="rect">
              <a:avLst/>
            </a:prstGeom>
          </p:spPr>
          <p:txBody>
            <a:bodyPr>
              <a:spAutoFit/>
            </a:bodyPr>
            <a:lstStyle/>
            <a:p>
              <a:pPr>
                <a:lnSpc>
                  <a:spcPct val="130000"/>
                </a:lnSpc>
                <a:spcBef>
                  <a:spcPct val="0"/>
                </a:spcBef>
                <a:spcAft>
                  <a:spcPct val="0"/>
                </a:spcAft>
              </a:pPr>
              <a:r>
                <a:rPr lang="zh-CN" altLang="en-US" sz="788" noProof="1">
                  <a:solidFill>
                    <a:srgbClr val="E7E6E6">
                      <a:lumMod val="50000"/>
                    </a:srgbClr>
                  </a:solidFill>
                  <a:latin typeface="等线" panose="02010600030101010101" pitchFamily="2" charset="-122"/>
                  <a:ea typeface="等线" panose="02010600030101010101" pitchFamily="2" charset="-122"/>
                </a:rPr>
                <a:t>Hunan magic rain Advertising CoLtd.professional professional team</a:t>
              </a:r>
              <a:endParaRPr lang="zh-CN" altLang="en-US" sz="788" noProof="1">
                <a:solidFill>
                  <a:srgbClr val="E7E6E6">
                    <a:lumMod val="50000"/>
                  </a:srgbClr>
                </a:solidFill>
                <a:latin typeface="等线" panose="02010600030101010101" pitchFamily="2" charset="-122"/>
                <a:ea typeface="等线" charset="0"/>
              </a:endParaRPr>
            </a:p>
          </p:txBody>
        </p:sp>
      </p:grpSp>
      <p:grpSp>
        <p:nvGrpSpPr>
          <p:cNvPr id="27" name="组合 26"/>
          <p:cNvGrpSpPr>
            <a:grpSpLocks/>
          </p:cNvGrpSpPr>
          <p:nvPr/>
        </p:nvGrpSpPr>
        <p:grpSpPr bwMode="auto">
          <a:xfrm>
            <a:off x="1231106" y="3527821"/>
            <a:ext cx="1777604" cy="656387"/>
            <a:chOff x="1221767" y="2192338"/>
            <a:chExt cx="2370017" cy="874320"/>
          </a:xfrm>
        </p:grpSpPr>
        <p:sp>
          <p:nvSpPr>
            <p:cNvPr id="38926" name="矩形 27"/>
            <p:cNvSpPr>
              <a:spLocks noChangeArrowheads="1"/>
            </p:cNvSpPr>
            <p:nvPr/>
          </p:nvSpPr>
          <p:spPr bwMode="auto">
            <a:xfrm>
              <a:off x="1655027" y="2192338"/>
              <a:ext cx="1936757" cy="399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fontAlgn="base">
                <a:spcBef>
                  <a:spcPct val="0"/>
                </a:spcBef>
                <a:spcAft>
                  <a:spcPct val="0"/>
                </a:spcAft>
              </a:pPr>
              <a:r>
                <a:rPr lang="en-US" altLang="zh-CN">
                  <a:solidFill>
                    <a:srgbClr val="3B3838"/>
                  </a:solidFill>
                  <a:latin typeface="等线" charset="0"/>
                  <a:ea typeface="宋体" panose="02010600030101010101" pitchFamily="2" charset="-122"/>
                </a:rPr>
                <a:t>CLICK ADD TITLE</a:t>
              </a:r>
              <a:endParaRPr lang="zh-CN" altLang="en-US">
                <a:solidFill>
                  <a:srgbClr val="3B3838"/>
                </a:solidFill>
                <a:latin typeface="等线" charset="0"/>
                <a:ea typeface="宋体" panose="02010600030101010101" pitchFamily="2" charset="-122"/>
              </a:endParaRPr>
            </a:p>
          </p:txBody>
        </p:sp>
        <p:sp>
          <p:nvSpPr>
            <p:cNvPr id="29" name="矩形 28"/>
            <p:cNvSpPr/>
            <p:nvPr/>
          </p:nvSpPr>
          <p:spPr>
            <a:xfrm>
              <a:off x="1221767" y="2523798"/>
              <a:ext cx="2370017" cy="542860"/>
            </a:xfrm>
            <a:prstGeom prst="rect">
              <a:avLst/>
            </a:prstGeom>
          </p:spPr>
          <p:txBody>
            <a:bodyPr>
              <a:spAutoFit/>
            </a:bodyPr>
            <a:lstStyle/>
            <a:p>
              <a:pPr algn="r">
                <a:lnSpc>
                  <a:spcPct val="130000"/>
                </a:lnSpc>
                <a:spcBef>
                  <a:spcPct val="0"/>
                </a:spcBef>
                <a:spcAft>
                  <a:spcPct val="0"/>
                </a:spcAft>
              </a:pPr>
              <a:r>
                <a:rPr lang="zh-CN" altLang="en-US" sz="788" noProof="1">
                  <a:solidFill>
                    <a:srgbClr val="E7E6E6">
                      <a:lumMod val="50000"/>
                    </a:srgbClr>
                  </a:solidFill>
                  <a:latin typeface="等线" panose="02010600030101010101" pitchFamily="2" charset="-122"/>
                  <a:ea typeface="等线" panose="02010600030101010101" pitchFamily="2" charset="-122"/>
                </a:rPr>
                <a:t>Hunan magic rain Advertising CoLtd.professional professional team</a:t>
              </a:r>
              <a:endParaRPr lang="zh-CN" altLang="en-US" sz="788" noProof="1">
                <a:solidFill>
                  <a:srgbClr val="E7E6E6">
                    <a:lumMod val="50000"/>
                  </a:srgbClr>
                </a:solidFill>
                <a:latin typeface="等线" panose="02010600030101010101" pitchFamily="2" charset="-122"/>
                <a:ea typeface="等线" charset="0"/>
              </a:endParaRPr>
            </a:p>
          </p:txBody>
        </p:sp>
      </p:grpSp>
      <p:grpSp>
        <p:nvGrpSpPr>
          <p:cNvPr id="33" name="组合 32"/>
          <p:cNvGrpSpPr>
            <a:grpSpLocks/>
          </p:cNvGrpSpPr>
          <p:nvPr/>
        </p:nvGrpSpPr>
        <p:grpSpPr bwMode="auto">
          <a:xfrm>
            <a:off x="2827735" y="1340645"/>
            <a:ext cx="3442097" cy="498782"/>
            <a:chOff x="3709320" y="1713307"/>
            <a:chExt cx="4588609" cy="665302"/>
          </a:xfrm>
        </p:grpSpPr>
        <p:sp>
          <p:nvSpPr>
            <p:cNvPr id="38929" name="矩形 30"/>
            <p:cNvSpPr>
              <a:spLocks noChangeArrowheads="1"/>
            </p:cNvSpPr>
            <p:nvPr/>
          </p:nvSpPr>
          <p:spPr bwMode="auto">
            <a:xfrm>
              <a:off x="5035376" y="1713307"/>
              <a:ext cx="1936496" cy="400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fontAlgn="base">
                <a:spcBef>
                  <a:spcPct val="0"/>
                </a:spcBef>
                <a:spcAft>
                  <a:spcPct val="0"/>
                </a:spcAft>
              </a:pPr>
              <a:r>
                <a:rPr lang="en-US" altLang="zh-CN">
                  <a:solidFill>
                    <a:srgbClr val="3B3838"/>
                  </a:solidFill>
                  <a:latin typeface="等线" charset="0"/>
                  <a:ea typeface="宋体" panose="02010600030101010101" pitchFamily="2" charset="-122"/>
                </a:rPr>
                <a:t>CLICK ADD TITLE</a:t>
              </a:r>
              <a:endParaRPr lang="zh-CN" altLang="en-US">
                <a:solidFill>
                  <a:srgbClr val="3B3838"/>
                </a:solidFill>
                <a:latin typeface="等线" charset="0"/>
                <a:ea typeface="宋体" panose="02010600030101010101" pitchFamily="2" charset="-122"/>
              </a:endParaRPr>
            </a:p>
          </p:txBody>
        </p:sp>
        <p:sp>
          <p:nvSpPr>
            <p:cNvPr id="32" name="矩形 31"/>
            <p:cNvSpPr/>
            <p:nvPr/>
          </p:nvSpPr>
          <p:spPr>
            <a:xfrm>
              <a:off x="3709320" y="2045225"/>
              <a:ext cx="4588609" cy="333384"/>
            </a:xfrm>
            <a:prstGeom prst="rect">
              <a:avLst/>
            </a:prstGeom>
          </p:spPr>
          <p:txBody>
            <a:bodyPr>
              <a:spAutoFit/>
            </a:bodyPr>
            <a:lstStyle/>
            <a:p>
              <a:pPr algn="ctr">
                <a:lnSpc>
                  <a:spcPct val="130000"/>
                </a:lnSpc>
                <a:spcBef>
                  <a:spcPct val="0"/>
                </a:spcBef>
                <a:spcAft>
                  <a:spcPct val="0"/>
                </a:spcAft>
              </a:pPr>
              <a:r>
                <a:rPr lang="zh-CN" altLang="en-US" sz="788" noProof="1">
                  <a:solidFill>
                    <a:srgbClr val="E7E6E6">
                      <a:lumMod val="50000"/>
                    </a:srgbClr>
                  </a:solidFill>
                  <a:latin typeface="等线" panose="02010600030101010101" pitchFamily="2" charset="-122"/>
                  <a:ea typeface="等线" panose="02010600030101010101" pitchFamily="2" charset="-122"/>
                </a:rPr>
                <a:t>Hunan magic rain Advertising CoLtd.professional professional team</a:t>
              </a:r>
              <a:endParaRPr lang="zh-CN" altLang="en-US" sz="788" noProof="1">
                <a:solidFill>
                  <a:srgbClr val="E7E6E6">
                    <a:lumMod val="50000"/>
                  </a:srgbClr>
                </a:solidFill>
                <a:latin typeface="等线" panose="02010600030101010101" pitchFamily="2" charset="-122"/>
                <a:ea typeface="等线" charset="0"/>
              </a:endParaRPr>
            </a:p>
          </p:txBody>
        </p:sp>
      </p:grpSp>
    </p:spTree>
    <p:extLst>
      <p:ext uri="{BB962C8B-B14F-4D97-AF65-F5344CB8AC3E}">
        <p14:creationId xmlns:p14="http://schemas.microsoft.com/office/powerpoint/2010/main" val="6545076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nodeType="afterGroup">
                            <p:stCondLst>
                              <p:cond delay="500"/>
                            </p:stCondLst>
                            <p:childTnLst>
                              <p:par>
                                <p:cTn id="9" presetID="1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par>
                          <p:cTn id="12" fill="hold" nodeType="afterGroup">
                            <p:stCondLst>
                              <p:cond delay="1000"/>
                            </p:stCondLst>
                            <p:childTnLst>
                              <p:par>
                                <p:cTn id="13" presetID="10"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par>
                          <p:cTn id="16" fill="hold" nodeType="afterGroup">
                            <p:stCondLst>
                              <p:cond delay="1500"/>
                            </p:stCondLst>
                            <p:childTnLst>
                              <p:par>
                                <p:cTn id="17" presetID="10" presetClass="entr" presetSubtype="0" fill="hold" nodeType="after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fade">
                                      <p:cBhvr>
                                        <p:cTn id="19" dur="500"/>
                                        <p:tgtEl>
                                          <p:spTgt spid="27"/>
                                        </p:tgtEl>
                                      </p:cBhvr>
                                    </p:animEffect>
                                  </p:childTnLst>
                                </p:cTn>
                              </p:par>
                            </p:childTnLst>
                          </p:cTn>
                        </p:par>
                        <p:par>
                          <p:cTn id="20" fill="hold" nodeType="afterGroup">
                            <p:stCondLst>
                              <p:cond delay="2000"/>
                            </p:stCondLst>
                            <p:childTnLst>
                              <p:par>
                                <p:cTn id="21" presetID="10" presetClass="entr" presetSubtype="0" fill="hold" nodeType="after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fade">
                                      <p:cBhvr>
                                        <p:cTn id="23" dur="500"/>
                                        <p:tgtEl>
                                          <p:spTgt spid="33"/>
                                        </p:tgtEl>
                                      </p:cBhvr>
                                    </p:animEffect>
                                  </p:childTnLst>
                                </p:cTn>
                              </p:par>
                            </p:childTnLst>
                          </p:cTn>
                        </p:par>
                        <p:par>
                          <p:cTn id="24" fill="hold" nodeType="afterGroup">
                            <p:stCondLst>
                              <p:cond delay="2500"/>
                            </p:stCondLst>
                            <p:childTnLst>
                              <p:par>
                                <p:cTn id="25" presetID="10" presetClass="entr" presetSubtype="0" fill="hold"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 name="Rectangle 4"/>
          <p:cNvSpPr/>
          <p:nvPr/>
        </p:nvSpPr>
        <p:spPr>
          <a:xfrm>
            <a:off x="688893" y="2571870"/>
            <a:ext cx="1539000" cy="8103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a:latin typeface="Roboto" panose="02000000000000000000" pitchFamily="2" charset="0"/>
              <a:ea typeface="Roboto" panose="02000000000000000000" pitchFamily="2" charset="0"/>
              <a:cs typeface="Helvetica Neue"/>
            </a:endParaRPr>
          </a:p>
        </p:txBody>
      </p:sp>
      <p:sp>
        <p:nvSpPr>
          <p:cNvPr id="52" name="Rectangle 5"/>
          <p:cNvSpPr/>
          <p:nvPr/>
        </p:nvSpPr>
        <p:spPr>
          <a:xfrm>
            <a:off x="2239021" y="2571870"/>
            <a:ext cx="1539000" cy="81036"/>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a:latin typeface="Roboto" panose="02000000000000000000" pitchFamily="2" charset="0"/>
              <a:ea typeface="Roboto" panose="02000000000000000000" pitchFamily="2" charset="0"/>
              <a:cs typeface="Helvetica Neue"/>
            </a:endParaRPr>
          </a:p>
        </p:txBody>
      </p:sp>
      <p:sp>
        <p:nvSpPr>
          <p:cNvPr id="55" name="Rectangle 6"/>
          <p:cNvSpPr/>
          <p:nvPr/>
        </p:nvSpPr>
        <p:spPr>
          <a:xfrm>
            <a:off x="3789149" y="2571870"/>
            <a:ext cx="1539000" cy="81036"/>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a:latin typeface="Roboto" panose="02000000000000000000" pitchFamily="2" charset="0"/>
              <a:ea typeface="Roboto" panose="02000000000000000000" pitchFamily="2" charset="0"/>
              <a:cs typeface="Helvetica Neue"/>
            </a:endParaRPr>
          </a:p>
        </p:txBody>
      </p:sp>
      <p:sp>
        <p:nvSpPr>
          <p:cNvPr id="61" name="Rectangle 7"/>
          <p:cNvSpPr/>
          <p:nvPr/>
        </p:nvSpPr>
        <p:spPr>
          <a:xfrm>
            <a:off x="5339272" y="2571870"/>
            <a:ext cx="1539000" cy="81036"/>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a:latin typeface="Roboto" panose="02000000000000000000" pitchFamily="2" charset="0"/>
              <a:ea typeface="Roboto" panose="02000000000000000000" pitchFamily="2" charset="0"/>
              <a:cs typeface="Helvetica Neue"/>
            </a:endParaRPr>
          </a:p>
        </p:txBody>
      </p:sp>
      <p:sp>
        <p:nvSpPr>
          <p:cNvPr id="62" name="Rectangle 8"/>
          <p:cNvSpPr/>
          <p:nvPr/>
        </p:nvSpPr>
        <p:spPr>
          <a:xfrm>
            <a:off x="6889397" y="2571870"/>
            <a:ext cx="1539000" cy="81036"/>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a:latin typeface="Roboto" panose="02000000000000000000" pitchFamily="2" charset="0"/>
              <a:ea typeface="Roboto" panose="02000000000000000000" pitchFamily="2" charset="0"/>
              <a:cs typeface="Helvetica Neue"/>
            </a:endParaRPr>
          </a:p>
        </p:txBody>
      </p:sp>
      <p:sp>
        <p:nvSpPr>
          <p:cNvPr id="63" name="TextBox 9"/>
          <p:cNvSpPr txBox="1"/>
          <p:nvPr/>
        </p:nvSpPr>
        <p:spPr>
          <a:xfrm>
            <a:off x="932007" y="2758032"/>
            <a:ext cx="1220650" cy="1022225"/>
          </a:xfrm>
          <a:prstGeom prst="rect">
            <a:avLst/>
          </a:prstGeom>
          <a:noFill/>
        </p:spPr>
        <p:txBody>
          <a:bodyPr wrap="square" lIns="0" tIns="0" rIns="68565" bIns="0" rtlCol="0">
            <a:noAutofit/>
          </a:bodyPr>
          <a:lstStyle/>
          <a:p>
            <a:r>
              <a:rPr lang="en-US" sz="3600" b="1" dirty="0">
                <a:solidFill>
                  <a:schemeClr val="accent1"/>
                </a:solidFill>
                <a:ea typeface="Roboto" panose="02000000000000000000" pitchFamily="2" charset="0"/>
                <a:cs typeface="Helvetica Neue"/>
              </a:rPr>
              <a:t>01</a:t>
            </a:r>
            <a:r>
              <a:rPr lang="en-US" sz="3600" dirty="0">
                <a:solidFill>
                  <a:schemeClr val="accent1"/>
                </a:solidFill>
                <a:ea typeface="Roboto" panose="02000000000000000000" pitchFamily="2" charset="0"/>
                <a:cs typeface="Helvetica Neue"/>
              </a:rPr>
              <a:t> </a:t>
            </a:r>
            <a:endParaRPr lang="id-ID" sz="3600" dirty="0">
              <a:solidFill>
                <a:schemeClr val="accent1"/>
              </a:solidFill>
              <a:ea typeface="Roboto" panose="02000000000000000000" pitchFamily="2" charset="0"/>
              <a:cs typeface="Helvetica Neue"/>
            </a:endParaRPr>
          </a:p>
          <a:p>
            <a:r>
              <a:rPr lang="id-ID" sz="1050" dirty="0">
                <a:solidFill>
                  <a:schemeClr val="accent1"/>
                </a:solidFill>
                <a:ea typeface="Roboto" panose="02000000000000000000" pitchFamily="2" charset="0"/>
                <a:cs typeface="Helvetica Neue"/>
              </a:rPr>
              <a:t>NETWORKS</a:t>
            </a:r>
            <a:endParaRPr lang="en-US" sz="1050" dirty="0">
              <a:solidFill>
                <a:schemeClr val="accent1"/>
              </a:solidFill>
              <a:ea typeface="Roboto" panose="02000000000000000000" pitchFamily="2" charset="0"/>
              <a:cs typeface="Helvetica Neue"/>
            </a:endParaRPr>
          </a:p>
          <a:p>
            <a:r>
              <a:rPr lang="en-US" sz="825" dirty="0">
                <a:solidFill>
                  <a:schemeClr val="bg1">
                    <a:lumMod val="65000"/>
                  </a:schemeClr>
                </a:solidFill>
                <a:ea typeface="Roboto" panose="02000000000000000000" pitchFamily="2" charset="0"/>
              </a:rPr>
              <a:t>There are many variations of passages of </a:t>
            </a:r>
            <a:r>
              <a:rPr lang="en-US" sz="825" dirty="0" err="1">
                <a:solidFill>
                  <a:schemeClr val="bg1">
                    <a:lumMod val="65000"/>
                  </a:schemeClr>
                </a:solidFill>
                <a:ea typeface="Roboto" panose="02000000000000000000" pitchFamily="2" charset="0"/>
              </a:rPr>
              <a:t>Lorem</a:t>
            </a:r>
            <a:r>
              <a:rPr lang="en-US" sz="825" dirty="0">
                <a:solidFill>
                  <a:schemeClr val="bg1">
                    <a:lumMod val="65000"/>
                  </a:schemeClr>
                </a:solidFill>
                <a:ea typeface="Roboto" panose="02000000000000000000" pitchFamily="2" charset="0"/>
              </a:rPr>
              <a:t> </a:t>
            </a:r>
            <a:r>
              <a:rPr lang="en-US" sz="825" dirty="0" err="1">
                <a:solidFill>
                  <a:schemeClr val="bg1">
                    <a:lumMod val="65000"/>
                  </a:schemeClr>
                </a:solidFill>
                <a:ea typeface="Roboto" panose="02000000000000000000" pitchFamily="2" charset="0"/>
              </a:rPr>
              <a:t>Ipsum</a:t>
            </a:r>
            <a:r>
              <a:rPr lang="en-US" sz="825" dirty="0">
                <a:solidFill>
                  <a:schemeClr val="bg1">
                    <a:lumMod val="65000"/>
                  </a:schemeClr>
                </a:solidFill>
                <a:ea typeface="Roboto" panose="02000000000000000000" pitchFamily="2" charset="0"/>
              </a:rPr>
              <a:t> available</a:t>
            </a:r>
            <a:r>
              <a:rPr lang="id-ID" sz="825" dirty="0">
                <a:solidFill>
                  <a:schemeClr val="bg1">
                    <a:lumMod val="65000"/>
                  </a:schemeClr>
                </a:solidFill>
                <a:ea typeface="Roboto" panose="02000000000000000000" pitchFamily="2" charset="0"/>
              </a:rPr>
              <a:t>.</a:t>
            </a:r>
          </a:p>
        </p:txBody>
      </p:sp>
      <p:sp>
        <p:nvSpPr>
          <p:cNvPr id="64" name="TextBox 10"/>
          <p:cNvSpPr txBox="1"/>
          <p:nvPr/>
        </p:nvSpPr>
        <p:spPr>
          <a:xfrm>
            <a:off x="2479856" y="2758032"/>
            <a:ext cx="1222923" cy="1022225"/>
          </a:xfrm>
          <a:prstGeom prst="rect">
            <a:avLst/>
          </a:prstGeom>
          <a:noFill/>
        </p:spPr>
        <p:txBody>
          <a:bodyPr wrap="square" lIns="0" tIns="0" rIns="68565" bIns="0" rtlCol="0">
            <a:noAutofit/>
          </a:bodyPr>
          <a:lstStyle/>
          <a:p>
            <a:r>
              <a:rPr lang="en-US" sz="3600" b="1" dirty="0">
                <a:solidFill>
                  <a:schemeClr val="accent2"/>
                </a:solidFill>
                <a:ea typeface="Roboto" panose="02000000000000000000" pitchFamily="2" charset="0"/>
                <a:cs typeface="Helvetica Neue"/>
              </a:rPr>
              <a:t>02</a:t>
            </a:r>
            <a:r>
              <a:rPr lang="en-US" sz="3600" dirty="0">
                <a:solidFill>
                  <a:schemeClr val="accent2"/>
                </a:solidFill>
                <a:ea typeface="Roboto" panose="02000000000000000000" pitchFamily="2" charset="0"/>
                <a:cs typeface="Helvetica Neue"/>
              </a:rPr>
              <a:t> </a:t>
            </a:r>
          </a:p>
          <a:p>
            <a:r>
              <a:rPr lang="id-ID" sz="1050" dirty="0">
                <a:solidFill>
                  <a:schemeClr val="accent2"/>
                </a:solidFill>
                <a:ea typeface="Roboto" panose="02000000000000000000" pitchFamily="2" charset="0"/>
                <a:cs typeface="Helvetica Neue"/>
              </a:rPr>
              <a:t>SUPPORT</a:t>
            </a:r>
            <a:endParaRPr lang="en-US" sz="1050" dirty="0">
              <a:solidFill>
                <a:schemeClr val="accent2"/>
              </a:solidFill>
              <a:ea typeface="Roboto" panose="02000000000000000000" pitchFamily="2" charset="0"/>
              <a:cs typeface="Helvetica Neue"/>
            </a:endParaRPr>
          </a:p>
          <a:p>
            <a:r>
              <a:rPr lang="en-US" sz="825" dirty="0">
                <a:solidFill>
                  <a:schemeClr val="bg1">
                    <a:lumMod val="65000"/>
                  </a:schemeClr>
                </a:solidFill>
                <a:ea typeface="Roboto" panose="02000000000000000000" pitchFamily="2" charset="0"/>
              </a:rPr>
              <a:t>There are many variations of passages of </a:t>
            </a:r>
            <a:r>
              <a:rPr lang="en-US" sz="825" dirty="0" err="1">
                <a:solidFill>
                  <a:schemeClr val="bg1">
                    <a:lumMod val="65000"/>
                  </a:schemeClr>
                </a:solidFill>
                <a:ea typeface="Roboto" panose="02000000000000000000" pitchFamily="2" charset="0"/>
              </a:rPr>
              <a:t>Lorem</a:t>
            </a:r>
            <a:r>
              <a:rPr lang="en-US" sz="825" dirty="0">
                <a:solidFill>
                  <a:schemeClr val="bg1">
                    <a:lumMod val="65000"/>
                  </a:schemeClr>
                </a:solidFill>
                <a:ea typeface="Roboto" panose="02000000000000000000" pitchFamily="2" charset="0"/>
              </a:rPr>
              <a:t> </a:t>
            </a:r>
            <a:r>
              <a:rPr lang="en-US" sz="825" dirty="0" err="1">
                <a:solidFill>
                  <a:schemeClr val="bg1">
                    <a:lumMod val="65000"/>
                  </a:schemeClr>
                </a:solidFill>
                <a:ea typeface="Roboto" panose="02000000000000000000" pitchFamily="2" charset="0"/>
              </a:rPr>
              <a:t>Ipsum</a:t>
            </a:r>
            <a:r>
              <a:rPr lang="en-US" sz="825" dirty="0">
                <a:solidFill>
                  <a:schemeClr val="bg1">
                    <a:lumMod val="65000"/>
                  </a:schemeClr>
                </a:solidFill>
                <a:ea typeface="Roboto" panose="02000000000000000000" pitchFamily="2" charset="0"/>
              </a:rPr>
              <a:t> available</a:t>
            </a:r>
            <a:r>
              <a:rPr lang="id-ID" sz="825" dirty="0">
                <a:solidFill>
                  <a:schemeClr val="bg1">
                    <a:lumMod val="65000"/>
                  </a:schemeClr>
                </a:solidFill>
                <a:ea typeface="Roboto" panose="02000000000000000000" pitchFamily="2" charset="0"/>
              </a:rPr>
              <a:t>.</a:t>
            </a:r>
          </a:p>
        </p:txBody>
      </p:sp>
      <p:sp>
        <p:nvSpPr>
          <p:cNvPr id="65" name="TextBox 11"/>
          <p:cNvSpPr txBox="1"/>
          <p:nvPr/>
        </p:nvSpPr>
        <p:spPr>
          <a:xfrm>
            <a:off x="4018467" y="2758032"/>
            <a:ext cx="1223771" cy="1022225"/>
          </a:xfrm>
          <a:prstGeom prst="rect">
            <a:avLst/>
          </a:prstGeom>
          <a:noFill/>
        </p:spPr>
        <p:txBody>
          <a:bodyPr wrap="square" lIns="0" tIns="0" rIns="68565" bIns="0" rtlCol="0">
            <a:noAutofit/>
          </a:bodyPr>
          <a:lstStyle/>
          <a:p>
            <a:r>
              <a:rPr lang="en-US" sz="3600" b="1" dirty="0">
                <a:solidFill>
                  <a:schemeClr val="accent3"/>
                </a:solidFill>
                <a:ea typeface="Roboto" panose="02000000000000000000" pitchFamily="2" charset="0"/>
                <a:cs typeface="Helvetica Neue"/>
              </a:rPr>
              <a:t>03</a:t>
            </a:r>
            <a:r>
              <a:rPr lang="en-US" sz="3600" dirty="0">
                <a:solidFill>
                  <a:schemeClr val="accent3"/>
                </a:solidFill>
                <a:ea typeface="Roboto" panose="02000000000000000000" pitchFamily="2" charset="0"/>
                <a:cs typeface="Helvetica Neue"/>
              </a:rPr>
              <a:t> </a:t>
            </a:r>
          </a:p>
          <a:p>
            <a:r>
              <a:rPr lang="id-ID" sz="1050" dirty="0">
                <a:solidFill>
                  <a:schemeClr val="accent3"/>
                </a:solidFill>
                <a:ea typeface="Roboto" panose="02000000000000000000" pitchFamily="2" charset="0"/>
                <a:cs typeface="Helvetica Neue"/>
              </a:rPr>
              <a:t>UPLOADS</a:t>
            </a:r>
            <a:endParaRPr lang="en-US" sz="1050" dirty="0">
              <a:solidFill>
                <a:schemeClr val="accent3"/>
              </a:solidFill>
              <a:ea typeface="Roboto" panose="02000000000000000000" pitchFamily="2" charset="0"/>
              <a:cs typeface="Helvetica Neue"/>
            </a:endParaRPr>
          </a:p>
          <a:p>
            <a:r>
              <a:rPr lang="en-US" sz="825" dirty="0">
                <a:solidFill>
                  <a:schemeClr val="bg1">
                    <a:lumMod val="65000"/>
                  </a:schemeClr>
                </a:solidFill>
                <a:ea typeface="Roboto" panose="02000000000000000000" pitchFamily="2" charset="0"/>
              </a:rPr>
              <a:t>There are many variations of passages of </a:t>
            </a:r>
            <a:r>
              <a:rPr lang="en-US" sz="825" dirty="0" err="1">
                <a:solidFill>
                  <a:schemeClr val="bg1">
                    <a:lumMod val="65000"/>
                  </a:schemeClr>
                </a:solidFill>
                <a:ea typeface="Roboto" panose="02000000000000000000" pitchFamily="2" charset="0"/>
              </a:rPr>
              <a:t>Lorem</a:t>
            </a:r>
            <a:r>
              <a:rPr lang="en-US" sz="825" dirty="0">
                <a:solidFill>
                  <a:schemeClr val="bg1">
                    <a:lumMod val="65000"/>
                  </a:schemeClr>
                </a:solidFill>
                <a:ea typeface="Roboto" panose="02000000000000000000" pitchFamily="2" charset="0"/>
              </a:rPr>
              <a:t> </a:t>
            </a:r>
            <a:r>
              <a:rPr lang="en-US" sz="825" dirty="0" err="1">
                <a:solidFill>
                  <a:schemeClr val="bg1">
                    <a:lumMod val="65000"/>
                  </a:schemeClr>
                </a:solidFill>
                <a:ea typeface="Roboto" panose="02000000000000000000" pitchFamily="2" charset="0"/>
              </a:rPr>
              <a:t>Ipsum</a:t>
            </a:r>
            <a:r>
              <a:rPr lang="en-US" sz="825" dirty="0">
                <a:solidFill>
                  <a:schemeClr val="bg1">
                    <a:lumMod val="65000"/>
                  </a:schemeClr>
                </a:solidFill>
                <a:ea typeface="Roboto" panose="02000000000000000000" pitchFamily="2" charset="0"/>
              </a:rPr>
              <a:t> available</a:t>
            </a:r>
            <a:r>
              <a:rPr lang="id-ID" sz="825" dirty="0">
                <a:solidFill>
                  <a:schemeClr val="bg1">
                    <a:lumMod val="65000"/>
                  </a:schemeClr>
                </a:solidFill>
                <a:ea typeface="Roboto" panose="02000000000000000000" pitchFamily="2" charset="0"/>
              </a:rPr>
              <a:t>.</a:t>
            </a:r>
          </a:p>
        </p:txBody>
      </p:sp>
      <p:sp>
        <p:nvSpPr>
          <p:cNvPr id="66" name="TextBox 12"/>
          <p:cNvSpPr txBox="1"/>
          <p:nvPr/>
        </p:nvSpPr>
        <p:spPr>
          <a:xfrm>
            <a:off x="5576534" y="2752353"/>
            <a:ext cx="1234439" cy="1027901"/>
          </a:xfrm>
          <a:prstGeom prst="rect">
            <a:avLst/>
          </a:prstGeom>
          <a:noFill/>
        </p:spPr>
        <p:txBody>
          <a:bodyPr wrap="square" lIns="0" tIns="0" rIns="68565" bIns="0" rtlCol="0">
            <a:noAutofit/>
          </a:bodyPr>
          <a:lstStyle/>
          <a:p>
            <a:r>
              <a:rPr lang="en-US" sz="3600" b="1" dirty="0">
                <a:solidFill>
                  <a:schemeClr val="accent4"/>
                </a:solidFill>
                <a:ea typeface="Roboto" panose="02000000000000000000" pitchFamily="2" charset="0"/>
                <a:cs typeface="Helvetica Neue"/>
              </a:rPr>
              <a:t>04</a:t>
            </a:r>
            <a:r>
              <a:rPr lang="en-US" sz="3600" dirty="0">
                <a:solidFill>
                  <a:schemeClr val="accent4"/>
                </a:solidFill>
                <a:ea typeface="Roboto" panose="02000000000000000000" pitchFamily="2" charset="0"/>
                <a:cs typeface="Helvetica Neue"/>
              </a:rPr>
              <a:t> </a:t>
            </a:r>
          </a:p>
          <a:p>
            <a:r>
              <a:rPr lang="id-ID" sz="1050" dirty="0">
                <a:solidFill>
                  <a:schemeClr val="accent4"/>
                </a:solidFill>
                <a:ea typeface="Roboto" panose="02000000000000000000" pitchFamily="2" charset="0"/>
                <a:cs typeface="Helvetica Neue"/>
              </a:rPr>
              <a:t>PASSWORDS</a:t>
            </a:r>
            <a:endParaRPr lang="en-US" sz="1050" dirty="0">
              <a:solidFill>
                <a:schemeClr val="accent4"/>
              </a:solidFill>
              <a:ea typeface="Roboto" panose="02000000000000000000" pitchFamily="2" charset="0"/>
              <a:cs typeface="Helvetica Neue"/>
            </a:endParaRPr>
          </a:p>
          <a:p>
            <a:r>
              <a:rPr lang="en-US" sz="825" dirty="0">
                <a:solidFill>
                  <a:schemeClr val="bg1">
                    <a:lumMod val="65000"/>
                  </a:schemeClr>
                </a:solidFill>
                <a:ea typeface="Roboto" panose="02000000000000000000" pitchFamily="2" charset="0"/>
              </a:rPr>
              <a:t>There are many variations of passages of </a:t>
            </a:r>
            <a:r>
              <a:rPr lang="en-US" sz="825" dirty="0" err="1">
                <a:solidFill>
                  <a:schemeClr val="bg1">
                    <a:lumMod val="65000"/>
                  </a:schemeClr>
                </a:solidFill>
                <a:ea typeface="Roboto" panose="02000000000000000000" pitchFamily="2" charset="0"/>
              </a:rPr>
              <a:t>Lorem</a:t>
            </a:r>
            <a:r>
              <a:rPr lang="en-US" sz="825" dirty="0">
                <a:solidFill>
                  <a:schemeClr val="bg1">
                    <a:lumMod val="65000"/>
                  </a:schemeClr>
                </a:solidFill>
                <a:ea typeface="Roboto" panose="02000000000000000000" pitchFamily="2" charset="0"/>
              </a:rPr>
              <a:t> </a:t>
            </a:r>
            <a:r>
              <a:rPr lang="en-US" sz="825" dirty="0" err="1">
                <a:solidFill>
                  <a:schemeClr val="bg1">
                    <a:lumMod val="65000"/>
                  </a:schemeClr>
                </a:solidFill>
                <a:ea typeface="Roboto" panose="02000000000000000000" pitchFamily="2" charset="0"/>
              </a:rPr>
              <a:t>Ipsum</a:t>
            </a:r>
            <a:r>
              <a:rPr lang="en-US" sz="825" dirty="0">
                <a:solidFill>
                  <a:schemeClr val="bg1">
                    <a:lumMod val="65000"/>
                  </a:schemeClr>
                </a:solidFill>
                <a:ea typeface="Roboto" panose="02000000000000000000" pitchFamily="2" charset="0"/>
              </a:rPr>
              <a:t> available</a:t>
            </a:r>
            <a:r>
              <a:rPr lang="id-ID" sz="825" dirty="0">
                <a:solidFill>
                  <a:schemeClr val="bg1">
                    <a:lumMod val="65000"/>
                  </a:schemeClr>
                </a:solidFill>
                <a:ea typeface="Roboto" panose="02000000000000000000" pitchFamily="2" charset="0"/>
              </a:rPr>
              <a:t>.</a:t>
            </a:r>
          </a:p>
        </p:txBody>
      </p:sp>
      <p:sp>
        <p:nvSpPr>
          <p:cNvPr id="67" name="TextBox 13"/>
          <p:cNvSpPr txBox="1"/>
          <p:nvPr/>
        </p:nvSpPr>
        <p:spPr>
          <a:xfrm>
            <a:off x="7126652" y="2758032"/>
            <a:ext cx="1226502" cy="1022225"/>
          </a:xfrm>
          <a:prstGeom prst="rect">
            <a:avLst/>
          </a:prstGeom>
          <a:noFill/>
        </p:spPr>
        <p:txBody>
          <a:bodyPr wrap="square" lIns="0" tIns="0" rIns="68565" bIns="0" rtlCol="0">
            <a:noAutofit/>
          </a:bodyPr>
          <a:lstStyle/>
          <a:p>
            <a:r>
              <a:rPr lang="en-US" sz="3600" b="1" dirty="0">
                <a:solidFill>
                  <a:schemeClr val="accent5"/>
                </a:solidFill>
                <a:ea typeface="Roboto" panose="02000000000000000000" pitchFamily="2" charset="0"/>
                <a:cs typeface="Helvetica Neue"/>
              </a:rPr>
              <a:t>05</a:t>
            </a:r>
            <a:r>
              <a:rPr lang="en-US" sz="3600" dirty="0">
                <a:solidFill>
                  <a:schemeClr val="accent5"/>
                </a:solidFill>
                <a:ea typeface="Roboto" panose="02000000000000000000" pitchFamily="2" charset="0"/>
                <a:cs typeface="Helvetica Neue"/>
              </a:rPr>
              <a:t> </a:t>
            </a:r>
          </a:p>
          <a:p>
            <a:r>
              <a:rPr lang="id-ID" sz="1050" dirty="0">
                <a:solidFill>
                  <a:schemeClr val="accent5"/>
                </a:solidFill>
                <a:ea typeface="Roboto" panose="02000000000000000000" pitchFamily="2" charset="0"/>
                <a:cs typeface="Helvetica Neue"/>
              </a:rPr>
              <a:t>IMPROVEMENTS</a:t>
            </a:r>
            <a:endParaRPr lang="en-US" sz="1050" dirty="0">
              <a:solidFill>
                <a:schemeClr val="accent5"/>
              </a:solidFill>
              <a:ea typeface="Roboto" panose="02000000000000000000" pitchFamily="2" charset="0"/>
              <a:cs typeface="Helvetica Neue"/>
            </a:endParaRPr>
          </a:p>
          <a:p>
            <a:r>
              <a:rPr lang="en-US" sz="825" dirty="0">
                <a:solidFill>
                  <a:schemeClr val="bg1">
                    <a:lumMod val="65000"/>
                  </a:schemeClr>
                </a:solidFill>
                <a:ea typeface="Roboto" panose="02000000000000000000" pitchFamily="2" charset="0"/>
              </a:rPr>
              <a:t>There are many variations of passages of </a:t>
            </a:r>
            <a:r>
              <a:rPr lang="en-US" sz="825" dirty="0" err="1">
                <a:solidFill>
                  <a:schemeClr val="bg1">
                    <a:lumMod val="65000"/>
                  </a:schemeClr>
                </a:solidFill>
                <a:ea typeface="Roboto" panose="02000000000000000000" pitchFamily="2" charset="0"/>
              </a:rPr>
              <a:t>Lorem</a:t>
            </a:r>
            <a:r>
              <a:rPr lang="en-US" sz="825" dirty="0">
                <a:solidFill>
                  <a:schemeClr val="bg1">
                    <a:lumMod val="65000"/>
                  </a:schemeClr>
                </a:solidFill>
                <a:ea typeface="Roboto" panose="02000000000000000000" pitchFamily="2" charset="0"/>
              </a:rPr>
              <a:t> </a:t>
            </a:r>
            <a:r>
              <a:rPr lang="en-US" sz="825" dirty="0" err="1">
                <a:solidFill>
                  <a:schemeClr val="bg1">
                    <a:lumMod val="65000"/>
                  </a:schemeClr>
                </a:solidFill>
                <a:ea typeface="Roboto" panose="02000000000000000000" pitchFamily="2" charset="0"/>
              </a:rPr>
              <a:t>Ipsum</a:t>
            </a:r>
            <a:r>
              <a:rPr lang="en-US" sz="825" dirty="0">
                <a:solidFill>
                  <a:schemeClr val="bg1">
                    <a:lumMod val="65000"/>
                  </a:schemeClr>
                </a:solidFill>
                <a:ea typeface="Roboto" panose="02000000000000000000" pitchFamily="2" charset="0"/>
              </a:rPr>
              <a:t> available</a:t>
            </a:r>
            <a:r>
              <a:rPr lang="id-ID" sz="825" dirty="0">
                <a:solidFill>
                  <a:schemeClr val="bg1">
                    <a:lumMod val="65000"/>
                  </a:schemeClr>
                </a:solidFill>
                <a:ea typeface="Roboto" panose="02000000000000000000" pitchFamily="2" charset="0"/>
              </a:rPr>
              <a:t>.</a:t>
            </a:r>
          </a:p>
        </p:txBody>
      </p:sp>
      <p:grpSp>
        <p:nvGrpSpPr>
          <p:cNvPr id="68" name="Group 14"/>
          <p:cNvGrpSpPr/>
          <p:nvPr/>
        </p:nvGrpSpPr>
        <p:grpSpPr>
          <a:xfrm>
            <a:off x="823145" y="1796781"/>
            <a:ext cx="486000" cy="486000"/>
            <a:chOff x="7322925" y="1113826"/>
            <a:chExt cx="418280" cy="418280"/>
          </a:xfrm>
        </p:grpSpPr>
        <p:sp>
          <p:nvSpPr>
            <p:cNvPr id="69" name="Teardrop 15"/>
            <p:cNvSpPr/>
            <p:nvPr/>
          </p:nvSpPr>
          <p:spPr>
            <a:xfrm rot="8100000">
              <a:off x="7322925" y="1113826"/>
              <a:ext cx="418280" cy="418280"/>
            </a:xfrm>
            <a:prstGeom prst="teardrop">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bg2">
                    <a:lumMod val="75000"/>
                  </a:schemeClr>
                </a:solidFill>
              </a:endParaRPr>
            </a:p>
          </p:txBody>
        </p:sp>
        <p:sp>
          <p:nvSpPr>
            <p:cNvPr id="70" name="Freeform 6"/>
            <p:cNvSpPr>
              <a:spLocks noEditPoints="1"/>
            </p:cNvSpPr>
            <p:nvPr/>
          </p:nvSpPr>
          <p:spPr bwMode="auto">
            <a:xfrm>
              <a:off x="7431874" y="1200224"/>
              <a:ext cx="209778" cy="230756"/>
            </a:xfrm>
            <a:custGeom>
              <a:avLst/>
              <a:gdLst>
                <a:gd name="T0" fmla="*/ 347 w 376"/>
                <a:gd name="T1" fmla="*/ 284 h 376"/>
                <a:gd name="T2" fmla="*/ 347 w 376"/>
                <a:gd name="T3" fmla="*/ 238 h 376"/>
                <a:gd name="T4" fmla="*/ 278 w 376"/>
                <a:gd name="T5" fmla="*/ 169 h 376"/>
                <a:gd name="T6" fmla="*/ 238 w 376"/>
                <a:gd name="T7" fmla="*/ 169 h 376"/>
                <a:gd name="T8" fmla="*/ 207 w 376"/>
                <a:gd name="T9" fmla="*/ 148 h 376"/>
                <a:gd name="T10" fmla="*/ 207 w 376"/>
                <a:gd name="T11" fmla="*/ 92 h 376"/>
                <a:gd name="T12" fmla="*/ 236 w 376"/>
                <a:gd name="T13" fmla="*/ 48 h 376"/>
                <a:gd name="T14" fmla="*/ 188 w 376"/>
                <a:gd name="T15" fmla="*/ 0 h 376"/>
                <a:gd name="T16" fmla="*/ 140 w 376"/>
                <a:gd name="T17" fmla="*/ 48 h 376"/>
                <a:gd name="T18" fmla="*/ 169 w 376"/>
                <a:gd name="T19" fmla="*/ 92 h 376"/>
                <a:gd name="T20" fmla="*/ 169 w 376"/>
                <a:gd name="T21" fmla="*/ 148 h 376"/>
                <a:gd name="T22" fmla="*/ 138 w 376"/>
                <a:gd name="T23" fmla="*/ 169 h 376"/>
                <a:gd name="T24" fmla="*/ 98 w 376"/>
                <a:gd name="T25" fmla="*/ 169 h 376"/>
                <a:gd name="T26" fmla="*/ 29 w 376"/>
                <a:gd name="T27" fmla="*/ 238 h 376"/>
                <a:gd name="T28" fmla="*/ 29 w 376"/>
                <a:gd name="T29" fmla="*/ 284 h 376"/>
                <a:gd name="T30" fmla="*/ 0 w 376"/>
                <a:gd name="T31" fmla="*/ 328 h 376"/>
                <a:gd name="T32" fmla="*/ 48 w 376"/>
                <a:gd name="T33" fmla="*/ 376 h 376"/>
                <a:gd name="T34" fmla="*/ 96 w 376"/>
                <a:gd name="T35" fmla="*/ 328 h 376"/>
                <a:gd name="T36" fmla="*/ 67 w 376"/>
                <a:gd name="T37" fmla="*/ 284 h 376"/>
                <a:gd name="T38" fmla="*/ 67 w 376"/>
                <a:gd name="T39" fmla="*/ 238 h 376"/>
                <a:gd name="T40" fmla="*/ 98 w 376"/>
                <a:gd name="T41" fmla="*/ 207 h 376"/>
                <a:gd name="T42" fmla="*/ 138 w 376"/>
                <a:gd name="T43" fmla="*/ 207 h 376"/>
                <a:gd name="T44" fmla="*/ 169 w 376"/>
                <a:gd name="T45" fmla="*/ 202 h 376"/>
                <a:gd name="T46" fmla="*/ 169 w 376"/>
                <a:gd name="T47" fmla="*/ 284 h 376"/>
                <a:gd name="T48" fmla="*/ 140 w 376"/>
                <a:gd name="T49" fmla="*/ 328 h 376"/>
                <a:gd name="T50" fmla="*/ 188 w 376"/>
                <a:gd name="T51" fmla="*/ 376 h 376"/>
                <a:gd name="T52" fmla="*/ 236 w 376"/>
                <a:gd name="T53" fmla="*/ 328 h 376"/>
                <a:gd name="T54" fmla="*/ 207 w 376"/>
                <a:gd name="T55" fmla="*/ 284 h 376"/>
                <a:gd name="T56" fmla="*/ 207 w 376"/>
                <a:gd name="T57" fmla="*/ 202 h 376"/>
                <a:gd name="T58" fmla="*/ 238 w 376"/>
                <a:gd name="T59" fmla="*/ 207 h 376"/>
                <a:gd name="T60" fmla="*/ 278 w 376"/>
                <a:gd name="T61" fmla="*/ 207 h 376"/>
                <a:gd name="T62" fmla="*/ 309 w 376"/>
                <a:gd name="T63" fmla="*/ 238 h 376"/>
                <a:gd name="T64" fmla="*/ 309 w 376"/>
                <a:gd name="T65" fmla="*/ 284 h 376"/>
                <a:gd name="T66" fmla="*/ 280 w 376"/>
                <a:gd name="T67" fmla="*/ 328 h 376"/>
                <a:gd name="T68" fmla="*/ 328 w 376"/>
                <a:gd name="T69" fmla="*/ 376 h 376"/>
                <a:gd name="T70" fmla="*/ 376 w 376"/>
                <a:gd name="T71" fmla="*/ 328 h 376"/>
                <a:gd name="T72" fmla="*/ 347 w 376"/>
                <a:gd name="T73" fmla="*/ 284 h 376"/>
                <a:gd name="T74" fmla="*/ 75 w 376"/>
                <a:gd name="T75" fmla="*/ 328 h 376"/>
                <a:gd name="T76" fmla="*/ 48 w 376"/>
                <a:gd name="T77" fmla="*/ 356 h 376"/>
                <a:gd name="T78" fmla="*/ 20 w 376"/>
                <a:gd name="T79" fmla="*/ 328 h 376"/>
                <a:gd name="T80" fmla="*/ 48 w 376"/>
                <a:gd name="T81" fmla="*/ 300 h 376"/>
                <a:gd name="T82" fmla="*/ 75 w 376"/>
                <a:gd name="T83" fmla="*/ 328 h 376"/>
                <a:gd name="T84" fmla="*/ 160 w 376"/>
                <a:gd name="T85" fmla="*/ 48 h 376"/>
                <a:gd name="T86" fmla="*/ 188 w 376"/>
                <a:gd name="T87" fmla="*/ 20 h 376"/>
                <a:gd name="T88" fmla="*/ 215 w 376"/>
                <a:gd name="T89" fmla="*/ 48 h 376"/>
                <a:gd name="T90" fmla="*/ 188 w 376"/>
                <a:gd name="T91" fmla="*/ 76 h 376"/>
                <a:gd name="T92" fmla="*/ 160 w 376"/>
                <a:gd name="T93" fmla="*/ 48 h 376"/>
                <a:gd name="T94" fmla="*/ 215 w 376"/>
                <a:gd name="T95" fmla="*/ 328 h 376"/>
                <a:gd name="T96" fmla="*/ 188 w 376"/>
                <a:gd name="T97" fmla="*/ 356 h 376"/>
                <a:gd name="T98" fmla="*/ 160 w 376"/>
                <a:gd name="T99" fmla="*/ 328 h 376"/>
                <a:gd name="T100" fmla="*/ 188 w 376"/>
                <a:gd name="T101" fmla="*/ 300 h 376"/>
                <a:gd name="T102" fmla="*/ 215 w 376"/>
                <a:gd name="T103" fmla="*/ 328 h 376"/>
                <a:gd name="T104" fmla="*/ 328 w 376"/>
                <a:gd name="T105" fmla="*/ 356 h 376"/>
                <a:gd name="T106" fmla="*/ 300 w 376"/>
                <a:gd name="T107" fmla="*/ 328 h 376"/>
                <a:gd name="T108" fmla="*/ 328 w 376"/>
                <a:gd name="T109" fmla="*/ 300 h 376"/>
                <a:gd name="T110" fmla="*/ 355 w 376"/>
                <a:gd name="T111" fmla="*/ 328 h 376"/>
                <a:gd name="T112" fmla="*/ 328 w 376"/>
                <a:gd name="T113" fmla="*/ 356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6" h="376">
                  <a:moveTo>
                    <a:pt x="347" y="284"/>
                  </a:moveTo>
                  <a:cubicBezTo>
                    <a:pt x="347" y="238"/>
                    <a:pt x="347" y="238"/>
                    <a:pt x="347" y="238"/>
                  </a:cubicBezTo>
                  <a:cubicBezTo>
                    <a:pt x="347" y="210"/>
                    <a:pt x="328" y="169"/>
                    <a:pt x="278" y="169"/>
                  </a:cubicBezTo>
                  <a:cubicBezTo>
                    <a:pt x="238" y="169"/>
                    <a:pt x="238" y="169"/>
                    <a:pt x="238" y="169"/>
                  </a:cubicBezTo>
                  <a:cubicBezTo>
                    <a:pt x="210" y="169"/>
                    <a:pt x="207" y="155"/>
                    <a:pt x="207" y="148"/>
                  </a:cubicBezTo>
                  <a:cubicBezTo>
                    <a:pt x="207" y="92"/>
                    <a:pt x="207" y="92"/>
                    <a:pt x="207" y="92"/>
                  </a:cubicBezTo>
                  <a:cubicBezTo>
                    <a:pt x="224" y="85"/>
                    <a:pt x="236" y="68"/>
                    <a:pt x="236" y="48"/>
                  </a:cubicBezTo>
                  <a:cubicBezTo>
                    <a:pt x="236" y="21"/>
                    <a:pt x="214" y="0"/>
                    <a:pt x="188" y="0"/>
                  </a:cubicBezTo>
                  <a:cubicBezTo>
                    <a:pt x="161" y="0"/>
                    <a:pt x="140" y="21"/>
                    <a:pt x="140" y="48"/>
                  </a:cubicBezTo>
                  <a:cubicBezTo>
                    <a:pt x="140" y="68"/>
                    <a:pt x="152" y="85"/>
                    <a:pt x="169" y="92"/>
                  </a:cubicBezTo>
                  <a:cubicBezTo>
                    <a:pt x="169" y="148"/>
                    <a:pt x="169" y="148"/>
                    <a:pt x="169" y="148"/>
                  </a:cubicBezTo>
                  <a:cubicBezTo>
                    <a:pt x="169" y="153"/>
                    <a:pt x="167" y="169"/>
                    <a:pt x="138" y="169"/>
                  </a:cubicBezTo>
                  <a:cubicBezTo>
                    <a:pt x="98" y="169"/>
                    <a:pt x="98" y="169"/>
                    <a:pt x="98" y="169"/>
                  </a:cubicBezTo>
                  <a:cubicBezTo>
                    <a:pt x="47" y="169"/>
                    <a:pt x="29" y="210"/>
                    <a:pt x="29" y="238"/>
                  </a:cubicBezTo>
                  <a:cubicBezTo>
                    <a:pt x="29" y="284"/>
                    <a:pt x="29" y="284"/>
                    <a:pt x="29" y="284"/>
                  </a:cubicBezTo>
                  <a:cubicBezTo>
                    <a:pt x="12" y="291"/>
                    <a:pt x="0" y="308"/>
                    <a:pt x="0" y="328"/>
                  </a:cubicBezTo>
                  <a:cubicBezTo>
                    <a:pt x="0" y="354"/>
                    <a:pt x="21" y="376"/>
                    <a:pt x="48" y="376"/>
                  </a:cubicBezTo>
                  <a:cubicBezTo>
                    <a:pt x="74" y="376"/>
                    <a:pt x="96" y="354"/>
                    <a:pt x="96" y="328"/>
                  </a:cubicBezTo>
                  <a:cubicBezTo>
                    <a:pt x="96" y="308"/>
                    <a:pt x="84" y="291"/>
                    <a:pt x="67" y="284"/>
                  </a:cubicBezTo>
                  <a:cubicBezTo>
                    <a:pt x="67" y="238"/>
                    <a:pt x="67" y="238"/>
                    <a:pt x="67" y="238"/>
                  </a:cubicBezTo>
                  <a:cubicBezTo>
                    <a:pt x="67" y="233"/>
                    <a:pt x="68" y="207"/>
                    <a:pt x="98" y="207"/>
                  </a:cubicBezTo>
                  <a:cubicBezTo>
                    <a:pt x="138" y="207"/>
                    <a:pt x="138" y="207"/>
                    <a:pt x="138" y="207"/>
                  </a:cubicBezTo>
                  <a:cubicBezTo>
                    <a:pt x="150" y="207"/>
                    <a:pt x="160" y="205"/>
                    <a:pt x="169" y="202"/>
                  </a:cubicBezTo>
                  <a:cubicBezTo>
                    <a:pt x="169" y="284"/>
                    <a:pt x="169" y="284"/>
                    <a:pt x="169" y="284"/>
                  </a:cubicBezTo>
                  <a:cubicBezTo>
                    <a:pt x="152" y="291"/>
                    <a:pt x="140" y="308"/>
                    <a:pt x="140" y="328"/>
                  </a:cubicBezTo>
                  <a:cubicBezTo>
                    <a:pt x="140" y="354"/>
                    <a:pt x="161" y="376"/>
                    <a:pt x="188" y="376"/>
                  </a:cubicBezTo>
                  <a:cubicBezTo>
                    <a:pt x="214" y="376"/>
                    <a:pt x="236" y="354"/>
                    <a:pt x="236" y="328"/>
                  </a:cubicBezTo>
                  <a:cubicBezTo>
                    <a:pt x="236" y="308"/>
                    <a:pt x="224" y="291"/>
                    <a:pt x="207" y="284"/>
                  </a:cubicBezTo>
                  <a:cubicBezTo>
                    <a:pt x="207" y="202"/>
                    <a:pt x="207" y="202"/>
                    <a:pt x="207" y="202"/>
                  </a:cubicBezTo>
                  <a:cubicBezTo>
                    <a:pt x="215" y="205"/>
                    <a:pt x="226" y="207"/>
                    <a:pt x="238" y="207"/>
                  </a:cubicBezTo>
                  <a:cubicBezTo>
                    <a:pt x="278" y="207"/>
                    <a:pt x="278" y="207"/>
                    <a:pt x="278" y="207"/>
                  </a:cubicBezTo>
                  <a:cubicBezTo>
                    <a:pt x="306" y="207"/>
                    <a:pt x="309" y="231"/>
                    <a:pt x="309" y="238"/>
                  </a:cubicBezTo>
                  <a:cubicBezTo>
                    <a:pt x="309" y="284"/>
                    <a:pt x="309" y="284"/>
                    <a:pt x="309" y="284"/>
                  </a:cubicBezTo>
                  <a:cubicBezTo>
                    <a:pt x="292" y="291"/>
                    <a:pt x="280" y="308"/>
                    <a:pt x="280" y="328"/>
                  </a:cubicBezTo>
                  <a:cubicBezTo>
                    <a:pt x="280" y="354"/>
                    <a:pt x="301" y="376"/>
                    <a:pt x="328" y="376"/>
                  </a:cubicBezTo>
                  <a:cubicBezTo>
                    <a:pt x="354" y="376"/>
                    <a:pt x="376" y="354"/>
                    <a:pt x="376" y="328"/>
                  </a:cubicBezTo>
                  <a:cubicBezTo>
                    <a:pt x="376" y="308"/>
                    <a:pt x="364" y="291"/>
                    <a:pt x="347" y="284"/>
                  </a:cubicBezTo>
                  <a:close/>
                  <a:moveTo>
                    <a:pt x="75" y="328"/>
                  </a:moveTo>
                  <a:cubicBezTo>
                    <a:pt x="75" y="343"/>
                    <a:pt x="63" y="356"/>
                    <a:pt x="48" y="356"/>
                  </a:cubicBezTo>
                  <a:cubicBezTo>
                    <a:pt x="32" y="356"/>
                    <a:pt x="20" y="343"/>
                    <a:pt x="20" y="328"/>
                  </a:cubicBezTo>
                  <a:cubicBezTo>
                    <a:pt x="20" y="313"/>
                    <a:pt x="32" y="300"/>
                    <a:pt x="48" y="300"/>
                  </a:cubicBezTo>
                  <a:cubicBezTo>
                    <a:pt x="63" y="300"/>
                    <a:pt x="75" y="313"/>
                    <a:pt x="75" y="328"/>
                  </a:cubicBezTo>
                  <a:close/>
                  <a:moveTo>
                    <a:pt x="160" y="48"/>
                  </a:moveTo>
                  <a:cubicBezTo>
                    <a:pt x="160" y="33"/>
                    <a:pt x="172" y="20"/>
                    <a:pt x="188" y="20"/>
                  </a:cubicBezTo>
                  <a:cubicBezTo>
                    <a:pt x="203" y="20"/>
                    <a:pt x="215" y="33"/>
                    <a:pt x="215" y="48"/>
                  </a:cubicBezTo>
                  <a:cubicBezTo>
                    <a:pt x="215" y="63"/>
                    <a:pt x="203" y="76"/>
                    <a:pt x="188" y="76"/>
                  </a:cubicBezTo>
                  <a:cubicBezTo>
                    <a:pt x="172" y="76"/>
                    <a:pt x="160" y="63"/>
                    <a:pt x="160" y="48"/>
                  </a:cubicBezTo>
                  <a:close/>
                  <a:moveTo>
                    <a:pt x="215" y="328"/>
                  </a:moveTo>
                  <a:cubicBezTo>
                    <a:pt x="215" y="343"/>
                    <a:pt x="203" y="356"/>
                    <a:pt x="188" y="356"/>
                  </a:cubicBezTo>
                  <a:cubicBezTo>
                    <a:pt x="172" y="356"/>
                    <a:pt x="160" y="343"/>
                    <a:pt x="160" y="328"/>
                  </a:cubicBezTo>
                  <a:cubicBezTo>
                    <a:pt x="160" y="313"/>
                    <a:pt x="172" y="300"/>
                    <a:pt x="188" y="300"/>
                  </a:cubicBezTo>
                  <a:cubicBezTo>
                    <a:pt x="203" y="300"/>
                    <a:pt x="215" y="313"/>
                    <a:pt x="215" y="328"/>
                  </a:cubicBezTo>
                  <a:close/>
                  <a:moveTo>
                    <a:pt x="328" y="356"/>
                  </a:moveTo>
                  <a:cubicBezTo>
                    <a:pt x="312" y="356"/>
                    <a:pt x="300" y="343"/>
                    <a:pt x="300" y="328"/>
                  </a:cubicBezTo>
                  <a:cubicBezTo>
                    <a:pt x="300" y="313"/>
                    <a:pt x="312" y="300"/>
                    <a:pt x="328" y="300"/>
                  </a:cubicBezTo>
                  <a:cubicBezTo>
                    <a:pt x="343" y="300"/>
                    <a:pt x="355" y="313"/>
                    <a:pt x="355" y="328"/>
                  </a:cubicBezTo>
                  <a:cubicBezTo>
                    <a:pt x="355" y="343"/>
                    <a:pt x="343" y="356"/>
                    <a:pt x="328" y="356"/>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pPr algn="ctr"/>
              <a:endParaRPr lang="en-US" sz="1013" dirty="0">
                <a:solidFill>
                  <a:schemeClr val="bg2">
                    <a:lumMod val="75000"/>
                  </a:schemeClr>
                </a:solidFill>
              </a:endParaRPr>
            </a:p>
          </p:txBody>
        </p:sp>
      </p:grpSp>
      <p:grpSp>
        <p:nvGrpSpPr>
          <p:cNvPr id="71" name="Group 17"/>
          <p:cNvGrpSpPr/>
          <p:nvPr/>
        </p:nvGrpSpPr>
        <p:grpSpPr>
          <a:xfrm>
            <a:off x="3921983" y="1796781"/>
            <a:ext cx="486000" cy="486000"/>
            <a:chOff x="4158893" y="1506251"/>
            <a:chExt cx="418280" cy="418280"/>
          </a:xfrm>
        </p:grpSpPr>
        <p:sp>
          <p:nvSpPr>
            <p:cNvPr id="72" name="Teardrop 18"/>
            <p:cNvSpPr/>
            <p:nvPr/>
          </p:nvSpPr>
          <p:spPr>
            <a:xfrm rot="8100000">
              <a:off x="4158893" y="1506251"/>
              <a:ext cx="418280" cy="418280"/>
            </a:xfrm>
            <a:prstGeom prst="teardrop">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bg2">
                    <a:lumMod val="75000"/>
                  </a:schemeClr>
                </a:solidFill>
              </a:endParaRPr>
            </a:p>
          </p:txBody>
        </p:sp>
        <p:sp>
          <p:nvSpPr>
            <p:cNvPr id="73" name="Freeform 11"/>
            <p:cNvSpPr>
              <a:spLocks/>
            </p:cNvSpPr>
            <p:nvPr/>
          </p:nvSpPr>
          <p:spPr bwMode="auto">
            <a:xfrm>
              <a:off x="4238052" y="1639825"/>
              <a:ext cx="258741" cy="168209"/>
            </a:xfrm>
            <a:custGeom>
              <a:avLst/>
              <a:gdLst>
                <a:gd name="T0" fmla="*/ 304 w 400"/>
                <a:gd name="T1" fmla="*/ 73 h 260"/>
                <a:gd name="T2" fmla="*/ 288 w 400"/>
                <a:gd name="T3" fmla="*/ 74 h 260"/>
                <a:gd name="T4" fmla="*/ 186 w 400"/>
                <a:gd name="T5" fmla="*/ 0 h 260"/>
                <a:gd name="T6" fmla="*/ 80 w 400"/>
                <a:gd name="T7" fmla="*/ 104 h 260"/>
                <a:gd name="T8" fmla="*/ 81 w 400"/>
                <a:gd name="T9" fmla="*/ 119 h 260"/>
                <a:gd name="T10" fmla="*/ 72 w 400"/>
                <a:gd name="T11" fmla="*/ 118 h 260"/>
                <a:gd name="T12" fmla="*/ 0 w 400"/>
                <a:gd name="T13" fmla="*/ 189 h 260"/>
                <a:gd name="T14" fmla="*/ 72 w 400"/>
                <a:gd name="T15" fmla="*/ 260 h 260"/>
                <a:gd name="T16" fmla="*/ 172 w 400"/>
                <a:gd name="T17" fmla="*/ 260 h 260"/>
                <a:gd name="T18" fmla="*/ 172 w 400"/>
                <a:gd name="T19" fmla="*/ 184 h 260"/>
                <a:gd name="T20" fmla="*/ 130 w 400"/>
                <a:gd name="T21" fmla="*/ 184 h 260"/>
                <a:gd name="T22" fmla="*/ 200 w 400"/>
                <a:gd name="T23" fmla="*/ 92 h 260"/>
                <a:gd name="T24" fmla="*/ 270 w 400"/>
                <a:gd name="T25" fmla="*/ 184 h 260"/>
                <a:gd name="T26" fmla="*/ 228 w 400"/>
                <a:gd name="T27" fmla="*/ 184 h 260"/>
                <a:gd name="T28" fmla="*/ 228 w 400"/>
                <a:gd name="T29" fmla="*/ 260 h 260"/>
                <a:gd name="T30" fmla="*/ 304 w 400"/>
                <a:gd name="T31" fmla="*/ 260 h 260"/>
                <a:gd name="T32" fmla="*/ 400 w 400"/>
                <a:gd name="T33" fmla="*/ 166 h 260"/>
                <a:gd name="T34" fmla="*/ 304 w 400"/>
                <a:gd name="T35" fmla="*/ 73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00" h="260">
                  <a:moveTo>
                    <a:pt x="304" y="73"/>
                  </a:moveTo>
                  <a:cubicBezTo>
                    <a:pt x="298" y="73"/>
                    <a:pt x="293" y="73"/>
                    <a:pt x="288" y="74"/>
                  </a:cubicBezTo>
                  <a:cubicBezTo>
                    <a:pt x="275" y="31"/>
                    <a:pt x="234" y="0"/>
                    <a:pt x="186" y="0"/>
                  </a:cubicBezTo>
                  <a:cubicBezTo>
                    <a:pt x="127" y="0"/>
                    <a:pt x="80" y="46"/>
                    <a:pt x="80" y="104"/>
                  </a:cubicBezTo>
                  <a:cubicBezTo>
                    <a:pt x="80" y="109"/>
                    <a:pt x="80" y="114"/>
                    <a:pt x="81" y="119"/>
                  </a:cubicBezTo>
                  <a:cubicBezTo>
                    <a:pt x="78" y="119"/>
                    <a:pt x="75" y="118"/>
                    <a:pt x="72" y="118"/>
                  </a:cubicBezTo>
                  <a:cubicBezTo>
                    <a:pt x="32" y="118"/>
                    <a:pt x="0" y="150"/>
                    <a:pt x="0" y="189"/>
                  </a:cubicBezTo>
                  <a:cubicBezTo>
                    <a:pt x="0" y="228"/>
                    <a:pt x="32" y="260"/>
                    <a:pt x="72" y="260"/>
                  </a:cubicBezTo>
                  <a:cubicBezTo>
                    <a:pt x="172" y="260"/>
                    <a:pt x="172" y="260"/>
                    <a:pt x="172" y="260"/>
                  </a:cubicBezTo>
                  <a:cubicBezTo>
                    <a:pt x="172" y="184"/>
                    <a:pt x="172" y="184"/>
                    <a:pt x="172" y="184"/>
                  </a:cubicBezTo>
                  <a:cubicBezTo>
                    <a:pt x="130" y="184"/>
                    <a:pt x="130" y="184"/>
                    <a:pt x="130" y="184"/>
                  </a:cubicBezTo>
                  <a:cubicBezTo>
                    <a:pt x="200" y="92"/>
                    <a:pt x="200" y="92"/>
                    <a:pt x="200" y="92"/>
                  </a:cubicBezTo>
                  <a:cubicBezTo>
                    <a:pt x="270" y="184"/>
                    <a:pt x="270" y="184"/>
                    <a:pt x="270" y="184"/>
                  </a:cubicBezTo>
                  <a:cubicBezTo>
                    <a:pt x="228" y="184"/>
                    <a:pt x="228" y="184"/>
                    <a:pt x="228" y="184"/>
                  </a:cubicBezTo>
                  <a:cubicBezTo>
                    <a:pt x="228" y="260"/>
                    <a:pt x="228" y="260"/>
                    <a:pt x="228" y="260"/>
                  </a:cubicBezTo>
                  <a:cubicBezTo>
                    <a:pt x="304" y="260"/>
                    <a:pt x="304" y="260"/>
                    <a:pt x="304" y="260"/>
                  </a:cubicBezTo>
                  <a:cubicBezTo>
                    <a:pt x="357" y="260"/>
                    <a:pt x="400" y="218"/>
                    <a:pt x="400" y="166"/>
                  </a:cubicBezTo>
                  <a:cubicBezTo>
                    <a:pt x="400" y="115"/>
                    <a:pt x="357" y="73"/>
                    <a:pt x="304" y="73"/>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pPr algn="ctr"/>
              <a:endParaRPr lang="en-US" sz="1013" dirty="0">
                <a:solidFill>
                  <a:schemeClr val="bg2">
                    <a:lumMod val="75000"/>
                  </a:schemeClr>
                </a:solidFill>
              </a:endParaRPr>
            </a:p>
          </p:txBody>
        </p:sp>
      </p:grpSp>
      <p:grpSp>
        <p:nvGrpSpPr>
          <p:cNvPr id="74" name="Group 20"/>
          <p:cNvGrpSpPr/>
          <p:nvPr/>
        </p:nvGrpSpPr>
        <p:grpSpPr>
          <a:xfrm>
            <a:off x="2378695" y="1796781"/>
            <a:ext cx="486000" cy="486000"/>
            <a:chOff x="2708324" y="1506251"/>
            <a:chExt cx="418280" cy="418280"/>
          </a:xfrm>
        </p:grpSpPr>
        <p:sp>
          <p:nvSpPr>
            <p:cNvPr id="75" name="Teardrop 21"/>
            <p:cNvSpPr/>
            <p:nvPr/>
          </p:nvSpPr>
          <p:spPr>
            <a:xfrm rot="8100000">
              <a:off x="2708324" y="1506251"/>
              <a:ext cx="418280" cy="418280"/>
            </a:xfrm>
            <a:prstGeom prst="teardrop">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bg2">
                    <a:lumMod val="75000"/>
                  </a:schemeClr>
                </a:solidFill>
              </a:endParaRPr>
            </a:p>
          </p:txBody>
        </p:sp>
        <p:sp>
          <p:nvSpPr>
            <p:cNvPr id="76" name="Freeform 16"/>
            <p:cNvSpPr>
              <a:spLocks noEditPoints="1"/>
            </p:cNvSpPr>
            <p:nvPr/>
          </p:nvSpPr>
          <p:spPr bwMode="auto">
            <a:xfrm>
              <a:off x="2796143" y="1604602"/>
              <a:ext cx="239343" cy="239070"/>
            </a:xfrm>
            <a:custGeom>
              <a:avLst/>
              <a:gdLst>
                <a:gd name="T0" fmla="*/ 183 w 371"/>
                <a:gd name="T1" fmla="*/ 1 h 370"/>
                <a:gd name="T2" fmla="*/ 2 w 371"/>
                <a:gd name="T3" fmla="*/ 187 h 370"/>
                <a:gd name="T4" fmla="*/ 188 w 371"/>
                <a:gd name="T5" fmla="*/ 369 h 370"/>
                <a:gd name="T6" fmla="*/ 370 w 371"/>
                <a:gd name="T7" fmla="*/ 182 h 370"/>
                <a:gd name="T8" fmla="*/ 183 w 371"/>
                <a:gd name="T9" fmla="*/ 1 h 370"/>
                <a:gd name="T10" fmla="*/ 184 w 371"/>
                <a:gd name="T11" fmla="*/ 25 h 370"/>
                <a:gd name="T12" fmla="*/ 260 w 371"/>
                <a:gd name="T13" fmla="*/ 43 h 370"/>
                <a:gd name="T14" fmla="*/ 235 w 371"/>
                <a:gd name="T15" fmla="*/ 84 h 370"/>
                <a:gd name="T16" fmla="*/ 186 w 371"/>
                <a:gd name="T17" fmla="*/ 73 h 370"/>
                <a:gd name="T18" fmla="*/ 137 w 371"/>
                <a:gd name="T19" fmla="*/ 84 h 370"/>
                <a:gd name="T20" fmla="*/ 112 w 371"/>
                <a:gd name="T21" fmla="*/ 43 h 370"/>
                <a:gd name="T22" fmla="*/ 184 w 371"/>
                <a:gd name="T23" fmla="*/ 25 h 370"/>
                <a:gd name="T24" fmla="*/ 85 w 371"/>
                <a:gd name="T25" fmla="*/ 234 h 370"/>
                <a:gd name="T26" fmla="*/ 44 w 371"/>
                <a:gd name="T27" fmla="*/ 259 h 370"/>
                <a:gd name="T28" fmla="*/ 26 w 371"/>
                <a:gd name="T29" fmla="*/ 187 h 370"/>
                <a:gd name="T30" fmla="*/ 44 w 371"/>
                <a:gd name="T31" fmla="*/ 111 h 370"/>
                <a:gd name="T32" fmla="*/ 85 w 371"/>
                <a:gd name="T33" fmla="*/ 136 h 370"/>
                <a:gd name="T34" fmla="*/ 74 w 371"/>
                <a:gd name="T35" fmla="*/ 185 h 370"/>
                <a:gd name="T36" fmla="*/ 85 w 371"/>
                <a:gd name="T37" fmla="*/ 234 h 370"/>
                <a:gd name="T38" fmla="*/ 188 w 371"/>
                <a:gd name="T39" fmla="*/ 345 h 370"/>
                <a:gd name="T40" fmla="*/ 112 w 371"/>
                <a:gd name="T41" fmla="*/ 327 h 370"/>
                <a:gd name="T42" fmla="*/ 137 w 371"/>
                <a:gd name="T43" fmla="*/ 286 h 370"/>
                <a:gd name="T44" fmla="*/ 186 w 371"/>
                <a:gd name="T45" fmla="*/ 297 h 370"/>
                <a:gd name="T46" fmla="*/ 235 w 371"/>
                <a:gd name="T47" fmla="*/ 286 h 370"/>
                <a:gd name="T48" fmla="*/ 260 w 371"/>
                <a:gd name="T49" fmla="*/ 327 h 370"/>
                <a:gd name="T50" fmla="*/ 188 w 371"/>
                <a:gd name="T51" fmla="*/ 345 h 370"/>
                <a:gd name="T52" fmla="*/ 186 w 371"/>
                <a:gd name="T53" fmla="*/ 273 h 370"/>
                <a:gd name="T54" fmla="*/ 98 w 371"/>
                <a:gd name="T55" fmla="*/ 185 h 370"/>
                <a:gd name="T56" fmla="*/ 186 w 371"/>
                <a:gd name="T57" fmla="*/ 97 h 370"/>
                <a:gd name="T58" fmla="*/ 274 w 371"/>
                <a:gd name="T59" fmla="*/ 185 h 370"/>
                <a:gd name="T60" fmla="*/ 186 w 371"/>
                <a:gd name="T61" fmla="*/ 273 h 370"/>
                <a:gd name="T62" fmla="*/ 286 w 371"/>
                <a:gd name="T63" fmla="*/ 234 h 370"/>
                <a:gd name="T64" fmla="*/ 298 w 371"/>
                <a:gd name="T65" fmla="*/ 185 h 370"/>
                <a:gd name="T66" fmla="*/ 286 w 371"/>
                <a:gd name="T67" fmla="*/ 136 h 370"/>
                <a:gd name="T68" fmla="*/ 328 w 371"/>
                <a:gd name="T69" fmla="*/ 111 h 370"/>
                <a:gd name="T70" fmla="*/ 346 w 371"/>
                <a:gd name="T71" fmla="*/ 183 h 370"/>
                <a:gd name="T72" fmla="*/ 328 w 371"/>
                <a:gd name="T73" fmla="*/ 259 h 370"/>
                <a:gd name="T74" fmla="*/ 286 w 371"/>
                <a:gd name="T75" fmla="*/ 234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71" h="370">
                  <a:moveTo>
                    <a:pt x="183" y="1"/>
                  </a:moveTo>
                  <a:cubicBezTo>
                    <a:pt x="82" y="2"/>
                    <a:pt x="0" y="86"/>
                    <a:pt x="2" y="187"/>
                  </a:cubicBezTo>
                  <a:cubicBezTo>
                    <a:pt x="3" y="289"/>
                    <a:pt x="87" y="370"/>
                    <a:pt x="188" y="369"/>
                  </a:cubicBezTo>
                  <a:cubicBezTo>
                    <a:pt x="290" y="368"/>
                    <a:pt x="371" y="284"/>
                    <a:pt x="370" y="182"/>
                  </a:cubicBezTo>
                  <a:cubicBezTo>
                    <a:pt x="368" y="81"/>
                    <a:pt x="285" y="0"/>
                    <a:pt x="183" y="1"/>
                  </a:cubicBezTo>
                  <a:close/>
                  <a:moveTo>
                    <a:pt x="184" y="25"/>
                  </a:moveTo>
                  <a:cubicBezTo>
                    <a:pt x="211" y="25"/>
                    <a:pt x="237" y="31"/>
                    <a:pt x="260" y="43"/>
                  </a:cubicBezTo>
                  <a:cubicBezTo>
                    <a:pt x="235" y="84"/>
                    <a:pt x="235" y="84"/>
                    <a:pt x="235" y="84"/>
                  </a:cubicBezTo>
                  <a:cubicBezTo>
                    <a:pt x="220" y="77"/>
                    <a:pt x="203" y="73"/>
                    <a:pt x="186" y="73"/>
                  </a:cubicBezTo>
                  <a:cubicBezTo>
                    <a:pt x="168" y="73"/>
                    <a:pt x="151" y="77"/>
                    <a:pt x="137" y="84"/>
                  </a:cubicBezTo>
                  <a:cubicBezTo>
                    <a:pt x="112" y="43"/>
                    <a:pt x="112" y="43"/>
                    <a:pt x="112" y="43"/>
                  </a:cubicBezTo>
                  <a:cubicBezTo>
                    <a:pt x="133" y="32"/>
                    <a:pt x="158" y="25"/>
                    <a:pt x="184" y="25"/>
                  </a:cubicBezTo>
                  <a:close/>
                  <a:moveTo>
                    <a:pt x="85" y="234"/>
                  </a:moveTo>
                  <a:cubicBezTo>
                    <a:pt x="44" y="259"/>
                    <a:pt x="44" y="259"/>
                    <a:pt x="44" y="259"/>
                  </a:cubicBezTo>
                  <a:cubicBezTo>
                    <a:pt x="33" y="237"/>
                    <a:pt x="26" y="213"/>
                    <a:pt x="26" y="187"/>
                  </a:cubicBezTo>
                  <a:cubicBezTo>
                    <a:pt x="25" y="160"/>
                    <a:pt x="32" y="134"/>
                    <a:pt x="44" y="111"/>
                  </a:cubicBezTo>
                  <a:cubicBezTo>
                    <a:pt x="85" y="136"/>
                    <a:pt x="85" y="136"/>
                    <a:pt x="85" y="136"/>
                  </a:cubicBezTo>
                  <a:cubicBezTo>
                    <a:pt x="78" y="151"/>
                    <a:pt x="74" y="167"/>
                    <a:pt x="74" y="185"/>
                  </a:cubicBezTo>
                  <a:cubicBezTo>
                    <a:pt x="74" y="203"/>
                    <a:pt x="78" y="219"/>
                    <a:pt x="85" y="234"/>
                  </a:cubicBezTo>
                  <a:close/>
                  <a:moveTo>
                    <a:pt x="188" y="345"/>
                  </a:moveTo>
                  <a:cubicBezTo>
                    <a:pt x="161" y="345"/>
                    <a:pt x="135" y="339"/>
                    <a:pt x="112" y="327"/>
                  </a:cubicBezTo>
                  <a:cubicBezTo>
                    <a:pt x="137" y="286"/>
                    <a:pt x="137" y="286"/>
                    <a:pt x="137" y="286"/>
                  </a:cubicBezTo>
                  <a:cubicBezTo>
                    <a:pt x="151" y="293"/>
                    <a:pt x="168" y="297"/>
                    <a:pt x="186" y="297"/>
                  </a:cubicBezTo>
                  <a:cubicBezTo>
                    <a:pt x="203" y="297"/>
                    <a:pt x="220" y="293"/>
                    <a:pt x="235" y="286"/>
                  </a:cubicBezTo>
                  <a:cubicBezTo>
                    <a:pt x="260" y="327"/>
                    <a:pt x="260" y="327"/>
                    <a:pt x="260" y="327"/>
                  </a:cubicBezTo>
                  <a:cubicBezTo>
                    <a:pt x="238" y="338"/>
                    <a:pt x="214" y="345"/>
                    <a:pt x="188" y="345"/>
                  </a:cubicBezTo>
                  <a:close/>
                  <a:moveTo>
                    <a:pt x="186" y="273"/>
                  </a:moveTo>
                  <a:cubicBezTo>
                    <a:pt x="137" y="273"/>
                    <a:pt x="98" y="233"/>
                    <a:pt x="98" y="185"/>
                  </a:cubicBezTo>
                  <a:cubicBezTo>
                    <a:pt x="98" y="136"/>
                    <a:pt x="137" y="97"/>
                    <a:pt x="186" y="97"/>
                  </a:cubicBezTo>
                  <a:cubicBezTo>
                    <a:pt x="234" y="97"/>
                    <a:pt x="274" y="136"/>
                    <a:pt x="274" y="185"/>
                  </a:cubicBezTo>
                  <a:cubicBezTo>
                    <a:pt x="274" y="233"/>
                    <a:pt x="234" y="273"/>
                    <a:pt x="186" y="273"/>
                  </a:cubicBezTo>
                  <a:close/>
                  <a:moveTo>
                    <a:pt x="286" y="234"/>
                  </a:moveTo>
                  <a:cubicBezTo>
                    <a:pt x="294" y="219"/>
                    <a:pt x="298" y="203"/>
                    <a:pt x="298" y="185"/>
                  </a:cubicBezTo>
                  <a:cubicBezTo>
                    <a:pt x="298" y="167"/>
                    <a:pt x="294" y="151"/>
                    <a:pt x="286" y="136"/>
                  </a:cubicBezTo>
                  <a:cubicBezTo>
                    <a:pt x="328" y="111"/>
                    <a:pt x="328" y="111"/>
                    <a:pt x="328" y="111"/>
                  </a:cubicBezTo>
                  <a:cubicBezTo>
                    <a:pt x="339" y="133"/>
                    <a:pt x="345" y="157"/>
                    <a:pt x="346" y="183"/>
                  </a:cubicBezTo>
                  <a:cubicBezTo>
                    <a:pt x="346" y="210"/>
                    <a:pt x="340" y="236"/>
                    <a:pt x="328" y="259"/>
                  </a:cubicBezTo>
                  <a:lnTo>
                    <a:pt x="286" y="234"/>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pPr algn="ctr"/>
              <a:endParaRPr lang="en-US" sz="1013" dirty="0">
                <a:solidFill>
                  <a:schemeClr val="bg2">
                    <a:lumMod val="75000"/>
                  </a:schemeClr>
                </a:solidFill>
              </a:endParaRPr>
            </a:p>
          </p:txBody>
        </p:sp>
      </p:grpSp>
      <p:grpSp>
        <p:nvGrpSpPr>
          <p:cNvPr id="77" name="Group 23"/>
          <p:cNvGrpSpPr/>
          <p:nvPr/>
        </p:nvGrpSpPr>
        <p:grpSpPr>
          <a:xfrm>
            <a:off x="7029542" y="1796781"/>
            <a:ext cx="486000" cy="486000"/>
            <a:chOff x="7178907" y="1506251"/>
            <a:chExt cx="418280" cy="418280"/>
          </a:xfrm>
        </p:grpSpPr>
        <p:sp>
          <p:nvSpPr>
            <p:cNvPr id="78" name="Teardrop 24"/>
            <p:cNvSpPr/>
            <p:nvPr/>
          </p:nvSpPr>
          <p:spPr>
            <a:xfrm rot="8100000">
              <a:off x="7178907" y="1506251"/>
              <a:ext cx="418280" cy="418280"/>
            </a:xfrm>
            <a:prstGeom prst="teardrop">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bg2">
                    <a:lumMod val="75000"/>
                  </a:schemeClr>
                </a:solidFill>
              </a:endParaRPr>
            </a:p>
          </p:txBody>
        </p:sp>
        <p:sp>
          <p:nvSpPr>
            <p:cNvPr id="79" name="Freeform 21"/>
            <p:cNvSpPr>
              <a:spLocks noEditPoints="1"/>
            </p:cNvSpPr>
            <p:nvPr/>
          </p:nvSpPr>
          <p:spPr bwMode="auto">
            <a:xfrm>
              <a:off x="7275187" y="1629449"/>
              <a:ext cx="238323" cy="212150"/>
            </a:xfrm>
            <a:custGeom>
              <a:avLst/>
              <a:gdLst>
                <a:gd name="T0" fmla="*/ 62 w 401"/>
                <a:gd name="T1" fmla="*/ 116 h 357"/>
                <a:gd name="T2" fmla="*/ 117 w 401"/>
                <a:gd name="T3" fmla="*/ 135 h 357"/>
                <a:gd name="T4" fmla="*/ 124 w 401"/>
                <a:gd name="T5" fmla="*/ 133 h 357"/>
                <a:gd name="T6" fmla="*/ 155 w 401"/>
                <a:gd name="T7" fmla="*/ 106 h 357"/>
                <a:gd name="T8" fmla="*/ 156 w 401"/>
                <a:gd name="T9" fmla="*/ 100 h 357"/>
                <a:gd name="T10" fmla="*/ 141 w 401"/>
                <a:gd name="T11" fmla="*/ 81 h 357"/>
                <a:gd name="T12" fmla="*/ 219 w 401"/>
                <a:gd name="T13" fmla="*/ 1 h 357"/>
                <a:gd name="T14" fmla="*/ 160 w 401"/>
                <a:gd name="T15" fmla="*/ 1 h 357"/>
                <a:gd name="T16" fmla="*/ 86 w 401"/>
                <a:gd name="T17" fmla="*/ 39 h 357"/>
                <a:gd name="T18" fmla="*/ 55 w 401"/>
                <a:gd name="T19" fmla="*/ 63 h 357"/>
                <a:gd name="T20" fmla="*/ 43 w 401"/>
                <a:gd name="T21" fmla="*/ 90 h 357"/>
                <a:gd name="T22" fmla="*/ 18 w 401"/>
                <a:gd name="T23" fmla="*/ 98 h 357"/>
                <a:gd name="T24" fmla="*/ 3 w 401"/>
                <a:gd name="T25" fmla="*/ 110 h 357"/>
                <a:gd name="T26" fmla="*/ 2 w 401"/>
                <a:gd name="T27" fmla="*/ 120 h 357"/>
                <a:gd name="T28" fmla="*/ 30 w 401"/>
                <a:gd name="T29" fmla="*/ 150 h 357"/>
                <a:gd name="T30" fmla="*/ 41 w 401"/>
                <a:gd name="T31" fmla="*/ 152 h 357"/>
                <a:gd name="T32" fmla="*/ 55 w 401"/>
                <a:gd name="T33" fmla="*/ 139 h 357"/>
                <a:gd name="T34" fmla="*/ 62 w 401"/>
                <a:gd name="T35" fmla="*/ 116 h 357"/>
                <a:gd name="T36" fmla="*/ 177 w 401"/>
                <a:gd name="T37" fmla="*/ 126 h 357"/>
                <a:gd name="T38" fmla="*/ 169 w 401"/>
                <a:gd name="T39" fmla="*/ 125 h 357"/>
                <a:gd name="T40" fmla="*/ 140 w 401"/>
                <a:gd name="T41" fmla="*/ 150 h 357"/>
                <a:gd name="T42" fmla="*/ 139 w 401"/>
                <a:gd name="T43" fmla="*/ 158 h 357"/>
                <a:gd name="T44" fmla="*/ 305 w 401"/>
                <a:gd name="T45" fmla="*/ 347 h 357"/>
                <a:gd name="T46" fmla="*/ 320 w 401"/>
                <a:gd name="T47" fmla="*/ 348 h 357"/>
                <a:gd name="T48" fmla="*/ 340 w 401"/>
                <a:gd name="T49" fmla="*/ 332 h 357"/>
                <a:gd name="T50" fmla="*/ 341 w 401"/>
                <a:gd name="T51" fmla="*/ 317 h 357"/>
                <a:gd name="T52" fmla="*/ 177 w 401"/>
                <a:gd name="T53" fmla="*/ 126 h 357"/>
                <a:gd name="T54" fmla="*/ 398 w 401"/>
                <a:gd name="T55" fmla="*/ 46 h 357"/>
                <a:gd name="T56" fmla="*/ 389 w 401"/>
                <a:gd name="T57" fmla="*/ 42 h 357"/>
                <a:gd name="T58" fmla="*/ 369 w 401"/>
                <a:gd name="T59" fmla="*/ 72 h 357"/>
                <a:gd name="T60" fmla="*/ 331 w 401"/>
                <a:gd name="T61" fmla="*/ 80 h 357"/>
                <a:gd name="T62" fmla="*/ 320 w 401"/>
                <a:gd name="T63" fmla="*/ 45 h 357"/>
                <a:gd name="T64" fmla="*/ 338 w 401"/>
                <a:gd name="T65" fmla="*/ 13 h 357"/>
                <a:gd name="T66" fmla="*/ 330 w 401"/>
                <a:gd name="T67" fmla="*/ 6 h 357"/>
                <a:gd name="T68" fmla="*/ 274 w 401"/>
                <a:gd name="T69" fmla="*/ 51 h 357"/>
                <a:gd name="T70" fmla="*/ 257 w 401"/>
                <a:gd name="T71" fmla="*/ 121 h 357"/>
                <a:gd name="T72" fmla="*/ 230 w 401"/>
                <a:gd name="T73" fmla="*/ 149 h 357"/>
                <a:gd name="T74" fmla="*/ 257 w 401"/>
                <a:gd name="T75" fmla="*/ 181 h 357"/>
                <a:gd name="T76" fmla="*/ 290 w 401"/>
                <a:gd name="T77" fmla="*/ 149 h 357"/>
                <a:gd name="T78" fmla="*/ 330 w 401"/>
                <a:gd name="T79" fmla="*/ 137 h 357"/>
                <a:gd name="T80" fmla="*/ 391 w 401"/>
                <a:gd name="T81" fmla="*/ 112 h 357"/>
                <a:gd name="T82" fmla="*/ 398 w 401"/>
                <a:gd name="T83" fmla="*/ 46 h 357"/>
                <a:gd name="T84" fmla="*/ 55 w 401"/>
                <a:gd name="T85" fmla="*/ 319 h 357"/>
                <a:gd name="T86" fmla="*/ 55 w 401"/>
                <a:gd name="T87" fmla="*/ 334 h 357"/>
                <a:gd name="T88" fmla="*/ 74 w 401"/>
                <a:gd name="T89" fmla="*/ 353 h 357"/>
                <a:gd name="T90" fmla="*/ 89 w 401"/>
                <a:gd name="T91" fmla="*/ 351 h 357"/>
                <a:gd name="T92" fmla="*/ 187 w 401"/>
                <a:gd name="T93" fmla="*/ 254 h 357"/>
                <a:gd name="T94" fmla="*/ 157 w 401"/>
                <a:gd name="T95" fmla="*/ 220 h 357"/>
                <a:gd name="T96" fmla="*/ 55 w 401"/>
                <a:gd name="T97" fmla="*/ 319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01" h="357">
                  <a:moveTo>
                    <a:pt x="62" y="116"/>
                  </a:moveTo>
                  <a:cubicBezTo>
                    <a:pt x="81" y="101"/>
                    <a:pt x="97" y="111"/>
                    <a:pt x="117" y="135"/>
                  </a:cubicBezTo>
                  <a:cubicBezTo>
                    <a:pt x="120" y="138"/>
                    <a:pt x="123" y="135"/>
                    <a:pt x="124" y="133"/>
                  </a:cubicBezTo>
                  <a:cubicBezTo>
                    <a:pt x="126" y="132"/>
                    <a:pt x="154" y="107"/>
                    <a:pt x="155" y="106"/>
                  </a:cubicBezTo>
                  <a:cubicBezTo>
                    <a:pt x="156" y="105"/>
                    <a:pt x="158" y="102"/>
                    <a:pt x="156" y="100"/>
                  </a:cubicBezTo>
                  <a:cubicBezTo>
                    <a:pt x="154" y="98"/>
                    <a:pt x="146" y="88"/>
                    <a:pt x="141" y="81"/>
                  </a:cubicBezTo>
                  <a:cubicBezTo>
                    <a:pt x="105" y="34"/>
                    <a:pt x="240" y="2"/>
                    <a:pt x="219" y="1"/>
                  </a:cubicBezTo>
                  <a:cubicBezTo>
                    <a:pt x="208" y="1"/>
                    <a:pt x="166" y="0"/>
                    <a:pt x="160" y="1"/>
                  </a:cubicBezTo>
                  <a:cubicBezTo>
                    <a:pt x="134" y="4"/>
                    <a:pt x="102" y="28"/>
                    <a:pt x="86" y="39"/>
                  </a:cubicBezTo>
                  <a:cubicBezTo>
                    <a:pt x="64" y="53"/>
                    <a:pt x="57" y="62"/>
                    <a:pt x="55" y="63"/>
                  </a:cubicBezTo>
                  <a:cubicBezTo>
                    <a:pt x="49" y="68"/>
                    <a:pt x="54" y="80"/>
                    <a:pt x="43" y="90"/>
                  </a:cubicBezTo>
                  <a:cubicBezTo>
                    <a:pt x="32" y="100"/>
                    <a:pt x="25" y="92"/>
                    <a:pt x="18" y="98"/>
                  </a:cubicBezTo>
                  <a:cubicBezTo>
                    <a:pt x="15" y="101"/>
                    <a:pt x="5" y="108"/>
                    <a:pt x="3" y="110"/>
                  </a:cubicBezTo>
                  <a:cubicBezTo>
                    <a:pt x="0" y="113"/>
                    <a:pt x="0" y="117"/>
                    <a:pt x="2" y="120"/>
                  </a:cubicBezTo>
                  <a:cubicBezTo>
                    <a:pt x="2" y="120"/>
                    <a:pt x="28" y="148"/>
                    <a:pt x="30" y="150"/>
                  </a:cubicBezTo>
                  <a:cubicBezTo>
                    <a:pt x="32" y="153"/>
                    <a:pt x="38" y="155"/>
                    <a:pt x="41" y="152"/>
                  </a:cubicBezTo>
                  <a:cubicBezTo>
                    <a:pt x="45" y="149"/>
                    <a:pt x="54" y="141"/>
                    <a:pt x="55" y="139"/>
                  </a:cubicBezTo>
                  <a:cubicBezTo>
                    <a:pt x="57" y="138"/>
                    <a:pt x="54" y="122"/>
                    <a:pt x="62" y="116"/>
                  </a:cubicBezTo>
                  <a:close/>
                  <a:moveTo>
                    <a:pt x="177" y="126"/>
                  </a:moveTo>
                  <a:cubicBezTo>
                    <a:pt x="174" y="123"/>
                    <a:pt x="171" y="123"/>
                    <a:pt x="169" y="125"/>
                  </a:cubicBezTo>
                  <a:cubicBezTo>
                    <a:pt x="140" y="150"/>
                    <a:pt x="140" y="150"/>
                    <a:pt x="140" y="150"/>
                  </a:cubicBezTo>
                  <a:cubicBezTo>
                    <a:pt x="138" y="152"/>
                    <a:pt x="137" y="156"/>
                    <a:pt x="139" y="158"/>
                  </a:cubicBezTo>
                  <a:cubicBezTo>
                    <a:pt x="305" y="347"/>
                    <a:pt x="305" y="347"/>
                    <a:pt x="305" y="347"/>
                  </a:cubicBezTo>
                  <a:cubicBezTo>
                    <a:pt x="309" y="352"/>
                    <a:pt x="316" y="352"/>
                    <a:pt x="320" y="348"/>
                  </a:cubicBezTo>
                  <a:cubicBezTo>
                    <a:pt x="340" y="332"/>
                    <a:pt x="340" y="332"/>
                    <a:pt x="340" y="332"/>
                  </a:cubicBezTo>
                  <a:cubicBezTo>
                    <a:pt x="344" y="328"/>
                    <a:pt x="345" y="321"/>
                    <a:pt x="341" y="317"/>
                  </a:cubicBezTo>
                  <a:lnTo>
                    <a:pt x="177" y="126"/>
                  </a:lnTo>
                  <a:close/>
                  <a:moveTo>
                    <a:pt x="398" y="46"/>
                  </a:moveTo>
                  <a:cubicBezTo>
                    <a:pt x="396" y="36"/>
                    <a:pt x="391" y="38"/>
                    <a:pt x="389" y="42"/>
                  </a:cubicBezTo>
                  <a:cubicBezTo>
                    <a:pt x="386" y="46"/>
                    <a:pt x="374" y="64"/>
                    <a:pt x="369" y="72"/>
                  </a:cubicBezTo>
                  <a:cubicBezTo>
                    <a:pt x="364" y="80"/>
                    <a:pt x="353" y="96"/>
                    <a:pt x="331" y="80"/>
                  </a:cubicBezTo>
                  <a:cubicBezTo>
                    <a:pt x="308" y="64"/>
                    <a:pt x="316" y="53"/>
                    <a:pt x="320" y="45"/>
                  </a:cubicBezTo>
                  <a:cubicBezTo>
                    <a:pt x="324" y="38"/>
                    <a:pt x="336" y="16"/>
                    <a:pt x="338" y="13"/>
                  </a:cubicBezTo>
                  <a:cubicBezTo>
                    <a:pt x="340" y="11"/>
                    <a:pt x="338" y="3"/>
                    <a:pt x="330" y="6"/>
                  </a:cubicBezTo>
                  <a:cubicBezTo>
                    <a:pt x="323" y="9"/>
                    <a:pt x="280" y="27"/>
                    <a:pt x="274" y="51"/>
                  </a:cubicBezTo>
                  <a:cubicBezTo>
                    <a:pt x="268" y="76"/>
                    <a:pt x="279" y="99"/>
                    <a:pt x="257" y="121"/>
                  </a:cubicBezTo>
                  <a:cubicBezTo>
                    <a:pt x="230" y="149"/>
                    <a:pt x="230" y="149"/>
                    <a:pt x="230" y="149"/>
                  </a:cubicBezTo>
                  <a:cubicBezTo>
                    <a:pt x="257" y="181"/>
                    <a:pt x="257" y="181"/>
                    <a:pt x="257" y="181"/>
                  </a:cubicBezTo>
                  <a:cubicBezTo>
                    <a:pt x="290" y="149"/>
                    <a:pt x="290" y="149"/>
                    <a:pt x="290" y="149"/>
                  </a:cubicBezTo>
                  <a:cubicBezTo>
                    <a:pt x="298" y="141"/>
                    <a:pt x="315" y="134"/>
                    <a:pt x="330" y="137"/>
                  </a:cubicBezTo>
                  <a:cubicBezTo>
                    <a:pt x="363" y="144"/>
                    <a:pt x="381" y="132"/>
                    <a:pt x="391" y="112"/>
                  </a:cubicBezTo>
                  <a:cubicBezTo>
                    <a:pt x="401" y="94"/>
                    <a:pt x="399" y="56"/>
                    <a:pt x="398" y="46"/>
                  </a:cubicBezTo>
                  <a:close/>
                  <a:moveTo>
                    <a:pt x="55" y="319"/>
                  </a:moveTo>
                  <a:cubicBezTo>
                    <a:pt x="50" y="323"/>
                    <a:pt x="50" y="330"/>
                    <a:pt x="55" y="334"/>
                  </a:cubicBezTo>
                  <a:cubicBezTo>
                    <a:pt x="74" y="353"/>
                    <a:pt x="74" y="353"/>
                    <a:pt x="74" y="353"/>
                  </a:cubicBezTo>
                  <a:cubicBezTo>
                    <a:pt x="78" y="357"/>
                    <a:pt x="84" y="355"/>
                    <a:pt x="89" y="351"/>
                  </a:cubicBezTo>
                  <a:cubicBezTo>
                    <a:pt x="187" y="254"/>
                    <a:pt x="187" y="254"/>
                    <a:pt x="187" y="254"/>
                  </a:cubicBezTo>
                  <a:cubicBezTo>
                    <a:pt x="157" y="220"/>
                    <a:pt x="157" y="220"/>
                    <a:pt x="157" y="220"/>
                  </a:cubicBezTo>
                  <a:lnTo>
                    <a:pt x="55" y="319"/>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pPr algn="ctr"/>
              <a:endParaRPr lang="en-US" sz="1013" dirty="0">
                <a:solidFill>
                  <a:schemeClr val="bg2">
                    <a:lumMod val="75000"/>
                  </a:schemeClr>
                </a:solidFill>
              </a:endParaRPr>
            </a:p>
          </p:txBody>
        </p:sp>
      </p:grpSp>
      <p:grpSp>
        <p:nvGrpSpPr>
          <p:cNvPr id="80" name="Group 26"/>
          <p:cNvGrpSpPr/>
          <p:nvPr/>
        </p:nvGrpSpPr>
        <p:grpSpPr>
          <a:xfrm>
            <a:off x="5475906" y="1796781"/>
            <a:ext cx="486000" cy="486000"/>
            <a:chOff x="5665857" y="1506251"/>
            <a:chExt cx="418280" cy="418280"/>
          </a:xfrm>
        </p:grpSpPr>
        <p:sp>
          <p:nvSpPr>
            <p:cNvPr id="81" name="Teardrop 27"/>
            <p:cNvSpPr/>
            <p:nvPr/>
          </p:nvSpPr>
          <p:spPr>
            <a:xfrm rot="8100000">
              <a:off x="5665857" y="1506251"/>
              <a:ext cx="418280" cy="418280"/>
            </a:xfrm>
            <a:prstGeom prst="teardrop">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bg2">
                    <a:lumMod val="75000"/>
                  </a:schemeClr>
                </a:solidFill>
              </a:endParaRPr>
            </a:p>
          </p:txBody>
        </p:sp>
        <p:sp>
          <p:nvSpPr>
            <p:cNvPr id="82" name="Freeform 26"/>
            <p:cNvSpPr>
              <a:spLocks noEditPoints="1"/>
            </p:cNvSpPr>
            <p:nvPr/>
          </p:nvSpPr>
          <p:spPr bwMode="auto">
            <a:xfrm>
              <a:off x="5795163" y="1614232"/>
              <a:ext cx="175570" cy="219811"/>
            </a:xfrm>
            <a:custGeom>
              <a:avLst/>
              <a:gdLst>
                <a:gd name="T0" fmla="*/ 311 w 321"/>
                <a:gd name="T1" fmla="*/ 99 h 402"/>
                <a:gd name="T2" fmla="*/ 189 w 321"/>
                <a:gd name="T3" fmla="*/ 11 h 402"/>
                <a:gd name="T4" fmla="*/ 94 w 321"/>
                <a:gd name="T5" fmla="*/ 126 h 402"/>
                <a:gd name="T6" fmla="*/ 109 w 321"/>
                <a:gd name="T7" fmla="*/ 174 h 402"/>
                <a:gd name="T8" fmla="*/ 6 w 321"/>
                <a:gd name="T9" fmla="*/ 328 h 402"/>
                <a:gd name="T10" fmla="*/ 1 w 321"/>
                <a:gd name="T11" fmla="*/ 351 h 402"/>
                <a:gd name="T12" fmla="*/ 8 w 321"/>
                <a:gd name="T13" fmla="*/ 390 h 402"/>
                <a:gd name="T14" fmla="*/ 22 w 321"/>
                <a:gd name="T15" fmla="*/ 401 h 402"/>
                <a:gd name="T16" fmla="*/ 52 w 321"/>
                <a:gd name="T17" fmla="*/ 395 h 402"/>
                <a:gd name="T18" fmla="*/ 71 w 321"/>
                <a:gd name="T19" fmla="*/ 382 h 402"/>
                <a:gd name="T20" fmla="*/ 111 w 321"/>
                <a:gd name="T21" fmla="*/ 316 h 402"/>
                <a:gd name="T22" fmla="*/ 112 w 321"/>
                <a:gd name="T23" fmla="*/ 316 h 402"/>
                <a:gd name="T24" fmla="*/ 140 w 321"/>
                <a:gd name="T25" fmla="*/ 311 h 402"/>
                <a:gd name="T26" fmla="*/ 187 w 321"/>
                <a:gd name="T27" fmla="*/ 233 h 402"/>
                <a:gd name="T28" fmla="*/ 239 w 321"/>
                <a:gd name="T29" fmla="*/ 232 h 402"/>
                <a:gd name="T30" fmla="*/ 311 w 321"/>
                <a:gd name="T31" fmla="*/ 99 h 402"/>
                <a:gd name="T32" fmla="*/ 260 w 321"/>
                <a:gd name="T33" fmla="*/ 130 h 402"/>
                <a:gd name="T34" fmla="*/ 206 w 321"/>
                <a:gd name="T35" fmla="*/ 120 h 402"/>
                <a:gd name="T36" fmla="*/ 179 w 321"/>
                <a:gd name="T37" fmla="*/ 71 h 402"/>
                <a:gd name="T38" fmla="*/ 248 w 321"/>
                <a:gd name="T39" fmla="*/ 58 h 402"/>
                <a:gd name="T40" fmla="*/ 260 w 321"/>
                <a:gd name="T41" fmla="*/ 130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1" h="402">
                  <a:moveTo>
                    <a:pt x="311" y="99"/>
                  </a:moveTo>
                  <a:cubicBezTo>
                    <a:pt x="301" y="40"/>
                    <a:pt x="246" y="0"/>
                    <a:pt x="189" y="11"/>
                  </a:cubicBezTo>
                  <a:cubicBezTo>
                    <a:pt x="132" y="21"/>
                    <a:pt x="84" y="67"/>
                    <a:pt x="94" y="126"/>
                  </a:cubicBezTo>
                  <a:cubicBezTo>
                    <a:pt x="96" y="139"/>
                    <a:pt x="102" y="159"/>
                    <a:pt x="109" y="174"/>
                  </a:cubicBezTo>
                  <a:cubicBezTo>
                    <a:pt x="6" y="328"/>
                    <a:pt x="6" y="328"/>
                    <a:pt x="6" y="328"/>
                  </a:cubicBezTo>
                  <a:cubicBezTo>
                    <a:pt x="2" y="334"/>
                    <a:pt x="0" y="344"/>
                    <a:pt x="1" y="351"/>
                  </a:cubicBezTo>
                  <a:cubicBezTo>
                    <a:pt x="8" y="390"/>
                    <a:pt x="8" y="390"/>
                    <a:pt x="8" y="390"/>
                  </a:cubicBezTo>
                  <a:cubicBezTo>
                    <a:pt x="9" y="397"/>
                    <a:pt x="15" y="402"/>
                    <a:pt x="22" y="401"/>
                  </a:cubicBezTo>
                  <a:cubicBezTo>
                    <a:pt x="52" y="395"/>
                    <a:pt x="52" y="395"/>
                    <a:pt x="52" y="395"/>
                  </a:cubicBezTo>
                  <a:cubicBezTo>
                    <a:pt x="59" y="394"/>
                    <a:pt x="67" y="388"/>
                    <a:pt x="71" y="382"/>
                  </a:cubicBezTo>
                  <a:cubicBezTo>
                    <a:pt x="111" y="316"/>
                    <a:pt x="111" y="316"/>
                    <a:pt x="111" y="316"/>
                  </a:cubicBezTo>
                  <a:cubicBezTo>
                    <a:pt x="112" y="316"/>
                    <a:pt x="112" y="316"/>
                    <a:pt x="112" y="316"/>
                  </a:cubicBezTo>
                  <a:cubicBezTo>
                    <a:pt x="140" y="311"/>
                    <a:pt x="140" y="311"/>
                    <a:pt x="140" y="311"/>
                  </a:cubicBezTo>
                  <a:cubicBezTo>
                    <a:pt x="187" y="233"/>
                    <a:pt x="187" y="233"/>
                    <a:pt x="187" y="233"/>
                  </a:cubicBezTo>
                  <a:cubicBezTo>
                    <a:pt x="203" y="236"/>
                    <a:pt x="226" y="235"/>
                    <a:pt x="239" y="232"/>
                  </a:cubicBezTo>
                  <a:cubicBezTo>
                    <a:pt x="296" y="222"/>
                    <a:pt x="321" y="159"/>
                    <a:pt x="311" y="99"/>
                  </a:cubicBezTo>
                  <a:close/>
                  <a:moveTo>
                    <a:pt x="260" y="130"/>
                  </a:moveTo>
                  <a:cubicBezTo>
                    <a:pt x="244" y="153"/>
                    <a:pt x="228" y="137"/>
                    <a:pt x="206" y="120"/>
                  </a:cubicBezTo>
                  <a:cubicBezTo>
                    <a:pt x="184" y="104"/>
                    <a:pt x="163" y="94"/>
                    <a:pt x="179" y="71"/>
                  </a:cubicBezTo>
                  <a:cubicBezTo>
                    <a:pt x="195" y="47"/>
                    <a:pt x="226" y="42"/>
                    <a:pt x="248" y="58"/>
                  </a:cubicBezTo>
                  <a:cubicBezTo>
                    <a:pt x="270" y="74"/>
                    <a:pt x="276" y="107"/>
                    <a:pt x="260" y="130"/>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pPr algn="ctr"/>
              <a:endParaRPr lang="en-US" sz="1013" dirty="0">
                <a:solidFill>
                  <a:schemeClr val="bg2">
                    <a:lumMod val="75000"/>
                  </a:schemeClr>
                </a:solidFill>
              </a:endParaRPr>
            </a:p>
          </p:txBody>
        </p:sp>
      </p:grpSp>
    </p:spTree>
    <p:extLst>
      <p:ext uri="{BB962C8B-B14F-4D97-AF65-F5344CB8AC3E}">
        <p14:creationId xmlns:p14="http://schemas.microsoft.com/office/powerpoint/2010/main" val="8053357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500"/>
                                        <p:tgtEl>
                                          <p:spTgt spid="4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3"/>
                                        </p:tgtEl>
                                        <p:attrNameLst>
                                          <p:attrName>style.visibility</p:attrName>
                                        </p:attrNameLst>
                                      </p:cBhvr>
                                      <p:to>
                                        <p:strVal val="visible"/>
                                      </p:to>
                                    </p:set>
                                    <p:animEffect transition="in" filter="fade">
                                      <p:cBhvr>
                                        <p:cTn id="11" dur="500"/>
                                        <p:tgtEl>
                                          <p:spTgt spid="6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52"/>
                                        </p:tgtEl>
                                        <p:attrNameLst>
                                          <p:attrName>style.visibility</p:attrName>
                                        </p:attrNameLst>
                                      </p:cBhvr>
                                      <p:to>
                                        <p:strVal val="visible"/>
                                      </p:to>
                                    </p:set>
                                    <p:animEffect transition="in" filter="fade">
                                      <p:cBhvr>
                                        <p:cTn id="15" dur="500"/>
                                        <p:tgtEl>
                                          <p:spTgt spid="52"/>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64"/>
                                        </p:tgtEl>
                                        <p:attrNameLst>
                                          <p:attrName>style.visibility</p:attrName>
                                        </p:attrNameLst>
                                      </p:cBhvr>
                                      <p:to>
                                        <p:strVal val="visible"/>
                                      </p:to>
                                    </p:set>
                                    <p:animEffect transition="in" filter="fade">
                                      <p:cBhvr>
                                        <p:cTn id="19" dur="500"/>
                                        <p:tgtEl>
                                          <p:spTgt spid="64"/>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55"/>
                                        </p:tgtEl>
                                        <p:attrNameLst>
                                          <p:attrName>style.visibility</p:attrName>
                                        </p:attrNameLst>
                                      </p:cBhvr>
                                      <p:to>
                                        <p:strVal val="visible"/>
                                      </p:to>
                                    </p:set>
                                    <p:animEffect transition="in" filter="fade">
                                      <p:cBhvr>
                                        <p:cTn id="23" dur="500"/>
                                        <p:tgtEl>
                                          <p:spTgt spid="55"/>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65"/>
                                        </p:tgtEl>
                                        <p:attrNameLst>
                                          <p:attrName>style.visibility</p:attrName>
                                        </p:attrNameLst>
                                      </p:cBhvr>
                                      <p:to>
                                        <p:strVal val="visible"/>
                                      </p:to>
                                    </p:set>
                                    <p:animEffect transition="in" filter="fade">
                                      <p:cBhvr>
                                        <p:cTn id="27" dur="500"/>
                                        <p:tgtEl>
                                          <p:spTgt spid="65"/>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61"/>
                                        </p:tgtEl>
                                        <p:attrNameLst>
                                          <p:attrName>style.visibility</p:attrName>
                                        </p:attrNameLst>
                                      </p:cBhvr>
                                      <p:to>
                                        <p:strVal val="visible"/>
                                      </p:to>
                                    </p:set>
                                    <p:animEffect transition="in" filter="fade">
                                      <p:cBhvr>
                                        <p:cTn id="31" dur="500"/>
                                        <p:tgtEl>
                                          <p:spTgt spid="61"/>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66"/>
                                        </p:tgtEl>
                                        <p:attrNameLst>
                                          <p:attrName>style.visibility</p:attrName>
                                        </p:attrNameLst>
                                      </p:cBhvr>
                                      <p:to>
                                        <p:strVal val="visible"/>
                                      </p:to>
                                    </p:set>
                                    <p:animEffect transition="in" filter="fade">
                                      <p:cBhvr>
                                        <p:cTn id="35" dur="500"/>
                                        <p:tgtEl>
                                          <p:spTgt spid="66"/>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62"/>
                                        </p:tgtEl>
                                        <p:attrNameLst>
                                          <p:attrName>style.visibility</p:attrName>
                                        </p:attrNameLst>
                                      </p:cBhvr>
                                      <p:to>
                                        <p:strVal val="visible"/>
                                      </p:to>
                                    </p:set>
                                    <p:animEffect transition="in" filter="fade">
                                      <p:cBhvr>
                                        <p:cTn id="39" dur="500"/>
                                        <p:tgtEl>
                                          <p:spTgt spid="62"/>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67"/>
                                        </p:tgtEl>
                                        <p:attrNameLst>
                                          <p:attrName>style.visibility</p:attrName>
                                        </p:attrNameLst>
                                      </p:cBhvr>
                                      <p:to>
                                        <p:strVal val="visible"/>
                                      </p:to>
                                    </p:set>
                                    <p:animEffect transition="in" filter="fade">
                                      <p:cBhvr>
                                        <p:cTn id="43" dur="500"/>
                                        <p:tgtEl>
                                          <p:spTgt spid="67"/>
                                        </p:tgtEl>
                                      </p:cBhvr>
                                    </p:animEffect>
                                  </p:childTnLst>
                                </p:cTn>
                              </p:par>
                              <p:par>
                                <p:cTn id="44" presetID="47" presetClass="entr" presetSubtype="0" fill="hold" nodeType="withEffect">
                                  <p:stCondLst>
                                    <p:cond delay="0"/>
                                  </p:stCondLst>
                                  <p:childTnLst>
                                    <p:set>
                                      <p:cBhvr>
                                        <p:cTn id="45" dur="1" fill="hold">
                                          <p:stCondLst>
                                            <p:cond delay="0"/>
                                          </p:stCondLst>
                                        </p:cTn>
                                        <p:tgtEl>
                                          <p:spTgt spid="68"/>
                                        </p:tgtEl>
                                        <p:attrNameLst>
                                          <p:attrName>style.visibility</p:attrName>
                                        </p:attrNameLst>
                                      </p:cBhvr>
                                      <p:to>
                                        <p:strVal val="visible"/>
                                      </p:to>
                                    </p:set>
                                    <p:animEffect transition="in" filter="fade">
                                      <p:cBhvr>
                                        <p:cTn id="46" dur="500"/>
                                        <p:tgtEl>
                                          <p:spTgt spid="68"/>
                                        </p:tgtEl>
                                      </p:cBhvr>
                                    </p:animEffect>
                                    <p:anim calcmode="lin" valueType="num">
                                      <p:cBhvr>
                                        <p:cTn id="47" dur="500" fill="hold"/>
                                        <p:tgtEl>
                                          <p:spTgt spid="68"/>
                                        </p:tgtEl>
                                        <p:attrNameLst>
                                          <p:attrName>ppt_x</p:attrName>
                                        </p:attrNameLst>
                                      </p:cBhvr>
                                      <p:tavLst>
                                        <p:tav tm="0">
                                          <p:val>
                                            <p:strVal val="#ppt_x"/>
                                          </p:val>
                                        </p:tav>
                                        <p:tav tm="100000">
                                          <p:val>
                                            <p:strVal val="#ppt_x"/>
                                          </p:val>
                                        </p:tav>
                                      </p:tavLst>
                                    </p:anim>
                                    <p:anim calcmode="lin" valueType="num">
                                      <p:cBhvr>
                                        <p:cTn id="48" dur="500" fill="hold"/>
                                        <p:tgtEl>
                                          <p:spTgt spid="68"/>
                                        </p:tgtEl>
                                        <p:attrNameLst>
                                          <p:attrName>ppt_y</p:attrName>
                                        </p:attrNameLst>
                                      </p:cBhvr>
                                      <p:tavLst>
                                        <p:tav tm="0">
                                          <p:val>
                                            <p:strVal val="#ppt_y-.1"/>
                                          </p:val>
                                        </p:tav>
                                        <p:tav tm="100000">
                                          <p:val>
                                            <p:strVal val="#ppt_y"/>
                                          </p:val>
                                        </p:tav>
                                      </p:tavLst>
                                    </p:anim>
                                  </p:childTnLst>
                                </p:cTn>
                              </p:par>
                              <p:par>
                                <p:cTn id="49" presetID="47" presetClass="entr" presetSubtype="0" fill="hold" nodeType="withEffect">
                                  <p:stCondLst>
                                    <p:cond delay="0"/>
                                  </p:stCondLst>
                                  <p:childTnLst>
                                    <p:set>
                                      <p:cBhvr>
                                        <p:cTn id="50" dur="1" fill="hold">
                                          <p:stCondLst>
                                            <p:cond delay="0"/>
                                          </p:stCondLst>
                                        </p:cTn>
                                        <p:tgtEl>
                                          <p:spTgt spid="74"/>
                                        </p:tgtEl>
                                        <p:attrNameLst>
                                          <p:attrName>style.visibility</p:attrName>
                                        </p:attrNameLst>
                                      </p:cBhvr>
                                      <p:to>
                                        <p:strVal val="visible"/>
                                      </p:to>
                                    </p:set>
                                    <p:animEffect transition="in" filter="fade">
                                      <p:cBhvr>
                                        <p:cTn id="51" dur="500"/>
                                        <p:tgtEl>
                                          <p:spTgt spid="74"/>
                                        </p:tgtEl>
                                      </p:cBhvr>
                                    </p:animEffect>
                                    <p:anim calcmode="lin" valueType="num">
                                      <p:cBhvr>
                                        <p:cTn id="52" dur="500" fill="hold"/>
                                        <p:tgtEl>
                                          <p:spTgt spid="74"/>
                                        </p:tgtEl>
                                        <p:attrNameLst>
                                          <p:attrName>ppt_x</p:attrName>
                                        </p:attrNameLst>
                                      </p:cBhvr>
                                      <p:tavLst>
                                        <p:tav tm="0">
                                          <p:val>
                                            <p:strVal val="#ppt_x"/>
                                          </p:val>
                                        </p:tav>
                                        <p:tav tm="100000">
                                          <p:val>
                                            <p:strVal val="#ppt_x"/>
                                          </p:val>
                                        </p:tav>
                                      </p:tavLst>
                                    </p:anim>
                                    <p:anim calcmode="lin" valueType="num">
                                      <p:cBhvr>
                                        <p:cTn id="53" dur="500" fill="hold"/>
                                        <p:tgtEl>
                                          <p:spTgt spid="74"/>
                                        </p:tgtEl>
                                        <p:attrNameLst>
                                          <p:attrName>ppt_y</p:attrName>
                                        </p:attrNameLst>
                                      </p:cBhvr>
                                      <p:tavLst>
                                        <p:tav tm="0">
                                          <p:val>
                                            <p:strVal val="#ppt_y-.1"/>
                                          </p:val>
                                        </p:tav>
                                        <p:tav tm="100000">
                                          <p:val>
                                            <p:strVal val="#ppt_y"/>
                                          </p:val>
                                        </p:tav>
                                      </p:tavLst>
                                    </p:anim>
                                  </p:childTnLst>
                                </p:cTn>
                              </p:par>
                              <p:par>
                                <p:cTn id="54" presetID="47" presetClass="entr" presetSubtype="0" fill="hold" nodeType="withEffect">
                                  <p:stCondLst>
                                    <p:cond delay="0"/>
                                  </p:stCondLst>
                                  <p:childTnLst>
                                    <p:set>
                                      <p:cBhvr>
                                        <p:cTn id="55" dur="1" fill="hold">
                                          <p:stCondLst>
                                            <p:cond delay="0"/>
                                          </p:stCondLst>
                                        </p:cTn>
                                        <p:tgtEl>
                                          <p:spTgt spid="71"/>
                                        </p:tgtEl>
                                        <p:attrNameLst>
                                          <p:attrName>style.visibility</p:attrName>
                                        </p:attrNameLst>
                                      </p:cBhvr>
                                      <p:to>
                                        <p:strVal val="visible"/>
                                      </p:to>
                                    </p:set>
                                    <p:animEffect transition="in" filter="fade">
                                      <p:cBhvr>
                                        <p:cTn id="56" dur="500"/>
                                        <p:tgtEl>
                                          <p:spTgt spid="71"/>
                                        </p:tgtEl>
                                      </p:cBhvr>
                                    </p:animEffect>
                                    <p:anim calcmode="lin" valueType="num">
                                      <p:cBhvr>
                                        <p:cTn id="57" dur="500" fill="hold"/>
                                        <p:tgtEl>
                                          <p:spTgt spid="71"/>
                                        </p:tgtEl>
                                        <p:attrNameLst>
                                          <p:attrName>ppt_x</p:attrName>
                                        </p:attrNameLst>
                                      </p:cBhvr>
                                      <p:tavLst>
                                        <p:tav tm="0">
                                          <p:val>
                                            <p:strVal val="#ppt_x"/>
                                          </p:val>
                                        </p:tav>
                                        <p:tav tm="100000">
                                          <p:val>
                                            <p:strVal val="#ppt_x"/>
                                          </p:val>
                                        </p:tav>
                                      </p:tavLst>
                                    </p:anim>
                                    <p:anim calcmode="lin" valueType="num">
                                      <p:cBhvr>
                                        <p:cTn id="58" dur="500" fill="hold"/>
                                        <p:tgtEl>
                                          <p:spTgt spid="71"/>
                                        </p:tgtEl>
                                        <p:attrNameLst>
                                          <p:attrName>ppt_y</p:attrName>
                                        </p:attrNameLst>
                                      </p:cBhvr>
                                      <p:tavLst>
                                        <p:tav tm="0">
                                          <p:val>
                                            <p:strVal val="#ppt_y-.1"/>
                                          </p:val>
                                        </p:tav>
                                        <p:tav tm="100000">
                                          <p:val>
                                            <p:strVal val="#ppt_y"/>
                                          </p:val>
                                        </p:tav>
                                      </p:tavLst>
                                    </p:anim>
                                  </p:childTnLst>
                                </p:cTn>
                              </p:par>
                              <p:par>
                                <p:cTn id="59" presetID="47" presetClass="entr" presetSubtype="0" fill="hold" nodeType="withEffect">
                                  <p:stCondLst>
                                    <p:cond delay="0"/>
                                  </p:stCondLst>
                                  <p:childTnLst>
                                    <p:set>
                                      <p:cBhvr>
                                        <p:cTn id="60" dur="1" fill="hold">
                                          <p:stCondLst>
                                            <p:cond delay="0"/>
                                          </p:stCondLst>
                                        </p:cTn>
                                        <p:tgtEl>
                                          <p:spTgt spid="80"/>
                                        </p:tgtEl>
                                        <p:attrNameLst>
                                          <p:attrName>style.visibility</p:attrName>
                                        </p:attrNameLst>
                                      </p:cBhvr>
                                      <p:to>
                                        <p:strVal val="visible"/>
                                      </p:to>
                                    </p:set>
                                    <p:animEffect transition="in" filter="fade">
                                      <p:cBhvr>
                                        <p:cTn id="61" dur="500"/>
                                        <p:tgtEl>
                                          <p:spTgt spid="80"/>
                                        </p:tgtEl>
                                      </p:cBhvr>
                                    </p:animEffect>
                                    <p:anim calcmode="lin" valueType="num">
                                      <p:cBhvr>
                                        <p:cTn id="62" dur="500" fill="hold"/>
                                        <p:tgtEl>
                                          <p:spTgt spid="80"/>
                                        </p:tgtEl>
                                        <p:attrNameLst>
                                          <p:attrName>ppt_x</p:attrName>
                                        </p:attrNameLst>
                                      </p:cBhvr>
                                      <p:tavLst>
                                        <p:tav tm="0">
                                          <p:val>
                                            <p:strVal val="#ppt_x"/>
                                          </p:val>
                                        </p:tav>
                                        <p:tav tm="100000">
                                          <p:val>
                                            <p:strVal val="#ppt_x"/>
                                          </p:val>
                                        </p:tav>
                                      </p:tavLst>
                                    </p:anim>
                                    <p:anim calcmode="lin" valueType="num">
                                      <p:cBhvr>
                                        <p:cTn id="63" dur="500" fill="hold"/>
                                        <p:tgtEl>
                                          <p:spTgt spid="80"/>
                                        </p:tgtEl>
                                        <p:attrNameLst>
                                          <p:attrName>ppt_y</p:attrName>
                                        </p:attrNameLst>
                                      </p:cBhvr>
                                      <p:tavLst>
                                        <p:tav tm="0">
                                          <p:val>
                                            <p:strVal val="#ppt_y-.1"/>
                                          </p:val>
                                        </p:tav>
                                        <p:tav tm="100000">
                                          <p:val>
                                            <p:strVal val="#ppt_y"/>
                                          </p:val>
                                        </p:tav>
                                      </p:tavLst>
                                    </p:anim>
                                  </p:childTnLst>
                                </p:cTn>
                              </p:par>
                              <p:par>
                                <p:cTn id="64" presetID="47" presetClass="entr" presetSubtype="0" fill="hold" nodeType="withEffect">
                                  <p:stCondLst>
                                    <p:cond delay="0"/>
                                  </p:stCondLst>
                                  <p:childTnLst>
                                    <p:set>
                                      <p:cBhvr>
                                        <p:cTn id="65" dur="1" fill="hold">
                                          <p:stCondLst>
                                            <p:cond delay="0"/>
                                          </p:stCondLst>
                                        </p:cTn>
                                        <p:tgtEl>
                                          <p:spTgt spid="77"/>
                                        </p:tgtEl>
                                        <p:attrNameLst>
                                          <p:attrName>style.visibility</p:attrName>
                                        </p:attrNameLst>
                                      </p:cBhvr>
                                      <p:to>
                                        <p:strVal val="visible"/>
                                      </p:to>
                                    </p:set>
                                    <p:animEffect transition="in" filter="fade">
                                      <p:cBhvr>
                                        <p:cTn id="66" dur="500"/>
                                        <p:tgtEl>
                                          <p:spTgt spid="77"/>
                                        </p:tgtEl>
                                      </p:cBhvr>
                                    </p:animEffect>
                                    <p:anim calcmode="lin" valueType="num">
                                      <p:cBhvr>
                                        <p:cTn id="67" dur="500" fill="hold"/>
                                        <p:tgtEl>
                                          <p:spTgt spid="77"/>
                                        </p:tgtEl>
                                        <p:attrNameLst>
                                          <p:attrName>ppt_x</p:attrName>
                                        </p:attrNameLst>
                                      </p:cBhvr>
                                      <p:tavLst>
                                        <p:tav tm="0">
                                          <p:val>
                                            <p:strVal val="#ppt_x"/>
                                          </p:val>
                                        </p:tav>
                                        <p:tav tm="100000">
                                          <p:val>
                                            <p:strVal val="#ppt_x"/>
                                          </p:val>
                                        </p:tav>
                                      </p:tavLst>
                                    </p:anim>
                                    <p:anim calcmode="lin" valueType="num">
                                      <p:cBhvr>
                                        <p:cTn id="68" dur="500" fill="hold"/>
                                        <p:tgtEl>
                                          <p:spTgt spid="7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2" grpId="0" animBg="1"/>
      <p:bldP spid="55" grpId="0" animBg="1"/>
      <p:bldP spid="61" grpId="0" animBg="1"/>
      <p:bldP spid="62" grpId="0" animBg="1"/>
      <p:bldP spid="63" grpId="0"/>
      <p:bldP spid="64" grpId="0"/>
      <p:bldP spid="65" grpId="0"/>
      <p:bldP spid="66" grpId="0"/>
      <p:bldP spid="6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9144000" cy="3759200"/>
          </a:xfrm>
          <a:prstGeom prst="rect">
            <a:avLst/>
          </a:prstGeom>
        </p:spPr>
      </p:pic>
      <p:pic>
        <p:nvPicPr>
          <p:cNvPr id="2" name="图片 1"/>
          <p:cNvPicPr>
            <a:picLocks noChangeAspect="1"/>
          </p:cNvPicPr>
          <p:nvPr/>
        </p:nvPicPr>
        <p:blipFill rotWithShape="1">
          <a:blip r:embed="rId4" cstate="print">
            <a:extLst>
              <a:ext uri="{28A0092B-C50C-407E-A947-70E740481C1C}">
                <a14:useLocalDpi xmlns:a14="http://schemas.microsoft.com/office/drawing/2010/main" val="0"/>
              </a:ext>
            </a:extLst>
          </a:blip>
          <a:srcRect l="1590" t="-2838" r="156" b="1738"/>
          <a:stretch/>
        </p:blipFill>
        <p:spPr>
          <a:xfrm>
            <a:off x="-1" y="2927718"/>
            <a:ext cx="9144000" cy="2215782"/>
          </a:xfrm>
          <a:prstGeom prst="rect">
            <a:avLst/>
          </a:prstGeom>
        </p:spPr>
      </p:pic>
      <p:pic>
        <p:nvPicPr>
          <p:cNvPr id="3" name="图片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031998" y="566306"/>
            <a:ext cx="5080002" cy="1795106"/>
          </a:xfrm>
          <a:prstGeom prst="rect">
            <a:avLst/>
          </a:prstGeom>
        </p:spPr>
      </p:pic>
      <p:sp>
        <p:nvSpPr>
          <p:cNvPr id="4" name="文本框 3"/>
          <p:cNvSpPr txBox="1"/>
          <p:nvPr/>
        </p:nvSpPr>
        <p:spPr>
          <a:xfrm>
            <a:off x="2692415" y="2501314"/>
            <a:ext cx="3962367" cy="523220"/>
          </a:xfrm>
          <a:prstGeom prst="rect">
            <a:avLst/>
          </a:prstGeom>
          <a:noFill/>
        </p:spPr>
        <p:txBody>
          <a:bodyPr wrap="none" rtlCol="0">
            <a:spAutoFit/>
          </a:bodyPr>
          <a:lstStyle/>
          <a:p>
            <a:r>
              <a:rPr lang="zh-CN" altLang="en-US" sz="2800" dirty="0" smtClean="0">
                <a:latin typeface="微软雅黑" panose="020B0503020204020204" pitchFamily="34" charset="-122"/>
                <a:ea typeface="微软雅黑" panose="020B0503020204020204" pitchFamily="34" charset="-122"/>
              </a:rPr>
              <a:t>感谢观看  </a:t>
            </a:r>
            <a:r>
              <a:rPr lang="en-US" altLang="zh-CN" sz="2800" dirty="0" smtClean="0">
                <a:latin typeface="微软雅黑" panose="020B0503020204020204" pitchFamily="34" charset="-122"/>
                <a:ea typeface="微软雅黑" panose="020B0503020204020204" pitchFamily="34" charset="-122"/>
              </a:rPr>
              <a:t>THANK YOU</a:t>
            </a:r>
            <a:endParaRPr lang="zh-CN" altLang="en-US" sz="28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3495629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par>
                          <p:cTn id="8" fill="hold">
                            <p:stCondLst>
                              <p:cond delay="1000"/>
                            </p:stCondLst>
                            <p:childTnLst>
                              <p:par>
                                <p:cTn id="9" presetID="50" presetClass="entr" presetSubtype="0" decel="10000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1000" fill="hold"/>
                                        <p:tgtEl>
                                          <p:spTgt spid="5"/>
                                        </p:tgtEl>
                                        <p:attrNameLst>
                                          <p:attrName>ppt_w</p:attrName>
                                        </p:attrNameLst>
                                      </p:cBhvr>
                                      <p:tavLst>
                                        <p:tav tm="0">
                                          <p:val>
                                            <p:strVal val="#ppt_w+.3"/>
                                          </p:val>
                                        </p:tav>
                                        <p:tav tm="100000">
                                          <p:val>
                                            <p:strVal val="#ppt_w"/>
                                          </p:val>
                                        </p:tav>
                                      </p:tavLst>
                                    </p:anim>
                                    <p:anim calcmode="lin" valueType="num">
                                      <p:cBhvr>
                                        <p:cTn id="12" dur="1000" fill="hold"/>
                                        <p:tgtEl>
                                          <p:spTgt spid="5"/>
                                        </p:tgtEl>
                                        <p:attrNameLst>
                                          <p:attrName>ppt_h</p:attrName>
                                        </p:attrNameLst>
                                      </p:cBhvr>
                                      <p:tavLst>
                                        <p:tav tm="0">
                                          <p:val>
                                            <p:strVal val="#ppt_h"/>
                                          </p:val>
                                        </p:tav>
                                        <p:tav tm="100000">
                                          <p:val>
                                            <p:strVal val="#ppt_h"/>
                                          </p:val>
                                        </p:tav>
                                      </p:tavLst>
                                    </p:anim>
                                    <p:animEffect transition="in" filter="fade">
                                      <p:cBhvr>
                                        <p:cTn id="13" dur="1000"/>
                                        <p:tgtEl>
                                          <p:spTgt spid="5"/>
                                        </p:tgtEl>
                                      </p:cBhvr>
                                    </p:animEffect>
                                  </p:childTnLst>
                                </p:cTn>
                              </p:par>
                            </p:childTnLst>
                          </p:cTn>
                        </p:par>
                        <p:par>
                          <p:cTn id="14" fill="hold">
                            <p:stCondLst>
                              <p:cond delay="2000"/>
                            </p:stCondLst>
                            <p:childTnLst>
                              <p:par>
                                <p:cTn id="15" presetID="47" presetClass="entr" presetSubtype="0"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childTnLst>
                          </p:cTn>
                        </p:par>
                        <p:par>
                          <p:cTn id="20" fill="hold">
                            <p:stCondLst>
                              <p:cond delay="3000"/>
                            </p:stCondLst>
                            <p:childTnLst>
                              <p:par>
                                <p:cTn id="21" presetID="22" presetClass="entr" presetSubtype="8"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left)">
                                      <p:cBhvr>
                                        <p:cTn id="23" dur="7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SCORM_RATE_SLIDES" val="0"/>
  <p:tag name="ISPRING_SCORM_RATE_QUIZZES" val="0"/>
  <p:tag name="ISPRING_SCORM_PASSING_SCORE" val="0.000000"/>
  <p:tag name="ISPRING_ULTRA_SCORM_COURSE_ID" val="B7AB3B01-2FFA-4177-A189-23B6F1306B07"/>
  <p:tag name="ISPRING_SCORM_ENDPOINT" val="&lt;endpoint&gt;&lt;enable&gt;0&lt;/enable&gt;&lt;lrs&gt;http://&lt;/lrs&gt;&lt;auth&gt;0&lt;/auth&gt;&lt;login&gt;&lt;/login&gt;&lt;password&gt;&lt;/password&gt;&lt;key&gt;&lt;/key&gt;&lt;name&gt;&lt;/name&gt;&lt;email&gt;&lt;/email&gt;&lt;/endpoint&gt;&#10;"/>
  <p:tag name="ISPRINGONLINEFOLDERID" val="0"/>
  <p:tag name="ISPRINGONLINEFOLDERPATH" val="Content List"/>
  <p:tag name="ISPRINGCLOUDFOLDERID" val="0"/>
  <p:tag name="ISPRINGCLOUDFOLDERPATH" val="Repository"/>
  <p:tag name="ISPRING_OUTPUT_FOLDER" val="F:\新建文件夹\254149567\FileRecv\341PPT暑假招生71套"/>
  <p:tag name="ISPRING_PRESENTATION_TITLE" val="编号 (59)"/>
  <p:tag name="ISPRING_FIRST_PUBLISH" val="1"/>
</p:tagLst>
</file>

<file path=ppt/tags/tag2.xml><?xml version="1.0" encoding="utf-8"?>
<p:tagLst xmlns:a="http://schemas.openxmlformats.org/drawingml/2006/main" xmlns:r="http://schemas.openxmlformats.org/officeDocument/2006/relationships" xmlns:p="http://schemas.openxmlformats.org/presentationml/2006/main">
  <p:tag name="MH" val="20170604225909"/>
  <p:tag name="MH_LIBRARY" val="GRAPHIC"/>
  <p:tag name="MH_ORDER" val="圆角矩形 195"/>
</p:tagLst>
</file>

<file path=ppt/tags/tag3.xml><?xml version="1.0" encoding="utf-8"?>
<p:tagLst xmlns:a="http://schemas.openxmlformats.org/drawingml/2006/main" xmlns:r="http://schemas.openxmlformats.org/officeDocument/2006/relationships" xmlns:p="http://schemas.openxmlformats.org/presentationml/2006/main">
  <p:tag name="MH" val="20170604225909"/>
  <p:tag name="MH_LIBRARY" val="GRAPHIC"/>
  <p:tag name="MH_ORDER" val="圆角矩形 195"/>
</p:tagLst>
</file>

<file path=ppt/tags/tag4.xml><?xml version="1.0" encoding="utf-8"?>
<p:tagLst xmlns:a="http://schemas.openxmlformats.org/drawingml/2006/main" xmlns:r="http://schemas.openxmlformats.org/officeDocument/2006/relationships" xmlns:p="http://schemas.openxmlformats.org/presentationml/2006/main">
  <p:tag name="MH" val="20170604225909"/>
  <p:tag name="MH_LIBRARY" val="GRAPHIC"/>
  <p:tag name="MH_ORDER" val="圆角矩形 195"/>
</p:tagLst>
</file>

<file path=ppt/tags/tag5.xml><?xml version="1.0" encoding="utf-8"?>
<p:tagLst xmlns:a="http://schemas.openxmlformats.org/drawingml/2006/main" xmlns:r="http://schemas.openxmlformats.org/officeDocument/2006/relationships" xmlns:p="http://schemas.openxmlformats.org/presentationml/2006/main">
  <p:tag name="MH" val="20170604225909"/>
  <p:tag name="MH_LIBRARY" val="GRAPHIC"/>
  <p:tag name="MH_ORDER" val="圆角矩形 195"/>
</p:tagLst>
</file>

<file path=ppt/tags/tag6.xml><?xml version="1.0" encoding="utf-8"?>
<p:tagLst xmlns:a="http://schemas.openxmlformats.org/drawingml/2006/main" xmlns:r="http://schemas.openxmlformats.org/officeDocument/2006/relationships" xmlns:p="http://schemas.openxmlformats.org/presentationml/2006/main">
  <p:tag name="MH" val="20170604230117"/>
  <p:tag name="MH_LIBRARY" val="GRAPHIC"/>
  <p:tag name="MH_ORDER" val="直接连接符 3"/>
</p:tagLst>
</file>

<file path=ppt/tags/tag7.xml><?xml version="1.0" encoding="utf-8"?>
<p:tagLst xmlns:a="http://schemas.openxmlformats.org/drawingml/2006/main" xmlns:r="http://schemas.openxmlformats.org/officeDocument/2006/relationships" xmlns:p="http://schemas.openxmlformats.org/presentationml/2006/main">
  <p:tag name="MH" val="20170604230117"/>
  <p:tag name="MH_LIBRARY" val="GRAPHIC"/>
  <p:tag name="MH_ORDER" val="直接连接符 4"/>
</p:tagLst>
</file>

<file path=ppt/tags/tag8.xml><?xml version="1.0" encoding="utf-8"?>
<p:tagLst xmlns:a="http://schemas.openxmlformats.org/drawingml/2006/main" xmlns:r="http://schemas.openxmlformats.org/officeDocument/2006/relationships" xmlns:p="http://schemas.openxmlformats.org/presentationml/2006/main">
  <p:tag name="MH" val="20170604230117"/>
  <p:tag name="MH_LIBRARY" val="GRAPHIC"/>
  <p:tag name="MH_ORDER" val="标题 5"/>
</p:tagLst>
</file>

<file path=ppt/tags/tag9.xml><?xml version="1.0" encoding="utf-8"?>
<p:tagLst xmlns:a="http://schemas.openxmlformats.org/drawingml/2006/main" xmlns:r="http://schemas.openxmlformats.org/officeDocument/2006/relationships" xmlns:p="http://schemas.openxmlformats.org/presentationml/2006/main">
  <p:tag name="MH" val="20170604230117"/>
  <p:tag name="MH_LIBRARY" val="GRAPHIC"/>
  <p:tag name="MH_ORDER" val="文本占位符 6"/>
</p:tagLst>
</file>

<file path=ppt/tags/tag10.xml><?xml version="1.0" encoding="utf-8"?>
<p:tagLst xmlns:a="http://schemas.openxmlformats.org/drawingml/2006/main" xmlns:r="http://schemas.openxmlformats.org/officeDocument/2006/relationships" xmlns:p="http://schemas.openxmlformats.org/presentationml/2006/main">
  <p:tag name="MH" val="20170604230117"/>
  <p:tag name="MH_LIBRARY" val="GRAPHIC"/>
  <p:tag name="MH_ORDER" val="文本占位符 4"/>
</p:tagLst>
</file>

<file path=ppt/tags/tag11.xml><?xml version="1.0" encoding="utf-8"?>
<p:tagLst xmlns:a="http://schemas.openxmlformats.org/drawingml/2006/main" xmlns:r="http://schemas.openxmlformats.org/officeDocument/2006/relationships" xmlns:p="http://schemas.openxmlformats.org/presentationml/2006/main">
  <p:tag name="MH" val="20170604230117"/>
  <p:tag name="MH_LIBRARY" val="GRAPHIC"/>
  <p:tag name="MH_ORDER" val="直接连接符 3"/>
</p:tagLst>
</file>

<file path=ppt/tags/tag12.xml><?xml version="1.0" encoding="utf-8"?>
<p:tagLst xmlns:a="http://schemas.openxmlformats.org/drawingml/2006/main" xmlns:r="http://schemas.openxmlformats.org/officeDocument/2006/relationships" xmlns:p="http://schemas.openxmlformats.org/presentationml/2006/main">
  <p:tag name="MH" val="20170604230117"/>
  <p:tag name="MH_LIBRARY" val="GRAPHIC"/>
  <p:tag name="MH_ORDER" val="直接连接符 4"/>
</p:tagLst>
</file>

<file path=ppt/tags/tag13.xml><?xml version="1.0" encoding="utf-8"?>
<p:tagLst xmlns:a="http://schemas.openxmlformats.org/drawingml/2006/main" xmlns:r="http://schemas.openxmlformats.org/officeDocument/2006/relationships" xmlns:p="http://schemas.openxmlformats.org/presentationml/2006/main">
  <p:tag name="MH" val="20170604230117"/>
  <p:tag name="MH_LIBRARY" val="GRAPHIC"/>
  <p:tag name="MH_ORDER" val="标题 5"/>
</p:tagLst>
</file>

<file path=ppt/tags/tag14.xml><?xml version="1.0" encoding="utf-8"?>
<p:tagLst xmlns:a="http://schemas.openxmlformats.org/drawingml/2006/main" xmlns:r="http://schemas.openxmlformats.org/officeDocument/2006/relationships" xmlns:p="http://schemas.openxmlformats.org/presentationml/2006/main">
  <p:tag name="MH" val="20170604230117"/>
  <p:tag name="MH_LIBRARY" val="GRAPHIC"/>
  <p:tag name="MH_ORDER" val="文本占位符 6"/>
</p:tagLst>
</file>

<file path=ppt/tags/tag15.xml><?xml version="1.0" encoding="utf-8"?>
<p:tagLst xmlns:a="http://schemas.openxmlformats.org/drawingml/2006/main" xmlns:r="http://schemas.openxmlformats.org/officeDocument/2006/relationships" xmlns:p="http://schemas.openxmlformats.org/presentationml/2006/main">
  <p:tag name="MH" val="20170604230117"/>
  <p:tag name="MH_LIBRARY" val="GRAPHIC"/>
  <p:tag name="MH_ORDER" val="文本占位符 4"/>
</p:tagLst>
</file>

<file path=ppt/tags/tag16.xml><?xml version="1.0" encoding="utf-8"?>
<p:tagLst xmlns:a="http://schemas.openxmlformats.org/drawingml/2006/main" xmlns:r="http://schemas.openxmlformats.org/officeDocument/2006/relationships" xmlns:p="http://schemas.openxmlformats.org/presentationml/2006/main">
  <p:tag name="MH" val="20170604230117"/>
  <p:tag name="MH_LIBRARY" val="GRAPHIC"/>
  <p:tag name="MH_ORDER" val="直接连接符 3"/>
</p:tagLst>
</file>

<file path=ppt/tags/tag17.xml><?xml version="1.0" encoding="utf-8"?>
<p:tagLst xmlns:a="http://schemas.openxmlformats.org/drawingml/2006/main" xmlns:r="http://schemas.openxmlformats.org/officeDocument/2006/relationships" xmlns:p="http://schemas.openxmlformats.org/presentationml/2006/main">
  <p:tag name="MH" val="20170604230117"/>
  <p:tag name="MH_LIBRARY" val="GRAPHIC"/>
  <p:tag name="MH_ORDER" val="直接连接符 4"/>
</p:tagLst>
</file>

<file path=ppt/tags/tag18.xml><?xml version="1.0" encoding="utf-8"?>
<p:tagLst xmlns:a="http://schemas.openxmlformats.org/drawingml/2006/main" xmlns:r="http://schemas.openxmlformats.org/officeDocument/2006/relationships" xmlns:p="http://schemas.openxmlformats.org/presentationml/2006/main">
  <p:tag name="MH" val="20170604230117"/>
  <p:tag name="MH_LIBRARY" val="GRAPHIC"/>
  <p:tag name="MH_ORDER" val="标题 5"/>
</p:tagLst>
</file>

<file path=ppt/tags/tag19.xml><?xml version="1.0" encoding="utf-8"?>
<p:tagLst xmlns:a="http://schemas.openxmlformats.org/drawingml/2006/main" xmlns:r="http://schemas.openxmlformats.org/officeDocument/2006/relationships" xmlns:p="http://schemas.openxmlformats.org/presentationml/2006/main">
  <p:tag name="MH" val="20170604230117"/>
  <p:tag name="MH_LIBRARY" val="GRAPHIC"/>
  <p:tag name="MH_ORDER" val="文本占位符 6"/>
</p:tagLst>
</file>

<file path=ppt/tags/tag20.xml><?xml version="1.0" encoding="utf-8"?>
<p:tagLst xmlns:a="http://schemas.openxmlformats.org/drawingml/2006/main" xmlns:r="http://schemas.openxmlformats.org/officeDocument/2006/relationships" xmlns:p="http://schemas.openxmlformats.org/presentationml/2006/main">
  <p:tag name="MH" val="20170604230117"/>
  <p:tag name="MH_LIBRARY" val="GRAPHIC"/>
  <p:tag name="MH_ORDER" val="文本占位符 4"/>
</p:tagLst>
</file>

<file path=ppt/tags/tag21.xml><?xml version="1.0" encoding="utf-8"?>
<p:tagLst xmlns:a="http://schemas.openxmlformats.org/drawingml/2006/main" xmlns:r="http://schemas.openxmlformats.org/officeDocument/2006/relationships" xmlns:p="http://schemas.openxmlformats.org/presentationml/2006/main">
  <p:tag name="MH" val="20170604230117"/>
  <p:tag name="MH_LIBRARY" val="GRAPHIC"/>
  <p:tag name="MH_ORDER" val="直接连接符 3"/>
</p:tagLst>
</file>

<file path=ppt/tags/tag22.xml><?xml version="1.0" encoding="utf-8"?>
<p:tagLst xmlns:a="http://schemas.openxmlformats.org/drawingml/2006/main" xmlns:r="http://schemas.openxmlformats.org/officeDocument/2006/relationships" xmlns:p="http://schemas.openxmlformats.org/presentationml/2006/main">
  <p:tag name="MH" val="20170604230117"/>
  <p:tag name="MH_LIBRARY" val="GRAPHIC"/>
  <p:tag name="MH_ORDER" val="直接连接符 4"/>
</p:tagLst>
</file>

<file path=ppt/tags/tag23.xml><?xml version="1.0" encoding="utf-8"?>
<p:tagLst xmlns:a="http://schemas.openxmlformats.org/drawingml/2006/main" xmlns:r="http://schemas.openxmlformats.org/officeDocument/2006/relationships" xmlns:p="http://schemas.openxmlformats.org/presentationml/2006/main">
  <p:tag name="MH" val="20170604230117"/>
  <p:tag name="MH_LIBRARY" val="GRAPHIC"/>
  <p:tag name="MH_ORDER" val="标题 5"/>
</p:tagLst>
</file>

<file path=ppt/tags/tag24.xml><?xml version="1.0" encoding="utf-8"?>
<p:tagLst xmlns:a="http://schemas.openxmlformats.org/drawingml/2006/main" xmlns:r="http://schemas.openxmlformats.org/officeDocument/2006/relationships" xmlns:p="http://schemas.openxmlformats.org/presentationml/2006/main">
  <p:tag name="MH" val="20170604230117"/>
  <p:tag name="MH_LIBRARY" val="GRAPHIC"/>
  <p:tag name="MH_ORDER" val="文本占位符 6"/>
</p:tagLst>
</file>

<file path=ppt/tags/tag25.xml><?xml version="1.0" encoding="utf-8"?>
<p:tagLst xmlns:a="http://schemas.openxmlformats.org/drawingml/2006/main" xmlns:r="http://schemas.openxmlformats.org/officeDocument/2006/relationships" xmlns:p="http://schemas.openxmlformats.org/presentationml/2006/main">
  <p:tag name="MH" val="20170604230117"/>
  <p:tag name="MH_LIBRARY" val="GRAPHIC"/>
  <p:tag name="MH_ORDER" val="文本占位符 4"/>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Tikal Colored">
    <a:dk1>
      <a:sysClr val="windowText" lastClr="000000"/>
    </a:dk1>
    <a:lt1>
      <a:sysClr val="window" lastClr="FFFFFF"/>
    </a:lt1>
    <a:dk2>
      <a:srgbClr val="959596"/>
    </a:dk2>
    <a:lt2>
      <a:srgbClr val="D9D9D9"/>
    </a:lt2>
    <a:accent1>
      <a:srgbClr val="202F3D"/>
    </a:accent1>
    <a:accent2>
      <a:srgbClr val="1C9494"/>
    </a:accent2>
    <a:accent3>
      <a:srgbClr val="7CB554"/>
    </a:accent3>
    <a:accent4>
      <a:srgbClr val="FAC14D"/>
    </a:accent4>
    <a:accent5>
      <a:srgbClr val="F95647"/>
    </a:accent5>
    <a:accent6>
      <a:srgbClr val="002672"/>
    </a:accent6>
    <a:hlink>
      <a:srgbClr val="0000FF"/>
    </a:hlink>
    <a:folHlink>
      <a:srgbClr val="80008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Office Theme</Template>
  <TotalTime>107</TotalTime>
  <Words>1363</Words>
  <Application>Microsoft Office PowerPoint</Application>
  <PresentationFormat>全屏显示(16:9)</PresentationFormat>
  <Paragraphs>238</Paragraphs>
  <Slides>27</Slides>
  <Notes>27</Notes>
  <HiddenSlides>0</HiddenSlides>
  <MMClips>1</MMClips>
  <ScaleCrop>false</ScaleCrop>
  <HeadingPairs>
    <vt:vector size="6" baseType="variant">
      <vt:variant>
        <vt:lpstr>已用的字体</vt:lpstr>
      </vt:variant>
      <vt:variant>
        <vt:i4>13</vt:i4>
      </vt:variant>
      <vt:variant>
        <vt:lpstr>主题</vt:lpstr>
      </vt:variant>
      <vt:variant>
        <vt:i4>2</vt:i4>
      </vt:variant>
      <vt:variant>
        <vt:lpstr>幻灯片标题</vt:lpstr>
      </vt:variant>
      <vt:variant>
        <vt:i4>27</vt:i4>
      </vt:variant>
    </vt:vector>
  </HeadingPairs>
  <TitlesOfParts>
    <vt:vector size="42" baseType="lpstr">
      <vt:lpstr>FontAwesome</vt:lpstr>
      <vt:lpstr>Helvetica Neue</vt:lpstr>
      <vt:lpstr>等线</vt:lpstr>
      <vt:lpstr>等线 Light</vt:lpstr>
      <vt:lpstr>华文细黑</vt:lpstr>
      <vt:lpstr>宋体</vt:lpstr>
      <vt:lpstr>微软雅黑</vt:lpstr>
      <vt:lpstr>Arial</vt:lpstr>
      <vt:lpstr>Arial Black</vt:lpstr>
      <vt:lpstr>Calibri</vt:lpstr>
      <vt:lpstr>Calibri Light</vt:lpstr>
      <vt:lpstr>Roboto</vt:lpstr>
      <vt:lpstr>Wingdings</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User</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编号 (59)</dc:title>
  <dc:creator>User</dc:creator>
  <cp:lastModifiedBy>faith123</cp:lastModifiedBy>
  <cp:revision>32</cp:revision>
  <dcterms:created xsi:type="dcterms:W3CDTF">2017-03-04T06:55:50Z</dcterms:created>
  <dcterms:modified xsi:type="dcterms:W3CDTF">2018-07-25T01:54:56Z</dcterms:modified>
</cp:coreProperties>
</file>